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1" r:id="rId1"/>
    <p:sldMasterId id="2147483672" r:id="rId2"/>
  </p:sldMasterIdLst>
  <p:notesMasterIdLst>
    <p:notesMasterId r:id="rId39"/>
  </p:notesMasterIdLst>
  <p:sldIdLst>
    <p:sldId id="256" r:id="rId3"/>
    <p:sldId id="257" r:id="rId4"/>
    <p:sldId id="261" r:id="rId5"/>
    <p:sldId id="263" r:id="rId6"/>
    <p:sldId id="260" r:id="rId7"/>
    <p:sldId id="267" r:id="rId8"/>
    <p:sldId id="259" r:id="rId9"/>
    <p:sldId id="275" r:id="rId10"/>
    <p:sldId id="262" r:id="rId11"/>
    <p:sldId id="264" r:id="rId12"/>
    <p:sldId id="265" r:id="rId13"/>
    <p:sldId id="266" r:id="rId14"/>
    <p:sldId id="268" r:id="rId15"/>
    <p:sldId id="269" r:id="rId16"/>
    <p:sldId id="270" r:id="rId17"/>
    <p:sldId id="271" r:id="rId18"/>
    <p:sldId id="272" r:id="rId19"/>
    <p:sldId id="273" r:id="rId20"/>
    <p:sldId id="274"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Lst>
  <p:sldSz cx="9144000" cy="5143500" type="screen16x9"/>
  <p:notesSz cx="6858000" cy="9144000"/>
  <p:embeddedFontLst>
    <p:embeddedFont>
      <p:font typeface="Comfortaa" panose="020B0604020202020204" charset="0"/>
      <p:regular r:id="rId40"/>
      <p:bold r:id="rId41"/>
    </p:embeddedFont>
    <p:embeddedFont>
      <p:font typeface="Comfortaa Light" panose="020B0604020202020204" charset="0"/>
      <p:regular r:id="rId42"/>
      <p:bold r:id="rId43"/>
    </p:embeddedFont>
    <p:embeddedFont>
      <p:font typeface="Proxima Nova" panose="020B0604020202020204" charset="0"/>
      <p:regular r:id="rId44"/>
      <p:bold r:id="rId45"/>
      <p:italic r:id="rId46"/>
      <p:boldItalic r:id="rId47"/>
    </p:embeddedFont>
    <p:embeddedFont>
      <p:font typeface="Proxima Nova Semibold" panose="020B0604020202020204" charset="0"/>
      <p:regular r:id="rId48"/>
      <p:bold r:id="rId49"/>
      <p:boldItalic r:id="rId5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B2C27"/>
    <a:srgbClr val="FFAB4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648E9F0-28F6-44A7-88F1-A09892A360C3}">
  <a:tblStyle styleId="{7648E9F0-28F6-44A7-88F1-A09892A360C3}"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5" d="100"/>
          <a:sy n="105" d="100"/>
        </p:scale>
        <p:origin x="802" y="6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notesMaster" Target="notesMasters/notesMaster1.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font" Target="fonts/font3.fntdata"/><Relationship Id="rId47" Type="http://schemas.openxmlformats.org/officeDocument/2006/relationships/font" Target="fonts/font8.fntdata"/><Relationship Id="rId50" Type="http://schemas.openxmlformats.org/officeDocument/2006/relationships/font" Target="fonts/font11.fntdata"/><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7.fntdata"/><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font" Target="fonts/font2.fntdata"/><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font" Target="fonts/font1.fntdata"/><Relationship Id="rId45" Type="http://schemas.openxmlformats.org/officeDocument/2006/relationships/font" Target="fonts/font6.fntdata"/><Relationship Id="rId53" Type="http://schemas.openxmlformats.org/officeDocument/2006/relationships/theme" Target="theme/theme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10.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font" Target="fonts/font5.fntdata"/><Relationship Id="rId52"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font" Target="fonts/font4.fntdata"/><Relationship Id="rId48" Type="http://schemas.openxmlformats.org/officeDocument/2006/relationships/font" Target="fonts/font9.fntdata"/><Relationship Id="rId8" Type="http://schemas.openxmlformats.org/officeDocument/2006/relationships/slide" Target="slides/slide6.xml"/><Relationship Id="rId51"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
        <p:cNvGrpSpPr/>
        <p:nvPr/>
      </p:nvGrpSpPr>
      <p:grpSpPr>
        <a:xfrm>
          <a:off x="0" y="0"/>
          <a:ext cx="0" cy="0"/>
          <a:chOff x="0" y="0"/>
          <a:chExt cx="0" cy="0"/>
        </a:xfrm>
      </p:grpSpPr>
      <p:sp>
        <p:nvSpPr>
          <p:cNvPr id="122" name="Google Shape;122;g4759cd5bbe_0_165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 name="Google Shape;123;g4759cd5bbe_0_165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
        <p:cNvGrpSpPr/>
        <p:nvPr/>
      </p:nvGrpSpPr>
      <p:grpSpPr>
        <a:xfrm>
          <a:off x="0" y="0"/>
          <a:ext cx="0" cy="0"/>
          <a:chOff x="0" y="0"/>
          <a:chExt cx="0" cy="0"/>
        </a:xfrm>
      </p:grpSpPr>
      <p:sp>
        <p:nvSpPr>
          <p:cNvPr id="208" name="Google Shape;208;g476a13b3fa_0_2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9" name="Google Shape;209;g476a13b3fa_0_2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5"/>
        <p:cNvGrpSpPr/>
        <p:nvPr/>
      </p:nvGrpSpPr>
      <p:grpSpPr>
        <a:xfrm>
          <a:off x="0" y="0"/>
          <a:ext cx="0" cy="0"/>
          <a:chOff x="0" y="0"/>
          <a:chExt cx="0" cy="0"/>
        </a:xfrm>
      </p:grpSpPr>
      <p:sp>
        <p:nvSpPr>
          <p:cNvPr id="356" name="Google Shape;356;g5ff6d869e8_0_4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7" name="Google Shape;357;g5ff6d869e8_0_4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8"/>
        <p:cNvGrpSpPr/>
        <p:nvPr/>
      </p:nvGrpSpPr>
      <p:grpSpPr>
        <a:xfrm>
          <a:off x="0" y="0"/>
          <a:ext cx="0" cy="0"/>
          <a:chOff x="0" y="0"/>
          <a:chExt cx="0" cy="0"/>
        </a:xfrm>
      </p:grpSpPr>
      <p:sp>
        <p:nvSpPr>
          <p:cNvPr id="489" name="Google Shape;489;g4759cd5bbe_0_3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0" name="Google Shape;490;g4759cd5bbe_0_3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7"/>
        <p:cNvGrpSpPr/>
        <p:nvPr/>
      </p:nvGrpSpPr>
      <p:grpSpPr>
        <a:xfrm>
          <a:off x="0" y="0"/>
          <a:ext cx="0" cy="0"/>
          <a:chOff x="0" y="0"/>
          <a:chExt cx="0" cy="0"/>
        </a:xfrm>
      </p:grpSpPr>
      <p:sp>
        <p:nvSpPr>
          <p:cNvPr id="308" name="Google Shape;308;g4759cd5bbe_0_1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9" name="Google Shape;309;g4759cd5bbe_0_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6"/>
        <p:cNvGrpSpPr/>
        <p:nvPr/>
      </p:nvGrpSpPr>
      <p:grpSpPr>
        <a:xfrm>
          <a:off x="0" y="0"/>
          <a:ext cx="0" cy="0"/>
          <a:chOff x="0" y="0"/>
          <a:chExt cx="0" cy="0"/>
        </a:xfrm>
      </p:grpSpPr>
      <p:sp>
        <p:nvSpPr>
          <p:cNvPr id="677" name="Google Shape;677;g5ff6d869e8_0_4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8" name="Google Shape;678;g5ff6d869e8_0_4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6"/>
        <p:cNvGrpSpPr/>
        <p:nvPr/>
      </p:nvGrpSpPr>
      <p:grpSpPr>
        <a:xfrm>
          <a:off x="0" y="0"/>
          <a:ext cx="0" cy="0"/>
          <a:chOff x="0" y="0"/>
          <a:chExt cx="0" cy="0"/>
        </a:xfrm>
      </p:grpSpPr>
      <p:sp>
        <p:nvSpPr>
          <p:cNvPr id="267" name="Google Shape;267;g4759cd5bbe_0_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 name="Google Shape;268;g4759cd5bbe_0_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4"/>
        <p:cNvGrpSpPr/>
        <p:nvPr/>
      </p:nvGrpSpPr>
      <p:grpSpPr>
        <a:xfrm>
          <a:off x="0" y="0"/>
          <a:ext cx="0" cy="0"/>
          <a:chOff x="0" y="0"/>
          <a:chExt cx="0" cy="0"/>
        </a:xfrm>
      </p:grpSpPr>
      <p:sp>
        <p:nvSpPr>
          <p:cNvPr id="1965" name="Google Shape;1965;g4759cd5bbe_0_161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6" name="Google Shape;1966;g4759cd5bbe_0_161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2"/>
        <p:cNvGrpSpPr/>
        <p:nvPr/>
      </p:nvGrpSpPr>
      <p:grpSpPr>
        <a:xfrm>
          <a:off x="0" y="0"/>
          <a:ext cx="0" cy="0"/>
          <a:chOff x="0" y="0"/>
          <a:chExt cx="0" cy="0"/>
        </a:xfrm>
      </p:grpSpPr>
      <p:sp>
        <p:nvSpPr>
          <p:cNvPr id="373" name="Google Shape;373;g4759cd5bbe_0_2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4" name="Google Shape;374;g4759cd5bbe_0_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7"/>
        <p:cNvGrpSpPr/>
        <p:nvPr/>
      </p:nvGrpSpPr>
      <p:grpSpPr>
        <a:xfrm>
          <a:off x="0" y="0"/>
          <a:ext cx="0" cy="0"/>
          <a:chOff x="0" y="0"/>
          <a:chExt cx="0" cy="0"/>
        </a:xfrm>
      </p:grpSpPr>
      <p:sp>
        <p:nvSpPr>
          <p:cNvPr id="548" name="Google Shape;548;g4759cd5bbe_0_5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9" name="Google Shape;549;g4759cd5bbe_0_5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8"/>
        <p:cNvGrpSpPr/>
        <p:nvPr/>
      </p:nvGrpSpPr>
      <p:grpSpPr>
        <a:xfrm>
          <a:off x="0" y="0"/>
          <a:ext cx="0" cy="0"/>
          <a:chOff x="0" y="0"/>
          <a:chExt cx="0" cy="0"/>
        </a:xfrm>
      </p:grpSpPr>
      <p:sp>
        <p:nvSpPr>
          <p:cNvPr id="609" name="Google Shape;609;g4759cd5bbe_0_6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0" name="Google Shape;610;g4759cd5bbe_0_6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9"/>
        <p:cNvGrpSpPr/>
        <p:nvPr/>
      </p:nvGrpSpPr>
      <p:grpSpPr>
        <a:xfrm>
          <a:off x="0" y="0"/>
          <a:ext cx="0" cy="0"/>
          <a:chOff x="0" y="0"/>
          <a:chExt cx="0" cy="0"/>
        </a:xfrm>
      </p:grpSpPr>
      <p:sp>
        <p:nvSpPr>
          <p:cNvPr id="630" name="Google Shape;630;g4759cd5bbe_0_6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1" name="Google Shape;631;g4759cd5bbe_0_6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5"/>
        <p:cNvGrpSpPr/>
        <p:nvPr/>
      </p:nvGrpSpPr>
      <p:grpSpPr>
        <a:xfrm>
          <a:off x="0" y="0"/>
          <a:ext cx="0" cy="0"/>
          <a:chOff x="0" y="0"/>
          <a:chExt cx="0" cy="0"/>
        </a:xfrm>
      </p:grpSpPr>
      <p:sp>
        <p:nvSpPr>
          <p:cNvPr id="776" name="Google Shape;776;g4759cd5bbe_0_6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7" name="Google Shape;777;g4759cd5bbe_0_6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0"/>
        <p:cNvGrpSpPr/>
        <p:nvPr/>
      </p:nvGrpSpPr>
      <p:grpSpPr>
        <a:xfrm>
          <a:off x="0" y="0"/>
          <a:ext cx="0" cy="0"/>
          <a:chOff x="0" y="0"/>
          <a:chExt cx="0" cy="0"/>
        </a:xfrm>
      </p:grpSpPr>
      <p:sp>
        <p:nvSpPr>
          <p:cNvPr id="811" name="Google Shape;811;g4759cd5bbe_0_7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2" name="Google Shape;812;g4759cd5bbe_0_7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9"/>
        <p:cNvGrpSpPr/>
        <p:nvPr/>
      </p:nvGrpSpPr>
      <p:grpSpPr>
        <a:xfrm>
          <a:off x="0" y="0"/>
          <a:ext cx="0" cy="0"/>
          <a:chOff x="0" y="0"/>
          <a:chExt cx="0" cy="0"/>
        </a:xfrm>
      </p:grpSpPr>
      <p:sp>
        <p:nvSpPr>
          <p:cNvPr id="880" name="Google Shape;880;g4759cd5bbe_0_8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1" name="Google Shape;881;g4759cd5bbe_0_8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
        <p:cNvGrpSpPr/>
        <p:nvPr/>
      </p:nvGrpSpPr>
      <p:grpSpPr>
        <a:xfrm>
          <a:off x="0" y="0"/>
          <a:ext cx="0" cy="0"/>
          <a:chOff x="0" y="0"/>
          <a:chExt cx="0" cy="0"/>
        </a:xfrm>
      </p:grpSpPr>
      <p:sp>
        <p:nvSpPr>
          <p:cNvPr id="955" name="Google Shape;955;g4759cd5bbe_0_9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6" name="Google Shape;956;g4759cd5bbe_0_9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0"/>
        <p:cNvGrpSpPr/>
        <p:nvPr/>
      </p:nvGrpSpPr>
      <p:grpSpPr>
        <a:xfrm>
          <a:off x="0" y="0"/>
          <a:ext cx="0" cy="0"/>
          <a:chOff x="0" y="0"/>
          <a:chExt cx="0" cy="0"/>
        </a:xfrm>
      </p:grpSpPr>
      <p:sp>
        <p:nvSpPr>
          <p:cNvPr id="1541" name="Google Shape;1541;g4759cd5bbe_0_12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2" name="Google Shape;1542;g4759cd5bbe_0_12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8"/>
        <p:cNvGrpSpPr/>
        <p:nvPr/>
      </p:nvGrpSpPr>
      <p:grpSpPr>
        <a:xfrm>
          <a:off x="0" y="0"/>
          <a:ext cx="0" cy="0"/>
          <a:chOff x="0" y="0"/>
          <a:chExt cx="0" cy="0"/>
        </a:xfrm>
      </p:grpSpPr>
      <p:sp>
        <p:nvSpPr>
          <p:cNvPr id="1609" name="Google Shape;1609;g4759cd5bbe_0_13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0" name="Google Shape;1610;g4759cd5bbe_0_13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2"/>
        <p:cNvGrpSpPr/>
        <p:nvPr/>
      </p:nvGrpSpPr>
      <p:grpSpPr>
        <a:xfrm>
          <a:off x="0" y="0"/>
          <a:ext cx="0" cy="0"/>
          <a:chOff x="0" y="0"/>
          <a:chExt cx="0" cy="0"/>
        </a:xfrm>
      </p:grpSpPr>
      <p:sp>
        <p:nvSpPr>
          <p:cNvPr id="1893" name="Google Shape;1893;g4759cd5bbe_0_16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4" name="Google Shape;1894;g4759cd5bbe_0_16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4"/>
        <p:cNvGrpSpPr/>
        <p:nvPr/>
      </p:nvGrpSpPr>
      <p:grpSpPr>
        <a:xfrm>
          <a:off x="0" y="0"/>
          <a:ext cx="0" cy="0"/>
          <a:chOff x="0" y="0"/>
          <a:chExt cx="0" cy="0"/>
        </a:xfrm>
      </p:grpSpPr>
      <p:sp>
        <p:nvSpPr>
          <p:cNvPr id="2005" name="Google Shape;2005;g4759cd5bbe_0_163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06" name="Google Shape;2006;g4759cd5bbe_0_163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90"/>
        <p:cNvGrpSpPr/>
        <p:nvPr/>
      </p:nvGrpSpPr>
      <p:grpSpPr>
        <a:xfrm>
          <a:off x="0" y="0"/>
          <a:ext cx="0" cy="0"/>
          <a:chOff x="0" y="0"/>
          <a:chExt cx="0" cy="0"/>
        </a:xfrm>
      </p:grpSpPr>
      <p:sp>
        <p:nvSpPr>
          <p:cNvPr id="2091" name="Google Shape;2091;g4759cd5bbe_0_16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92" name="Google Shape;2092;g4759cd5bbe_0_16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26"/>
        <p:cNvGrpSpPr/>
        <p:nvPr/>
      </p:nvGrpSpPr>
      <p:grpSpPr>
        <a:xfrm>
          <a:off x="0" y="0"/>
          <a:ext cx="0" cy="0"/>
          <a:chOff x="0" y="0"/>
          <a:chExt cx="0" cy="0"/>
        </a:xfrm>
      </p:grpSpPr>
      <p:sp>
        <p:nvSpPr>
          <p:cNvPr id="2127" name="Google Shape;2127;g5ff6d869e8_0_7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28" name="Google Shape;2128;g5ff6d869e8_0_7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0"/>
        <p:cNvGrpSpPr/>
        <p:nvPr/>
      </p:nvGrpSpPr>
      <p:grpSpPr>
        <a:xfrm>
          <a:off x="0" y="0"/>
          <a:ext cx="0" cy="0"/>
          <a:chOff x="0" y="0"/>
          <a:chExt cx="0" cy="0"/>
        </a:xfrm>
      </p:grpSpPr>
      <p:sp>
        <p:nvSpPr>
          <p:cNvPr id="2341" name="Google Shape;2341;g5ff913c70e_0_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2" name="Google Shape;2342;g5ff913c70e_0_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24"/>
        <p:cNvGrpSpPr/>
        <p:nvPr/>
      </p:nvGrpSpPr>
      <p:grpSpPr>
        <a:xfrm>
          <a:off x="0" y="0"/>
          <a:ext cx="0" cy="0"/>
          <a:chOff x="0" y="0"/>
          <a:chExt cx="0" cy="0"/>
        </a:xfrm>
      </p:grpSpPr>
      <p:sp>
        <p:nvSpPr>
          <p:cNvPr id="2525" name="Google Shape;2525;g4759cd5bbe_0_165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26" name="Google Shape;2526;g4759cd5bbe_0_165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0"/>
        <p:cNvGrpSpPr/>
        <p:nvPr/>
      </p:nvGrpSpPr>
      <p:grpSpPr>
        <a:xfrm>
          <a:off x="0" y="0"/>
          <a:ext cx="0" cy="0"/>
          <a:chOff x="0" y="0"/>
          <a:chExt cx="0" cy="0"/>
        </a:xfrm>
      </p:grpSpPr>
      <p:sp>
        <p:nvSpPr>
          <p:cNvPr id="2531" name="Google Shape;2531;g60403335ef_1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2" name="Google Shape;2532;g60403335ef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7"/>
        <p:cNvGrpSpPr/>
        <p:nvPr/>
      </p:nvGrpSpPr>
      <p:grpSpPr>
        <a:xfrm>
          <a:off x="0" y="0"/>
          <a:ext cx="0" cy="0"/>
          <a:chOff x="0" y="0"/>
          <a:chExt cx="0" cy="0"/>
        </a:xfrm>
      </p:grpSpPr>
      <p:sp>
        <p:nvSpPr>
          <p:cNvPr id="2538" name="Google Shape;2538;g60403335ef_1_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9" name="Google Shape;2539;g60403335ef_1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53"/>
        <p:cNvGrpSpPr/>
        <p:nvPr/>
      </p:nvGrpSpPr>
      <p:grpSpPr>
        <a:xfrm>
          <a:off x="0" y="0"/>
          <a:ext cx="0" cy="0"/>
          <a:chOff x="0" y="0"/>
          <a:chExt cx="0" cy="0"/>
        </a:xfrm>
      </p:grpSpPr>
      <p:sp>
        <p:nvSpPr>
          <p:cNvPr id="2554" name="Google Shape;2554;g60403335ef_1_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55" name="Google Shape;2555;g60403335ef_1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69"/>
        <p:cNvGrpSpPr/>
        <p:nvPr/>
      </p:nvGrpSpPr>
      <p:grpSpPr>
        <a:xfrm>
          <a:off x="0" y="0"/>
          <a:ext cx="0" cy="0"/>
          <a:chOff x="0" y="0"/>
          <a:chExt cx="0" cy="0"/>
        </a:xfrm>
      </p:grpSpPr>
      <p:sp>
        <p:nvSpPr>
          <p:cNvPr id="3170" name="Google Shape;3170;g60403335ef_1_6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71" name="Google Shape;3171;g60403335ef_1_6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60"/>
        <p:cNvGrpSpPr/>
        <p:nvPr/>
      </p:nvGrpSpPr>
      <p:grpSpPr>
        <a:xfrm>
          <a:off x="0" y="0"/>
          <a:ext cx="0" cy="0"/>
          <a:chOff x="0" y="0"/>
          <a:chExt cx="0" cy="0"/>
        </a:xfrm>
      </p:grpSpPr>
      <p:sp>
        <p:nvSpPr>
          <p:cNvPr id="5661" name="Google Shape;5661;g60403335ef_1_31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62" name="Google Shape;5662;g60403335ef_1_31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28"/>
        <p:cNvGrpSpPr/>
        <p:nvPr/>
      </p:nvGrpSpPr>
      <p:grpSpPr>
        <a:xfrm>
          <a:off x="0" y="0"/>
          <a:ext cx="0" cy="0"/>
          <a:chOff x="0" y="0"/>
          <a:chExt cx="0" cy="0"/>
        </a:xfrm>
      </p:grpSpPr>
      <p:sp>
        <p:nvSpPr>
          <p:cNvPr id="6429" name="Google Shape;6429;g60403335ef_1_38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30" name="Google Shape;6430;g60403335ef_1_38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35"/>
        <p:cNvGrpSpPr/>
        <p:nvPr/>
      </p:nvGrpSpPr>
      <p:grpSpPr>
        <a:xfrm>
          <a:off x="0" y="0"/>
          <a:ext cx="0" cy="0"/>
          <a:chOff x="0" y="0"/>
          <a:chExt cx="0" cy="0"/>
        </a:xfrm>
      </p:grpSpPr>
      <p:sp>
        <p:nvSpPr>
          <p:cNvPr id="7836" name="Google Shape;7836;g60403335ef_1_52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37" name="Google Shape;7837;g60403335ef_1_5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29"/>
        <p:cNvGrpSpPr/>
        <p:nvPr/>
      </p:nvGrpSpPr>
      <p:grpSpPr>
        <a:xfrm>
          <a:off x="0" y="0"/>
          <a:ext cx="0" cy="0"/>
          <a:chOff x="0" y="0"/>
          <a:chExt cx="0" cy="0"/>
        </a:xfrm>
      </p:grpSpPr>
      <p:sp>
        <p:nvSpPr>
          <p:cNvPr id="10230" name="Google Shape;10230;g60403335ef_1_76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31" name="Google Shape;10231;g60403335ef_1_76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43"/>
        <p:cNvGrpSpPr/>
        <p:nvPr/>
      </p:nvGrpSpPr>
      <p:grpSpPr>
        <a:xfrm>
          <a:off x="0" y="0"/>
          <a:ext cx="0" cy="0"/>
          <a:chOff x="0" y="0"/>
          <a:chExt cx="0" cy="0"/>
        </a:xfrm>
      </p:grpSpPr>
      <p:sp>
        <p:nvSpPr>
          <p:cNvPr id="12244" name="Google Shape;12244;g60403335ef_1_97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45" name="Google Shape;12245;g60403335ef_1_97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79"/>
        <p:cNvGrpSpPr/>
        <p:nvPr/>
      </p:nvGrpSpPr>
      <p:grpSpPr>
        <a:xfrm>
          <a:off x="0" y="0"/>
          <a:ext cx="0" cy="0"/>
          <a:chOff x="0" y="0"/>
          <a:chExt cx="0" cy="0"/>
        </a:xfrm>
      </p:grpSpPr>
      <p:sp>
        <p:nvSpPr>
          <p:cNvPr id="13880" name="Google Shape;13880;g60403335ef_1_113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81" name="Google Shape;13881;g60403335ef_1_11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21"/>
        <p:cNvGrpSpPr/>
        <p:nvPr/>
      </p:nvGrpSpPr>
      <p:grpSpPr>
        <a:xfrm>
          <a:off x="0" y="0"/>
          <a:ext cx="0" cy="0"/>
          <a:chOff x="0" y="0"/>
          <a:chExt cx="0" cy="0"/>
        </a:xfrm>
      </p:grpSpPr>
      <p:sp>
        <p:nvSpPr>
          <p:cNvPr id="14922" name="Google Shape;14922;g60403335ef_1_123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23" name="Google Shape;14923;g60403335ef_1_123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56"/>
        <p:cNvGrpSpPr/>
        <p:nvPr/>
      </p:nvGrpSpPr>
      <p:grpSpPr>
        <a:xfrm>
          <a:off x="0" y="0"/>
          <a:ext cx="0" cy="0"/>
          <a:chOff x="0" y="0"/>
          <a:chExt cx="0" cy="0"/>
        </a:xfrm>
      </p:grpSpPr>
      <p:sp>
        <p:nvSpPr>
          <p:cNvPr id="16457" name="Google Shape;16457;g60403335ef_1_139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458" name="Google Shape;16458;g60403335ef_1_139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OPEN TITL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2921928" y="943300"/>
            <a:ext cx="5575200" cy="1320000"/>
          </a:xfrm>
          <a:prstGeom prst="rect">
            <a:avLst/>
          </a:prstGeom>
        </p:spPr>
        <p:txBody>
          <a:bodyPr spcFirstLastPara="1" wrap="square" lIns="91425" tIns="91425" rIns="91425" bIns="91425" anchor="b" anchorCtr="0">
            <a:noAutofit/>
          </a:bodyPr>
          <a:lstStyle>
            <a:lvl1pPr lvl="0" algn="r">
              <a:spcBef>
                <a:spcPts val="0"/>
              </a:spcBef>
              <a:spcAft>
                <a:spcPts val="0"/>
              </a:spcAft>
              <a:buSzPts val="4000"/>
              <a:buNone/>
              <a:defRPr sz="4000"/>
            </a:lvl1pPr>
            <a:lvl2pPr lvl="1" algn="r">
              <a:spcBef>
                <a:spcPts val="0"/>
              </a:spcBef>
              <a:spcAft>
                <a:spcPts val="0"/>
              </a:spcAft>
              <a:buSzPts val="4800"/>
              <a:buNone/>
              <a:defRPr sz="4800"/>
            </a:lvl2pPr>
            <a:lvl3pPr lvl="2" algn="r">
              <a:spcBef>
                <a:spcPts val="0"/>
              </a:spcBef>
              <a:spcAft>
                <a:spcPts val="0"/>
              </a:spcAft>
              <a:buSzPts val="4800"/>
              <a:buNone/>
              <a:defRPr sz="4800"/>
            </a:lvl3pPr>
            <a:lvl4pPr lvl="3" algn="r">
              <a:spcBef>
                <a:spcPts val="0"/>
              </a:spcBef>
              <a:spcAft>
                <a:spcPts val="0"/>
              </a:spcAft>
              <a:buSzPts val="4800"/>
              <a:buNone/>
              <a:defRPr sz="4800"/>
            </a:lvl4pPr>
            <a:lvl5pPr lvl="4" algn="r">
              <a:spcBef>
                <a:spcPts val="0"/>
              </a:spcBef>
              <a:spcAft>
                <a:spcPts val="0"/>
              </a:spcAft>
              <a:buSzPts val="4800"/>
              <a:buNone/>
              <a:defRPr sz="4800"/>
            </a:lvl5pPr>
            <a:lvl6pPr lvl="5" algn="r">
              <a:spcBef>
                <a:spcPts val="0"/>
              </a:spcBef>
              <a:spcAft>
                <a:spcPts val="0"/>
              </a:spcAft>
              <a:buSzPts val="4800"/>
              <a:buNone/>
              <a:defRPr sz="4800"/>
            </a:lvl6pPr>
            <a:lvl7pPr lvl="6" algn="r">
              <a:spcBef>
                <a:spcPts val="0"/>
              </a:spcBef>
              <a:spcAft>
                <a:spcPts val="0"/>
              </a:spcAft>
              <a:buSzPts val="4800"/>
              <a:buNone/>
              <a:defRPr sz="4800"/>
            </a:lvl7pPr>
            <a:lvl8pPr lvl="7" algn="r">
              <a:spcBef>
                <a:spcPts val="0"/>
              </a:spcBef>
              <a:spcAft>
                <a:spcPts val="0"/>
              </a:spcAft>
              <a:buSzPts val="4800"/>
              <a:buNone/>
              <a:defRPr sz="4800"/>
            </a:lvl8pPr>
            <a:lvl9pPr lvl="8" algn="r">
              <a:spcBef>
                <a:spcPts val="0"/>
              </a:spcBef>
              <a:spcAft>
                <a:spcPts val="0"/>
              </a:spcAft>
              <a:buSzPts val="4800"/>
              <a:buNone/>
              <a:defRPr sz="4800"/>
            </a:lvl9pPr>
          </a:lstStyle>
          <a:p>
            <a:endParaRPr/>
          </a:p>
        </p:txBody>
      </p:sp>
      <p:sp>
        <p:nvSpPr>
          <p:cNvPr id="10" name="Google Shape;10;p2"/>
          <p:cNvSpPr txBox="1">
            <a:spLocks noGrp="1"/>
          </p:cNvSpPr>
          <p:nvPr>
            <p:ph type="subTitle" idx="1"/>
          </p:nvPr>
        </p:nvSpPr>
        <p:spPr>
          <a:xfrm>
            <a:off x="4507128" y="2228350"/>
            <a:ext cx="3990000" cy="792600"/>
          </a:xfrm>
          <a:prstGeom prst="rect">
            <a:avLst/>
          </a:prstGeom>
        </p:spPr>
        <p:txBody>
          <a:bodyPr spcFirstLastPara="1" wrap="square" lIns="91425" tIns="91425" rIns="91425" bIns="91425" anchor="t" anchorCtr="0">
            <a:noAutofit/>
          </a:bodyPr>
          <a:lstStyle>
            <a:lvl1pPr lvl="0" algn="r">
              <a:lnSpc>
                <a:spcPct val="100000"/>
              </a:lnSpc>
              <a:spcBef>
                <a:spcPts val="0"/>
              </a:spcBef>
              <a:spcAft>
                <a:spcPts val="0"/>
              </a:spcAft>
              <a:buClr>
                <a:schemeClr val="accent4"/>
              </a:buClr>
              <a:buSzPts val="1400"/>
              <a:buNone/>
              <a:defRPr sz="1200">
                <a:solidFill>
                  <a:schemeClr val="accent4"/>
                </a:solidFill>
                <a:latin typeface="Comfortaa Light"/>
                <a:ea typeface="Comfortaa Light"/>
                <a:cs typeface="Comfortaa Light"/>
                <a:sym typeface="Comfortaa Light"/>
              </a:defRPr>
            </a:lvl1pPr>
            <a:lvl2pPr lvl="1" algn="r">
              <a:lnSpc>
                <a:spcPct val="100000"/>
              </a:lnSpc>
              <a:spcBef>
                <a:spcPts val="0"/>
              </a:spcBef>
              <a:spcAft>
                <a:spcPts val="0"/>
              </a:spcAft>
              <a:buClr>
                <a:schemeClr val="accent4"/>
              </a:buClr>
              <a:buSzPts val="2800"/>
              <a:buNone/>
              <a:defRPr sz="2800">
                <a:solidFill>
                  <a:schemeClr val="accent4"/>
                </a:solidFill>
              </a:defRPr>
            </a:lvl2pPr>
            <a:lvl3pPr lvl="2" algn="r">
              <a:lnSpc>
                <a:spcPct val="100000"/>
              </a:lnSpc>
              <a:spcBef>
                <a:spcPts val="0"/>
              </a:spcBef>
              <a:spcAft>
                <a:spcPts val="0"/>
              </a:spcAft>
              <a:buClr>
                <a:schemeClr val="accent4"/>
              </a:buClr>
              <a:buSzPts val="2800"/>
              <a:buNone/>
              <a:defRPr sz="2800">
                <a:solidFill>
                  <a:schemeClr val="accent4"/>
                </a:solidFill>
              </a:defRPr>
            </a:lvl3pPr>
            <a:lvl4pPr lvl="3" algn="r">
              <a:lnSpc>
                <a:spcPct val="100000"/>
              </a:lnSpc>
              <a:spcBef>
                <a:spcPts val="0"/>
              </a:spcBef>
              <a:spcAft>
                <a:spcPts val="0"/>
              </a:spcAft>
              <a:buClr>
                <a:schemeClr val="accent4"/>
              </a:buClr>
              <a:buSzPts val="2800"/>
              <a:buNone/>
              <a:defRPr sz="2800">
                <a:solidFill>
                  <a:schemeClr val="accent4"/>
                </a:solidFill>
              </a:defRPr>
            </a:lvl4pPr>
            <a:lvl5pPr lvl="4" algn="r">
              <a:lnSpc>
                <a:spcPct val="100000"/>
              </a:lnSpc>
              <a:spcBef>
                <a:spcPts val="0"/>
              </a:spcBef>
              <a:spcAft>
                <a:spcPts val="0"/>
              </a:spcAft>
              <a:buClr>
                <a:schemeClr val="accent4"/>
              </a:buClr>
              <a:buSzPts val="2800"/>
              <a:buNone/>
              <a:defRPr sz="2800">
                <a:solidFill>
                  <a:schemeClr val="accent4"/>
                </a:solidFill>
              </a:defRPr>
            </a:lvl5pPr>
            <a:lvl6pPr lvl="5" algn="r">
              <a:lnSpc>
                <a:spcPct val="100000"/>
              </a:lnSpc>
              <a:spcBef>
                <a:spcPts val="0"/>
              </a:spcBef>
              <a:spcAft>
                <a:spcPts val="0"/>
              </a:spcAft>
              <a:buClr>
                <a:schemeClr val="accent4"/>
              </a:buClr>
              <a:buSzPts val="2800"/>
              <a:buNone/>
              <a:defRPr sz="2800">
                <a:solidFill>
                  <a:schemeClr val="accent4"/>
                </a:solidFill>
              </a:defRPr>
            </a:lvl6pPr>
            <a:lvl7pPr lvl="6" algn="r">
              <a:lnSpc>
                <a:spcPct val="100000"/>
              </a:lnSpc>
              <a:spcBef>
                <a:spcPts val="0"/>
              </a:spcBef>
              <a:spcAft>
                <a:spcPts val="0"/>
              </a:spcAft>
              <a:buClr>
                <a:schemeClr val="accent4"/>
              </a:buClr>
              <a:buSzPts val="2800"/>
              <a:buNone/>
              <a:defRPr sz="2800">
                <a:solidFill>
                  <a:schemeClr val="accent4"/>
                </a:solidFill>
              </a:defRPr>
            </a:lvl7pPr>
            <a:lvl8pPr lvl="7" algn="r">
              <a:lnSpc>
                <a:spcPct val="100000"/>
              </a:lnSpc>
              <a:spcBef>
                <a:spcPts val="0"/>
              </a:spcBef>
              <a:spcAft>
                <a:spcPts val="0"/>
              </a:spcAft>
              <a:buClr>
                <a:schemeClr val="accent4"/>
              </a:buClr>
              <a:buSzPts val="2800"/>
              <a:buNone/>
              <a:defRPr sz="2800">
                <a:solidFill>
                  <a:schemeClr val="accent4"/>
                </a:solidFill>
              </a:defRPr>
            </a:lvl8pPr>
            <a:lvl9pPr lvl="8" algn="r">
              <a:lnSpc>
                <a:spcPct val="100000"/>
              </a:lnSpc>
              <a:spcBef>
                <a:spcPts val="0"/>
              </a:spcBef>
              <a:spcAft>
                <a:spcPts val="0"/>
              </a:spcAft>
              <a:buClr>
                <a:schemeClr val="accent4"/>
              </a:buClr>
              <a:buSzPts val="2800"/>
              <a:buNone/>
              <a:defRPr sz="2800">
                <a:solidFill>
                  <a:schemeClr val="accent4"/>
                </a:solidFill>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 LIST">
  <p:cSld name="TITLE_2">
    <p:spTree>
      <p:nvGrpSpPr>
        <p:cNvPr id="1" name="Shape 11"/>
        <p:cNvGrpSpPr/>
        <p:nvPr/>
      </p:nvGrpSpPr>
      <p:grpSpPr>
        <a:xfrm>
          <a:off x="0" y="0"/>
          <a:ext cx="0" cy="0"/>
          <a:chOff x="0" y="0"/>
          <a:chExt cx="0" cy="0"/>
        </a:xfrm>
      </p:grpSpPr>
      <p:sp>
        <p:nvSpPr>
          <p:cNvPr id="12" name="Google Shape;12;p3"/>
          <p:cNvSpPr txBox="1">
            <a:spLocks noGrp="1"/>
          </p:cNvSpPr>
          <p:nvPr>
            <p:ph type="ctrTitle"/>
          </p:nvPr>
        </p:nvSpPr>
        <p:spPr>
          <a:xfrm>
            <a:off x="788328" y="15240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
        <p:nvSpPr>
          <p:cNvPr id="13" name="Google Shape;13;p3"/>
          <p:cNvSpPr txBox="1">
            <a:spLocks noGrp="1"/>
          </p:cNvSpPr>
          <p:nvPr>
            <p:ph type="body" idx="1"/>
          </p:nvPr>
        </p:nvSpPr>
        <p:spPr>
          <a:xfrm>
            <a:off x="788325" y="1253325"/>
            <a:ext cx="5429100" cy="3416400"/>
          </a:xfrm>
          <a:prstGeom prst="rect">
            <a:avLst/>
          </a:prstGeom>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4343"/>
              </a:buClr>
              <a:buSzPts val="1100"/>
              <a:buFont typeface="Comfortaa"/>
              <a:buAutoNum type="arabicPeriod"/>
              <a:defRPr sz="900">
                <a:solidFill>
                  <a:srgbClr val="4B2C27"/>
                </a:solidFill>
                <a:latin typeface="Comfortaa Light"/>
                <a:ea typeface="Comfortaa Light"/>
                <a:cs typeface="Comfortaa Light"/>
                <a:sym typeface="Comfortaa Light"/>
              </a:defRPr>
            </a:lvl1pPr>
            <a:lvl2pPr marL="914400" lvl="1" indent="-298450" rtl="0">
              <a:lnSpc>
                <a:spcPct val="115000"/>
              </a:lnSpc>
              <a:spcBef>
                <a:spcPts val="1600"/>
              </a:spcBef>
              <a:spcAft>
                <a:spcPts val="0"/>
              </a:spcAft>
              <a:buClr>
                <a:schemeClr val="dk1"/>
              </a:buClr>
              <a:buSzPts val="1100"/>
              <a:buFont typeface="Muli"/>
              <a:buAutoNum type="alphaLcPeriod"/>
              <a:defRPr sz="900">
                <a:solidFill>
                  <a:srgbClr val="4B2C27"/>
                </a:solidFill>
                <a:latin typeface="Comfortaa Light"/>
                <a:ea typeface="Comfortaa Light"/>
                <a:cs typeface="Comfortaa Light"/>
                <a:sym typeface="Comfortaa Light"/>
              </a:defRPr>
            </a:lvl2pPr>
            <a:lvl3pPr marL="1371600" lvl="2" indent="-298450" rtl="0">
              <a:lnSpc>
                <a:spcPct val="115000"/>
              </a:lnSpc>
              <a:spcBef>
                <a:spcPts val="1600"/>
              </a:spcBef>
              <a:spcAft>
                <a:spcPts val="0"/>
              </a:spcAft>
              <a:buClr>
                <a:schemeClr val="dk1"/>
              </a:buClr>
              <a:buSzPts val="1100"/>
              <a:buFont typeface="Muli"/>
              <a:buAutoNum type="romanLcPeriod"/>
              <a:defRPr sz="900">
                <a:solidFill>
                  <a:srgbClr val="4B2C27"/>
                </a:solidFill>
                <a:latin typeface="Comfortaa Light"/>
                <a:ea typeface="Comfortaa Light"/>
                <a:cs typeface="Comfortaa Light"/>
                <a:sym typeface="Comfortaa Light"/>
              </a:defRPr>
            </a:lvl3pPr>
            <a:lvl4pPr marL="1828800" lvl="3" indent="-298450" rtl="0">
              <a:lnSpc>
                <a:spcPct val="115000"/>
              </a:lnSpc>
              <a:spcBef>
                <a:spcPts val="1600"/>
              </a:spcBef>
              <a:spcAft>
                <a:spcPts val="0"/>
              </a:spcAft>
              <a:buClr>
                <a:schemeClr val="dk1"/>
              </a:buClr>
              <a:buSzPts val="1100"/>
              <a:buFont typeface="Muli"/>
              <a:buAutoNum type="arabicPeriod"/>
              <a:defRPr sz="900">
                <a:solidFill>
                  <a:srgbClr val="4B2C27"/>
                </a:solidFill>
                <a:latin typeface="Comfortaa Light"/>
                <a:ea typeface="Comfortaa Light"/>
                <a:cs typeface="Comfortaa Light"/>
                <a:sym typeface="Comfortaa Light"/>
              </a:defRPr>
            </a:lvl4pPr>
            <a:lvl5pPr marL="2286000" lvl="4" indent="-298450" rtl="0">
              <a:lnSpc>
                <a:spcPct val="115000"/>
              </a:lnSpc>
              <a:spcBef>
                <a:spcPts val="1600"/>
              </a:spcBef>
              <a:spcAft>
                <a:spcPts val="0"/>
              </a:spcAft>
              <a:buClr>
                <a:schemeClr val="dk1"/>
              </a:buClr>
              <a:buSzPts val="1100"/>
              <a:buFont typeface="Muli"/>
              <a:buAutoNum type="alphaLcPeriod"/>
              <a:defRPr sz="900">
                <a:solidFill>
                  <a:srgbClr val="4B2C27"/>
                </a:solidFill>
                <a:latin typeface="Comfortaa Light"/>
                <a:ea typeface="Comfortaa Light"/>
                <a:cs typeface="Comfortaa Light"/>
                <a:sym typeface="Comfortaa Light"/>
              </a:defRPr>
            </a:lvl5pPr>
            <a:lvl6pPr marL="2743200" lvl="5" indent="-298450" rtl="0">
              <a:lnSpc>
                <a:spcPct val="115000"/>
              </a:lnSpc>
              <a:spcBef>
                <a:spcPts val="1600"/>
              </a:spcBef>
              <a:spcAft>
                <a:spcPts val="0"/>
              </a:spcAft>
              <a:buClr>
                <a:schemeClr val="dk1"/>
              </a:buClr>
              <a:buSzPts val="1100"/>
              <a:buFont typeface="Muli"/>
              <a:buAutoNum type="romanLcPeriod"/>
              <a:defRPr sz="900">
                <a:solidFill>
                  <a:srgbClr val="4B2C27"/>
                </a:solidFill>
                <a:latin typeface="Comfortaa Light"/>
                <a:ea typeface="Comfortaa Light"/>
                <a:cs typeface="Comfortaa Light"/>
                <a:sym typeface="Comfortaa Light"/>
              </a:defRPr>
            </a:lvl6pPr>
            <a:lvl7pPr marL="3200400" lvl="6" indent="-298450" rtl="0">
              <a:lnSpc>
                <a:spcPct val="115000"/>
              </a:lnSpc>
              <a:spcBef>
                <a:spcPts val="1600"/>
              </a:spcBef>
              <a:spcAft>
                <a:spcPts val="0"/>
              </a:spcAft>
              <a:buClr>
                <a:schemeClr val="dk1"/>
              </a:buClr>
              <a:buSzPts val="1100"/>
              <a:buFont typeface="Muli"/>
              <a:buAutoNum type="arabicPeriod"/>
              <a:defRPr sz="900">
                <a:solidFill>
                  <a:srgbClr val="4B2C27"/>
                </a:solidFill>
                <a:latin typeface="Comfortaa Light"/>
                <a:ea typeface="Comfortaa Light"/>
                <a:cs typeface="Comfortaa Light"/>
                <a:sym typeface="Comfortaa Light"/>
              </a:defRPr>
            </a:lvl7pPr>
            <a:lvl8pPr marL="3657600" lvl="7" indent="-298450" rtl="0">
              <a:lnSpc>
                <a:spcPct val="115000"/>
              </a:lnSpc>
              <a:spcBef>
                <a:spcPts val="1600"/>
              </a:spcBef>
              <a:spcAft>
                <a:spcPts val="0"/>
              </a:spcAft>
              <a:buClr>
                <a:schemeClr val="dk1"/>
              </a:buClr>
              <a:buSzPts val="1100"/>
              <a:buFont typeface="Muli"/>
              <a:buAutoNum type="alphaLcPeriod"/>
              <a:defRPr sz="900">
                <a:solidFill>
                  <a:srgbClr val="4B2C27"/>
                </a:solidFill>
                <a:latin typeface="Comfortaa Light"/>
                <a:ea typeface="Comfortaa Light"/>
                <a:cs typeface="Comfortaa Light"/>
                <a:sym typeface="Comfortaa Light"/>
              </a:defRPr>
            </a:lvl8pPr>
            <a:lvl9pPr marL="4114800" lvl="8" indent="-298450" rtl="0">
              <a:lnSpc>
                <a:spcPct val="115000"/>
              </a:lnSpc>
              <a:spcBef>
                <a:spcPts val="1600"/>
              </a:spcBef>
              <a:spcAft>
                <a:spcPts val="1600"/>
              </a:spcAft>
              <a:buClr>
                <a:schemeClr val="dk1"/>
              </a:buClr>
              <a:buSzPts val="1100"/>
              <a:buFont typeface="Muli"/>
              <a:buAutoNum type="romanLcPeriod"/>
              <a:defRPr sz="900">
                <a:solidFill>
                  <a:srgbClr val="4B2C27"/>
                </a:solidFill>
                <a:latin typeface="Comfortaa Light"/>
                <a:ea typeface="Comfortaa Light"/>
                <a:cs typeface="Comfortaa Light"/>
                <a:sym typeface="Comfortaa Light"/>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SECTION 1">
  <p:cSld name="SECTION_HEADER_1">
    <p:spTree>
      <p:nvGrpSpPr>
        <p:cNvPr id="1" name="Shape 31"/>
        <p:cNvGrpSpPr/>
        <p:nvPr/>
      </p:nvGrpSpPr>
      <p:grpSpPr>
        <a:xfrm>
          <a:off x="0" y="0"/>
          <a:ext cx="0" cy="0"/>
          <a:chOff x="0" y="0"/>
          <a:chExt cx="0" cy="0"/>
        </a:xfrm>
      </p:grpSpPr>
      <p:sp>
        <p:nvSpPr>
          <p:cNvPr id="32" name="Google Shape;32;p5"/>
          <p:cNvSpPr txBox="1">
            <a:spLocks noGrp="1"/>
          </p:cNvSpPr>
          <p:nvPr>
            <p:ph type="title" hasCustomPrompt="1"/>
          </p:nvPr>
        </p:nvSpPr>
        <p:spPr>
          <a:xfrm>
            <a:off x="3011388" y="1026900"/>
            <a:ext cx="3121200" cy="8418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4800"/>
              <a:buNone/>
              <a:defRPr sz="4800">
                <a:solidFill>
                  <a:schemeClr val="accent1"/>
                </a:solidFill>
              </a:defRPr>
            </a:lvl1pPr>
            <a:lvl2pPr lvl="1" algn="ctr" rtl="0">
              <a:spcBef>
                <a:spcPts val="0"/>
              </a:spcBef>
              <a:spcAft>
                <a:spcPts val="0"/>
              </a:spcAft>
              <a:buClr>
                <a:schemeClr val="accent4"/>
              </a:buClr>
              <a:buSzPts val="7200"/>
              <a:buNone/>
              <a:defRPr sz="7200">
                <a:solidFill>
                  <a:schemeClr val="accent4"/>
                </a:solidFill>
              </a:defRPr>
            </a:lvl2pPr>
            <a:lvl3pPr lvl="2" algn="ctr" rtl="0">
              <a:spcBef>
                <a:spcPts val="0"/>
              </a:spcBef>
              <a:spcAft>
                <a:spcPts val="0"/>
              </a:spcAft>
              <a:buClr>
                <a:schemeClr val="accent4"/>
              </a:buClr>
              <a:buSzPts val="7200"/>
              <a:buNone/>
              <a:defRPr sz="7200">
                <a:solidFill>
                  <a:schemeClr val="accent4"/>
                </a:solidFill>
              </a:defRPr>
            </a:lvl3pPr>
            <a:lvl4pPr lvl="3" algn="ctr" rtl="0">
              <a:spcBef>
                <a:spcPts val="0"/>
              </a:spcBef>
              <a:spcAft>
                <a:spcPts val="0"/>
              </a:spcAft>
              <a:buClr>
                <a:schemeClr val="accent4"/>
              </a:buClr>
              <a:buSzPts val="7200"/>
              <a:buNone/>
              <a:defRPr sz="7200">
                <a:solidFill>
                  <a:schemeClr val="accent4"/>
                </a:solidFill>
              </a:defRPr>
            </a:lvl4pPr>
            <a:lvl5pPr lvl="4" algn="ctr" rtl="0">
              <a:spcBef>
                <a:spcPts val="0"/>
              </a:spcBef>
              <a:spcAft>
                <a:spcPts val="0"/>
              </a:spcAft>
              <a:buClr>
                <a:schemeClr val="accent4"/>
              </a:buClr>
              <a:buSzPts val="7200"/>
              <a:buNone/>
              <a:defRPr sz="7200">
                <a:solidFill>
                  <a:schemeClr val="accent4"/>
                </a:solidFill>
              </a:defRPr>
            </a:lvl5pPr>
            <a:lvl6pPr lvl="5" algn="ctr" rtl="0">
              <a:spcBef>
                <a:spcPts val="0"/>
              </a:spcBef>
              <a:spcAft>
                <a:spcPts val="0"/>
              </a:spcAft>
              <a:buClr>
                <a:schemeClr val="accent4"/>
              </a:buClr>
              <a:buSzPts val="7200"/>
              <a:buNone/>
              <a:defRPr sz="7200">
                <a:solidFill>
                  <a:schemeClr val="accent4"/>
                </a:solidFill>
              </a:defRPr>
            </a:lvl6pPr>
            <a:lvl7pPr lvl="6" algn="ctr" rtl="0">
              <a:spcBef>
                <a:spcPts val="0"/>
              </a:spcBef>
              <a:spcAft>
                <a:spcPts val="0"/>
              </a:spcAft>
              <a:buClr>
                <a:schemeClr val="accent4"/>
              </a:buClr>
              <a:buSzPts val="7200"/>
              <a:buNone/>
              <a:defRPr sz="7200">
                <a:solidFill>
                  <a:schemeClr val="accent4"/>
                </a:solidFill>
              </a:defRPr>
            </a:lvl7pPr>
            <a:lvl8pPr lvl="7" algn="ctr" rtl="0">
              <a:spcBef>
                <a:spcPts val="0"/>
              </a:spcBef>
              <a:spcAft>
                <a:spcPts val="0"/>
              </a:spcAft>
              <a:buClr>
                <a:schemeClr val="accent4"/>
              </a:buClr>
              <a:buSzPts val="7200"/>
              <a:buNone/>
              <a:defRPr sz="7200">
                <a:solidFill>
                  <a:schemeClr val="accent4"/>
                </a:solidFill>
              </a:defRPr>
            </a:lvl8pPr>
            <a:lvl9pPr lvl="8" algn="ctr" rtl="0">
              <a:spcBef>
                <a:spcPts val="0"/>
              </a:spcBef>
              <a:spcAft>
                <a:spcPts val="0"/>
              </a:spcAft>
              <a:buClr>
                <a:schemeClr val="accent4"/>
              </a:buClr>
              <a:buSzPts val="7200"/>
              <a:buNone/>
              <a:defRPr sz="7200">
                <a:solidFill>
                  <a:schemeClr val="accent4"/>
                </a:solidFill>
              </a:defRPr>
            </a:lvl9pPr>
          </a:lstStyle>
          <a:p>
            <a:r>
              <a:t>xx%</a:t>
            </a:r>
          </a:p>
        </p:txBody>
      </p:sp>
      <p:sp>
        <p:nvSpPr>
          <p:cNvPr id="33" name="Google Shape;33;p5"/>
          <p:cNvSpPr txBox="1">
            <a:spLocks noGrp="1"/>
          </p:cNvSpPr>
          <p:nvPr>
            <p:ph type="title" idx="2"/>
          </p:nvPr>
        </p:nvSpPr>
        <p:spPr>
          <a:xfrm>
            <a:off x="1914150" y="1563900"/>
            <a:ext cx="53157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 TEXT">
  <p:cSld name="SECTION_HEADER_2">
    <p:spTree>
      <p:nvGrpSpPr>
        <p:cNvPr id="1" name="Shape 34"/>
        <p:cNvGrpSpPr/>
        <p:nvPr/>
      </p:nvGrpSpPr>
      <p:grpSpPr>
        <a:xfrm>
          <a:off x="0" y="0"/>
          <a:ext cx="0" cy="0"/>
          <a:chOff x="0" y="0"/>
          <a:chExt cx="0" cy="0"/>
        </a:xfrm>
      </p:grpSpPr>
      <p:sp>
        <p:nvSpPr>
          <p:cNvPr id="35" name="Google Shape;35;p6"/>
          <p:cNvSpPr txBox="1">
            <a:spLocks noGrp="1"/>
          </p:cNvSpPr>
          <p:nvPr>
            <p:ph type="subTitle" idx="1"/>
          </p:nvPr>
        </p:nvSpPr>
        <p:spPr>
          <a:xfrm>
            <a:off x="749850" y="2119750"/>
            <a:ext cx="3303900" cy="217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a:endParaRPr/>
          </a:p>
        </p:txBody>
      </p:sp>
      <p:sp>
        <p:nvSpPr>
          <p:cNvPr id="36" name="Google Shape;36;p6"/>
          <p:cNvSpPr txBox="1">
            <a:spLocks noGrp="1"/>
          </p:cNvSpPr>
          <p:nvPr>
            <p:ph type="ctrTitle"/>
          </p:nvPr>
        </p:nvSpPr>
        <p:spPr>
          <a:xfrm>
            <a:off x="788328" y="15240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 NUMBERS">
  <p:cSld name="SECTION_HEADER_2_1_3_1_1_1">
    <p:spTree>
      <p:nvGrpSpPr>
        <p:cNvPr id="1" name="Shape 37"/>
        <p:cNvGrpSpPr/>
        <p:nvPr/>
      </p:nvGrpSpPr>
      <p:grpSpPr>
        <a:xfrm>
          <a:off x="0" y="0"/>
          <a:ext cx="0" cy="0"/>
          <a:chOff x="0" y="0"/>
          <a:chExt cx="0" cy="0"/>
        </a:xfrm>
      </p:grpSpPr>
      <p:sp>
        <p:nvSpPr>
          <p:cNvPr id="38" name="Google Shape;38;p7"/>
          <p:cNvSpPr txBox="1">
            <a:spLocks noGrp="1"/>
          </p:cNvSpPr>
          <p:nvPr>
            <p:ph type="ctrTitle"/>
          </p:nvPr>
        </p:nvSpPr>
        <p:spPr>
          <a:xfrm>
            <a:off x="788328" y="15240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
        <p:nvSpPr>
          <p:cNvPr id="39" name="Google Shape;39;p7"/>
          <p:cNvSpPr txBox="1">
            <a:spLocks noGrp="1"/>
          </p:cNvSpPr>
          <p:nvPr>
            <p:ph type="title" idx="2" hasCustomPrompt="1"/>
          </p:nvPr>
        </p:nvSpPr>
        <p:spPr>
          <a:xfrm>
            <a:off x="6219825" y="1243800"/>
            <a:ext cx="20178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3000"/>
              <a:buNone/>
              <a:defRPr sz="3000">
                <a:solidFill>
                  <a:schemeClr val="accent1"/>
                </a:solidFill>
              </a:defRPr>
            </a:lvl1pPr>
            <a:lvl2pPr lvl="1" algn="ctr" rtl="0">
              <a:spcBef>
                <a:spcPts val="0"/>
              </a:spcBef>
              <a:spcAft>
                <a:spcPts val="0"/>
              </a:spcAft>
              <a:buClr>
                <a:schemeClr val="accent4"/>
              </a:buClr>
              <a:buSzPts val="1200"/>
              <a:buNone/>
              <a:defRPr sz="1200">
                <a:solidFill>
                  <a:schemeClr val="accent4"/>
                </a:solidFill>
              </a:defRPr>
            </a:lvl2pPr>
            <a:lvl3pPr lvl="2" algn="ctr" rtl="0">
              <a:spcBef>
                <a:spcPts val="0"/>
              </a:spcBef>
              <a:spcAft>
                <a:spcPts val="0"/>
              </a:spcAft>
              <a:buClr>
                <a:schemeClr val="accent4"/>
              </a:buClr>
              <a:buSzPts val="1200"/>
              <a:buNone/>
              <a:defRPr sz="1200">
                <a:solidFill>
                  <a:schemeClr val="accent4"/>
                </a:solidFill>
              </a:defRPr>
            </a:lvl3pPr>
            <a:lvl4pPr lvl="3" algn="ctr" rtl="0">
              <a:spcBef>
                <a:spcPts val="0"/>
              </a:spcBef>
              <a:spcAft>
                <a:spcPts val="0"/>
              </a:spcAft>
              <a:buClr>
                <a:schemeClr val="accent4"/>
              </a:buClr>
              <a:buSzPts val="1200"/>
              <a:buNone/>
              <a:defRPr sz="1200">
                <a:solidFill>
                  <a:schemeClr val="accent4"/>
                </a:solidFill>
              </a:defRPr>
            </a:lvl4pPr>
            <a:lvl5pPr lvl="4" algn="ctr" rtl="0">
              <a:spcBef>
                <a:spcPts val="0"/>
              </a:spcBef>
              <a:spcAft>
                <a:spcPts val="0"/>
              </a:spcAft>
              <a:buClr>
                <a:schemeClr val="accent4"/>
              </a:buClr>
              <a:buSzPts val="1200"/>
              <a:buNone/>
              <a:defRPr sz="1200">
                <a:solidFill>
                  <a:schemeClr val="accent4"/>
                </a:solidFill>
              </a:defRPr>
            </a:lvl5pPr>
            <a:lvl6pPr lvl="5" algn="ctr" rtl="0">
              <a:spcBef>
                <a:spcPts val="0"/>
              </a:spcBef>
              <a:spcAft>
                <a:spcPts val="0"/>
              </a:spcAft>
              <a:buClr>
                <a:schemeClr val="accent4"/>
              </a:buClr>
              <a:buSzPts val="1200"/>
              <a:buNone/>
              <a:defRPr sz="1200">
                <a:solidFill>
                  <a:schemeClr val="accent4"/>
                </a:solidFill>
              </a:defRPr>
            </a:lvl6pPr>
            <a:lvl7pPr lvl="6" algn="ctr" rtl="0">
              <a:spcBef>
                <a:spcPts val="0"/>
              </a:spcBef>
              <a:spcAft>
                <a:spcPts val="0"/>
              </a:spcAft>
              <a:buClr>
                <a:schemeClr val="accent4"/>
              </a:buClr>
              <a:buSzPts val="1200"/>
              <a:buNone/>
              <a:defRPr sz="1200">
                <a:solidFill>
                  <a:schemeClr val="accent4"/>
                </a:solidFill>
              </a:defRPr>
            </a:lvl7pPr>
            <a:lvl8pPr lvl="7" algn="ctr" rtl="0">
              <a:spcBef>
                <a:spcPts val="0"/>
              </a:spcBef>
              <a:spcAft>
                <a:spcPts val="0"/>
              </a:spcAft>
              <a:buClr>
                <a:schemeClr val="accent4"/>
              </a:buClr>
              <a:buSzPts val="1200"/>
              <a:buNone/>
              <a:defRPr sz="1200">
                <a:solidFill>
                  <a:schemeClr val="accent4"/>
                </a:solidFill>
              </a:defRPr>
            </a:lvl8pPr>
            <a:lvl9pPr lvl="8" algn="ctr" rtl="0">
              <a:spcBef>
                <a:spcPts val="0"/>
              </a:spcBef>
              <a:spcAft>
                <a:spcPts val="0"/>
              </a:spcAft>
              <a:buClr>
                <a:schemeClr val="accent4"/>
              </a:buClr>
              <a:buSzPts val="1200"/>
              <a:buNone/>
              <a:defRPr sz="1200">
                <a:solidFill>
                  <a:schemeClr val="accent4"/>
                </a:solidFill>
              </a:defRPr>
            </a:lvl9pPr>
          </a:lstStyle>
          <a:p>
            <a:r>
              <a:t>xx%</a:t>
            </a:r>
          </a:p>
        </p:txBody>
      </p:sp>
      <p:sp>
        <p:nvSpPr>
          <p:cNvPr id="40" name="Google Shape;40;p7"/>
          <p:cNvSpPr txBox="1">
            <a:spLocks noGrp="1"/>
          </p:cNvSpPr>
          <p:nvPr>
            <p:ph type="title" idx="3"/>
          </p:nvPr>
        </p:nvSpPr>
        <p:spPr>
          <a:xfrm>
            <a:off x="6283438" y="1893300"/>
            <a:ext cx="1890600" cy="360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000"/>
              <a:buFont typeface="Comfortaa Light"/>
              <a:buNone/>
              <a:defRPr sz="1000" b="0">
                <a:latin typeface="Comfortaa Light"/>
                <a:ea typeface="Comfortaa Light"/>
                <a:cs typeface="Comfortaa Light"/>
                <a:sym typeface="Comfortaa Light"/>
              </a:defRPr>
            </a:lvl1pPr>
            <a:lvl2pPr lvl="1" algn="ctr" rtl="0">
              <a:spcBef>
                <a:spcPts val="0"/>
              </a:spcBef>
              <a:spcAft>
                <a:spcPts val="0"/>
              </a:spcAft>
              <a:buSzPts val="1000"/>
              <a:buFont typeface="Comfortaa Light"/>
              <a:buNone/>
              <a:defRPr sz="1000" b="0">
                <a:latin typeface="Comfortaa Light"/>
                <a:ea typeface="Comfortaa Light"/>
                <a:cs typeface="Comfortaa Light"/>
                <a:sym typeface="Comfortaa Light"/>
              </a:defRPr>
            </a:lvl2pPr>
            <a:lvl3pPr lvl="2" algn="ctr" rtl="0">
              <a:spcBef>
                <a:spcPts val="0"/>
              </a:spcBef>
              <a:spcAft>
                <a:spcPts val="0"/>
              </a:spcAft>
              <a:buSzPts val="1000"/>
              <a:buFont typeface="Comfortaa Light"/>
              <a:buNone/>
              <a:defRPr sz="1000" b="0">
                <a:latin typeface="Comfortaa Light"/>
                <a:ea typeface="Comfortaa Light"/>
                <a:cs typeface="Comfortaa Light"/>
                <a:sym typeface="Comfortaa Light"/>
              </a:defRPr>
            </a:lvl3pPr>
            <a:lvl4pPr lvl="3" algn="ctr" rtl="0">
              <a:spcBef>
                <a:spcPts val="0"/>
              </a:spcBef>
              <a:spcAft>
                <a:spcPts val="0"/>
              </a:spcAft>
              <a:buSzPts val="1000"/>
              <a:buFont typeface="Comfortaa Light"/>
              <a:buNone/>
              <a:defRPr sz="1000" b="0">
                <a:latin typeface="Comfortaa Light"/>
                <a:ea typeface="Comfortaa Light"/>
                <a:cs typeface="Comfortaa Light"/>
                <a:sym typeface="Comfortaa Light"/>
              </a:defRPr>
            </a:lvl4pPr>
            <a:lvl5pPr lvl="4" algn="ctr" rtl="0">
              <a:spcBef>
                <a:spcPts val="0"/>
              </a:spcBef>
              <a:spcAft>
                <a:spcPts val="0"/>
              </a:spcAft>
              <a:buSzPts val="1000"/>
              <a:buFont typeface="Comfortaa Light"/>
              <a:buNone/>
              <a:defRPr sz="1000" b="0">
                <a:latin typeface="Comfortaa Light"/>
                <a:ea typeface="Comfortaa Light"/>
                <a:cs typeface="Comfortaa Light"/>
                <a:sym typeface="Comfortaa Light"/>
              </a:defRPr>
            </a:lvl5pPr>
            <a:lvl6pPr lvl="5" algn="ctr" rtl="0">
              <a:spcBef>
                <a:spcPts val="0"/>
              </a:spcBef>
              <a:spcAft>
                <a:spcPts val="0"/>
              </a:spcAft>
              <a:buSzPts val="1000"/>
              <a:buFont typeface="Comfortaa Light"/>
              <a:buNone/>
              <a:defRPr sz="1000" b="0">
                <a:latin typeface="Comfortaa Light"/>
                <a:ea typeface="Comfortaa Light"/>
                <a:cs typeface="Comfortaa Light"/>
                <a:sym typeface="Comfortaa Light"/>
              </a:defRPr>
            </a:lvl6pPr>
            <a:lvl7pPr lvl="6" algn="ctr" rtl="0">
              <a:spcBef>
                <a:spcPts val="0"/>
              </a:spcBef>
              <a:spcAft>
                <a:spcPts val="0"/>
              </a:spcAft>
              <a:buSzPts val="1000"/>
              <a:buFont typeface="Comfortaa Light"/>
              <a:buNone/>
              <a:defRPr sz="1000" b="0">
                <a:latin typeface="Comfortaa Light"/>
                <a:ea typeface="Comfortaa Light"/>
                <a:cs typeface="Comfortaa Light"/>
                <a:sym typeface="Comfortaa Light"/>
              </a:defRPr>
            </a:lvl7pPr>
            <a:lvl8pPr lvl="7" algn="ctr" rtl="0">
              <a:spcBef>
                <a:spcPts val="0"/>
              </a:spcBef>
              <a:spcAft>
                <a:spcPts val="0"/>
              </a:spcAft>
              <a:buSzPts val="1000"/>
              <a:buFont typeface="Comfortaa Light"/>
              <a:buNone/>
              <a:defRPr sz="1000" b="0">
                <a:latin typeface="Comfortaa Light"/>
                <a:ea typeface="Comfortaa Light"/>
                <a:cs typeface="Comfortaa Light"/>
                <a:sym typeface="Comfortaa Light"/>
              </a:defRPr>
            </a:lvl8pPr>
            <a:lvl9pPr lvl="8" algn="ctr" rtl="0">
              <a:spcBef>
                <a:spcPts val="0"/>
              </a:spcBef>
              <a:spcAft>
                <a:spcPts val="0"/>
              </a:spcAft>
              <a:buSzPts val="1000"/>
              <a:buFont typeface="Comfortaa Light"/>
              <a:buNone/>
              <a:defRPr sz="1000" b="0">
                <a:latin typeface="Comfortaa Light"/>
                <a:ea typeface="Comfortaa Light"/>
                <a:cs typeface="Comfortaa Light"/>
                <a:sym typeface="Comfortaa Light"/>
              </a:defRPr>
            </a:lvl9pPr>
          </a:lstStyle>
          <a:p>
            <a:endParaRPr/>
          </a:p>
        </p:txBody>
      </p:sp>
      <p:sp>
        <p:nvSpPr>
          <p:cNvPr id="41" name="Google Shape;41;p7"/>
          <p:cNvSpPr txBox="1">
            <a:spLocks noGrp="1"/>
          </p:cNvSpPr>
          <p:nvPr>
            <p:ph type="title" idx="4" hasCustomPrompt="1"/>
          </p:nvPr>
        </p:nvSpPr>
        <p:spPr>
          <a:xfrm>
            <a:off x="6219825" y="2329650"/>
            <a:ext cx="20178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3000"/>
              <a:buNone/>
              <a:defRPr sz="3000">
                <a:solidFill>
                  <a:schemeClr val="accent1"/>
                </a:solidFill>
              </a:defRPr>
            </a:lvl1pPr>
            <a:lvl2pPr lvl="1" algn="ctr" rtl="0">
              <a:spcBef>
                <a:spcPts val="0"/>
              </a:spcBef>
              <a:spcAft>
                <a:spcPts val="0"/>
              </a:spcAft>
              <a:buClr>
                <a:schemeClr val="accent4"/>
              </a:buClr>
              <a:buSzPts val="1200"/>
              <a:buNone/>
              <a:defRPr sz="1200">
                <a:solidFill>
                  <a:schemeClr val="accent4"/>
                </a:solidFill>
              </a:defRPr>
            </a:lvl2pPr>
            <a:lvl3pPr lvl="2" algn="ctr" rtl="0">
              <a:spcBef>
                <a:spcPts val="0"/>
              </a:spcBef>
              <a:spcAft>
                <a:spcPts val="0"/>
              </a:spcAft>
              <a:buClr>
                <a:schemeClr val="accent4"/>
              </a:buClr>
              <a:buSzPts val="1200"/>
              <a:buNone/>
              <a:defRPr sz="1200">
                <a:solidFill>
                  <a:schemeClr val="accent4"/>
                </a:solidFill>
              </a:defRPr>
            </a:lvl3pPr>
            <a:lvl4pPr lvl="3" algn="ctr" rtl="0">
              <a:spcBef>
                <a:spcPts val="0"/>
              </a:spcBef>
              <a:spcAft>
                <a:spcPts val="0"/>
              </a:spcAft>
              <a:buClr>
                <a:schemeClr val="accent4"/>
              </a:buClr>
              <a:buSzPts val="1200"/>
              <a:buNone/>
              <a:defRPr sz="1200">
                <a:solidFill>
                  <a:schemeClr val="accent4"/>
                </a:solidFill>
              </a:defRPr>
            </a:lvl4pPr>
            <a:lvl5pPr lvl="4" algn="ctr" rtl="0">
              <a:spcBef>
                <a:spcPts val="0"/>
              </a:spcBef>
              <a:spcAft>
                <a:spcPts val="0"/>
              </a:spcAft>
              <a:buClr>
                <a:schemeClr val="accent4"/>
              </a:buClr>
              <a:buSzPts val="1200"/>
              <a:buNone/>
              <a:defRPr sz="1200">
                <a:solidFill>
                  <a:schemeClr val="accent4"/>
                </a:solidFill>
              </a:defRPr>
            </a:lvl5pPr>
            <a:lvl6pPr lvl="5" algn="ctr" rtl="0">
              <a:spcBef>
                <a:spcPts val="0"/>
              </a:spcBef>
              <a:spcAft>
                <a:spcPts val="0"/>
              </a:spcAft>
              <a:buClr>
                <a:schemeClr val="accent4"/>
              </a:buClr>
              <a:buSzPts val="1200"/>
              <a:buNone/>
              <a:defRPr sz="1200">
                <a:solidFill>
                  <a:schemeClr val="accent4"/>
                </a:solidFill>
              </a:defRPr>
            </a:lvl6pPr>
            <a:lvl7pPr lvl="6" algn="ctr" rtl="0">
              <a:spcBef>
                <a:spcPts val="0"/>
              </a:spcBef>
              <a:spcAft>
                <a:spcPts val="0"/>
              </a:spcAft>
              <a:buClr>
                <a:schemeClr val="accent4"/>
              </a:buClr>
              <a:buSzPts val="1200"/>
              <a:buNone/>
              <a:defRPr sz="1200">
                <a:solidFill>
                  <a:schemeClr val="accent4"/>
                </a:solidFill>
              </a:defRPr>
            </a:lvl7pPr>
            <a:lvl8pPr lvl="7" algn="ctr" rtl="0">
              <a:spcBef>
                <a:spcPts val="0"/>
              </a:spcBef>
              <a:spcAft>
                <a:spcPts val="0"/>
              </a:spcAft>
              <a:buClr>
                <a:schemeClr val="accent4"/>
              </a:buClr>
              <a:buSzPts val="1200"/>
              <a:buNone/>
              <a:defRPr sz="1200">
                <a:solidFill>
                  <a:schemeClr val="accent4"/>
                </a:solidFill>
              </a:defRPr>
            </a:lvl8pPr>
            <a:lvl9pPr lvl="8" algn="ctr" rtl="0">
              <a:spcBef>
                <a:spcPts val="0"/>
              </a:spcBef>
              <a:spcAft>
                <a:spcPts val="0"/>
              </a:spcAft>
              <a:buClr>
                <a:schemeClr val="accent4"/>
              </a:buClr>
              <a:buSzPts val="1200"/>
              <a:buNone/>
              <a:defRPr sz="1200">
                <a:solidFill>
                  <a:schemeClr val="accent4"/>
                </a:solidFill>
              </a:defRPr>
            </a:lvl9pPr>
          </a:lstStyle>
          <a:p>
            <a:r>
              <a:t>xx%</a:t>
            </a:r>
          </a:p>
        </p:txBody>
      </p:sp>
      <p:sp>
        <p:nvSpPr>
          <p:cNvPr id="42" name="Google Shape;42;p7"/>
          <p:cNvSpPr txBox="1">
            <a:spLocks noGrp="1"/>
          </p:cNvSpPr>
          <p:nvPr>
            <p:ph type="title" idx="5"/>
          </p:nvPr>
        </p:nvSpPr>
        <p:spPr>
          <a:xfrm>
            <a:off x="6283438" y="2979150"/>
            <a:ext cx="1890600" cy="360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000"/>
              <a:buFont typeface="Comfortaa Light"/>
              <a:buNone/>
              <a:defRPr sz="1000" b="0">
                <a:latin typeface="Comfortaa Light"/>
                <a:ea typeface="Comfortaa Light"/>
                <a:cs typeface="Comfortaa Light"/>
                <a:sym typeface="Comfortaa Light"/>
              </a:defRPr>
            </a:lvl1pPr>
            <a:lvl2pPr lvl="1" algn="ctr" rtl="0">
              <a:spcBef>
                <a:spcPts val="0"/>
              </a:spcBef>
              <a:spcAft>
                <a:spcPts val="0"/>
              </a:spcAft>
              <a:buSzPts val="1000"/>
              <a:buFont typeface="Comfortaa Light"/>
              <a:buNone/>
              <a:defRPr sz="1000" b="0">
                <a:latin typeface="Comfortaa Light"/>
                <a:ea typeface="Comfortaa Light"/>
                <a:cs typeface="Comfortaa Light"/>
                <a:sym typeface="Comfortaa Light"/>
              </a:defRPr>
            </a:lvl2pPr>
            <a:lvl3pPr lvl="2" algn="ctr" rtl="0">
              <a:spcBef>
                <a:spcPts val="0"/>
              </a:spcBef>
              <a:spcAft>
                <a:spcPts val="0"/>
              </a:spcAft>
              <a:buSzPts val="1000"/>
              <a:buFont typeface="Comfortaa Light"/>
              <a:buNone/>
              <a:defRPr sz="1000" b="0">
                <a:latin typeface="Comfortaa Light"/>
                <a:ea typeface="Comfortaa Light"/>
                <a:cs typeface="Comfortaa Light"/>
                <a:sym typeface="Comfortaa Light"/>
              </a:defRPr>
            </a:lvl3pPr>
            <a:lvl4pPr lvl="3" algn="ctr" rtl="0">
              <a:spcBef>
                <a:spcPts val="0"/>
              </a:spcBef>
              <a:spcAft>
                <a:spcPts val="0"/>
              </a:spcAft>
              <a:buSzPts val="1000"/>
              <a:buFont typeface="Comfortaa Light"/>
              <a:buNone/>
              <a:defRPr sz="1000" b="0">
                <a:latin typeface="Comfortaa Light"/>
                <a:ea typeface="Comfortaa Light"/>
                <a:cs typeface="Comfortaa Light"/>
                <a:sym typeface="Comfortaa Light"/>
              </a:defRPr>
            </a:lvl4pPr>
            <a:lvl5pPr lvl="4" algn="ctr" rtl="0">
              <a:spcBef>
                <a:spcPts val="0"/>
              </a:spcBef>
              <a:spcAft>
                <a:spcPts val="0"/>
              </a:spcAft>
              <a:buSzPts val="1000"/>
              <a:buFont typeface="Comfortaa Light"/>
              <a:buNone/>
              <a:defRPr sz="1000" b="0">
                <a:latin typeface="Comfortaa Light"/>
                <a:ea typeface="Comfortaa Light"/>
                <a:cs typeface="Comfortaa Light"/>
                <a:sym typeface="Comfortaa Light"/>
              </a:defRPr>
            </a:lvl5pPr>
            <a:lvl6pPr lvl="5" algn="ctr" rtl="0">
              <a:spcBef>
                <a:spcPts val="0"/>
              </a:spcBef>
              <a:spcAft>
                <a:spcPts val="0"/>
              </a:spcAft>
              <a:buSzPts val="1000"/>
              <a:buFont typeface="Comfortaa Light"/>
              <a:buNone/>
              <a:defRPr sz="1000" b="0">
                <a:latin typeface="Comfortaa Light"/>
                <a:ea typeface="Comfortaa Light"/>
                <a:cs typeface="Comfortaa Light"/>
                <a:sym typeface="Comfortaa Light"/>
              </a:defRPr>
            </a:lvl6pPr>
            <a:lvl7pPr lvl="6" algn="ctr" rtl="0">
              <a:spcBef>
                <a:spcPts val="0"/>
              </a:spcBef>
              <a:spcAft>
                <a:spcPts val="0"/>
              </a:spcAft>
              <a:buSzPts val="1000"/>
              <a:buFont typeface="Comfortaa Light"/>
              <a:buNone/>
              <a:defRPr sz="1000" b="0">
                <a:latin typeface="Comfortaa Light"/>
                <a:ea typeface="Comfortaa Light"/>
                <a:cs typeface="Comfortaa Light"/>
                <a:sym typeface="Comfortaa Light"/>
              </a:defRPr>
            </a:lvl7pPr>
            <a:lvl8pPr lvl="7" algn="ctr" rtl="0">
              <a:spcBef>
                <a:spcPts val="0"/>
              </a:spcBef>
              <a:spcAft>
                <a:spcPts val="0"/>
              </a:spcAft>
              <a:buSzPts val="1000"/>
              <a:buFont typeface="Comfortaa Light"/>
              <a:buNone/>
              <a:defRPr sz="1000" b="0">
                <a:latin typeface="Comfortaa Light"/>
                <a:ea typeface="Comfortaa Light"/>
                <a:cs typeface="Comfortaa Light"/>
                <a:sym typeface="Comfortaa Light"/>
              </a:defRPr>
            </a:lvl8pPr>
            <a:lvl9pPr lvl="8" algn="ctr" rtl="0">
              <a:spcBef>
                <a:spcPts val="0"/>
              </a:spcBef>
              <a:spcAft>
                <a:spcPts val="0"/>
              </a:spcAft>
              <a:buSzPts val="1000"/>
              <a:buFont typeface="Comfortaa Light"/>
              <a:buNone/>
              <a:defRPr sz="1000" b="0">
                <a:latin typeface="Comfortaa Light"/>
                <a:ea typeface="Comfortaa Light"/>
                <a:cs typeface="Comfortaa Light"/>
                <a:sym typeface="Comfortaa Light"/>
              </a:defRPr>
            </a:lvl9pPr>
          </a:lstStyle>
          <a:p>
            <a:endParaRPr/>
          </a:p>
        </p:txBody>
      </p:sp>
      <p:sp>
        <p:nvSpPr>
          <p:cNvPr id="43" name="Google Shape;43;p7"/>
          <p:cNvSpPr txBox="1">
            <a:spLocks noGrp="1"/>
          </p:cNvSpPr>
          <p:nvPr>
            <p:ph type="title" idx="6" hasCustomPrompt="1"/>
          </p:nvPr>
        </p:nvSpPr>
        <p:spPr>
          <a:xfrm>
            <a:off x="6219844" y="3415500"/>
            <a:ext cx="2017800" cy="5925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3000"/>
              <a:buNone/>
              <a:defRPr sz="3000">
                <a:solidFill>
                  <a:schemeClr val="accent1"/>
                </a:solidFill>
              </a:defRPr>
            </a:lvl1pPr>
            <a:lvl2pPr lvl="1" algn="ctr" rtl="0">
              <a:spcBef>
                <a:spcPts val="0"/>
              </a:spcBef>
              <a:spcAft>
                <a:spcPts val="0"/>
              </a:spcAft>
              <a:buClr>
                <a:schemeClr val="accent4"/>
              </a:buClr>
              <a:buSzPts val="1200"/>
              <a:buNone/>
              <a:defRPr sz="1200">
                <a:solidFill>
                  <a:schemeClr val="accent4"/>
                </a:solidFill>
              </a:defRPr>
            </a:lvl2pPr>
            <a:lvl3pPr lvl="2" algn="ctr" rtl="0">
              <a:spcBef>
                <a:spcPts val="0"/>
              </a:spcBef>
              <a:spcAft>
                <a:spcPts val="0"/>
              </a:spcAft>
              <a:buClr>
                <a:schemeClr val="accent4"/>
              </a:buClr>
              <a:buSzPts val="1200"/>
              <a:buNone/>
              <a:defRPr sz="1200">
                <a:solidFill>
                  <a:schemeClr val="accent4"/>
                </a:solidFill>
              </a:defRPr>
            </a:lvl3pPr>
            <a:lvl4pPr lvl="3" algn="ctr" rtl="0">
              <a:spcBef>
                <a:spcPts val="0"/>
              </a:spcBef>
              <a:spcAft>
                <a:spcPts val="0"/>
              </a:spcAft>
              <a:buClr>
                <a:schemeClr val="accent4"/>
              </a:buClr>
              <a:buSzPts val="1200"/>
              <a:buNone/>
              <a:defRPr sz="1200">
                <a:solidFill>
                  <a:schemeClr val="accent4"/>
                </a:solidFill>
              </a:defRPr>
            </a:lvl4pPr>
            <a:lvl5pPr lvl="4" algn="ctr" rtl="0">
              <a:spcBef>
                <a:spcPts val="0"/>
              </a:spcBef>
              <a:spcAft>
                <a:spcPts val="0"/>
              </a:spcAft>
              <a:buClr>
                <a:schemeClr val="accent4"/>
              </a:buClr>
              <a:buSzPts val="1200"/>
              <a:buNone/>
              <a:defRPr sz="1200">
                <a:solidFill>
                  <a:schemeClr val="accent4"/>
                </a:solidFill>
              </a:defRPr>
            </a:lvl5pPr>
            <a:lvl6pPr lvl="5" algn="ctr" rtl="0">
              <a:spcBef>
                <a:spcPts val="0"/>
              </a:spcBef>
              <a:spcAft>
                <a:spcPts val="0"/>
              </a:spcAft>
              <a:buClr>
                <a:schemeClr val="accent4"/>
              </a:buClr>
              <a:buSzPts val="1200"/>
              <a:buNone/>
              <a:defRPr sz="1200">
                <a:solidFill>
                  <a:schemeClr val="accent4"/>
                </a:solidFill>
              </a:defRPr>
            </a:lvl6pPr>
            <a:lvl7pPr lvl="6" algn="ctr" rtl="0">
              <a:spcBef>
                <a:spcPts val="0"/>
              </a:spcBef>
              <a:spcAft>
                <a:spcPts val="0"/>
              </a:spcAft>
              <a:buClr>
                <a:schemeClr val="accent4"/>
              </a:buClr>
              <a:buSzPts val="1200"/>
              <a:buNone/>
              <a:defRPr sz="1200">
                <a:solidFill>
                  <a:schemeClr val="accent4"/>
                </a:solidFill>
              </a:defRPr>
            </a:lvl7pPr>
            <a:lvl8pPr lvl="7" algn="ctr" rtl="0">
              <a:spcBef>
                <a:spcPts val="0"/>
              </a:spcBef>
              <a:spcAft>
                <a:spcPts val="0"/>
              </a:spcAft>
              <a:buClr>
                <a:schemeClr val="accent4"/>
              </a:buClr>
              <a:buSzPts val="1200"/>
              <a:buNone/>
              <a:defRPr sz="1200">
                <a:solidFill>
                  <a:schemeClr val="accent4"/>
                </a:solidFill>
              </a:defRPr>
            </a:lvl8pPr>
            <a:lvl9pPr lvl="8" algn="ctr" rtl="0">
              <a:spcBef>
                <a:spcPts val="0"/>
              </a:spcBef>
              <a:spcAft>
                <a:spcPts val="0"/>
              </a:spcAft>
              <a:buClr>
                <a:schemeClr val="accent4"/>
              </a:buClr>
              <a:buSzPts val="1200"/>
              <a:buNone/>
              <a:defRPr sz="1200">
                <a:solidFill>
                  <a:schemeClr val="accent4"/>
                </a:solidFill>
              </a:defRPr>
            </a:lvl9pPr>
          </a:lstStyle>
          <a:p>
            <a:r>
              <a:t>xx%</a:t>
            </a:r>
          </a:p>
        </p:txBody>
      </p:sp>
      <p:sp>
        <p:nvSpPr>
          <p:cNvPr id="44" name="Google Shape;44;p7"/>
          <p:cNvSpPr txBox="1">
            <a:spLocks noGrp="1"/>
          </p:cNvSpPr>
          <p:nvPr>
            <p:ph type="title" idx="7"/>
          </p:nvPr>
        </p:nvSpPr>
        <p:spPr>
          <a:xfrm>
            <a:off x="6283457" y="4065000"/>
            <a:ext cx="1890600" cy="360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000"/>
              <a:buFont typeface="Comfortaa Light"/>
              <a:buNone/>
              <a:defRPr sz="1000" b="0">
                <a:latin typeface="Comfortaa Light"/>
                <a:ea typeface="Comfortaa Light"/>
                <a:cs typeface="Comfortaa Light"/>
                <a:sym typeface="Comfortaa Light"/>
              </a:defRPr>
            </a:lvl1pPr>
            <a:lvl2pPr lvl="1" algn="ctr" rtl="0">
              <a:spcBef>
                <a:spcPts val="0"/>
              </a:spcBef>
              <a:spcAft>
                <a:spcPts val="0"/>
              </a:spcAft>
              <a:buSzPts val="1000"/>
              <a:buFont typeface="Comfortaa Light"/>
              <a:buNone/>
              <a:defRPr sz="1000" b="0">
                <a:latin typeface="Comfortaa Light"/>
                <a:ea typeface="Comfortaa Light"/>
                <a:cs typeface="Comfortaa Light"/>
                <a:sym typeface="Comfortaa Light"/>
              </a:defRPr>
            </a:lvl2pPr>
            <a:lvl3pPr lvl="2" algn="ctr" rtl="0">
              <a:spcBef>
                <a:spcPts val="0"/>
              </a:spcBef>
              <a:spcAft>
                <a:spcPts val="0"/>
              </a:spcAft>
              <a:buSzPts val="1000"/>
              <a:buFont typeface="Comfortaa Light"/>
              <a:buNone/>
              <a:defRPr sz="1000" b="0">
                <a:latin typeface="Comfortaa Light"/>
                <a:ea typeface="Comfortaa Light"/>
                <a:cs typeface="Comfortaa Light"/>
                <a:sym typeface="Comfortaa Light"/>
              </a:defRPr>
            </a:lvl3pPr>
            <a:lvl4pPr lvl="3" algn="ctr" rtl="0">
              <a:spcBef>
                <a:spcPts val="0"/>
              </a:spcBef>
              <a:spcAft>
                <a:spcPts val="0"/>
              </a:spcAft>
              <a:buSzPts val="1000"/>
              <a:buFont typeface="Comfortaa Light"/>
              <a:buNone/>
              <a:defRPr sz="1000" b="0">
                <a:latin typeface="Comfortaa Light"/>
                <a:ea typeface="Comfortaa Light"/>
                <a:cs typeface="Comfortaa Light"/>
                <a:sym typeface="Comfortaa Light"/>
              </a:defRPr>
            </a:lvl4pPr>
            <a:lvl5pPr lvl="4" algn="ctr" rtl="0">
              <a:spcBef>
                <a:spcPts val="0"/>
              </a:spcBef>
              <a:spcAft>
                <a:spcPts val="0"/>
              </a:spcAft>
              <a:buSzPts val="1000"/>
              <a:buFont typeface="Comfortaa Light"/>
              <a:buNone/>
              <a:defRPr sz="1000" b="0">
                <a:latin typeface="Comfortaa Light"/>
                <a:ea typeface="Comfortaa Light"/>
                <a:cs typeface="Comfortaa Light"/>
                <a:sym typeface="Comfortaa Light"/>
              </a:defRPr>
            </a:lvl5pPr>
            <a:lvl6pPr lvl="5" algn="ctr" rtl="0">
              <a:spcBef>
                <a:spcPts val="0"/>
              </a:spcBef>
              <a:spcAft>
                <a:spcPts val="0"/>
              </a:spcAft>
              <a:buSzPts val="1000"/>
              <a:buFont typeface="Comfortaa Light"/>
              <a:buNone/>
              <a:defRPr sz="1000" b="0">
                <a:latin typeface="Comfortaa Light"/>
                <a:ea typeface="Comfortaa Light"/>
                <a:cs typeface="Comfortaa Light"/>
                <a:sym typeface="Comfortaa Light"/>
              </a:defRPr>
            </a:lvl6pPr>
            <a:lvl7pPr lvl="6" algn="ctr" rtl="0">
              <a:spcBef>
                <a:spcPts val="0"/>
              </a:spcBef>
              <a:spcAft>
                <a:spcPts val="0"/>
              </a:spcAft>
              <a:buSzPts val="1000"/>
              <a:buFont typeface="Comfortaa Light"/>
              <a:buNone/>
              <a:defRPr sz="1000" b="0">
                <a:latin typeface="Comfortaa Light"/>
                <a:ea typeface="Comfortaa Light"/>
                <a:cs typeface="Comfortaa Light"/>
                <a:sym typeface="Comfortaa Light"/>
              </a:defRPr>
            </a:lvl7pPr>
            <a:lvl8pPr lvl="7" algn="ctr" rtl="0">
              <a:spcBef>
                <a:spcPts val="0"/>
              </a:spcBef>
              <a:spcAft>
                <a:spcPts val="0"/>
              </a:spcAft>
              <a:buSzPts val="1000"/>
              <a:buFont typeface="Comfortaa Light"/>
              <a:buNone/>
              <a:defRPr sz="1000" b="0">
                <a:latin typeface="Comfortaa Light"/>
                <a:ea typeface="Comfortaa Light"/>
                <a:cs typeface="Comfortaa Light"/>
                <a:sym typeface="Comfortaa Light"/>
              </a:defRPr>
            </a:lvl8pPr>
            <a:lvl9pPr lvl="8" algn="ctr" rtl="0">
              <a:spcBef>
                <a:spcPts val="0"/>
              </a:spcBef>
              <a:spcAft>
                <a:spcPts val="0"/>
              </a:spcAft>
              <a:buSzPts val="1000"/>
              <a:buFont typeface="Comfortaa Light"/>
              <a:buNone/>
              <a:defRPr sz="1000" b="0">
                <a:latin typeface="Comfortaa Light"/>
                <a:ea typeface="Comfortaa Light"/>
                <a:cs typeface="Comfortaa Light"/>
                <a:sym typeface="Comfortaa Light"/>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 3 COLUMNS">
  <p:cSld name="SECTION_HEADER_2_1">
    <p:spTree>
      <p:nvGrpSpPr>
        <p:cNvPr id="1" name="Shape 45"/>
        <p:cNvGrpSpPr/>
        <p:nvPr/>
      </p:nvGrpSpPr>
      <p:grpSpPr>
        <a:xfrm>
          <a:off x="0" y="0"/>
          <a:ext cx="0" cy="0"/>
          <a:chOff x="0" y="0"/>
          <a:chExt cx="0" cy="0"/>
        </a:xfrm>
      </p:grpSpPr>
      <p:sp>
        <p:nvSpPr>
          <p:cNvPr id="46" name="Google Shape;46;p8"/>
          <p:cNvSpPr txBox="1">
            <a:spLocks noGrp="1"/>
          </p:cNvSpPr>
          <p:nvPr>
            <p:ph type="subTitle" idx="1"/>
          </p:nvPr>
        </p:nvSpPr>
        <p:spPr>
          <a:xfrm>
            <a:off x="1076925" y="3548500"/>
            <a:ext cx="2018100" cy="90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0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sz="1200"/>
            </a:lvl4pPr>
            <a:lvl5pPr lvl="4" algn="ctr" rtl="0">
              <a:lnSpc>
                <a:spcPct val="100000"/>
              </a:lnSpc>
              <a:spcBef>
                <a:spcPts val="0"/>
              </a:spcBef>
              <a:spcAft>
                <a:spcPts val="0"/>
              </a:spcAft>
              <a:buSzPts val="1200"/>
              <a:buNone/>
              <a:defRPr sz="1200"/>
            </a:lvl5pPr>
            <a:lvl6pPr lvl="5" algn="ctr" rtl="0">
              <a:lnSpc>
                <a:spcPct val="100000"/>
              </a:lnSpc>
              <a:spcBef>
                <a:spcPts val="0"/>
              </a:spcBef>
              <a:spcAft>
                <a:spcPts val="0"/>
              </a:spcAft>
              <a:buSzPts val="1200"/>
              <a:buNone/>
              <a:defRPr sz="1200"/>
            </a:lvl6pPr>
            <a:lvl7pPr lvl="6" algn="ctr" rtl="0">
              <a:lnSpc>
                <a:spcPct val="100000"/>
              </a:lnSpc>
              <a:spcBef>
                <a:spcPts val="0"/>
              </a:spcBef>
              <a:spcAft>
                <a:spcPts val="0"/>
              </a:spcAft>
              <a:buSzPts val="1200"/>
              <a:buNone/>
              <a:defRPr sz="1200"/>
            </a:lvl7pPr>
            <a:lvl8pPr lvl="7" algn="ctr" rtl="0">
              <a:lnSpc>
                <a:spcPct val="100000"/>
              </a:lnSpc>
              <a:spcBef>
                <a:spcPts val="0"/>
              </a:spcBef>
              <a:spcAft>
                <a:spcPts val="0"/>
              </a:spcAft>
              <a:buSzPts val="1200"/>
              <a:buNone/>
              <a:defRPr sz="1200"/>
            </a:lvl8pPr>
            <a:lvl9pPr lvl="8" algn="ctr" rtl="0">
              <a:lnSpc>
                <a:spcPct val="100000"/>
              </a:lnSpc>
              <a:spcBef>
                <a:spcPts val="0"/>
              </a:spcBef>
              <a:spcAft>
                <a:spcPts val="0"/>
              </a:spcAft>
              <a:buSzPts val="1200"/>
              <a:buNone/>
              <a:defRPr sz="1200"/>
            </a:lvl9pPr>
          </a:lstStyle>
          <a:p>
            <a:endParaRPr/>
          </a:p>
        </p:txBody>
      </p:sp>
      <p:sp>
        <p:nvSpPr>
          <p:cNvPr id="47" name="Google Shape;47;p8"/>
          <p:cNvSpPr txBox="1">
            <a:spLocks noGrp="1"/>
          </p:cNvSpPr>
          <p:nvPr>
            <p:ph type="title"/>
          </p:nvPr>
        </p:nvSpPr>
        <p:spPr>
          <a:xfrm>
            <a:off x="1017225" y="2989050"/>
            <a:ext cx="2137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sz="1400"/>
            </a:lvl1pPr>
            <a:lvl2pPr lvl="1" algn="ctr" rtl="0">
              <a:spcBef>
                <a:spcPts val="0"/>
              </a:spcBef>
              <a:spcAft>
                <a:spcPts val="0"/>
              </a:spcAft>
              <a:buSzPts val="1400"/>
              <a:buNone/>
              <a:defRPr sz="1400"/>
            </a:lvl2pPr>
            <a:lvl3pPr lvl="2" algn="ctr" rtl="0">
              <a:spcBef>
                <a:spcPts val="0"/>
              </a:spcBef>
              <a:spcAft>
                <a:spcPts val="0"/>
              </a:spcAft>
              <a:buSzPts val="1400"/>
              <a:buNone/>
              <a:defRPr sz="1400"/>
            </a:lvl3pPr>
            <a:lvl4pPr lvl="3" algn="ctr" rtl="0">
              <a:spcBef>
                <a:spcPts val="0"/>
              </a:spcBef>
              <a:spcAft>
                <a:spcPts val="0"/>
              </a:spcAft>
              <a:buSzPts val="1400"/>
              <a:buNone/>
              <a:defRPr sz="1400"/>
            </a:lvl4pPr>
            <a:lvl5pPr lvl="4" algn="ctr" rtl="0">
              <a:spcBef>
                <a:spcPts val="0"/>
              </a:spcBef>
              <a:spcAft>
                <a:spcPts val="0"/>
              </a:spcAft>
              <a:buSzPts val="1400"/>
              <a:buNone/>
              <a:defRPr sz="1400"/>
            </a:lvl5pPr>
            <a:lvl6pPr lvl="5" algn="ctr" rtl="0">
              <a:spcBef>
                <a:spcPts val="0"/>
              </a:spcBef>
              <a:spcAft>
                <a:spcPts val="0"/>
              </a:spcAft>
              <a:buSzPts val="1400"/>
              <a:buNone/>
              <a:defRPr sz="1400"/>
            </a:lvl6pPr>
            <a:lvl7pPr lvl="6" algn="ctr" rtl="0">
              <a:spcBef>
                <a:spcPts val="0"/>
              </a:spcBef>
              <a:spcAft>
                <a:spcPts val="0"/>
              </a:spcAft>
              <a:buSzPts val="1400"/>
              <a:buNone/>
              <a:defRPr sz="1400"/>
            </a:lvl7pPr>
            <a:lvl8pPr lvl="7" algn="ctr" rtl="0">
              <a:spcBef>
                <a:spcPts val="0"/>
              </a:spcBef>
              <a:spcAft>
                <a:spcPts val="0"/>
              </a:spcAft>
              <a:buSzPts val="1400"/>
              <a:buNone/>
              <a:defRPr sz="1400"/>
            </a:lvl8pPr>
            <a:lvl9pPr lvl="8" algn="ctr" rtl="0">
              <a:spcBef>
                <a:spcPts val="0"/>
              </a:spcBef>
              <a:spcAft>
                <a:spcPts val="0"/>
              </a:spcAft>
              <a:buSzPts val="1400"/>
              <a:buNone/>
              <a:defRPr sz="1400"/>
            </a:lvl9pPr>
          </a:lstStyle>
          <a:p>
            <a:endParaRPr/>
          </a:p>
        </p:txBody>
      </p:sp>
      <p:sp>
        <p:nvSpPr>
          <p:cNvPr id="48" name="Google Shape;48;p8"/>
          <p:cNvSpPr txBox="1">
            <a:spLocks noGrp="1"/>
          </p:cNvSpPr>
          <p:nvPr>
            <p:ph type="subTitle" idx="2"/>
          </p:nvPr>
        </p:nvSpPr>
        <p:spPr>
          <a:xfrm>
            <a:off x="3562950" y="3548500"/>
            <a:ext cx="2018100" cy="90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0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sz="1200"/>
            </a:lvl4pPr>
            <a:lvl5pPr lvl="4" algn="ctr" rtl="0">
              <a:lnSpc>
                <a:spcPct val="100000"/>
              </a:lnSpc>
              <a:spcBef>
                <a:spcPts val="0"/>
              </a:spcBef>
              <a:spcAft>
                <a:spcPts val="0"/>
              </a:spcAft>
              <a:buSzPts val="1200"/>
              <a:buNone/>
              <a:defRPr sz="1200"/>
            </a:lvl5pPr>
            <a:lvl6pPr lvl="5" algn="ctr" rtl="0">
              <a:lnSpc>
                <a:spcPct val="100000"/>
              </a:lnSpc>
              <a:spcBef>
                <a:spcPts val="0"/>
              </a:spcBef>
              <a:spcAft>
                <a:spcPts val="0"/>
              </a:spcAft>
              <a:buSzPts val="1200"/>
              <a:buNone/>
              <a:defRPr sz="1200"/>
            </a:lvl6pPr>
            <a:lvl7pPr lvl="6" algn="ctr" rtl="0">
              <a:lnSpc>
                <a:spcPct val="100000"/>
              </a:lnSpc>
              <a:spcBef>
                <a:spcPts val="0"/>
              </a:spcBef>
              <a:spcAft>
                <a:spcPts val="0"/>
              </a:spcAft>
              <a:buSzPts val="1200"/>
              <a:buNone/>
              <a:defRPr sz="1200"/>
            </a:lvl7pPr>
            <a:lvl8pPr lvl="7" algn="ctr" rtl="0">
              <a:lnSpc>
                <a:spcPct val="100000"/>
              </a:lnSpc>
              <a:spcBef>
                <a:spcPts val="0"/>
              </a:spcBef>
              <a:spcAft>
                <a:spcPts val="0"/>
              </a:spcAft>
              <a:buSzPts val="1200"/>
              <a:buNone/>
              <a:defRPr sz="1200"/>
            </a:lvl8pPr>
            <a:lvl9pPr lvl="8" algn="ctr" rtl="0">
              <a:lnSpc>
                <a:spcPct val="100000"/>
              </a:lnSpc>
              <a:spcBef>
                <a:spcPts val="0"/>
              </a:spcBef>
              <a:spcAft>
                <a:spcPts val="0"/>
              </a:spcAft>
              <a:buSzPts val="1200"/>
              <a:buNone/>
              <a:defRPr sz="1200"/>
            </a:lvl9pPr>
          </a:lstStyle>
          <a:p>
            <a:endParaRPr/>
          </a:p>
        </p:txBody>
      </p:sp>
      <p:sp>
        <p:nvSpPr>
          <p:cNvPr id="49" name="Google Shape;49;p8"/>
          <p:cNvSpPr txBox="1">
            <a:spLocks noGrp="1"/>
          </p:cNvSpPr>
          <p:nvPr>
            <p:ph type="title" idx="3"/>
          </p:nvPr>
        </p:nvSpPr>
        <p:spPr>
          <a:xfrm>
            <a:off x="3503250" y="2989050"/>
            <a:ext cx="2137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sz="1400"/>
            </a:lvl1pPr>
            <a:lvl2pPr lvl="1" algn="ctr" rtl="0">
              <a:spcBef>
                <a:spcPts val="0"/>
              </a:spcBef>
              <a:spcAft>
                <a:spcPts val="0"/>
              </a:spcAft>
              <a:buSzPts val="1400"/>
              <a:buNone/>
              <a:defRPr sz="1400"/>
            </a:lvl2pPr>
            <a:lvl3pPr lvl="2" algn="ctr" rtl="0">
              <a:spcBef>
                <a:spcPts val="0"/>
              </a:spcBef>
              <a:spcAft>
                <a:spcPts val="0"/>
              </a:spcAft>
              <a:buSzPts val="1400"/>
              <a:buNone/>
              <a:defRPr sz="1400"/>
            </a:lvl3pPr>
            <a:lvl4pPr lvl="3" algn="ctr" rtl="0">
              <a:spcBef>
                <a:spcPts val="0"/>
              </a:spcBef>
              <a:spcAft>
                <a:spcPts val="0"/>
              </a:spcAft>
              <a:buSzPts val="1400"/>
              <a:buNone/>
              <a:defRPr sz="1400"/>
            </a:lvl4pPr>
            <a:lvl5pPr lvl="4" algn="ctr" rtl="0">
              <a:spcBef>
                <a:spcPts val="0"/>
              </a:spcBef>
              <a:spcAft>
                <a:spcPts val="0"/>
              </a:spcAft>
              <a:buSzPts val="1400"/>
              <a:buNone/>
              <a:defRPr sz="1400"/>
            </a:lvl5pPr>
            <a:lvl6pPr lvl="5" algn="ctr" rtl="0">
              <a:spcBef>
                <a:spcPts val="0"/>
              </a:spcBef>
              <a:spcAft>
                <a:spcPts val="0"/>
              </a:spcAft>
              <a:buSzPts val="1400"/>
              <a:buNone/>
              <a:defRPr sz="1400"/>
            </a:lvl6pPr>
            <a:lvl7pPr lvl="6" algn="ctr" rtl="0">
              <a:spcBef>
                <a:spcPts val="0"/>
              </a:spcBef>
              <a:spcAft>
                <a:spcPts val="0"/>
              </a:spcAft>
              <a:buSzPts val="1400"/>
              <a:buNone/>
              <a:defRPr sz="1400"/>
            </a:lvl7pPr>
            <a:lvl8pPr lvl="7" algn="ctr" rtl="0">
              <a:spcBef>
                <a:spcPts val="0"/>
              </a:spcBef>
              <a:spcAft>
                <a:spcPts val="0"/>
              </a:spcAft>
              <a:buSzPts val="1400"/>
              <a:buNone/>
              <a:defRPr sz="1400"/>
            </a:lvl8pPr>
            <a:lvl9pPr lvl="8" algn="ctr" rtl="0">
              <a:spcBef>
                <a:spcPts val="0"/>
              </a:spcBef>
              <a:spcAft>
                <a:spcPts val="0"/>
              </a:spcAft>
              <a:buSzPts val="1400"/>
              <a:buNone/>
              <a:defRPr sz="1400"/>
            </a:lvl9pPr>
          </a:lstStyle>
          <a:p>
            <a:endParaRPr/>
          </a:p>
        </p:txBody>
      </p:sp>
      <p:sp>
        <p:nvSpPr>
          <p:cNvPr id="50" name="Google Shape;50;p8"/>
          <p:cNvSpPr txBox="1">
            <a:spLocks noGrp="1"/>
          </p:cNvSpPr>
          <p:nvPr>
            <p:ph type="subTitle" idx="4"/>
          </p:nvPr>
        </p:nvSpPr>
        <p:spPr>
          <a:xfrm>
            <a:off x="6048975" y="3548500"/>
            <a:ext cx="2018100" cy="90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0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sz="1200"/>
            </a:lvl4pPr>
            <a:lvl5pPr lvl="4" algn="ctr" rtl="0">
              <a:lnSpc>
                <a:spcPct val="100000"/>
              </a:lnSpc>
              <a:spcBef>
                <a:spcPts val="0"/>
              </a:spcBef>
              <a:spcAft>
                <a:spcPts val="0"/>
              </a:spcAft>
              <a:buSzPts val="1200"/>
              <a:buNone/>
              <a:defRPr sz="1200"/>
            </a:lvl5pPr>
            <a:lvl6pPr lvl="5" algn="ctr" rtl="0">
              <a:lnSpc>
                <a:spcPct val="100000"/>
              </a:lnSpc>
              <a:spcBef>
                <a:spcPts val="0"/>
              </a:spcBef>
              <a:spcAft>
                <a:spcPts val="0"/>
              </a:spcAft>
              <a:buSzPts val="1200"/>
              <a:buNone/>
              <a:defRPr sz="1200"/>
            </a:lvl6pPr>
            <a:lvl7pPr lvl="6" algn="ctr" rtl="0">
              <a:lnSpc>
                <a:spcPct val="100000"/>
              </a:lnSpc>
              <a:spcBef>
                <a:spcPts val="0"/>
              </a:spcBef>
              <a:spcAft>
                <a:spcPts val="0"/>
              </a:spcAft>
              <a:buSzPts val="1200"/>
              <a:buNone/>
              <a:defRPr sz="1200"/>
            </a:lvl7pPr>
            <a:lvl8pPr lvl="7" algn="ctr" rtl="0">
              <a:lnSpc>
                <a:spcPct val="100000"/>
              </a:lnSpc>
              <a:spcBef>
                <a:spcPts val="0"/>
              </a:spcBef>
              <a:spcAft>
                <a:spcPts val="0"/>
              </a:spcAft>
              <a:buSzPts val="1200"/>
              <a:buNone/>
              <a:defRPr sz="1200"/>
            </a:lvl8pPr>
            <a:lvl9pPr lvl="8" algn="ctr" rtl="0">
              <a:lnSpc>
                <a:spcPct val="100000"/>
              </a:lnSpc>
              <a:spcBef>
                <a:spcPts val="0"/>
              </a:spcBef>
              <a:spcAft>
                <a:spcPts val="0"/>
              </a:spcAft>
              <a:buSzPts val="1200"/>
              <a:buNone/>
              <a:defRPr sz="1200"/>
            </a:lvl9pPr>
          </a:lstStyle>
          <a:p>
            <a:endParaRPr/>
          </a:p>
        </p:txBody>
      </p:sp>
      <p:sp>
        <p:nvSpPr>
          <p:cNvPr id="51" name="Google Shape;51;p8"/>
          <p:cNvSpPr txBox="1">
            <a:spLocks noGrp="1"/>
          </p:cNvSpPr>
          <p:nvPr>
            <p:ph type="title" idx="5"/>
          </p:nvPr>
        </p:nvSpPr>
        <p:spPr>
          <a:xfrm>
            <a:off x="6048975" y="2989050"/>
            <a:ext cx="2137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sz="1400"/>
            </a:lvl1pPr>
            <a:lvl2pPr lvl="1" algn="ctr" rtl="0">
              <a:spcBef>
                <a:spcPts val="0"/>
              </a:spcBef>
              <a:spcAft>
                <a:spcPts val="0"/>
              </a:spcAft>
              <a:buSzPts val="1400"/>
              <a:buNone/>
              <a:defRPr sz="1400"/>
            </a:lvl2pPr>
            <a:lvl3pPr lvl="2" algn="ctr" rtl="0">
              <a:spcBef>
                <a:spcPts val="0"/>
              </a:spcBef>
              <a:spcAft>
                <a:spcPts val="0"/>
              </a:spcAft>
              <a:buSzPts val="1400"/>
              <a:buNone/>
              <a:defRPr sz="1400"/>
            </a:lvl3pPr>
            <a:lvl4pPr lvl="3" algn="ctr" rtl="0">
              <a:spcBef>
                <a:spcPts val="0"/>
              </a:spcBef>
              <a:spcAft>
                <a:spcPts val="0"/>
              </a:spcAft>
              <a:buSzPts val="1400"/>
              <a:buNone/>
              <a:defRPr sz="1400"/>
            </a:lvl4pPr>
            <a:lvl5pPr lvl="4" algn="ctr" rtl="0">
              <a:spcBef>
                <a:spcPts val="0"/>
              </a:spcBef>
              <a:spcAft>
                <a:spcPts val="0"/>
              </a:spcAft>
              <a:buSzPts val="1400"/>
              <a:buNone/>
              <a:defRPr sz="1400"/>
            </a:lvl5pPr>
            <a:lvl6pPr lvl="5" algn="ctr" rtl="0">
              <a:spcBef>
                <a:spcPts val="0"/>
              </a:spcBef>
              <a:spcAft>
                <a:spcPts val="0"/>
              </a:spcAft>
              <a:buSzPts val="1400"/>
              <a:buNone/>
              <a:defRPr sz="1400"/>
            </a:lvl6pPr>
            <a:lvl7pPr lvl="6" algn="ctr" rtl="0">
              <a:spcBef>
                <a:spcPts val="0"/>
              </a:spcBef>
              <a:spcAft>
                <a:spcPts val="0"/>
              </a:spcAft>
              <a:buSzPts val="1400"/>
              <a:buNone/>
              <a:defRPr sz="1400"/>
            </a:lvl7pPr>
            <a:lvl8pPr lvl="7" algn="ctr" rtl="0">
              <a:spcBef>
                <a:spcPts val="0"/>
              </a:spcBef>
              <a:spcAft>
                <a:spcPts val="0"/>
              </a:spcAft>
              <a:buSzPts val="1400"/>
              <a:buNone/>
              <a:defRPr sz="1400"/>
            </a:lvl8pPr>
            <a:lvl9pPr lvl="8" algn="ctr" rtl="0">
              <a:spcBef>
                <a:spcPts val="0"/>
              </a:spcBef>
              <a:spcAft>
                <a:spcPts val="0"/>
              </a:spcAft>
              <a:buSzPts val="1400"/>
              <a:buNone/>
              <a:defRPr sz="1400"/>
            </a:lvl9pPr>
          </a:lstStyle>
          <a:p>
            <a:endParaRPr/>
          </a:p>
        </p:txBody>
      </p:sp>
      <p:sp>
        <p:nvSpPr>
          <p:cNvPr id="52" name="Google Shape;52;p8"/>
          <p:cNvSpPr txBox="1">
            <a:spLocks noGrp="1"/>
          </p:cNvSpPr>
          <p:nvPr>
            <p:ph type="ctrTitle" idx="6"/>
          </p:nvPr>
        </p:nvSpPr>
        <p:spPr>
          <a:xfrm>
            <a:off x="788328" y="15240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2">
  <p:cSld name="SECTION_HEADER_1_1_1">
    <p:bg>
      <p:bgPr>
        <a:solidFill>
          <a:srgbClr val="FFFFFF"/>
        </a:solidFill>
        <a:effectLst/>
      </p:bgPr>
    </p:bg>
    <p:spTree>
      <p:nvGrpSpPr>
        <p:cNvPr id="1" name="Shape 53"/>
        <p:cNvGrpSpPr/>
        <p:nvPr/>
      </p:nvGrpSpPr>
      <p:grpSpPr>
        <a:xfrm>
          <a:off x="0" y="0"/>
          <a:ext cx="0" cy="0"/>
          <a:chOff x="0" y="0"/>
          <a:chExt cx="0" cy="0"/>
        </a:xfrm>
      </p:grpSpPr>
      <p:sp>
        <p:nvSpPr>
          <p:cNvPr id="54" name="Google Shape;54;p9"/>
          <p:cNvSpPr txBox="1">
            <a:spLocks noGrp="1"/>
          </p:cNvSpPr>
          <p:nvPr>
            <p:ph type="title" hasCustomPrompt="1"/>
          </p:nvPr>
        </p:nvSpPr>
        <p:spPr>
          <a:xfrm>
            <a:off x="4642050" y="1026900"/>
            <a:ext cx="3121200" cy="8418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1"/>
              </a:buClr>
              <a:buSzPts val="4800"/>
              <a:buNone/>
              <a:defRPr sz="4800">
                <a:solidFill>
                  <a:schemeClr val="accent1"/>
                </a:solidFill>
              </a:defRPr>
            </a:lvl1pPr>
            <a:lvl2pPr lvl="1" algn="r" rtl="0">
              <a:spcBef>
                <a:spcPts val="0"/>
              </a:spcBef>
              <a:spcAft>
                <a:spcPts val="0"/>
              </a:spcAft>
              <a:buClr>
                <a:schemeClr val="accent4"/>
              </a:buClr>
              <a:buSzPts val="7200"/>
              <a:buNone/>
              <a:defRPr sz="7200">
                <a:solidFill>
                  <a:schemeClr val="accent4"/>
                </a:solidFill>
              </a:defRPr>
            </a:lvl2pPr>
            <a:lvl3pPr lvl="2" algn="r" rtl="0">
              <a:spcBef>
                <a:spcPts val="0"/>
              </a:spcBef>
              <a:spcAft>
                <a:spcPts val="0"/>
              </a:spcAft>
              <a:buClr>
                <a:schemeClr val="accent4"/>
              </a:buClr>
              <a:buSzPts val="7200"/>
              <a:buNone/>
              <a:defRPr sz="7200">
                <a:solidFill>
                  <a:schemeClr val="accent4"/>
                </a:solidFill>
              </a:defRPr>
            </a:lvl3pPr>
            <a:lvl4pPr lvl="3" algn="r" rtl="0">
              <a:spcBef>
                <a:spcPts val="0"/>
              </a:spcBef>
              <a:spcAft>
                <a:spcPts val="0"/>
              </a:spcAft>
              <a:buClr>
                <a:schemeClr val="accent4"/>
              </a:buClr>
              <a:buSzPts val="7200"/>
              <a:buNone/>
              <a:defRPr sz="7200">
                <a:solidFill>
                  <a:schemeClr val="accent4"/>
                </a:solidFill>
              </a:defRPr>
            </a:lvl4pPr>
            <a:lvl5pPr lvl="4" algn="r" rtl="0">
              <a:spcBef>
                <a:spcPts val="0"/>
              </a:spcBef>
              <a:spcAft>
                <a:spcPts val="0"/>
              </a:spcAft>
              <a:buClr>
                <a:schemeClr val="accent4"/>
              </a:buClr>
              <a:buSzPts val="7200"/>
              <a:buNone/>
              <a:defRPr sz="7200">
                <a:solidFill>
                  <a:schemeClr val="accent4"/>
                </a:solidFill>
              </a:defRPr>
            </a:lvl5pPr>
            <a:lvl6pPr lvl="5" algn="r" rtl="0">
              <a:spcBef>
                <a:spcPts val="0"/>
              </a:spcBef>
              <a:spcAft>
                <a:spcPts val="0"/>
              </a:spcAft>
              <a:buClr>
                <a:schemeClr val="accent4"/>
              </a:buClr>
              <a:buSzPts val="7200"/>
              <a:buNone/>
              <a:defRPr sz="7200">
                <a:solidFill>
                  <a:schemeClr val="accent4"/>
                </a:solidFill>
              </a:defRPr>
            </a:lvl6pPr>
            <a:lvl7pPr lvl="6" algn="r" rtl="0">
              <a:spcBef>
                <a:spcPts val="0"/>
              </a:spcBef>
              <a:spcAft>
                <a:spcPts val="0"/>
              </a:spcAft>
              <a:buClr>
                <a:schemeClr val="accent4"/>
              </a:buClr>
              <a:buSzPts val="7200"/>
              <a:buNone/>
              <a:defRPr sz="7200">
                <a:solidFill>
                  <a:schemeClr val="accent4"/>
                </a:solidFill>
              </a:defRPr>
            </a:lvl7pPr>
            <a:lvl8pPr lvl="7" algn="r" rtl="0">
              <a:spcBef>
                <a:spcPts val="0"/>
              </a:spcBef>
              <a:spcAft>
                <a:spcPts val="0"/>
              </a:spcAft>
              <a:buClr>
                <a:schemeClr val="accent4"/>
              </a:buClr>
              <a:buSzPts val="7200"/>
              <a:buNone/>
              <a:defRPr sz="7200">
                <a:solidFill>
                  <a:schemeClr val="accent4"/>
                </a:solidFill>
              </a:defRPr>
            </a:lvl8pPr>
            <a:lvl9pPr lvl="8" algn="r" rtl="0">
              <a:spcBef>
                <a:spcPts val="0"/>
              </a:spcBef>
              <a:spcAft>
                <a:spcPts val="0"/>
              </a:spcAft>
              <a:buClr>
                <a:schemeClr val="accent4"/>
              </a:buClr>
              <a:buSzPts val="7200"/>
              <a:buNone/>
              <a:defRPr sz="7200">
                <a:solidFill>
                  <a:schemeClr val="accent4"/>
                </a:solidFill>
              </a:defRPr>
            </a:lvl9pPr>
          </a:lstStyle>
          <a:p>
            <a:r>
              <a:t>xx%</a:t>
            </a:r>
          </a:p>
        </p:txBody>
      </p:sp>
      <p:sp>
        <p:nvSpPr>
          <p:cNvPr id="55" name="Google Shape;55;p9"/>
          <p:cNvSpPr txBox="1">
            <a:spLocks noGrp="1"/>
          </p:cNvSpPr>
          <p:nvPr>
            <p:ph type="title" idx="2"/>
          </p:nvPr>
        </p:nvSpPr>
        <p:spPr>
          <a:xfrm>
            <a:off x="2447550" y="1563900"/>
            <a:ext cx="5315700" cy="841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000"/>
              <a:buNone/>
              <a:defRPr sz="3000"/>
            </a:lvl1pPr>
            <a:lvl2pPr lvl="1" algn="r" rtl="0">
              <a:spcBef>
                <a:spcPts val="0"/>
              </a:spcBef>
              <a:spcAft>
                <a:spcPts val="0"/>
              </a:spcAft>
              <a:buSzPts val="3000"/>
              <a:buNone/>
              <a:defRPr sz="3000"/>
            </a:lvl2pPr>
            <a:lvl3pPr lvl="2" algn="r" rtl="0">
              <a:spcBef>
                <a:spcPts val="0"/>
              </a:spcBef>
              <a:spcAft>
                <a:spcPts val="0"/>
              </a:spcAft>
              <a:buSzPts val="3000"/>
              <a:buNone/>
              <a:defRPr sz="3000"/>
            </a:lvl3pPr>
            <a:lvl4pPr lvl="3" algn="r" rtl="0">
              <a:spcBef>
                <a:spcPts val="0"/>
              </a:spcBef>
              <a:spcAft>
                <a:spcPts val="0"/>
              </a:spcAft>
              <a:buSzPts val="3000"/>
              <a:buNone/>
              <a:defRPr sz="3000"/>
            </a:lvl4pPr>
            <a:lvl5pPr lvl="4" algn="r" rtl="0">
              <a:spcBef>
                <a:spcPts val="0"/>
              </a:spcBef>
              <a:spcAft>
                <a:spcPts val="0"/>
              </a:spcAft>
              <a:buSzPts val="3000"/>
              <a:buNone/>
              <a:defRPr sz="3000"/>
            </a:lvl5pPr>
            <a:lvl6pPr lvl="5" algn="r" rtl="0">
              <a:spcBef>
                <a:spcPts val="0"/>
              </a:spcBef>
              <a:spcAft>
                <a:spcPts val="0"/>
              </a:spcAft>
              <a:buSzPts val="3000"/>
              <a:buNone/>
              <a:defRPr sz="3000"/>
            </a:lvl6pPr>
            <a:lvl7pPr lvl="6" algn="r" rtl="0">
              <a:spcBef>
                <a:spcPts val="0"/>
              </a:spcBef>
              <a:spcAft>
                <a:spcPts val="0"/>
              </a:spcAft>
              <a:buSzPts val="3000"/>
              <a:buNone/>
              <a:defRPr sz="3000"/>
            </a:lvl7pPr>
            <a:lvl8pPr lvl="7" algn="r" rtl="0">
              <a:spcBef>
                <a:spcPts val="0"/>
              </a:spcBef>
              <a:spcAft>
                <a:spcPts val="0"/>
              </a:spcAft>
              <a:buSzPts val="3000"/>
              <a:buNone/>
              <a:defRPr sz="3000"/>
            </a:lvl8pPr>
            <a:lvl9pPr lvl="8" algn="r" rtl="0">
              <a:spcBef>
                <a:spcPts val="0"/>
              </a:spcBef>
              <a:spcAft>
                <a:spcPts val="0"/>
              </a:spcAft>
              <a:buSzPts val="3000"/>
              <a:buNone/>
              <a:defRPr sz="3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 2 COLUMNS">
  <p:cSld name="SECTION_HEADER_2_1_1">
    <p:spTree>
      <p:nvGrpSpPr>
        <p:cNvPr id="1" name="Shape 56"/>
        <p:cNvGrpSpPr/>
        <p:nvPr/>
      </p:nvGrpSpPr>
      <p:grpSpPr>
        <a:xfrm>
          <a:off x="0" y="0"/>
          <a:ext cx="0" cy="0"/>
          <a:chOff x="0" y="0"/>
          <a:chExt cx="0" cy="0"/>
        </a:xfrm>
      </p:grpSpPr>
      <p:sp>
        <p:nvSpPr>
          <p:cNvPr id="57" name="Google Shape;57;p10"/>
          <p:cNvSpPr txBox="1">
            <a:spLocks noGrp="1"/>
          </p:cNvSpPr>
          <p:nvPr>
            <p:ph type="subTitle" idx="1"/>
          </p:nvPr>
        </p:nvSpPr>
        <p:spPr>
          <a:xfrm>
            <a:off x="1786538" y="3634225"/>
            <a:ext cx="2018100" cy="90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783F04"/>
              </a:buClr>
              <a:buSzPts val="1000"/>
              <a:buNone/>
              <a:defRPr sz="1000">
                <a:solidFill>
                  <a:srgbClr val="783F04"/>
                </a:solidFill>
              </a:defRPr>
            </a:lvl1pPr>
            <a:lvl2pPr lvl="1" algn="ctr" rtl="0">
              <a:lnSpc>
                <a:spcPct val="100000"/>
              </a:lnSpc>
              <a:spcBef>
                <a:spcPts val="0"/>
              </a:spcBef>
              <a:spcAft>
                <a:spcPts val="0"/>
              </a:spcAft>
              <a:buClr>
                <a:srgbClr val="783F04"/>
              </a:buClr>
              <a:buSzPts val="1200"/>
              <a:buNone/>
              <a:defRPr sz="1200">
                <a:solidFill>
                  <a:srgbClr val="783F04"/>
                </a:solidFill>
              </a:defRPr>
            </a:lvl2pPr>
            <a:lvl3pPr lvl="2" algn="ctr" rtl="0">
              <a:lnSpc>
                <a:spcPct val="100000"/>
              </a:lnSpc>
              <a:spcBef>
                <a:spcPts val="0"/>
              </a:spcBef>
              <a:spcAft>
                <a:spcPts val="0"/>
              </a:spcAft>
              <a:buClr>
                <a:srgbClr val="783F04"/>
              </a:buClr>
              <a:buSzPts val="1200"/>
              <a:buNone/>
              <a:defRPr sz="1200">
                <a:solidFill>
                  <a:srgbClr val="783F04"/>
                </a:solidFill>
              </a:defRPr>
            </a:lvl3pPr>
            <a:lvl4pPr lvl="3" algn="ctr" rtl="0">
              <a:lnSpc>
                <a:spcPct val="100000"/>
              </a:lnSpc>
              <a:spcBef>
                <a:spcPts val="0"/>
              </a:spcBef>
              <a:spcAft>
                <a:spcPts val="0"/>
              </a:spcAft>
              <a:buClr>
                <a:srgbClr val="783F04"/>
              </a:buClr>
              <a:buSzPts val="1200"/>
              <a:buNone/>
              <a:defRPr sz="1200">
                <a:solidFill>
                  <a:srgbClr val="783F04"/>
                </a:solidFill>
              </a:defRPr>
            </a:lvl4pPr>
            <a:lvl5pPr lvl="4" algn="ctr" rtl="0">
              <a:lnSpc>
                <a:spcPct val="100000"/>
              </a:lnSpc>
              <a:spcBef>
                <a:spcPts val="0"/>
              </a:spcBef>
              <a:spcAft>
                <a:spcPts val="0"/>
              </a:spcAft>
              <a:buClr>
                <a:srgbClr val="783F04"/>
              </a:buClr>
              <a:buSzPts val="1200"/>
              <a:buNone/>
              <a:defRPr sz="1200">
                <a:solidFill>
                  <a:srgbClr val="783F04"/>
                </a:solidFill>
              </a:defRPr>
            </a:lvl5pPr>
            <a:lvl6pPr lvl="5" algn="ctr" rtl="0">
              <a:lnSpc>
                <a:spcPct val="100000"/>
              </a:lnSpc>
              <a:spcBef>
                <a:spcPts val="0"/>
              </a:spcBef>
              <a:spcAft>
                <a:spcPts val="0"/>
              </a:spcAft>
              <a:buClr>
                <a:srgbClr val="783F04"/>
              </a:buClr>
              <a:buSzPts val="1200"/>
              <a:buNone/>
              <a:defRPr sz="1200">
                <a:solidFill>
                  <a:srgbClr val="783F04"/>
                </a:solidFill>
              </a:defRPr>
            </a:lvl6pPr>
            <a:lvl7pPr lvl="6" algn="ctr" rtl="0">
              <a:lnSpc>
                <a:spcPct val="100000"/>
              </a:lnSpc>
              <a:spcBef>
                <a:spcPts val="0"/>
              </a:spcBef>
              <a:spcAft>
                <a:spcPts val="0"/>
              </a:spcAft>
              <a:buClr>
                <a:srgbClr val="783F04"/>
              </a:buClr>
              <a:buSzPts val="1200"/>
              <a:buNone/>
              <a:defRPr sz="1200">
                <a:solidFill>
                  <a:srgbClr val="783F04"/>
                </a:solidFill>
              </a:defRPr>
            </a:lvl7pPr>
            <a:lvl8pPr lvl="7" algn="ctr" rtl="0">
              <a:lnSpc>
                <a:spcPct val="100000"/>
              </a:lnSpc>
              <a:spcBef>
                <a:spcPts val="0"/>
              </a:spcBef>
              <a:spcAft>
                <a:spcPts val="0"/>
              </a:spcAft>
              <a:buClr>
                <a:srgbClr val="783F04"/>
              </a:buClr>
              <a:buSzPts val="1200"/>
              <a:buNone/>
              <a:defRPr sz="1200">
                <a:solidFill>
                  <a:srgbClr val="783F04"/>
                </a:solidFill>
              </a:defRPr>
            </a:lvl8pPr>
            <a:lvl9pPr lvl="8" algn="ctr" rtl="0">
              <a:lnSpc>
                <a:spcPct val="100000"/>
              </a:lnSpc>
              <a:spcBef>
                <a:spcPts val="0"/>
              </a:spcBef>
              <a:spcAft>
                <a:spcPts val="0"/>
              </a:spcAft>
              <a:buClr>
                <a:srgbClr val="783F04"/>
              </a:buClr>
              <a:buSzPts val="1200"/>
              <a:buNone/>
              <a:defRPr sz="1200">
                <a:solidFill>
                  <a:srgbClr val="783F04"/>
                </a:solidFill>
              </a:defRPr>
            </a:lvl9pPr>
          </a:lstStyle>
          <a:p>
            <a:endParaRPr/>
          </a:p>
        </p:txBody>
      </p:sp>
      <p:sp>
        <p:nvSpPr>
          <p:cNvPr id="58" name="Google Shape;58;p10"/>
          <p:cNvSpPr txBox="1">
            <a:spLocks noGrp="1"/>
          </p:cNvSpPr>
          <p:nvPr>
            <p:ph type="title"/>
          </p:nvPr>
        </p:nvSpPr>
        <p:spPr>
          <a:xfrm>
            <a:off x="1726838" y="2998575"/>
            <a:ext cx="2137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783F04"/>
              </a:buClr>
              <a:buSzPts val="1400"/>
              <a:buNone/>
              <a:defRPr sz="1400">
                <a:solidFill>
                  <a:srgbClr val="783F04"/>
                </a:solidFill>
              </a:defRPr>
            </a:lvl1pPr>
            <a:lvl2pPr lvl="1" algn="ctr" rtl="0">
              <a:spcBef>
                <a:spcPts val="0"/>
              </a:spcBef>
              <a:spcAft>
                <a:spcPts val="0"/>
              </a:spcAft>
              <a:buClr>
                <a:srgbClr val="783F04"/>
              </a:buClr>
              <a:buSzPts val="1400"/>
              <a:buNone/>
              <a:defRPr sz="1400">
                <a:solidFill>
                  <a:srgbClr val="783F04"/>
                </a:solidFill>
              </a:defRPr>
            </a:lvl2pPr>
            <a:lvl3pPr lvl="2" algn="ctr" rtl="0">
              <a:spcBef>
                <a:spcPts val="0"/>
              </a:spcBef>
              <a:spcAft>
                <a:spcPts val="0"/>
              </a:spcAft>
              <a:buClr>
                <a:srgbClr val="783F04"/>
              </a:buClr>
              <a:buSzPts val="1400"/>
              <a:buNone/>
              <a:defRPr sz="1400">
                <a:solidFill>
                  <a:srgbClr val="783F04"/>
                </a:solidFill>
              </a:defRPr>
            </a:lvl3pPr>
            <a:lvl4pPr lvl="3" algn="ctr" rtl="0">
              <a:spcBef>
                <a:spcPts val="0"/>
              </a:spcBef>
              <a:spcAft>
                <a:spcPts val="0"/>
              </a:spcAft>
              <a:buClr>
                <a:srgbClr val="783F04"/>
              </a:buClr>
              <a:buSzPts val="1400"/>
              <a:buNone/>
              <a:defRPr sz="1400">
                <a:solidFill>
                  <a:srgbClr val="783F04"/>
                </a:solidFill>
              </a:defRPr>
            </a:lvl4pPr>
            <a:lvl5pPr lvl="4" algn="ctr" rtl="0">
              <a:spcBef>
                <a:spcPts val="0"/>
              </a:spcBef>
              <a:spcAft>
                <a:spcPts val="0"/>
              </a:spcAft>
              <a:buClr>
                <a:srgbClr val="783F04"/>
              </a:buClr>
              <a:buSzPts val="1400"/>
              <a:buNone/>
              <a:defRPr sz="1400">
                <a:solidFill>
                  <a:srgbClr val="783F04"/>
                </a:solidFill>
              </a:defRPr>
            </a:lvl5pPr>
            <a:lvl6pPr lvl="5" algn="ctr" rtl="0">
              <a:spcBef>
                <a:spcPts val="0"/>
              </a:spcBef>
              <a:spcAft>
                <a:spcPts val="0"/>
              </a:spcAft>
              <a:buClr>
                <a:srgbClr val="783F04"/>
              </a:buClr>
              <a:buSzPts val="1400"/>
              <a:buNone/>
              <a:defRPr sz="1400">
                <a:solidFill>
                  <a:srgbClr val="783F04"/>
                </a:solidFill>
              </a:defRPr>
            </a:lvl6pPr>
            <a:lvl7pPr lvl="6" algn="ctr" rtl="0">
              <a:spcBef>
                <a:spcPts val="0"/>
              </a:spcBef>
              <a:spcAft>
                <a:spcPts val="0"/>
              </a:spcAft>
              <a:buClr>
                <a:srgbClr val="783F04"/>
              </a:buClr>
              <a:buSzPts val="1400"/>
              <a:buNone/>
              <a:defRPr sz="1400">
                <a:solidFill>
                  <a:srgbClr val="783F04"/>
                </a:solidFill>
              </a:defRPr>
            </a:lvl7pPr>
            <a:lvl8pPr lvl="7" algn="ctr" rtl="0">
              <a:spcBef>
                <a:spcPts val="0"/>
              </a:spcBef>
              <a:spcAft>
                <a:spcPts val="0"/>
              </a:spcAft>
              <a:buClr>
                <a:srgbClr val="783F04"/>
              </a:buClr>
              <a:buSzPts val="1400"/>
              <a:buNone/>
              <a:defRPr sz="1400">
                <a:solidFill>
                  <a:srgbClr val="783F04"/>
                </a:solidFill>
              </a:defRPr>
            </a:lvl8pPr>
            <a:lvl9pPr lvl="8" algn="ctr" rtl="0">
              <a:spcBef>
                <a:spcPts val="0"/>
              </a:spcBef>
              <a:spcAft>
                <a:spcPts val="0"/>
              </a:spcAft>
              <a:buClr>
                <a:srgbClr val="783F04"/>
              </a:buClr>
              <a:buSzPts val="1400"/>
              <a:buNone/>
              <a:defRPr sz="1400">
                <a:solidFill>
                  <a:srgbClr val="783F04"/>
                </a:solidFill>
              </a:defRPr>
            </a:lvl9pPr>
          </a:lstStyle>
          <a:p>
            <a:endParaRPr/>
          </a:p>
        </p:txBody>
      </p:sp>
      <p:sp>
        <p:nvSpPr>
          <p:cNvPr id="59" name="Google Shape;59;p10"/>
          <p:cNvSpPr txBox="1">
            <a:spLocks noGrp="1"/>
          </p:cNvSpPr>
          <p:nvPr>
            <p:ph type="subTitle" idx="2"/>
          </p:nvPr>
        </p:nvSpPr>
        <p:spPr>
          <a:xfrm>
            <a:off x="5339363" y="3634225"/>
            <a:ext cx="2018100" cy="90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rgbClr val="783F04"/>
              </a:buClr>
              <a:buSzPts val="1000"/>
              <a:buNone/>
              <a:defRPr sz="1000">
                <a:solidFill>
                  <a:srgbClr val="783F04"/>
                </a:solidFill>
              </a:defRPr>
            </a:lvl1pPr>
            <a:lvl2pPr lvl="1" algn="ctr" rtl="0">
              <a:lnSpc>
                <a:spcPct val="100000"/>
              </a:lnSpc>
              <a:spcBef>
                <a:spcPts val="0"/>
              </a:spcBef>
              <a:spcAft>
                <a:spcPts val="0"/>
              </a:spcAft>
              <a:buClr>
                <a:srgbClr val="783F04"/>
              </a:buClr>
              <a:buSzPts val="1200"/>
              <a:buNone/>
              <a:defRPr sz="1200">
                <a:solidFill>
                  <a:srgbClr val="783F04"/>
                </a:solidFill>
              </a:defRPr>
            </a:lvl2pPr>
            <a:lvl3pPr lvl="2" algn="ctr" rtl="0">
              <a:lnSpc>
                <a:spcPct val="100000"/>
              </a:lnSpc>
              <a:spcBef>
                <a:spcPts val="0"/>
              </a:spcBef>
              <a:spcAft>
                <a:spcPts val="0"/>
              </a:spcAft>
              <a:buClr>
                <a:srgbClr val="783F04"/>
              </a:buClr>
              <a:buSzPts val="1200"/>
              <a:buNone/>
              <a:defRPr sz="1200">
                <a:solidFill>
                  <a:srgbClr val="783F04"/>
                </a:solidFill>
              </a:defRPr>
            </a:lvl3pPr>
            <a:lvl4pPr lvl="3" algn="ctr" rtl="0">
              <a:lnSpc>
                <a:spcPct val="100000"/>
              </a:lnSpc>
              <a:spcBef>
                <a:spcPts val="0"/>
              </a:spcBef>
              <a:spcAft>
                <a:spcPts val="0"/>
              </a:spcAft>
              <a:buClr>
                <a:srgbClr val="783F04"/>
              </a:buClr>
              <a:buSzPts val="1200"/>
              <a:buNone/>
              <a:defRPr sz="1200">
                <a:solidFill>
                  <a:srgbClr val="783F04"/>
                </a:solidFill>
              </a:defRPr>
            </a:lvl4pPr>
            <a:lvl5pPr lvl="4" algn="ctr" rtl="0">
              <a:lnSpc>
                <a:spcPct val="100000"/>
              </a:lnSpc>
              <a:spcBef>
                <a:spcPts val="0"/>
              </a:spcBef>
              <a:spcAft>
                <a:spcPts val="0"/>
              </a:spcAft>
              <a:buClr>
                <a:srgbClr val="783F04"/>
              </a:buClr>
              <a:buSzPts val="1200"/>
              <a:buNone/>
              <a:defRPr sz="1200">
                <a:solidFill>
                  <a:srgbClr val="783F04"/>
                </a:solidFill>
              </a:defRPr>
            </a:lvl5pPr>
            <a:lvl6pPr lvl="5" algn="ctr" rtl="0">
              <a:lnSpc>
                <a:spcPct val="100000"/>
              </a:lnSpc>
              <a:spcBef>
                <a:spcPts val="0"/>
              </a:spcBef>
              <a:spcAft>
                <a:spcPts val="0"/>
              </a:spcAft>
              <a:buClr>
                <a:srgbClr val="783F04"/>
              </a:buClr>
              <a:buSzPts val="1200"/>
              <a:buNone/>
              <a:defRPr sz="1200">
                <a:solidFill>
                  <a:srgbClr val="783F04"/>
                </a:solidFill>
              </a:defRPr>
            </a:lvl6pPr>
            <a:lvl7pPr lvl="6" algn="ctr" rtl="0">
              <a:lnSpc>
                <a:spcPct val="100000"/>
              </a:lnSpc>
              <a:spcBef>
                <a:spcPts val="0"/>
              </a:spcBef>
              <a:spcAft>
                <a:spcPts val="0"/>
              </a:spcAft>
              <a:buClr>
                <a:srgbClr val="783F04"/>
              </a:buClr>
              <a:buSzPts val="1200"/>
              <a:buNone/>
              <a:defRPr sz="1200">
                <a:solidFill>
                  <a:srgbClr val="783F04"/>
                </a:solidFill>
              </a:defRPr>
            </a:lvl7pPr>
            <a:lvl8pPr lvl="7" algn="ctr" rtl="0">
              <a:lnSpc>
                <a:spcPct val="100000"/>
              </a:lnSpc>
              <a:spcBef>
                <a:spcPts val="0"/>
              </a:spcBef>
              <a:spcAft>
                <a:spcPts val="0"/>
              </a:spcAft>
              <a:buClr>
                <a:srgbClr val="783F04"/>
              </a:buClr>
              <a:buSzPts val="1200"/>
              <a:buNone/>
              <a:defRPr sz="1200">
                <a:solidFill>
                  <a:srgbClr val="783F04"/>
                </a:solidFill>
              </a:defRPr>
            </a:lvl8pPr>
            <a:lvl9pPr lvl="8" algn="ctr" rtl="0">
              <a:lnSpc>
                <a:spcPct val="100000"/>
              </a:lnSpc>
              <a:spcBef>
                <a:spcPts val="0"/>
              </a:spcBef>
              <a:spcAft>
                <a:spcPts val="0"/>
              </a:spcAft>
              <a:buClr>
                <a:srgbClr val="783F04"/>
              </a:buClr>
              <a:buSzPts val="1200"/>
              <a:buNone/>
              <a:defRPr sz="1200">
                <a:solidFill>
                  <a:srgbClr val="783F04"/>
                </a:solidFill>
              </a:defRPr>
            </a:lvl9pPr>
          </a:lstStyle>
          <a:p>
            <a:endParaRPr/>
          </a:p>
        </p:txBody>
      </p:sp>
      <p:sp>
        <p:nvSpPr>
          <p:cNvPr id="60" name="Google Shape;60;p10"/>
          <p:cNvSpPr txBox="1">
            <a:spLocks noGrp="1"/>
          </p:cNvSpPr>
          <p:nvPr>
            <p:ph type="title" idx="3"/>
          </p:nvPr>
        </p:nvSpPr>
        <p:spPr>
          <a:xfrm>
            <a:off x="5279663" y="2998575"/>
            <a:ext cx="2137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783F04"/>
              </a:buClr>
              <a:buSzPts val="1400"/>
              <a:buNone/>
              <a:defRPr sz="1400">
                <a:solidFill>
                  <a:srgbClr val="783F04"/>
                </a:solidFill>
              </a:defRPr>
            </a:lvl1pPr>
            <a:lvl2pPr lvl="1" algn="ctr" rtl="0">
              <a:spcBef>
                <a:spcPts val="0"/>
              </a:spcBef>
              <a:spcAft>
                <a:spcPts val="0"/>
              </a:spcAft>
              <a:buClr>
                <a:srgbClr val="783F04"/>
              </a:buClr>
              <a:buSzPts val="1400"/>
              <a:buNone/>
              <a:defRPr sz="1400">
                <a:solidFill>
                  <a:srgbClr val="783F04"/>
                </a:solidFill>
              </a:defRPr>
            </a:lvl2pPr>
            <a:lvl3pPr lvl="2" algn="ctr" rtl="0">
              <a:spcBef>
                <a:spcPts val="0"/>
              </a:spcBef>
              <a:spcAft>
                <a:spcPts val="0"/>
              </a:spcAft>
              <a:buClr>
                <a:srgbClr val="783F04"/>
              </a:buClr>
              <a:buSzPts val="1400"/>
              <a:buNone/>
              <a:defRPr sz="1400">
                <a:solidFill>
                  <a:srgbClr val="783F04"/>
                </a:solidFill>
              </a:defRPr>
            </a:lvl3pPr>
            <a:lvl4pPr lvl="3" algn="ctr" rtl="0">
              <a:spcBef>
                <a:spcPts val="0"/>
              </a:spcBef>
              <a:spcAft>
                <a:spcPts val="0"/>
              </a:spcAft>
              <a:buClr>
                <a:srgbClr val="783F04"/>
              </a:buClr>
              <a:buSzPts val="1400"/>
              <a:buNone/>
              <a:defRPr sz="1400">
                <a:solidFill>
                  <a:srgbClr val="783F04"/>
                </a:solidFill>
              </a:defRPr>
            </a:lvl4pPr>
            <a:lvl5pPr lvl="4" algn="ctr" rtl="0">
              <a:spcBef>
                <a:spcPts val="0"/>
              </a:spcBef>
              <a:spcAft>
                <a:spcPts val="0"/>
              </a:spcAft>
              <a:buClr>
                <a:srgbClr val="783F04"/>
              </a:buClr>
              <a:buSzPts val="1400"/>
              <a:buNone/>
              <a:defRPr sz="1400">
                <a:solidFill>
                  <a:srgbClr val="783F04"/>
                </a:solidFill>
              </a:defRPr>
            </a:lvl5pPr>
            <a:lvl6pPr lvl="5" algn="ctr" rtl="0">
              <a:spcBef>
                <a:spcPts val="0"/>
              </a:spcBef>
              <a:spcAft>
                <a:spcPts val="0"/>
              </a:spcAft>
              <a:buClr>
                <a:srgbClr val="783F04"/>
              </a:buClr>
              <a:buSzPts val="1400"/>
              <a:buNone/>
              <a:defRPr sz="1400">
                <a:solidFill>
                  <a:srgbClr val="783F04"/>
                </a:solidFill>
              </a:defRPr>
            </a:lvl6pPr>
            <a:lvl7pPr lvl="6" algn="ctr" rtl="0">
              <a:spcBef>
                <a:spcPts val="0"/>
              </a:spcBef>
              <a:spcAft>
                <a:spcPts val="0"/>
              </a:spcAft>
              <a:buClr>
                <a:srgbClr val="783F04"/>
              </a:buClr>
              <a:buSzPts val="1400"/>
              <a:buNone/>
              <a:defRPr sz="1400">
                <a:solidFill>
                  <a:srgbClr val="783F04"/>
                </a:solidFill>
              </a:defRPr>
            </a:lvl7pPr>
            <a:lvl8pPr lvl="7" algn="ctr" rtl="0">
              <a:spcBef>
                <a:spcPts val="0"/>
              </a:spcBef>
              <a:spcAft>
                <a:spcPts val="0"/>
              </a:spcAft>
              <a:buClr>
                <a:srgbClr val="783F04"/>
              </a:buClr>
              <a:buSzPts val="1400"/>
              <a:buNone/>
              <a:defRPr sz="1400">
                <a:solidFill>
                  <a:srgbClr val="783F04"/>
                </a:solidFill>
              </a:defRPr>
            </a:lvl8pPr>
            <a:lvl9pPr lvl="8" algn="ctr" rtl="0">
              <a:spcBef>
                <a:spcPts val="0"/>
              </a:spcBef>
              <a:spcAft>
                <a:spcPts val="0"/>
              </a:spcAft>
              <a:buClr>
                <a:srgbClr val="783F04"/>
              </a:buClr>
              <a:buSzPts val="1400"/>
              <a:buNone/>
              <a:defRPr sz="1400">
                <a:solidFill>
                  <a:srgbClr val="783F04"/>
                </a:solidFill>
              </a:defRPr>
            </a:lvl9pPr>
          </a:lstStyle>
          <a:p>
            <a:endParaRPr/>
          </a:p>
        </p:txBody>
      </p:sp>
      <p:sp>
        <p:nvSpPr>
          <p:cNvPr id="61" name="Google Shape;61;p10"/>
          <p:cNvSpPr txBox="1">
            <a:spLocks noGrp="1"/>
          </p:cNvSpPr>
          <p:nvPr>
            <p:ph type="ctrTitle" idx="4"/>
          </p:nvPr>
        </p:nvSpPr>
        <p:spPr>
          <a:xfrm>
            <a:off x="788328" y="15240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 TEXT + DESIGN">
  <p:cSld name="SECTION_HEADER_2_1_2">
    <p:spTree>
      <p:nvGrpSpPr>
        <p:cNvPr id="1" name="Shape 62"/>
        <p:cNvGrpSpPr/>
        <p:nvPr/>
      </p:nvGrpSpPr>
      <p:grpSpPr>
        <a:xfrm>
          <a:off x="0" y="0"/>
          <a:ext cx="0" cy="0"/>
          <a:chOff x="0" y="0"/>
          <a:chExt cx="0" cy="0"/>
        </a:xfrm>
      </p:grpSpPr>
      <p:sp>
        <p:nvSpPr>
          <p:cNvPr id="63" name="Google Shape;63;p11"/>
          <p:cNvSpPr txBox="1">
            <a:spLocks noGrp="1"/>
          </p:cNvSpPr>
          <p:nvPr>
            <p:ph type="subTitle" idx="1"/>
          </p:nvPr>
        </p:nvSpPr>
        <p:spPr>
          <a:xfrm>
            <a:off x="5103450" y="3396100"/>
            <a:ext cx="2979600" cy="9093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Clr>
                <a:srgbClr val="783F04"/>
              </a:buClr>
              <a:buSzPts val="1000"/>
              <a:buNone/>
              <a:defRPr sz="1000">
                <a:solidFill>
                  <a:srgbClr val="783F04"/>
                </a:solidFill>
              </a:defRPr>
            </a:lvl1pPr>
            <a:lvl2pPr lvl="1" algn="r" rtl="0">
              <a:lnSpc>
                <a:spcPct val="100000"/>
              </a:lnSpc>
              <a:spcBef>
                <a:spcPts val="0"/>
              </a:spcBef>
              <a:spcAft>
                <a:spcPts val="0"/>
              </a:spcAft>
              <a:buClr>
                <a:srgbClr val="783F04"/>
              </a:buClr>
              <a:buSzPts val="1200"/>
              <a:buNone/>
              <a:defRPr sz="1200">
                <a:solidFill>
                  <a:srgbClr val="783F04"/>
                </a:solidFill>
              </a:defRPr>
            </a:lvl2pPr>
            <a:lvl3pPr lvl="2" algn="r" rtl="0">
              <a:lnSpc>
                <a:spcPct val="100000"/>
              </a:lnSpc>
              <a:spcBef>
                <a:spcPts val="0"/>
              </a:spcBef>
              <a:spcAft>
                <a:spcPts val="0"/>
              </a:spcAft>
              <a:buClr>
                <a:srgbClr val="783F04"/>
              </a:buClr>
              <a:buSzPts val="1200"/>
              <a:buNone/>
              <a:defRPr sz="1200">
                <a:solidFill>
                  <a:srgbClr val="783F04"/>
                </a:solidFill>
              </a:defRPr>
            </a:lvl3pPr>
            <a:lvl4pPr lvl="3" algn="r" rtl="0">
              <a:lnSpc>
                <a:spcPct val="100000"/>
              </a:lnSpc>
              <a:spcBef>
                <a:spcPts val="0"/>
              </a:spcBef>
              <a:spcAft>
                <a:spcPts val="0"/>
              </a:spcAft>
              <a:buClr>
                <a:srgbClr val="783F04"/>
              </a:buClr>
              <a:buSzPts val="1200"/>
              <a:buNone/>
              <a:defRPr sz="1200">
                <a:solidFill>
                  <a:srgbClr val="783F04"/>
                </a:solidFill>
              </a:defRPr>
            </a:lvl4pPr>
            <a:lvl5pPr lvl="4" algn="r" rtl="0">
              <a:lnSpc>
                <a:spcPct val="100000"/>
              </a:lnSpc>
              <a:spcBef>
                <a:spcPts val="0"/>
              </a:spcBef>
              <a:spcAft>
                <a:spcPts val="0"/>
              </a:spcAft>
              <a:buClr>
                <a:srgbClr val="783F04"/>
              </a:buClr>
              <a:buSzPts val="1200"/>
              <a:buNone/>
              <a:defRPr sz="1200">
                <a:solidFill>
                  <a:srgbClr val="783F04"/>
                </a:solidFill>
              </a:defRPr>
            </a:lvl5pPr>
            <a:lvl6pPr lvl="5" algn="r" rtl="0">
              <a:lnSpc>
                <a:spcPct val="100000"/>
              </a:lnSpc>
              <a:spcBef>
                <a:spcPts val="0"/>
              </a:spcBef>
              <a:spcAft>
                <a:spcPts val="0"/>
              </a:spcAft>
              <a:buClr>
                <a:srgbClr val="783F04"/>
              </a:buClr>
              <a:buSzPts val="1200"/>
              <a:buNone/>
              <a:defRPr sz="1200">
                <a:solidFill>
                  <a:srgbClr val="783F04"/>
                </a:solidFill>
              </a:defRPr>
            </a:lvl6pPr>
            <a:lvl7pPr lvl="6" algn="r" rtl="0">
              <a:lnSpc>
                <a:spcPct val="100000"/>
              </a:lnSpc>
              <a:spcBef>
                <a:spcPts val="0"/>
              </a:spcBef>
              <a:spcAft>
                <a:spcPts val="0"/>
              </a:spcAft>
              <a:buClr>
                <a:srgbClr val="783F04"/>
              </a:buClr>
              <a:buSzPts val="1200"/>
              <a:buNone/>
              <a:defRPr sz="1200">
                <a:solidFill>
                  <a:srgbClr val="783F04"/>
                </a:solidFill>
              </a:defRPr>
            </a:lvl7pPr>
            <a:lvl8pPr lvl="7" algn="r" rtl="0">
              <a:lnSpc>
                <a:spcPct val="100000"/>
              </a:lnSpc>
              <a:spcBef>
                <a:spcPts val="0"/>
              </a:spcBef>
              <a:spcAft>
                <a:spcPts val="0"/>
              </a:spcAft>
              <a:buClr>
                <a:srgbClr val="783F04"/>
              </a:buClr>
              <a:buSzPts val="1200"/>
              <a:buNone/>
              <a:defRPr sz="1200">
                <a:solidFill>
                  <a:srgbClr val="783F04"/>
                </a:solidFill>
              </a:defRPr>
            </a:lvl8pPr>
            <a:lvl9pPr lvl="8" algn="r" rtl="0">
              <a:lnSpc>
                <a:spcPct val="100000"/>
              </a:lnSpc>
              <a:spcBef>
                <a:spcPts val="0"/>
              </a:spcBef>
              <a:spcAft>
                <a:spcPts val="0"/>
              </a:spcAft>
              <a:buClr>
                <a:srgbClr val="783F04"/>
              </a:buClr>
              <a:buSzPts val="1200"/>
              <a:buNone/>
              <a:defRPr sz="1200">
                <a:solidFill>
                  <a:srgbClr val="783F04"/>
                </a:solidFill>
              </a:defRPr>
            </a:lvl9pPr>
          </a:lstStyle>
          <a:p>
            <a:endParaRPr/>
          </a:p>
        </p:txBody>
      </p:sp>
      <p:sp>
        <p:nvSpPr>
          <p:cNvPr id="64" name="Google Shape;64;p11"/>
          <p:cNvSpPr txBox="1">
            <a:spLocks noGrp="1"/>
          </p:cNvSpPr>
          <p:nvPr>
            <p:ph type="title"/>
          </p:nvPr>
        </p:nvSpPr>
        <p:spPr>
          <a:xfrm>
            <a:off x="5103450" y="2836650"/>
            <a:ext cx="2979600" cy="8418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783F04"/>
              </a:buClr>
              <a:buSzPts val="1400"/>
              <a:buNone/>
              <a:defRPr sz="1400">
                <a:solidFill>
                  <a:srgbClr val="783F04"/>
                </a:solidFill>
              </a:defRPr>
            </a:lvl1pPr>
            <a:lvl2pPr lvl="1" algn="r" rtl="0">
              <a:spcBef>
                <a:spcPts val="0"/>
              </a:spcBef>
              <a:spcAft>
                <a:spcPts val="0"/>
              </a:spcAft>
              <a:buClr>
                <a:srgbClr val="783F04"/>
              </a:buClr>
              <a:buSzPts val="1400"/>
              <a:buNone/>
              <a:defRPr sz="1400">
                <a:solidFill>
                  <a:srgbClr val="783F04"/>
                </a:solidFill>
              </a:defRPr>
            </a:lvl2pPr>
            <a:lvl3pPr lvl="2" algn="r" rtl="0">
              <a:spcBef>
                <a:spcPts val="0"/>
              </a:spcBef>
              <a:spcAft>
                <a:spcPts val="0"/>
              </a:spcAft>
              <a:buClr>
                <a:srgbClr val="783F04"/>
              </a:buClr>
              <a:buSzPts val="1400"/>
              <a:buNone/>
              <a:defRPr sz="1400">
                <a:solidFill>
                  <a:srgbClr val="783F04"/>
                </a:solidFill>
              </a:defRPr>
            </a:lvl3pPr>
            <a:lvl4pPr lvl="3" algn="r" rtl="0">
              <a:spcBef>
                <a:spcPts val="0"/>
              </a:spcBef>
              <a:spcAft>
                <a:spcPts val="0"/>
              </a:spcAft>
              <a:buClr>
                <a:srgbClr val="783F04"/>
              </a:buClr>
              <a:buSzPts val="1400"/>
              <a:buNone/>
              <a:defRPr sz="1400">
                <a:solidFill>
                  <a:srgbClr val="783F04"/>
                </a:solidFill>
              </a:defRPr>
            </a:lvl4pPr>
            <a:lvl5pPr lvl="4" algn="r" rtl="0">
              <a:spcBef>
                <a:spcPts val="0"/>
              </a:spcBef>
              <a:spcAft>
                <a:spcPts val="0"/>
              </a:spcAft>
              <a:buClr>
                <a:srgbClr val="783F04"/>
              </a:buClr>
              <a:buSzPts val="1400"/>
              <a:buNone/>
              <a:defRPr sz="1400">
                <a:solidFill>
                  <a:srgbClr val="783F04"/>
                </a:solidFill>
              </a:defRPr>
            </a:lvl5pPr>
            <a:lvl6pPr lvl="5" algn="r" rtl="0">
              <a:spcBef>
                <a:spcPts val="0"/>
              </a:spcBef>
              <a:spcAft>
                <a:spcPts val="0"/>
              </a:spcAft>
              <a:buClr>
                <a:srgbClr val="783F04"/>
              </a:buClr>
              <a:buSzPts val="1400"/>
              <a:buNone/>
              <a:defRPr sz="1400">
                <a:solidFill>
                  <a:srgbClr val="783F04"/>
                </a:solidFill>
              </a:defRPr>
            </a:lvl6pPr>
            <a:lvl7pPr lvl="6" algn="r" rtl="0">
              <a:spcBef>
                <a:spcPts val="0"/>
              </a:spcBef>
              <a:spcAft>
                <a:spcPts val="0"/>
              </a:spcAft>
              <a:buClr>
                <a:srgbClr val="783F04"/>
              </a:buClr>
              <a:buSzPts val="1400"/>
              <a:buNone/>
              <a:defRPr sz="1400">
                <a:solidFill>
                  <a:srgbClr val="783F04"/>
                </a:solidFill>
              </a:defRPr>
            </a:lvl7pPr>
            <a:lvl8pPr lvl="7" algn="r" rtl="0">
              <a:spcBef>
                <a:spcPts val="0"/>
              </a:spcBef>
              <a:spcAft>
                <a:spcPts val="0"/>
              </a:spcAft>
              <a:buClr>
                <a:srgbClr val="783F04"/>
              </a:buClr>
              <a:buSzPts val="1400"/>
              <a:buNone/>
              <a:defRPr sz="1400">
                <a:solidFill>
                  <a:srgbClr val="783F04"/>
                </a:solidFill>
              </a:defRPr>
            </a:lvl8pPr>
            <a:lvl9pPr lvl="8" algn="r" rtl="0">
              <a:spcBef>
                <a:spcPts val="0"/>
              </a:spcBef>
              <a:spcAft>
                <a:spcPts val="0"/>
              </a:spcAft>
              <a:buClr>
                <a:srgbClr val="783F04"/>
              </a:buClr>
              <a:buSzPts val="1400"/>
              <a:buNone/>
              <a:defRPr sz="1400">
                <a:solidFill>
                  <a:srgbClr val="783F04"/>
                </a:solidFill>
              </a:defRPr>
            </a:lvl9pPr>
          </a:lstStyle>
          <a:p>
            <a:endParaRPr/>
          </a:p>
        </p:txBody>
      </p:sp>
      <p:sp>
        <p:nvSpPr>
          <p:cNvPr id="65" name="Google Shape;65;p11"/>
          <p:cNvSpPr txBox="1">
            <a:spLocks noGrp="1"/>
          </p:cNvSpPr>
          <p:nvPr>
            <p:ph type="ctrTitle" idx="2"/>
          </p:nvPr>
        </p:nvSpPr>
        <p:spPr>
          <a:xfrm>
            <a:off x="940728" y="30480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 2 COLUMNS 2" type="blank">
  <p:cSld name="BLANK">
    <p:bg>
      <p:bgPr>
        <a:solidFill>
          <a:srgbClr val="FFFFFF"/>
        </a:solidFill>
        <a:effectLst/>
      </p:bgPr>
    </p:bg>
    <p:spTree>
      <p:nvGrpSpPr>
        <p:cNvPr id="1" name="Shape 66"/>
        <p:cNvGrpSpPr/>
        <p:nvPr/>
      </p:nvGrpSpPr>
      <p:grpSpPr>
        <a:xfrm>
          <a:off x="0" y="0"/>
          <a:ext cx="0" cy="0"/>
          <a:chOff x="0" y="0"/>
          <a:chExt cx="0" cy="0"/>
        </a:xfrm>
      </p:grpSpPr>
      <p:sp>
        <p:nvSpPr>
          <p:cNvPr id="67" name="Google Shape;67;p12"/>
          <p:cNvSpPr txBox="1">
            <a:spLocks noGrp="1"/>
          </p:cNvSpPr>
          <p:nvPr>
            <p:ph type="subTitle" idx="1"/>
          </p:nvPr>
        </p:nvSpPr>
        <p:spPr>
          <a:xfrm>
            <a:off x="1321728" y="2215000"/>
            <a:ext cx="2273400" cy="909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a:endParaRPr/>
          </a:p>
        </p:txBody>
      </p:sp>
      <p:sp>
        <p:nvSpPr>
          <p:cNvPr id="68" name="Google Shape;68;p12"/>
          <p:cNvSpPr txBox="1">
            <a:spLocks noGrp="1"/>
          </p:cNvSpPr>
          <p:nvPr>
            <p:ph type="title"/>
          </p:nvPr>
        </p:nvSpPr>
        <p:spPr>
          <a:xfrm>
            <a:off x="1321728" y="1655550"/>
            <a:ext cx="24081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a:endParaRPr/>
          </a:p>
        </p:txBody>
      </p:sp>
      <p:sp>
        <p:nvSpPr>
          <p:cNvPr id="69" name="Google Shape;69;p12"/>
          <p:cNvSpPr txBox="1">
            <a:spLocks noGrp="1"/>
          </p:cNvSpPr>
          <p:nvPr>
            <p:ph type="subTitle" idx="2"/>
          </p:nvPr>
        </p:nvSpPr>
        <p:spPr>
          <a:xfrm>
            <a:off x="1321728" y="3683750"/>
            <a:ext cx="2273400" cy="909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a:endParaRPr/>
          </a:p>
        </p:txBody>
      </p:sp>
      <p:sp>
        <p:nvSpPr>
          <p:cNvPr id="70" name="Google Shape;70;p12"/>
          <p:cNvSpPr txBox="1">
            <a:spLocks noGrp="1"/>
          </p:cNvSpPr>
          <p:nvPr>
            <p:ph type="title" idx="3"/>
          </p:nvPr>
        </p:nvSpPr>
        <p:spPr>
          <a:xfrm>
            <a:off x="1321728" y="3124300"/>
            <a:ext cx="24081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a:endParaRPr/>
          </a:p>
        </p:txBody>
      </p:sp>
      <p:sp>
        <p:nvSpPr>
          <p:cNvPr id="71" name="Google Shape;71;p12"/>
          <p:cNvSpPr txBox="1">
            <a:spLocks noGrp="1"/>
          </p:cNvSpPr>
          <p:nvPr>
            <p:ph type="ctrTitle" idx="4"/>
          </p:nvPr>
        </p:nvSpPr>
        <p:spPr>
          <a:xfrm>
            <a:off x="788328" y="15240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
        <p:nvSpPr>
          <p:cNvPr id="72" name="Google Shape;72;p12"/>
          <p:cNvSpPr txBox="1">
            <a:spLocks noGrp="1"/>
          </p:cNvSpPr>
          <p:nvPr>
            <p:ph type="title" idx="5" hasCustomPrompt="1"/>
          </p:nvPr>
        </p:nvSpPr>
        <p:spPr>
          <a:xfrm>
            <a:off x="788325" y="2290875"/>
            <a:ext cx="784200" cy="4284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0880D"/>
              </a:buClr>
              <a:buSzPts val="1800"/>
              <a:buNone/>
              <a:defRPr sz="1800">
                <a:solidFill>
                  <a:srgbClr val="F0880D"/>
                </a:solidFill>
              </a:defRPr>
            </a:lvl1pPr>
            <a:lvl2pPr lvl="1" algn="ctr" rtl="0">
              <a:spcBef>
                <a:spcPts val="0"/>
              </a:spcBef>
              <a:spcAft>
                <a:spcPts val="0"/>
              </a:spcAft>
              <a:buClr>
                <a:srgbClr val="F0880D"/>
              </a:buClr>
              <a:buSzPts val="1800"/>
              <a:buNone/>
              <a:defRPr sz="1800">
                <a:solidFill>
                  <a:srgbClr val="F0880D"/>
                </a:solidFill>
              </a:defRPr>
            </a:lvl2pPr>
            <a:lvl3pPr lvl="2" algn="ctr" rtl="0">
              <a:spcBef>
                <a:spcPts val="0"/>
              </a:spcBef>
              <a:spcAft>
                <a:spcPts val="0"/>
              </a:spcAft>
              <a:buClr>
                <a:srgbClr val="F0880D"/>
              </a:buClr>
              <a:buSzPts val="1800"/>
              <a:buNone/>
              <a:defRPr sz="1800">
                <a:solidFill>
                  <a:srgbClr val="F0880D"/>
                </a:solidFill>
              </a:defRPr>
            </a:lvl3pPr>
            <a:lvl4pPr lvl="3" algn="ctr" rtl="0">
              <a:spcBef>
                <a:spcPts val="0"/>
              </a:spcBef>
              <a:spcAft>
                <a:spcPts val="0"/>
              </a:spcAft>
              <a:buClr>
                <a:srgbClr val="F0880D"/>
              </a:buClr>
              <a:buSzPts val="1800"/>
              <a:buNone/>
              <a:defRPr sz="1800">
                <a:solidFill>
                  <a:srgbClr val="F0880D"/>
                </a:solidFill>
              </a:defRPr>
            </a:lvl4pPr>
            <a:lvl5pPr lvl="4" algn="ctr" rtl="0">
              <a:spcBef>
                <a:spcPts val="0"/>
              </a:spcBef>
              <a:spcAft>
                <a:spcPts val="0"/>
              </a:spcAft>
              <a:buClr>
                <a:srgbClr val="F0880D"/>
              </a:buClr>
              <a:buSzPts val="1800"/>
              <a:buNone/>
              <a:defRPr sz="1800">
                <a:solidFill>
                  <a:srgbClr val="F0880D"/>
                </a:solidFill>
              </a:defRPr>
            </a:lvl5pPr>
            <a:lvl6pPr lvl="5" algn="ctr" rtl="0">
              <a:spcBef>
                <a:spcPts val="0"/>
              </a:spcBef>
              <a:spcAft>
                <a:spcPts val="0"/>
              </a:spcAft>
              <a:buClr>
                <a:srgbClr val="F0880D"/>
              </a:buClr>
              <a:buSzPts val="1800"/>
              <a:buNone/>
              <a:defRPr sz="1800">
                <a:solidFill>
                  <a:srgbClr val="F0880D"/>
                </a:solidFill>
              </a:defRPr>
            </a:lvl6pPr>
            <a:lvl7pPr lvl="6" algn="ctr" rtl="0">
              <a:spcBef>
                <a:spcPts val="0"/>
              </a:spcBef>
              <a:spcAft>
                <a:spcPts val="0"/>
              </a:spcAft>
              <a:buClr>
                <a:srgbClr val="F0880D"/>
              </a:buClr>
              <a:buSzPts val="1800"/>
              <a:buNone/>
              <a:defRPr sz="1800">
                <a:solidFill>
                  <a:srgbClr val="F0880D"/>
                </a:solidFill>
              </a:defRPr>
            </a:lvl7pPr>
            <a:lvl8pPr lvl="7" algn="ctr" rtl="0">
              <a:spcBef>
                <a:spcPts val="0"/>
              </a:spcBef>
              <a:spcAft>
                <a:spcPts val="0"/>
              </a:spcAft>
              <a:buClr>
                <a:srgbClr val="F0880D"/>
              </a:buClr>
              <a:buSzPts val="1800"/>
              <a:buNone/>
              <a:defRPr sz="1800">
                <a:solidFill>
                  <a:srgbClr val="F0880D"/>
                </a:solidFill>
              </a:defRPr>
            </a:lvl8pPr>
            <a:lvl9pPr lvl="8" algn="ctr" rtl="0">
              <a:spcBef>
                <a:spcPts val="0"/>
              </a:spcBef>
              <a:spcAft>
                <a:spcPts val="0"/>
              </a:spcAft>
              <a:buClr>
                <a:srgbClr val="F0880D"/>
              </a:buClr>
              <a:buSzPts val="1800"/>
              <a:buNone/>
              <a:defRPr sz="1800">
                <a:solidFill>
                  <a:srgbClr val="F0880D"/>
                </a:solidFill>
              </a:defRPr>
            </a:lvl9pPr>
          </a:lstStyle>
          <a:p>
            <a:r>
              <a:t>xx%</a:t>
            </a:r>
          </a:p>
        </p:txBody>
      </p:sp>
      <p:sp>
        <p:nvSpPr>
          <p:cNvPr id="73" name="Google Shape;73;p12"/>
          <p:cNvSpPr txBox="1">
            <a:spLocks noGrp="1"/>
          </p:cNvSpPr>
          <p:nvPr>
            <p:ph type="title" idx="6" hasCustomPrompt="1"/>
          </p:nvPr>
        </p:nvSpPr>
        <p:spPr>
          <a:xfrm>
            <a:off x="788325" y="3759950"/>
            <a:ext cx="784200" cy="428400"/>
          </a:xfrm>
          <a:prstGeom prst="rect">
            <a:avLst/>
          </a:prstGeom>
        </p:spPr>
        <p:txBody>
          <a:bodyPr spcFirstLastPara="1" wrap="square" lIns="91425" tIns="91425" rIns="91425" bIns="91425" anchor="ctr" anchorCtr="0">
            <a:noAutofit/>
          </a:bodyPr>
          <a:lstStyle>
            <a:lvl1pPr lvl="0" rtl="0">
              <a:spcBef>
                <a:spcPts val="0"/>
              </a:spcBef>
              <a:spcAft>
                <a:spcPts val="0"/>
              </a:spcAft>
              <a:buClr>
                <a:srgbClr val="F0880D"/>
              </a:buClr>
              <a:buSzPts val="1800"/>
              <a:buNone/>
              <a:defRPr sz="1800">
                <a:solidFill>
                  <a:srgbClr val="F0880D"/>
                </a:solidFill>
              </a:defRPr>
            </a:lvl1pPr>
            <a:lvl2pPr lvl="1" algn="ctr" rtl="0">
              <a:spcBef>
                <a:spcPts val="0"/>
              </a:spcBef>
              <a:spcAft>
                <a:spcPts val="0"/>
              </a:spcAft>
              <a:buClr>
                <a:srgbClr val="F0880D"/>
              </a:buClr>
              <a:buSzPts val="1800"/>
              <a:buNone/>
              <a:defRPr sz="1800">
                <a:solidFill>
                  <a:srgbClr val="F0880D"/>
                </a:solidFill>
              </a:defRPr>
            </a:lvl2pPr>
            <a:lvl3pPr lvl="2" algn="ctr" rtl="0">
              <a:spcBef>
                <a:spcPts val="0"/>
              </a:spcBef>
              <a:spcAft>
                <a:spcPts val="0"/>
              </a:spcAft>
              <a:buClr>
                <a:srgbClr val="F0880D"/>
              </a:buClr>
              <a:buSzPts val="1800"/>
              <a:buNone/>
              <a:defRPr sz="1800">
                <a:solidFill>
                  <a:srgbClr val="F0880D"/>
                </a:solidFill>
              </a:defRPr>
            </a:lvl3pPr>
            <a:lvl4pPr lvl="3" algn="ctr" rtl="0">
              <a:spcBef>
                <a:spcPts val="0"/>
              </a:spcBef>
              <a:spcAft>
                <a:spcPts val="0"/>
              </a:spcAft>
              <a:buClr>
                <a:srgbClr val="F0880D"/>
              </a:buClr>
              <a:buSzPts val="1800"/>
              <a:buNone/>
              <a:defRPr sz="1800">
                <a:solidFill>
                  <a:srgbClr val="F0880D"/>
                </a:solidFill>
              </a:defRPr>
            </a:lvl4pPr>
            <a:lvl5pPr lvl="4" algn="ctr" rtl="0">
              <a:spcBef>
                <a:spcPts val="0"/>
              </a:spcBef>
              <a:spcAft>
                <a:spcPts val="0"/>
              </a:spcAft>
              <a:buClr>
                <a:srgbClr val="F0880D"/>
              </a:buClr>
              <a:buSzPts val="1800"/>
              <a:buNone/>
              <a:defRPr sz="1800">
                <a:solidFill>
                  <a:srgbClr val="F0880D"/>
                </a:solidFill>
              </a:defRPr>
            </a:lvl5pPr>
            <a:lvl6pPr lvl="5" algn="ctr" rtl="0">
              <a:spcBef>
                <a:spcPts val="0"/>
              </a:spcBef>
              <a:spcAft>
                <a:spcPts val="0"/>
              </a:spcAft>
              <a:buClr>
                <a:srgbClr val="F0880D"/>
              </a:buClr>
              <a:buSzPts val="1800"/>
              <a:buNone/>
              <a:defRPr sz="1800">
                <a:solidFill>
                  <a:srgbClr val="F0880D"/>
                </a:solidFill>
              </a:defRPr>
            </a:lvl6pPr>
            <a:lvl7pPr lvl="6" algn="ctr" rtl="0">
              <a:spcBef>
                <a:spcPts val="0"/>
              </a:spcBef>
              <a:spcAft>
                <a:spcPts val="0"/>
              </a:spcAft>
              <a:buClr>
                <a:srgbClr val="F0880D"/>
              </a:buClr>
              <a:buSzPts val="1800"/>
              <a:buNone/>
              <a:defRPr sz="1800">
                <a:solidFill>
                  <a:srgbClr val="F0880D"/>
                </a:solidFill>
              </a:defRPr>
            </a:lvl7pPr>
            <a:lvl8pPr lvl="7" algn="ctr" rtl="0">
              <a:spcBef>
                <a:spcPts val="0"/>
              </a:spcBef>
              <a:spcAft>
                <a:spcPts val="0"/>
              </a:spcAft>
              <a:buClr>
                <a:srgbClr val="F0880D"/>
              </a:buClr>
              <a:buSzPts val="1800"/>
              <a:buNone/>
              <a:defRPr sz="1800">
                <a:solidFill>
                  <a:srgbClr val="F0880D"/>
                </a:solidFill>
              </a:defRPr>
            </a:lvl8pPr>
            <a:lvl9pPr lvl="8" algn="ctr" rtl="0">
              <a:spcBef>
                <a:spcPts val="0"/>
              </a:spcBef>
              <a:spcAft>
                <a:spcPts val="0"/>
              </a:spcAft>
              <a:buClr>
                <a:srgbClr val="F0880D"/>
              </a:buClr>
              <a:buSzPts val="1800"/>
              <a:buNone/>
              <a:defRPr sz="1800">
                <a:solidFill>
                  <a:srgbClr val="F0880D"/>
                </a:solidFill>
              </a:defRPr>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 DESIGN">
  <p:cSld name="SECTION_HEADER_2_1_3_1_1_2">
    <p:spTree>
      <p:nvGrpSpPr>
        <p:cNvPr id="1" name="Shape 74"/>
        <p:cNvGrpSpPr/>
        <p:nvPr/>
      </p:nvGrpSpPr>
      <p:grpSpPr>
        <a:xfrm>
          <a:off x="0" y="0"/>
          <a:ext cx="0" cy="0"/>
          <a:chOff x="0" y="0"/>
          <a:chExt cx="0" cy="0"/>
        </a:xfrm>
      </p:grpSpPr>
      <p:sp>
        <p:nvSpPr>
          <p:cNvPr id="75" name="Google Shape;75;p13"/>
          <p:cNvSpPr txBox="1">
            <a:spLocks noGrp="1"/>
          </p:cNvSpPr>
          <p:nvPr>
            <p:ph type="ctrTitle"/>
          </p:nvPr>
        </p:nvSpPr>
        <p:spPr>
          <a:xfrm>
            <a:off x="788328" y="15240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3">
  <p:cSld name="SECTION_HEADER_1_1_1_1">
    <p:bg>
      <p:bgPr>
        <a:solidFill>
          <a:srgbClr val="FFFFFF"/>
        </a:solidFill>
        <a:effectLst/>
      </p:bgPr>
    </p:bg>
    <p:spTree>
      <p:nvGrpSpPr>
        <p:cNvPr id="1" name="Shape 76"/>
        <p:cNvGrpSpPr/>
        <p:nvPr/>
      </p:nvGrpSpPr>
      <p:grpSpPr>
        <a:xfrm>
          <a:off x="0" y="0"/>
          <a:ext cx="0" cy="0"/>
          <a:chOff x="0" y="0"/>
          <a:chExt cx="0" cy="0"/>
        </a:xfrm>
      </p:grpSpPr>
      <p:sp>
        <p:nvSpPr>
          <p:cNvPr id="77" name="Google Shape;77;p14"/>
          <p:cNvSpPr txBox="1">
            <a:spLocks noGrp="1"/>
          </p:cNvSpPr>
          <p:nvPr>
            <p:ph type="title" hasCustomPrompt="1"/>
          </p:nvPr>
        </p:nvSpPr>
        <p:spPr>
          <a:xfrm>
            <a:off x="999750" y="1026900"/>
            <a:ext cx="3121200" cy="8418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4800"/>
              <a:buNone/>
              <a:defRPr sz="4800">
                <a:solidFill>
                  <a:schemeClr val="accent1"/>
                </a:solidFill>
              </a:defRPr>
            </a:lvl1pPr>
            <a:lvl2pPr lvl="1" rtl="0">
              <a:spcBef>
                <a:spcPts val="0"/>
              </a:spcBef>
              <a:spcAft>
                <a:spcPts val="0"/>
              </a:spcAft>
              <a:buClr>
                <a:schemeClr val="accent4"/>
              </a:buClr>
              <a:buSzPts val="7200"/>
              <a:buNone/>
              <a:defRPr sz="7200">
                <a:solidFill>
                  <a:schemeClr val="accent4"/>
                </a:solidFill>
              </a:defRPr>
            </a:lvl2pPr>
            <a:lvl3pPr lvl="2" rtl="0">
              <a:spcBef>
                <a:spcPts val="0"/>
              </a:spcBef>
              <a:spcAft>
                <a:spcPts val="0"/>
              </a:spcAft>
              <a:buClr>
                <a:schemeClr val="accent4"/>
              </a:buClr>
              <a:buSzPts val="7200"/>
              <a:buNone/>
              <a:defRPr sz="7200">
                <a:solidFill>
                  <a:schemeClr val="accent4"/>
                </a:solidFill>
              </a:defRPr>
            </a:lvl3pPr>
            <a:lvl4pPr lvl="3" rtl="0">
              <a:spcBef>
                <a:spcPts val="0"/>
              </a:spcBef>
              <a:spcAft>
                <a:spcPts val="0"/>
              </a:spcAft>
              <a:buClr>
                <a:schemeClr val="accent4"/>
              </a:buClr>
              <a:buSzPts val="7200"/>
              <a:buNone/>
              <a:defRPr sz="7200">
                <a:solidFill>
                  <a:schemeClr val="accent4"/>
                </a:solidFill>
              </a:defRPr>
            </a:lvl4pPr>
            <a:lvl5pPr lvl="4" rtl="0">
              <a:spcBef>
                <a:spcPts val="0"/>
              </a:spcBef>
              <a:spcAft>
                <a:spcPts val="0"/>
              </a:spcAft>
              <a:buClr>
                <a:schemeClr val="accent4"/>
              </a:buClr>
              <a:buSzPts val="7200"/>
              <a:buNone/>
              <a:defRPr sz="7200">
                <a:solidFill>
                  <a:schemeClr val="accent4"/>
                </a:solidFill>
              </a:defRPr>
            </a:lvl5pPr>
            <a:lvl6pPr lvl="5" rtl="0">
              <a:spcBef>
                <a:spcPts val="0"/>
              </a:spcBef>
              <a:spcAft>
                <a:spcPts val="0"/>
              </a:spcAft>
              <a:buClr>
                <a:schemeClr val="accent4"/>
              </a:buClr>
              <a:buSzPts val="7200"/>
              <a:buNone/>
              <a:defRPr sz="7200">
                <a:solidFill>
                  <a:schemeClr val="accent4"/>
                </a:solidFill>
              </a:defRPr>
            </a:lvl6pPr>
            <a:lvl7pPr lvl="6" rtl="0">
              <a:spcBef>
                <a:spcPts val="0"/>
              </a:spcBef>
              <a:spcAft>
                <a:spcPts val="0"/>
              </a:spcAft>
              <a:buClr>
                <a:schemeClr val="accent4"/>
              </a:buClr>
              <a:buSzPts val="7200"/>
              <a:buNone/>
              <a:defRPr sz="7200">
                <a:solidFill>
                  <a:schemeClr val="accent4"/>
                </a:solidFill>
              </a:defRPr>
            </a:lvl7pPr>
            <a:lvl8pPr lvl="7" rtl="0">
              <a:spcBef>
                <a:spcPts val="0"/>
              </a:spcBef>
              <a:spcAft>
                <a:spcPts val="0"/>
              </a:spcAft>
              <a:buClr>
                <a:schemeClr val="accent4"/>
              </a:buClr>
              <a:buSzPts val="7200"/>
              <a:buNone/>
              <a:defRPr sz="7200">
                <a:solidFill>
                  <a:schemeClr val="accent4"/>
                </a:solidFill>
              </a:defRPr>
            </a:lvl8pPr>
            <a:lvl9pPr lvl="8" rtl="0">
              <a:spcBef>
                <a:spcPts val="0"/>
              </a:spcBef>
              <a:spcAft>
                <a:spcPts val="0"/>
              </a:spcAft>
              <a:buClr>
                <a:schemeClr val="accent4"/>
              </a:buClr>
              <a:buSzPts val="7200"/>
              <a:buNone/>
              <a:defRPr sz="7200">
                <a:solidFill>
                  <a:schemeClr val="accent4"/>
                </a:solidFill>
              </a:defRPr>
            </a:lvl9pPr>
          </a:lstStyle>
          <a:p>
            <a:r>
              <a:t>xx%</a:t>
            </a:r>
          </a:p>
        </p:txBody>
      </p:sp>
      <p:sp>
        <p:nvSpPr>
          <p:cNvPr id="78" name="Google Shape;78;p14"/>
          <p:cNvSpPr txBox="1">
            <a:spLocks noGrp="1"/>
          </p:cNvSpPr>
          <p:nvPr>
            <p:ph type="title" idx="2"/>
          </p:nvPr>
        </p:nvSpPr>
        <p:spPr>
          <a:xfrm>
            <a:off x="999750" y="1563900"/>
            <a:ext cx="53157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 4 COLUMNS ">
  <p:cSld name="SECTION_HEADER_2_1_3">
    <p:spTree>
      <p:nvGrpSpPr>
        <p:cNvPr id="1" name="Shape 79"/>
        <p:cNvGrpSpPr/>
        <p:nvPr/>
      </p:nvGrpSpPr>
      <p:grpSpPr>
        <a:xfrm>
          <a:off x="0" y="0"/>
          <a:ext cx="0" cy="0"/>
          <a:chOff x="0" y="0"/>
          <a:chExt cx="0" cy="0"/>
        </a:xfrm>
      </p:grpSpPr>
      <p:sp>
        <p:nvSpPr>
          <p:cNvPr id="80" name="Google Shape;80;p15"/>
          <p:cNvSpPr txBox="1">
            <a:spLocks noGrp="1"/>
          </p:cNvSpPr>
          <p:nvPr>
            <p:ph type="subTitle" idx="1"/>
          </p:nvPr>
        </p:nvSpPr>
        <p:spPr>
          <a:xfrm>
            <a:off x="1054774" y="3319900"/>
            <a:ext cx="1599300" cy="90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0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sz="1200"/>
            </a:lvl4pPr>
            <a:lvl5pPr lvl="4" algn="ctr" rtl="0">
              <a:lnSpc>
                <a:spcPct val="100000"/>
              </a:lnSpc>
              <a:spcBef>
                <a:spcPts val="0"/>
              </a:spcBef>
              <a:spcAft>
                <a:spcPts val="0"/>
              </a:spcAft>
              <a:buSzPts val="1200"/>
              <a:buNone/>
              <a:defRPr sz="1200"/>
            </a:lvl5pPr>
            <a:lvl6pPr lvl="5" algn="ctr" rtl="0">
              <a:lnSpc>
                <a:spcPct val="100000"/>
              </a:lnSpc>
              <a:spcBef>
                <a:spcPts val="0"/>
              </a:spcBef>
              <a:spcAft>
                <a:spcPts val="0"/>
              </a:spcAft>
              <a:buSzPts val="1200"/>
              <a:buNone/>
              <a:defRPr sz="1200"/>
            </a:lvl6pPr>
            <a:lvl7pPr lvl="6" algn="ctr" rtl="0">
              <a:lnSpc>
                <a:spcPct val="100000"/>
              </a:lnSpc>
              <a:spcBef>
                <a:spcPts val="0"/>
              </a:spcBef>
              <a:spcAft>
                <a:spcPts val="0"/>
              </a:spcAft>
              <a:buSzPts val="1200"/>
              <a:buNone/>
              <a:defRPr sz="1200"/>
            </a:lvl7pPr>
            <a:lvl8pPr lvl="7" algn="ctr" rtl="0">
              <a:lnSpc>
                <a:spcPct val="100000"/>
              </a:lnSpc>
              <a:spcBef>
                <a:spcPts val="0"/>
              </a:spcBef>
              <a:spcAft>
                <a:spcPts val="0"/>
              </a:spcAft>
              <a:buSzPts val="1200"/>
              <a:buNone/>
              <a:defRPr sz="1200"/>
            </a:lvl8pPr>
            <a:lvl9pPr lvl="8" algn="ctr" rtl="0">
              <a:lnSpc>
                <a:spcPct val="100000"/>
              </a:lnSpc>
              <a:spcBef>
                <a:spcPts val="0"/>
              </a:spcBef>
              <a:spcAft>
                <a:spcPts val="0"/>
              </a:spcAft>
              <a:buSzPts val="1200"/>
              <a:buNone/>
              <a:defRPr sz="1200"/>
            </a:lvl9pPr>
          </a:lstStyle>
          <a:p>
            <a:endParaRPr/>
          </a:p>
        </p:txBody>
      </p:sp>
      <p:sp>
        <p:nvSpPr>
          <p:cNvPr id="81" name="Google Shape;81;p15"/>
          <p:cNvSpPr txBox="1">
            <a:spLocks noGrp="1"/>
          </p:cNvSpPr>
          <p:nvPr>
            <p:ph type="title"/>
          </p:nvPr>
        </p:nvSpPr>
        <p:spPr>
          <a:xfrm>
            <a:off x="1087763" y="2760450"/>
            <a:ext cx="15333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1200"/>
            </a:lvl1pPr>
            <a:lvl2pPr lvl="1" algn="ctr" rtl="0">
              <a:spcBef>
                <a:spcPts val="0"/>
              </a:spcBef>
              <a:spcAft>
                <a:spcPts val="0"/>
              </a:spcAft>
              <a:buSzPts val="1400"/>
              <a:buNone/>
              <a:defRPr sz="1400"/>
            </a:lvl2pPr>
            <a:lvl3pPr lvl="2" algn="ctr" rtl="0">
              <a:spcBef>
                <a:spcPts val="0"/>
              </a:spcBef>
              <a:spcAft>
                <a:spcPts val="0"/>
              </a:spcAft>
              <a:buSzPts val="1400"/>
              <a:buNone/>
              <a:defRPr sz="1400"/>
            </a:lvl3pPr>
            <a:lvl4pPr lvl="3" algn="ctr" rtl="0">
              <a:spcBef>
                <a:spcPts val="0"/>
              </a:spcBef>
              <a:spcAft>
                <a:spcPts val="0"/>
              </a:spcAft>
              <a:buSzPts val="1400"/>
              <a:buNone/>
              <a:defRPr sz="1400"/>
            </a:lvl4pPr>
            <a:lvl5pPr lvl="4" algn="ctr" rtl="0">
              <a:spcBef>
                <a:spcPts val="0"/>
              </a:spcBef>
              <a:spcAft>
                <a:spcPts val="0"/>
              </a:spcAft>
              <a:buSzPts val="1400"/>
              <a:buNone/>
              <a:defRPr sz="1400"/>
            </a:lvl5pPr>
            <a:lvl6pPr lvl="5" algn="ctr" rtl="0">
              <a:spcBef>
                <a:spcPts val="0"/>
              </a:spcBef>
              <a:spcAft>
                <a:spcPts val="0"/>
              </a:spcAft>
              <a:buSzPts val="1400"/>
              <a:buNone/>
              <a:defRPr sz="1400"/>
            </a:lvl6pPr>
            <a:lvl7pPr lvl="6" algn="ctr" rtl="0">
              <a:spcBef>
                <a:spcPts val="0"/>
              </a:spcBef>
              <a:spcAft>
                <a:spcPts val="0"/>
              </a:spcAft>
              <a:buSzPts val="1400"/>
              <a:buNone/>
              <a:defRPr sz="1400"/>
            </a:lvl7pPr>
            <a:lvl8pPr lvl="7" algn="ctr" rtl="0">
              <a:spcBef>
                <a:spcPts val="0"/>
              </a:spcBef>
              <a:spcAft>
                <a:spcPts val="0"/>
              </a:spcAft>
              <a:buSzPts val="1400"/>
              <a:buNone/>
              <a:defRPr sz="1400"/>
            </a:lvl8pPr>
            <a:lvl9pPr lvl="8" algn="ctr" rtl="0">
              <a:spcBef>
                <a:spcPts val="0"/>
              </a:spcBef>
              <a:spcAft>
                <a:spcPts val="0"/>
              </a:spcAft>
              <a:buSzPts val="1400"/>
              <a:buNone/>
              <a:defRPr sz="1400"/>
            </a:lvl9pPr>
          </a:lstStyle>
          <a:p>
            <a:endParaRPr/>
          </a:p>
        </p:txBody>
      </p:sp>
      <p:sp>
        <p:nvSpPr>
          <p:cNvPr id="82" name="Google Shape;82;p15"/>
          <p:cNvSpPr txBox="1">
            <a:spLocks noGrp="1"/>
          </p:cNvSpPr>
          <p:nvPr>
            <p:ph type="subTitle" idx="2"/>
          </p:nvPr>
        </p:nvSpPr>
        <p:spPr>
          <a:xfrm>
            <a:off x="2859362" y="3319900"/>
            <a:ext cx="1599300" cy="90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0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sz="1200"/>
            </a:lvl4pPr>
            <a:lvl5pPr lvl="4" algn="ctr" rtl="0">
              <a:lnSpc>
                <a:spcPct val="100000"/>
              </a:lnSpc>
              <a:spcBef>
                <a:spcPts val="0"/>
              </a:spcBef>
              <a:spcAft>
                <a:spcPts val="0"/>
              </a:spcAft>
              <a:buSzPts val="1200"/>
              <a:buNone/>
              <a:defRPr sz="1200"/>
            </a:lvl5pPr>
            <a:lvl6pPr lvl="5" algn="ctr" rtl="0">
              <a:lnSpc>
                <a:spcPct val="100000"/>
              </a:lnSpc>
              <a:spcBef>
                <a:spcPts val="0"/>
              </a:spcBef>
              <a:spcAft>
                <a:spcPts val="0"/>
              </a:spcAft>
              <a:buSzPts val="1200"/>
              <a:buNone/>
              <a:defRPr sz="1200"/>
            </a:lvl6pPr>
            <a:lvl7pPr lvl="6" algn="ctr" rtl="0">
              <a:lnSpc>
                <a:spcPct val="100000"/>
              </a:lnSpc>
              <a:spcBef>
                <a:spcPts val="0"/>
              </a:spcBef>
              <a:spcAft>
                <a:spcPts val="0"/>
              </a:spcAft>
              <a:buSzPts val="1200"/>
              <a:buNone/>
              <a:defRPr sz="1200"/>
            </a:lvl7pPr>
            <a:lvl8pPr lvl="7" algn="ctr" rtl="0">
              <a:lnSpc>
                <a:spcPct val="100000"/>
              </a:lnSpc>
              <a:spcBef>
                <a:spcPts val="0"/>
              </a:spcBef>
              <a:spcAft>
                <a:spcPts val="0"/>
              </a:spcAft>
              <a:buSzPts val="1200"/>
              <a:buNone/>
              <a:defRPr sz="1200"/>
            </a:lvl8pPr>
            <a:lvl9pPr lvl="8" algn="ctr" rtl="0">
              <a:lnSpc>
                <a:spcPct val="100000"/>
              </a:lnSpc>
              <a:spcBef>
                <a:spcPts val="0"/>
              </a:spcBef>
              <a:spcAft>
                <a:spcPts val="0"/>
              </a:spcAft>
              <a:buSzPts val="1200"/>
              <a:buNone/>
              <a:defRPr sz="1200"/>
            </a:lvl9pPr>
          </a:lstStyle>
          <a:p>
            <a:endParaRPr/>
          </a:p>
        </p:txBody>
      </p:sp>
      <p:sp>
        <p:nvSpPr>
          <p:cNvPr id="83" name="Google Shape;83;p15"/>
          <p:cNvSpPr txBox="1">
            <a:spLocks noGrp="1"/>
          </p:cNvSpPr>
          <p:nvPr>
            <p:ph type="title" idx="3"/>
          </p:nvPr>
        </p:nvSpPr>
        <p:spPr>
          <a:xfrm>
            <a:off x="2870941" y="2760450"/>
            <a:ext cx="15333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1200"/>
            </a:lvl1pPr>
            <a:lvl2pPr lvl="1" algn="ctr" rtl="0">
              <a:spcBef>
                <a:spcPts val="0"/>
              </a:spcBef>
              <a:spcAft>
                <a:spcPts val="0"/>
              </a:spcAft>
              <a:buSzPts val="1400"/>
              <a:buNone/>
              <a:defRPr sz="1400"/>
            </a:lvl2pPr>
            <a:lvl3pPr lvl="2" algn="ctr" rtl="0">
              <a:spcBef>
                <a:spcPts val="0"/>
              </a:spcBef>
              <a:spcAft>
                <a:spcPts val="0"/>
              </a:spcAft>
              <a:buSzPts val="1400"/>
              <a:buNone/>
              <a:defRPr sz="1400"/>
            </a:lvl3pPr>
            <a:lvl4pPr lvl="3" algn="ctr" rtl="0">
              <a:spcBef>
                <a:spcPts val="0"/>
              </a:spcBef>
              <a:spcAft>
                <a:spcPts val="0"/>
              </a:spcAft>
              <a:buSzPts val="1400"/>
              <a:buNone/>
              <a:defRPr sz="1400"/>
            </a:lvl4pPr>
            <a:lvl5pPr lvl="4" algn="ctr" rtl="0">
              <a:spcBef>
                <a:spcPts val="0"/>
              </a:spcBef>
              <a:spcAft>
                <a:spcPts val="0"/>
              </a:spcAft>
              <a:buSzPts val="1400"/>
              <a:buNone/>
              <a:defRPr sz="1400"/>
            </a:lvl5pPr>
            <a:lvl6pPr lvl="5" algn="ctr" rtl="0">
              <a:spcBef>
                <a:spcPts val="0"/>
              </a:spcBef>
              <a:spcAft>
                <a:spcPts val="0"/>
              </a:spcAft>
              <a:buSzPts val="1400"/>
              <a:buNone/>
              <a:defRPr sz="1400"/>
            </a:lvl6pPr>
            <a:lvl7pPr lvl="6" algn="ctr" rtl="0">
              <a:spcBef>
                <a:spcPts val="0"/>
              </a:spcBef>
              <a:spcAft>
                <a:spcPts val="0"/>
              </a:spcAft>
              <a:buSzPts val="1400"/>
              <a:buNone/>
              <a:defRPr sz="1400"/>
            </a:lvl7pPr>
            <a:lvl8pPr lvl="7" algn="ctr" rtl="0">
              <a:spcBef>
                <a:spcPts val="0"/>
              </a:spcBef>
              <a:spcAft>
                <a:spcPts val="0"/>
              </a:spcAft>
              <a:buSzPts val="1400"/>
              <a:buNone/>
              <a:defRPr sz="1400"/>
            </a:lvl8pPr>
            <a:lvl9pPr lvl="8" algn="ctr" rtl="0">
              <a:spcBef>
                <a:spcPts val="0"/>
              </a:spcBef>
              <a:spcAft>
                <a:spcPts val="0"/>
              </a:spcAft>
              <a:buSzPts val="1400"/>
              <a:buNone/>
              <a:defRPr sz="1400"/>
            </a:lvl9pPr>
          </a:lstStyle>
          <a:p>
            <a:endParaRPr/>
          </a:p>
        </p:txBody>
      </p:sp>
      <p:sp>
        <p:nvSpPr>
          <p:cNvPr id="84" name="Google Shape;84;p15"/>
          <p:cNvSpPr txBox="1">
            <a:spLocks noGrp="1"/>
          </p:cNvSpPr>
          <p:nvPr>
            <p:ph type="subTitle" idx="4"/>
          </p:nvPr>
        </p:nvSpPr>
        <p:spPr>
          <a:xfrm>
            <a:off x="4691151" y="3319900"/>
            <a:ext cx="1599300" cy="90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0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sz="1200"/>
            </a:lvl4pPr>
            <a:lvl5pPr lvl="4" algn="ctr" rtl="0">
              <a:lnSpc>
                <a:spcPct val="100000"/>
              </a:lnSpc>
              <a:spcBef>
                <a:spcPts val="0"/>
              </a:spcBef>
              <a:spcAft>
                <a:spcPts val="0"/>
              </a:spcAft>
              <a:buSzPts val="1200"/>
              <a:buNone/>
              <a:defRPr sz="1200"/>
            </a:lvl5pPr>
            <a:lvl6pPr lvl="5" algn="ctr" rtl="0">
              <a:lnSpc>
                <a:spcPct val="100000"/>
              </a:lnSpc>
              <a:spcBef>
                <a:spcPts val="0"/>
              </a:spcBef>
              <a:spcAft>
                <a:spcPts val="0"/>
              </a:spcAft>
              <a:buSzPts val="1200"/>
              <a:buNone/>
              <a:defRPr sz="1200"/>
            </a:lvl6pPr>
            <a:lvl7pPr lvl="6" algn="ctr" rtl="0">
              <a:lnSpc>
                <a:spcPct val="100000"/>
              </a:lnSpc>
              <a:spcBef>
                <a:spcPts val="0"/>
              </a:spcBef>
              <a:spcAft>
                <a:spcPts val="0"/>
              </a:spcAft>
              <a:buSzPts val="1200"/>
              <a:buNone/>
              <a:defRPr sz="1200"/>
            </a:lvl7pPr>
            <a:lvl8pPr lvl="7" algn="ctr" rtl="0">
              <a:lnSpc>
                <a:spcPct val="100000"/>
              </a:lnSpc>
              <a:spcBef>
                <a:spcPts val="0"/>
              </a:spcBef>
              <a:spcAft>
                <a:spcPts val="0"/>
              </a:spcAft>
              <a:buSzPts val="1200"/>
              <a:buNone/>
              <a:defRPr sz="1200"/>
            </a:lvl8pPr>
            <a:lvl9pPr lvl="8" algn="ctr" rtl="0">
              <a:lnSpc>
                <a:spcPct val="100000"/>
              </a:lnSpc>
              <a:spcBef>
                <a:spcPts val="0"/>
              </a:spcBef>
              <a:spcAft>
                <a:spcPts val="0"/>
              </a:spcAft>
              <a:buSzPts val="1200"/>
              <a:buNone/>
              <a:defRPr sz="1200"/>
            </a:lvl9pPr>
          </a:lstStyle>
          <a:p>
            <a:endParaRPr/>
          </a:p>
        </p:txBody>
      </p:sp>
      <p:sp>
        <p:nvSpPr>
          <p:cNvPr id="85" name="Google Shape;85;p15"/>
          <p:cNvSpPr txBox="1">
            <a:spLocks noGrp="1"/>
          </p:cNvSpPr>
          <p:nvPr>
            <p:ph type="title" idx="5"/>
          </p:nvPr>
        </p:nvSpPr>
        <p:spPr>
          <a:xfrm>
            <a:off x="4696942" y="2760450"/>
            <a:ext cx="15333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1200"/>
            </a:lvl1pPr>
            <a:lvl2pPr lvl="1" algn="ctr" rtl="0">
              <a:spcBef>
                <a:spcPts val="0"/>
              </a:spcBef>
              <a:spcAft>
                <a:spcPts val="0"/>
              </a:spcAft>
              <a:buSzPts val="1400"/>
              <a:buNone/>
              <a:defRPr sz="1400"/>
            </a:lvl2pPr>
            <a:lvl3pPr lvl="2" algn="ctr" rtl="0">
              <a:spcBef>
                <a:spcPts val="0"/>
              </a:spcBef>
              <a:spcAft>
                <a:spcPts val="0"/>
              </a:spcAft>
              <a:buSzPts val="1400"/>
              <a:buNone/>
              <a:defRPr sz="1400"/>
            </a:lvl3pPr>
            <a:lvl4pPr lvl="3" algn="ctr" rtl="0">
              <a:spcBef>
                <a:spcPts val="0"/>
              </a:spcBef>
              <a:spcAft>
                <a:spcPts val="0"/>
              </a:spcAft>
              <a:buSzPts val="1400"/>
              <a:buNone/>
              <a:defRPr sz="1400"/>
            </a:lvl4pPr>
            <a:lvl5pPr lvl="4" algn="ctr" rtl="0">
              <a:spcBef>
                <a:spcPts val="0"/>
              </a:spcBef>
              <a:spcAft>
                <a:spcPts val="0"/>
              </a:spcAft>
              <a:buSzPts val="1400"/>
              <a:buNone/>
              <a:defRPr sz="1400"/>
            </a:lvl5pPr>
            <a:lvl6pPr lvl="5" algn="ctr" rtl="0">
              <a:spcBef>
                <a:spcPts val="0"/>
              </a:spcBef>
              <a:spcAft>
                <a:spcPts val="0"/>
              </a:spcAft>
              <a:buSzPts val="1400"/>
              <a:buNone/>
              <a:defRPr sz="1400"/>
            </a:lvl6pPr>
            <a:lvl7pPr lvl="6" algn="ctr" rtl="0">
              <a:spcBef>
                <a:spcPts val="0"/>
              </a:spcBef>
              <a:spcAft>
                <a:spcPts val="0"/>
              </a:spcAft>
              <a:buSzPts val="1400"/>
              <a:buNone/>
              <a:defRPr sz="1400"/>
            </a:lvl7pPr>
            <a:lvl8pPr lvl="7" algn="ctr" rtl="0">
              <a:spcBef>
                <a:spcPts val="0"/>
              </a:spcBef>
              <a:spcAft>
                <a:spcPts val="0"/>
              </a:spcAft>
              <a:buSzPts val="1400"/>
              <a:buNone/>
              <a:defRPr sz="1400"/>
            </a:lvl8pPr>
            <a:lvl9pPr lvl="8" algn="ctr" rtl="0">
              <a:spcBef>
                <a:spcPts val="0"/>
              </a:spcBef>
              <a:spcAft>
                <a:spcPts val="0"/>
              </a:spcAft>
              <a:buSzPts val="1400"/>
              <a:buNone/>
              <a:defRPr sz="1400"/>
            </a:lvl9pPr>
          </a:lstStyle>
          <a:p>
            <a:endParaRPr/>
          </a:p>
        </p:txBody>
      </p:sp>
      <p:sp>
        <p:nvSpPr>
          <p:cNvPr id="86" name="Google Shape;86;p15"/>
          <p:cNvSpPr txBox="1">
            <a:spLocks noGrp="1"/>
          </p:cNvSpPr>
          <p:nvPr>
            <p:ph type="subTitle" idx="6"/>
          </p:nvPr>
        </p:nvSpPr>
        <p:spPr>
          <a:xfrm>
            <a:off x="6522951" y="3319900"/>
            <a:ext cx="1599300" cy="90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None/>
              <a:defRPr sz="1000"/>
            </a:lvl1pPr>
            <a:lvl2pPr lvl="1" algn="ctr" rtl="0">
              <a:lnSpc>
                <a:spcPct val="100000"/>
              </a:lnSpc>
              <a:spcBef>
                <a:spcPts val="0"/>
              </a:spcBef>
              <a:spcAft>
                <a:spcPts val="0"/>
              </a:spcAft>
              <a:buSzPts val="1200"/>
              <a:buNone/>
              <a:defRPr sz="1200"/>
            </a:lvl2pPr>
            <a:lvl3pPr lvl="2" algn="ctr" rtl="0">
              <a:lnSpc>
                <a:spcPct val="100000"/>
              </a:lnSpc>
              <a:spcBef>
                <a:spcPts val="0"/>
              </a:spcBef>
              <a:spcAft>
                <a:spcPts val="0"/>
              </a:spcAft>
              <a:buSzPts val="1200"/>
              <a:buNone/>
              <a:defRPr sz="1200"/>
            </a:lvl3pPr>
            <a:lvl4pPr lvl="3" algn="ctr" rtl="0">
              <a:lnSpc>
                <a:spcPct val="100000"/>
              </a:lnSpc>
              <a:spcBef>
                <a:spcPts val="0"/>
              </a:spcBef>
              <a:spcAft>
                <a:spcPts val="0"/>
              </a:spcAft>
              <a:buSzPts val="1200"/>
              <a:buNone/>
              <a:defRPr sz="1200"/>
            </a:lvl4pPr>
            <a:lvl5pPr lvl="4" algn="ctr" rtl="0">
              <a:lnSpc>
                <a:spcPct val="100000"/>
              </a:lnSpc>
              <a:spcBef>
                <a:spcPts val="0"/>
              </a:spcBef>
              <a:spcAft>
                <a:spcPts val="0"/>
              </a:spcAft>
              <a:buSzPts val="1200"/>
              <a:buNone/>
              <a:defRPr sz="1200"/>
            </a:lvl5pPr>
            <a:lvl6pPr lvl="5" algn="ctr" rtl="0">
              <a:lnSpc>
                <a:spcPct val="100000"/>
              </a:lnSpc>
              <a:spcBef>
                <a:spcPts val="0"/>
              </a:spcBef>
              <a:spcAft>
                <a:spcPts val="0"/>
              </a:spcAft>
              <a:buSzPts val="1200"/>
              <a:buNone/>
              <a:defRPr sz="1200"/>
            </a:lvl6pPr>
            <a:lvl7pPr lvl="6" algn="ctr" rtl="0">
              <a:lnSpc>
                <a:spcPct val="100000"/>
              </a:lnSpc>
              <a:spcBef>
                <a:spcPts val="0"/>
              </a:spcBef>
              <a:spcAft>
                <a:spcPts val="0"/>
              </a:spcAft>
              <a:buSzPts val="1200"/>
              <a:buNone/>
              <a:defRPr sz="1200"/>
            </a:lvl7pPr>
            <a:lvl8pPr lvl="7" algn="ctr" rtl="0">
              <a:lnSpc>
                <a:spcPct val="100000"/>
              </a:lnSpc>
              <a:spcBef>
                <a:spcPts val="0"/>
              </a:spcBef>
              <a:spcAft>
                <a:spcPts val="0"/>
              </a:spcAft>
              <a:buSzPts val="1200"/>
              <a:buNone/>
              <a:defRPr sz="1200"/>
            </a:lvl8pPr>
            <a:lvl9pPr lvl="8" algn="ctr" rtl="0">
              <a:lnSpc>
                <a:spcPct val="100000"/>
              </a:lnSpc>
              <a:spcBef>
                <a:spcPts val="0"/>
              </a:spcBef>
              <a:spcAft>
                <a:spcPts val="0"/>
              </a:spcAft>
              <a:buSzPts val="1200"/>
              <a:buNone/>
              <a:defRPr sz="1200"/>
            </a:lvl9pPr>
          </a:lstStyle>
          <a:p>
            <a:endParaRPr/>
          </a:p>
        </p:txBody>
      </p:sp>
      <p:sp>
        <p:nvSpPr>
          <p:cNvPr id="87" name="Google Shape;87;p15"/>
          <p:cNvSpPr txBox="1">
            <a:spLocks noGrp="1"/>
          </p:cNvSpPr>
          <p:nvPr>
            <p:ph type="title" idx="7"/>
          </p:nvPr>
        </p:nvSpPr>
        <p:spPr>
          <a:xfrm>
            <a:off x="6522944" y="2760450"/>
            <a:ext cx="15333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
              <a:buNone/>
              <a:defRPr sz="1200"/>
            </a:lvl1pPr>
            <a:lvl2pPr lvl="1" algn="ctr" rtl="0">
              <a:spcBef>
                <a:spcPts val="0"/>
              </a:spcBef>
              <a:spcAft>
                <a:spcPts val="0"/>
              </a:spcAft>
              <a:buSzPts val="1400"/>
              <a:buNone/>
              <a:defRPr sz="1400"/>
            </a:lvl2pPr>
            <a:lvl3pPr lvl="2" algn="ctr" rtl="0">
              <a:spcBef>
                <a:spcPts val="0"/>
              </a:spcBef>
              <a:spcAft>
                <a:spcPts val="0"/>
              </a:spcAft>
              <a:buSzPts val="1400"/>
              <a:buNone/>
              <a:defRPr sz="1400"/>
            </a:lvl3pPr>
            <a:lvl4pPr lvl="3" algn="ctr" rtl="0">
              <a:spcBef>
                <a:spcPts val="0"/>
              </a:spcBef>
              <a:spcAft>
                <a:spcPts val="0"/>
              </a:spcAft>
              <a:buSzPts val="1400"/>
              <a:buNone/>
              <a:defRPr sz="1400"/>
            </a:lvl4pPr>
            <a:lvl5pPr lvl="4" algn="ctr" rtl="0">
              <a:spcBef>
                <a:spcPts val="0"/>
              </a:spcBef>
              <a:spcAft>
                <a:spcPts val="0"/>
              </a:spcAft>
              <a:buSzPts val="1400"/>
              <a:buNone/>
              <a:defRPr sz="1400"/>
            </a:lvl5pPr>
            <a:lvl6pPr lvl="5" algn="ctr" rtl="0">
              <a:spcBef>
                <a:spcPts val="0"/>
              </a:spcBef>
              <a:spcAft>
                <a:spcPts val="0"/>
              </a:spcAft>
              <a:buSzPts val="1400"/>
              <a:buNone/>
              <a:defRPr sz="1400"/>
            </a:lvl6pPr>
            <a:lvl7pPr lvl="6" algn="ctr" rtl="0">
              <a:spcBef>
                <a:spcPts val="0"/>
              </a:spcBef>
              <a:spcAft>
                <a:spcPts val="0"/>
              </a:spcAft>
              <a:buSzPts val="1400"/>
              <a:buNone/>
              <a:defRPr sz="1400"/>
            </a:lvl7pPr>
            <a:lvl8pPr lvl="7" algn="ctr" rtl="0">
              <a:spcBef>
                <a:spcPts val="0"/>
              </a:spcBef>
              <a:spcAft>
                <a:spcPts val="0"/>
              </a:spcAft>
              <a:buSzPts val="1400"/>
              <a:buNone/>
              <a:defRPr sz="1400"/>
            </a:lvl8pPr>
            <a:lvl9pPr lvl="8" algn="ctr" rtl="0">
              <a:spcBef>
                <a:spcPts val="0"/>
              </a:spcBef>
              <a:spcAft>
                <a:spcPts val="0"/>
              </a:spcAft>
              <a:buSzPts val="1400"/>
              <a:buNone/>
              <a:defRPr sz="1400"/>
            </a:lvl9pPr>
          </a:lstStyle>
          <a:p>
            <a:endParaRPr/>
          </a:p>
        </p:txBody>
      </p:sp>
      <p:sp>
        <p:nvSpPr>
          <p:cNvPr id="88" name="Google Shape;88;p15"/>
          <p:cNvSpPr txBox="1">
            <a:spLocks noGrp="1"/>
          </p:cNvSpPr>
          <p:nvPr>
            <p:ph type="ctrTitle" idx="8"/>
          </p:nvPr>
        </p:nvSpPr>
        <p:spPr>
          <a:xfrm>
            <a:off x="782230" y="14895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4">
  <p:cSld name="SECTION_HEADER_1_1_1_1_1">
    <p:bg>
      <p:bgPr>
        <a:solidFill>
          <a:srgbClr val="FFFFFF"/>
        </a:solidFill>
        <a:effectLst/>
      </p:bgPr>
    </p:bg>
    <p:spTree>
      <p:nvGrpSpPr>
        <p:cNvPr id="1" name="Shape 89"/>
        <p:cNvGrpSpPr/>
        <p:nvPr/>
      </p:nvGrpSpPr>
      <p:grpSpPr>
        <a:xfrm>
          <a:off x="0" y="0"/>
          <a:ext cx="0" cy="0"/>
          <a:chOff x="0" y="0"/>
          <a:chExt cx="0" cy="0"/>
        </a:xfrm>
      </p:grpSpPr>
      <p:sp>
        <p:nvSpPr>
          <p:cNvPr id="90" name="Google Shape;90;p16"/>
          <p:cNvSpPr txBox="1">
            <a:spLocks noGrp="1"/>
          </p:cNvSpPr>
          <p:nvPr>
            <p:ph type="title" hasCustomPrompt="1"/>
          </p:nvPr>
        </p:nvSpPr>
        <p:spPr>
          <a:xfrm>
            <a:off x="923550" y="2998575"/>
            <a:ext cx="3121200" cy="8418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4800"/>
              <a:buNone/>
              <a:defRPr sz="4800">
                <a:solidFill>
                  <a:schemeClr val="accent1"/>
                </a:solidFill>
              </a:defRPr>
            </a:lvl1pPr>
            <a:lvl2pPr lvl="1" rtl="0">
              <a:spcBef>
                <a:spcPts val="0"/>
              </a:spcBef>
              <a:spcAft>
                <a:spcPts val="0"/>
              </a:spcAft>
              <a:buClr>
                <a:schemeClr val="accent4"/>
              </a:buClr>
              <a:buSzPts val="7200"/>
              <a:buNone/>
              <a:defRPr sz="7200">
                <a:solidFill>
                  <a:schemeClr val="accent4"/>
                </a:solidFill>
              </a:defRPr>
            </a:lvl2pPr>
            <a:lvl3pPr lvl="2" rtl="0">
              <a:spcBef>
                <a:spcPts val="0"/>
              </a:spcBef>
              <a:spcAft>
                <a:spcPts val="0"/>
              </a:spcAft>
              <a:buClr>
                <a:schemeClr val="accent4"/>
              </a:buClr>
              <a:buSzPts val="7200"/>
              <a:buNone/>
              <a:defRPr sz="7200">
                <a:solidFill>
                  <a:schemeClr val="accent4"/>
                </a:solidFill>
              </a:defRPr>
            </a:lvl3pPr>
            <a:lvl4pPr lvl="3" rtl="0">
              <a:spcBef>
                <a:spcPts val="0"/>
              </a:spcBef>
              <a:spcAft>
                <a:spcPts val="0"/>
              </a:spcAft>
              <a:buClr>
                <a:schemeClr val="accent4"/>
              </a:buClr>
              <a:buSzPts val="7200"/>
              <a:buNone/>
              <a:defRPr sz="7200">
                <a:solidFill>
                  <a:schemeClr val="accent4"/>
                </a:solidFill>
              </a:defRPr>
            </a:lvl4pPr>
            <a:lvl5pPr lvl="4" rtl="0">
              <a:spcBef>
                <a:spcPts val="0"/>
              </a:spcBef>
              <a:spcAft>
                <a:spcPts val="0"/>
              </a:spcAft>
              <a:buClr>
                <a:schemeClr val="accent4"/>
              </a:buClr>
              <a:buSzPts val="7200"/>
              <a:buNone/>
              <a:defRPr sz="7200">
                <a:solidFill>
                  <a:schemeClr val="accent4"/>
                </a:solidFill>
              </a:defRPr>
            </a:lvl5pPr>
            <a:lvl6pPr lvl="5" rtl="0">
              <a:spcBef>
                <a:spcPts val="0"/>
              </a:spcBef>
              <a:spcAft>
                <a:spcPts val="0"/>
              </a:spcAft>
              <a:buClr>
                <a:schemeClr val="accent4"/>
              </a:buClr>
              <a:buSzPts val="7200"/>
              <a:buNone/>
              <a:defRPr sz="7200">
                <a:solidFill>
                  <a:schemeClr val="accent4"/>
                </a:solidFill>
              </a:defRPr>
            </a:lvl6pPr>
            <a:lvl7pPr lvl="6" rtl="0">
              <a:spcBef>
                <a:spcPts val="0"/>
              </a:spcBef>
              <a:spcAft>
                <a:spcPts val="0"/>
              </a:spcAft>
              <a:buClr>
                <a:schemeClr val="accent4"/>
              </a:buClr>
              <a:buSzPts val="7200"/>
              <a:buNone/>
              <a:defRPr sz="7200">
                <a:solidFill>
                  <a:schemeClr val="accent4"/>
                </a:solidFill>
              </a:defRPr>
            </a:lvl7pPr>
            <a:lvl8pPr lvl="7" rtl="0">
              <a:spcBef>
                <a:spcPts val="0"/>
              </a:spcBef>
              <a:spcAft>
                <a:spcPts val="0"/>
              </a:spcAft>
              <a:buClr>
                <a:schemeClr val="accent4"/>
              </a:buClr>
              <a:buSzPts val="7200"/>
              <a:buNone/>
              <a:defRPr sz="7200">
                <a:solidFill>
                  <a:schemeClr val="accent4"/>
                </a:solidFill>
              </a:defRPr>
            </a:lvl8pPr>
            <a:lvl9pPr lvl="8" rtl="0">
              <a:spcBef>
                <a:spcPts val="0"/>
              </a:spcBef>
              <a:spcAft>
                <a:spcPts val="0"/>
              </a:spcAft>
              <a:buClr>
                <a:schemeClr val="accent4"/>
              </a:buClr>
              <a:buSzPts val="7200"/>
              <a:buNone/>
              <a:defRPr sz="7200">
                <a:solidFill>
                  <a:schemeClr val="accent4"/>
                </a:solidFill>
              </a:defRPr>
            </a:lvl9pPr>
          </a:lstStyle>
          <a:p>
            <a:r>
              <a:t>xx%</a:t>
            </a:r>
          </a:p>
        </p:txBody>
      </p:sp>
      <p:sp>
        <p:nvSpPr>
          <p:cNvPr id="91" name="Google Shape;91;p16"/>
          <p:cNvSpPr txBox="1">
            <a:spLocks noGrp="1"/>
          </p:cNvSpPr>
          <p:nvPr>
            <p:ph type="title" idx="2"/>
          </p:nvPr>
        </p:nvSpPr>
        <p:spPr>
          <a:xfrm>
            <a:off x="923550" y="3535575"/>
            <a:ext cx="53157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 TEXT 2">
  <p:cSld name="SECTION_HEADER_2_2">
    <p:spTree>
      <p:nvGrpSpPr>
        <p:cNvPr id="1" name="Shape 92"/>
        <p:cNvGrpSpPr/>
        <p:nvPr/>
      </p:nvGrpSpPr>
      <p:grpSpPr>
        <a:xfrm>
          <a:off x="0" y="0"/>
          <a:ext cx="0" cy="0"/>
          <a:chOff x="0" y="0"/>
          <a:chExt cx="0" cy="0"/>
        </a:xfrm>
      </p:grpSpPr>
      <p:sp>
        <p:nvSpPr>
          <p:cNvPr id="93" name="Google Shape;93;p17"/>
          <p:cNvSpPr txBox="1">
            <a:spLocks noGrp="1"/>
          </p:cNvSpPr>
          <p:nvPr>
            <p:ph type="subTitle" idx="1"/>
          </p:nvPr>
        </p:nvSpPr>
        <p:spPr>
          <a:xfrm>
            <a:off x="749850" y="2576950"/>
            <a:ext cx="3303900" cy="217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a:endParaRPr/>
          </a:p>
        </p:txBody>
      </p:sp>
      <p:sp>
        <p:nvSpPr>
          <p:cNvPr id="94" name="Google Shape;94;p17"/>
          <p:cNvSpPr txBox="1">
            <a:spLocks noGrp="1"/>
          </p:cNvSpPr>
          <p:nvPr>
            <p:ph type="ctrTitle"/>
          </p:nvPr>
        </p:nvSpPr>
        <p:spPr>
          <a:xfrm>
            <a:off x="788328" y="15240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
        <p:nvSpPr>
          <p:cNvPr id="95" name="Google Shape;95;p17"/>
          <p:cNvSpPr txBox="1">
            <a:spLocks noGrp="1"/>
          </p:cNvSpPr>
          <p:nvPr>
            <p:ph type="title" idx="2"/>
          </p:nvPr>
        </p:nvSpPr>
        <p:spPr>
          <a:xfrm>
            <a:off x="749850" y="1922250"/>
            <a:ext cx="33039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 TEXT 3">
  <p:cSld name="SECTION_HEADER_2_2_1">
    <p:spTree>
      <p:nvGrpSpPr>
        <p:cNvPr id="1" name="Shape 96"/>
        <p:cNvGrpSpPr/>
        <p:nvPr/>
      </p:nvGrpSpPr>
      <p:grpSpPr>
        <a:xfrm>
          <a:off x="0" y="0"/>
          <a:ext cx="0" cy="0"/>
          <a:chOff x="0" y="0"/>
          <a:chExt cx="0" cy="0"/>
        </a:xfrm>
      </p:grpSpPr>
      <p:sp>
        <p:nvSpPr>
          <p:cNvPr id="97" name="Google Shape;97;p18"/>
          <p:cNvSpPr txBox="1">
            <a:spLocks noGrp="1"/>
          </p:cNvSpPr>
          <p:nvPr>
            <p:ph type="ctrTitle"/>
          </p:nvPr>
        </p:nvSpPr>
        <p:spPr>
          <a:xfrm>
            <a:off x="2790375" y="152400"/>
            <a:ext cx="5575200" cy="13200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400"/>
              <a:buNone/>
              <a:defRPr sz="2400"/>
            </a:lvl1pPr>
            <a:lvl2pPr lvl="1" algn="r" rtl="0">
              <a:spcBef>
                <a:spcPts val="0"/>
              </a:spcBef>
              <a:spcAft>
                <a:spcPts val="0"/>
              </a:spcAft>
              <a:buSzPts val="4800"/>
              <a:buNone/>
              <a:defRPr sz="4800"/>
            </a:lvl2pPr>
            <a:lvl3pPr lvl="2" algn="r" rtl="0">
              <a:spcBef>
                <a:spcPts val="0"/>
              </a:spcBef>
              <a:spcAft>
                <a:spcPts val="0"/>
              </a:spcAft>
              <a:buSzPts val="4800"/>
              <a:buNone/>
              <a:defRPr sz="4800"/>
            </a:lvl3pPr>
            <a:lvl4pPr lvl="3" algn="r" rtl="0">
              <a:spcBef>
                <a:spcPts val="0"/>
              </a:spcBef>
              <a:spcAft>
                <a:spcPts val="0"/>
              </a:spcAft>
              <a:buSzPts val="4800"/>
              <a:buNone/>
              <a:defRPr sz="4800"/>
            </a:lvl4pPr>
            <a:lvl5pPr lvl="4" algn="r" rtl="0">
              <a:spcBef>
                <a:spcPts val="0"/>
              </a:spcBef>
              <a:spcAft>
                <a:spcPts val="0"/>
              </a:spcAft>
              <a:buSzPts val="4800"/>
              <a:buNone/>
              <a:defRPr sz="4800"/>
            </a:lvl5pPr>
            <a:lvl6pPr lvl="5" algn="r" rtl="0">
              <a:spcBef>
                <a:spcPts val="0"/>
              </a:spcBef>
              <a:spcAft>
                <a:spcPts val="0"/>
              </a:spcAft>
              <a:buSzPts val="4800"/>
              <a:buNone/>
              <a:defRPr sz="4800"/>
            </a:lvl6pPr>
            <a:lvl7pPr lvl="6" algn="r" rtl="0">
              <a:spcBef>
                <a:spcPts val="0"/>
              </a:spcBef>
              <a:spcAft>
                <a:spcPts val="0"/>
              </a:spcAft>
              <a:buSzPts val="4800"/>
              <a:buNone/>
              <a:defRPr sz="4800"/>
            </a:lvl7pPr>
            <a:lvl8pPr lvl="7" algn="r" rtl="0">
              <a:spcBef>
                <a:spcPts val="0"/>
              </a:spcBef>
              <a:spcAft>
                <a:spcPts val="0"/>
              </a:spcAft>
              <a:buSzPts val="4800"/>
              <a:buNone/>
              <a:defRPr sz="4800"/>
            </a:lvl8pPr>
            <a:lvl9pPr lvl="8" algn="r" rtl="0">
              <a:spcBef>
                <a:spcPts val="0"/>
              </a:spcBef>
              <a:spcAft>
                <a:spcPts val="0"/>
              </a:spcAft>
              <a:buSzPts val="4800"/>
              <a:buNone/>
              <a:defRPr sz="4800"/>
            </a:lvl9pPr>
          </a:lstStyle>
          <a:p>
            <a:endParaRPr/>
          </a:p>
        </p:txBody>
      </p:sp>
      <p:sp>
        <p:nvSpPr>
          <p:cNvPr id="98" name="Google Shape;98;p18"/>
          <p:cNvSpPr txBox="1">
            <a:spLocks noGrp="1"/>
          </p:cNvSpPr>
          <p:nvPr>
            <p:ph type="subTitle" idx="1"/>
          </p:nvPr>
        </p:nvSpPr>
        <p:spPr>
          <a:xfrm>
            <a:off x="5467350" y="2576950"/>
            <a:ext cx="2898300" cy="21759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None/>
              <a:defRPr sz="1200"/>
            </a:lvl1pPr>
            <a:lvl2pPr lvl="1" algn="r" rtl="0">
              <a:lnSpc>
                <a:spcPct val="100000"/>
              </a:lnSpc>
              <a:spcBef>
                <a:spcPts val="0"/>
              </a:spcBef>
              <a:spcAft>
                <a:spcPts val="0"/>
              </a:spcAft>
              <a:buSzPts val="1200"/>
              <a:buNone/>
              <a:defRPr sz="1200"/>
            </a:lvl2pPr>
            <a:lvl3pPr lvl="2" algn="r" rtl="0">
              <a:lnSpc>
                <a:spcPct val="100000"/>
              </a:lnSpc>
              <a:spcBef>
                <a:spcPts val="0"/>
              </a:spcBef>
              <a:spcAft>
                <a:spcPts val="0"/>
              </a:spcAft>
              <a:buSzPts val="1200"/>
              <a:buNone/>
              <a:defRPr sz="1200"/>
            </a:lvl3pPr>
            <a:lvl4pPr lvl="3" algn="r" rtl="0">
              <a:lnSpc>
                <a:spcPct val="100000"/>
              </a:lnSpc>
              <a:spcBef>
                <a:spcPts val="0"/>
              </a:spcBef>
              <a:spcAft>
                <a:spcPts val="0"/>
              </a:spcAft>
              <a:buSzPts val="1200"/>
              <a:buNone/>
              <a:defRPr sz="1200"/>
            </a:lvl4pPr>
            <a:lvl5pPr lvl="4" algn="r" rtl="0">
              <a:lnSpc>
                <a:spcPct val="100000"/>
              </a:lnSpc>
              <a:spcBef>
                <a:spcPts val="0"/>
              </a:spcBef>
              <a:spcAft>
                <a:spcPts val="0"/>
              </a:spcAft>
              <a:buSzPts val="1200"/>
              <a:buNone/>
              <a:defRPr sz="1200"/>
            </a:lvl5pPr>
            <a:lvl6pPr lvl="5" algn="r" rtl="0">
              <a:lnSpc>
                <a:spcPct val="100000"/>
              </a:lnSpc>
              <a:spcBef>
                <a:spcPts val="0"/>
              </a:spcBef>
              <a:spcAft>
                <a:spcPts val="0"/>
              </a:spcAft>
              <a:buSzPts val="1200"/>
              <a:buNone/>
              <a:defRPr sz="1200"/>
            </a:lvl6pPr>
            <a:lvl7pPr lvl="6" algn="r" rtl="0">
              <a:lnSpc>
                <a:spcPct val="100000"/>
              </a:lnSpc>
              <a:spcBef>
                <a:spcPts val="0"/>
              </a:spcBef>
              <a:spcAft>
                <a:spcPts val="0"/>
              </a:spcAft>
              <a:buSzPts val="1200"/>
              <a:buNone/>
              <a:defRPr sz="1200"/>
            </a:lvl7pPr>
            <a:lvl8pPr lvl="7" algn="r" rtl="0">
              <a:lnSpc>
                <a:spcPct val="100000"/>
              </a:lnSpc>
              <a:spcBef>
                <a:spcPts val="0"/>
              </a:spcBef>
              <a:spcAft>
                <a:spcPts val="0"/>
              </a:spcAft>
              <a:buSzPts val="1200"/>
              <a:buNone/>
              <a:defRPr sz="1200"/>
            </a:lvl8pPr>
            <a:lvl9pPr lvl="8" algn="r" rtl="0">
              <a:lnSpc>
                <a:spcPct val="100000"/>
              </a:lnSpc>
              <a:spcBef>
                <a:spcPts val="0"/>
              </a:spcBef>
              <a:spcAft>
                <a:spcPts val="0"/>
              </a:spcAft>
              <a:buSzPts val="1200"/>
              <a:buNone/>
              <a:defRPr sz="1200"/>
            </a:lvl9pPr>
          </a:lstStyle>
          <a:p>
            <a:endParaRPr/>
          </a:p>
        </p:txBody>
      </p:sp>
      <p:sp>
        <p:nvSpPr>
          <p:cNvPr id="99" name="Google Shape;99;p18"/>
          <p:cNvSpPr txBox="1">
            <a:spLocks noGrp="1"/>
          </p:cNvSpPr>
          <p:nvPr>
            <p:ph type="title" idx="2"/>
          </p:nvPr>
        </p:nvSpPr>
        <p:spPr>
          <a:xfrm>
            <a:off x="5061675" y="1922250"/>
            <a:ext cx="3303900" cy="841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1400"/>
              <a:buNone/>
              <a:defRPr sz="1400"/>
            </a:lvl1pPr>
            <a:lvl2pPr lvl="1" algn="r" rtl="0">
              <a:spcBef>
                <a:spcPts val="0"/>
              </a:spcBef>
              <a:spcAft>
                <a:spcPts val="0"/>
              </a:spcAft>
              <a:buSzPts val="1400"/>
              <a:buNone/>
              <a:defRPr sz="1400"/>
            </a:lvl2pPr>
            <a:lvl3pPr lvl="2" algn="r" rtl="0">
              <a:spcBef>
                <a:spcPts val="0"/>
              </a:spcBef>
              <a:spcAft>
                <a:spcPts val="0"/>
              </a:spcAft>
              <a:buSzPts val="1400"/>
              <a:buNone/>
              <a:defRPr sz="1400"/>
            </a:lvl3pPr>
            <a:lvl4pPr lvl="3" algn="r" rtl="0">
              <a:spcBef>
                <a:spcPts val="0"/>
              </a:spcBef>
              <a:spcAft>
                <a:spcPts val="0"/>
              </a:spcAft>
              <a:buSzPts val="1400"/>
              <a:buNone/>
              <a:defRPr sz="1400"/>
            </a:lvl4pPr>
            <a:lvl5pPr lvl="4" algn="r" rtl="0">
              <a:spcBef>
                <a:spcPts val="0"/>
              </a:spcBef>
              <a:spcAft>
                <a:spcPts val="0"/>
              </a:spcAft>
              <a:buSzPts val="1400"/>
              <a:buNone/>
              <a:defRPr sz="1400"/>
            </a:lvl5pPr>
            <a:lvl6pPr lvl="5" algn="r" rtl="0">
              <a:spcBef>
                <a:spcPts val="0"/>
              </a:spcBef>
              <a:spcAft>
                <a:spcPts val="0"/>
              </a:spcAft>
              <a:buSzPts val="1400"/>
              <a:buNone/>
              <a:defRPr sz="1400"/>
            </a:lvl6pPr>
            <a:lvl7pPr lvl="6" algn="r" rtl="0">
              <a:spcBef>
                <a:spcPts val="0"/>
              </a:spcBef>
              <a:spcAft>
                <a:spcPts val="0"/>
              </a:spcAft>
              <a:buSzPts val="1400"/>
              <a:buNone/>
              <a:defRPr sz="1400"/>
            </a:lvl7pPr>
            <a:lvl8pPr lvl="7" algn="r" rtl="0">
              <a:spcBef>
                <a:spcPts val="0"/>
              </a:spcBef>
              <a:spcAft>
                <a:spcPts val="0"/>
              </a:spcAft>
              <a:buSzPts val="1400"/>
              <a:buNone/>
              <a:defRPr sz="1400"/>
            </a:lvl8pPr>
            <a:lvl9pPr lvl="8" algn="r" rtl="0">
              <a:spcBef>
                <a:spcPts val="0"/>
              </a:spcBef>
              <a:spcAft>
                <a:spcPts val="0"/>
              </a:spcAft>
              <a:buSzPts val="1400"/>
              <a:buNone/>
              <a:defRPr sz="1400"/>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5">
  <p:cSld name="SECTION_HEADER_1_1_1_1_1_1">
    <p:bg>
      <p:bgPr>
        <a:solidFill>
          <a:srgbClr val="FFFFFF"/>
        </a:solidFill>
        <a:effectLst/>
      </p:bgPr>
    </p:bg>
    <p:spTree>
      <p:nvGrpSpPr>
        <p:cNvPr id="1" name="Shape 100"/>
        <p:cNvGrpSpPr/>
        <p:nvPr/>
      </p:nvGrpSpPr>
      <p:grpSpPr>
        <a:xfrm>
          <a:off x="0" y="0"/>
          <a:ext cx="0" cy="0"/>
          <a:chOff x="0" y="0"/>
          <a:chExt cx="0" cy="0"/>
        </a:xfrm>
      </p:grpSpPr>
      <p:sp>
        <p:nvSpPr>
          <p:cNvPr id="101" name="Google Shape;101;p19"/>
          <p:cNvSpPr txBox="1">
            <a:spLocks noGrp="1"/>
          </p:cNvSpPr>
          <p:nvPr>
            <p:ph type="title" hasCustomPrompt="1"/>
          </p:nvPr>
        </p:nvSpPr>
        <p:spPr>
          <a:xfrm>
            <a:off x="3011400" y="2046075"/>
            <a:ext cx="3121200" cy="8418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4800"/>
              <a:buNone/>
              <a:defRPr sz="4800">
                <a:solidFill>
                  <a:schemeClr val="accent1"/>
                </a:solidFill>
              </a:defRPr>
            </a:lvl1pPr>
            <a:lvl2pPr lvl="1" algn="ctr" rtl="0">
              <a:spcBef>
                <a:spcPts val="0"/>
              </a:spcBef>
              <a:spcAft>
                <a:spcPts val="0"/>
              </a:spcAft>
              <a:buClr>
                <a:schemeClr val="accent4"/>
              </a:buClr>
              <a:buSzPts val="7200"/>
              <a:buNone/>
              <a:defRPr sz="7200">
                <a:solidFill>
                  <a:schemeClr val="accent4"/>
                </a:solidFill>
              </a:defRPr>
            </a:lvl2pPr>
            <a:lvl3pPr lvl="2" algn="ctr" rtl="0">
              <a:spcBef>
                <a:spcPts val="0"/>
              </a:spcBef>
              <a:spcAft>
                <a:spcPts val="0"/>
              </a:spcAft>
              <a:buClr>
                <a:schemeClr val="accent4"/>
              </a:buClr>
              <a:buSzPts val="7200"/>
              <a:buNone/>
              <a:defRPr sz="7200">
                <a:solidFill>
                  <a:schemeClr val="accent4"/>
                </a:solidFill>
              </a:defRPr>
            </a:lvl3pPr>
            <a:lvl4pPr lvl="3" algn="ctr" rtl="0">
              <a:spcBef>
                <a:spcPts val="0"/>
              </a:spcBef>
              <a:spcAft>
                <a:spcPts val="0"/>
              </a:spcAft>
              <a:buClr>
                <a:schemeClr val="accent4"/>
              </a:buClr>
              <a:buSzPts val="7200"/>
              <a:buNone/>
              <a:defRPr sz="7200">
                <a:solidFill>
                  <a:schemeClr val="accent4"/>
                </a:solidFill>
              </a:defRPr>
            </a:lvl4pPr>
            <a:lvl5pPr lvl="4" algn="ctr" rtl="0">
              <a:spcBef>
                <a:spcPts val="0"/>
              </a:spcBef>
              <a:spcAft>
                <a:spcPts val="0"/>
              </a:spcAft>
              <a:buClr>
                <a:schemeClr val="accent4"/>
              </a:buClr>
              <a:buSzPts val="7200"/>
              <a:buNone/>
              <a:defRPr sz="7200">
                <a:solidFill>
                  <a:schemeClr val="accent4"/>
                </a:solidFill>
              </a:defRPr>
            </a:lvl5pPr>
            <a:lvl6pPr lvl="5" algn="ctr" rtl="0">
              <a:spcBef>
                <a:spcPts val="0"/>
              </a:spcBef>
              <a:spcAft>
                <a:spcPts val="0"/>
              </a:spcAft>
              <a:buClr>
                <a:schemeClr val="accent4"/>
              </a:buClr>
              <a:buSzPts val="7200"/>
              <a:buNone/>
              <a:defRPr sz="7200">
                <a:solidFill>
                  <a:schemeClr val="accent4"/>
                </a:solidFill>
              </a:defRPr>
            </a:lvl6pPr>
            <a:lvl7pPr lvl="6" algn="ctr" rtl="0">
              <a:spcBef>
                <a:spcPts val="0"/>
              </a:spcBef>
              <a:spcAft>
                <a:spcPts val="0"/>
              </a:spcAft>
              <a:buClr>
                <a:schemeClr val="accent4"/>
              </a:buClr>
              <a:buSzPts val="7200"/>
              <a:buNone/>
              <a:defRPr sz="7200">
                <a:solidFill>
                  <a:schemeClr val="accent4"/>
                </a:solidFill>
              </a:defRPr>
            </a:lvl7pPr>
            <a:lvl8pPr lvl="7" algn="ctr" rtl="0">
              <a:spcBef>
                <a:spcPts val="0"/>
              </a:spcBef>
              <a:spcAft>
                <a:spcPts val="0"/>
              </a:spcAft>
              <a:buClr>
                <a:schemeClr val="accent4"/>
              </a:buClr>
              <a:buSzPts val="7200"/>
              <a:buNone/>
              <a:defRPr sz="7200">
                <a:solidFill>
                  <a:schemeClr val="accent4"/>
                </a:solidFill>
              </a:defRPr>
            </a:lvl8pPr>
            <a:lvl9pPr lvl="8" algn="ctr" rtl="0">
              <a:spcBef>
                <a:spcPts val="0"/>
              </a:spcBef>
              <a:spcAft>
                <a:spcPts val="0"/>
              </a:spcAft>
              <a:buClr>
                <a:schemeClr val="accent4"/>
              </a:buClr>
              <a:buSzPts val="7200"/>
              <a:buNone/>
              <a:defRPr sz="7200">
                <a:solidFill>
                  <a:schemeClr val="accent4"/>
                </a:solidFill>
              </a:defRPr>
            </a:lvl9pPr>
          </a:lstStyle>
          <a:p>
            <a:r>
              <a:t>xx%</a:t>
            </a:r>
          </a:p>
        </p:txBody>
      </p:sp>
      <p:sp>
        <p:nvSpPr>
          <p:cNvPr id="102" name="Google Shape;102;p19"/>
          <p:cNvSpPr txBox="1">
            <a:spLocks noGrp="1"/>
          </p:cNvSpPr>
          <p:nvPr>
            <p:ph type="title" idx="2"/>
          </p:nvPr>
        </p:nvSpPr>
        <p:spPr>
          <a:xfrm>
            <a:off x="1914150" y="2583075"/>
            <a:ext cx="53157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HANKS &amp; CREDITS">
  <p:cSld name="SECTION_HEADER_2_3">
    <p:spTree>
      <p:nvGrpSpPr>
        <p:cNvPr id="1" name="Shape 103"/>
        <p:cNvGrpSpPr/>
        <p:nvPr/>
      </p:nvGrpSpPr>
      <p:grpSpPr>
        <a:xfrm>
          <a:off x="0" y="0"/>
          <a:ext cx="0" cy="0"/>
          <a:chOff x="0" y="0"/>
          <a:chExt cx="0" cy="0"/>
        </a:xfrm>
      </p:grpSpPr>
      <p:sp>
        <p:nvSpPr>
          <p:cNvPr id="104" name="Google Shape;104;p20"/>
          <p:cNvSpPr txBox="1">
            <a:spLocks noGrp="1"/>
          </p:cNvSpPr>
          <p:nvPr>
            <p:ph type="subTitle" idx="1"/>
          </p:nvPr>
        </p:nvSpPr>
        <p:spPr>
          <a:xfrm>
            <a:off x="793687" y="2195950"/>
            <a:ext cx="3303900" cy="1305000"/>
          </a:xfrm>
          <a:prstGeom prst="rect">
            <a:avLst/>
          </a:prstGeom>
        </p:spPr>
        <p:txBody>
          <a:bodyPr spcFirstLastPara="1" wrap="square" lIns="91425" tIns="91425" rIns="91425" bIns="91425" anchor="t" anchorCtr="0">
            <a:noAutofit/>
          </a:bodyPr>
          <a:lstStyle>
            <a:lvl1pPr lvl="0" rtl="0">
              <a:spcBef>
                <a:spcPts val="0"/>
              </a:spcBef>
              <a:spcAft>
                <a:spcPts val="0"/>
              </a:spcAft>
              <a:buSzPts val="1000"/>
              <a:buNone/>
              <a:defRPr sz="10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a:endParaRPr/>
          </a:p>
        </p:txBody>
      </p:sp>
      <p:sp>
        <p:nvSpPr>
          <p:cNvPr id="105" name="Google Shape;105;p20"/>
          <p:cNvSpPr txBox="1"/>
          <p:nvPr/>
        </p:nvSpPr>
        <p:spPr>
          <a:xfrm>
            <a:off x="5105400" y="3567625"/>
            <a:ext cx="2924100" cy="1019100"/>
          </a:xfrm>
          <a:prstGeom prst="rect">
            <a:avLst/>
          </a:prstGeom>
          <a:noFill/>
          <a:ln>
            <a:noFill/>
          </a:ln>
        </p:spPr>
        <p:txBody>
          <a:bodyPr spcFirstLastPara="1" wrap="square" lIns="91425" tIns="91425" rIns="91425" bIns="91425" anchor="t" anchorCtr="0">
            <a:noAutofit/>
          </a:bodyPr>
          <a:lstStyle/>
          <a:p>
            <a:pPr marL="0" lvl="0" indent="0" algn="r" rtl="0">
              <a:spcBef>
                <a:spcPts val="300"/>
              </a:spcBef>
              <a:spcAft>
                <a:spcPts val="0"/>
              </a:spcAft>
              <a:buNone/>
            </a:pPr>
            <a:r>
              <a:rPr lang="en" sz="800">
                <a:solidFill>
                  <a:srgbClr val="783F04"/>
                </a:solidFill>
                <a:latin typeface="Comfortaa"/>
                <a:ea typeface="Comfortaa"/>
                <a:cs typeface="Comfortaa"/>
                <a:sym typeface="Comfortaa"/>
              </a:rPr>
              <a:t>CREDITS: This presentation template was created by </a:t>
            </a:r>
            <a:r>
              <a:rPr lang="en" sz="800" b="1">
                <a:solidFill>
                  <a:srgbClr val="783F04"/>
                </a:solidFill>
                <a:uFill>
                  <a:noFill/>
                </a:uFill>
                <a:latin typeface="Comfortaa"/>
                <a:ea typeface="Comfortaa"/>
                <a:cs typeface="Comfortaa"/>
                <a:sym typeface="Comfortaa"/>
                <a:hlinkClick r:id="rId2">
                  <a:extLst>
                    <a:ext uri="{A12FA001-AC4F-418D-AE19-62706E023703}">
                      <ahyp:hlinkClr xmlns:ahyp="http://schemas.microsoft.com/office/drawing/2018/hyperlinkcolor" val="tx"/>
                    </a:ext>
                  </a:extLst>
                </a:hlinkClick>
              </a:rPr>
              <a:t>Slidesgo</a:t>
            </a:r>
            <a:r>
              <a:rPr lang="en" sz="800">
                <a:solidFill>
                  <a:srgbClr val="783F04"/>
                </a:solidFill>
                <a:latin typeface="Comfortaa"/>
                <a:ea typeface="Comfortaa"/>
                <a:cs typeface="Comfortaa"/>
                <a:sym typeface="Comfortaa"/>
              </a:rPr>
              <a:t>, including icons by </a:t>
            </a:r>
            <a:r>
              <a:rPr lang="en" sz="800" b="1">
                <a:solidFill>
                  <a:srgbClr val="783F04"/>
                </a:solidFill>
                <a:uFill>
                  <a:noFill/>
                </a:uFill>
                <a:latin typeface="Comfortaa"/>
                <a:ea typeface="Comfortaa"/>
                <a:cs typeface="Comfortaa"/>
                <a:sym typeface="Comfortaa"/>
                <a:hlinkClick r:id="rId3">
                  <a:extLst>
                    <a:ext uri="{A12FA001-AC4F-418D-AE19-62706E023703}">
                      <ahyp:hlinkClr xmlns:ahyp="http://schemas.microsoft.com/office/drawing/2018/hyperlinkcolor" val="tx"/>
                    </a:ext>
                  </a:extLst>
                </a:hlinkClick>
              </a:rPr>
              <a:t>Flaticon</a:t>
            </a:r>
            <a:r>
              <a:rPr lang="en" sz="800">
                <a:solidFill>
                  <a:srgbClr val="783F04"/>
                </a:solidFill>
                <a:latin typeface="Comfortaa"/>
                <a:ea typeface="Comfortaa"/>
                <a:cs typeface="Comfortaa"/>
                <a:sym typeface="Comfortaa"/>
              </a:rPr>
              <a:t>, and infographics &amp; images by </a:t>
            </a:r>
            <a:r>
              <a:rPr lang="en" sz="800" b="1">
                <a:solidFill>
                  <a:srgbClr val="783F04"/>
                </a:solidFill>
                <a:uFill>
                  <a:noFill/>
                </a:uFill>
                <a:latin typeface="Comfortaa"/>
                <a:ea typeface="Comfortaa"/>
                <a:cs typeface="Comfortaa"/>
                <a:sym typeface="Comfortaa"/>
                <a:hlinkClick r:id="rId4">
                  <a:extLst>
                    <a:ext uri="{A12FA001-AC4F-418D-AE19-62706E023703}">
                      <ahyp:hlinkClr xmlns:ahyp="http://schemas.microsoft.com/office/drawing/2018/hyperlinkcolor" val="tx"/>
                    </a:ext>
                  </a:extLst>
                </a:hlinkClick>
              </a:rPr>
              <a:t>Freepik</a:t>
            </a:r>
            <a:r>
              <a:rPr lang="en" sz="800">
                <a:solidFill>
                  <a:srgbClr val="783F04"/>
                </a:solidFill>
                <a:latin typeface="Comfortaa"/>
                <a:ea typeface="Comfortaa"/>
                <a:cs typeface="Comfortaa"/>
                <a:sym typeface="Comfortaa"/>
              </a:rPr>
              <a:t>. </a:t>
            </a:r>
            <a:endParaRPr sz="800">
              <a:solidFill>
                <a:srgbClr val="783F04"/>
              </a:solidFill>
              <a:latin typeface="Comfortaa"/>
              <a:ea typeface="Comfortaa"/>
              <a:cs typeface="Comfortaa"/>
              <a:sym typeface="Comfortaa"/>
            </a:endParaRPr>
          </a:p>
          <a:p>
            <a:pPr marL="0" lvl="0" indent="0" algn="r" rtl="0">
              <a:spcBef>
                <a:spcPts val="300"/>
              </a:spcBef>
              <a:spcAft>
                <a:spcPts val="0"/>
              </a:spcAft>
              <a:buNone/>
            </a:pPr>
            <a:r>
              <a:rPr lang="en" sz="800" b="1">
                <a:solidFill>
                  <a:srgbClr val="783F04"/>
                </a:solidFill>
                <a:latin typeface="Comfortaa"/>
                <a:ea typeface="Comfortaa"/>
                <a:cs typeface="Comfortaa"/>
                <a:sym typeface="Comfortaa"/>
              </a:rPr>
              <a:t>Please keep this slide for attribution.</a:t>
            </a:r>
            <a:endParaRPr sz="800" b="1">
              <a:solidFill>
                <a:srgbClr val="783F04"/>
              </a:solidFill>
              <a:latin typeface="Comfortaa"/>
              <a:ea typeface="Comfortaa"/>
              <a:cs typeface="Comfortaa"/>
              <a:sym typeface="Comfortaa"/>
            </a:endParaRPr>
          </a:p>
        </p:txBody>
      </p:sp>
      <p:sp>
        <p:nvSpPr>
          <p:cNvPr id="106" name="Google Shape;106;p20"/>
          <p:cNvSpPr txBox="1">
            <a:spLocks noGrp="1"/>
          </p:cNvSpPr>
          <p:nvPr>
            <p:ph type="ctrTitle"/>
          </p:nvPr>
        </p:nvSpPr>
        <p:spPr>
          <a:xfrm>
            <a:off x="785189" y="1179531"/>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 DESIGN 1">
  <p:cSld name="SECTION_HEADER_2_1_2_1_1">
    <p:spTree>
      <p:nvGrpSpPr>
        <p:cNvPr id="1" name="Shape 107"/>
        <p:cNvGrpSpPr/>
        <p:nvPr/>
      </p:nvGrpSpPr>
      <p:grpSpPr>
        <a:xfrm>
          <a:off x="0" y="0"/>
          <a:ext cx="0" cy="0"/>
          <a:chOff x="0" y="0"/>
          <a:chExt cx="0" cy="0"/>
        </a:xfrm>
      </p:grpSpPr>
      <p:sp>
        <p:nvSpPr>
          <p:cNvPr id="108" name="Google Shape;108;p21"/>
          <p:cNvSpPr/>
          <p:nvPr/>
        </p:nvSpPr>
        <p:spPr>
          <a:xfrm flipH="1">
            <a:off x="-1714963" y="-1324113"/>
            <a:ext cx="10858964" cy="6464179"/>
          </a:xfrm>
          <a:custGeom>
            <a:avLst/>
            <a:gdLst/>
            <a:ahLst/>
            <a:cxnLst/>
            <a:rect l="l" t="t" r="r" b="b"/>
            <a:pathLst>
              <a:path w="46298" h="25419" extrusionOk="0">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1"/>
          <p:cNvSpPr/>
          <p:nvPr/>
        </p:nvSpPr>
        <p:spPr>
          <a:xfrm flipH="1">
            <a:off x="-1676088" y="-1200301"/>
            <a:ext cx="10858964" cy="6464179"/>
          </a:xfrm>
          <a:custGeom>
            <a:avLst/>
            <a:gdLst/>
            <a:ahLst/>
            <a:cxnLst/>
            <a:rect l="l" t="t" r="r" b="b"/>
            <a:pathLst>
              <a:path w="46298" h="25419" extrusionOk="0">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1"/>
          <p:cNvSpPr txBox="1">
            <a:spLocks noGrp="1"/>
          </p:cNvSpPr>
          <p:nvPr>
            <p:ph type="ctrTitle"/>
          </p:nvPr>
        </p:nvSpPr>
        <p:spPr>
          <a:xfrm>
            <a:off x="788326" y="304800"/>
            <a:ext cx="32478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 TEXT 1">
  <p:cSld name="SECTION_HEADER_2_1_2_1">
    <p:spTree>
      <p:nvGrpSpPr>
        <p:cNvPr id="1" name="Shape 111"/>
        <p:cNvGrpSpPr/>
        <p:nvPr/>
      </p:nvGrpSpPr>
      <p:grpSpPr>
        <a:xfrm>
          <a:off x="0" y="0"/>
          <a:ext cx="0" cy="0"/>
          <a:chOff x="0" y="0"/>
          <a:chExt cx="0" cy="0"/>
        </a:xfrm>
      </p:grpSpPr>
      <p:sp>
        <p:nvSpPr>
          <p:cNvPr id="112" name="Google Shape;112;p22"/>
          <p:cNvSpPr/>
          <p:nvPr/>
        </p:nvSpPr>
        <p:spPr>
          <a:xfrm flipH="1">
            <a:off x="-1714963" y="-1324113"/>
            <a:ext cx="10858964" cy="6464179"/>
          </a:xfrm>
          <a:custGeom>
            <a:avLst/>
            <a:gdLst/>
            <a:ahLst/>
            <a:cxnLst/>
            <a:rect l="l" t="t" r="r" b="b"/>
            <a:pathLst>
              <a:path w="46298" h="25419" extrusionOk="0">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2"/>
          <p:cNvSpPr/>
          <p:nvPr/>
        </p:nvSpPr>
        <p:spPr>
          <a:xfrm flipH="1">
            <a:off x="-1676088" y="-1200301"/>
            <a:ext cx="10858964" cy="6464179"/>
          </a:xfrm>
          <a:custGeom>
            <a:avLst/>
            <a:gdLst/>
            <a:ahLst/>
            <a:cxnLst/>
            <a:rect l="l" t="t" r="r" b="b"/>
            <a:pathLst>
              <a:path w="46298" h="25419" extrusionOk="0">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2"/>
          <p:cNvSpPr txBox="1">
            <a:spLocks noGrp="1"/>
          </p:cNvSpPr>
          <p:nvPr>
            <p:ph type="subTitle" idx="1"/>
          </p:nvPr>
        </p:nvSpPr>
        <p:spPr>
          <a:xfrm>
            <a:off x="3246075" y="1577177"/>
            <a:ext cx="4679100" cy="2890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FFFFF"/>
              </a:buClr>
              <a:buSzPts val="900"/>
              <a:buNone/>
              <a:defRPr sz="900">
                <a:solidFill>
                  <a:srgbClr val="FFFFFF"/>
                </a:solidFill>
              </a:defRPr>
            </a:lvl1pPr>
            <a:lvl2pPr lvl="1" rtl="0">
              <a:lnSpc>
                <a:spcPct val="100000"/>
              </a:lnSpc>
              <a:spcBef>
                <a:spcPts val="0"/>
              </a:spcBef>
              <a:spcAft>
                <a:spcPts val="0"/>
              </a:spcAft>
              <a:buClr>
                <a:srgbClr val="FFFFFF"/>
              </a:buClr>
              <a:buSzPts val="900"/>
              <a:buNone/>
              <a:defRPr sz="900">
                <a:solidFill>
                  <a:srgbClr val="FFFFFF"/>
                </a:solidFill>
              </a:defRPr>
            </a:lvl2pPr>
            <a:lvl3pPr lvl="2" rtl="0">
              <a:lnSpc>
                <a:spcPct val="100000"/>
              </a:lnSpc>
              <a:spcBef>
                <a:spcPts val="0"/>
              </a:spcBef>
              <a:spcAft>
                <a:spcPts val="0"/>
              </a:spcAft>
              <a:buClr>
                <a:srgbClr val="FFFFFF"/>
              </a:buClr>
              <a:buSzPts val="900"/>
              <a:buNone/>
              <a:defRPr sz="900">
                <a:solidFill>
                  <a:srgbClr val="FFFFFF"/>
                </a:solidFill>
              </a:defRPr>
            </a:lvl3pPr>
            <a:lvl4pPr lvl="3" rtl="0">
              <a:lnSpc>
                <a:spcPct val="100000"/>
              </a:lnSpc>
              <a:spcBef>
                <a:spcPts val="0"/>
              </a:spcBef>
              <a:spcAft>
                <a:spcPts val="0"/>
              </a:spcAft>
              <a:buClr>
                <a:srgbClr val="FFFFFF"/>
              </a:buClr>
              <a:buSzPts val="900"/>
              <a:buNone/>
              <a:defRPr sz="900">
                <a:solidFill>
                  <a:srgbClr val="FFFFFF"/>
                </a:solidFill>
              </a:defRPr>
            </a:lvl4pPr>
            <a:lvl5pPr lvl="4" rtl="0">
              <a:lnSpc>
                <a:spcPct val="100000"/>
              </a:lnSpc>
              <a:spcBef>
                <a:spcPts val="0"/>
              </a:spcBef>
              <a:spcAft>
                <a:spcPts val="0"/>
              </a:spcAft>
              <a:buClr>
                <a:srgbClr val="FFFFFF"/>
              </a:buClr>
              <a:buSzPts val="900"/>
              <a:buNone/>
              <a:defRPr sz="900">
                <a:solidFill>
                  <a:srgbClr val="FFFFFF"/>
                </a:solidFill>
              </a:defRPr>
            </a:lvl5pPr>
            <a:lvl6pPr lvl="5" rtl="0">
              <a:lnSpc>
                <a:spcPct val="100000"/>
              </a:lnSpc>
              <a:spcBef>
                <a:spcPts val="0"/>
              </a:spcBef>
              <a:spcAft>
                <a:spcPts val="0"/>
              </a:spcAft>
              <a:buClr>
                <a:srgbClr val="FFFFFF"/>
              </a:buClr>
              <a:buSzPts val="900"/>
              <a:buNone/>
              <a:defRPr sz="900">
                <a:solidFill>
                  <a:srgbClr val="FFFFFF"/>
                </a:solidFill>
              </a:defRPr>
            </a:lvl6pPr>
            <a:lvl7pPr lvl="6" rtl="0">
              <a:lnSpc>
                <a:spcPct val="100000"/>
              </a:lnSpc>
              <a:spcBef>
                <a:spcPts val="0"/>
              </a:spcBef>
              <a:spcAft>
                <a:spcPts val="0"/>
              </a:spcAft>
              <a:buClr>
                <a:srgbClr val="FFFFFF"/>
              </a:buClr>
              <a:buSzPts val="900"/>
              <a:buNone/>
              <a:defRPr sz="900">
                <a:solidFill>
                  <a:srgbClr val="FFFFFF"/>
                </a:solidFill>
              </a:defRPr>
            </a:lvl7pPr>
            <a:lvl8pPr lvl="7" rtl="0">
              <a:lnSpc>
                <a:spcPct val="100000"/>
              </a:lnSpc>
              <a:spcBef>
                <a:spcPts val="0"/>
              </a:spcBef>
              <a:spcAft>
                <a:spcPts val="0"/>
              </a:spcAft>
              <a:buClr>
                <a:srgbClr val="FFFFFF"/>
              </a:buClr>
              <a:buSzPts val="900"/>
              <a:buNone/>
              <a:defRPr sz="900">
                <a:solidFill>
                  <a:srgbClr val="FFFFFF"/>
                </a:solidFill>
              </a:defRPr>
            </a:lvl8pPr>
            <a:lvl9pPr lvl="8" rtl="0">
              <a:lnSpc>
                <a:spcPct val="100000"/>
              </a:lnSpc>
              <a:spcBef>
                <a:spcPts val="0"/>
              </a:spcBef>
              <a:spcAft>
                <a:spcPts val="0"/>
              </a:spcAft>
              <a:buClr>
                <a:srgbClr val="FFFFFF"/>
              </a:buClr>
              <a:buSzPts val="900"/>
              <a:buNone/>
              <a:defRPr sz="900">
                <a:solidFill>
                  <a:srgbClr val="FFFFFF"/>
                </a:solidFill>
              </a:defRPr>
            </a:lvl9pPr>
          </a:lstStyle>
          <a:p>
            <a:endParaRPr/>
          </a:p>
        </p:txBody>
      </p:sp>
      <p:sp>
        <p:nvSpPr>
          <p:cNvPr id="115" name="Google Shape;115;p22"/>
          <p:cNvSpPr txBox="1">
            <a:spLocks noGrp="1"/>
          </p:cNvSpPr>
          <p:nvPr>
            <p:ph type="ctrTitle"/>
          </p:nvPr>
        </p:nvSpPr>
        <p:spPr>
          <a:xfrm>
            <a:off x="788328" y="152400"/>
            <a:ext cx="5575200" cy="132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LANK SLIDE">
  <p:cSld name="BLANK_1">
    <p:bg>
      <p:bgPr>
        <a:solidFill>
          <a:srgbClr val="FFFFFF"/>
        </a:solidFill>
        <a:effectLst/>
      </p:bgPr>
    </p:bg>
    <p:spTree>
      <p:nvGrpSpPr>
        <p:cNvPr id="1" name="Shape 116"/>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2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rgbClr val="783F04"/>
              </a:buClr>
              <a:buSzPts val="2800"/>
              <a:buFont typeface="Comfortaa"/>
              <a:buNone/>
              <a:defRPr sz="2800" b="1">
                <a:solidFill>
                  <a:srgbClr val="783F04"/>
                </a:solidFill>
                <a:latin typeface="Comfortaa"/>
                <a:ea typeface="Comfortaa"/>
                <a:cs typeface="Comfortaa"/>
                <a:sym typeface="Comfortaa"/>
              </a:defRPr>
            </a:lvl1pPr>
            <a:lvl2pPr lvl="1">
              <a:spcBef>
                <a:spcPts val="0"/>
              </a:spcBef>
              <a:spcAft>
                <a:spcPts val="0"/>
              </a:spcAft>
              <a:buClr>
                <a:srgbClr val="783F04"/>
              </a:buClr>
              <a:buSzPts val="2800"/>
              <a:buFont typeface="Comfortaa"/>
              <a:buNone/>
              <a:defRPr sz="2800" b="1">
                <a:solidFill>
                  <a:srgbClr val="783F04"/>
                </a:solidFill>
                <a:latin typeface="Comfortaa"/>
                <a:ea typeface="Comfortaa"/>
                <a:cs typeface="Comfortaa"/>
                <a:sym typeface="Comfortaa"/>
              </a:defRPr>
            </a:lvl2pPr>
            <a:lvl3pPr lvl="2">
              <a:spcBef>
                <a:spcPts val="0"/>
              </a:spcBef>
              <a:spcAft>
                <a:spcPts val="0"/>
              </a:spcAft>
              <a:buClr>
                <a:srgbClr val="783F04"/>
              </a:buClr>
              <a:buSzPts val="2800"/>
              <a:buFont typeface="Comfortaa"/>
              <a:buNone/>
              <a:defRPr sz="2800" b="1">
                <a:solidFill>
                  <a:srgbClr val="783F04"/>
                </a:solidFill>
                <a:latin typeface="Comfortaa"/>
                <a:ea typeface="Comfortaa"/>
                <a:cs typeface="Comfortaa"/>
                <a:sym typeface="Comfortaa"/>
              </a:defRPr>
            </a:lvl3pPr>
            <a:lvl4pPr lvl="3">
              <a:spcBef>
                <a:spcPts val="0"/>
              </a:spcBef>
              <a:spcAft>
                <a:spcPts val="0"/>
              </a:spcAft>
              <a:buClr>
                <a:srgbClr val="783F04"/>
              </a:buClr>
              <a:buSzPts val="2800"/>
              <a:buFont typeface="Comfortaa"/>
              <a:buNone/>
              <a:defRPr sz="2800" b="1">
                <a:solidFill>
                  <a:srgbClr val="783F04"/>
                </a:solidFill>
                <a:latin typeface="Comfortaa"/>
                <a:ea typeface="Comfortaa"/>
                <a:cs typeface="Comfortaa"/>
                <a:sym typeface="Comfortaa"/>
              </a:defRPr>
            </a:lvl4pPr>
            <a:lvl5pPr lvl="4">
              <a:spcBef>
                <a:spcPts val="0"/>
              </a:spcBef>
              <a:spcAft>
                <a:spcPts val="0"/>
              </a:spcAft>
              <a:buClr>
                <a:srgbClr val="783F04"/>
              </a:buClr>
              <a:buSzPts val="2800"/>
              <a:buFont typeface="Comfortaa"/>
              <a:buNone/>
              <a:defRPr sz="2800" b="1">
                <a:solidFill>
                  <a:srgbClr val="783F04"/>
                </a:solidFill>
                <a:latin typeface="Comfortaa"/>
                <a:ea typeface="Comfortaa"/>
                <a:cs typeface="Comfortaa"/>
                <a:sym typeface="Comfortaa"/>
              </a:defRPr>
            </a:lvl5pPr>
            <a:lvl6pPr lvl="5">
              <a:spcBef>
                <a:spcPts val="0"/>
              </a:spcBef>
              <a:spcAft>
                <a:spcPts val="0"/>
              </a:spcAft>
              <a:buClr>
                <a:srgbClr val="783F04"/>
              </a:buClr>
              <a:buSzPts val="2800"/>
              <a:buFont typeface="Comfortaa"/>
              <a:buNone/>
              <a:defRPr sz="2800" b="1">
                <a:solidFill>
                  <a:srgbClr val="783F04"/>
                </a:solidFill>
                <a:latin typeface="Comfortaa"/>
                <a:ea typeface="Comfortaa"/>
                <a:cs typeface="Comfortaa"/>
                <a:sym typeface="Comfortaa"/>
              </a:defRPr>
            </a:lvl6pPr>
            <a:lvl7pPr lvl="6">
              <a:spcBef>
                <a:spcPts val="0"/>
              </a:spcBef>
              <a:spcAft>
                <a:spcPts val="0"/>
              </a:spcAft>
              <a:buClr>
                <a:srgbClr val="783F04"/>
              </a:buClr>
              <a:buSzPts val="2800"/>
              <a:buFont typeface="Comfortaa"/>
              <a:buNone/>
              <a:defRPr sz="2800" b="1">
                <a:solidFill>
                  <a:srgbClr val="783F04"/>
                </a:solidFill>
                <a:latin typeface="Comfortaa"/>
                <a:ea typeface="Comfortaa"/>
                <a:cs typeface="Comfortaa"/>
                <a:sym typeface="Comfortaa"/>
              </a:defRPr>
            </a:lvl7pPr>
            <a:lvl8pPr lvl="7">
              <a:spcBef>
                <a:spcPts val="0"/>
              </a:spcBef>
              <a:spcAft>
                <a:spcPts val="0"/>
              </a:spcAft>
              <a:buClr>
                <a:srgbClr val="783F04"/>
              </a:buClr>
              <a:buSzPts val="2800"/>
              <a:buFont typeface="Comfortaa"/>
              <a:buNone/>
              <a:defRPr sz="2800" b="1">
                <a:solidFill>
                  <a:srgbClr val="783F04"/>
                </a:solidFill>
                <a:latin typeface="Comfortaa"/>
                <a:ea typeface="Comfortaa"/>
                <a:cs typeface="Comfortaa"/>
                <a:sym typeface="Comfortaa"/>
              </a:defRPr>
            </a:lvl8pPr>
            <a:lvl9pPr lvl="8">
              <a:spcBef>
                <a:spcPts val="0"/>
              </a:spcBef>
              <a:spcAft>
                <a:spcPts val="0"/>
              </a:spcAft>
              <a:buClr>
                <a:srgbClr val="783F04"/>
              </a:buClr>
              <a:buSzPts val="2800"/>
              <a:buFont typeface="Comfortaa"/>
              <a:buNone/>
              <a:defRPr sz="2800" b="1">
                <a:solidFill>
                  <a:srgbClr val="783F04"/>
                </a:solidFill>
                <a:latin typeface="Comfortaa"/>
                <a:ea typeface="Comfortaa"/>
                <a:cs typeface="Comfortaa"/>
                <a:sym typeface="Comfortaa"/>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rgbClr val="783F04"/>
              </a:buClr>
              <a:buSzPts val="1800"/>
              <a:buFont typeface="Comfortaa Light"/>
              <a:buChar char="●"/>
              <a:defRPr sz="1800">
                <a:solidFill>
                  <a:srgbClr val="783F04"/>
                </a:solidFill>
                <a:latin typeface="Comfortaa Light"/>
                <a:ea typeface="Comfortaa Light"/>
                <a:cs typeface="Comfortaa Light"/>
                <a:sym typeface="Comfortaa Light"/>
              </a:defRPr>
            </a:lvl1pPr>
            <a:lvl2pPr marL="914400" lvl="1" indent="-317500">
              <a:lnSpc>
                <a:spcPct val="115000"/>
              </a:lnSpc>
              <a:spcBef>
                <a:spcPts val="1600"/>
              </a:spcBef>
              <a:spcAft>
                <a:spcPts val="0"/>
              </a:spcAft>
              <a:buClr>
                <a:srgbClr val="783F04"/>
              </a:buClr>
              <a:buSzPts val="1400"/>
              <a:buFont typeface="Comfortaa Light"/>
              <a:buChar char="○"/>
              <a:defRPr>
                <a:solidFill>
                  <a:srgbClr val="783F04"/>
                </a:solidFill>
                <a:latin typeface="Comfortaa Light"/>
                <a:ea typeface="Comfortaa Light"/>
                <a:cs typeface="Comfortaa Light"/>
                <a:sym typeface="Comfortaa Light"/>
              </a:defRPr>
            </a:lvl2pPr>
            <a:lvl3pPr marL="1371600" lvl="2" indent="-317500">
              <a:lnSpc>
                <a:spcPct val="115000"/>
              </a:lnSpc>
              <a:spcBef>
                <a:spcPts val="1600"/>
              </a:spcBef>
              <a:spcAft>
                <a:spcPts val="0"/>
              </a:spcAft>
              <a:buClr>
                <a:srgbClr val="783F04"/>
              </a:buClr>
              <a:buSzPts val="1400"/>
              <a:buFont typeface="Comfortaa Light"/>
              <a:buChar char="■"/>
              <a:defRPr>
                <a:solidFill>
                  <a:srgbClr val="783F04"/>
                </a:solidFill>
                <a:latin typeface="Comfortaa Light"/>
                <a:ea typeface="Comfortaa Light"/>
                <a:cs typeface="Comfortaa Light"/>
                <a:sym typeface="Comfortaa Light"/>
              </a:defRPr>
            </a:lvl3pPr>
            <a:lvl4pPr marL="1828800" lvl="3" indent="-317500">
              <a:lnSpc>
                <a:spcPct val="115000"/>
              </a:lnSpc>
              <a:spcBef>
                <a:spcPts val="1600"/>
              </a:spcBef>
              <a:spcAft>
                <a:spcPts val="0"/>
              </a:spcAft>
              <a:buClr>
                <a:srgbClr val="783F04"/>
              </a:buClr>
              <a:buSzPts val="1400"/>
              <a:buFont typeface="Comfortaa Light"/>
              <a:buChar char="●"/>
              <a:defRPr>
                <a:solidFill>
                  <a:srgbClr val="783F04"/>
                </a:solidFill>
                <a:latin typeface="Comfortaa Light"/>
                <a:ea typeface="Comfortaa Light"/>
                <a:cs typeface="Comfortaa Light"/>
                <a:sym typeface="Comfortaa Light"/>
              </a:defRPr>
            </a:lvl4pPr>
            <a:lvl5pPr marL="2286000" lvl="4" indent="-317500">
              <a:lnSpc>
                <a:spcPct val="115000"/>
              </a:lnSpc>
              <a:spcBef>
                <a:spcPts val="1600"/>
              </a:spcBef>
              <a:spcAft>
                <a:spcPts val="0"/>
              </a:spcAft>
              <a:buClr>
                <a:srgbClr val="783F04"/>
              </a:buClr>
              <a:buSzPts val="1400"/>
              <a:buFont typeface="Comfortaa Light"/>
              <a:buChar char="○"/>
              <a:defRPr>
                <a:solidFill>
                  <a:srgbClr val="783F04"/>
                </a:solidFill>
                <a:latin typeface="Comfortaa Light"/>
                <a:ea typeface="Comfortaa Light"/>
                <a:cs typeface="Comfortaa Light"/>
                <a:sym typeface="Comfortaa Light"/>
              </a:defRPr>
            </a:lvl5pPr>
            <a:lvl6pPr marL="2743200" lvl="5" indent="-317500">
              <a:lnSpc>
                <a:spcPct val="115000"/>
              </a:lnSpc>
              <a:spcBef>
                <a:spcPts val="1600"/>
              </a:spcBef>
              <a:spcAft>
                <a:spcPts val="0"/>
              </a:spcAft>
              <a:buClr>
                <a:srgbClr val="783F04"/>
              </a:buClr>
              <a:buSzPts val="1400"/>
              <a:buFont typeface="Comfortaa Light"/>
              <a:buChar char="■"/>
              <a:defRPr>
                <a:solidFill>
                  <a:srgbClr val="783F04"/>
                </a:solidFill>
                <a:latin typeface="Comfortaa Light"/>
                <a:ea typeface="Comfortaa Light"/>
                <a:cs typeface="Comfortaa Light"/>
                <a:sym typeface="Comfortaa Light"/>
              </a:defRPr>
            </a:lvl6pPr>
            <a:lvl7pPr marL="3200400" lvl="6" indent="-317500">
              <a:lnSpc>
                <a:spcPct val="115000"/>
              </a:lnSpc>
              <a:spcBef>
                <a:spcPts val="1600"/>
              </a:spcBef>
              <a:spcAft>
                <a:spcPts val="0"/>
              </a:spcAft>
              <a:buClr>
                <a:srgbClr val="783F04"/>
              </a:buClr>
              <a:buSzPts val="1400"/>
              <a:buFont typeface="Comfortaa Light"/>
              <a:buChar char="●"/>
              <a:defRPr>
                <a:solidFill>
                  <a:srgbClr val="783F04"/>
                </a:solidFill>
                <a:latin typeface="Comfortaa Light"/>
                <a:ea typeface="Comfortaa Light"/>
                <a:cs typeface="Comfortaa Light"/>
                <a:sym typeface="Comfortaa Light"/>
              </a:defRPr>
            </a:lvl7pPr>
            <a:lvl8pPr marL="3657600" lvl="7" indent="-317500">
              <a:lnSpc>
                <a:spcPct val="115000"/>
              </a:lnSpc>
              <a:spcBef>
                <a:spcPts val="1600"/>
              </a:spcBef>
              <a:spcAft>
                <a:spcPts val="0"/>
              </a:spcAft>
              <a:buClr>
                <a:srgbClr val="783F04"/>
              </a:buClr>
              <a:buSzPts val="1400"/>
              <a:buFont typeface="Comfortaa Light"/>
              <a:buChar char="○"/>
              <a:defRPr>
                <a:solidFill>
                  <a:srgbClr val="783F04"/>
                </a:solidFill>
                <a:latin typeface="Comfortaa Light"/>
                <a:ea typeface="Comfortaa Light"/>
                <a:cs typeface="Comfortaa Light"/>
                <a:sym typeface="Comfortaa Light"/>
              </a:defRPr>
            </a:lvl8pPr>
            <a:lvl9pPr marL="4114800" lvl="8" indent="-317500">
              <a:lnSpc>
                <a:spcPct val="115000"/>
              </a:lnSpc>
              <a:spcBef>
                <a:spcPts val="1600"/>
              </a:spcBef>
              <a:spcAft>
                <a:spcPts val="1600"/>
              </a:spcAft>
              <a:buClr>
                <a:srgbClr val="783F04"/>
              </a:buClr>
              <a:buSzPts val="1400"/>
              <a:buFont typeface="Comfortaa Light"/>
              <a:buChar char="■"/>
              <a:defRPr>
                <a:solidFill>
                  <a:srgbClr val="783F04"/>
                </a:solidFill>
                <a:latin typeface="Comfortaa Light"/>
                <a:ea typeface="Comfortaa Light"/>
                <a:cs typeface="Comfortaa Light"/>
                <a:sym typeface="Comfortaa Light"/>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17"/>
        <p:cNvGrpSpPr/>
        <p:nvPr/>
      </p:nvGrpSpPr>
      <p:grpSpPr>
        <a:xfrm>
          <a:off x="0" y="0"/>
          <a:ext cx="0" cy="0"/>
          <a:chOff x="0" y="0"/>
          <a:chExt cx="0" cy="0"/>
        </a:xfrm>
      </p:grpSpPr>
      <p:sp>
        <p:nvSpPr>
          <p:cNvPr id="118" name="Google Shape;118;p24"/>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19" name="Google Shape;119;p2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0"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hyperlink" Target="https://docs.google.com/spreadsheets/d/1KHfawBUUTsyAkth8iOE5182xyJD-ve5OQb0W8FM5y2c/copy" TargetMode="External"/><Relationship Id="rId2" Type="http://schemas.openxmlformats.org/officeDocument/2006/relationships/notesSlide" Target="../notesSlides/notesSlide11.xml"/><Relationship Id="rId1" Type="http://schemas.openxmlformats.org/officeDocument/2006/relationships/slideLayout" Target="../slideLayouts/slideLayout9.xml"/><Relationship Id="rId4" Type="http://schemas.openxmlformats.org/officeDocument/2006/relationships/image" Target="../media/image7.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1.xml"/></Relationships>
</file>

<file path=ppt/slides/_rels/slide24.xml.rels><?xml version="1.0" encoding="UTF-8" standalone="yes"?>
<Relationships xmlns="http://schemas.openxmlformats.org/package/2006/relationships"><Relationship Id="rId8" Type="http://schemas.openxmlformats.org/officeDocument/2006/relationships/hyperlink" Target="https://www.freepik.com/free-vector/adventure-label-collection_4098086.htm/?utm_source=slidesgo_template&amp;utm_medium=referral-link&amp;utm_campaign=sg_resources&amp;utm_content=freepik" TargetMode="External"/><Relationship Id="rId13" Type="http://schemas.openxmlformats.org/officeDocument/2006/relationships/hyperlink" Target="https://www.freepik.com/free-vector/valentine-s-day-medal-collection_3535646.htm/?utm_source=slidesgo_template&amp;utm_medium=referral-link&amp;utm_campaign=sg_resources&amp;utm_content=freepik" TargetMode="External"/><Relationship Id="rId3" Type="http://schemas.openxmlformats.org/officeDocument/2006/relationships/hyperlink" Target="https://www.freepik.com/free-vector/modern-hand-drawn-2019-calendar-template_3263826.htm" TargetMode="External"/><Relationship Id="rId7" Type="http://schemas.openxmlformats.org/officeDocument/2006/relationships/hyperlink" Target="https://www.freepik.com/free-vector/explorer-with-backpack-background_4287991.htm/?utm_source=slidesgo_template&amp;utm_medium=referral-link&amp;utm_campaign=sg_resources&amp;utm_content=freepik" TargetMode="External"/><Relationship Id="rId12" Type="http://schemas.openxmlformats.org/officeDocument/2006/relationships/hyperlink" Target="https://www.freepik.com/free-vector/lovely-children-s-day-composition-with-flat-design_3235726.htm/?utm_source=slidesgo_template&amp;utm_medium=referral-link&amp;utm_campaign=sg_resources&amp;utm_content=freepik" TargetMode="External"/><Relationship Id="rId2" Type="http://schemas.openxmlformats.org/officeDocument/2006/relationships/notesSlide" Target="../notesSlides/notesSlide24.xml"/><Relationship Id="rId1" Type="http://schemas.openxmlformats.org/officeDocument/2006/relationships/slideLayout" Target="../slideLayouts/slideLayout20.xml"/><Relationship Id="rId6" Type="http://schemas.openxmlformats.org/officeDocument/2006/relationships/hyperlink" Target="https://www.freepik.com/free-vector/colorful-speech-bubbles-set_892205.htm/?utm_source=slidesgo_template&amp;utm_medium=referral-link&amp;utm_campaign=sg_resources&amp;utm_content=freepik" TargetMode="External"/><Relationship Id="rId11" Type="http://schemas.openxmlformats.org/officeDocument/2006/relationships/hyperlink" Target="https://www.freepik.com/free-vector/world-book-day-background-with-kids-reading_2154165.htm/?utm_source=slidesgo_template&amp;utm_medium=referral-link&amp;utm_campaign=sg_resources&amp;utm_content=freepik" TargetMode="External"/><Relationship Id="rId5" Type="http://schemas.openxmlformats.org/officeDocument/2006/relationships/hyperlink" Target="https://www.freepik.com/free-vector/people-doing-outdoor-activities_4471567.htm/?utm_source=slidesgo_template&amp;utm_medium=referral-link&amp;utm_campaign=sg_resources&amp;utm_content=freepik" TargetMode="External"/><Relationship Id="rId15" Type="http://schemas.openxmlformats.org/officeDocument/2006/relationships/hyperlink" Target="https://www.flaticon.com/packs/in-the-forest-3/?utm_source=slidesgo_template&amp;utm_medium=referral-link&amp;utm_campaign=sg_resources&amp;utm_content=flaticon" TargetMode="External"/><Relationship Id="rId10" Type="http://schemas.openxmlformats.org/officeDocument/2006/relationships/hyperlink" Target="https://www.freepik.com/free-vector/explorer-with-backpack-background_4287997.htm/?utm_source=slidesgo_template&amp;utm_medium=referral-link&amp;utm_campaign=sg_resources&amp;utm_content=freepik" TargetMode="External"/><Relationship Id="rId4" Type="http://schemas.openxmlformats.org/officeDocument/2006/relationships/hyperlink" Target="https://www.freepik.com/free-vector/modern-hand-drawn-2019-calendar-template_3263826.htm/?utm_source=slidesgo_template&amp;utm_medium=referral-link&amp;utm_campaign=sg_resources&amp;utm_content=freepik" TargetMode="External"/><Relationship Id="rId9" Type="http://schemas.openxmlformats.org/officeDocument/2006/relationships/hyperlink" Target="https://www.freepik.com/free-vector/cute-camping-equipment-flat-design_843405.htm/?utm_source=slidesgo_template&amp;utm_medium=referral-link&amp;utm_campaign=sg_resources&amp;utm_content=freepik" TargetMode="External"/><Relationship Id="rId14" Type="http://schemas.openxmlformats.org/officeDocument/2006/relationships/hyperlink" Target="https://www.freepik.com/free-vector/colorful-school-timetable-template-flat-design_5357239.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5.xml"/><Relationship Id="rId1" Type="http://schemas.openxmlformats.org/officeDocument/2006/relationships/slideLayout" Target="../slideLayouts/slideLayout22.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1.xml"/></Relationships>
</file>

<file path=ppt/slides/_rels/slide26.xml.rels><?xml version="1.0" encoding="UTF-8" standalone="yes"?>
<Relationships xmlns="http://schemas.openxmlformats.org/package/2006/relationships"><Relationship Id="rId3" Type="http://schemas.openxmlformats.org/officeDocument/2006/relationships/hyperlink" Target="https://fonts.google.com/specimen/Comfortaa" TargetMode="External"/><Relationship Id="rId2" Type="http://schemas.openxmlformats.org/officeDocument/2006/relationships/notesSlide" Target="../notesSlides/notesSlide26.xml"/><Relationship Id="rId1" Type="http://schemas.openxmlformats.org/officeDocument/2006/relationships/slideLayout" Target="../slideLayouts/slideLayout2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2.xml"/></Relationships>
</file>

<file path=ppt/slides/_rels/slide29.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29.xml"/><Relationship Id="rId1" Type="http://schemas.openxmlformats.org/officeDocument/2006/relationships/slideLayout" Target="../slideLayouts/slideLayout2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2.xml"/></Relationships>
</file>

<file path=ppt/slides/_rels/slide3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6.xml"/><Relationship Id="rId1" Type="http://schemas.openxmlformats.org/officeDocument/2006/relationships/slideLayout" Target="../slideLayouts/slideLayout22.xm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24"/>
        <p:cNvGrpSpPr/>
        <p:nvPr/>
      </p:nvGrpSpPr>
      <p:grpSpPr>
        <a:xfrm>
          <a:off x="0" y="0"/>
          <a:ext cx="0" cy="0"/>
          <a:chOff x="0" y="0"/>
          <a:chExt cx="0" cy="0"/>
        </a:xfrm>
      </p:grpSpPr>
      <p:grpSp>
        <p:nvGrpSpPr>
          <p:cNvPr id="125" name="Google Shape;125;p26"/>
          <p:cNvGrpSpPr/>
          <p:nvPr/>
        </p:nvGrpSpPr>
        <p:grpSpPr>
          <a:xfrm>
            <a:off x="-220407" y="-52187"/>
            <a:ext cx="9478732" cy="5231102"/>
            <a:chOff x="-220407" y="-52187"/>
            <a:chExt cx="9478732" cy="5231102"/>
          </a:xfrm>
        </p:grpSpPr>
        <p:sp>
          <p:nvSpPr>
            <p:cNvPr id="126" name="Google Shape;126;p26"/>
            <p:cNvSpPr/>
            <p:nvPr/>
          </p:nvSpPr>
          <p:spPr>
            <a:xfrm flipH="1">
              <a:off x="-159014" y="-52187"/>
              <a:ext cx="9417339" cy="5178915"/>
            </a:xfrm>
            <a:custGeom>
              <a:avLst/>
              <a:gdLst/>
              <a:ahLst/>
              <a:cxnLst/>
              <a:rect l="l" t="t" r="r" b="b"/>
              <a:pathLst>
                <a:path w="46307" h="26227" extrusionOk="0">
                  <a:moveTo>
                    <a:pt x="43978" y="0"/>
                  </a:moveTo>
                  <a:cubicBezTo>
                    <a:pt x="40052" y="0"/>
                    <a:pt x="36587" y="2763"/>
                    <a:pt x="33999" y="6111"/>
                  </a:cubicBezTo>
                  <a:cubicBezTo>
                    <a:pt x="32570" y="7960"/>
                    <a:pt x="30493" y="9268"/>
                    <a:pt x="28222" y="9800"/>
                  </a:cubicBezTo>
                  <a:cubicBezTo>
                    <a:pt x="26639" y="10170"/>
                    <a:pt x="24941" y="10367"/>
                    <a:pt x="23604" y="11370"/>
                  </a:cubicBezTo>
                  <a:cubicBezTo>
                    <a:pt x="22472" y="12217"/>
                    <a:pt x="21784" y="13486"/>
                    <a:pt x="21291" y="14784"/>
                  </a:cubicBezTo>
                  <a:cubicBezTo>
                    <a:pt x="20506" y="16853"/>
                    <a:pt x="20265" y="20071"/>
                    <a:pt x="18032" y="21173"/>
                  </a:cubicBezTo>
                  <a:cubicBezTo>
                    <a:pt x="17547" y="21412"/>
                    <a:pt x="17019" y="21512"/>
                    <a:pt x="16450" y="21512"/>
                  </a:cubicBezTo>
                  <a:cubicBezTo>
                    <a:pt x="13442" y="21512"/>
                    <a:pt x="9289" y="18702"/>
                    <a:pt x="4349" y="18702"/>
                  </a:cubicBezTo>
                  <a:cubicBezTo>
                    <a:pt x="2959" y="18702"/>
                    <a:pt x="1507" y="18924"/>
                    <a:pt x="1" y="19494"/>
                  </a:cubicBezTo>
                  <a:lnTo>
                    <a:pt x="1" y="26227"/>
                  </a:lnTo>
                  <a:lnTo>
                    <a:pt x="46307" y="26227"/>
                  </a:lnTo>
                  <a:lnTo>
                    <a:pt x="46307" y="327"/>
                  </a:lnTo>
                  <a:cubicBezTo>
                    <a:pt x="45515" y="104"/>
                    <a:pt x="44738" y="0"/>
                    <a:pt x="43978" y="0"/>
                  </a:cubicBezTo>
                  <a:close/>
                </a:path>
              </a:pathLst>
            </a:custGeom>
            <a:solidFill>
              <a:srgbClr val="4B2C27">
                <a:alpha val="4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6"/>
            <p:cNvSpPr/>
            <p:nvPr/>
          </p:nvSpPr>
          <p:spPr>
            <a:xfrm flipH="1">
              <a:off x="-220407" y="0"/>
              <a:ext cx="9417339" cy="5178915"/>
            </a:xfrm>
            <a:custGeom>
              <a:avLst/>
              <a:gdLst/>
              <a:ahLst/>
              <a:cxnLst/>
              <a:rect l="l" t="t" r="r" b="b"/>
              <a:pathLst>
                <a:path w="46307" h="26227" extrusionOk="0">
                  <a:moveTo>
                    <a:pt x="43978" y="0"/>
                  </a:moveTo>
                  <a:cubicBezTo>
                    <a:pt x="40052" y="0"/>
                    <a:pt x="36587" y="2763"/>
                    <a:pt x="33999" y="6111"/>
                  </a:cubicBezTo>
                  <a:cubicBezTo>
                    <a:pt x="32570" y="7960"/>
                    <a:pt x="30493" y="9268"/>
                    <a:pt x="28222" y="9800"/>
                  </a:cubicBezTo>
                  <a:cubicBezTo>
                    <a:pt x="26639" y="10170"/>
                    <a:pt x="24941" y="10367"/>
                    <a:pt x="23604" y="11370"/>
                  </a:cubicBezTo>
                  <a:cubicBezTo>
                    <a:pt x="22472" y="12217"/>
                    <a:pt x="21784" y="13486"/>
                    <a:pt x="21291" y="14784"/>
                  </a:cubicBezTo>
                  <a:cubicBezTo>
                    <a:pt x="20506" y="16853"/>
                    <a:pt x="20265" y="20071"/>
                    <a:pt x="18032" y="21173"/>
                  </a:cubicBezTo>
                  <a:cubicBezTo>
                    <a:pt x="17547" y="21412"/>
                    <a:pt x="17019" y="21512"/>
                    <a:pt x="16450" y="21512"/>
                  </a:cubicBezTo>
                  <a:cubicBezTo>
                    <a:pt x="13442" y="21512"/>
                    <a:pt x="9289" y="18702"/>
                    <a:pt x="4349" y="18702"/>
                  </a:cubicBezTo>
                  <a:cubicBezTo>
                    <a:pt x="2959" y="18702"/>
                    <a:pt x="1507" y="18924"/>
                    <a:pt x="1" y="19494"/>
                  </a:cubicBezTo>
                  <a:lnTo>
                    <a:pt x="1" y="26227"/>
                  </a:lnTo>
                  <a:lnTo>
                    <a:pt x="46307" y="26227"/>
                  </a:lnTo>
                  <a:lnTo>
                    <a:pt x="46307" y="327"/>
                  </a:lnTo>
                  <a:cubicBezTo>
                    <a:pt x="45515" y="104"/>
                    <a:pt x="44738" y="0"/>
                    <a:pt x="439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Box 3">
            <a:extLst>
              <a:ext uri="{FF2B5EF4-FFF2-40B4-BE49-F238E27FC236}">
                <a16:creationId xmlns:a16="http://schemas.microsoft.com/office/drawing/2014/main" id="{5B9734F8-69BC-548D-6BFE-1ACD63894E52}"/>
              </a:ext>
            </a:extLst>
          </p:cNvPr>
          <p:cNvSpPr txBox="1"/>
          <p:nvPr/>
        </p:nvSpPr>
        <p:spPr>
          <a:xfrm>
            <a:off x="0" y="1903279"/>
            <a:ext cx="3522205" cy="1323439"/>
          </a:xfrm>
          <a:prstGeom prst="rect">
            <a:avLst/>
          </a:prstGeom>
          <a:noFill/>
        </p:spPr>
        <p:txBody>
          <a:bodyPr wrap="square" rtlCol="0">
            <a:spAutoFit/>
          </a:bodyPr>
          <a:lstStyle/>
          <a:p>
            <a:pPr algn="r"/>
            <a:r>
              <a:rPr lang="ar-JO" sz="4000" b="1" dirty="0">
                <a:solidFill>
                  <a:srgbClr val="4B2C27"/>
                </a:solidFill>
              </a:rPr>
              <a:t>اجتماع قادة الفرق والمساعدين</a:t>
            </a:r>
            <a:endParaRPr lang="en-US" sz="4000" b="1" dirty="0">
              <a:solidFill>
                <a:srgbClr val="4B2C27"/>
              </a:solidFill>
            </a:endParaRPr>
          </a:p>
        </p:txBody>
      </p:sp>
      <p:sp>
        <p:nvSpPr>
          <p:cNvPr id="5" name="TextBox 4">
            <a:extLst>
              <a:ext uri="{FF2B5EF4-FFF2-40B4-BE49-F238E27FC236}">
                <a16:creationId xmlns:a16="http://schemas.microsoft.com/office/drawing/2014/main" id="{724E5C0A-A191-6631-0815-A318C531E294}"/>
              </a:ext>
            </a:extLst>
          </p:cNvPr>
          <p:cNvSpPr txBox="1"/>
          <p:nvPr/>
        </p:nvSpPr>
        <p:spPr>
          <a:xfrm>
            <a:off x="1018380" y="4366751"/>
            <a:ext cx="2438400" cy="338554"/>
          </a:xfrm>
          <a:prstGeom prst="rect">
            <a:avLst/>
          </a:prstGeom>
          <a:noFill/>
        </p:spPr>
        <p:txBody>
          <a:bodyPr wrap="square" rtlCol="0">
            <a:spAutoFit/>
          </a:bodyPr>
          <a:lstStyle/>
          <a:p>
            <a:pPr algn="r"/>
            <a:r>
              <a:rPr lang="ar-JO" sz="1600" b="1" dirty="0">
                <a:solidFill>
                  <a:srgbClr val="4B2C27"/>
                </a:solidFill>
              </a:rPr>
              <a:t>12.4.2025</a:t>
            </a:r>
            <a:endParaRPr lang="en-US" sz="1600" b="1" dirty="0">
              <a:solidFill>
                <a:srgbClr val="4B2C27"/>
              </a:solidFill>
            </a:endParaRPr>
          </a:p>
        </p:txBody>
      </p:sp>
      <p:sp>
        <p:nvSpPr>
          <p:cNvPr id="6" name="TextBox 5">
            <a:extLst>
              <a:ext uri="{FF2B5EF4-FFF2-40B4-BE49-F238E27FC236}">
                <a16:creationId xmlns:a16="http://schemas.microsoft.com/office/drawing/2014/main" id="{AE336DFB-4AE0-523E-52BF-07E757B66366}"/>
              </a:ext>
            </a:extLst>
          </p:cNvPr>
          <p:cNvSpPr txBox="1"/>
          <p:nvPr/>
        </p:nvSpPr>
        <p:spPr>
          <a:xfrm>
            <a:off x="-53423" y="3391234"/>
            <a:ext cx="3801162" cy="923330"/>
          </a:xfrm>
          <a:prstGeom prst="rect">
            <a:avLst/>
          </a:prstGeom>
          <a:noFill/>
        </p:spPr>
        <p:txBody>
          <a:bodyPr wrap="square" rtlCol="0">
            <a:spAutoFit/>
          </a:bodyPr>
          <a:lstStyle/>
          <a:p>
            <a:pPr algn="r"/>
            <a:r>
              <a:rPr lang="ar-JO" sz="1800" dirty="0">
                <a:solidFill>
                  <a:srgbClr val="4B2C27"/>
                </a:solidFill>
              </a:rPr>
              <a:t>اللقاء الأول الذي يجمع قادة الفرق والمساعدين في مجالس مجموعة شقائق الخنساء الإرشادية لعام 2025</a:t>
            </a:r>
            <a:endParaRPr lang="en-US" sz="1800" dirty="0">
              <a:solidFill>
                <a:srgbClr val="4B2C27"/>
              </a:solidFill>
            </a:endParaRPr>
          </a:p>
        </p:txBody>
      </p:sp>
      <p:pic>
        <p:nvPicPr>
          <p:cNvPr id="3" name="Picture 2">
            <a:extLst>
              <a:ext uri="{FF2B5EF4-FFF2-40B4-BE49-F238E27FC236}">
                <a16:creationId xmlns:a16="http://schemas.microsoft.com/office/drawing/2014/main" id="{F3819028-9AD2-B230-2F5A-5499CD71CD8D}"/>
              </a:ext>
            </a:extLst>
          </p:cNvPr>
          <p:cNvPicPr>
            <a:picLocks noChangeAspect="1"/>
          </p:cNvPicPr>
          <p:nvPr/>
        </p:nvPicPr>
        <p:blipFill>
          <a:blip r:embed="rId3"/>
          <a:stretch>
            <a:fillRect/>
          </a:stretch>
        </p:blipFill>
        <p:spPr>
          <a:xfrm>
            <a:off x="5396262" y="-34480"/>
            <a:ext cx="3429000" cy="5143500"/>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10"/>
        <p:cNvGrpSpPr/>
        <p:nvPr/>
      </p:nvGrpSpPr>
      <p:grpSpPr>
        <a:xfrm>
          <a:off x="0" y="0"/>
          <a:ext cx="0" cy="0"/>
          <a:chOff x="0" y="0"/>
          <a:chExt cx="0" cy="0"/>
        </a:xfrm>
      </p:grpSpPr>
      <p:grpSp>
        <p:nvGrpSpPr>
          <p:cNvPr id="211" name="Google Shape;211;p27"/>
          <p:cNvGrpSpPr/>
          <p:nvPr/>
        </p:nvGrpSpPr>
        <p:grpSpPr>
          <a:xfrm>
            <a:off x="5637364" y="1990639"/>
            <a:ext cx="4048200" cy="3400500"/>
            <a:chOff x="6448425" y="2733675"/>
            <a:chExt cx="4048200" cy="3400500"/>
          </a:xfrm>
        </p:grpSpPr>
        <p:sp>
          <p:nvSpPr>
            <p:cNvPr id="212" name="Google Shape;212;p27"/>
            <p:cNvSpPr/>
            <p:nvPr/>
          </p:nvSpPr>
          <p:spPr>
            <a:xfrm>
              <a:off x="6448425" y="2733675"/>
              <a:ext cx="3933900" cy="3400500"/>
            </a:xfrm>
            <a:prstGeom prst="ellipse">
              <a:avLst/>
            </a:prstGeom>
            <a:solidFill>
              <a:srgbClr val="4B2C27">
                <a:alpha val="4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7"/>
            <p:cNvSpPr/>
            <p:nvPr/>
          </p:nvSpPr>
          <p:spPr>
            <a:xfrm>
              <a:off x="6562725" y="2733675"/>
              <a:ext cx="3933900" cy="34005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6" name="Google Shape;216;p27"/>
          <p:cNvSpPr/>
          <p:nvPr/>
        </p:nvSpPr>
        <p:spPr>
          <a:xfrm>
            <a:off x="7268038" y="4658950"/>
            <a:ext cx="1447800" cy="304800"/>
          </a:xfrm>
          <a:prstGeom prst="ellipse">
            <a:avLst/>
          </a:prstGeom>
          <a:solidFill>
            <a:srgbClr val="5B2602">
              <a:alpha val="19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TextBox 5">
            <a:extLst>
              <a:ext uri="{FF2B5EF4-FFF2-40B4-BE49-F238E27FC236}">
                <a16:creationId xmlns:a16="http://schemas.microsoft.com/office/drawing/2014/main" id="{20254295-D64E-7290-6BEC-A30B13DAD1CF}"/>
              </a:ext>
            </a:extLst>
          </p:cNvPr>
          <p:cNvSpPr txBox="1"/>
          <p:nvPr/>
        </p:nvSpPr>
        <p:spPr>
          <a:xfrm>
            <a:off x="89806" y="268514"/>
            <a:ext cx="3465739" cy="769441"/>
          </a:xfrm>
          <a:prstGeom prst="rect">
            <a:avLst/>
          </a:prstGeom>
          <a:noFill/>
        </p:spPr>
        <p:txBody>
          <a:bodyPr wrap="square" rtlCol="0">
            <a:spAutoFit/>
          </a:bodyPr>
          <a:lstStyle/>
          <a:p>
            <a:pPr algn="r"/>
            <a:r>
              <a:rPr lang="ar-JO" sz="4400" b="1" dirty="0">
                <a:solidFill>
                  <a:srgbClr val="4B2C27"/>
                </a:solidFill>
              </a:rPr>
              <a:t>محاور اللقاء:</a:t>
            </a:r>
            <a:endParaRPr lang="en-US" sz="4400" b="1" dirty="0">
              <a:solidFill>
                <a:srgbClr val="4B2C27"/>
              </a:solidFill>
            </a:endParaRPr>
          </a:p>
        </p:txBody>
      </p:sp>
      <p:sp>
        <p:nvSpPr>
          <p:cNvPr id="7" name="TextBox 6">
            <a:extLst>
              <a:ext uri="{FF2B5EF4-FFF2-40B4-BE49-F238E27FC236}">
                <a16:creationId xmlns:a16="http://schemas.microsoft.com/office/drawing/2014/main" id="{99F87C4D-16BE-3F92-7BC2-CCE4C952BB03}"/>
              </a:ext>
            </a:extLst>
          </p:cNvPr>
          <p:cNvSpPr txBox="1"/>
          <p:nvPr/>
        </p:nvSpPr>
        <p:spPr>
          <a:xfrm>
            <a:off x="210458" y="1221198"/>
            <a:ext cx="3599542" cy="2239844"/>
          </a:xfrm>
          <a:prstGeom prst="rect">
            <a:avLst/>
          </a:prstGeom>
          <a:noFill/>
        </p:spPr>
        <p:txBody>
          <a:bodyPr wrap="square" rtlCol="0">
            <a:spAutoFit/>
          </a:bodyPr>
          <a:lstStyle/>
          <a:p>
            <a:pPr lvl="1" algn="r">
              <a:lnSpc>
                <a:spcPct val="150000"/>
              </a:lnSpc>
            </a:pPr>
            <a:r>
              <a:rPr lang="ar-JO" sz="2400" b="1" dirty="0">
                <a:solidFill>
                  <a:srgbClr val="4B2C27"/>
                </a:solidFill>
              </a:rPr>
              <a:t>- تربوي على الخفيف : </a:t>
            </a:r>
            <a:r>
              <a:rPr lang="ar-JO" sz="2400" dirty="0">
                <a:solidFill>
                  <a:srgbClr val="C00000"/>
                </a:solidFill>
              </a:rPr>
              <a:t>قائد عهود</a:t>
            </a:r>
          </a:p>
          <a:p>
            <a:pPr lvl="1" algn="r">
              <a:lnSpc>
                <a:spcPct val="150000"/>
              </a:lnSpc>
            </a:pPr>
            <a:r>
              <a:rPr lang="ar-JO" sz="2400" b="1" dirty="0">
                <a:solidFill>
                  <a:srgbClr val="4B2C27"/>
                </a:solidFill>
              </a:rPr>
              <a:t>- مهام قائد الفرقة: </a:t>
            </a:r>
            <a:r>
              <a:rPr lang="ar-JO" sz="2400" dirty="0">
                <a:solidFill>
                  <a:srgbClr val="C00000"/>
                </a:solidFill>
              </a:rPr>
              <a:t>قائد آية</a:t>
            </a:r>
          </a:p>
          <a:p>
            <a:pPr lvl="1" algn="r">
              <a:lnSpc>
                <a:spcPct val="150000"/>
              </a:lnSpc>
            </a:pPr>
            <a:r>
              <a:rPr lang="ar-JO" sz="2400" b="1" dirty="0">
                <a:solidFill>
                  <a:srgbClr val="4B2C27"/>
                </a:solidFill>
              </a:rPr>
              <a:t>- تعليمات وملاحظات ادارية: </a:t>
            </a:r>
            <a:r>
              <a:rPr lang="ar-JO" sz="2400" dirty="0">
                <a:solidFill>
                  <a:srgbClr val="C00000"/>
                </a:solidFill>
              </a:rPr>
              <a:t>قائد فتحية</a:t>
            </a:r>
            <a:endParaRPr lang="en-US" sz="2400" dirty="0">
              <a:solidFill>
                <a:srgbClr val="C00000"/>
              </a:solidFill>
            </a:endParaRPr>
          </a:p>
        </p:txBody>
      </p:sp>
      <p:pic>
        <p:nvPicPr>
          <p:cNvPr id="9" name="Picture 8" descr="A group of women wearing white scarves and headscarves&#10;&#10;AI-generated content may be incorrect.">
            <a:extLst>
              <a:ext uri="{FF2B5EF4-FFF2-40B4-BE49-F238E27FC236}">
                <a16:creationId xmlns:a16="http://schemas.microsoft.com/office/drawing/2014/main" id="{389783C7-825A-F61F-59AD-11AED7F77754}"/>
              </a:ext>
            </a:extLst>
          </p:cNvPr>
          <p:cNvPicPr>
            <a:picLocks noChangeAspect="1"/>
          </p:cNvPicPr>
          <p:nvPr/>
        </p:nvPicPr>
        <p:blipFill>
          <a:blip r:embed="rId3"/>
          <a:stretch>
            <a:fillRect/>
          </a:stretch>
        </p:blipFill>
        <p:spPr>
          <a:xfrm>
            <a:off x="3419475" y="1221198"/>
            <a:ext cx="5829300" cy="3886200"/>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58"/>
        <p:cNvGrpSpPr/>
        <p:nvPr/>
      </p:nvGrpSpPr>
      <p:grpSpPr>
        <a:xfrm>
          <a:off x="0" y="0"/>
          <a:ext cx="0" cy="0"/>
          <a:chOff x="0" y="0"/>
          <a:chExt cx="0" cy="0"/>
        </a:xfrm>
      </p:grpSpPr>
      <p:grpSp>
        <p:nvGrpSpPr>
          <p:cNvPr id="359" name="Google Shape;359;p31"/>
          <p:cNvGrpSpPr/>
          <p:nvPr/>
        </p:nvGrpSpPr>
        <p:grpSpPr>
          <a:xfrm>
            <a:off x="-1053259" y="-1854373"/>
            <a:ext cx="10955076" cy="8426641"/>
            <a:chOff x="-1053259" y="-1854373"/>
            <a:chExt cx="10955076" cy="8426641"/>
          </a:xfrm>
        </p:grpSpPr>
        <p:sp>
          <p:nvSpPr>
            <p:cNvPr id="360" name="Google Shape;360;p31"/>
            <p:cNvSpPr/>
            <p:nvPr/>
          </p:nvSpPr>
          <p:spPr>
            <a:xfrm rot="1269475">
              <a:off x="-892712" y="3911027"/>
              <a:ext cx="4603063" cy="1749181"/>
            </a:xfrm>
            <a:custGeom>
              <a:avLst/>
              <a:gdLst/>
              <a:ahLst/>
              <a:cxnLst/>
              <a:rect l="l" t="t" r="r" b="b"/>
              <a:pathLst>
                <a:path w="19016" h="7226" extrusionOk="0">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1"/>
            <p:cNvSpPr/>
            <p:nvPr/>
          </p:nvSpPr>
          <p:spPr>
            <a:xfrm rot="1269475">
              <a:off x="-830707" y="4051337"/>
              <a:ext cx="4603063" cy="1749181"/>
            </a:xfrm>
            <a:custGeom>
              <a:avLst/>
              <a:gdLst/>
              <a:ahLst/>
              <a:cxnLst/>
              <a:rect l="l" t="t" r="r" b="b"/>
              <a:pathLst>
                <a:path w="19016" h="7226" extrusionOk="0">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1"/>
            <p:cNvSpPr/>
            <p:nvPr/>
          </p:nvSpPr>
          <p:spPr>
            <a:xfrm rot="-9400406">
              <a:off x="5140534" y="-871970"/>
              <a:ext cx="4603071" cy="1749185"/>
            </a:xfrm>
            <a:custGeom>
              <a:avLst/>
              <a:gdLst/>
              <a:ahLst/>
              <a:cxnLst/>
              <a:rect l="l" t="t" r="r" b="b"/>
              <a:pathLst>
                <a:path w="19016" h="7226" extrusionOk="0">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1"/>
            <p:cNvSpPr/>
            <p:nvPr/>
          </p:nvSpPr>
          <p:spPr>
            <a:xfrm rot="-9400406">
              <a:off x="5083882" y="-1014526"/>
              <a:ext cx="4603071" cy="1749185"/>
            </a:xfrm>
            <a:custGeom>
              <a:avLst/>
              <a:gdLst/>
              <a:ahLst/>
              <a:cxnLst/>
              <a:rect l="l" t="t" r="r" b="b"/>
              <a:pathLst>
                <a:path w="19016" h="7226" extrusionOk="0">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 name="TextBox 17">
            <a:extLst>
              <a:ext uri="{FF2B5EF4-FFF2-40B4-BE49-F238E27FC236}">
                <a16:creationId xmlns:a16="http://schemas.microsoft.com/office/drawing/2014/main" id="{334940D7-68A5-EF97-1557-C2A16BE59C52}"/>
              </a:ext>
            </a:extLst>
          </p:cNvPr>
          <p:cNvSpPr txBox="1"/>
          <p:nvPr/>
        </p:nvSpPr>
        <p:spPr>
          <a:xfrm>
            <a:off x="595086" y="1103085"/>
            <a:ext cx="2721429" cy="2308324"/>
          </a:xfrm>
          <a:prstGeom prst="rect">
            <a:avLst/>
          </a:prstGeom>
          <a:noFill/>
        </p:spPr>
        <p:txBody>
          <a:bodyPr wrap="square" rtlCol="0">
            <a:spAutoFit/>
          </a:bodyPr>
          <a:lstStyle/>
          <a:p>
            <a:pPr algn="r"/>
            <a:r>
              <a:rPr lang="ar-JO" sz="4800" dirty="0">
                <a:solidFill>
                  <a:srgbClr val="4B2C27"/>
                </a:solidFill>
              </a:rPr>
              <a:t>وين بتشوفي حالك كقائد فرقة؟</a:t>
            </a:r>
            <a:endParaRPr lang="en-US" sz="4800" dirty="0">
              <a:solidFill>
                <a:srgbClr val="4B2C27"/>
              </a:solidFill>
            </a:endParaRPr>
          </a:p>
        </p:txBody>
      </p:sp>
      <p:pic>
        <p:nvPicPr>
          <p:cNvPr id="22" name="Picture 21">
            <a:extLst>
              <a:ext uri="{FF2B5EF4-FFF2-40B4-BE49-F238E27FC236}">
                <a16:creationId xmlns:a16="http://schemas.microsoft.com/office/drawing/2014/main" id="{AEBF45B7-5C8B-B043-8073-28F6327DC5F2}"/>
              </a:ext>
            </a:extLst>
          </p:cNvPr>
          <p:cNvPicPr>
            <a:picLocks noChangeAspect="1"/>
          </p:cNvPicPr>
          <p:nvPr/>
        </p:nvPicPr>
        <p:blipFill>
          <a:blip r:embed="rId3"/>
          <a:stretch>
            <a:fillRect/>
          </a:stretch>
        </p:blipFill>
        <p:spPr>
          <a:xfrm>
            <a:off x="3296656" y="190500"/>
            <a:ext cx="4762500" cy="4762500"/>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91"/>
        <p:cNvGrpSpPr/>
        <p:nvPr/>
      </p:nvGrpSpPr>
      <p:grpSpPr>
        <a:xfrm>
          <a:off x="0" y="0"/>
          <a:ext cx="0" cy="0"/>
          <a:chOff x="0" y="0"/>
          <a:chExt cx="0" cy="0"/>
        </a:xfrm>
      </p:grpSpPr>
      <p:sp>
        <p:nvSpPr>
          <p:cNvPr id="492" name="Google Shape;492;p33"/>
          <p:cNvSpPr/>
          <p:nvPr/>
        </p:nvSpPr>
        <p:spPr>
          <a:xfrm flipH="1">
            <a:off x="-254987" y="-136275"/>
            <a:ext cx="9505669" cy="5358897"/>
          </a:xfrm>
          <a:custGeom>
            <a:avLst/>
            <a:gdLst/>
            <a:ahLst/>
            <a:cxnLst/>
            <a:rect l="l" t="t" r="r" b="b"/>
            <a:pathLst>
              <a:path w="46307" h="26227" extrusionOk="0">
                <a:moveTo>
                  <a:pt x="43978" y="0"/>
                </a:moveTo>
                <a:cubicBezTo>
                  <a:pt x="40052" y="0"/>
                  <a:pt x="36587" y="2763"/>
                  <a:pt x="33999" y="6111"/>
                </a:cubicBezTo>
                <a:cubicBezTo>
                  <a:pt x="32570" y="7960"/>
                  <a:pt x="30493" y="9268"/>
                  <a:pt x="28222" y="9800"/>
                </a:cubicBezTo>
                <a:cubicBezTo>
                  <a:pt x="26639" y="10170"/>
                  <a:pt x="24941" y="10367"/>
                  <a:pt x="23604" y="11370"/>
                </a:cubicBezTo>
                <a:cubicBezTo>
                  <a:pt x="22472" y="12217"/>
                  <a:pt x="21784" y="13486"/>
                  <a:pt x="21291" y="14784"/>
                </a:cubicBezTo>
                <a:cubicBezTo>
                  <a:pt x="20506" y="16853"/>
                  <a:pt x="20265" y="20071"/>
                  <a:pt x="18032" y="21173"/>
                </a:cubicBezTo>
                <a:cubicBezTo>
                  <a:pt x="17547" y="21412"/>
                  <a:pt x="17019" y="21512"/>
                  <a:pt x="16450" y="21512"/>
                </a:cubicBezTo>
                <a:cubicBezTo>
                  <a:pt x="13442" y="21512"/>
                  <a:pt x="9289" y="18702"/>
                  <a:pt x="4349" y="18702"/>
                </a:cubicBezTo>
                <a:cubicBezTo>
                  <a:pt x="2959" y="18702"/>
                  <a:pt x="1507" y="18924"/>
                  <a:pt x="1" y="19494"/>
                </a:cubicBezTo>
                <a:lnTo>
                  <a:pt x="1" y="26227"/>
                </a:lnTo>
                <a:lnTo>
                  <a:pt x="46307" y="26227"/>
                </a:lnTo>
                <a:lnTo>
                  <a:pt x="46307" y="327"/>
                </a:lnTo>
                <a:cubicBezTo>
                  <a:pt x="45515" y="104"/>
                  <a:pt x="44738" y="0"/>
                  <a:pt x="43978" y="0"/>
                </a:cubicBezTo>
                <a:close/>
              </a:path>
            </a:pathLst>
          </a:custGeom>
          <a:solidFill>
            <a:srgbClr val="5B2602">
              <a:alpha val="401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3"/>
          <p:cNvSpPr/>
          <p:nvPr/>
        </p:nvSpPr>
        <p:spPr>
          <a:xfrm flipH="1">
            <a:off x="-254987" y="-107699"/>
            <a:ext cx="9505669" cy="5358897"/>
          </a:xfrm>
          <a:custGeom>
            <a:avLst/>
            <a:gdLst/>
            <a:ahLst/>
            <a:cxnLst/>
            <a:rect l="l" t="t" r="r" b="b"/>
            <a:pathLst>
              <a:path w="46307" h="26227" extrusionOk="0">
                <a:moveTo>
                  <a:pt x="43978" y="0"/>
                </a:moveTo>
                <a:cubicBezTo>
                  <a:pt x="40052" y="0"/>
                  <a:pt x="36587" y="2763"/>
                  <a:pt x="33999" y="6111"/>
                </a:cubicBezTo>
                <a:cubicBezTo>
                  <a:pt x="32570" y="7960"/>
                  <a:pt x="30493" y="9268"/>
                  <a:pt x="28222" y="9800"/>
                </a:cubicBezTo>
                <a:cubicBezTo>
                  <a:pt x="26639" y="10170"/>
                  <a:pt x="24941" y="10367"/>
                  <a:pt x="23604" y="11370"/>
                </a:cubicBezTo>
                <a:cubicBezTo>
                  <a:pt x="22472" y="12217"/>
                  <a:pt x="21784" y="13486"/>
                  <a:pt x="21291" y="14784"/>
                </a:cubicBezTo>
                <a:cubicBezTo>
                  <a:pt x="20506" y="16853"/>
                  <a:pt x="20265" y="20071"/>
                  <a:pt x="18032" y="21173"/>
                </a:cubicBezTo>
                <a:cubicBezTo>
                  <a:pt x="17547" y="21412"/>
                  <a:pt x="17019" y="21512"/>
                  <a:pt x="16450" y="21512"/>
                </a:cubicBezTo>
                <a:cubicBezTo>
                  <a:pt x="13442" y="21512"/>
                  <a:pt x="9289" y="18702"/>
                  <a:pt x="4349" y="18702"/>
                </a:cubicBezTo>
                <a:cubicBezTo>
                  <a:pt x="2959" y="18702"/>
                  <a:pt x="1507" y="18924"/>
                  <a:pt x="1" y="19494"/>
                </a:cubicBezTo>
                <a:lnTo>
                  <a:pt x="1" y="26227"/>
                </a:lnTo>
                <a:lnTo>
                  <a:pt x="46307" y="26227"/>
                </a:lnTo>
                <a:lnTo>
                  <a:pt x="46307" y="327"/>
                </a:lnTo>
                <a:cubicBezTo>
                  <a:pt x="45515" y="104"/>
                  <a:pt x="44738" y="0"/>
                  <a:pt x="439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3"/>
          <p:cNvSpPr/>
          <p:nvPr/>
        </p:nvSpPr>
        <p:spPr>
          <a:xfrm>
            <a:off x="6684591" y="4684983"/>
            <a:ext cx="1447800" cy="304800"/>
          </a:xfrm>
          <a:prstGeom prst="ellipse">
            <a:avLst/>
          </a:prstGeom>
          <a:solidFill>
            <a:srgbClr val="5B2602">
              <a:alpha val="19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 name="Picture 2" descr="A person in a white scarf&#10;&#10;AI-generated content may be incorrect.">
            <a:extLst>
              <a:ext uri="{FF2B5EF4-FFF2-40B4-BE49-F238E27FC236}">
                <a16:creationId xmlns:a16="http://schemas.microsoft.com/office/drawing/2014/main" id="{D954397F-4BC5-2B54-9462-EFFE15074C86}"/>
              </a:ext>
            </a:extLst>
          </p:cNvPr>
          <p:cNvPicPr>
            <a:picLocks noChangeAspect="1"/>
          </p:cNvPicPr>
          <p:nvPr/>
        </p:nvPicPr>
        <p:blipFill>
          <a:blip r:embed="rId3"/>
          <a:stretch>
            <a:fillRect/>
          </a:stretch>
        </p:blipFill>
        <p:spPr>
          <a:xfrm>
            <a:off x="3062125" y="301492"/>
            <a:ext cx="6725042" cy="4483361"/>
          </a:xfrm>
          <a:prstGeom prst="rect">
            <a:avLst/>
          </a:prstGeom>
        </p:spPr>
      </p:pic>
      <p:sp>
        <p:nvSpPr>
          <p:cNvPr id="8" name="TextBox 7">
            <a:extLst>
              <a:ext uri="{FF2B5EF4-FFF2-40B4-BE49-F238E27FC236}">
                <a16:creationId xmlns:a16="http://schemas.microsoft.com/office/drawing/2014/main" id="{9259CD43-9C78-020B-E1AB-8FA39715359D}"/>
              </a:ext>
            </a:extLst>
          </p:cNvPr>
          <p:cNvSpPr txBox="1"/>
          <p:nvPr/>
        </p:nvSpPr>
        <p:spPr>
          <a:xfrm>
            <a:off x="216133" y="2476741"/>
            <a:ext cx="4281714" cy="1200329"/>
          </a:xfrm>
          <a:prstGeom prst="rect">
            <a:avLst/>
          </a:prstGeom>
          <a:noFill/>
        </p:spPr>
        <p:txBody>
          <a:bodyPr wrap="square" rtlCol="0">
            <a:spAutoFit/>
          </a:bodyPr>
          <a:lstStyle/>
          <a:p>
            <a:pPr algn="ctr"/>
            <a:r>
              <a:rPr lang="ar-JO" sz="7200" dirty="0">
                <a:solidFill>
                  <a:srgbClr val="4B2C27"/>
                </a:solidFill>
              </a:rPr>
              <a:t>"جبل الرماة"</a:t>
            </a:r>
            <a:endParaRPr lang="en-US" sz="7200" dirty="0">
              <a:solidFill>
                <a:srgbClr val="4B2C27"/>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10"/>
        <p:cNvGrpSpPr/>
        <p:nvPr/>
      </p:nvGrpSpPr>
      <p:grpSpPr>
        <a:xfrm>
          <a:off x="0" y="0"/>
          <a:ext cx="0" cy="0"/>
          <a:chOff x="0" y="0"/>
          <a:chExt cx="0" cy="0"/>
        </a:xfrm>
      </p:grpSpPr>
      <p:grpSp>
        <p:nvGrpSpPr>
          <p:cNvPr id="311" name="Google Shape;311;p30"/>
          <p:cNvGrpSpPr/>
          <p:nvPr/>
        </p:nvGrpSpPr>
        <p:grpSpPr>
          <a:xfrm>
            <a:off x="3047950" y="1261474"/>
            <a:ext cx="6555877" cy="4063000"/>
            <a:chOff x="3047950" y="1261474"/>
            <a:chExt cx="6555877" cy="4063000"/>
          </a:xfrm>
        </p:grpSpPr>
        <p:sp>
          <p:nvSpPr>
            <p:cNvPr id="312" name="Google Shape;312;p30"/>
            <p:cNvSpPr/>
            <p:nvPr/>
          </p:nvSpPr>
          <p:spPr>
            <a:xfrm>
              <a:off x="3047950" y="1261474"/>
              <a:ext cx="6474899" cy="3655225"/>
            </a:xfrm>
            <a:custGeom>
              <a:avLst/>
              <a:gdLst/>
              <a:ahLst/>
              <a:cxnLst/>
              <a:rect l="l" t="t" r="r" b="b"/>
              <a:pathLst>
                <a:path w="38077" h="21495" extrusionOk="0">
                  <a:moveTo>
                    <a:pt x="25384" y="1"/>
                  </a:moveTo>
                  <a:cubicBezTo>
                    <a:pt x="21484" y="1"/>
                    <a:pt x="16452" y="1465"/>
                    <a:pt x="10576" y="6411"/>
                  </a:cubicBezTo>
                  <a:cubicBezTo>
                    <a:pt x="1" y="15313"/>
                    <a:pt x="4074" y="21495"/>
                    <a:pt x="9356" y="21495"/>
                  </a:cubicBezTo>
                  <a:cubicBezTo>
                    <a:pt x="11273" y="21495"/>
                    <a:pt x="13348" y="20681"/>
                    <a:pt x="14941" y="18888"/>
                  </a:cubicBezTo>
                  <a:cubicBezTo>
                    <a:pt x="18627" y="14736"/>
                    <a:pt x="23309" y="13940"/>
                    <a:pt x="26360" y="13940"/>
                  </a:cubicBezTo>
                  <a:cubicBezTo>
                    <a:pt x="28260" y="13940"/>
                    <a:pt x="29527" y="14249"/>
                    <a:pt x="29527" y="14249"/>
                  </a:cubicBezTo>
                  <a:cubicBezTo>
                    <a:pt x="29527" y="14249"/>
                    <a:pt x="29935" y="14317"/>
                    <a:pt x="30562" y="14317"/>
                  </a:cubicBezTo>
                  <a:cubicBezTo>
                    <a:pt x="32264" y="14317"/>
                    <a:pt x="35585" y="13813"/>
                    <a:pt x="36767" y="10071"/>
                  </a:cubicBezTo>
                  <a:cubicBezTo>
                    <a:pt x="36767" y="10071"/>
                    <a:pt x="38077" y="6631"/>
                    <a:pt x="34327" y="3094"/>
                  </a:cubicBezTo>
                  <a:cubicBezTo>
                    <a:pt x="34327" y="3094"/>
                    <a:pt x="31051" y="1"/>
                    <a:pt x="25384"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0"/>
            <p:cNvSpPr/>
            <p:nvPr/>
          </p:nvSpPr>
          <p:spPr>
            <a:xfrm>
              <a:off x="6294003" y="4019493"/>
              <a:ext cx="3233623" cy="1228781"/>
            </a:xfrm>
            <a:custGeom>
              <a:avLst/>
              <a:gdLst/>
              <a:ahLst/>
              <a:cxnLst/>
              <a:rect l="l" t="t" r="r" b="b"/>
              <a:pathLst>
                <a:path w="19016" h="7226" extrusionOk="0">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0"/>
            <p:cNvSpPr/>
            <p:nvPr/>
          </p:nvSpPr>
          <p:spPr>
            <a:xfrm>
              <a:off x="3124150" y="1337674"/>
              <a:ext cx="6474899" cy="3655225"/>
            </a:xfrm>
            <a:custGeom>
              <a:avLst/>
              <a:gdLst/>
              <a:ahLst/>
              <a:cxnLst/>
              <a:rect l="l" t="t" r="r" b="b"/>
              <a:pathLst>
                <a:path w="38077" h="21495" extrusionOk="0">
                  <a:moveTo>
                    <a:pt x="25384" y="1"/>
                  </a:moveTo>
                  <a:cubicBezTo>
                    <a:pt x="21484" y="1"/>
                    <a:pt x="16452" y="1465"/>
                    <a:pt x="10576" y="6411"/>
                  </a:cubicBezTo>
                  <a:cubicBezTo>
                    <a:pt x="1" y="15313"/>
                    <a:pt x="4074" y="21495"/>
                    <a:pt x="9356" y="21495"/>
                  </a:cubicBezTo>
                  <a:cubicBezTo>
                    <a:pt x="11273" y="21495"/>
                    <a:pt x="13348" y="20681"/>
                    <a:pt x="14941" y="18888"/>
                  </a:cubicBezTo>
                  <a:cubicBezTo>
                    <a:pt x="18627" y="14736"/>
                    <a:pt x="23309" y="13940"/>
                    <a:pt x="26360" y="13940"/>
                  </a:cubicBezTo>
                  <a:cubicBezTo>
                    <a:pt x="28260" y="13940"/>
                    <a:pt x="29527" y="14249"/>
                    <a:pt x="29527" y="14249"/>
                  </a:cubicBezTo>
                  <a:cubicBezTo>
                    <a:pt x="29527" y="14249"/>
                    <a:pt x="29935" y="14317"/>
                    <a:pt x="30562" y="14317"/>
                  </a:cubicBezTo>
                  <a:cubicBezTo>
                    <a:pt x="32264" y="14317"/>
                    <a:pt x="35585" y="13813"/>
                    <a:pt x="36767" y="10071"/>
                  </a:cubicBezTo>
                  <a:cubicBezTo>
                    <a:pt x="36767" y="10071"/>
                    <a:pt x="38077" y="6631"/>
                    <a:pt x="34327" y="3094"/>
                  </a:cubicBezTo>
                  <a:cubicBezTo>
                    <a:pt x="34327" y="3094"/>
                    <a:pt x="31051" y="1"/>
                    <a:pt x="253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0"/>
            <p:cNvSpPr/>
            <p:nvPr/>
          </p:nvSpPr>
          <p:spPr>
            <a:xfrm>
              <a:off x="6370203" y="4095693"/>
              <a:ext cx="3233623" cy="1228781"/>
            </a:xfrm>
            <a:custGeom>
              <a:avLst/>
              <a:gdLst/>
              <a:ahLst/>
              <a:cxnLst/>
              <a:rect l="l" t="t" r="r" b="b"/>
              <a:pathLst>
                <a:path w="19016" h="7226" extrusionOk="0">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 name="Google Shape;317;p30"/>
          <p:cNvSpPr/>
          <p:nvPr/>
        </p:nvSpPr>
        <p:spPr>
          <a:xfrm>
            <a:off x="6858650" y="4543199"/>
            <a:ext cx="1524600" cy="525900"/>
          </a:xfrm>
          <a:prstGeom prst="ellipse">
            <a:avLst/>
          </a:prstGeom>
          <a:solidFill>
            <a:srgbClr val="5B2602">
              <a:alpha val="75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0"/>
          <p:cNvSpPr/>
          <p:nvPr/>
        </p:nvSpPr>
        <p:spPr>
          <a:xfrm>
            <a:off x="5912215" y="4560038"/>
            <a:ext cx="1095900" cy="525900"/>
          </a:xfrm>
          <a:prstGeom prst="ellipse">
            <a:avLst/>
          </a:prstGeom>
          <a:solidFill>
            <a:srgbClr val="5B2602">
              <a:alpha val="75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9" name="Google Shape;319;p30"/>
          <p:cNvGrpSpPr/>
          <p:nvPr/>
        </p:nvGrpSpPr>
        <p:grpSpPr>
          <a:xfrm rot="523191">
            <a:off x="7067086" y="147482"/>
            <a:ext cx="2221567" cy="3619586"/>
            <a:chOff x="3815175" y="2743200"/>
            <a:chExt cx="1677275" cy="2732775"/>
          </a:xfrm>
        </p:grpSpPr>
        <p:sp>
          <p:nvSpPr>
            <p:cNvPr id="320" name="Google Shape;320;p30"/>
            <p:cNvSpPr/>
            <p:nvPr/>
          </p:nvSpPr>
          <p:spPr>
            <a:xfrm>
              <a:off x="4577075" y="4923950"/>
              <a:ext cx="199175" cy="552025"/>
            </a:xfrm>
            <a:custGeom>
              <a:avLst/>
              <a:gdLst/>
              <a:ahLst/>
              <a:cxnLst/>
              <a:rect l="l" t="t" r="r" b="b"/>
              <a:pathLst>
                <a:path w="7967" h="22081" extrusionOk="0">
                  <a:moveTo>
                    <a:pt x="1" y="0"/>
                  </a:moveTo>
                  <a:lnTo>
                    <a:pt x="1" y="22080"/>
                  </a:lnTo>
                  <a:lnTo>
                    <a:pt x="7966" y="22080"/>
                  </a:lnTo>
                  <a:lnTo>
                    <a:pt x="7966" y="0"/>
                  </a:lnTo>
                  <a:close/>
                </a:path>
              </a:pathLst>
            </a:custGeom>
            <a:solidFill>
              <a:srgbClr val="4324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0"/>
            <p:cNvSpPr/>
            <p:nvPr/>
          </p:nvSpPr>
          <p:spPr>
            <a:xfrm>
              <a:off x="3815175" y="2743200"/>
              <a:ext cx="1677275" cy="2198525"/>
            </a:xfrm>
            <a:custGeom>
              <a:avLst/>
              <a:gdLst/>
              <a:ahLst/>
              <a:cxnLst/>
              <a:rect l="l" t="t" r="r" b="b"/>
              <a:pathLst>
                <a:path w="67091" h="87941" extrusionOk="0">
                  <a:moveTo>
                    <a:pt x="33215" y="1"/>
                  </a:moveTo>
                  <a:cubicBezTo>
                    <a:pt x="14686" y="1"/>
                    <a:pt x="0" y="33448"/>
                    <a:pt x="0" y="53429"/>
                  </a:cubicBezTo>
                  <a:cubicBezTo>
                    <a:pt x="0" y="73413"/>
                    <a:pt x="15350" y="87940"/>
                    <a:pt x="33876" y="87940"/>
                  </a:cubicBezTo>
                  <a:cubicBezTo>
                    <a:pt x="52406" y="87940"/>
                    <a:pt x="67091" y="73414"/>
                    <a:pt x="67091" y="53429"/>
                  </a:cubicBezTo>
                  <a:cubicBezTo>
                    <a:pt x="67091" y="33450"/>
                    <a:pt x="51745" y="1"/>
                    <a:pt x="3321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 name="Google Shape;322;p30"/>
          <p:cNvGrpSpPr/>
          <p:nvPr/>
        </p:nvGrpSpPr>
        <p:grpSpPr>
          <a:xfrm>
            <a:off x="5709278" y="1021000"/>
            <a:ext cx="2298745" cy="3010163"/>
            <a:chOff x="2126900" y="2722600"/>
            <a:chExt cx="2031950" cy="2660800"/>
          </a:xfrm>
        </p:grpSpPr>
        <p:sp>
          <p:nvSpPr>
            <p:cNvPr id="323" name="Google Shape;323;p30"/>
            <p:cNvSpPr/>
            <p:nvPr/>
          </p:nvSpPr>
          <p:spPr>
            <a:xfrm>
              <a:off x="2443050" y="3910800"/>
              <a:ext cx="1414950" cy="1472600"/>
            </a:xfrm>
            <a:custGeom>
              <a:avLst/>
              <a:gdLst/>
              <a:ahLst/>
              <a:cxnLst/>
              <a:rect l="l" t="t" r="r" b="b"/>
              <a:pathLst>
                <a:path w="56598" h="58904" extrusionOk="0">
                  <a:moveTo>
                    <a:pt x="27913" y="0"/>
                  </a:moveTo>
                  <a:lnTo>
                    <a:pt x="25905" y="614"/>
                  </a:lnTo>
                  <a:lnTo>
                    <a:pt x="25982" y="864"/>
                  </a:lnTo>
                  <a:cubicBezTo>
                    <a:pt x="26364" y="2124"/>
                    <a:pt x="26190" y="3488"/>
                    <a:pt x="25500" y="4610"/>
                  </a:cubicBezTo>
                  <a:cubicBezTo>
                    <a:pt x="24811" y="5731"/>
                    <a:pt x="23674" y="6505"/>
                    <a:pt x="22378" y="6734"/>
                  </a:cubicBezTo>
                  <a:cubicBezTo>
                    <a:pt x="22115" y="6780"/>
                    <a:pt x="21850" y="6803"/>
                    <a:pt x="21584" y="6803"/>
                  </a:cubicBezTo>
                  <a:cubicBezTo>
                    <a:pt x="21375" y="6803"/>
                    <a:pt x="21165" y="6788"/>
                    <a:pt x="20957" y="6760"/>
                  </a:cubicBezTo>
                  <a:cubicBezTo>
                    <a:pt x="18970" y="6485"/>
                    <a:pt x="17400" y="4977"/>
                    <a:pt x="17053" y="3002"/>
                  </a:cubicBezTo>
                  <a:lnTo>
                    <a:pt x="17007" y="2743"/>
                  </a:lnTo>
                  <a:lnTo>
                    <a:pt x="14942" y="3107"/>
                  </a:lnTo>
                  <a:lnTo>
                    <a:pt x="14986" y="3365"/>
                  </a:lnTo>
                  <a:cubicBezTo>
                    <a:pt x="15493" y="6240"/>
                    <a:pt x="17777" y="8439"/>
                    <a:pt x="20670" y="8837"/>
                  </a:cubicBezTo>
                  <a:cubicBezTo>
                    <a:pt x="20974" y="8879"/>
                    <a:pt x="21279" y="8900"/>
                    <a:pt x="21584" y="8900"/>
                  </a:cubicBezTo>
                  <a:cubicBezTo>
                    <a:pt x="21971" y="8900"/>
                    <a:pt x="22357" y="8866"/>
                    <a:pt x="22739" y="8799"/>
                  </a:cubicBezTo>
                  <a:cubicBezTo>
                    <a:pt x="22936" y="8764"/>
                    <a:pt x="23129" y="8719"/>
                    <a:pt x="23321" y="8664"/>
                  </a:cubicBezTo>
                  <a:cubicBezTo>
                    <a:pt x="23817" y="9371"/>
                    <a:pt x="24200" y="10150"/>
                    <a:pt x="24455" y="10973"/>
                  </a:cubicBezTo>
                  <a:cubicBezTo>
                    <a:pt x="25109" y="13085"/>
                    <a:pt x="24901" y="15327"/>
                    <a:pt x="23868" y="17289"/>
                  </a:cubicBezTo>
                  <a:cubicBezTo>
                    <a:pt x="22836" y="19250"/>
                    <a:pt x="21103" y="20690"/>
                    <a:pt x="18992" y="21345"/>
                  </a:cubicBezTo>
                  <a:cubicBezTo>
                    <a:pt x="18652" y="21450"/>
                    <a:pt x="18308" y="21534"/>
                    <a:pt x="17958" y="21596"/>
                  </a:cubicBezTo>
                  <a:cubicBezTo>
                    <a:pt x="17480" y="21680"/>
                    <a:pt x="17001" y="21721"/>
                    <a:pt x="16526" y="21721"/>
                  </a:cubicBezTo>
                  <a:cubicBezTo>
                    <a:pt x="14066" y="21721"/>
                    <a:pt x="11710" y="20618"/>
                    <a:pt x="10122" y="18669"/>
                  </a:cubicBezTo>
                  <a:cubicBezTo>
                    <a:pt x="10294" y="18162"/>
                    <a:pt x="10405" y="17638"/>
                    <a:pt x="10452" y="17105"/>
                  </a:cubicBezTo>
                  <a:cubicBezTo>
                    <a:pt x="10606" y="15324"/>
                    <a:pt x="10057" y="13589"/>
                    <a:pt x="8906" y="12220"/>
                  </a:cubicBezTo>
                  <a:cubicBezTo>
                    <a:pt x="8282" y="11476"/>
                    <a:pt x="7504" y="10879"/>
                    <a:pt x="6626" y="10468"/>
                  </a:cubicBezTo>
                  <a:lnTo>
                    <a:pt x="6389" y="10357"/>
                  </a:lnTo>
                  <a:lnTo>
                    <a:pt x="5499" y="12256"/>
                  </a:lnTo>
                  <a:lnTo>
                    <a:pt x="5737" y="12368"/>
                  </a:lnTo>
                  <a:cubicBezTo>
                    <a:pt x="7156" y="13035"/>
                    <a:pt x="8137" y="14379"/>
                    <a:pt x="8339" y="15934"/>
                  </a:cubicBezTo>
                  <a:cubicBezTo>
                    <a:pt x="8543" y="17489"/>
                    <a:pt x="7940" y="19040"/>
                    <a:pt x="6741" y="20049"/>
                  </a:cubicBezTo>
                  <a:cubicBezTo>
                    <a:pt x="5892" y="20767"/>
                    <a:pt x="4839" y="21133"/>
                    <a:pt x="3781" y="21133"/>
                  </a:cubicBezTo>
                  <a:cubicBezTo>
                    <a:pt x="2936" y="21133"/>
                    <a:pt x="2088" y="20900"/>
                    <a:pt x="1337" y="20427"/>
                  </a:cubicBezTo>
                  <a:lnTo>
                    <a:pt x="1115" y="20287"/>
                  </a:lnTo>
                  <a:lnTo>
                    <a:pt x="0" y="22064"/>
                  </a:lnTo>
                  <a:lnTo>
                    <a:pt x="222" y="22204"/>
                  </a:lnTo>
                  <a:cubicBezTo>
                    <a:pt x="1300" y="22881"/>
                    <a:pt x="2533" y="23233"/>
                    <a:pt x="3782" y="23233"/>
                  </a:cubicBezTo>
                  <a:cubicBezTo>
                    <a:pt x="4167" y="23233"/>
                    <a:pt x="4553" y="23199"/>
                    <a:pt x="4937" y="23132"/>
                  </a:cubicBezTo>
                  <a:cubicBezTo>
                    <a:pt x="6100" y="22925"/>
                    <a:pt x="7188" y="22415"/>
                    <a:pt x="8091" y="21654"/>
                  </a:cubicBezTo>
                  <a:cubicBezTo>
                    <a:pt x="8451" y="21351"/>
                    <a:pt x="8777" y="21010"/>
                    <a:pt x="9064" y="20637"/>
                  </a:cubicBezTo>
                  <a:cubicBezTo>
                    <a:pt x="11022" y="22674"/>
                    <a:pt x="13729" y="23815"/>
                    <a:pt x="16529" y="23815"/>
                  </a:cubicBezTo>
                  <a:cubicBezTo>
                    <a:pt x="16848" y="23815"/>
                    <a:pt x="17167" y="23800"/>
                    <a:pt x="17487" y="23770"/>
                  </a:cubicBezTo>
                  <a:cubicBezTo>
                    <a:pt x="18101" y="27720"/>
                    <a:pt x="20887" y="32193"/>
                    <a:pt x="25143" y="33281"/>
                  </a:cubicBezTo>
                  <a:cubicBezTo>
                    <a:pt x="25393" y="33344"/>
                    <a:pt x="25645" y="33387"/>
                    <a:pt x="25897" y="33432"/>
                  </a:cubicBezTo>
                  <a:lnTo>
                    <a:pt x="25897" y="58904"/>
                  </a:lnTo>
                  <a:lnTo>
                    <a:pt x="30088" y="58904"/>
                  </a:lnTo>
                  <a:lnTo>
                    <a:pt x="30088" y="33324"/>
                  </a:lnTo>
                  <a:cubicBezTo>
                    <a:pt x="33833" y="32440"/>
                    <a:pt x="36819" y="29541"/>
                    <a:pt x="37778" y="25792"/>
                  </a:cubicBezTo>
                  <a:cubicBezTo>
                    <a:pt x="37896" y="25329"/>
                    <a:pt x="37980" y="24859"/>
                    <a:pt x="38029" y="24384"/>
                  </a:cubicBezTo>
                  <a:cubicBezTo>
                    <a:pt x="39828" y="25729"/>
                    <a:pt x="42003" y="26444"/>
                    <a:pt x="44231" y="26444"/>
                  </a:cubicBezTo>
                  <a:cubicBezTo>
                    <a:pt x="44835" y="26444"/>
                    <a:pt x="45443" y="26391"/>
                    <a:pt x="46049" y="26284"/>
                  </a:cubicBezTo>
                  <a:cubicBezTo>
                    <a:pt x="48358" y="25878"/>
                    <a:pt x="50406" y="24740"/>
                    <a:pt x="51971" y="22995"/>
                  </a:cubicBezTo>
                  <a:cubicBezTo>
                    <a:pt x="52600" y="22290"/>
                    <a:pt x="53130" y="21501"/>
                    <a:pt x="53547" y="20652"/>
                  </a:cubicBezTo>
                  <a:cubicBezTo>
                    <a:pt x="54374" y="21048"/>
                    <a:pt x="55273" y="21271"/>
                    <a:pt x="56190" y="21308"/>
                  </a:cubicBezTo>
                  <a:lnTo>
                    <a:pt x="56437" y="21318"/>
                  </a:lnTo>
                  <a:lnTo>
                    <a:pt x="56461" y="21072"/>
                  </a:lnTo>
                  <a:cubicBezTo>
                    <a:pt x="56515" y="20535"/>
                    <a:pt x="56557" y="19999"/>
                    <a:pt x="56583" y="19479"/>
                  </a:cubicBezTo>
                  <a:lnTo>
                    <a:pt x="56597" y="19212"/>
                  </a:lnTo>
                  <a:lnTo>
                    <a:pt x="56330" y="19204"/>
                  </a:lnTo>
                  <a:cubicBezTo>
                    <a:pt x="54534" y="19151"/>
                    <a:pt x="52925" y="18061"/>
                    <a:pt x="52228" y="16428"/>
                  </a:cubicBezTo>
                  <a:cubicBezTo>
                    <a:pt x="51443" y="14583"/>
                    <a:pt x="51933" y="12461"/>
                    <a:pt x="53447" y="11150"/>
                  </a:cubicBezTo>
                  <a:lnTo>
                    <a:pt x="53645" y="10977"/>
                  </a:lnTo>
                  <a:lnTo>
                    <a:pt x="52272" y="9391"/>
                  </a:lnTo>
                  <a:lnTo>
                    <a:pt x="52074" y="9563"/>
                  </a:lnTo>
                  <a:cubicBezTo>
                    <a:pt x="49867" y="11474"/>
                    <a:pt x="49154" y="14562"/>
                    <a:pt x="50299" y="17249"/>
                  </a:cubicBezTo>
                  <a:cubicBezTo>
                    <a:pt x="50648" y="18074"/>
                    <a:pt x="51160" y="18819"/>
                    <a:pt x="51805" y="19441"/>
                  </a:cubicBezTo>
                  <a:cubicBezTo>
                    <a:pt x="51455" y="20227"/>
                    <a:pt x="50983" y="20954"/>
                    <a:pt x="50409" y="21595"/>
                  </a:cubicBezTo>
                  <a:cubicBezTo>
                    <a:pt x="49161" y="22987"/>
                    <a:pt x="47526" y="23895"/>
                    <a:pt x="45683" y="24219"/>
                  </a:cubicBezTo>
                  <a:cubicBezTo>
                    <a:pt x="45194" y="24305"/>
                    <a:pt x="44704" y="24348"/>
                    <a:pt x="44218" y="24348"/>
                  </a:cubicBezTo>
                  <a:cubicBezTo>
                    <a:pt x="42194" y="24348"/>
                    <a:pt x="40241" y="23610"/>
                    <a:pt x="38704" y="22233"/>
                  </a:cubicBezTo>
                  <a:cubicBezTo>
                    <a:pt x="38435" y="21992"/>
                    <a:pt x="38183" y="21731"/>
                    <a:pt x="37950" y="21456"/>
                  </a:cubicBezTo>
                  <a:lnTo>
                    <a:pt x="37950" y="21448"/>
                  </a:lnTo>
                  <a:cubicBezTo>
                    <a:pt x="37945" y="21412"/>
                    <a:pt x="37940" y="21376"/>
                    <a:pt x="37935" y="21339"/>
                  </a:cubicBezTo>
                  <a:lnTo>
                    <a:pt x="37889" y="21079"/>
                  </a:lnTo>
                  <a:lnTo>
                    <a:pt x="37670" y="21121"/>
                  </a:lnTo>
                  <a:cubicBezTo>
                    <a:pt x="35950" y="18893"/>
                    <a:pt x="35484" y="15906"/>
                    <a:pt x="36444" y="13253"/>
                  </a:cubicBezTo>
                  <a:cubicBezTo>
                    <a:pt x="36967" y="13139"/>
                    <a:pt x="37475" y="12963"/>
                    <a:pt x="37957" y="12729"/>
                  </a:cubicBezTo>
                  <a:cubicBezTo>
                    <a:pt x="39564" y="11947"/>
                    <a:pt x="40771" y="10583"/>
                    <a:pt x="41354" y="8892"/>
                  </a:cubicBezTo>
                  <a:cubicBezTo>
                    <a:pt x="41672" y="7976"/>
                    <a:pt x="41785" y="7003"/>
                    <a:pt x="41687" y="6039"/>
                  </a:cubicBezTo>
                  <a:lnTo>
                    <a:pt x="41659" y="5777"/>
                  </a:lnTo>
                  <a:lnTo>
                    <a:pt x="39573" y="5990"/>
                  </a:lnTo>
                  <a:lnTo>
                    <a:pt x="39598" y="6251"/>
                  </a:lnTo>
                  <a:cubicBezTo>
                    <a:pt x="39791" y="8167"/>
                    <a:pt x="38769" y="10000"/>
                    <a:pt x="37037" y="10845"/>
                  </a:cubicBezTo>
                  <a:cubicBezTo>
                    <a:pt x="36400" y="11155"/>
                    <a:pt x="35712" y="11308"/>
                    <a:pt x="35025" y="11308"/>
                  </a:cubicBezTo>
                  <a:cubicBezTo>
                    <a:pt x="34160" y="11308"/>
                    <a:pt x="33298" y="11064"/>
                    <a:pt x="32545" y="10582"/>
                  </a:cubicBezTo>
                  <a:cubicBezTo>
                    <a:pt x="31196" y="9719"/>
                    <a:pt x="30393" y="8216"/>
                    <a:pt x="30425" y="6614"/>
                  </a:cubicBezTo>
                  <a:lnTo>
                    <a:pt x="30431" y="6352"/>
                  </a:lnTo>
                  <a:lnTo>
                    <a:pt x="28333" y="6308"/>
                  </a:lnTo>
                  <a:lnTo>
                    <a:pt x="28327" y="6569"/>
                  </a:lnTo>
                  <a:cubicBezTo>
                    <a:pt x="28265" y="9488"/>
                    <a:pt x="30080" y="12088"/>
                    <a:pt x="32841" y="13040"/>
                  </a:cubicBezTo>
                  <a:cubicBezTo>
                    <a:pt x="33286" y="13193"/>
                    <a:pt x="33747" y="13300"/>
                    <a:pt x="34215" y="13357"/>
                  </a:cubicBezTo>
                  <a:cubicBezTo>
                    <a:pt x="33377" y="16440"/>
                    <a:pt x="34016" y="19759"/>
                    <a:pt x="35947" y="22310"/>
                  </a:cubicBezTo>
                  <a:cubicBezTo>
                    <a:pt x="36059" y="23319"/>
                    <a:pt x="35991" y="24315"/>
                    <a:pt x="35747" y="25273"/>
                  </a:cubicBezTo>
                  <a:cubicBezTo>
                    <a:pt x="34942" y="28420"/>
                    <a:pt x="32349" y="30819"/>
                    <a:pt x="29142" y="31384"/>
                  </a:cubicBezTo>
                  <a:cubicBezTo>
                    <a:pt x="28669" y="31468"/>
                    <a:pt x="28190" y="31509"/>
                    <a:pt x="27712" y="31509"/>
                  </a:cubicBezTo>
                  <a:cubicBezTo>
                    <a:pt x="27023" y="31509"/>
                    <a:pt x="26334" y="31422"/>
                    <a:pt x="25664" y="31249"/>
                  </a:cubicBezTo>
                  <a:cubicBezTo>
                    <a:pt x="22274" y="30383"/>
                    <a:pt x="20014" y="26589"/>
                    <a:pt x="19548" y="23368"/>
                  </a:cubicBezTo>
                  <a:cubicBezTo>
                    <a:pt x="19571" y="23362"/>
                    <a:pt x="19592" y="23356"/>
                    <a:pt x="19614" y="23349"/>
                  </a:cubicBezTo>
                  <a:cubicBezTo>
                    <a:pt x="25084" y="21653"/>
                    <a:pt x="28154" y="15823"/>
                    <a:pt x="26460" y="10353"/>
                  </a:cubicBezTo>
                  <a:cubicBezTo>
                    <a:pt x="26178" y="9449"/>
                    <a:pt x="25773" y="8587"/>
                    <a:pt x="25256" y="7793"/>
                  </a:cubicBezTo>
                  <a:cubicBezTo>
                    <a:pt x="26879" y="6728"/>
                    <a:pt x="27952" y="5038"/>
                    <a:pt x="28216" y="3117"/>
                  </a:cubicBezTo>
                  <a:cubicBezTo>
                    <a:pt x="28350" y="2157"/>
                    <a:pt x="28273" y="1179"/>
                    <a:pt x="27989" y="251"/>
                  </a:cubicBezTo>
                  <a:lnTo>
                    <a:pt x="27913" y="0"/>
                  </a:lnTo>
                  <a:close/>
                </a:path>
              </a:pathLst>
            </a:custGeom>
            <a:solidFill>
              <a:srgbClr val="4324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0"/>
            <p:cNvSpPr/>
            <p:nvPr/>
          </p:nvSpPr>
          <p:spPr>
            <a:xfrm>
              <a:off x="2126900" y="2722600"/>
              <a:ext cx="2031950" cy="2145925"/>
            </a:xfrm>
            <a:custGeom>
              <a:avLst/>
              <a:gdLst/>
              <a:ahLst/>
              <a:cxnLst/>
              <a:rect l="l" t="t" r="r" b="b"/>
              <a:pathLst>
                <a:path w="81278" h="85837" extrusionOk="0">
                  <a:moveTo>
                    <a:pt x="40637" y="1"/>
                  </a:moveTo>
                  <a:cubicBezTo>
                    <a:pt x="33086" y="1"/>
                    <a:pt x="26965" y="6122"/>
                    <a:pt x="26965" y="13673"/>
                  </a:cubicBezTo>
                  <a:cubicBezTo>
                    <a:pt x="26965" y="13737"/>
                    <a:pt x="26970" y="13800"/>
                    <a:pt x="26971" y="13863"/>
                  </a:cubicBezTo>
                  <a:cubicBezTo>
                    <a:pt x="26971" y="13926"/>
                    <a:pt x="26965" y="13989"/>
                    <a:pt x="26965" y="14053"/>
                  </a:cubicBezTo>
                  <a:cubicBezTo>
                    <a:pt x="26965" y="14381"/>
                    <a:pt x="26981" y="14707"/>
                    <a:pt x="27004" y="15029"/>
                  </a:cubicBezTo>
                  <a:cubicBezTo>
                    <a:pt x="25702" y="14634"/>
                    <a:pt x="24348" y="14433"/>
                    <a:pt x="22989" y="14433"/>
                  </a:cubicBezTo>
                  <a:cubicBezTo>
                    <a:pt x="22985" y="14433"/>
                    <a:pt x="22981" y="14433"/>
                    <a:pt x="22977" y="14433"/>
                  </a:cubicBezTo>
                  <a:cubicBezTo>
                    <a:pt x="15321" y="14433"/>
                    <a:pt x="9114" y="20639"/>
                    <a:pt x="9114" y="28296"/>
                  </a:cubicBezTo>
                  <a:cubicBezTo>
                    <a:pt x="9114" y="29432"/>
                    <a:pt x="9253" y="30564"/>
                    <a:pt x="9529" y="31666"/>
                  </a:cubicBezTo>
                  <a:cubicBezTo>
                    <a:pt x="3925" y="34083"/>
                    <a:pt x="0" y="39656"/>
                    <a:pt x="0" y="46146"/>
                  </a:cubicBezTo>
                  <a:cubicBezTo>
                    <a:pt x="0" y="52273"/>
                    <a:pt x="3497" y="57578"/>
                    <a:pt x="8603" y="60186"/>
                  </a:cubicBezTo>
                  <a:cubicBezTo>
                    <a:pt x="7936" y="61884"/>
                    <a:pt x="7595" y="63692"/>
                    <a:pt x="7596" y="65517"/>
                  </a:cubicBezTo>
                  <a:cubicBezTo>
                    <a:pt x="7596" y="73591"/>
                    <a:pt x="14143" y="80138"/>
                    <a:pt x="22219" y="80138"/>
                  </a:cubicBezTo>
                  <a:cubicBezTo>
                    <a:pt x="22223" y="80138"/>
                    <a:pt x="22228" y="80138"/>
                    <a:pt x="22232" y="80138"/>
                  </a:cubicBezTo>
                  <a:cubicBezTo>
                    <a:pt x="24818" y="80138"/>
                    <a:pt x="27360" y="79449"/>
                    <a:pt x="29592" y="78142"/>
                  </a:cubicBezTo>
                  <a:cubicBezTo>
                    <a:pt x="31252" y="82633"/>
                    <a:pt x="35570" y="85836"/>
                    <a:pt x="40639" y="85836"/>
                  </a:cubicBezTo>
                  <a:cubicBezTo>
                    <a:pt x="45825" y="85836"/>
                    <a:pt x="50224" y="82481"/>
                    <a:pt x="51795" y="77826"/>
                  </a:cubicBezTo>
                  <a:cubicBezTo>
                    <a:pt x="54001" y="79093"/>
                    <a:pt x="56501" y="79760"/>
                    <a:pt x="59046" y="79760"/>
                  </a:cubicBezTo>
                  <a:cubicBezTo>
                    <a:pt x="59051" y="79760"/>
                    <a:pt x="59055" y="79760"/>
                    <a:pt x="59059" y="79760"/>
                  </a:cubicBezTo>
                  <a:cubicBezTo>
                    <a:pt x="67134" y="79760"/>
                    <a:pt x="73681" y="73213"/>
                    <a:pt x="73681" y="65137"/>
                  </a:cubicBezTo>
                  <a:cubicBezTo>
                    <a:pt x="73682" y="63313"/>
                    <a:pt x="73340" y="61506"/>
                    <a:pt x="72674" y="59807"/>
                  </a:cubicBezTo>
                  <a:cubicBezTo>
                    <a:pt x="77779" y="57199"/>
                    <a:pt x="81277" y="51894"/>
                    <a:pt x="81277" y="45767"/>
                  </a:cubicBezTo>
                  <a:lnTo>
                    <a:pt x="81277" y="45766"/>
                  </a:lnTo>
                  <a:cubicBezTo>
                    <a:pt x="81277" y="39275"/>
                    <a:pt x="77352" y="33703"/>
                    <a:pt x="71747" y="31287"/>
                  </a:cubicBezTo>
                  <a:cubicBezTo>
                    <a:pt x="72022" y="30184"/>
                    <a:pt x="72161" y="29052"/>
                    <a:pt x="72161" y="27915"/>
                  </a:cubicBezTo>
                  <a:cubicBezTo>
                    <a:pt x="72161" y="20259"/>
                    <a:pt x="65956" y="14053"/>
                    <a:pt x="58299" y="14053"/>
                  </a:cubicBezTo>
                  <a:cubicBezTo>
                    <a:pt x="56943" y="14053"/>
                    <a:pt x="55595" y="14251"/>
                    <a:pt x="54296" y="14642"/>
                  </a:cubicBezTo>
                  <a:cubicBezTo>
                    <a:pt x="54304" y="14447"/>
                    <a:pt x="54311" y="14251"/>
                    <a:pt x="54311" y="14053"/>
                  </a:cubicBezTo>
                  <a:cubicBezTo>
                    <a:pt x="54311" y="13989"/>
                    <a:pt x="54306" y="13926"/>
                    <a:pt x="54305" y="13863"/>
                  </a:cubicBezTo>
                  <a:cubicBezTo>
                    <a:pt x="54305" y="13800"/>
                    <a:pt x="54311" y="13737"/>
                    <a:pt x="54311" y="13673"/>
                  </a:cubicBezTo>
                  <a:cubicBezTo>
                    <a:pt x="54311" y="6122"/>
                    <a:pt x="48190" y="1"/>
                    <a:pt x="40637" y="1"/>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Box 3">
            <a:extLst>
              <a:ext uri="{FF2B5EF4-FFF2-40B4-BE49-F238E27FC236}">
                <a16:creationId xmlns:a16="http://schemas.microsoft.com/office/drawing/2014/main" id="{3D7B51E3-FE80-4D2E-D4D3-3EE956C693A1}"/>
              </a:ext>
            </a:extLst>
          </p:cNvPr>
          <p:cNvSpPr txBox="1"/>
          <p:nvPr/>
        </p:nvSpPr>
        <p:spPr>
          <a:xfrm>
            <a:off x="420628" y="976409"/>
            <a:ext cx="3548743" cy="646331"/>
          </a:xfrm>
          <a:prstGeom prst="rect">
            <a:avLst/>
          </a:prstGeom>
          <a:noFill/>
        </p:spPr>
        <p:txBody>
          <a:bodyPr wrap="square" rtlCol="0">
            <a:spAutoFit/>
          </a:bodyPr>
          <a:lstStyle/>
          <a:p>
            <a:pPr algn="r"/>
            <a:r>
              <a:rPr lang="ar-JO" sz="3600" dirty="0">
                <a:solidFill>
                  <a:srgbClr val="4B2C27"/>
                </a:solidFill>
              </a:rPr>
              <a:t>مين هي قائد الفرقة؟</a:t>
            </a:r>
            <a:endParaRPr lang="en-US" sz="3600" dirty="0">
              <a:solidFill>
                <a:srgbClr val="4B2C27"/>
              </a:solidFill>
            </a:endParaRPr>
          </a:p>
        </p:txBody>
      </p:sp>
      <p:sp>
        <p:nvSpPr>
          <p:cNvPr id="7" name="TextBox 6">
            <a:extLst>
              <a:ext uri="{FF2B5EF4-FFF2-40B4-BE49-F238E27FC236}">
                <a16:creationId xmlns:a16="http://schemas.microsoft.com/office/drawing/2014/main" id="{40BC8443-32D9-D325-5BA7-8275C46EFCC2}"/>
              </a:ext>
            </a:extLst>
          </p:cNvPr>
          <p:cNvSpPr txBox="1"/>
          <p:nvPr/>
        </p:nvSpPr>
        <p:spPr>
          <a:xfrm>
            <a:off x="300673" y="2181145"/>
            <a:ext cx="3323772" cy="1815882"/>
          </a:xfrm>
          <a:prstGeom prst="rect">
            <a:avLst/>
          </a:prstGeom>
          <a:noFill/>
        </p:spPr>
        <p:txBody>
          <a:bodyPr wrap="square" rtlCol="0">
            <a:spAutoFit/>
          </a:bodyPr>
          <a:lstStyle/>
          <a:p>
            <a:pPr algn="r"/>
            <a:r>
              <a:rPr lang="ar-JO" sz="2800" dirty="0">
                <a:solidFill>
                  <a:srgbClr val="4B2C27"/>
                </a:solidFill>
              </a:rPr>
              <a:t>هي القائد التي تأتي في المرتبة الثالثة بعد قائد المجلس ومساعد قائد المجلس</a:t>
            </a:r>
            <a:endParaRPr lang="en-US" sz="2800" dirty="0">
              <a:solidFill>
                <a:srgbClr val="4B2C27"/>
              </a:solidFill>
            </a:endParaRPr>
          </a:p>
        </p:txBody>
      </p:sp>
      <p:pic>
        <p:nvPicPr>
          <p:cNvPr id="13" name="Picture 12" descr="A person in a blue jacket&#10;&#10;AI-generated content may be incorrect.">
            <a:extLst>
              <a:ext uri="{FF2B5EF4-FFF2-40B4-BE49-F238E27FC236}">
                <a16:creationId xmlns:a16="http://schemas.microsoft.com/office/drawing/2014/main" id="{47B0D974-935C-2A61-F2E0-FD06E1B18E79}"/>
              </a:ext>
            </a:extLst>
          </p:cNvPr>
          <p:cNvPicPr>
            <a:picLocks noChangeAspect="1"/>
          </p:cNvPicPr>
          <p:nvPr/>
        </p:nvPicPr>
        <p:blipFill>
          <a:blip r:embed="rId3"/>
          <a:stretch>
            <a:fillRect/>
          </a:stretch>
        </p:blipFill>
        <p:spPr>
          <a:xfrm>
            <a:off x="3619428" y="1222186"/>
            <a:ext cx="5829300" cy="38862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679"/>
        <p:cNvGrpSpPr/>
        <p:nvPr/>
      </p:nvGrpSpPr>
      <p:grpSpPr>
        <a:xfrm>
          <a:off x="0" y="0"/>
          <a:ext cx="0" cy="0"/>
          <a:chOff x="0" y="0"/>
          <a:chExt cx="0" cy="0"/>
        </a:xfrm>
      </p:grpSpPr>
      <p:grpSp>
        <p:nvGrpSpPr>
          <p:cNvPr id="681" name="Google Shape;681;p37"/>
          <p:cNvGrpSpPr/>
          <p:nvPr/>
        </p:nvGrpSpPr>
        <p:grpSpPr>
          <a:xfrm rot="5400000">
            <a:off x="3108141" y="1309055"/>
            <a:ext cx="2927721" cy="3254416"/>
            <a:chOff x="1453550" y="238125"/>
            <a:chExt cx="4712250" cy="5238075"/>
          </a:xfrm>
        </p:grpSpPr>
        <p:sp>
          <p:nvSpPr>
            <p:cNvPr id="682" name="Google Shape;682;p37"/>
            <p:cNvSpPr/>
            <p:nvPr/>
          </p:nvSpPr>
          <p:spPr>
            <a:xfrm>
              <a:off x="1453550" y="238125"/>
              <a:ext cx="1597000" cy="2251175"/>
            </a:xfrm>
            <a:custGeom>
              <a:avLst/>
              <a:gdLst/>
              <a:ahLst/>
              <a:cxnLst/>
              <a:rect l="l" t="t" r="r" b="b"/>
              <a:pathLst>
                <a:path w="63880" h="90047" extrusionOk="0">
                  <a:moveTo>
                    <a:pt x="23759" y="0"/>
                  </a:moveTo>
                  <a:cubicBezTo>
                    <a:pt x="19954" y="0"/>
                    <a:pt x="16870" y="3084"/>
                    <a:pt x="16870" y="6888"/>
                  </a:cubicBezTo>
                  <a:cubicBezTo>
                    <a:pt x="16870" y="10525"/>
                    <a:pt x="19690" y="13496"/>
                    <a:pt x="23261" y="13752"/>
                  </a:cubicBezTo>
                  <a:lnTo>
                    <a:pt x="23261" y="16612"/>
                  </a:lnTo>
                  <a:cubicBezTo>
                    <a:pt x="10369" y="16887"/>
                    <a:pt x="0" y="27415"/>
                    <a:pt x="0" y="40374"/>
                  </a:cubicBezTo>
                  <a:cubicBezTo>
                    <a:pt x="0" y="53042"/>
                    <a:pt x="9910" y="63394"/>
                    <a:pt x="22401" y="64106"/>
                  </a:cubicBezTo>
                  <a:lnTo>
                    <a:pt x="22401" y="71426"/>
                  </a:lnTo>
                  <a:cubicBezTo>
                    <a:pt x="22352" y="71915"/>
                    <a:pt x="22048" y="75684"/>
                    <a:pt x="23946" y="77824"/>
                  </a:cubicBezTo>
                  <a:cubicBezTo>
                    <a:pt x="24795" y="78783"/>
                    <a:pt x="25938" y="79273"/>
                    <a:pt x="27346" y="79284"/>
                  </a:cubicBezTo>
                  <a:lnTo>
                    <a:pt x="59022" y="79283"/>
                  </a:lnTo>
                  <a:cubicBezTo>
                    <a:pt x="59125" y="79289"/>
                    <a:pt x="61535" y="79451"/>
                    <a:pt x="62011" y="81888"/>
                  </a:cubicBezTo>
                  <a:lnTo>
                    <a:pt x="62296" y="89292"/>
                  </a:lnTo>
                  <a:cubicBezTo>
                    <a:pt x="62312" y="89713"/>
                    <a:pt x="62658" y="90047"/>
                    <a:pt x="63079" y="90047"/>
                  </a:cubicBezTo>
                  <a:lnTo>
                    <a:pt x="63109" y="90047"/>
                  </a:lnTo>
                  <a:cubicBezTo>
                    <a:pt x="63543" y="90030"/>
                    <a:pt x="63880" y="89666"/>
                    <a:pt x="63863" y="89232"/>
                  </a:cubicBezTo>
                  <a:lnTo>
                    <a:pt x="63577" y="81769"/>
                  </a:lnTo>
                  <a:cubicBezTo>
                    <a:pt x="63575" y="81733"/>
                    <a:pt x="63571" y="81696"/>
                    <a:pt x="63564" y="81660"/>
                  </a:cubicBezTo>
                  <a:cubicBezTo>
                    <a:pt x="63022" y="78676"/>
                    <a:pt x="60404" y="77775"/>
                    <a:pt x="59061" y="77715"/>
                  </a:cubicBezTo>
                  <a:lnTo>
                    <a:pt x="27352" y="77715"/>
                  </a:lnTo>
                  <a:cubicBezTo>
                    <a:pt x="26401" y="77707"/>
                    <a:pt x="25671" y="77404"/>
                    <a:pt x="25122" y="76786"/>
                  </a:cubicBezTo>
                  <a:cubicBezTo>
                    <a:pt x="23596" y="75069"/>
                    <a:pt x="23960" y="71589"/>
                    <a:pt x="23964" y="71555"/>
                  </a:cubicBezTo>
                  <a:cubicBezTo>
                    <a:pt x="23968" y="71526"/>
                    <a:pt x="23969" y="71496"/>
                    <a:pt x="23969" y="71467"/>
                  </a:cubicBezTo>
                  <a:lnTo>
                    <a:pt x="23969" y="64143"/>
                  </a:lnTo>
                  <a:cubicBezTo>
                    <a:pt x="37010" y="64038"/>
                    <a:pt x="47549" y="53439"/>
                    <a:pt x="47549" y="40374"/>
                  </a:cubicBezTo>
                  <a:cubicBezTo>
                    <a:pt x="47549" y="27597"/>
                    <a:pt x="37470" y="17179"/>
                    <a:pt x="24830" y="16626"/>
                  </a:cubicBezTo>
                  <a:lnTo>
                    <a:pt x="24830" y="13685"/>
                  </a:lnTo>
                  <a:cubicBezTo>
                    <a:pt x="28124" y="13169"/>
                    <a:pt x="30647" y="10327"/>
                    <a:pt x="30647" y="6888"/>
                  </a:cubicBezTo>
                  <a:cubicBezTo>
                    <a:pt x="30647" y="3084"/>
                    <a:pt x="27563" y="0"/>
                    <a:pt x="23759"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7"/>
            <p:cNvSpPr/>
            <p:nvPr/>
          </p:nvSpPr>
          <p:spPr>
            <a:xfrm>
              <a:off x="4583725" y="238125"/>
              <a:ext cx="1582075" cy="2251150"/>
            </a:xfrm>
            <a:custGeom>
              <a:avLst/>
              <a:gdLst/>
              <a:ahLst/>
              <a:cxnLst/>
              <a:rect l="l" t="t" r="r" b="b"/>
              <a:pathLst>
                <a:path w="63283" h="90046" extrusionOk="0">
                  <a:moveTo>
                    <a:pt x="39476" y="0"/>
                  </a:moveTo>
                  <a:cubicBezTo>
                    <a:pt x="35672" y="0"/>
                    <a:pt x="32587" y="3084"/>
                    <a:pt x="32587" y="6888"/>
                  </a:cubicBezTo>
                  <a:cubicBezTo>
                    <a:pt x="32587" y="10525"/>
                    <a:pt x="35407" y="13496"/>
                    <a:pt x="38979" y="13752"/>
                  </a:cubicBezTo>
                  <a:lnTo>
                    <a:pt x="38979" y="16612"/>
                  </a:lnTo>
                  <a:cubicBezTo>
                    <a:pt x="26093" y="16895"/>
                    <a:pt x="15733" y="27421"/>
                    <a:pt x="15733" y="40374"/>
                  </a:cubicBezTo>
                  <a:cubicBezTo>
                    <a:pt x="15733" y="53504"/>
                    <a:pt x="26377" y="64148"/>
                    <a:pt x="39508" y="64148"/>
                  </a:cubicBezTo>
                  <a:cubicBezTo>
                    <a:pt x="39644" y="64148"/>
                    <a:pt x="39777" y="64140"/>
                    <a:pt x="39913" y="64137"/>
                  </a:cubicBezTo>
                  <a:lnTo>
                    <a:pt x="39913" y="71467"/>
                  </a:lnTo>
                  <a:cubicBezTo>
                    <a:pt x="39913" y="71496"/>
                    <a:pt x="39914" y="71526"/>
                    <a:pt x="39917" y="71555"/>
                  </a:cubicBezTo>
                  <a:cubicBezTo>
                    <a:pt x="39922" y="71589"/>
                    <a:pt x="40286" y="75069"/>
                    <a:pt x="38760" y="76785"/>
                  </a:cubicBezTo>
                  <a:cubicBezTo>
                    <a:pt x="38211" y="77404"/>
                    <a:pt x="37480" y="77707"/>
                    <a:pt x="36536" y="77715"/>
                  </a:cubicBezTo>
                  <a:lnTo>
                    <a:pt x="4785" y="77715"/>
                  </a:lnTo>
                  <a:cubicBezTo>
                    <a:pt x="3476" y="77774"/>
                    <a:pt x="860" y="78676"/>
                    <a:pt x="318" y="81659"/>
                  </a:cubicBezTo>
                  <a:cubicBezTo>
                    <a:pt x="312" y="81695"/>
                    <a:pt x="307" y="81733"/>
                    <a:pt x="305" y="81769"/>
                  </a:cubicBezTo>
                  <a:lnTo>
                    <a:pt x="18" y="89231"/>
                  </a:lnTo>
                  <a:cubicBezTo>
                    <a:pt x="1" y="89664"/>
                    <a:pt x="338" y="90030"/>
                    <a:pt x="771" y="90046"/>
                  </a:cubicBezTo>
                  <a:lnTo>
                    <a:pt x="802" y="90046"/>
                  </a:lnTo>
                  <a:cubicBezTo>
                    <a:pt x="1223" y="90046"/>
                    <a:pt x="1569" y="89713"/>
                    <a:pt x="1585" y="89292"/>
                  </a:cubicBezTo>
                  <a:lnTo>
                    <a:pt x="1870" y="81887"/>
                  </a:lnTo>
                  <a:cubicBezTo>
                    <a:pt x="2347" y="79451"/>
                    <a:pt x="4756" y="79287"/>
                    <a:pt x="4820" y="79283"/>
                  </a:cubicBezTo>
                  <a:lnTo>
                    <a:pt x="36540" y="79283"/>
                  </a:lnTo>
                  <a:cubicBezTo>
                    <a:pt x="37942" y="79273"/>
                    <a:pt x="39086" y="78781"/>
                    <a:pt x="39935" y="77824"/>
                  </a:cubicBezTo>
                  <a:cubicBezTo>
                    <a:pt x="41833" y="75683"/>
                    <a:pt x="41530" y="71915"/>
                    <a:pt x="41480" y="71426"/>
                  </a:cubicBezTo>
                  <a:lnTo>
                    <a:pt x="41480" y="64061"/>
                  </a:lnTo>
                  <a:cubicBezTo>
                    <a:pt x="53687" y="63056"/>
                    <a:pt x="63283" y="52839"/>
                    <a:pt x="63283" y="40374"/>
                  </a:cubicBezTo>
                  <a:cubicBezTo>
                    <a:pt x="63283" y="27593"/>
                    <a:pt x="53194" y="17169"/>
                    <a:pt x="40547" y="16626"/>
                  </a:cubicBezTo>
                  <a:lnTo>
                    <a:pt x="40547" y="13685"/>
                  </a:lnTo>
                  <a:cubicBezTo>
                    <a:pt x="43841" y="13169"/>
                    <a:pt x="46364" y="10327"/>
                    <a:pt x="46364" y="6888"/>
                  </a:cubicBezTo>
                  <a:cubicBezTo>
                    <a:pt x="46364" y="3084"/>
                    <a:pt x="43281" y="0"/>
                    <a:pt x="39476"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7"/>
            <p:cNvSpPr/>
            <p:nvPr/>
          </p:nvSpPr>
          <p:spPr>
            <a:xfrm>
              <a:off x="3261400" y="238125"/>
              <a:ext cx="1188725" cy="2288975"/>
            </a:xfrm>
            <a:custGeom>
              <a:avLst/>
              <a:gdLst/>
              <a:ahLst/>
              <a:cxnLst/>
              <a:rect l="l" t="t" r="r" b="b"/>
              <a:pathLst>
                <a:path w="47549" h="91559" extrusionOk="0">
                  <a:moveTo>
                    <a:pt x="23198" y="0"/>
                  </a:moveTo>
                  <a:cubicBezTo>
                    <a:pt x="19394" y="0"/>
                    <a:pt x="16310" y="3084"/>
                    <a:pt x="16310" y="6888"/>
                  </a:cubicBezTo>
                  <a:cubicBezTo>
                    <a:pt x="16310" y="10525"/>
                    <a:pt x="19129" y="13496"/>
                    <a:pt x="22701" y="13752"/>
                  </a:cubicBezTo>
                  <a:lnTo>
                    <a:pt x="22701" y="16626"/>
                  </a:lnTo>
                  <a:cubicBezTo>
                    <a:pt x="10069" y="17188"/>
                    <a:pt x="0" y="27602"/>
                    <a:pt x="0" y="40374"/>
                  </a:cubicBezTo>
                  <a:cubicBezTo>
                    <a:pt x="0" y="53144"/>
                    <a:pt x="10069" y="63560"/>
                    <a:pt x="22701" y="64122"/>
                  </a:cubicBezTo>
                  <a:lnTo>
                    <a:pt x="22701" y="91559"/>
                  </a:lnTo>
                  <a:lnTo>
                    <a:pt x="24270" y="91559"/>
                  </a:lnTo>
                  <a:lnTo>
                    <a:pt x="24270" y="64136"/>
                  </a:lnTo>
                  <a:cubicBezTo>
                    <a:pt x="37170" y="63870"/>
                    <a:pt x="47548" y="53338"/>
                    <a:pt x="47548" y="40374"/>
                  </a:cubicBezTo>
                  <a:cubicBezTo>
                    <a:pt x="47548" y="27409"/>
                    <a:pt x="37170" y="16877"/>
                    <a:pt x="24270" y="16612"/>
                  </a:cubicBezTo>
                  <a:lnTo>
                    <a:pt x="24270" y="13685"/>
                  </a:lnTo>
                  <a:cubicBezTo>
                    <a:pt x="27563" y="13169"/>
                    <a:pt x="30086" y="10327"/>
                    <a:pt x="30086" y="6888"/>
                  </a:cubicBezTo>
                  <a:cubicBezTo>
                    <a:pt x="30086" y="3084"/>
                    <a:pt x="27003" y="0"/>
                    <a:pt x="2319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7"/>
            <p:cNvSpPr/>
            <p:nvPr/>
          </p:nvSpPr>
          <p:spPr>
            <a:xfrm>
              <a:off x="1453550" y="3118575"/>
              <a:ext cx="1596850" cy="2357625"/>
            </a:xfrm>
            <a:custGeom>
              <a:avLst/>
              <a:gdLst/>
              <a:ahLst/>
              <a:cxnLst/>
              <a:rect l="l" t="t" r="r" b="b"/>
              <a:pathLst>
                <a:path w="63874" h="94305" extrusionOk="0">
                  <a:moveTo>
                    <a:pt x="63094" y="0"/>
                  </a:moveTo>
                  <a:cubicBezTo>
                    <a:pt x="62671" y="0"/>
                    <a:pt x="62306" y="333"/>
                    <a:pt x="62295" y="766"/>
                  </a:cubicBezTo>
                  <a:lnTo>
                    <a:pt x="62010" y="12565"/>
                  </a:lnTo>
                  <a:cubicBezTo>
                    <a:pt x="61531" y="14996"/>
                    <a:pt x="59124" y="15159"/>
                    <a:pt x="59061" y="15165"/>
                  </a:cubicBezTo>
                  <a:lnTo>
                    <a:pt x="27341" y="15165"/>
                  </a:lnTo>
                  <a:cubicBezTo>
                    <a:pt x="25938" y="15174"/>
                    <a:pt x="24795" y="15665"/>
                    <a:pt x="23946" y="16623"/>
                  </a:cubicBezTo>
                  <a:cubicBezTo>
                    <a:pt x="22048" y="18763"/>
                    <a:pt x="22352" y="22532"/>
                    <a:pt x="22400" y="23021"/>
                  </a:cubicBezTo>
                  <a:lnTo>
                    <a:pt x="22400" y="29720"/>
                  </a:lnTo>
                  <a:cubicBezTo>
                    <a:pt x="9910" y="30432"/>
                    <a:pt x="0" y="40783"/>
                    <a:pt x="0" y="53452"/>
                  </a:cubicBezTo>
                  <a:cubicBezTo>
                    <a:pt x="0" y="66409"/>
                    <a:pt x="10369" y="76939"/>
                    <a:pt x="23261" y="77214"/>
                  </a:cubicBezTo>
                  <a:lnTo>
                    <a:pt x="23261" y="80552"/>
                  </a:lnTo>
                  <a:cubicBezTo>
                    <a:pt x="19690" y="80808"/>
                    <a:pt x="16871" y="83779"/>
                    <a:pt x="16871" y="87415"/>
                  </a:cubicBezTo>
                  <a:cubicBezTo>
                    <a:pt x="16871" y="91219"/>
                    <a:pt x="19954" y="94304"/>
                    <a:pt x="23759" y="94304"/>
                  </a:cubicBezTo>
                  <a:cubicBezTo>
                    <a:pt x="27563" y="94304"/>
                    <a:pt x="30647" y="91219"/>
                    <a:pt x="30647" y="87415"/>
                  </a:cubicBezTo>
                  <a:cubicBezTo>
                    <a:pt x="30647" y="83977"/>
                    <a:pt x="28124" y="81135"/>
                    <a:pt x="24830" y="80619"/>
                  </a:cubicBezTo>
                  <a:lnTo>
                    <a:pt x="24830" y="77199"/>
                  </a:lnTo>
                  <a:cubicBezTo>
                    <a:pt x="37470" y="76647"/>
                    <a:pt x="47549" y="66229"/>
                    <a:pt x="47549" y="53452"/>
                  </a:cubicBezTo>
                  <a:cubicBezTo>
                    <a:pt x="47549" y="40387"/>
                    <a:pt x="37010" y="29788"/>
                    <a:pt x="23969" y="29682"/>
                  </a:cubicBezTo>
                  <a:lnTo>
                    <a:pt x="23969" y="22980"/>
                  </a:lnTo>
                  <a:cubicBezTo>
                    <a:pt x="23969" y="22951"/>
                    <a:pt x="23968" y="22922"/>
                    <a:pt x="23964" y="22893"/>
                  </a:cubicBezTo>
                  <a:cubicBezTo>
                    <a:pt x="23960" y="22857"/>
                    <a:pt x="23596" y="19378"/>
                    <a:pt x="25122" y="17661"/>
                  </a:cubicBezTo>
                  <a:cubicBezTo>
                    <a:pt x="25671" y="17043"/>
                    <a:pt x="26401" y="16740"/>
                    <a:pt x="27346" y="16733"/>
                  </a:cubicBezTo>
                  <a:lnTo>
                    <a:pt x="59097" y="16731"/>
                  </a:lnTo>
                  <a:cubicBezTo>
                    <a:pt x="60406" y="16672"/>
                    <a:pt x="63022" y="15772"/>
                    <a:pt x="63564" y="12787"/>
                  </a:cubicBezTo>
                  <a:cubicBezTo>
                    <a:pt x="63572" y="12747"/>
                    <a:pt x="63575" y="12707"/>
                    <a:pt x="63577" y="12666"/>
                  </a:cubicBezTo>
                  <a:lnTo>
                    <a:pt x="63864" y="804"/>
                  </a:lnTo>
                  <a:cubicBezTo>
                    <a:pt x="63874" y="370"/>
                    <a:pt x="63532" y="11"/>
                    <a:pt x="63098" y="0"/>
                  </a:cubicBezTo>
                  <a:cubicBezTo>
                    <a:pt x="63097" y="0"/>
                    <a:pt x="63095" y="0"/>
                    <a:pt x="63094"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7"/>
            <p:cNvSpPr/>
            <p:nvPr/>
          </p:nvSpPr>
          <p:spPr>
            <a:xfrm>
              <a:off x="4583875" y="3118575"/>
              <a:ext cx="1581925" cy="2357575"/>
            </a:xfrm>
            <a:custGeom>
              <a:avLst/>
              <a:gdLst/>
              <a:ahLst/>
              <a:cxnLst/>
              <a:rect l="l" t="t" r="r" b="b"/>
              <a:pathLst>
                <a:path w="63277" h="94303" extrusionOk="0">
                  <a:moveTo>
                    <a:pt x="778" y="0"/>
                  </a:moveTo>
                  <a:cubicBezTo>
                    <a:pt x="344" y="11"/>
                    <a:pt x="1" y="370"/>
                    <a:pt x="12" y="804"/>
                  </a:cubicBezTo>
                  <a:lnTo>
                    <a:pt x="299" y="12666"/>
                  </a:lnTo>
                  <a:cubicBezTo>
                    <a:pt x="301" y="12707"/>
                    <a:pt x="304" y="12747"/>
                    <a:pt x="312" y="12787"/>
                  </a:cubicBezTo>
                  <a:cubicBezTo>
                    <a:pt x="854" y="15772"/>
                    <a:pt x="3470" y="16672"/>
                    <a:pt x="4814" y="16731"/>
                  </a:cubicBezTo>
                  <a:lnTo>
                    <a:pt x="36524" y="16731"/>
                  </a:lnTo>
                  <a:cubicBezTo>
                    <a:pt x="37475" y="16739"/>
                    <a:pt x="38205" y="17042"/>
                    <a:pt x="38754" y="17661"/>
                  </a:cubicBezTo>
                  <a:cubicBezTo>
                    <a:pt x="40280" y="19377"/>
                    <a:pt x="39916" y="22857"/>
                    <a:pt x="39912" y="22893"/>
                  </a:cubicBezTo>
                  <a:cubicBezTo>
                    <a:pt x="39908" y="22921"/>
                    <a:pt x="39907" y="22950"/>
                    <a:pt x="39907" y="22979"/>
                  </a:cubicBezTo>
                  <a:lnTo>
                    <a:pt x="39907" y="29686"/>
                  </a:lnTo>
                  <a:cubicBezTo>
                    <a:pt x="39771" y="29685"/>
                    <a:pt x="39638" y="29676"/>
                    <a:pt x="39502" y="29676"/>
                  </a:cubicBezTo>
                  <a:cubicBezTo>
                    <a:pt x="26371" y="29676"/>
                    <a:pt x="15727" y="40320"/>
                    <a:pt x="15727" y="53451"/>
                  </a:cubicBezTo>
                  <a:cubicBezTo>
                    <a:pt x="15727" y="66403"/>
                    <a:pt x="26089" y="76930"/>
                    <a:pt x="38973" y="77212"/>
                  </a:cubicBezTo>
                  <a:lnTo>
                    <a:pt x="38973" y="80551"/>
                  </a:lnTo>
                  <a:cubicBezTo>
                    <a:pt x="35401" y="80807"/>
                    <a:pt x="32581" y="83778"/>
                    <a:pt x="32581" y="87415"/>
                  </a:cubicBezTo>
                  <a:cubicBezTo>
                    <a:pt x="32581" y="91219"/>
                    <a:pt x="35666" y="94303"/>
                    <a:pt x="39470" y="94303"/>
                  </a:cubicBezTo>
                  <a:cubicBezTo>
                    <a:pt x="43275" y="94303"/>
                    <a:pt x="46358" y="91219"/>
                    <a:pt x="46358" y="87415"/>
                  </a:cubicBezTo>
                  <a:cubicBezTo>
                    <a:pt x="46358" y="83976"/>
                    <a:pt x="43835" y="81133"/>
                    <a:pt x="40541" y="80618"/>
                  </a:cubicBezTo>
                  <a:lnTo>
                    <a:pt x="40541" y="77199"/>
                  </a:lnTo>
                  <a:cubicBezTo>
                    <a:pt x="53188" y="76655"/>
                    <a:pt x="63277" y="66233"/>
                    <a:pt x="63277" y="53452"/>
                  </a:cubicBezTo>
                  <a:cubicBezTo>
                    <a:pt x="63277" y="40987"/>
                    <a:pt x="53681" y="30770"/>
                    <a:pt x="41475" y="29765"/>
                  </a:cubicBezTo>
                  <a:lnTo>
                    <a:pt x="41475" y="23021"/>
                  </a:lnTo>
                  <a:cubicBezTo>
                    <a:pt x="41524" y="22532"/>
                    <a:pt x="41828" y="18763"/>
                    <a:pt x="39930" y="16623"/>
                  </a:cubicBezTo>
                  <a:cubicBezTo>
                    <a:pt x="39081" y="15665"/>
                    <a:pt x="37938" y="15174"/>
                    <a:pt x="36530" y="15164"/>
                  </a:cubicBezTo>
                  <a:lnTo>
                    <a:pt x="4850" y="15165"/>
                  </a:lnTo>
                  <a:cubicBezTo>
                    <a:pt x="4747" y="15160"/>
                    <a:pt x="2349" y="15023"/>
                    <a:pt x="1866" y="12564"/>
                  </a:cubicBezTo>
                  <a:lnTo>
                    <a:pt x="1581" y="765"/>
                  </a:lnTo>
                  <a:cubicBezTo>
                    <a:pt x="1570" y="340"/>
                    <a:pt x="1222" y="0"/>
                    <a:pt x="797"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7"/>
            <p:cNvSpPr/>
            <p:nvPr/>
          </p:nvSpPr>
          <p:spPr>
            <a:xfrm>
              <a:off x="3261400" y="3135775"/>
              <a:ext cx="1188725" cy="2340375"/>
            </a:xfrm>
            <a:custGeom>
              <a:avLst/>
              <a:gdLst/>
              <a:ahLst/>
              <a:cxnLst/>
              <a:rect l="l" t="t" r="r" b="b"/>
              <a:pathLst>
                <a:path w="47549" h="93615" extrusionOk="0">
                  <a:moveTo>
                    <a:pt x="22701" y="0"/>
                  </a:moveTo>
                  <a:lnTo>
                    <a:pt x="22701" y="29016"/>
                  </a:lnTo>
                  <a:cubicBezTo>
                    <a:pt x="10069" y="29578"/>
                    <a:pt x="0" y="39993"/>
                    <a:pt x="0" y="52764"/>
                  </a:cubicBezTo>
                  <a:cubicBezTo>
                    <a:pt x="0" y="65535"/>
                    <a:pt x="10069" y="75949"/>
                    <a:pt x="22701" y="76511"/>
                  </a:cubicBezTo>
                  <a:lnTo>
                    <a:pt x="22701" y="79864"/>
                  </a:lnTo>
                  <a:cubicBezTo>
                    <a:pt x="19129" y="80119"/>
                    <a:pt x="16310" y="83091"/>
                    <a:pt x="16310" y="86727"/>
                  </a:cubicBezTo>
                  <a:cubicBezTo>
                    <a:pt x="16310" y="90531"/>
                    <a:pt x="19394" y="93615"/>
                    <a:pt x="23198" y="93615"/>
                  </a:cubicBezTo>
                  <a:cubicBezTo>
                    <a:pt x="27003" y="93615"/>
                    <a:pt x="30086" y="90531"/>
                    <a:pt x="30086" y="86727"/>
                  </a:cubicBezTo>
                  <a:cubicBezTo>
                    <a:pt x="30086" y="83288"/>
                    <a:pt x="27563" y="80445"/>
                    <a:pt x="24270" y="79930"/>
                  </a:cubicBezTo>
                  <a:lnTo>
                    <a:pt x="24270" y="76526"/>
                  </a:lnTo>
                  <a:cubicBezTo>
                    <a:pt x="37170" y="76261"/>
                    <a:pt x="47548" y="65727"/>
                    <a:pt x="47548" y="52764"/>
                  </a:cubicBezTo>
                  <a:cubicBezTo>
                    <a:pt x="47548" y="39800"/>
                    <a:pt x="37170" y="29266"/>
                    <a:pt x="24270" y="29002"/>
                  </a:cubicBezTo>
                  <a:lnTo>
                    <a:pt x="24270" y="0"/>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7"/>
            <p:cNvSpPr/>
            <p:nvPr/>
          </p:nvSpPr>
          <p:spPr>
            <a:xfrm>
              <a:off x="2204750" y="2387725"/>
              <a:ext cx="3304300" cy="828800"/>
            </a:xfrm>
            <a:custGeom>
              <a:avLst/>
              <a:gdLst/>
              <a:ahLst/>
              <a:cxnLst/>
              <a:rect l="l" t="t" r="r" b="b"/>
              <a:pathLst>
                <a:path w="132172" h="33152" extrusionOk="0">
                  <a:moveTo>
                    <a:pt x="458" y="1"/>
                  </a:moveTo>
                  <a:cubicBezTo>
                    <a:pt x="205" y="1"/>
                    <a:pt x="1" y="205"/>
                    <a:pt x="1" y="458"/>
                  </a:cubicBezTo>
                  <a:lnTo>
                    <a:pt x="1" y="32694"/>
                  </a:lnTo>
                  <a:cubicBezTo>
                    <a:pt x="1" y="32948"/>
                    <a:pt x="205" y="33152"/>
                    <a:pt x="458" y="33152"/>
                  </a:cubicBezTo>
                  <a:lnTo>
                    <a:pt x="131714" y="33152"/>
                  </a:lnTo>
                  <a:cubicBezTo>
                    <a:pt x="131968" y="33152"/>
                    <a:pt x="132172" y="32948"/>
                    <a:pt x="132172" y="32694"/>
                  </a:cubicBezTo>
                  <a:lnTo>
                    <a:pt x="132172" y="458"/>
                  </a:lnTo>
                  <a:cubicBezTo>
                    <a:pt x="132172" y="205"/>
                    <a:pt x="131968" y="1"/>
                    <a:pt x="1317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 name="Google Shape;695;p37"/>
          <p:cNvGrpSpPr/>
          <p:nvPr/>
        </p:nvGrpSpPr>
        <p:grpSpPr>
          <a:xfrm>
            <a:off x="3348572" y="1625226"/>
            <a:ext cx="454714" cy="430432"/>
            <a:chOff x="2166043" y="3351344"/>
            <a:chExt cx="369566" cy="349803"/>
          </a:xfrm>
        </p:grpSpPr>
        <p:sp>
          <p:nvSpPr>
            <p:cNvPr id="696" name="Google Shape;696;p37"/>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7"/>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7"/>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7"/>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7"/>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7"/>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7"/>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7"/>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7"/>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 name="Google Shape;705;p37"/>
          <p:cNvGrpSpPr/>
          <p:nvPr/>
        </p:nvGrpSpPr>
        <p:grpSpPr>
          <a:xfrm>
            <a:off x="3395684" y="2765931"/>
            <a:ext cx="373765" cy="420284"/>
            <a:chOff x="870808" y="2906053"/>
            <a:chExt cx="329134" cy="370132"/>
          </a:xfrm>
        </p:grpSpPr>
        <p:sp>
          <p:nvSpPr>
            <p:cNvPr id="706" name="Google Shape;706;p37"/>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7"/>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7"/>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7"/>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7"/>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7"/>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7"/>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7"/>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7"/>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7"/>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7"/>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7"/>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7"/>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7"/>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7"/>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7"/>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7"/>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7"/>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7"/>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 name="Google Shape;725;p37"/>
          <p:cNvGrpSpPr/>
          <p:nvPr/>
        </p:nvGrpSpPr>
        <p:grpSpPr>
          <a:xfrm>
            <a:off x="3374718" y="3833857"/>
            <a:ext cx="383488" cy="396474"/>
            <a:chOff x="3610557" y="2780704"/>
            <a:chExt cx="325017" cy="336052"/>
          </a:xfrm>
        </p:grpSpPr>
        <p:sp>
          <p:nvSpPr>
            <p:cNvPr id="726" name="Google Shape;726;p37"/>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7"/>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97A9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7"/>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97A9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 name="Google Shape;729;p37"/>
          <p:cNvGrpSpPr/>
          <p:nvPr/>
        </p:nvGrpSpPr>
        <p:grpSpPr>
          <a:xfrm>
            <a:off x="5352528" y="1595653"/>
            <a:ext cx="468481" cy="499091"/>
            <a:chOff x="1295661" y="3819594"/>
            <a:chExt cx="345640" cy="342900"/>
          </a:xfrm>
        </p:grpSpPr>
        <p:sp>
          <p:nvSpPr>
            <p:cNvPr id="730" name="Google Shape;730;p37"/>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7"/>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7"/>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7"/>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7"/>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7"/>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7"/>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7"/>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7"/>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7"/>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7"/>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7"/>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7"/>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7"/>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7"/>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7"/>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7"/>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 name="Google Shape;747;p37"/>
          <p:cNvGrpSpPr/>
          <p:nvPr/>
        </p:nvGrpSpPr>
        <p:grpSpPr>
          <a:xfrm>
            <a:off x="5364228" y="2739366"/>
            <a:ext cx="445053" cy="425442"/>
            <a:chOff x="849673" y="2891343"/>
            <a:chExt cx="383468" cy="366665"/>
          </a:xfrm>
        </p:grpSpPr>
        <p:sp>
          <p:nvSpPr>
            <p:cNvPr id="748" name="Google Shape;748;p37"/>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7"/>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7"/>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7"/>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7"/>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7"/>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7"/>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7"/>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7"/>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7"/>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7"/>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7"/>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 name="Google Shape;760;p37"/>
          <p:cNvGrpSpPr/>
          <p:nvPr/>
        </p:nvGrpSpPr>
        <p:grpSpPr>
          <a:xfrm>
            <a:off x="5387909" y="3823558"/>
            <a:ext cx="397682" cy="417090"/>
            <a:chOff x="863499" y="1970906"/>
            <a:chExt cx="347078" cy="364016"/>
          </a:xfrm>
        </p:grpSpPr>
        <p:sp>
          <p:nvSpPr>
            <p:cNvPr id="761" name="Google Shape;761;p37"/>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7"/>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37"/>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37"/>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37"/>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37"/>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37"/>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7"/>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7"/>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37"/>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7"/>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7"/>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FFF0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37"/>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FFF0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7"/>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Box 3">
            <a:extLst>
              <a:ext uri="{FF2B5EF4-FFF2-40B4-BE49-F238E27FC236}">
                <a16:creationId xmlns:a16="http://schemas.microsoft.com/office/drawing/2014/main" id="{2C091FBE-CB33-E2EA-6420-F4385C004A2B}"/>
              </a:ext>
            </a:extLst>
          </p:cNvPr>
          <p:cNvSpPr txBox="1"/>
          <p:nvPr/>
        </p:nvSpPr>
        <p:spPr>
          <a:xfrm>
            <a:off x="4572000" y="304800"/>
            <a:ext cx="3744686" cy="707886"/>
          </a:xfrm>
          <a:prstGeom prst="rect">
            <a:avLst/>
          </a:prstGeom>
          <a:noFill/>
        </p:spPr>
        <p:txBody>
          <a:bodyPr wrap="square" rtlCol="0">
            <a:spAutoFit/>
          </a:bodyPr>
          <a:lstStyle/>
          <a:p>
            <a:pPr algn="r"/>
            <a:r>
              <a:rPr lang="ar-JO" sz="4000" b="1" dirty="0">
                <a:solidFill>
                  <a:srgbClr val="4B2C27"/>
                </a:solidFill>
              </a:rPr>
              <a:t>مهام قائد الفرقة</a:t>
            </a:r>
            <a:endParaRPr lang="en-US" sz="4000" b="1" dirty="0">
              <a:solidFill>
                <a:srgbClr val="4B2C27"/>
              </a:solidFill>
            </a:endParaRPr>
          </a:p>
        </p:txBody>
      </p:sp>
      <p:sp>
        <p:nvSpPr>
          <p:cNvPr id="5" name="TextBox 4">
            <a:extLst>
              <a:ext uri="{FF2B5EF4-FFF2-40B4-BE49-F238E27FC236}">
                <a16:creationId xmlns:a16="http://schemas.microsoft.com/office/drawing/2014/main" id="{5A209EC9-26C7-25AF-7403-AF45C9D99621}"/>
              </a:ext>
            </a:extLst>
          </p:cNvPr>
          <p:cNvSpPr txBox="1"/>
          <p:nvPr/>
        </p:nvSpPr>
        <p:spPr>
          <a:xfrm>
            <a:off x="5881912" y="1669143"/>
            <a:ext cx="2721429" cy="369332"/>
          </a:xfrm>
          <a:prstGeom prst="rect">
            <a:avLst/>
          </a:prstGeom>
          <a:noFill/>
        </p:spPr>
        <p:txBody>
          <a:bodyPr wrap="square" rtlCol="0">
            <a:spAutoFit/>
          </a:bodyPr>
          <a:lstStyle/>
          <a:p>
            <a:pPr algn="r"/>
            <a:r>
              <a:rPr lang="ar-JO" sz="1800" b="1" dirty="0"/>
              <a:t>الإشراف المباشر على الأفراد </a:t>
            </a:r>
            <a:endParaRPr lang="en-US" sz="1800" b="1" dirty="0"/>
          </a:p>
        </p:txBody>
      </p:sp>
      <p:sp>
        <p:nvSpPr>
          <p:cNvPr id="6" name="TextBox 5">
            <a:extLst>
              <a:ext uri="{FF2B5EF4-FFF2-40B4-BE49-F238E27FC236}">
                <a16:creationId xmlns:a16="http://schemas.microsoft.com/office/drawing/2014/main" id="{FE93D7A5-5F78-7E67-12EA-1FBC7FE90505}"/>
              </a:ext>
            </a:extLst>
          </p:cNvPr>
          <p:cNvSpPr txBox="1"/>
          <p:nvPr/>
        </p:nvSpPr>
        <p:spPr>
          <a:xfrm>
            <a:off x="5987142" y="2830037"/>
            <a:ext cx="2213428" cy="369332"/>
          </a:xfrm>
          <a:prstGeom prst="rect">
            <a:avLst/>
          </a:prstGeom>
          <a:noFill/>
        </p:spPr>
        <p:txBody>
          <a:bodyPr wrap="square" rtlCol="0">
            <a:spAutoFit/>
          </a:bodyPr>
          <a:lstStyle/>
          <a:p>
            <a:pPr algn="r"/>
            <a:r>
              <a:rPr lang="ar-JO" sz="1800" b="1" dirty="0">
                <a:solidFill>
                  <a:srgbClr val="4B2C27"/>
                </a:solidFill>
              </a:rPr>
              <a:t>تنفيذ الخطط الميدانية</a:t>
            </a:r>
            <a:endParaRPr lang="en-US" sz="1800" b="1" dirty="0">
              <a:solidFill>
                <a:srgbClr val="4B2C27"/>
              </a:solidFill>
            </a:endParaRPr>
          </a:p>
        </p:txBody>
      </p:sp>
      <p:sp>
        <p:nvSpPr>
          <p:cNvPr id="7" name="TextBox 6">
            <a:extLst>
              <a:ext uri="{FF2B5EF4-FFF2-40B4-BE49-F238E27FC236}">
                <a16:creationId xmlns:a16="http://schemas.microsoft.com/office/drawing/2014/main" id="{B8E56CCF-A590-70F8-D4C0-7BF7923948CD}"/>
              </a:ext>
            </a:extLst>
          </p:cNvPr>
          <p:cNvSpPr txBox="1"/>
          <p:nvPr/>
        </p:nvSpPr>
        <p:spPr>
          <a:xfrm>
            <a:off x="6284683" y="3897086"/>
            <a:ext cx="1915885" cy="369332"/>
          </a:xfrm>
          <a:prstGeom prst="rect">
            <a:avLst/>
          </a:prstGeom>
          <a:noFill/>
        </p:spPr>
        <p:txBody>
          <a:bodyPr wrap="square" rtlCol="0">
            <a:spAutoFit/>
          </a:bodyPr>
          <a:lstStyle/>
          <a:p>
            <a:pPr algn="r"/>
            <a:r>
              <a:rPr lang="ar-JO" sz="1800" b="1" dirty="0">
                <a:solidFill>
                  <a:srgbClr val="4B2C27"/>
                </a:solidFill>
              </a:rPr>
              <a:t>رفع التقارير والمتابعة</a:t>
            </a:r>
            <a:endParaRPr lang="en-US" sz="1800" b="1" dirty="0">
              <a:solidFill>
                <a:srgbClr val="4B2C27"/>
              </a:solidFill>
            </a:endParaRPr>
          </a:p>
        </p:txBody>
      </p:sp>
      <p:sp>
        <p:nvSpPr>
          <p:cNvPr id="8" name="TextBox 7">
            <a:extLst>
              <a:ext uri="{FF2B5EF4-FFF2-40B4-BE49-F238E27FC236}">
                <a16:creationId xmlns:a16="http://schemas.microsoft.com/office/drawing/2014/main" id="{4111C68C-BAD9-7721-DC60-B319611433A8}"/>
              </a:ext>
            </a:extLst>
          </p:cNvPr>
          <p:cNvSpPr txBox="1"/>
          <p:nvPr/>
        </p:nvSpPr>
        <p:spPr>
          <a:xfrm>
            <a:off x="798287" y="1646874"/>
            <a:ext cx="2097314" cy="369332"/>
          </a:xfrm>
          <a:prstGeom prst="rect">
            <a:avLst/>
          </a:prstGeom>
          <a:noFill/>
        </p:spPr>
        <p:txBody>
          <a:bodyPr wrap="square" rtlCol="0">
            <a:spAutoFit/>
          </a:bodyPr>
          <a:lstStyle/>
          <a:p>
            <a:pPr algn="r"/>
            <a:r>
              <a:rPr lang="ar-JO" sz="1800" b="1" dirty="0">
                <a:solidFill>
                  <a:srgbClr val="4B2C27"/>
                </a:solidFill>
              </a:rPr>
              <a:t>التنسيق مع القيادة العليا</a:t>
            </a:r>
            <a:endParaRPr lang="en-US" sz="1800" b="1" dirty="0">
              <a:solidFill>
                <a:srgbClr val="4B2C27"/>
              </a:solidFill>
            </a:endParaRPr>
          </a:p>
        </p:txBody>
      </p:sp>
      <p:sp>
        <p:nvSpPr>
          <p:cNvPr id="9" name="TextBox 8">
            <a:extLst>
              <a:ext uri="{FF2B5EF4-FFF2-40B4-BE49-F238E27FC236}">
                <a16:creationId xmlns:a16="http://schemas.microsoft.com/office/drawing/2014/main" id="{5557814B-1F0E-867B-32D3-E8BB04AD2618}"/>
              </a:ext>
            </a:extLst>
          </p:cNvPr>
          <p:cNvSpPr txBox="1"/>
          <p:nvPr/>
        </p:nvSpPr>
        <p:spPr>
          <a:xfrm>
            <a:off x="497114" y="2771980"/>
            <a:ext cx="2278743" cy="369332"/>
          </a:xfrm>
          <a:prstGeom prst="rect">
            <a:avLst/>
          </a:prstGeom>
          <a:noFill/>
        </p:spPr>
        <p:txBody>
          <a:bodyPr wrap="square" rtlCol="0">
            <a:spAutoFit/>
          </a:bodyPr>
          <a:lstStyle/>
          <a:p>
            <a:pPr algn="r"/>
            <a:r>
              <a:rPr lang="ar-JO" sz="1800" b="1" dirty="0">
                <a:solidFill>
                  <a:srgbClr val="4B2C27"/>
                </a:solidFill>
              </a:rPr>
              <a:t>القيادة الميدانية </a:t>
            </a:r>
            <a:endParaRPr lang="en-US" sz="1800" b="1" dirty="0">
              <a:solidFill>
                <a:srgbClr val="4B2C27"/>
              </a:solidFill>
            </a:endParaRPr>
          </a:p>
        </p:txBody>
      </p:sp>
      <p:sp>
        <p:nvSpPr>
          <p:cNvPr id="10" name="TextBox 9">
            <a:extLst>
              <a:ext uri="{FF2B5EF4-FFF2-40B4-BE49-F238E27FC236}">
                <a16:creationId xmlns:a16="http://schemas.microsoft.com/office/drawing/2014/main" id="{BDAB0069-F171-2954-0460-67E006C475D8}"/>
              </a:ext>
            </a:extLst>
          </p:cNvPr>
          <p:cNvSpPr txBox="1"/>
          <p:nvPr/>
        </p:nvSpPr>
        <p:spPr>
          <a:xfrm>
            <a:off x="732971" y="3897086"/>
            <a:ext cx="2042886" cy="369332"/>
          </a:xfrm>
          <a:prstGeom prst="rect">
            <a:avLst/>
          </a:prstGeom>
          <a:noFill/>
        </p:spPr>
        <p:txBody>
          <a:bodyPr wrap="square" rtlCol="0">
            <a:spAutoFit/>
          </a:bodyPr>
          <a:lstStyle/>
          <a:p>
            <a:pPr algn="r"/>
            <a:r>
              <a:rPr lang="ar-JO" sz="1800" b="1" dirty="0">
                <a:solidFill>
                  <a:srgbClr val="4B2C27"/>
                </a:solidFill>
              </a:rPr>
              <a:t>القدوة الحسنة</a:t>
            </a:r>
            <a:endParaRPr lang="en-US" sz="1800" b="1" dirty="0">
              <a:solidFill>
                <a:srgbClr val="4B2C27"/>
              </a:solidFill>
            </a:endParaRPr>
          </a:p>
        </p:txBody>
      </p:sp>
      <p:sp>
        <p:nvSpPr>
          <p:cNvPr id="2" name="TextBox 1">
            <a:extLst>
              <a:ext uri="{FF2B5EF4-FFF2-40B4-BE49-F238E27FC236}">
                <a16:creationId xmlns:a16="http://schemas.microsoft.com/office/drawing/2014/main" id="{B43E208A-4CD8-8CFB-821E-177EE59949E6}"/>
              </a:ext>
            </a:extLst>
          </p:cNvPr>
          <p:cNvSpPr txBox="1"/>
          <p:nvPr/>
        </p:nvSpPr>
        <p:spPr>
          <a:xfrm>
            <a:off x="6778171" y="4266418"/>
            <a:ext cx="1168400" cy="307777"/>
          </a:xfrm>
          <a:prstGeom prst="rect">
            <a:avLst/>
          </a:prstGeom>
          <a:noFill/>
        </p:spPr>
        <p:txBody>
          <a:bodyPr wrap="square" rtlCol="0">
            <a:spAutoFit/>
          </a:bodyPr>
          <a:lstStyle/>
          <a:p>
            <a:pPr algn="ctr"/>
            <a:r>
              <a:rPr lang="ar-JO" dirty="0">
                <a:solidFill>
                  <a:srgbClr val="4B2C27"/>
                </a:solidFill>
              </a:rPr>
              <a:t>الحضور والغياب</a:t>
            </a:r>
            <a:endParaRPr lang="en-US" dirty="0">
              <a:solidFill>
                <a:srgbClr val="4B2C27"/>
              </a:solidFill>
            </a:endParaRPr>
          </a:p>
        </p:txBody>
      </p:sp>
      <p:sp>
        <p:nvSpPr>
          <p:cNvPr id="3" name="TextBox 2">
            <a:extLst>
              <a:ext uri="{FF2B5EF4-FFF2-40B4-BE49-F238E27FC236}">
                <a16:creationId xmlns:a16="http://schemas.microsoft.com/office/drawing/2014/main" id="{077CF0D3-A64C-9872-CC0E-59CE0529D570}"/>
              </a:ext>
            </a:extLst>
          </p:cNvPr>
          <p:cNvSpPr txBox="1"/>
          <p:nvPr/>
        </p:nvSpPr>
        <p:spPr>
          <a:xfrm>
            <a:off x="1636485" y="3118510"/>
            <a:ext cx="965200" cy="307777"/>
          </a:xfrm>
          <a:prstGeom prst="rect">
            <a:avLst/>
          </a:prstGeom>
          <a:noFill/>
        </p:spPr>
        <p:txBody>
          <a:bodyPr wrap="square" rtlCol="0">
            <a:spAutoFit/>
          </a:bodyPr>
          <a:lstStyle/>
          <a:p>
            <a:pPr algn="ctr"/>
            <a:r>
              <a:rPr lang="ar-JO" dirty="0">
                <a:solidFill>
                  <a:srgbClr val="4B2C27"/>
                </a:solidFill>
              </a:rPr>
              <a:t>تحدي الفرق</a:t>
            </a:r>
            <a:endParaRPr lang="en-US" dirty="0">
              <a:solidFill>
                <a:srgbClr val="4B2C27"/>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69"/>
        <p:cNvGrpSpPr/>
        <p:nvPr/>
      </p:nvGrpSpPr>
      <p:grpSpPr>
        <a:xfrm>
          <a:off x="0" y="0"/>
          <a:ext cx="0" cy="0"/>
          <a:chOff x="0" y="0"/>
          <a:chExt cx="0" cy="0"/>
        </a:xfrm>
      </p:grpSpPr>
      <p:grpSp>
        <p:nvGrpSpPr>
          <p:cNvPr id="270" name="Google Shape;270;p29"/>
          <p:cNvGrpSpPr/>
          <p:nvPr/>
        </p:nvGrpSpPr>
        <p:grpSpPr>
          <a:xfrm>
            <a:off x="-2097171" y="35073"/>
            <a:ext cx="13843471" cy="11293727"/>
            <a:chOff x="-2097171" y="35073"/>
            <a:chExt cx="13843471" cy="11293727"/>
          </a:xfrm>
        </p:grpSpPr>
        <p:sp>
          <p:nvSpPr>
            <p:cNvPr id="271" name="Google Shape;271;p29"/>
            <p:cNvSpPr/>
            <p:nvPr/>
          </p:nvSpPr>
          <p:spPr>
            <a:xfrm rot="6575718" flipH="1">
              <a:off x="1048524" y="-397296"/>
              <a:ext cx="7552080" cy="12006065"/>
            </a:xfrm>
            <a:custGeom>
              <a:avLst/>
              <a:gdLst/>
              <a:ahLst/>
              <a:cxnLst/>
              <a:rect l="l" t="t" r="r" b="b"/>
              <a:pathLst>
                <a:path w="51655" h="62484" extrusionOk="0">
                  <a:moveTo>
                    <a:pt x="20526" y="1"/>
                  </a:moveTo>
                  <a:cubicBezTo>
                    <a:pt x="17718" y="1"/>
                    <a:pt x="14962" y="171"/>
                    <a:pt x="12158" y="761"/>
                  </a:cubicBezTo>
                  <a:cubicBezTo>
                    <a:pt x="11158" y="971"/>
                    <a:pt x="10159" y="1222"/>
                    <a:pt x="9211" y="1593"/>
                  </a:cubicBezTo>
                  <a:cubicBezTo>
                    <a:pt x="8684" y="1798"/>
                    <a:pt x="8173" y="2046"/>
                    <a:pt x="7687" y="2337"/>
                  </a:cubicBezTo>
                  <a:cubicBezTo>
                    <a:pt x="6559" y="3014"/>
                    <a:pt x="5596" y="3943"/>
                    <a:pt x="4770" y="4970"/>
                  </a:cubicBezTo>
                  <a:cubicBezTo>
                    <a:pt x="2564" y="7718"/>
                    <a:pt x="1345" y="11149"/>
                    <a:pt x="750" y="14622"/>
                  </a:cubicBezTo>
                  <a:cubicBezTo>
                    <a:pt x="222" y="17718"/>
                    <a:pt x="165" y="20868"/>
                    <a:pt x="155" y="24002"/>
                  </a:cubicBezTo>
                  <a:cubicBezTo>
                    <a:pt x="147" y="27004"/>
                    <a:pt x="0" y="29994"/>
                    <a:pt x="122" y="33011"/>
                  </a:cubicBezTo>
                  <a:cubicBezTo>
                    <a:pt x="233" y="35725"/>
                    <a:pt x="94" y="38405"/>
                    <a:pt x="359" y="41128"/>
                  </a:cubicBezTo>
                  <a:cubicBezTo>
                    <a:pt x="871" y="46384"/>
                    <a:pt x="2303" y="51678"/>
                    <a:pt x="5474" y="55981"/>
                  </a:cubicBezTo>
                  <a:cubicBezTo>
                    <a:pt x="6942" y="57974"/>
                    <a:pt x="8786" y="59736"/>
                    <a:pt x="11013" y="60819"/>
                  </a:cubicBezTo>
                  <a:cubicBezTo>
                    <a:pt x="13313" y="61935"/>
                    <a:pt x="15910" y="62281"/>
                    <a:pt x="18464" y="62414"/>
                  </a:cubicBezTo>
                  <a:cubicBezTo>
                    <a:pt x="19345" y="62461"/>
                    <a:pt x="20226" y="62484"/>
                    <a:pt x="21106" y="62484"/>
                  </a:cubicBezTo>
                  <a:cubicBezTo>
                    <a:pt x="25175" y="62484"/>
                    <a:pt x="29232" y="61992"/>
                    <a:pt x="33189" y="61015"/>
                  </a:cubicBezTo>
                  <a:cubicBezTo>
                    <a:pt x="35165" y="60526"/>
                    <a:pt x="37079" y="59847"/>
                    <a:pt x="38814" y="58777"/>
                  </a:cubicBezTo>
                  <a:cubicBezTo>
                    <a:pt x="41206" y="57300"/>
                    <a:pt x="43123" y="56163"/>
                    <a:pt x="41735" y="53026"/>
                  </a:cubicBezTo>
                  <a:cubicBezTo>
                    <a:pt x="40319" y="49821"/>
                    <a:pt x="36589" y="49674"/>
                    <a:pt x="33570" y="49323"/>
                  </a:cubicBezTo>
                  <a:cubicBezTo>
                    <a:pt x="31613" y="49097"/>
                    <a:pt x="28555" y="48616"/>
                    <a:pt x="27730" y="46497"/>
                  </a:cubicBezTo>
                  <a:cubicBezTo>
                    <a:pt x="26932" y="44442"/>
                    <a:pt x="28494" y="42253"/>
                    <a:pt x="30241" y="41248"/>
                  </a:cubicBezTo>
                  <a:cubicBezTo>
                    <a:pt x="31956" y="40263"/>
                    <a:pt x="33988" y="40031"/>
                    <a:pt x="35958" y="39852"/>
                  </a:cubicBezTo>
                  <a:cubicBezTo>
                    <a:pt x="37927" y="39674"/>
                    <a:pt x="39954" y="39515"/>
                    <a:pt x="41732" y="38648"/>
                  </a:cubicBezTo>
                  <a:cubicBezTo>
                    <a:pt x="42883" y="38086"/>
                    <a:pt x="43901" y="37224"/>
                    <a:pt x="44545" y="36113"/>
                  </a:cubicBezTo>
                  <a:cubicBezTo>
                    <a:pt x="45189" y="35003"/>
                    <a:pt x="45533" y="33447"/>
                    <a:pt x="45003" y="32231"/>
                  </a:cubicBezTo>
                  <a:cubicBezTo>
                    <a:pt x="44504" y="31088"/>
                    <a:pt x="43342" y="30358"/>
                    <a:pt x="42777" y="29244"/>
                  </a:cubicBezTo>
                  <a:cubicBezTo>
                    <a:pt x="41938" y="27589"/>
                    <a:pt x="42627" y="25330"/>
                    <a:pt x="44246" y="24425"/>
                  </a:cubicBezTo>
                  <a:cubicBezTo>
                    <a:pt x="46265" y="23295"/>
                    <a:pt x="48401" y="23690"/>
                    <a:pt x="50004" y="21744"/>
                  </a:cubicBezTo>
                  <a:cubicBezTo>
                    <a:pt x="51466" y="19969"/>
                    <a:pt x="51654" y="17329"/>
                    <a:pt x="50247" y="15471"/>
                  </a:cubicBezTo>
                  <a:cubicBezTo>
                    <a:pt x="48763" y="13510"/>
                    <a:pt x="46262" y="12347"/>
                    <a:pt x="43967" y="11638"/>
                  </a:cubicBezTo>
                  <a:cubicBezTo>
                    <a:pt x="41145" y="10769"/>
                    <a:pt x="37445" y="9931"/>
                    <a:pt x="36161" y="6911"/>
                  </a:cubicBezTo>
                  <a:cubicBezTo>
                    <a:pt x="35133" y="4496"/>
                    <a:pt x="33865" y="2867"/>
                    <a:pt x="31666" y="1440"/>
                  </a:cubicBezTo>
                  <a:cubicBezTo>
                    <a:pt x="29667" y="142"/>
                    <a:pt x="27445" y="45"/>
                    <a:pt x="25196" y="45"/>
                  </a:cubicBezTo>
                  <a:cubicBezTo>
                    <a:pt x="24801" y="45"/>
                    <a:pt x="24406" y="48"/>
                    <a:pt x="24011" y="48"/>
                  </a:cubicBezTo>
                  <a:cubicBezTo>
                    <a:pt x="23646" y="48"/>
                    <a:pt x="23280" y="45"/>
                    <a:pt x="22916" y="35"/>
                  </a:cubicBezTo>
                  <a:cubicBezTo>
                    <a:pt x="22114" y="14"/>
                    <a:pt x="21318" y="1"/>
                    <a:pt x="20526"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9"/>
            <p:cNvSpPr/>
            <p:nvPr/>
          </p:nvSpPr>
          <p:spPr>
            <a:xfrm rot="6575718" flipH="1">
              <a:off x="1048524" y="-244896"/>
              <a:ext cx="7552080" cy="12006065"/>
            </a:xfrm>
            <a:custGeom>
              <a:avLst/>
              <a:gdLst/>
              <a:ahLst/>
              <a:cxnLst/>
              <a:rect l="l" t="t" r="r" b="b"/>
              <a:pathLst>
                <a:path w="51655" h="62484" extrusionOk="0">
                  <a:moveTo>
                    <a:pt x="20526" y="1"/>
                  </a:moveTo>
                  <a:cubicBezTo>
                    <a:pt x="17718" y="1"/>
                    <a:pt x="14962" y="171"/>
                    <a:pt x="12158" y="761"/>
                  </a:cubicBezTo>
                  <a:cubicBezTo>
                    <a:pt x="11158" y="971"/>
                    <a:pt x="10159" y="1222"/>
                    <a:pt x="9211" y="1593"/>
                  </a:cubicBezTo>
                  <a:cubicBezTo>
                    <a:pt x="8684" y="1798"/>
                    <a:pt x="8173" y="2046"/>
                    <a:pt x="7687" y="2337"/>
                  </a:cubicBezTo>
                  <a:cubicBezTo>
                    <a:pt x="6559" y="3014"/>
                    <a:pt x="5596" y="3943"/>
                    <a:pt x="4770" y="4970"/>
                  </a:cubicBezTo>
                  <a:cubicBezTo>
                    <a:pt x="2564" y="7718"/>
                    <a:pt x="1345" y="11149"/>
                    <a:pt x="750" y="14622"/>
                  </a:cubicBezTo>
                  <a:cubicBezTo>
                    <a:pt x="222" y="17718"/>
                    <a:pt x="165" y="20868"/>
                    <a:pt x="155" y="24002"/>
                  </a:cubicBezTo>
                  <a:cubicBezTo>
                    <a:pt x="147" y="27004"/>
                    <a:pt x="0" y="29994"/>
                    <a:pt x="122" y="33011"/>
                  </a:cubicBezTo>
                  <a:cubicBezTo>
                    <a:pt x="233" y="35725"/>
                    <a:pt x="94" y="38405"/>
                    <a:pt x="359" y="41128"/>
                  </a:cubicBezTo>
                  <a:cubicBezTo>
                    <a:pt x="871" y="46384"/>
                    <a:pt x="2303" y="51678"/>
                    <a:pt x="5474" y="55981"/>
                  </a:cubicBezTo>
                  <a:cubicBezTo>
                    <a:pt x="6942" y="57974"/>
                    <a:pt x="8786" y="59736"/>
                    <a:pt x="11013" y="60819"/>
                  </a:cubicBezTo>
                  <a:cubicBezTo>
                    <a:pt x="13313" y="61935"/>
                    <a:pt x="15910" y="62281"/>
                    <a:pt x="18464" y="62414"/>
                  </a:cubicBezTo>
                  <a:cubicBezTo>
                    <a:pt x="19345" y="62461"/>
                    <a:pt x="20226" y="62484"/>
                    <a:pt x="21106" y="62484"/>
                  </a:cubicBezTo>
                  <a:cubicBezTo>
                    <a:pt x="25175" y="62484"/>
                    <a:pt x="29232" y="61992"/>
                    <a:pt x="33189" y="61015"/>
                  </a:cubicBezTo>
                  <a:cubicBezTo>
                    <a:pt x="35165" y="60526"/>
                    <a:pt x="37079" y="59847"/>
                    <a:pt x="38814" y="58777"/>
                  </a:cubicBezTo>
                  <a:cubicBezTo>
                    <a:pt x="41206" y="57300"/>
                    <a:pt x="43123" y="56163"/>
                    <a:pt x="41735" y="53026"/>
                  </a:cubicBezTo>
                  <a:cubicBezTo>
                    <a:pt x="40319" y="49821"/>
                    <a:pt x="36589" y="49674"/>
                    <a:pt x="33570" y="49323"/>
                  </a:cubicBezTo>
                  <a:cubicBezTo>
                    <a:pt x="31613" y="49097"/>
                    <a:pt x="28555" y="48616"/>
                    <a:pt x="27730" y="46497"/>
                  </a:cubicBezTo>
                  <a:cubicBezTo>
                    <a:pt x="26932" y="44442"/>
                    <a:pt x="28494" y="42253"/>
                    <a:pt x="30241" y="41248"/>
                  </a:cubicBezTo>
                  <a:cubicBezTo>
                    <a:pt x="31956" y="40263"/>
                    <a:pt x="33988" y="40031"/>
                    <a:pt x="35958" y="39852"/>
                  </a:cubicBezTo>
                  <a:cubicBezTo>
                    <a:pt x="37927" y="39674"/>
                    <a:pt x="39954" y="39515"/>
                    <a:pt x="41732" y="38648"/>
                  </a:cubicBezTo>
                  <a:cubicBezTo>
                    <a:pt x="42883" y="38086"/>
                    <a:pt x="43901" y="37224"/>
                    <a:pt x="44545" y="36113"/>
                  </a:cubicBezTo>
                  <a:cubicBezTo>
                    <a:pt x="45189" y="35003"/>
                    <a:pt x="45533" y="33447"/>
                    <a:pt x="45003" y="32231"/>
                  </a:cubicBezTo>
                  <a:cubicBezTo>
                    <a:pt x="44504" y="31088"/>
                    <a:pt x="43342" y="30358"/>
                    <a:pt x="42777" y="29244"/>
                  </a:cubicBezTo>
                  <a:cubicBezTo>
                    <a:pt x="41938" y="27589"/>
                    <a:pt x="42627" y="25330"/>
                    <a:pt x="44246" y="24425"/>
                  </a:cubicBezTo>
                  <a:cubicBezTo>
                    <a:pt x="46265" y="23295"/>
                    <a:pt x="48401" y="23690"/>
                    <a:pt x="50004" y="21744"/>
                  </a:cubicBezTo>
                  <a:cubicBezTo>
                    <a:pt x="51466" y="19969"/>
                    <a:pt x="51654" y="17329"/>
                    <a:pt x="50247" y="15471"/>
                  </a:cubicBezTo>
                  <a:cubicBezTo>
                    <a:pt x="48763" y="13510"/>
                    <a:pt x="46262" y="12347"/>
                    <a:pt x="43967" y="11638"/>
                  </a:cubicBezTo>
                  <a:cubicBezTo>
                    <a:pt x="41145" y="10769"/>
                    <a:pt x="37445" y="9931"/>
                    <a:pt x="36161" y="6911"/>
                  </a:cubicBezTo>
                  <a:cubicBezTo>
                    <a:pt x="35133" y="4496"/>
                    <a:pt x="33865" y="2867"/>
                    <a:pt x="31666" y="1440"/>
                  </a:cubicBezTo>
                  <a:cubicBezTo>
                    <a:pt x="29667" y="142"/>
                    <a:pt x="27445" y="45"/>
                    <a:pt x="25196" y="45"/>
                  </a:cubicBezTo>
                  <a:cubicBezTo>
                    <a:pt x="24801" y="45"/>
                    <a:pt x="24406" y="48"/>
                    <a:pt x="24011" y="48"/>
                  </a:cubicBezTo>
                  <a:cubicBezTo>
                    <a:pt x="23646" y="48"/>
                    <a:pt x="23280" y="45"/>
                    <a:pt x="22916" y="35"/>
                  </a:cubicBezTo>
                  <a:cubicBezTo>
                    <a:pt x="22114" y="14"/>
                    <a:pt x="21318" y="1"/>
                    <a:pt x="205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 name="Google Shape;273;p29"/>
          <p:cNvSpPr/>
          <p:nvPr/>
        </p:nvSpPr>
        <p:spPr>
          <a:xfrm>
            <a:off x="451951" y="4076700"/>
            <a:ext cx="1462200" cy="223500"/>
          </a:xfrm>
          <a:prstGeom prst="ellipse">
            <a:avLst/>
          </a:prstGeom>
          <a:solidFill>
            <a:srgbClr val="5B2602">
              <a:alpha val="19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9"/>
          <p:cNvSpPr/>
          <p:nvPr/>
        </p:nvSpPr>
        <p:spPr>
          <a:xfrm>
            <a:off x="157126" y="4457100"/>
            <a:ext cx="4491300" cy="686400"/>
          </a:xfrm>
          <a:prstGeom prst="ellipse">
            <a:avLst/>
          </a:prstGeom>
          <a:solidFill>
            <a:srgbClr val="5B2602">
              <a:alpha val="19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 name="Picture 2" descr="A person in a blue uniform with a white scarf on her head&#10;&#10;AI-generated content may be incorrect.">
            <a:extLst>
              <a:ext uri="{FF2B5EF4-FFF2-40B4-BE49-F238E27FC236}">
                <a16:creationId xmlns:a16="http://schemas.microsoft.com/office/drawing/2014/main" id="{C6017AEF-8EFD-BC80-D266-B0239357E6CA}"/>
              </a:ext>
            </a:extLst>
          </p:cNvPr>
          <p:cNvPicPr>
            <a:picLocks noChangeAspect="1"/>
          </p:cNvPicPr>
          <p:nvPr/>
        </p:nvPicPr>
        <p:blipFill>
          <a:blip r:embed="rId3"/>
          <a:srcRect t="8321" r="31083"/>
          <a:stretch/>
        </p:blipFill>
        <p:spPr>
          <a:xfrm>
            <a:off x="0" y="1409074"/>
            <a:ext cx="4017364" cy="3562829"/>
          </a:xfrm>
          <a:prstGeom prst="rect">
            <a:avLst/>
          </a:prstGeom>
        </p:spPr>
      </p:pic>
      <p:sp>
        <p:nvSpPr>
          <p:cNvPr id="8" name="TextBox 7">
            <a:extLst>
              <a:ext uri="{FF2B5EF4-FFF2-40B4-BE49-F238E27FC236}">
                <a16:creationId xmlns:a16="http://schemas.microsoft.com/office/drawing/2014/main" id="{838705D6-1A44-21E4-1472-203B76DF8110}"/>
              </a:ext>
            </a:extLst>
          </p:cNvPr>
          <p:cNvSpPr txBox="1"/>
          <p:nvPr/>
        </p:nvSpPr>
        <p:spPr>
          <a:xfrm>
            <a:off x="4188318" y="1266669"/>
            <a:ext cx="3852472" cy="1569660"/>
          </a:xfrm>
          <a:prstGeom prst="rect">
            <a:avLst/>
          </a:prstGeom>
          <a:noFill/>
        </p:spPr>
        <p:txBody>
          <a:bodyPr wrap="square" rtlCol="0">
            <a:spAutoFit/>
          </a:bodyPr>
          <a:lstStyle/>
          <a:p>
            <a:pPr algn="r"/>
            <a:r>
              <a:rPr lang="ar-JO" sz="4800" dirty="0">
                <a:solidFill>
                  <a:srgbClr val="4B2C27"/>
                </a:solidFill>
              </a:rPr>
              <a:t>أذكار الصباح مع قائد فتحية</a:t>
            </a:r>
            <a:endParaRPr lang="en-US" sz="4800" dirty="0">
              <a:solidFill>
                <a:srgbClr val="4B2C27"/>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967"/>
        <p:cNvGrpSpPr/>
        <p:nvPr/>
      </p:nvGrpSpPr>
      <p:grpSpPr>
        <a:xfrm>
          <a:off x="0" y="0"/>
          <a:ext cx="0" cy="0"/>
          <a:chOff x="0" y="0"/>
          <a:chExt cx="0" cy="0"/>
        </a:xfrm>
      </p:grpSpPr>
      <p:grpSp>
        <p:nvGrpSpPr>
          <p:cNvPr id="1968" name="Google Shape;1968;p45"/>
          <p:cNvGrpSpPr/>
          <p:nvPr/>
        </p:nvGrpSpPr>
        <p:grpSpPr>
          <a:xfrm>
            <a:off x="3545605" y="818425"/>
            <a:ext cx="3381595" cy="1432250"/>
            <a:chOff x="4208525" y="1065375"/>
            <a:chExt cx="2718675" cy="1185300"/>
          </a:xfrm>
        </p:grpSpPr>
        <p:sp>
          <p:nvSpPr>
            <p:cNvPr id="1969" name="Google Shape;1969;p45"/>
            <p:cNvSpPr/>
            <p:nvPr/>
          </p:nvSpPr>
          <p:spPr>
            <a:xfrm>
              <a:off x="5741900" y="1065375"/>
              <a:ext cx="1185300" cy="1185300"/>
            </a:xfrm>
            <a:prstGeom prst="ellipse">
              <a:avLst/>
            </a:prstGeom>
            <a:noFill/>
            <a:ln w="152400" cap="flat" cmpd="sng">
              <a:solidFill>
                <a:srgbClr val="ADC22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5"/>
            <p:cNvSpPr/>
            <p:nvPr/>
          </p:nvSpPr>
          <p:spPr>
            <a:xfrm>
              <a:off x="4208525" y="1372775"/>
              <a:ext cx="2147850" cy="628969"/>
            </a:xfrm>
            <a:custGeom>
              <a:avLst/>
              <a:gdLst/>
              <a:ahLst/>
              <a:cxnLst/>
              <a:rect l="l" t="t" r="r" b="b"/>
              <a:pathLst>
                <a:path w="36044" h="13883" extrusionOk="0">
                  <a:moveTo>
                    <a:pt x="559" y="0"/>
                  </a:moveTo>
                  <a:cubicBezTo>
                    <a:pt x="250" y="0"/>
                    <a:pt x="1" y="250"/>
                    <a:pt x="2" y="559"/>
                  </a:cubicBezTo>
                  <a:lnTo>
                    <a:pt x="2" y="13326"/>
                  </a:lnTo>
                  <a:cubicBezTo>
                    <a:pt x="2" y="13634"/>
                    <a:pt x="250" y="13883"/>
                    <a:pt x="559" y="13883"/>
                  </a:cubicBezTo>
                  <a:lnTo>
                    <a:pt x="36043" y="13883"/>
                  </a:lnTo>
                  <a:lnTo>
                    <a:pt x="3604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5"/>
            <p:cNvSpPr/>
            <p:nvPr/>
          </p:nvSpPr>
          <p:spPr>
            <a:xfrm>
              <a:off x="6026118" y="1359828"/>
              <a:ext cx="654929" cy="655020"/>
            </a:xfrm>
            <a:custGeom>
              <a:avLst/>
              <a:gdLst/>
              <a:ahLst/>
              <a:cxnLst/>
              <a:rect l="l" t="t" r="r" b="b"/>
              <a:pathLst>
                <a:path w="14456" h="14458" extrusionOk="0">
                  <a:moveTo>
                    <a:pt x="7228" y="1"/>
                  </a:moveTo>
                  <a:cubicBezTo>
                    <a:pt x="3236" y="1"/>
                    <a:pt x="0" y="3237"/>
                    <a:pt x="0" y="7228"/>
                  </a:cubicBezTo>
                  <a:cubicBezTo>
                    <a:pt x="0" y="9146"/>
                    <a:pt x="762" y="10985"/>
                    <a:pt x="2117" y="12339"/>
                  </a:cubicBezTo>
                  <a:cubicBezTo>
                    <a:pt x="3473" y="13695"/>
                    <a:pt x="5312" y="14457"/>
                    <a:pt x="7228" y="14457"/>
                  </a:cubicBezTo>
                  <a:cubicBezTo>
                    <a:pt x="9146" y="14457"/>
                    <a:pt x="10983" y="13695"/>
                    <a:pt x="12339" y="12339"/>
                  </a:cubicBezTo>
                  <a:cubicBezTo>
                    <a:pt x="13695" y="10985"/>
                    <a:pt x="14455" y="9146"/>
                    <a:pt x="14455" y="7228"/>
                  </a:cubicBezTo>
                  <a:cubicBezTo>
                    <a:pt x="14455" y="5312"/>
                    <a:pt x="13695" y="3473"/>
                    <a:pt x="12339" y="2117"/>
                  </a:cubicBezTo>
                  <a:cubicBezTo>
                    <a:pt x="10983" y="763"/>
                    <a:pt x="9146" y="1"/>
                    <a:pt x="722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 name="Google Shape;1972;p45"/>
          <p:cNvGrpSpPr/>
          <p:nvPr/>
        </p:nvGrpSpPr>
        <p:grpSpPr>
          <a:xfrm>
            <a:off x="5741900" y="2253263"/>
            <a:ext cx="3092572" cy="1432250"/>
            <a:chOff x="5741900" y="2253263"/>
            <a:chExt cx="2735978" cy="1185300"/>
          </a:xfrm>
        </p:grpSpPr>
        <p:sp>
          <p:nvSpPr>
            <p:cNvPr id="1973" name="Google Shape;1973;p45"/>
            <p:cNvSpPr/>
            <p:nvPr/>
          </p:nvSpPr>
          <p:spPr>
            <a:xfrm>
              <a:off x="5741900" y="2253263"/>
              <a:ext cx="1185300" cy="1185300"/>
            </a:xfrm>
            <a:prstGeom prst="ellipse">
              <a:avLst/>
            </a:prstGeom>
            <a:noFill/>
            <a:ln w="1524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5"/>
            <p:cNvSpPr/>
            <p:nvPr/>
          </p:nvSpPr>
          <p:spPr>
            <a:xfrm>
              <a:off x="6330147" y="2549675"/>
              <a:ext cx="2147731" cy="629015"/>
            </a:xfrm>
            <a:custGeom>
              <a:avLst/>
              <a:gdLst/>
              <a:ahLst/>
              <a:cxnLst/>
              <a:rect l="l" t="t" r="r" b="b"/>
              <a:pathLst>
                <a:path w="36042" h="13884" extrusionOk="0">
                  <a:moveTo>
                    <a:pt x="0" y="1"/>
                  </a:moveTo>
                  <a:lnTo>
                    <a:pt x="0" y="13883"/>
                  </a:lnTo>
                  <a:lnTo>
                    <a:pt x="35484" y="13883"/>
                  </a:lnTo>
                  <a:cubicBezTo>
                    <a:pt x="35792" y="13883"/>
                    <a:pt x="36042" y="13633"/>
                    <a:pt x="36042" y="13326"/>
                  </a:cubicBezTo>
                  <a:lnTo>
                    <a:pt x="36042" y="558"/>
                  </a:lnTo>
                  <a:cubicBezTo>
                    <a:pt x="36042" y="249"/>
                    <a:pt x="35792" y="1"/>
                    <a:pt x="35484"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5"/>
            <p:cNvSpPr/>
            <p:nvPr/>
          </p:nvSpPr>
          <p:spPr>
            <a:xfrm>
              <a:off x="5994812" y="2536671"/>
              <a:ext cx="655020" cy="654929"/>
            </a:xfrm>
            <a:custGeom>
              <a:avLst/>
              <a:gdLst/>
              <a:ahLst/>
              <a:cxnLst/>
              <a:rect l="l" t="t" r="r" b="b"/>
              <a:pathLst>
                <a:path w="14458" h="14456" extrusionOk="0">
                  <a:moveTo>
                    <a:pt x="7230" y="1"/>
                  </a:moveTo>
                  <a:cubicBezTo>
                    <a:pt x="3238" y="1"/>
                    <a:pt x="1" y="3236"/>
                    <a:pt x="1" y="7228"/>
                  </a:cubicBezTo>
                  <a:cubicBezTo>
                    <a:pt x="1" y="9146"/>
                    <a:pt x="763" y="10983"/>
                    <a:pt x="2119" y="12339"/>
                  </a:cubicBezTo>
                  <a:cubicBezTo>
                    <a:pt x="3475" y="13695"/>
                    <a:pt x="5312" y="14456"/>
                    <a:pt x="7230" y="14456"/>
                  </a:cubicBezTo>
                  <a:cubicBezTo>
                    <a:pt x="9146" y="14456"/>
                    <a:pt x="10985" y="13695"/>
                    <a:pt x="12341" y="12339"/>
                  </a:cubicBezTo>
                  <a:cubicBezTo>
                    <a:pt x="13696" y="10983"/>
                    <a:pt x="14457" y="9146"/>
                    <a:pt x="14457" y="7228"/>
                  </a:cubicBezTo>
                  <a:cubicBezTo>
                    <a:pt x="14457" y="5312"/>
                    <a:pt x="13696" y="3473"/>
                    <a:pt x="12341" y="2117"/>
                  </a:cubicBezTo>
                  <a:cubicBezTo>
                    <a:pt x="10985" y="762"/>
                    <a:pt x="9146" y="1"/>
                    <a:pt x="723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6" name="Google Shape;1976;p45"/>
          <p:cNvGrpSpPr/>
          <p:nvPr/>
        </p:nvGrpSpPr>
        <p:grpSpPr>
          <a:xfrm>
            <a:off x="2458053" y="2052930"/>
            <a:ext cx="3282006" cy="1385633"/>
            <a:chOff x="3028701" y="2253263"/>
            <a:chExt cx="2711358" cy="1185300"/>
          </a:xfrm>
        </p:grpSpPr>
        <p:sp>
          <p:nvSpPr>
            <p:cNvPr id="1977" name="Google Shape;1977;p45"/>
            <p:cNvSpPr/>
            <p:nvPr/>
          </p:nvSpPr>
          <p:spPr>
            <a:xfrm>
              <a:off x="4554759" y="2253263"/>
              <a:ext cx="1185300" cy="1185300"/>
            </a:xfrm>
            <a:prstGeom prst="ellipse">
              <a:avLst/>
            </a:prstGeom>
            <a:noFill/>
            <a:ln w="152400" cap="flat" cmpd="sng">
              <a:solidFill>
                <a:srgbClr val="F8DB0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5"/>
            <p:cNvSpPr/>
            <p:nvPr/>
          </p:nvSpPr>
          <p:spPr>
            <a:xfrm>
              <a:off x="3028701" y="2550400"/>
              <a:ext cx="2147790" cy="629060"/>
            </a:xfrm>
            <a:custGeom>
              <a:avLst/>
              <a:gdLst/>
              <a:ahLst/>
              <a:cxnLst/>
              <a:rect l="l" t="t" r="r" b="b"/>
              <a:pathLst>
                <a:path w="36043" h="13885" extrusionOk="0">
                  <a:moveTo>
                    <a:pt x="558" y="0"/>
                  </a:moveTo>
                  <a:cubicBezTo>
                    <a:pt x="251" y="0"/>
                    <a:pt x="1" y="250"/>
                    <a:pt x="1" y="559"/>
                  </a:cubicBezTo>
                  <a:lnTo>
                    <a:pt x="1" y="13327"/>
                  </a:lnTo>
                  <a:cubicBezTo>
                    <a:pt x="1" y="13634"/>
                    <a:pt x="251" y="13884"/>
                    <a:pt x="558" y="13884"/>
                  </a:cubicBezTo>
                  <a:lnTo>
                    <a:pt x="36042" y="13884"/>
                  </a:lnTo>
                  <a:lnTo>
                    <a:pt x="36042"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5"/>
            <p:cNvSpPr/>
            <p:nvPr/>
          </p:nvSpPr>
          <p:spPr>
            <a:xfrm>
              <a:off x="4848912" y="2537441"/>
              <a:ext cx="655020" cy="654929"/>
            </a:xfrm>
            <a:custGeom>
              <a:avLst/>
              <a:gdLst/>
              <a:ahLst/>
              <a:cxnLst/>
              <a:rect l="l" t="t" r="r" b="b"/>
              <a:pathLst>
                <a:path w="14458" h="14456" extrusionOk="0">
                  <a:moveTo>
                    <a:pt x="7228" y="1"/>
                  </a:moveTo>
                  <a:cubicBezTo>
                    <a:pt x="3237" y="1"/>
                    <a:pt x="1" y="3236"/>
                    <a:pt x="1" y="7228"/>
                  </a:cubicBezTo>
                  <a:cubicBezTo>
                    <a:pt x="1" y="9144"/>
                    <a:pt x="763" y="10983"/>
                    <a:pt x="2117" y="12339"/>
                  </a:cubicBezTo>
                  <a:cubicBezTo>
                    <a:pt x="3473" y="13695"/>
                    <a:pt x="5312" y="14456"/>
                    <a:pt x="7228" y="14456"/>
                  </a:cubicBezTo>
                  <a:cubicBezTo>
                    <a:pt x="9146" y="14456"/>
                    <a:pt x="10985" y="13695"/>
                    <a:pt x="12339" y="12339"/>
                  </a:cubicBezTo>
                  <a:cubicBezTo>
                    <a:pt x="13695" y="10983"/>
                    <a:pt x="14457" y="9144"/>
                    <a:pt x="14457" y="7228"/>
                  </a:cubicBezTo>
                  <a:cubicBezTo>
                    <a:pt x="14457" y="5312"/>
                    <a:pt x="13695" y="3473"/>
                    <a:pt x="12339" y="2117"/>
                  </a:cubicBezTo>
                  <a:cubicBezTo>
                    <a:pt x="10985" y="761"/>
                    <a:pt x="9146" y="1"/>
                    <a:pt x="722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0" name="Google Shape;1980;p45"/>
          <p:cNvGrpSpPr/>
          <p:nvPr/>
        </p:nvGrpSpPr>
        <p:grpSpPr>
          <a:xfrm>
            <a:off x="4554759" y="3443643"/>
            <a:ext cx="3210384" cy="1371331"/>
            <a:chOff x="4554759" y="3443644"/>
            <a:chExt cx="2731869" cy="1185300"/>
          </a:xfrm>
        </p:grpSpPr>
        <p:sp>
          <p:nvSpPr>
            <p:cNvPr id="1981" name="Google Shape;1981;p45"/>
            <p:cNvSpPr/>
            <p:nvPr/>
          </p:nvSpPr>
          <p:spPr>
            <a:xfrm>
              <a:off x="4554759" y="3443644"/>
              <a:ext cx="1185300" cy="1185300"/>
            </a:xfrm>
            <a:prstGeom prst="ellipse">
              <a:avLst/>
            </a:prstGeom>
            <a:noFill/>
            <a:ln w="152400" cap="flat" cmpd="sng">
              <a:solidFill>
                <a:srgbClr val="D1511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45"/>
            <p:cNvSpPr/>
            <p:nvPr/>
          </p:nvSpPr>
          <p:spPr>
            <a:xfrm>
              <a:off x="5138897" y="3728000"/>
              <a:ext cx="2147731" cy="628969"/>
            </a:xfrm>
            <a:custGeom>
              <a:avLst/>
              <a:gdLst/>
              <a:ahLst/>
              <a:cxnLst/>
              <a:rect l="l" t="t" r="r" b="b"/>
              <a:pathLst>
                <a:path w="36042" h="13883" extrusionOk="0">
                  <a:moveTo>
                    <a:pt x="0" y="0"/>
                  </a:moveTo>
                  <a:lnTo>
                    <a:pt x="0" y="13883"/>
                  </a:lnTo>
                  <a:lnTo>
                    <a:pt x="35485" y="13883"/>
                  </a:lnTo>
                  <a:cubicBezTo>
                    <a:pt x="35792" y="13883"/>
                    <a:pt x="36042" y="13634"/>
                    <a:pt x="36042" y="13326"/>
                  </a:cubicBezTo>
                  <a:lnTo>
                    <a:pt x="36042" y="557"/>
                  </a:lnTo>
                  <a:cubicBezTo>
                    <a:pt x="36042" y="250"/>
                    <a:pt x="35792" y="0"/>
                    <a:pt x="35485"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5"/>
            <p:cNvSpPr/>
            <p:nvPr/>
          </p:nvSpPr>
          <p:spPr>
            <a:xfrm>
              <a:off x="4810494" y="3715008"/>
              <a:ext cx="654974" cy="654974"/>
            </a:xfrm>
            <a:custGeom>
              <a:avLst/>
              <a:gdLst/>
              <a:ahLst/>
              <a:cxnLst/>
              <a:rect l="l" t="t" r="r" b="b"/>
              <a:pathLst>
                <a:path w="14457" h="14457" extrusionOk="0">
                  <a:moveTo>
                    <a:pt x="7229" y="0"/>
                  </a:moveTo>
                  <a:cubicBezTo>
                    <a:pt x="3237" y="0"/>
                    <a:pt x="0" y="3237"/>
                    <a:pt x="0" y="7229"/>
                  </a:cubicBezTo>
                  <a:cubicBezTo>
                    <a:pt x="0" y="9145"/>
                    <a:pt x="762" y="10984"/>
                    <a:pt x="2118" y="12340"/>
                  </a:cubicBezTo>
                  <a:cubicBezTo>
                    <a:pt x="3473" y="13695"/>
                    <a:pt x="5311" y="14457"/>
                    <a:pt x="7229" y="14457"/>
                  </a:cubicBezTo>
                  <a:cubicBezTo>
                    <a:pt x="9145" y="14457"/>
                    <a:pt x="10984" y="13695"/>
                    <a:pt x="12340" y="12340"/>
                  </a:cubicBezTo>
                  <a:cubicBezTo>
                    <a:pt x="13695" y="10984"/>
                    <a:pt x="14457" y="9145"/>
                    <a:pt x="14457" y="7229"/>
                  </a:cubicBezTo>
                  <a:cubicBezTo>
                    <a:pt x="14457" y="5311"/>
                    <a:pt x="13695" y="3473"/>
                    <a:pt x="12340" y="2118"/>
                  </a:cubicBezTo>
                  <a:cubicBezTo>
                    <a:pt x="10984" y="762"/>
                    <a:pt x="9145" y="0"/>
                    <a:pt x="722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5" name="Google Shape;1985;p45"/>
          <p:cNvSpPr txBox="1">
            <a:spLocks noGrp="1"/>
          </p:cNvSpPr>
          <p:nvPr>
            <p:ph type="title" idx="4294967295"/>
          </p:nvPr>
        </p:nvSpPr>
        <p:spPr>
          <a:xfrm>
            <a:off x="5967788" y="1415250"/>
            <a:ext cx="733500" cy="54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rgbClr val="FFFFFF"/>
                </a:solidFill>
              </a:rPr>
              <a:t>01</a:t>
            </a:r>
            <a:endParaRPr sz="1800">
              <a:solidFill>
                <a:srgbClr val="FFFFFF"/>
              </a:solidFill>
            </a:endParaRPr>
          </a:p>
        </p:txBody>
      </p:sp>
      <p:sp>
        <p:nvSpPr>
          <p:cNvPr id="1986" name="Google Shape;1986;p45"/>
          <p:cNvSpPr txBox="1">
            <a:spLocks noGrp="1"/>
          </p:cNvSpPr>
          <p:nvPr>
            <p:ph type="title" idx="4294967295"/>
          </p:nvPr>
        </p:nvSpPr>
        <p:spPr>
          <a:xfrm>
            <a:off x="5967799" y="2591750"/>
            <a:ext cx="700500" cy="54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rgbClr val="FFFFFF"/>
                </a:solidFill>
              </a:rPr>
              <a:t>02</a:t>
            </a:r>
            <a:endParaRPr sz="1800">
              <a:solidFill>
                <a:srgbClr val="FFFFFF"/>
              </a:solidFill>
            </a:endParaRPr>
          </a:p>
        </p:txBody>
      </p:sp>
      <p:sp>
        <p:nvSpPr>
          <p:cNvPr id="1987" name="Google Shape;1987;p45"/>
          <p:cNvSpPr txBox="1">
            <a:spLocks noGrp="1"/>
          </p:cNvSpPr>
          <p:nvPr>
            <p:ph type="title" idx="4294967295"/>
          </p:nvPr>
        </p:nvSpPr>
        <p:spPr>
          <a:xfrm>
            <a:off x="4824799" y="2591750"/>
            <a:ext cx="700500" cy="54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rgbClr val="FFFFFF"/>
                </a:solidFill>
              </a:rPr>
              <a:t>03</a:t>
            </a:r>
            <a:endParaRPr sz="1800">
              <a:solidFill>
                <a:srgbClr val="FFFFFF"/>
              </a:solidFill>
            </a:endParaRPr>
          </a:p>
        </p:txBody>
      </p:sp>
      <p:sp>
        <p:nvSpPr>
          <p:cNvPr id="1988" name="Google Shape;1988;p45"/>
          <p:cNvSpPr/>
          <p:nvPr/>
        </p:nvSpPr>
        <p:spPr>
          <a:xfrm rot="5400000" flipH="1">
            <a:off x="-98692" y="1777124"/>
            <a:ext cx="3463538" cy="3507029"/>
          </a:xfrm>
          <a:custGeom>
            <a:avLst/>
            <a:gdLst/>
            <a:ahLst/>
            <a:cxnLst/>
            <a:rect l="l" t="t" r="r" b="b"/>
            <a:pathLst>
              <a:path w="14589" h="14516" extrusionOk="0">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rgbClr val="5B2602">
              <a:alpha val="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45"/>
          <p:cNvSpPr/>
          <p:nvPr/>
        </p:nvSpPr>
        <p:spPr>
          <a:xfrm rot="5400000" flipH="1">
            <a:off x="-160967" y="1838316"/>
            <a:ext cx="3463538" cy="3507029"/>
          </a:xfrm>
          <a:custGeom>
            <a:avLst/>
            <a:gdLst/>
            <a:ahLst/>
            <a:cxnLst/>
            <a:rect l="l" t="t" r="r" b="b"/>
            <a:pathLst>
              <a:path w="14589" h="14516" extrusionOk="0">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5"/>
          <p:cNvSpPr txBox="1">
            <a:spLocks noGrp="1"/>
          </p:cNvSpPr>
          <p:nvPr>
            <p:ph type="title" idx="4294967295"/>
          </p:nvPr>
        </p:nvSpPr>
        <p:spPr>
          <a:xfrm>
            <a:off x="4805749" y="3782375"/>
            <a:ext cx="700500" cy="54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rgbClr val="FFFFFF"/>
                </a:solidFill>
              </a:rPr>
              <a:t>04</a:t>
            </a:r>
            <a:endParaRPr sz="1800">
              <a:solidFill>
                <a:srgbClr val="FFFFFF"/>
              </a:solidFill>
            </a:endParaRPr>
          </a:p>
        </p:txBody>
      </p:sp>
      <p:sp>
        <p:nvSpPr>
          <p:cNvPr id="1995" name="Google Shape;1995;p45"/>
          <p:cNvSpPr/>
          <p:nvPr/>
        </p:nvSpPr>
        <p:spPr>
          <a:xfrm>
            <a:off x="577974" y="4536175"/>
            <a:ext cx="2110200" cy="525900"/>
          </a:xfrm>
          <a:prstGeom prst="ellipse">
            <a:avLst/>
          </a:prstGeom>
          <a:solidFill>
            <a:srgbClr val="5B2602">
              <a:alpha val="75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6" name="Google Shape;1996;p45"/>
          <p:cNvGrpSpPr/>
          <p:nvPr/>
        </p:nvGrpSpPr>
        <p:grpSpPr>
          <a:xfrm>
            <a:off x="100850" y="2154175"/>
            <a:ext cx="2031950" cy="2660800"/>
            <a:chOff x="2126900" y="2722600"/>
            <a:chExt cx="2031950" cy="2660800"/>
          </a:xfrm>
        </p:grpSpPr>
        <p:sp>
          <p:nvSpPr>
            <p:cNvPr id="1997" name="Google Shape;1997;p45"/>
            <p:cNvSpPr/>
            <p:nvPr/>
          </p:nvSpPr>
          <p:spPr>
            <a:xfrm>
              <a:off x="2443050" y="3910800"/>
              <a:ext cx="1414950" cy="1472600"/>
            </a:xfrm>
            <a:custGeom>
              <a:avLst/>
              <a:gdLst/>
              <a:ahLst/>
              <a:cxnLst/>
              <a:rect l="l" t="t" r="r" b="b"/>
              <a:pathLst>
                <a:path w="56598" h="58904" extrusionOk="0">
                  <a:moveTo>
                    <a:pt x="27913" y="0"/>
                  </a:moveTo>
                  <a:lnTo>
                    <a:pt x="25905" y="614"/>
                  </a:lnTo>
                  <a:lnTo>
                    <a:pt x="25982" y="864"/>
                  </a:lnTo>
                  <a:cubicBezTo>
                    <a:pt x="26364" y="2124"/>
                    <a:pt x="26190" y="3488"/>
                    <a:pt x="25500" y="4610"/>
                  </a:cubicBezTo>
                  <a:cubicBezTo>
                    <a:pt x="24811" y="5731"/>
                    <a:pt x="23674" y="6505"/>
                    <a:pt x="22378" y="6734"/>
                  </a:cubicBezTo>
                  <a:cubicBezTo>
                    <a:pt x="22115" y="6780"/>
                    <a:pt x="21850" y="6803"/>
                    <a:pt x="21584" y="6803"/>
                  </a:cubicBezTo>
                  <a:cubicBezTo>
                    <a:pt x="21375" y="6803"/>
                    <a:pt x="21165" y="6788"/>
                    <a:pt x="20957" y="6760"/>
                  </a:cubicBezTo>
                  <a:cubicBezTo>
                    <a:pt x="18970" y="6485"/>
                    <a:pt x="17400" y="4977"/>
                    <a:pt x="17053" y="3002"/>
                  </a:cubicBezTo>
                  <a:lnTo>
                    <a:pt x="17007" y="2743"/>
                  </a:lnTo>
                  <a:lnTo>
                    <a:pt x="14942" y="3107"/>
                  </a:lnTo>
                  <a:lnTo>
                    <a:pt x="14986" y="3365"/>
                  </a:lnTo>
                  <a:cubicBezTo>
                    <a:pt x="15493" y="6240"/>
                    <a:pt x="17777" y="8439"/>
                    <a:pt x="20670" y="8837"/>
                  </a:cubicBezTo>
                  <a:cubicBezTo>
                    <a:pt x="20974" y="8879"/>
                    <a:pt x="21279" y="8900"/>
                    <a:pt x="21584" y="8900"/>
                  </a:cubicBezTo>
                  <a:cubicBezTo>
                    <a:pt x="21971" y="8900"/>
                    <a:pt x="22357" y="8866"/>
                    <a:pt x="22739" y="8799"/>
                  </a:cubicBezTo>
                  <a:cubicBezTo>
                    <a:pt x="22936" y="8764"/>
                    <a:pt x="23129" y="8719"/>
                    <a:pt x="23321" y="8664"/>
                  </a:cubicBezTo>
                  <a:cubicBezTo>
                    <a:pt x="23817" y="9371"/>
                    <a:pt x="24200" y="10150"/>
                    <a:pt x="24455" y="10973"/>
                  </a:cubicBezTo>
                  <a:cubicBezTo>
                    <a:pt x="25109" y="13085"/>
                    <a:pt x="24901" y="15327"/>
                    <a:pt x="23868" y="17289"/>
                  </a:cubicBezTo>
                  <a:cubicBezTo>
                    <a:pt x="22836" y="19250"/>
                    <a:pt x="21103" y="20690"/>
                    <a:pt x="18992" y="21345"/>
                  </a:cubicBezTo>
                  <a:cubicBezTo>
                    <a:pt x="18652" y="21450"/>
                    <a:pt x="18308" y="21534"/>
                    <a:pt x="17958" y="21596"/>
                  </a:cubicBezTo>
                  <a:cubicBezTo>
                    <a:pt x="17480" y="21680"/>
                    <a:pt x="17001" y="21721"/>
                    <a:pt x="16526" y="21721"/>
                  </a:cubicBezTo>
                  <a:cubicBezTo>
                    <a:pt x="14066" y="21721"/>
                    <a:pt x="11710" y="20618"/>
                    <a:pt x="10122" y="18669"/>
                  </a:cubicBezTo>
                  <a:cubicBezTo>
                    <a:pt x="10294" y="18162"/>
                    <a:pt x="10405" y="17638"/>
                    <a:pt x="10452" y="17105"/>
                  </a:cubicBezTo>
                  <a:cubicBezTo>
                    <a:pt x="10606" y="15324"/>
                    <a:pt x="10057" y="13589"/>
                    <a:pt x="8906" y="12220"/>
                  </a:cubicBezTo>
                  <a:cubicBezTo>
                    <a:pt x="8282" y="11476"/>
                    <a:pt x="7504" y="10879"/>
                    <a:pt x="6626" y="10468"/>
                  </a:cubicBezTo>
                  <a:lnTo>
                    <a:pt x="6389" y="10357"/>
                  </a:lnTo>
                  <a:lnTo>
                    <a:pt x="5499" y="12256"/>
                  </a:lnTo>
                  <a:lnTo>
                    <a:pt x="5737" y="12368"/>
                  </a:lnTo>
                  <a:cubicBezTo>
                    <a:pt x="7156" y="13035"/>
                    <a:pt x="8137" y="14379"/>
                    <a:pt x="8339" y="15934"/>
                  </a:cubicBezTo>
                  <a:cubicBezTo>
                    <a:pt x="8543" y="17489"/>
                    <a:pt x="7940" y="19040"/>
                    <a:pt x="6741" y="20049"/>
                  </a:cubicBezTo>
                  <a:cubicBezTo>
                    <a:pt x="5892" y="20767"/>
                    <a:pt x="4839" y="21133"/>
                    <a:pt x="3781" y="21133"/>
                  </a:cubicBezTo>
                  <a:cubicBezTo>
                    <a:pt x="2936" y="21133"/>
                    <a:pt x="2088" y="20900"/>
                    <a:pt x="1337" y="20427"/>
                  </a:cubicBezTo>
                  <a:lnTo>
                    <a:pt x="1115" y="20287"/>
                  </a:lnTo>
                  <a:lnTo>
                    <a:pt x="0" y="22064"/>
                  </a:lnTo>
                  <a:lnTo>
                    <a:pt x="222" y="22204"/>
                  </a:lnTo>
                  <a:cubicBezTo>
                    <a:pt x="1300" y="22881"/>
                    <a:pt x="2533" y="23233"/>
                    <a:pt x="3782" y="23233"/>
                  </a:cubicBezTo>
                  <a:cubicBezTo>
                    <a:pt x="4167" y="23233"/>
                    <a:pt x="4553" y="23199"/>
                    <a:pt x="4937" y="23132"/>
                  </a:cubicBezTo>
                  <a:cubicBezTo>
                    <a:pt x="6100" y="22925"/>
                    <a:pt x="7188" y="22415"/>
                    <a:pt x="8091" y="21654"/>
                  </a:cubicBezTo>
                  <a:cubicBezTo>
                    <a:pt x="8451" y="21351"/>
                    <a:pt x="8777" y="21010"/>
                    <a:pt x="9064" y="20637"/>
                  </a:cubicBezTo>
                  <a:cubicBezTo>
                    <a:pt x="11022" y="22674"/>
                    <a:pt x="13729" y="23815"/>
                    <a:pt x="16529" y="23815"/>
                  </a:cubicBezTo>
                  <a:cubicBezTo>
                    <a:pt x="16848" y="23815"/>
                    <a:pt x="17167" y="23800"/>
                    <a:pt x="17487" y="23770"/>
                  </a:cubicBezTo>
                  <a:cubicBezTo>
                    <a:pt x="18101" y="27720"/>
                    <a:pt x="20887" y="32193"/>
                    <a:pt x="25143" y="33281"/>
                  </a:cubicBezTo>
                  <a:cubicBezTo>
                    <a:pt x="25393" y="33344"/>
                    <a:pt x="25645" y="33387"/>
                    <a:pt x="25897" y="33432"/>
                  </a:cubicBezTo>
                  <a:lnTo>
                    <a:pt x="25897" y="58904"/>
                  </a:lnTo>
                  <a:lnTo>
                    <a:pt x="30088" y="58904"/>
                  </a:lnTo>
                  <a:lnTo>
                    <a:pt x="30088" y="33324"/>
                  </a:lnTo>
                  <a:cubicBezTo>
                    <a:pt x="33833" y="32440"/>
                    <a:pt x="36819" y="29541"/>
                    <a:pt x="37778" y="25792"/>
                  </a:cubicBezTo>
                  <a:cubicBezTo>
                    <a:pt x="37896" y="25329"/>
                    <a:pt x="37980" y="24859"/>
                    <a:pt x="38029" y="24384"/>
                  </a:cubicBezTo>
                  <a:cubicBezTo>
                    <a:pt x="39828" y="25729"/>
                    <a:pt x="42003" y="26444"/>
                    <a:pt x="44231" y="26444"/>
                  </a:cubicBezTo>
                  <a:cubicBezTo>
                    <a:pt x="44835" y="26444"/>
                    <a:pt x="45443" y="26391"/>
                    <a:pt x="46049" y="26284"/>
                  </a:cubicBezTo>
                  <a:cubicBezTo>
                    <a:pt x="48358" y="25878"/>
                    <a:pt x="50406" y="24740"/>
                    <a:pt x="51971" y="22995"/>
                  </a:cubicBezTo>
                  <a:cubicBezTo>
                    <a:pt x="52600" y="22290"/>
                    <a:pt x="53130" y="21501"/>
                    <a:pt x="53547" y="20652"/>
                  </a:cubicBezTo>
                  <a:cubicBezTo>
                    <a:pt x="54374" y="21048"/>
                    <a:pt x="55273" y="21271"/>
                    <a:pt x="56190" y="21308"/>
                  </a:cubicBezTo>
                  <a:lnTo>
                    <a:pt x="56437" y="21318"/>
                  </a:lnTo>
                  <a:lnTo>
                    <a:pt x="56461" y="21072"/>
                  </a:lnTo>
                  <a:cubicBezTo>
                    <a:pt x="56515" y="20535"/>
                    <a:pt x="56557" y="19999"/>
                    <a:pt x="56583" y="19479"/>
                  </a:cubicBezTo>
                  <a:lnTo>
                    <a:pt x="56597" y="19212"/>
                  </a:lnTo>
                  <a:lnTo>
                    <a:pt x="56330" y="19204"/>
                  </a:lnTo>
                  <a:cubicBezTo>
                    <a:pt x="54534" y="19151"/>
                    <a:pt x="52925" y="18061"/>
                    <a:pt x="52228" y="16428"/>
                  </a:cubicBezTo>
                  <a:cubicBezTo>
                    <a:pt x="51443" y="14583"/>
                    <a:pt x="51933" y="12461"/>
                    <a:pt x="53447" y="11150"/>
                  </a:cubicBezTo>
                  <a:lnTo>
                    <a:pt x="53645" y="10977"/>
                  </a:lnTo>
                  <a:lnTo>
                    <a:pt x="52272" y="9391"/>
                  </a:lnTo>
                  <a:lnTo>
                    <a:pt x="52074" y="9563"/>
                  </a:lnTo>
                  <a:cubicBezTo>
                    <a:pt x="49867" y="11474"/>
                    <a:pt x="49154" y="14562"/>
                    <a:pt x="50299" y="17249"/>
                  </a:cubicBezTo>
                  <a:cubicBezTo>
                    <a:pt x="50648" y="18074"/>
                    <a:pt x="51160" y="18819"/>
                    <a:pt x="51805" y="19441"/>
                  </a:cubicBezTo>
                  <a:cubicBezTo>
                    <a:pt x="51455" y="20227"/>
                    <a:pt x="50983" y="20954"/>
                    <a:pt x="50409" y="21595"/>
                  </a:cubicBezTo>
                  <a:cubicBezTo>
                    <a:pt x="49161" y="22987"/>
                    <a:pt x="47526" y="23895"/>
                    <a:pt x="45683" y="24219"/>
                  </a:cubicBezTo>
                  <a:cubicBezTo>
                    <a:pt x="45194" y="24305"/>
                    <a:pt x="44704" y="24348"/>
                    <a:pt x="44218" y="24348"/>
                  </a:cubicBezTo>
                  <a:cubicBezTo>
                    <a:pt x="42194" y="24348"/>
                    <a:pt x="40241" y="23610"/>
                    <a:pt x="38704" y="22233"/>
                  </a:cubicBezTo>
                  <a:cubicBezTo>
                    <a:pt x="38435" y="21992"/>
                    <a:pt x="38183" y="21731"/>
                    <a:pt x="37950" y="21456"/>
                  </a:cubicBezTo>
                  <a:lnTo>
                    <a:pt x="37950" y="21448"/>
                  </a:lnTo>
                  <a:cubicBezTo>
                    <a:pt x="37945" y="21412"/>
                    <a:pt x="37940" y="21376"/>
                    <a:pt x="37935" y="21339"/>
                  </a:cubicBezTo>
                  <a:lnTo>
                    <a:pt x="37889" y="21079"/>
                  </a:lnTo>
                  <a:lnTo>
                    <a:pt x="37670" y="21121"/>
                  </a:lnTo>
                  <a:cubicBezTo>
                    <a:pt x="35950" y="18893"/>
                    <a:pt x="35484" y="15906"/>
                    <a:pt x="36444" y="13253"/>
                  </a:cubicBezTo>
                  <a:cubicBezTo>
                    <a:pt x="36967" y="13139"/>
                    <a:pt x="37475" y="12963"/>
                    <a:pt x="37957" y="12729"/>
                  </a:cubicBezTo>
                  <a:cubicBezTo>
                    <a:pt x="39564" y="11947"/>
                    <a:pt x="40771" y="10583"/>
                    <a:pt x="41354" y="8892"/>
                  </a:cubicBezTo>
                  <a:cubicBezTo>
                    <a:pt x="41672" y="7976"/>
                    <a:pt x="41785" y="7003"/>
                    <a:pt x="41687" y="6039"/>
                  </a:cubicBezTo>
                  <a:lnTo>
                    <a:pt x="41659" y="5777"/>
                  </a:lnTo>
                  <a:lnTo>
                    <a:pt x="39573" y="5990"/>
                  </a:lnTo>
                  <a:lnTo>
                    <a:pt x="39598" y="6251"/>
                  </a:lnTo>
                  <a:cubicBezTo>
                    <a:pt x="39791" y="8167"/>
                    <a:pt x="38769" y="10000"/>
                    <a:pt x="37037" y="10845"/>
                  </a:cubicBezTo>
                  <a:cubicBezTo>
                    <a:pt x="36400" y="11155"/>
                    <a:pt x="35712" y="11308"/>
                    <a:pt x="35025" y="11308"/>
                  </a:cubicBezTo>
                  <a:cubicBezTo>
                    <a:pt x="34160" y="11308"/>
                    <a:pt x="33298" y="11064"/>
                    <a:pt x="32545" y="10582"/>
                  </a:cubicBezTo>
                  <a:cubicBezTo>
                    <a:pt x="31196" y="9719"/>
                    <a:pt x="30393" y="8216"/>
                    <a:pt x="30425" y="6614"/>
                  </a:cubicBezTo>
                  <a:lnTo>
                    <a:pt x="30431" y="6352"/>
                  </a:lnTo>
                  <a:lnTo>
                    <a:pt x="28333" y="6308"/>
                  </a:lnTo>
                  <a:lnTo>
                    <a:pt x="28327" y="6569"/>
                  </a:lnTo>
                  <a:cubicBezTo>
                    <a:pt x="28265" y="9488"/>
                    <a:pt x="30080" y="12088"/>
                    <a:pt x="32841" y="13040"/>
                  </a:cubicBezTo>
                  <a:cubicBezTo>
                    <a:pt x="33286" y="13193"/>
                    <a:pt x="33747" y="13300"/>
                    <a:pt x="34215" y="13357"/>
                  </a:cubicBezTo>
                  <a:cubicBezTo>
                    <a:pt x="33377" y="16440"/>
                    <a:pt x="34016" y="19759"/>
                    <a:pt x="35947" y="22310"/>
                  </a:cubicBezTo>
                  <a:cubicBezTo>
                    <a:pt x="36059" y="23319"/>
                    <a:pt x="35991" y="24315"/>
                    <a:pt x="35747" y="25273"/>
                  </a:cubicBezTo>
                  <a:cubicBezTo>
                    <a:pt x="34942" y="28420"/>
                    <a:pt x="32349" y="30819"/>
                    <a:pt x="29142" y="31384"/>
                  </a:cubicBezTo>
                  <a:cubicBezTo>
                    <a:pt x="28669" y="31468"/>
                    <a:pt x="28190" y="31509"/>
                    <a:pt x="27712" y="31509"/>
                  </a:cubicBezTo>
                  <a:cubicBezTo>
                    <a:pt x="27023" y="31509"/>
                    <a:pt x="26334" y="31422"/>
                    <a:pt x="25664" y="31249"/>
                  </a:cubicBezTo>
                  <a:cubicBezTo>
                    <a:pt x="22274" y="30383"/>
                    <a:pt x="20014" y="26589"/>
                    <a:pt x="19548" y="23368"/>
                  </a:cubicBezTo>
                  <a:cubicBezTo>
                    <a:pt x="19571" y="23362"/>
                    <a:pt x="19592" y="23356"/>
                    <a:pt x="19614" y="23349"/>
                  </a:cubicBezTo>
                  <a:cubicBezTo>
                    <a:pt x="25084" y="21653"/>
                    <a:pt x="28154" y="15823"/>
                    <a:pt x="26460" y="10353"/>
                  </a:cubicBezTo>
                  <a:cubicBezTo>
                    <a:pt x="26178" y="9449"/>
                    <a:pt x="25773" y="8587"/>
                    <a:pt x="25256" y="7793"/>
                  </a:cubicBezTo>
                  <a:cubicBezTo>
                    <a:pt x="26879" y="6728"/>
                    <a:pt x="27952" y="5038"/>
                    <a:pt x="28216" y="3117"/>
                  </a:cubicBezTo>
                  <a:cubicBezTo>
                    <a:pt x="28350" y="2157"/>
                    <a:pt x="28273" y="1179"/>
                    <a:pt x="27989" y="251"/>
                  </a:cubicBezTo>
                  <a:lnTo>
                    <a:pt x="27913" y="0"/>
                  </a:lnTo>
                  <a:close/>
                </a:path>
              </a:pathLst>
            </a:custGeom>
            <a:solidFill>
              <a:srgbClr val="4324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5"/>
            <p:cNvSpPr/>
            <p:nvPr/>
          </p:nvSpPr>
          <p:spPr>
            <a:xfrm>
              <a:off x="2126900" y="2722600"/>
              <a:ext cx="2031950" cy="2145925"/>
            </a:xfrm>
            <a:custGeom>
              <a:avLst/>
              <a:gdLst/>
              <a:ahLst/>
              <a:cxnLst/>
              <a:rect l="l" t="t" r="r" b="b"/>
              <a:pathLst>
                <a:path w="81278" h="85837" extrusionOk="0">
                  <a:moveTo>
                    <a:pt x="40637" y="1"/>
                  </a:moveTo>
                  <a:cubicBezTo>
                    <a:pt x="33086" y="1"/>
                    <a:pt x="26965" y="6122"/>
                    <a:pt x="26965" y="13673"/>
                  </a:cubicBezTo>
                  <a:cubicBezTo>
                    <a:pt x="26965" y="13737"/>
                    <a:pt x="26970" y="13800"/>
                    <a:pt x="26971" y="13863"/>
                  </a:cubicBezTo>
                  <a:cubicBezTo>
                    <a:pt x="26971" y="13926"/>
                    <a:pt x="26965" y="13989"/>
                    <a:pt x="26965" y="14053"/>
                  </a:cubicBezTo>
                  <a:cubicBezTo>
                    <a:pt x="26965" y="14381"/>
                    <a:pt x="26981" y="14707"/>
                    <a:pt x="27004" y="15029"/>
                  </a:cubicBezTo>
                  <a:cubicBezTo>
                    <a:pt x="25702" y="14634"/>
                    <a:pt x="24348" y="14433"/>
                    <a:pt x="22989" y="14433"/>
                  </a:cubicBezTo>
                  <a:cubicBezTo>
                    <a:pt x="22985" y="14433"/>
                    <a:pt x="22981" y="14433"/>
                    <a:pt x="22977" y="14433"/>
                  </a:cubicBezTo>
                  <a:cubicBezTo>
                    <a:pt x="15321" y="14433"/>
                    <a:pt x="9114" y="20639"/>
                    <a:pt x="9114" y="28296"/>
                  </a:cubicBezTo>
                  <a:cubicBezTo>
                    <a:pt x="9114" y="29432"/>
                    <a:pt x="9253" y="30564"/>
                    <a:pt x="9529" y="31666"/>
                  </a:cubicBezTo>
                  <a:cubicBezTo>
                    <a:pt x="3925" y="34083"/>
                    <a:pt x="0" y="39656"/>
                    <a:pt x="0" y="46146"/>
                  </a:cubicBezTo>
                  <a:cubicBezTo>
                    <a:pt x="0" y="52273"/>
                    <a:pt x="3497" y="57578"/>
                    <a:pt x="8603" y="60186"/>
                  </a:cubicBezTo>
                  <a:cubicBezTo>
                    <a:pt x="7936" y="61884"/>
                    <a:pt x="7595" y="63692"/>
                    <a:pt x="7596" y="65517"/>
                  </a:cubicBezTo>
                  <a:cubicBezTo>
                    <a:pt x="7596" y="73591"/>
                    <a:pt x="14143" y="80138"/>
                    <a:pt x="22219" y="80138"/>
                  </a:cubicBezTo>
                  <a:cubicBezTo>
                    <a:pt x="22223" y="80138"/>
                    <a:pt x="22228" y="80138"/>
                    <a:pt x="22232" y="80138"/>
                  </a:cubicBezTo>
                  <a:cubicBezTo>
                    <a:pt x="24818" y="80138"/>
                    <a:pt x="27360" y="79449"/>
                    <a:pt x="29592" y="78142"/>
                  </a:cubicBezTo>
                  <a:cubicBezTo>
                    <a:pt x="31252" y="82633"/>
                    <a:pt x="35570" y="85836"/>
                    <a:pt x="40639" y="85836"/>
                  </a:cubicBezTo>
                  <a:cubicBezTo>
                    <a:pt x="45825" y="85836"/>
                    <a:pt x="50224" y="82481"/>
                    <a:pt x="51795" y="77826"/>
                  </a:cubicBezTo>
                  <a:cubicBezTo>
                    <a:pt x="54001" y="79093"/>
                    <a:pt x="56501" y="79760"/>
                    <a:pt x="59046" y="79760"/>
                  </a:cubicBezTo>
                  <a:cubicBezTo>
                    <a:pt x="59051" y="79760"/>
                    <a:pt x="59055" y="79760"/>
                    <a:pt x="59059" y="79760"/>
                  </a:cubicBezTo>
                  <a:cubicBezTo>
                    <a:pt x="67134" y="79760"/>
                    <a:pt x="73681" y="73213"/>
                    <a:pt x="73681" y="65137"/>
                  </a:cubicBezTo>
                  <a:cubicBezTo>
                    <a:pt x="73682" y="63313"/>
                    <a:pt x="73340" y="61506"/>
                    <a:pt x="72674" y="59807"/>
                  </a:cubicBezTo>
                  <a:cubicBezTo>
                    <a:pt x="77779" y="57199"/>
                    <a:pt x="81277" y="51894"/>
                    <a:pt x="81277" y="45767"/>
                  </a:cubicBezTo>
                  <a:lnTo>
                    <a:pt x="81277" y="45766"/>
                  </a:lnTo>
                  <a:cubicBezTo>
                    <a:pt x="81277" y="39275"/>
                    <a:pt x="77352" y="33703"/>
                    <a:pt x="71747" y="31287"/>
                  </a:cubicBezTo>
                  <a:cubicBezTo>
                    <a:pt x="72022" y="30184"/>
                    <a:pt x="72161" y="29052"/>
                    <a:pt x="72161" y="27915"/>
                  </a:cubicBezTo>
                  <a:cubicBezTo>
                    <a:pt x="72161" y="20259"/>
                    <a:pt x="65956" y="14053"/>
                    <a:pt x="58299" y="14053"/>
                  </a:cubicBezTo>
                  <a:cubicBezTo>
                    <a:pt x="56943" y="14053"/>
                    <a:pt x="55595" y="14251"/>
                    <a:pt x="54296" y="14642"/>
                  </a:cubicBezTo>
                  <a:cubicBezTo>
                    <a:pt x="54304" y="14447"/>
                    <a:pt x="54311" y="14251"/>
                    <a:pt x="54311" y="14053"/>
                  </a:cubicBezTo>
                  <a:cubicBezTo>
                    <a:pt x="54311" y="13989"/>
                    <a:pt x="54306" y="13926"/>
                    <a:pt x="54305" y="13863"/>
                  </a:cubicBezTo>
                  <a:cubicBezTo>
                    <a:pt x="54305" y="13800"/>
                    <a:pt x="54311" y="13737"/>
                    <a:pt x="54311" y="13673"/>
                  </a:cubicBezTo>
                  <a:cubicBezTo>
                    <a:pt x="54311" y="6122"/>
                    <a:pt x="48190" y="1"/>
                    <a:pt x="40637" y="1"/>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9" name="Google Shape;1999;p45"/>
          <p:cNvGrpSpPr/>
          <p:nvPr/>
        </p:nvGrpSpPr>
        <p:grpSpPr>
          <a:xfrm>
            <a:off x="1287917" y="3234076"/>
            <a:ext cx="1677355" cy="1524730"/>
            <a:chOff x="2664925" y="238100"/>
            <a:chExt cx="2336475" cy="2123875"/>
          </a:xfrm>
        </p:grpSpPr>
        <p:sp>
          <p:nvSpPr>
            <p:cNvPr id="2000" name="Google Shape;2000;p45"/>
            <p:cNvSpPr/>
            <p:nvPr/>
          </p:nvSpPr>
          <p:spPr>
            <a:xfrm>
              <a:off x="3020475" y="1077825"/>
              <a:ext cx="903225" cy="1274325"/>
            </a:xfrm>
            <a:custGeom>
              <a:avLst/>
              <a:gdLst/>
              <a:ahLst/>
              <a:cxnLst/>
              <a:rect l="l" t="t" r="r" b="b"/>
              <a:pathLst>
                <a:path w="36129" h="50973" extrusionOk="0">
                  <a:moveTo>
                    <a:pt x="30474" y="0"/>
                  </a:moveTo>
                  <a:cubicBezTo>
                    <a:pt x="30468" y="26"/>
                    <a:pt x="29907" y="2745"/>
                    <a:pt x="27739" y="5725"/>
                  </a:cubicBezTo>
                  <a:cubicBezTo>
                    <a:pt x="26950" y="6812"/>
                    <a:pt x="25685" y="8012"/>
                    <a:pt x="24067" y="9018"/>
                  </a:cubicBezTo>
                  <a:cubicBezTo>
                    <a:pt x="21871" y="6610"/>
                    <a:pt x="22296" y="3132"/>
                    <a:pt x="22322" y="2933"/>
                  </a:cubicBezTo>
                  <a:lnTo>
                    <a:pt x="21248" y="2786"/>
                  </a:lnTo>
                  <a:lnTo>
                    <a:pt x="21248" y="2786"/>
                  </a:lnTo>
                  <a:cubicBezTo>
                    <a:pt x="21240" y="2841"/>
                    <a:pt x="20745" y="6754"/>
                    <a:pt x="23110" y="9568"/>
                  </a:cubicBezTo>
                  <a:cubicBezTo>
                    <a:pt x="21199" y="10576"/>
                    <a:pt x="18889" y="11282"/>
                    <a:pt x="16334" y="11282"/>
                  </a:cubicBezTo>
                  <a:cubicBezTo>
                    <a:pt x="15273" y="11282"/>
                    <a:pt x="14171" y="11160"/>
                    <a:pt x="13037" y="10888"/>
                  </a:cubicBezTo>
                  <a:cubicBezTo>
                    <a:pt x="11089" y="10421"/>
                    <a:pt x="9645" y="9507"/>
                    <a:pt x="8569" y="8445"/>
                  </a:cubicBezTo>
                  <a:cubicBezTo>
                    <a:pt x="9482" y="8168"/>
                    <a:pt x="10238" y="7679"/>
                    <a:pt x="10816" y="6974"/>
                  </a:cubicBezTo>
                  <a:cubicBezTo>
                    <a:pt x="12396" y="5050"/>
                    <a:pt x="12088" y="2261"/>
                    <a:pt x="12074" y="2141"/>
                  </a:cubicBezTo>
                  <a:lnTo>
                    <a:pt x="12074" y="2141"/>
                  </a:lnTo>
                  <a:lnTo>
                    <a:pt x="10996" y="2268"/>
                  </a:lnTo>
                  <a:cubicBezTo>
                    <a:pt x="10998" y="2292"/>
                    <a:pt x="11259" y="4727"/>
                    <a:pt x="9973" y="6289"/>
                  </a:cubicBezTo>
                  <a:cubicBezTo>
                    <a:pt x="9437" y="6939"/>
                    <a:pt x="8689" y="7353"/>
                    <a:pt x="7751" y="7527"/>
                  </a:cubicBezTo>
                  <a:cubicBezTo>
                    <a:pt x="5899" y="5155"/>
                    <a:pt x="5554" y="2483"/>
                    <a:pt x="5533" y="2305"/>
                  </a:cubicBezTo>
                  <a:lnTo>
                    <a:pt x="4454" y="2430"/>
                  </a:lnTo>
                  <a:cubicBezTo>
                    <a:pt x="4459" y="2475"/>
                    <a:pt x="4792" y="5094"/>
                    <a:pt x="6518" y="7623"/>
                  </a:cubicBezTo>
                  <a:cubicBezTo>
                    <a:pt x="2533" y="7586"/>
                    <a:pt x="1065" y="4235"/>
                    <a:pt x="1003" y="4085"/>
                  </a:cubicBezTo>
                  <a:lnTo>
                    <a:pt x="1" y="4502"/>
                  </a:lnTo>
                  <a:cubicBezTo>
                    <a:pt x="18" y="4546"/>
                    <a:pt x="1806" y="8716"/>
                    <a:pt x="6590" y="8716"/>
                  </a:cubicBezTo>
                  <a:cubicBezTo>
                    <a:pt x="6810" y="8716"/>
                    <a:pt x="7037" y="8707"/>
                    <a:pt x="7268" y="8688"/>
                  </a:cubicBezTo>
                  <a:cubicBezTo>
                    <a:pt x="7291" y="8687"/>
                    <a:pt x="7312" y="8682"/>
                    <a:pt x="7335" y="8680"/>
                  </a:cubicBezTo>
                  <a:cubicBezTo>
                    <a:pt x="8569" y="10093"/>
                    <a:pt x="10315" y="11352"/>
                    <a:pt x="12783" y="11944"/>
                  </a:cubicBezTo>
                  <a:cubicBezTo>
                    <a:pt x="13852" y="12201"/>
                    <a:pt x="14094" y="12312"/>
                    <a:pt x="15104" y="12340"/>
                  </a:cubicBezTo>
                  <a:lnTo>
                    <a:pt x="15838" y="50755"/>
                  </a:lnTo>
                  <a:lnTo>
                    <a:pt x="17478" y="50972"/>
                  </a:lnTo>
                  <a:lnTo>
                    <a:pt x="17478" y="50972"/>
                  </a:lnTo>
                  <a:lnTo>
                    <a:pt x="16985" y="12342"/>
                  </a:lnTo>
                  <a:cubicBezTo>
                    <a:pt x="19595" y="12226"/>
                    <a:pt x="21953" y="11443"/>
                    <a:pt x="23902" y="10363"/>
                  </a:cubicBezTo>
                  <a:cubicBezTo>
                    <a:pt x="24771" y="11110"/>
                    <a:pt x="25907" y="11722"/>
                    <a:pt x="27406" y="12071"/>
                  </a:cubicBezTo>
                  <a:cubicBezTo>
                    <a:pt x="28210" y="12257"/>
                    <a:pt x="28947" y="12339"/>
                    <a:pt x="29625" y="12339"/>
                  </a:cubicBezTo>
                  <a:cubicBezTo>
                    <a:pt x="34392" y="12339"/>
                    <a:pt x="36109" y="8268"/>
                    <a:pt x="36128" y="8221"/>
                  </a:cubicBezTo>
                  <a:lnTo>
                    <a:pt x="35121" y="7813"/>
                  </a:lnTo>
                  <a:cubicBezTo>
                    <a:pt x="35056" y="7974"/>
                    <a:pt x="33672" y="11257"/>
                    <a:pt x="29646" y="11257"/>
                  </a:cubicBezTo>
                  <a:cubicBezTo>
                    <a:pt x="29043" y="11257"/>
                    <a:pt x="28379" y="11183"/>
                    <a:pt x="27652" y="11013"/>
                  </a:cubicBezTo>
                  <a:cubicBezTo>
                    <a:pt x="26506" y="10747"/>
                    <a:pt x="25603" y="10307"/>
                    <a:pt x="24888" y="9769"/>
                  </a:cubicBezTo>
                  <a:cubicBezTo>
                    <a:pt x="26520" y="8713"/>
                    <a:pt x="27802" y="7483"/>
                    <a:pt x="28617" y="6363"/>
                  </a:cubicBezTo>
                  <a:cubicBezTo>
                    <a:pt x="30923" y="3194"/>
                    <a:pt x="31514" y="333"/>
                    <a:pt x="31538" y="213"/>
                  </a:cubicBezTo>
                  <a:lnTo>
                    <a:pt x="30474" y="0"/>
                  </a:lnTo>
                  <a:close/>
                </a:path>
              </a:pathLst>
            </a:custGeom>
            <a:solidFill>
              <a:srgbClr val="4324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5"/>
            <p:cNvSpPr/>
            <p:nvPr/>
          </p:nvSpPr>
          <p:spPr>
            <a:xfrm>
              <a:off x="3762750" y="1089725"/>
              <a:ext cx="903200" cy="1272250"/>
            </a:xfrm>
            <a:custGeom>
              <a:avLst/>
              <a:gdLst/>
              <a:ahLst/>
              <a:cxnLst/>
              <a:rect l="l" t="t" r="r" b="b"/>
              <a:pathLst>
                <a:path w="36128" h="50890" extrusionOk="0">
                  <a:moveTo>
                    <a:pt x="30474" y="0"/>
                  </a:moveTo>
                  <a:cubicBezTo>
                    <a:pt x="30468" y="27"/>
                    <a:pt x="29907" y="2746"/>
                    <a:pt x="27741" y="5726"/>
                  </a:cubicBezTo>
                  <a:cubicBezTo>
                    <a:pt x="26950" y="6813"/>
                    <a:pt x="25686" y="8012"/>
                    <a:pt x="24069" y="9019"/>
                  </a:cubicBezTo>
                  <a:cubicBezTo>
                    <a:pt x="21871" y="6610"/>
                    <a:pt x="22297" y="3132"/>
                    <a:pt x="22324" y="2933"/>
                  </a:cubicBezTo>
                  <a:lnTo>
                    <a:pt x="21247" y="2786"/>
                  </a:lnTo>
                  <a:lnTo>
                    <a:pt x="21247" y="2786"/>
                  </a:lnTo>
                  <a:cubicBezTo>
                    <a:pt x="21240" y="2841"/>
                    <a:pt x="20746" y="6754"/>
                    <a:pt x="23111" y="9569"/>
                  </a:cubicBezTo>
                  <a:cubicBezTo>
                    <a:pt x="21200" y="10577"/>
                    <a:pt x="18891" y="11283"/>
                    <a:pt x="16337" y="11283"/>
                  </a:cubicBezTo>
                  <a:cubicBezTo>
                    <a:pt x="15276" y="11283"/>
                    <a:pt x="14172" y="11161"/>
                    <a:pt x="13038" y="10888"/>
                  </a:cubicBezTo>
                  <a:cubicBezTo>
                    <a:pt x="11090" y="10421"/>
                    <a:pt x="9645" y="9508"/>
                    <a:pt x="8570" y="8446"/>
                  </a:cubicBezTo>
                  <a:cubicBezTo>
                    <a:pt x="9483" y="8170"/>
                    <a:pt x="10239" y="7681"/>
                    <a:pt x="10817" y="6975"/>
                  </a:cubicBezTo>
                  <a:cubicBezTo>
                    <a:pt x="12397" y="5051"/>
                    <a:pt x="12089" y="2261"/>
                    <a:pt x="12075" y="2143"/>
                  </a:cubicBezTo>
                  <a:lnTo>
                    <a:pt x="12075" y="2143"/>
                  </a:lnTo>
                  <a:lnTo>
                    <a:pt x="10997" y="2269"/>
                  </a:lnTo>
                  <a:cubicBezTo>
                    <a:pt x="10999" y="2293"/>
                    <a:pt x="11260" y="4728"/>
                    <a:pt x="9974" y="6289"/>
                  </a:cubicBezTo>
                  <a:cubicBezTo>
                    <a:pt x="9437" y="6940"/>
                    <a:pt x="8690" y="7354"/>
                    <a:pt x="7752" y="7529"/>
                  </a:cubicBezTo>
                  <a:cubicBezTo>
                    <a:pt x="5899" y="5155"/>
                    <a:pt x="5555" y="2483"/>
                    <a:pt x="5533" y="2305"/>
                  </a:cubicBezTo>
                  <a:lnTo>
                    <a:pt x="4455" y="2430"/>
                  </a:lnTo>
                  <a:cubicBezTo>
                    <a:pt x="4460" y="2475"/>
                    <a:pt x="4793" y="5095"/>
                    <a:pt x="6519" y="7624"/>
                  </a:cubicBezTo>
                  <a:cubicBezTo>
                    <a:pt x="2534" y="7586"/>
                    <a:pt x="1066" y="4236"/>
                    <a:pt x="1003" y="4086"/>
                  </a:cubicBezTo>
                  <a:lnTo>
                    <a:pt x="1" y="4504"/>
                  </a:lnTo>
                  <a:cubicBezTo>
                    <a:pt x="19" y="4549"/>
                    <a:pt x="1808" y="8716"/>
                    <a:pt x="6591" y="8716"/>
                  </a:cubicBezTo>
                  <a:cubicBezTo>
                    <a:pt x="6811" y="8716"/>
                    <a:pt x="7038" y="8707"/>
                    <a:pt x="7269" y="8688"/>
                  </a:cubicBezTo>
                  <a:cubicBezTo>
                    <a:pt x="7292" y="8687"/>
                    <a:pt x="7313" y="8683"/>
                    <a:pt x="7336" y="8682"/>
                  </a:cubicBezTo>
                  <a:cubicBezTo>
                    <a:pt x="8570" y="10093"/>
                    <a:pt x="10317" y="11352"/>
                    <a:pt x="12784" y="11945"/>
                  </a:cubicBezTo>
                  <a:cubicBezTo>
                    <a:pt x="13805" y="12190"/>
                    <a:pt x="14850" y="12327"/>
                    <a:pt x="15901" y="12355"/>
                  </a:cubicBezTo>
                  <a:lnTo>
                    <a:pt x="15997" y="50890"/>
                  </a:lnTo>
                  <a:lnTo>
                    <a:pt x="18078" y="50768"/>
                  </a:lnTo>
                  <a:lnTo>
                    <a:pt x="17711" y="12232"/>
                  </a:lnTo>
                  <a:cubicBezTo>
                    <a:pt x="20320" y="12115"/>
                    <a:pt x="21955" y="11443"/>
                    <a:pt x="23903" y="10365"/>
                  </a:cubicBezTo>
                  <a:cubicBezTo>
                    <a:pt x="24772" y="11112"/>
                    <a:pt x="25908" y="11723"/>
                    <a:pt x="27406" y="12071"/>
                  </a:cubicBezTo>
                  <a:cubicBezTo>
                    <a:pt x="28211" y="12258"/>
                    <a:pt x="28948" y="12340"/>
                    <a:pt x="29626" y="12340"/>
                  </a:cubicBezTo>
                  <a:cubicBezTo>
                    <a:pt x="34393" y="12340"/>
                    <a:pt x="36109" y="8270"/>
                    <a:pt x="36128" y="8221"/>
                  </a:cubicBezTo>
                  <a:lnTo>
                    <a:pt x="35122" y="7813"/>
                  </a:lnTo>
                  <a:cubicBezTo>
                    <a:pt x="35057" y="7974"/>
                    <a:pt x="33673" y="11257"/>
                    <a:pt x="29647" y="11257"/>
                  </a:cubicBezTo>
                  <a:cubicBezTo>
                    <a:pt x="29043" y="11257"/>
                    <a:pt x="28380" y="11183"/>
                    <a:pt x="27653" y="11014"/>
                  </a:cubicBezTo>
                  <a:cubicBezTo>
                    <a:pt x="26507" y="10747"/>
                    <a:pt x="25604" y="10308"/>
                    <a:pt x="24889" y="9770"/>
                  </a:cubicBezTo>
                  <a:cubicBezTo>
                    <a:pt x="26521" y="8715"/>
                    <a:pt x="27803" y="7484"/>
                    <a:pt x="28618" y="6364"/>
                  </a:cubicBezTo>
                  <a:cubicBezTo>
                    <a:pt x="30924" y="3194"/>
                    <a:pt x="31514" y="334"/>
                    <a:pt x="31538" y="213"/>
                  </a:cubicBezTo>
                  <a:lnTo>
                    <a:pt x="30474" y="0"/>
                  </a:lnTo>
                  <a:close/>
                </a:path>
              </a:pathLst>
            </a:custGeom>
            <a:solidFill>
              <a:srgbClr val="4324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5"/>
            <p:cNvSpPr/>
            <p:nvPr/>
          </p:nvSpPr>
          <p:spPr>
            <a:xfrm>
              <a:off x="2664925" y="238100"/>
              <a:ext cx="1546400" cy="1238375"/>
            </a:xfrm>
            <a:custGeom>
              <a:avLst/>
              <a:gdLst/>
              <a:ahLst/>
              <a:cxnLst/>
              <a:rect l="l" t="t" r="r" b="b"/>
              <a:pathLst>
                <a:path w="61856" h="49535" extrusionOk="0">
                  <a:moveTo>
                    <a:pt x="34007" y="1"/>
                  </a:moveTo>
                  <a:cubicBezTo>
                    <a:pt x="33712" y="1"/>
                    <a:pt x="33416" y="6"/>
                    <a:pt x="33120" y="17"/>
                  </a:cubicBezTo>
                  <a:cubicBezTo>
                    <a:pt x="21718" y="1102"/>
                    <a:pt x="10859" y="8161"/>
                    <a:pt x="5429" y="18477"/>
                  </a:cubicBezTo>
                  <a:cubicBezTo>
                    <a:pt x="1" y="28795"/>
                    <a:pt x="8686" y="42911"/>
                    <a:pt x="19004" y="47255"/>
                  </a:cubicBezTo>
                  <a:cubicBezTo>
                    <a:pt x="22628" y="48788"/>
                    <a:pt x="26682" y="49534"/>
                    <a:pt x="30791" y="49534"/>
                  </a:cubicBezTo>
                  <a:cubicBezTo>
                    <a:pt x="42687" y="49534"/>
                    <a:pt x="55047" y="43281"/>
                    <a:pt x="58797" y="31778"/>
                  </a:cubicBezTo>
                  <a:cubicBezTo>
                    <a:pt x="59365" y="30150"/>
                    <a:pt x="59717" y="28566"/>
                    <a:pt x="59891" y="26987"/>
                  </a:cubicBezTo>
                  <a:cubicBezTo>
                    <a:pt x="61856" y="12797"/>
                    <a:pt x="48343" y="1"/>
                    <a:pt x="34007"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5"/>
            <p:cNvSpPr/>
            <p:nvPr/>
          </p:nvSpPr>
          <p:spPr>
            <a:xfrm>
              <a:off x="3454975" y="280850"/>
              <a:ext cx="1546425" cy="1238350"/>
            </a:xfrm>
            <a:custGeom>
              <a:avLst/>
              <a:gdLst/>
              <a:ahLst/>
              <a:cxnLst/>
              <a:rect l="l" t="t" r="r" b="b"/>
              <a:pathLst>
                <a:path w="61857" h="49534" extrusionOk="0">
                  <a:moveTo>
                    <a:pt x="34005" y="1"/>
                  </a:moveTo>
                  <a:cubicBezTo>
                    <a:pt x="33711" y="1"/>
                    <a:pt x="33415" y="6"/>
                    <a:pt x="33120" y="17"/>
                  </a:cubicBezTo>
                  <a:cubicBezTo>
                    <a:pt x="21719" y="1103"/>
                    <a:pt x="10860" y="8162"/>
                    <a:pt x="5430" y="18478"/>
                  </a:cubicBezTo>
                  <a:cubicBezTo>
                    <a:pt x="1" y="28794"/>
                    <a:pt x="8687" y="42911"/>
                    <a:pt x="19005" y="47254"/>
                  </a:cubicBezTo>
                  <a:cubicBezTo>
                    <a:pt x="22629" y="48788"/>
                    <a:pt x="26682" y="49534"/>
                    <a:pt x="30791" y="49534"/>
                  </a:cubicBezTo>
                  <a:cubicBezTo>
                    <a:pt x="42687" y="49534"/>
                    <a:pt x="55048" y="43281"/>
                    <a:pt x="58798" y="31778"/>
                  </a:cubicBezTo>
                  <a:cubicBezTo>
                    <a:pt x="59365" y="30150"/>
                    <a:pt x="59717" y="28565"/>
                    <a:pt x="59891" y="26987"/>
                  </a:cubicBezTo>
                  <a:cubicBezTo>
                    <a:pt x="61857" y="12797"/>
                    <a:pt x="48343" y="1"/>
                    <a:pt x="34005" y="1"/>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TextBox 1">
            <a:extLst>
              <a:ext uri="{FF2B5EF4-FFF2-40B4-BE49-F238E27FC236}">
                <a16:creationId xmlns:a16="http://schemas.microsoft.com/office/drawing/2014/main" id="{830ED80D-6EE6-5762-8A93-4E87F0D3B512}"/>
              </a:ext>
            </a:extLst>
          </p:cNvPr>
          <p:cNvSpPr txBox="1"/>
          <p:nvPr/>
        </p:nvSpPr>
        <p:spPr>
          <a:xfrm>
            <a:off x="892629" y="478971"/>
            <a:ext cx="3106057" cy="646331"/>
          </a:xfrm>
          <a:prstGeom prst="rect">
            <a:avLst/>
          </a:prstGeom>
          <a:noFill/>
        </p:spPr>
        <p:txBody>
          <a:bodyPr wrap="square" rtlCol="0">
            <a:spAutoFit/>
          </a:bodyPr>
          <a:lstStyle/>
          <a:p>
            <a:pPr algn="ctr"/>
            <a:r>
              <a:rPr lang="ar-JO" sz="3600" dirty="0">
                <a:solidFill>
                  <a:srgbClr val="4B2C27"/>
                </a:solidFill>
              </a:rPr>
              <a:t>تعليمات هامة</a:t>
            </a:r>
            <a:endParaRPr lang="en-US" sz="3600" dirty="0">
              <a:solidFill>
                <a:srgbClr val="4B2C27"/>
              </a:solidFill>
            </a:endParaRPr>
          </a:p>
        </p:txBody>
      </p:sp>
      <p:sp>
        <p:nvSpPr>
          <p:cNvPr id="3" name="TextBox 2">
            <a:extLst>
              <a:ext uri="{FF2B5EF4-FFF2-40B4-BE49-F238E27FC236}">
                <a16:creationId xmlns:a16="http://schemas.microsoft.com/office/drawing/2014/main" id="{8EC38AD8-ED69-8587-79D0-F0F3CE352E87}"/>
              </a:ext>
            </a:extLst>
          </p:cNvPr>
          <p:cNvSpPr txBox="1"/>
          <p:nvPr/>
        </p:nvSpPr>
        <p:spPr>
          <a:xfrm>
            <a:off x="3606800" y="1351544"/>
            <a:ext cx="2133259" cy="369332"/>
          </a:xfrm>
          <a:prstGeom prst="rect">
            <a:avLst/>
          </a:prstGeom>
          <a:noFill/>
        </p:spPr>
        <p:txBody>
          <a:bodyPr wrap="square" rtlCol="0">
            <a:spAutoFit/>
          </a:bodyPr>
          <a:lstStyle/>
          <a:p>
            <a:pPr algn="r"/>
            <a:r>
              <a:rPr lang="ar-JO" sz="1800" dirty="0">
                <a:solidFill>
                  <a:srgbClr val="4B2C27"/>
                </a:solidFill>
              </a:rPr>
              <a:t>تبني قرارات المجموعة</a:t>
            </a:r>
            <a:endParaRPr lang="en-US" sz="1800" dirty="0">
              <a:solidFill>
                <a:srgbClr val="4B2C27"/>
              </a:solidFill>
            </a:endParaRPr>
          </a:p>
        </p:txBody>
      </p:sp>
      <p:sp>
        <p:nvSpPr>
          <p:cNvPr id="4" name="TextBox 3">
            <a:extLst>
              <a:ext uri="{FF2B5EF4-FFF2-40B4-BE49-F238E27FC236}">
                <a16:creationId xmlns:a16="http://schemas.microsoft.com/office/drawing/2014/main" id="{4801B21A-A139-3EEA-1BB0-5A5E7B223CA0}"/>
              </a:ext>
            </a:extLst>
          </p:cNvPr>
          <p:cNvSpPr txBox="1"/>
          <p:nvPr/>
        </p:nvSpPr>
        <p:spPr>
          <a:xfrm>
            <a:off x="6686124" y="2781428"/>
            <a:ext cx="2066285" cy="369332"/>
          </a:xfrm>
          <a:prstGeom prst="rect">
            <a:avLst/>
          </a:prstGeom>
          <a:noFill/>
        </p:spPr>
        <p:txBody>
          <a:bodyPr wrap="square" rtlCol="0">
            <a:spAutoFit/>
          </a:bodyPr>
          <a:lstStyle/>
          <a:p>
            <a:pPr algn="r"/>
            <a:r>
              <a:rPr lang="ar-JO" sz="1800" dirty="0"/>
              <a:t>الالتزام بكامل التعليمات</a:t>
            </a:r>
            <a:endParaRPr lang="en-US" sz="1800" dirty="0"/>
          </a:p>
        </p:txBody>
      </p:sp>
      <p:sp>
        <p:nvSpPr>
          <p:cNvPr id="5" name="TextBox 4">
            <a:extLst>
              <a:ext uri="{FF2B5EF4-FFF2-40B4-BE49-F238E27FC236}">
                <a16:creationId xmlns:a16="http://schemas.microsoft.com/office/drawing/2014/main" id="{345647F0-129B-B702-B222-4351AE64CA6D}"/>
              </a:ext>
            </a:extLst>
          </p:cNvPr>
          <p:cNvSpPr txBox="1"/>
          <p:nvPr/>
        </p:nvSpPr>
        <p:spPr>
          <a:xfrm>
            <a:off x="2561421" y="2564861"/>
            <a:ext cx="2037784" cy="369332"/>
          </a:xfrm>
          <a:prstGeom prst="rect">
            <a:avLst/>
          </a:prstGeom>
          <a:noFill/>
        </p:spPr>
        <p:txBody>
          <a:bodyPr wrap="square" rtlCol="0">
            <a:spAutoFit/>
          </a:bodyPr>
          <a:lstStyle/>
          <a:p>
            <a:pPr algn="r"/>
            <a:r>
              <a:rPr lang="ar-JO" sz="1800" dirty="0"/>
              <a:t>عدم تناقل المعلومات</a:t>
            </a:r>
            <a:endParaRPr lang="en-US" sz="1800" dirty="0"/>
          </a:p>
        </p:txBody>
      </p:sp>
      <p:sp>
        <p:nvSpPr>
          <p:cNvPr id="6" name="TextBox 5">
            <a:extLst>
              <a:ext uri="{FF2B5EF4-FFF2-40B4-BE49-F238E27FC236}">
                <a16:creationId xmlns:a16="http://schemas.microsoft.com/office/drawing/2014/main" id="{F77667BD-B78E-CE90-594B-D19A8BD61EC9}"/>
              </a:ext>
            </a:extLst>
          </p:cNvPr>
          <p:cNvSpPr txBox="1"/>
          <p:nvPr/>
        </p:nvSpPr>
        <p:spPr>
          <a:xfrm>
            <a:off x="5332155" y="3952117"/>
            <a:ext cx="2523928" cy="353943"/>
          </a:xfrm>
          <a:prstGeom prst="rect">
            <a:avLst/>
          </a:prstGeom>
          <a:noFill/>
        </p:spPr>
        <p:txBody>
          <a:bodyPr wrap="square" rtlCol="0">
            <a:spAutoFit/>
          </a:bodyPr>
          <a:lstStyle/>
          <a:p>
            <a:pPr algn="r"/>
            <a:r>
              <a:rPr lang="ar-JO" sz="1700" dirty="0">
                <a:solidFill>
                  <a:srgbClr val="4B2C27"/>
                </a:solidFill>
              </a:rPr>
              <a:t>الحرص على صورة المجموعة</a:t>
            </a:r>
            <a:endParaRPr lang="en-US" sz="1700" dirty="0">
              <a:solidFill>
                <a:srgbClr val="4B2C27"/>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75"/>
        <p:cNvGrpSpPr/>
        <p:nvPr/>
      </p:nvGrpSpPr>
      <p:grpSpPr>
        <a:xfrm>
          <a:off x="0" y="0"/>
          <a:ext cx="0" cy="0"/>
          <a:chOff x="0" y="0"/>
          <a:chExt cx="0" cy="0"/>
        </a:xfrm>
      </p:grpSpPr>
      <p:sp>
        <p:nvSpPr>
          <p:cNvPr id="376" name="Google Shape;376;p32"/>
          <p:cNvSpPr txBox="1">
            <a:spLocks noGrp="1"/>
          </p:cNvSpPr>
          <p:nvPr>
            <p:ph type="ctrTitle" idx="6"/>
          </p:nvPr>
        </p:nvSpPr>
        <p:spPr>
          <a:xfrm>
            <a:off x="788328" y="152400"/>
            <a:ext cx="55752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2nd Announcement</a:t>
            </a:r>
            <a:endParaRPr/>
          </a:p>
        </p:txBody>
      </p:sp>
      <p:sp>
        <p:nvSpPr>
          <p:cNvPr id="377" name="Google Shape;377;p32"/>
          <p:cNvSpPr txBox="1">
            <a:spLocks noGrp="1"/>
          </p:cNvSpPr>
          <p:nvPr>
            <p:ph type="subTitle" idx="1"/>
          </p:nvPr>
        </p:nvSpPr>
        <p:spPr>
          <a:xfrm>
            <a:off x="1076925" y="3548500"/>
            <a:ext cx="20181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a:t>
            </a:r>
            <a:endParaRPr/>
          </a:p>
          <a:p>
            <a:pPr marL="0" lvl="0" indent="0" algn="ctr" rtl="0">
              <a:spcBef>
                <a:spcPts val="0"/>
              </a:spcBef>
              <a:spcAft>
                <a:spcPts val="0"/>
              </a:spcAft>
              <a:buNone/>
            </a:pPr>
            <a:r>
              <a:rPr lang="en"/>
              <a:t>biggest planet in our Solar</a:t>
            </a:r>
            <a:endParaRPr/>
          </a:p>
          <a:p>
            <a:pPr marL="0" lvl="0" indent="0" algn="ctr" rtl="0">
              <a:spcBef>
                <a:spcPts val="0"/>
              </a:spcBef>
              <a:spcAft>
                <a:spcPts val="0"/>
              </a:spcAft>
              <a:buNone/>
            </a:pPr>
            <a:r>
              <a:rPr lang="en"/>
              <a:t>System and also the</a:t>
            </a:r>
            <a:endParaRPr/>
          </a:p>
          <a:p>
            <a:pPr marL="0" lvl="0" indent="0" algn="ctr" rtl="0">
              <a:spcBef>
                <a:spcPts val="0"/>
              </a:spcBef>
              <a:spcAft>
                <a:spcPts val="0"/>
              </a:spcAft>
              <a:buNone/>
            </a:pPr>
            <a:r>
              <a:rPr lang="en"/>
              <a:t>fourth-brightest object in</a:t>
            </a:r>
            <a:endParaRPr/>
          </a:p>
          <a:p>
            <a:pPr marL="0" lvl="0" indent="0" algn="ctr" rtl="0">
              <a:spcBef>
                <a:spcPts val="0"/>
              </a:spcBef>
              <a:spcAft>
                <a:spcPts val="0"/>
              </a:spcAft>
              <a:buNone/>
            </a:pPr>
            <a:r>
              <a:rPr lang="en"/>
              <a:t>the sky</a:t>
            </a:r>
            <a:endParaRPr/>
          </a:p>
          <a:p>
            <a:pPr marL="0" lvl="0" indent="0" algn="ctr" rtl="0">
              <a:spcBef>
                <a:spcPts val="0"/>
              </a:spcBef>
              <a:spcAft>
                <a:spcPts val="0"/>
              </a:spcAft>
              <a:buNone/>
            </a:pPr>
            <a:endParaRPr/>
          </a:p>
        </p:txBody>
      </p:sp>
      <p:grpSp>
        <p:nvGrpSpPr>
          <p:cNvPr id="378" name="Google Shape;378;p32"/>
          <p:cNvGrpSpPr/>
          <p:nvPr/>
        </p:nvGrpSpPr>
        <p:grpSpPr>
          <a:xfrm>
            <a:off x="-1347177" y="-1630067"/>
            <a:ext cx="10529279" cy="8486057"/>
            <a:chOff x="-1347177" y="-1630067"/>
            <a:chExt cx="10529279" cy="8486057"/>
          </a:xfrm>
        </p:grpSpPr>
        <p:sp>
          <p:nvSpPr>
            <p:cNvPr id="379" name="Google Shape;379;p32"/>
            <p:cNvSpPr/>
            <p:nvPr/>
          </p:nvSpPr>
          <p:spPr>
            <a:xfrm rot="10800000">
              <a:off x="4792992" y="-1553867"/>
              <a:ext cx="4312910" cy="4291292"/>
            </a:xfrm>
            <a:custGeom>
              <a:avLst/>
              <a:gdLst/>
              <a:ahLst/>
              <a:cxnLst/>
              <a:rect l="l" t="t" r="r" b="b"/>
              <a:pathLst>
                <a:path w="14589" h="14516" extrusionOk="0">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rgbClr val="5B2602">
                <a:alpha val="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2"/>
            <p:cNvSpPr/>
            <p:nvPr/>
          </p:nvSpPr>
          <p:spPr>
            <a:xfrm rot="10800000">
              <a:off x="4869192" y="-1630067"/>
              <a:ext cx="4312910" cy="4291292"/>
            </a:xfrm>
            <a:custGeom>
              <a:avLst/>
              <a:gdLst/>
              <a:ahLst/>
              <a:cxnLst/>
              <a:rect l="l" t="t" r="r" b="b"/>
              <a:pathLst>
                <a:path w="14589" h="14516" extrusionOk="0">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2"/>
            <p:cNvSpPr/>
            <p:nvPr/>
          </p:nvSpPr>
          <p:spPr>
            <a:xfrm rot="2331760">
              <a:off x="-1312628" y="4087380"/>
              <a:ext cx="4042889" cy="1536317"/>
            </a:xfrm>
            <a:custGeom>
              <a:avLst/>
              <a:gdLst/>
              <a:ahLst/>
              <a:cxnLst/>
              <a:rect l="l" t="t" r="r" b="b"/>
              <a:pathLst>
                <a:path w="19016" h="7226" extrusionOk="0">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2"/>
            <p:cNvSpPr/>
            <p:nvPr/>
          </p:nvSpPr>
          <p:spPr>
            <a:xfrm rot="2331760">
              <a:off x="-1298224" y="4221340"/>
              <a:ext cx="4042889" cy="1536317"/>
            </a:xfrm>
            <a:custGeom>
              <a:avLst/>
              <a:gdLst/>
              <a:ahLst/>
              <a:cxnLst/>
              <a:rect l="l" t="t" r="r" b="b"/>
              <a:pathLst>
                <a:path w="19016" h="7226" extrusionOk="0">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 name="Google Shape;383;p32"/>
          <p:cNvSpPr txBox="1">
            <a:spLocks noGrp="1"/>
          </p:cNvSpPr>
          <p:nvPr>
            <p:ph type="title"/>
          </p:nvPr>
        </p:nvSpPr>
        <p:spPr>
          <a:xfrm>
            <a:off x="1017225" y="2989050"/>
            <a:ext cx="2137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FIELD TRIP TO THE FOREST</a:t>
            </a:r>
            <a:endParaRPr/>
          </a:p>
        </p:txBody>
      </p:sp>
      <p:sp>
        <p:nvSpPr>
          <p:cNvPr id="384" name="Google Shape;384;p32"/>
          <p:cNvSpPr txBox="1">
            <a:spLocks noGrp="1"/>
          </p:cNvSpPr>
          <p:nvPr>
            <p:ph type="subTitle" idx="2"/>
          </p:nvPr>
        </p:nvSpPr>
        <p:spPr>
          <a:xfrm>
            <a:off x="3562950" y="3548500"/>
            <a:ext cx="20181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a:t>
            </a:r>
            <a:endParaRPr/>
          </a:p>
          <a:p>
            <a:pPr marL="0" lvl="0" indent="0" algn="ctr" rtl="0">
              <a:spcBef>
                <a:spcPts val="0"/>
              </a:spcBef>
              <a:spcAft>
                <a:spcPts val="0"/>
              </a:spcAft>
              <a:buNone/>
            </a:pPr>
            <a:r>
              <a:rPr lang="en"/>
              <a:t>planet from the Sun, the</a:t>
            </a:r>
            <a:endParaRPr/>
          </a:p>
          <a:p>
            <a:pPr marL="0" lvl="0" indent="0" algn="ctr" rtl="0">
              <a:spcBef>
                <a:spcPts val="0"/>
              </a:spcBef>
              <a:spcAft>
                <a:spcPts val="0"/>
              </a:spcAft>
              <a:buNone/>
            </a:pPr>
            <a:r>
              <a:rPr lang="en"/>
              <a:t>fourth-largest in our Solar</a:t>
            </a:r>
            <a:endParaRPr/>
          </a:p>
          <a:p>
            <a:pPr marL="0" lvl="0" indent="0" algn="ctr" rtl="0">
              <a:spcBef>
                <a:spcPts val="0"/>
              </a:spcBef>
              <a:spcAft>
                <a:spcPts val="0"/>
              </a:spcAft>
              <a:buNone/>
            </a:pPr>
            <a:r>
              <a:rPr lang="en"/>
              <a:t>System and also the</a:t>
            </a:r>
            <a:endParaRPr/>
          </a:p>
          <a:p>
            <a:pPr marL="0" lvl="0" indent="0" algn="ctr" rtl="0">
              <a:spcBef>
                <a:spcPts val="0"/>
              </a:spcBef>
              <a:spcAft>
                <a:spcPts val="0"/>
              </a:spcAft>
              <a:buNone/>
            </a:pPr>
            <a:r>
              <a:rPr lang="en"/>
              <a:t>densest</a:t>
            </a:r>
            <a:endParaRPr/>
          </a:p>
          <a:p>
            <a:pPr marL="0" lvl="0" indent="0" algn="ctr" rtl="0">
              <a:spcBef>
                <a:spcPts val="0"/>
              </a:spcBef>
              <a:spcAft>
                <a:spcPts val="0"/>
              </a:spcAft>
              <a:buNone/>
            </a:pPr>
            <a:endParaRPr/>
          </a:p>
        </p:txBody>
      </p:sp>
      <p:sp>
        <p:nvSpPr>
          <p:cNvPr id="385" name="Google Shape;385;p32"/>
          <p:cNvSpPr txBox="1">
            <a:spLocks noGrp="1"/>
          </p:cNvSpPr>
          <p:nvPr>
            <p:ph type="title" idx="3"/>
          </p:nvPr>
        </p:nvSpPr>
        <p:spPr>
          <a:xfrm>
            <a:off x="3503250" y="2989050"/>
            <a:ext cx="2137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CAMPING</a:t>
            </a:r>
            <a:endParaRPr/>
          </a:p>
        </p:txBody>
      </p:sp>
      <p:sp>
        <p:nvSpPr>
          <p:cNvPr id="386" name="Google Shape;386;p32"/>
          <p:cNvSpPr txBox="1">
            <a:spLocks noGrp="1"/>
          </p:cNvSpPr>
          <p:nvPr>
            <p:ph type="subTitle" idx="4"/>
          </p:nvPr>
        </p:nvSpPr>
        <p:spPr>
          <a:xfrm>
            <a:off x="6048975" y="3548500"/>
            <a:ext cx="20181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a:t>
            </a:r>
            <a:endParaRPr/>
          </a:p>
          <a:p>
            <a:pPr marL="0" lvl="0" indent="0" algn="ctr" rtl="0">
              <a:spcBef>
                <a:spcPts val="0"/>
              </a:spcBef>
              <a:spcAft>
                <a:spcPts val="0"/>
              </a:spcAft>
              <a:buNone/>
            </a:pPr>
            <a:r>
              <a:rPr lang="en"/>
              <a:t>actually a cold place. It’s</a:t>
            </a:r>
            <a:endParaRPr/>
          </a:p>
          <a:p>
            <a:pPr marL="0" lvl="0" indent="0" algn="ctr" rtl="0">
              <a:spcBef>
                <a:spcPts val="0"/>
              </a:spcBef>
              <a:spcAft>
                <a:spcPts val="0"/>
              </a:spcAft>
              <a:buNone/>
            </a:pPr>
            <a:r>
              <a:rPr lang="en"/>
              <a:t>full of iron oxide dust,</a:t>
            </a:r>
            <a:endParaRPr/>
          </a:p>
          <a:p>
            <a:pPr marL="0" lvl="0" indent="0" algn="ctr" rtl="0">
              <a:spcBef>
                <a:spcPts val="0"/>
              </a:spcBef>
              <a:spcAft>
                <a:spcPts val="0"/>
              </a:spcAft>
              <a:buNone/>
            </a:pPr>
            <a:r>
              <a:rPr lang="en"/>
              <a:t>which gives the planet its</a:t>
            </a:r>
            <a:endParaRPr/>
          </a:p>
          <a:p>
            <a:pPr marL="0" lvl="0" indent="0" algn="ctr" rtl="0">
              <a:spcBef>
                <a:spcPts val="0"/>
              </a:spcBef>
              <a:spcAft>
                <a:spcPts val="0"/>
              </a:spcAft>
              <a:buNone/>
            </a:pPr>
            <a:r>
              <a:rPr lang="en"/>
              <a:t>reddish cast</a:t>
            </a:r>
            <a:endParaRPr/>
          </a:p>
          <a:p>
            <a:pPr marL="0" lvl="0" indent="0" algn="ctr" rtl="0">
              <a:spcBef>
                <a:spcPts val="0"/>
              </a:spcBef>
              <a:spcAft>
                <a:spcPts val="0"/>
              </a:spcAft>
              <a:buNone/>
            </a:pPr>
            <a:endParaRPr/>
          </a:p>
        </p:txBody>
      </p:sp>
      <p:sp>
        <p:nvSpPr>
          <p:cNvPr id="387" name="Google Shape;387;p32"/>
          <p:cNvSpPr txBox="1">
            <a:spLocks noGrp="1"/>
          </p:cNvSpPr>
          <p:nvPr>
            <p:ph type="title" idx="5"/>
          </p:nvPr>
        </p:nvSpPr>
        <p:spPr>
          <a:xfrm>
            <a:off x="6048975" y="2989050"/>
            <a:ext cx="2137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SURVIVAL COURSE</a:t>
            </a:r>
            <a:endParaRPr/>
          </a:p>
        </p:txBody>
      </p:sp>
      <p:grpSp>
        <p:nvGrpSpPr>
          <p:cNvPr id="388" name="Google Shape;388;p32"/>
          <p:cNvGrpSpPr/>
          <p:nvPr/>
        </p:nvGrpSpPr>
        <p:grpSpPr>
          <a:xfrm>
            <a:off x="1522308" y="1911936"/>
            <a:ext cx="1127333" cy="1127323"/>
            <a:chOff x="259075" y="658600"/>
            <a:chExt cx="2651925" cy="2651900"/>
          </a:xfrm>
        </p:grpSpPr>
        <p:sp>
          <p:nvSpPr>
            <p:cNvPr id="389" name="Google Shape;389;p32"/>
            <p:cNvSpPr/>
            <p:nvPr/>
          </p:nvSpPr>
          <p:spPr>
            <a:xfrm>
              <a:off x="316375" y="715950"/>
              <a:ext cx="2537250" cy="2537200"/>
            </a:xfrm>
            <a:custGeom>
              <a:avLst/>
              <a:gdLst/>
              <a:ahLst/>
              <a:cxnLst/>
              <a:rect l="l" t="t" r="r" b="b"/>
              <a:pathLst>
                <a:path w="101490" h="101488" extrusionOk="0">
                  <a:moveTo>
                    <a:pt x="50745" y="1"/>
                  </a:moveTo>
                  <a:cubicBezTo>
                    <a:pt x="37288" y="1"/>
                    <a:pt x="24380" y="5346"/>
                    <a:pt x="14865" y="14863"/>
                  </a:cubicBezTo>
                  <a:cubicBezTo>
                    <a:pt x="5348" y="24378"/>
                    <a:pt x="1" y="37286"/>
                    <a:pt x="1" y="50743"/>
                  </a:cubicBezTo>
                  <a:cubicBezTo>
                    <a:pt x="1" y="64202"/>
                    <a:pt x="5348" y="77108"/>
                    <a:pt x="14865" y="86625"/>
                  </a:cubicBezTo>
                  <a:cubicBezTo>
                    <a:pt x="24380" y="96140"/>
                    <a:pt x="37288" y="101487"/>
                    <a:pt x="50745" y="101487"/>
                  </a:cubicBezTo>
                  <a:cubicBezTo>
                    <a:pt x="64203" y="101487"/>
                    <a:pt x="77110" y="96140"/>
                    <a:pt x="86628" y="86625"/>
                  </a:cubicBezTo>
                  <a:cubicBezTo>
                    <a:pt x="96143" y="77108"/>
                    <a:pt x="101490" y="64202"/>
                    <a:pt x="101490" y="50743"/>
                  </a:cubicBezTo>
                  <a:cubicBezTo>
                    <a:pt x="101490" y="37286"/>
                    <a:pt x="96143" y="24378"/>
                    <a:pt x="86628" y="14863"/>
                  </a:cubicBezTo>
                  <a:cubicBezTo>
                    <a:pt x="77110" y="5346"/>
                    <a:pt x="64203" y="1"/>
                    <a:pt x="50745" y="1"/>
                  </a:cubicBezTo>
                  <a:close/>
                </a:path>
              </a:pathLst>
            </a:custGeom>
            <a:solidFill>
              <a:srgbClr val="F7E5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2"/>
            <p:cNvSpPr/>
            <p:nvPr/>
          </p:nvSpPr>
          <p:spPr>
            <a:xfrm>
              <a:off x="316375" y="1824675"/>
              <a:ext cx="2537250" cy="1428475"/>
            </a:xfrm>
            <a:custGeom>
              <a:avLst/>
              <a:gdLst/>
              <a:ahLst/>
              <a:cxnLst/>
              <a:rect l="l" t="t" r="r" b="b"/>
              <a:pathLst>
                <a:path w="101490" h="57139" extrusionOk="0">
                  <a:moveTo>
                    <a:pt x="403" y="1"/>
                  </a:moveTo>
                  <a:cubicBezTo>
                    <a:pt x="136" y="2121"/>
                    <a:pt x="1" y="4257"/>
                    <a:pt x="3" y="6394"/>
                  </a:cubicBezTo>
                  <a:cubicBezTo>
                    <a:pt x="3" y="34419"/>
                    <a:pt x="22720" y="57138"/>
                    <a:pt x="50745" y="57138"/>
                  </a:cubicBezTo>
                  <a:cubicBezTo>
                    <a:pt x="78771" y="57138"/>
                    <a:pt x="101490" y="34419"/>
                    <a:pt x="101490" y="6394"/>
                  </a:cubicBezTo>
                  <a:cubicBezTo>
                    <a:pt x="101490" y="4257"/>
                    <a:pt x="101357" y="2121"/>
                    <a:pt x="101090" y="1"/>
                  </a:cubicBezTo>
                  <a:close/>
                </a:path>
              </a:pathLst>
            </a:custGeom>
            <a:solidFill>
              <a:srgbClr val="F7E5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2"/>
            <p:cNvSpPr/>
            <p:nvPr/>
          </p:nvSpPr>
          <p:spPr>
            <a:xfrm>
              <a:off x="259075" y="658600"/>
              <a:ext cx="2651925" cy="2651900"/>
            </a:xfrm>
            <a:custGeom>
              <a:avLst/>
              <a:gdLst/>
              <a:ahLst/>
              <a:cxnLst/>
              <a:rect l="l" t="t" r="r" b="b"/>
              <a:pathLst>
                <a:path w="106077" h="106076" extrusionOk="0">
                  <a:moveTo>
                    <a:pt x="53037" y="4589"/>
                  </a:moveTo>
                  <a:cubicBezTo>
                    <a:pt x="79753" y="4589"/>
                    <a:pt x="101487" y="26323"/>
                    <a:pt x="101487" y="53037"/>
                  </a:cubicBezTo>
                  <a:cubicBezTo>
                    <a:pt x="101487" y="79753"/>
                    <a:pt x="79753" y="101487"/>
                    <a:pt x="53037" y="101487"/>
                  </a:cubicBezTo>
                  <a:cubicBezTo>
                    <a:pt x="26323" y="101487"/>
                    <a:pt x="4587" y="79753"/>
                    <a:pt x="4587" y="53037"/>
                  </a:cubicBezTo>
                  <a:cubicBezTo>
                    <a:pt x="4587" y="26323"/>
                    <a:pt x="26322" y="4589"/>
                    <a:pt x="53037" y="4589"/>
                  </a:cubicBezTo>
                  <a:close/>
                  <a:moveTo>
                    <a:pt x="53037" y="0"/>
                  </a:moveTo>
                  <a:cubicBezTo>
                    <a:pt x="38871" y="0"/>
                    <a:pt x="25551" y="5517"/>
                    <a:pt x="15535" y="15535"/>
                  </a:cubicBezTo>
                  <a:cubicBezTo>
                    <a:pt x="5517" y="25552"/>
                    <a:pt x="0" y="38871"/>
                    <a:pt x="0" y="53037"/>
                  </a:cubicBezTo>
                  <a:cubicBezTo>
                    <a:pt x="0" y="67205"/>
                    <a:pt x="5517" y="80524"/>
                    <a:pt x="15535" y="90541"/>
                  </a:cubicBezTo>
                  <a:cubicBezTo>
                    <a:pt x="25551" y="100559"/>
                    <a:pt x="38871" y="106076"/>
                    <a:pt x="53037" y="106076"/>
                  </a:cubicBezTo>
                  <a:cubicBezTo>
                    <a:pt x="67205" y="106076"/>
                    <a:pt x="80524" y="100561"/>
                    <a:pt x="90542" y="90541"/>
                  </a:cubicBezTo>
                  <a:cubicBezTo>
                    <a:pt x="100560" y="80524"/>
                    <a:pt x="106076" y="67205"/>
                    <a:pt x="106076" y="53037"/>
                  </a:cubicBezTo>
                  <a:cubicBezTo>
                    <a:pt x="106076" y="38871"/>
                    <a:pt x="100560" y="25552"/>
                    <a:pt x="90542" y="15535"/>
                  </a:cubicBezTo>
                  <a:cubicBezTo>
                    <a:pt x="80524" y="5517"/>
                    <a:pt x="67205" y="0"/>
                    <a:pt x="53037"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2"/>
            <p:cNvSpPr/>
            <p:nvPr/>
          </p:nvSpPr>
          <p:spPr>
            <a:xfrm>
              <a:off x="1505900" y="920250"/>
              <a:ext cx="158225" cy="144775"/>
            </a:xfrm>
            <a:custGeom>
              <a:avLst/>
              <a:gdLst/>
              <a:ahLst/>
              <a:cxnLst/>
              <a:rect l="l" t="t" r="r" b="b"/>
              <a:pathLst>
                <a:path w="6329" h="5791" extrusionOk="0">
                  <a:moveTo>
                    <a:pt x="3164" y="0"/>
                  </a:moveTo>
                  <a:cubicBezTo>
                    <a:pt x="2984" y="0"/>
                    <a:pt x="2804" y="94"/>
                    <a:pt x="2711" y="283"/>
                  </a:cubicBezTo>
                  <a:lnTo>
                    <a:pt x="2171" y="1379"/>
                  </a:lnTo>
                  <a:cubicBezTo>
                    <a:pt x="2096" y="1528"/>
                    <a:pt x="1953" y="1631"/>
                    <a:pt x="1789" y="1655"/>
                  </a:cubicBezTo>
                  <a:lnTo>
                    <a:pt x="580" y="1830"/>
                  </a:lnTo>
                  <a:cubicBezTo>
                    <a:pt x="165" y="1890"/>
                    <a:pt x="1" y="2400"/>
                    <a:pt x="300" y="2692"/>
                  </a:cubicBezTo>
                  <a:lnTo>
                    <a:pt x="1175" y="3547"/>
                  </a:lnTo>
                  <a:cubicBezTo>
                    <a:pt x="1294" y="3662"/>
                    <a:pt x="1349" y="3830"/>
                    <a:pt x="1319" y="3995"/>
                  </a:cubicBezTo>
                  <a:lnTo>
                    <a:pt x="1115" y="5198"/>
                  </a:lnTo>
                  <a:cubicBezTo>
                    <a:pt x="1058" y="5525"/>
                    <a:pt x="1318" y="5790"/>
                    <a:pt x="1613" y="5790"/>
                  </a:cubicBezTo>
                  <a:cubicBezTo>
                    <a:pt x="1690" y="5790"/>
                    <a:pt x="1770" y="5772"/>
                    <a:pt x="1847" y="5732"/>
                  </a:cubicBezTo>
                  <a:lnTo>
                    <a:pt x="2929" y="5164"/>
                  </a:lnTo>
                  <a:cubicBezTo>
                    <a:pt x="3003" y="5124"/>
                    <a:pt x="3084" y="5105"/>
                    <a:pt x="3164" y="5105"/>
                  </a:cubicBezTo>
                  <a:cubicBezTo>
                    <a:pt x="3245" y="5105"/>
                    <a:pt x="3326" y="5124"/>
                    <a:pt x="3400" y="5164"/>
                  </a:cubicBezTo>
                  <a:lnTo>
                    <a:pt x="4481" y="5730"/>
                  </a:lnTo>
                  <a:cubicBezTo>
                    <a:pt x="4559" y="5771"/>
                    <a:pt x="4640" y="5789"/>
                    <a:pt x="4717" y="5789"/>
                  </a:cubicBezTo>
                  <a:cubicBezTo>
                    <a:pt x="5012" y="5789"/>
                    <a:pt x="5270" y="5525"/>
                    <a:pt x="5214" y="5198"/>
                  </a:cubicBezTo>
                  <a:lnTo>
                    <a:pt x="5008" y="3993"/>
                  </a:lnTo>
                  <a:cubicBezTo>
                    <a:pt x="4980" y="3828"/>
                    <a:pt x="5035" y="3662"/>
                    <a:pt x="5154" y="3545"/>
                  </a:cubicBezTo>
                  <a:lnTo>
                    <a:pt x="6029" y="2694"/>
                  </a:lnTo>
                  <a:cubicBezTo>
                    <a:pt x="6328" y="2400"/>
                    <a:pt x="6162" y="1892"/>
                    <a:pt x="5749" y="1832"/>
                  </a:cubicBezTo>
                  <a:lnTo>
                    <a:pt x="4540" y="1655"/>
                  </a:lnTo>
                  <a:cubicBezTo>
                    <a:pt x="4376" y="1631"/>
                    <a:pt x="4233" y="1528"/>
                    <a:pt x="4158" y="1379"/>
                  </a:cubicBezTo>
                  <a:lnTo>
                    <a:pt x="3617" y="283"/>
                  </a:lnTo>
                  <a:cubicBezTo>
                    <a:pt x="3525" y="94"/>
                    <a:pt x="3345" y="0"/>
                    <a:pt x="3164"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2"/>
            <p:cNvSpPr/>
            <p:nvPr/>
          </p:nvSpPr>
          <p:spPr>
            <a:xfrm>
              <a:off x="1204125" y="1004875"/>
              <a:ext cx="158300" cy="144775"/>
            </a:xfrm>
            <a:custGeom>
              <a:avLst/>
              <a:gdLst/>
              <a:ahLst/>
              <a:cxnLst/>
              <a:rect l="l" t="t" r="r" b="b"/>
              <a:pathLst>
                <a:path w="6332" h="5791" extrusionOk="0">
                  <a:moveTo>
                    <a:pt x="3167" y="1"/>
                  </a:moveTo>
                  <a:cubicBezTo>
                    <a:pt x="2986" y="1"/>
                    <a:pt x="2805" y="95"/>
                    <a:pt x="2713" y="283"/>
                  </a:cubicBezTo>
                  <a:lnTo>
                    <a:pt x="2173" y="1379"/>
                  </a:lnTo>
                  <a:cubicBezTo>
                    <a:pt x="2098" y="1528"/>
                    <a:pt x="1955" y="1632"/>
                    <a:pt x="1791" y="1656"/>
                  </a:cubicBezTo>
                  <a:lnTo>
                    <a:pt x="581" y="1832"/>
                  </a:lnTo>
                  <a:cubicBezTo>
                    <a:pt x="167" y="1892"/>
                    <a:pt x="1" y="2402"/>
                    <a:pt x="300" y="2694"/>
                  </a:cubicBezTo>
                  <a:lnTo>
                    <a:pt x="1175" y="3547"/>
                  </a:lnTo>
                  <a:cubicBezTo>
                    <a:pt x="1296" y="3662"/>
                    <a:pt x="1349" y="3830"/>
                    <a:pt x="1321" y="3994"/>
                  </a:cubicBezTo>
                  <a:lnTo>
                    <a:pt x="1117" y="5198"/>
                  </a:lnTo>
                  <a:cubicBezTo>
                    <a:pt x="1060" y="5525"/>
                    <a:pt x="1320" y="5790"/>
                    <a:pt x="1615" y="5790"/>
                  </a:cubicBezTo>
                  <a:cubicBezTo>
                    <a:pt x="1692" y="5790"/>
                    <a:pt x="1772" y="5772"/>
                    <a:pt x="1849" y="5732"/>
                  </a:cubicBezTo>
                  <a:lnTo>
                    <a:pt x="2931" y="5162"/>
                  </a:lnTo>
                  <a:cubicBezTo>
                    <a:pt x="3005" y="5123"/>
                    <a:pt x="3085" y="5104"/>
                    <a:pt x="3166" y="5104"/>
                  </a:cubicBezTo>
                  <a:cubicBezTo>
                    <a:pt x="3247" y="5104"/>
                    <a:pt x="3328" y="5123"/>
                    <a:pt x="3402" y="5162"/>
                  </a:cubicBezTo>
                  <a:lnTo>
                    <a:pt x="4483" y="5732"/>
                  </a:lnTo>
                  <a:cubicBezTo>
                    <a:pt x="4560" y="5772"/>
                    <a:pt x="4640" y="5790"/>
                    <a:pt x="4717" y="5790"/>
                  </a:cubicBezTo>
                  <a:cubicBezTo>
                    <a:pt x="5011" y="5790"/>
                    <a:pt x="5272" y="5525"/>
                    <a:pt x="5216" y="5198"/>
                  </a:cubicBezTo>
                  <a:lnTo>
                    <a:pt x="5011" y="3994"/>
                  </a:lnTo>
                  <a:cubicBezTo>
                    <a:pt x="4982" y="3830"/>
                    <a:pt x="5037" y="3662"/>
                    <a:pt x="5156" y="3547"/>
                  </a:cubicBezTo>
                  <a:lnTo>
                    <a:pt x="6032" y="2694"/>
                  </a:lnTo>
                  <a:cubicBezTo>
                    <a:pt x="6332" y="2402"/>
                    <a:pt x="6166" y="1892"/>
                    <a:pt x="5751" y="1832"/>
                  </a:cubicBezTo>
                  <a:lnTo>
                    <a:pt x="4542" y="1656"/>
                  </a:lnTo>
                  <a:cubicBezTo>
                    <a:pt x="4377" y="1632"/>
                    <a:pt x="4235" y="1528"/>
                    <a:pt x="4162" y="1380"/>
                  </a:cubicBezTo>
                  <a:lnTo>
                    <a:pt x="3621" y="284"/>
                  </a:lnTo>
                  <a:cubicBezTo>
                    <a:pt x="3529" y="95"/>
                    <a:pt x="3348" y="1"/>
                    <a:pt x="3167"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2"/>
            <p:cNvSpPr/>
            <p:nvPr/>
          </p:nvSpPr>
          <p:spPr>
            <a:xfrm>
              <a:off x="1809175" y="1004950"/>
              <a:ext cx="158175" cy="144700"/>
            </a:xfrm>
            <a:custGeom>
              <a:avLst/>
              <a:gdLst/>
              <a:ahLst/>
              <a:cxnLst/>
              <a:rect l="l" t="t" r="r" b="b"/>
              <a:pathLst>
                <a:path w="6327" h="5788" extrusionOk="0">
                  <a:moveTo>
                    <a:pt x="3164" y="1"/>
                  </a:moveTo>
                  <a:cubicBezTo>
                    <a:pt x="2984" y="1"/>
                    <a:pt x="2805" y="94"/>
                    <a:pt x="2712" y="281"/>
                  </a:cubicBezTo>
                  <a:lnTo>
                    <a:pt x="2171" y="1377"/>
                  </a:lnTo>
                  <a:cubicBezTo>
                    <a:pt x="2096" y="1525"/>
                    <a:pt x="1955" y="1629"/>
                    <a:pt x="1791" y="1653"/>
                  </a:cubicBezTo>
                  <a:lnTo>
                    <a:pt x="580" y="1829"/>
                  </a:lnTo>
                  <a:cubicBezTo>
                    <a:pt x="165" y="1889"/>
                    <a:pt x="1" y="2399"/>
                    <a:pt x="300" y="2691"/>
                  </a:cubicBezTo>
                  <a:lnTo>
                    <a:pt x="1175" y="3544"/>
                  </a:lnTo>
                  <a:cubicBezTo>
                    <a:pt x="1294" y="3661"/>
                    <a:pt x="1349" y="3827"/>
                    <a:pt x="1320" y="3991"/>
                  </a:cubicBezTo>
                  <a:lnTo>
                    <a:pt x="1113" y="5195"/>
                  </a:lnTo>
                  <a:cubicBezTo>
                    <a:pt x="1058" y="5522"/>
                    <a:pt x="1318" y="5787"/>
                    <a:pt x="1613" y="5787"/>
                  </a:cubicBezTo>
                  <a:cubicBezTo>
                    <a:pt x="1691" y="5787"/>
                    <a:pt x="1770" y="5769"/>
                    <a:pt x="1848" y="5729"/>
                  </a:cubicBezTo>
                  <a:lnTo>
                    <a:pt x="2929" y="5161"/>
                  </a:lnTo>
                  <a:cubicBezTo>
                    <a:pt x="3002" y="5121"/>
                    <a:pt x="3083" y="5102"/>
                    <a:pt x="3164" y="5102"/>
                  </a:cubicBezTo>
                  <a:cubicBezTo>
                    <a:pt x="3245" y="5102"/>
                    <a:pt x="3325" y="5121"/>
                    <a:pt x="3398" y="5161"/>
                  </a:cubicBezTo>
                  <a:lnTo>
                    <a:pt x="4480" y="5729"/>
                  </a:lnTo>
                  <a:cubicBezTo>
                    <a:pt x="4557" y="5769"/>
                    <a:pt x="4637" y="5787"/>
                    <a:pt x="4714" y="5787"/>
                  </a:cubicBezTo>
                  <a:cubicBezTo>
                    <a:pt x="5009" y="5787"/>
                    <a:pt x="5269" y="5522"/>
                    <a:pt x="5214" y="5195"/>
                  </a:cubicBezTo>
                  <a:lnTo>
                    <a:pt x="5008" y="3991"/>
                  </a:lnTo>
                  <a:cubicBezTo>
                    <a:pt x="4979" y="3827"/>
                    <a:pt x="5033" y="3661"/>
                    <a:pt x="5152" y="3544"/>
                  </a:cubicBezTo>
                  <a:lnTo>
                    <a:pt x="6027" y="2691"/>
                  </a:lnTo>
                  <a:cubicBezTo>
                    <a:pt x="6327" y="2399"/>
                    <a:pt x="6162" y="1889"/>
                    <a:pt x="5748" y="1829"/>
                  </a:cubicBezTo>
                  <a:lnTo>
                    <a:pt x="4537" y="1653"/>
                  </a:lnTo>
                  <a:cubicBezTo>
                    <a:pt x="4372" y="1629"/>
                    <a:pt x="4230" y="1525"/>
                    <a:pt x="4157" y="1377"/>
                  </a:cubicBezTo>
                  <a:lnTo>
                    <a:pt x="3616" y="281"/>
                  </a:lnTo>
                  <a:cubicBezTo>
                    <a:pt x="3523" y="94"/>
                    <a:pt x="3343" y="1"/>
                    <a:pt x="3164"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2"/>
            <p:cNvSpPr/>
            <p:nvPr/>
          </p:nvSpPr>
          <p:spPr>
            <a:xfrm>
              <a:off x="1283350" y="1149625"/>
              <a:ext cx="603300" cy="1292825"/>
            </a:xfrm>
            <a:custGeom>
              <a:avLst/>
              <a:gdLst/>
              <a:ahLst/>
              <a:cxnLst/>
              <a:rect l="l" t="t" r="r" b="b"/>
              <a:pathLst>
                <a:path w="24132" h="51713" extrusionOk="0">
                  <a:moveTo>
                    <a:pt x="12066" y="0"/>
                  </a:moveTo>
                  <a:lnTo>
                    <a:pt x="3506" y="20227"/>
                  </a:lnTo>
                  <a:lnTo>
                    <a:pt x="5667" y="20227"/>
                  </a:lnTo>
                  <a:lnTo>
                    <a:pt x="2051" y="31657"/>
                  </a:lnTo>
                  <a:lnTo>
                    <a:pt x="4093" y="31657"/>
                  </a:lnTo>
                  <a:lnTo>
                    <a:pt x="1" y="44588"/>
                  </a:lnTo>
                  <a:lnTo>
                    <a:pt x="9757" y="44588"/>
                  </a:lnTo>
                  <a:lnTo>
                    <a:pt x="9757" y="51712"/>
                  </a:lnTo>
                  <a:cubicBezTo>
                    <a:pt x="10523" y="51685"/>
                    <a:pt x="11292" y="51667"/>
                    <a:pt x="12066" y="51667"/>
                  </a:cubicBezTo>
                  <a:cubicBezTo>
                    <a:pt x="12841" y="51667"/>
                    <a:pt x="13610" y="51685"/>
                    <a:pt x="14377" y="51712"/>
                  </a:cubicBezTo>
                  <a:lnTo>
                    <a:pt x="14377" y="44588"/>
                  </a:lnTo>
                  <a:lnTo>
                    <a:pt x="24132" y="44588"/>
                  </a:lnTo>
                  <a:lnTo>
                    <a:pt x="20040" y="31657"/>
                  </a:lnTo>
                  <a:lnTo>
                    <a:pt x="22082" y="31657"/>
                  </a:lnTo>
                  <a:lnTo>
                    <a:pt x="18467" y="20227"/>
                  </a:lnTo>
                  <a:lnTo>
                    <a:pt x="20628" y="20227"/>
                  </a:lnTo>
                  <a:lnTo>
                    <a:pt x="12066" y="0"/>
                  </a:ln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2"/>
            <p:cNvSpPr/>
            <p:nvPr/>
          </p:nvSpPr>
          <p:spPr>
            <a:xfrm>
              <a:off x="1922950" y="1401425"/>
              <a:ext cx="533775" cy="1191275"/>
            </a:xfrm>
            <a:custGeom>
              <a:avLst/>
              <a:gdLst/>
              <a:ahLst/>
              <a:cxnLst/>
              <a:rect l="l" t="t" r="r" b="b"/>
              <a:pathLst>
                <a:path w="21351" h="47651" extrusionOk="0">
                  <a:moveTo>
                    <a:pt x="10677" y="1"/>
                  </a:moveTo>
                  <a:lnTo>
                    <a:pt x="3102" y="17897"/>
                  </a:lnTo>
                  <a:lnTo>
                    <a:pt x="5014" y="17897"/>
                  </a:lnTo>
                  <a:lnTo>
                    <a:pt x="1814" y="28010"/>
                  </a:lnTo>
                  <a:lnTo>
                    <a:pt x="3621" y="28010"/>
                  </a:lnTo>
                  <a:lnTo>
                    <a:pt x="0" y="39452"/>
                  </a:lnTo>
                  <a:lnTo>
                    <a:pt x="8631" y="39452"/>
                  </a:lnTo>
                  <a:lnTo>
                    <a:pt x="8631" y="45798"/>
                  </a:lnTo>
                  <a:cubicBezTo>
                    <a:pt x="10034" y="46366"/>
                    <a:pt x="11397" y="46984"/>
                    <a:pt x="12720" y="47650"/>
                  </a:cubicBezTo>
                  <a:lnTo>
                    <a:pt x="12720" y="39452"/>
                  </a:lnTo>
                  <a:lnTo>
                    <a:pt x="21351" y="39452"/>
                  </a:lnTo>
                  <a:lnTo>
                    <a:pt x="17732" y="28010"/>
                  </a:lnTo>
                  <a:lnTo>
                    <a:pt x="19541" y="28010"/>
                  </a:lnTo>
                  <a:lnTo>
                    <a:pt x="16340" y="17897"/>
                  </a:lnTo>
                  <a:lnTo>
                    <a:pt x="18251" y="17897"/>
                  </a:lnTo>
                  <a:lnTo>
                    <a:pt x="10677"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2"/>
            <p:cNvSpPr/>
            <p:nvPr/>
          </p:nvSpPr>
          <p:spPr>
            <a:xfrm>
              <a:off x="704075" y="1401425"/>
              <a:ext cx="533725" cy="1196100"/>
            </a:xfrm>
            <a:custGeom>
              <a:avLst/>
              <a:gdLst/>
              <a:ahLst/>
              <a:cxnLst/>
              <a:rect l="l" t="t" r="r" b="b"/>
              <a:pathLst>
                <a:path w="21349" h="47844" extrusionOk="0">
                  <a:moveTo>
                    <a:pt x="10675" y="1"/>
                  </a:moveTo>
                  <a:lnTo>
                    <a:pt x="3100" y="17897"/>
                  </a:lnTo>
                  <a:lnTo>
                    <a:pt x="5013" y="17897"/>
                  </a:lnTo>
                  <a:lnTo>
                    <a:pt x="1812" y="28010"/>
                  </a:lnTo>
                  <a:lnTo>
                    <a:pt x="3621" y="28010"/>
                  </a:lnTo>
                  <a:lnTo>
                    <a:pt x="0" y="39452"/>
                  </a:lnTo>
                  <a:lnTo>
                    <a:pt x="8631" y="39452"/>
                  </a:lnTo>
                  <a:lnTo>
                    <a:pt x="8631" y="47844"/>
                  </a:lnTo>
                  <a:cubicBezTo>
                    <a:pt x="9950" y="47161"/>
                    <a:pt x="11313" y="46529"/>
                    <a:pt x="12718" y="45948"/>
                  </a:cubicBezTo>
                  <a:lnTo>
                    <a:pt x="12718" y="39452"/>
                  </a:lnTo>
                  <a:lnTo>
                    <a:pt x="21349" y="39452"/>
                  </a:lnTo>
                  <a:lnTo>
                    <a:pt x="17730" y="28010"/>
                  </a:lnTo>
                  <a:lnTo>
                    <a:pt x="19537" y="28010"/>
                  </a:lnTo>
                  <a:lnTo>
                    <a:pt x="16338" y="17897"/>
                  </a:lnTo>
                  <a:lnTo>
                    <a:pt x="18249" y="17897"/>
                  </a:lnTo>
                  <a:lnTo>
                    <a:pt x="10675"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2"/>
            <p:cNvSpPr/>
            <p:nvPr/>
          </p:nvSpPr>
          <p:spPr>
            <a:xfrm>
              <a:off x="666075" y="2441275"/>
              <a:ext cx="1837925" cy="754500"/>
            </a:xfrm>
            <a:custGeom>
              <a:avLst/>
              <a:gdLst/>
              <a:ahLst/>
              <a:cxnLst/>
              <a:rect l="l" t="t" r="r" b="b"/>
              <a:pathLst>
                <a:path w="73517" h="30180" extrusionOk="0">
                  <a:moveTo>
                    <a:pt x="36757" y="1"/>
                  </a:moveTo>
                  <a:cubicBezTo>
                    <a:pt x="22058" y="1"/>
                    <a:pt x="8891" y="5141"/>
                    <a:pt x="0" y="13257"/>
                  </a:cubicBezTo>
                  <a:cubicBezTo>
                    <a:pt x="8893" y="23611"/>
                    <a:pt x="22072" y="30180"/>
                    <a:pt x="36757" y="30180"/>
                  </a:cubicBezTo>
                  <a:cubicBezTo>
                    <a:pt x="51444" y="30180"/>
                    <a:pt x="64624" y="23609"/>
                    <a:pt x="73516" y="13257"/>
                  </a:cubicBezTo>
                  <a:cubicBezTo>
                    <a:pt x="64626" y="5141"/>
                    <a:pt x="51457" y="1"/>
                    <a:pt x="36757" y="1"/>
                  </a:cubicBezTo>
                  <a:close/>
                </a:path>
              </a:pathLst>
            </a:custGeom>
            <a:solidFill>
              <a:srgbClr val="E3CB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2"/>
            <p:cNvSpPr/>
            <p:nvPr/>
          </p:nvSpPr>
          <p:spPr>
            <a:xfrm>
              <a:off x="1299475" y="2830600"/>
              <a:ext cx="82375" cy="197775"/>
            </a:xfrm>
            <a:custGeom>
              <a:avLst/>
              <a:gdLst/>
              <a:ahLst/>
              <a:cxnLst/>
              <a:rect l="l" t="t" r="r" b="b"/>
              <a:pathLst>
                <a:path w="3295" h="7911" extrusionOk="0">
                  <a:moveTo>
                    <a:pt x="2538" y="344"/>
                  </a:moveTo>
                  <a:lnTo>
                    <a:pt x="2469" y="379"/>
                  </a:lnTo>
                  <a:lnTo>
                    <a:pt x="2469" y="344"/>
                  </a:lnTo>
                  <a:close/>
                  <a:moveTo>
                    <a:pt x="1648" y="989"/>
                  </a:moveTo>
                  <a:cubicBezTo>
                    <a:pt x="1667" y="989"/>
                    <a:pt x="1678" y="1000"/>
                    <a:pt x="1678" y="1023"/>
                  </a:cubicBezTo>
                  <a:cubicBezTo>
                    <a:pt x="1678" y="1047"/>
                    <a:pt x="1667" y="1060"/>
                    <a:pt x="1648" y="1060"/>
                  </a:cubicBezTo>
                  <a:cubicBezTo>
                    <a:pt x="1639" y="1060"/>
                    <a:pt x="1636" y="1047"/>
                    <a:pt x="1636" y="1023"/>
                  </a:cubicBezTo>
                  <a:cubicBezTo>
                    <a:pt x="1636" y="1002"/>
                    <a:pt x="1639" y="989"/>
                    <a:pt x="1648" y="989"/>
                  </a:cubicBezTo>
                  <a:close/>
                  <a:moveTo>
                    <a:pt x="1473" y="1396"/>
                  </a:moveTo>
                  <a:cubicBezTo>
                    <a:pt x="1524" y="1396"/>
                    <a:pt x="1552" y="1418"/>
                    <a:pt x="1552" y="1466"/>
                  </a:cubicBezTo>
                  <a:cubicBezTo>
                    <a:pt x="1499" y="1456"/>
                    <a:pt x="1473" y="1433"/>
                    <a:pt x="1473" y="1396"/>
                  </a:cubicBezTo>
                  <a:close/>
                  <a:moveTo>
                    <a:pt x="1488" y="1535"/>
                  </a:moveTo>
                  <a:cubicBezTo>
                    <a:pt x="1488" y="1557"/>
                    <a:pt x="1486" y="1577"/>
                    <a:pt x="1480" y="1599"/>
                  </a:cubicBezTo>
                  <a:cubicBezTo>
                    <a:pt x="1479" y="1617"/>
                    <a:pt x="1468" y="1635"/>
                    <a:pt x="1453" y="1646"/>
                  </a:cubicBezTo>
                  <a:cubicBezTo>
                    <a:pt x="1431" y="1639"/>
                    <a:pt x="1415" y="1621"/>
                    <a:pt x="1411" y="1599"/>
                  </a:cubicBezTo>
                  <a:cubicBezTo>
                    <a:pt x="1406" y="1577"/>
                    <a:pt x="1404" y="1557"/>
                    <a:pt x="1404" y="1535"/>
                  </a:cubicBezTo>
                  <a:close/>
                  <a:moveTo>
                    <a:pt x="1312" y="1780"/>
                  </a:moveTo>
                  <a:cubicBezTo>
                    <a:pt x="1364" y="1780"/>
                    <a:pt x="1389" y="1802"/>
                    <a:pt x="1389" y="1844"/>
                  </a:cubicBezTo>
                  <a:cubicBezTo>
                    <a:pt x="1389" y="1880"/>
                    <a:pt x="1376" y="1904"/>
                    <a:pt x="1351" y="1913"/>
                  </a:cubicBezTo>
                  <a:cubicBezTo>
                    <a:pt x="1321" y="1924"/>
                    <a:pt x="1289" y="1928"/>
                    <a:pt x="1258" y="1928"/>
                  </a:cubicBezTo>
                  <a:cubicBezTo>
                    <a:pt x="1258" y="1838"/>
                    <a:pt x="1276" y="1789"/>
                    <a:pt x="1312" y="1780"/>
                  </a:cubicBezTo>
                  <a:close/>
                  <a:moveTo>
                    <a:pt x="1208" y="1984"/>
                  </a:moveTo>
                  <a:cubicBezTo>
                    <a:pt x="1208" y="1997"/>
                    <a:pt x="1208" y="2012"/>
                    <a:pt x="1210" y="2026"/>
                  </a:cubicBezTo>
                  <a:cubicBezTo>
                    <a:pt x="1210" y="2050"/>
                    <a:pt x="1199" y="2074"/>
                    <a:pt x="1179" y="2088"/>
                  </a:cubicBezTo>
                  <a:cubicBezTo>
                    <a:pt x="1179" y="2081"/>
                    <a:pt x="1177" y="2074"/>
                    <a:pt x="1175" y="2068"/>
                  </a:cubicBezTo>
                  <a:cubicBezTo>
                    <a:pt x="1174" y="2061"/>
                    <a:pt x="1174" y="2054"/>
                    <a:pt x="1172" y="2046"/>
                  </a:cubicBezTo>
                  <a:cubicBezTo>
                    <a:pt x="1174" y="2035"/>
                    <a:pt x="1174" y="2023"/>
                    <a:pt x="1175" y="2012"/>
                  </a:cubicBezTo>
                  <a:cubicBezTo>
                    <a:pt x="1179" y="1997"/>
                    <a:pt x="1188" y="1988"/>
                    <a:pt x="1208" y="1984"/>
                  </a:cubicBezTo>
                  <a:close/>
                  <a:moveTo>
                    <a:pt x="1411" y="2222"/>
                  </a:moveTo>
                  <a:cubicBezTo>
                    <a:pt x="1426" y="2231"/>
                    <a:pt x="1433" y="2238"/>
                    <a:pt x="1431" y="2242"/>
                  </a:cubicBezTo>
                  <a:cubicBezTo>
                    <a:pt x="1431" y="2253"/>
                    <a:pt x="1426" y="2256"/>
                    <a:pt x="1411" y="2256"/>
                  </a:cubicBezTo>
                  <a:cubicBezTo>
                    <a:pt x="1410" y="2257"/>
                    <a:pt x="1409" y="2257"/>
                    <a:pt x="1408" y="2257"/>
                  </a:cubicBezTo>
                  <a:cubicBezTo>
                    <a:pt x="1400" y="2257"/>
                    <a:pt x="1395" y="2250"/>
                    <a:pt x="1396" y="2242"/>
                  </a:cubicBezTo>
                  <a:cubicBezTo>
                    <a:pt x="1396" y="2229"/>
                    <a:pt x="1402" y="2222"/>
                    <a:pt x="1411" y="2222"/>
                  </a:cubicBezTo>
                  <a:close/>
                  <a:moveTo>
                    <a:pt x="1250" y="2459"/>
                  </a:moveTo>
                  <a:cubicBezTo>
                    <a:pt x="1254" y="2468"/>
                    <a:pt x="1259" y="2476"/>
                    <a:pt x="1267" y="2481"/>
                  </a:cubicBezTo>
                  <a:cubicBezTo>
                    <a:pt x="1274" y="2485"/>
                    <a:pt x="1278" y="2494"/>
                    <a:pt x="1278" y="2501"/>
                  </a:cubicBezTo>
                  <a:cubicBezTo>
                    <a:pt x="1278" y="2529"/>
                    <a:pt x="1270" y="2554"/>
                    <a:pt x="1259" y="2578"/>
                  </a:cubicBezTo>
                  <a:cubicBezTo>
                    <a:pt x="1250" y="2604"/>
                    <a:pt x="1232" y="2624"/>
                    <a:pt x="1208" y="2635"/>
                  </a:cubicBezTo>
                  <a:cubicBezTo>
                    <a:pt x="1189" y="2635"/>
                    <a:pt x="1179" y="2621"/>
                    <a:pt x="1179" y="2594"/>
                  </a:cubicBezTo>
                  <a:lnTo>
                    <a:pt x="1179" y="2594"/>
                  </a:lnTo>
                  <a:cubicBezTo>
                    <a:pt x="1183" y="2569"/>
                    <a:pt x="1188" y="2545"/>
                    <a:pt x="1197" y="2523"/>
                  </a:cubicBezTo>
                  <a:cubicBezTo>
                    <a:pt x="1205" y="2496"/>
                    <a:pt x="1223" y="2472"/>
                    <a:pt x="1250" y="2459"/>
                  </a:cubicBezTo>
                  <a:close/>
                  <a:moveTo>
                    <a:pt x="1075" y="2635"/>
                  </a:moveTo>
                  <a:lnTo>
                    <a:pt x="1075" y="2677"/>
                  </a:lnTo>
                  <a:cubicBezTo>
                    <a:pt x="1046" y="2677"/>
                    <a:pt x="1018" y="2660"/>
                    <a:pt x="1004" y="2635"/>
                  </a:cubicBezTo>
                  <a:close/>
                  <a:moveTo>
                    <a:pt x="1312" y="2662"/>
                  </a:moveTo>
                  <a:cubicBezTo>
                    <a:pt x="1321" y="2671"/>
                    <a:pt x="1327" y="2684"/>
                    <a:pt x="1327" y="2699"/>
                  </a:cubicBezTo>
                  <a:cubicBezTo>
                    <a:pt x="1327" y="2720"/>
                    <a:pt x="1320" y="2733"/>
                    <a:pt x="1305" y="2733"/>
                  </a:cubicBezTo>
                  <a:cubicBezTo>
                    <a:pt x="1296" y="2733"/>
                    <a:pt x="1292" y="2720"/>
                    <a:pt x="1292" y="2699"/>
                  </a:cubicBezTo>
                  <a:cubicBezTo>
                    <a:pt x="1292" y="2675"/>
                    <a:pt x="1300" y="2662"/>
                    <a:pt x="1312" y="2662"/>
                  </a:cubicBezTo>
                  <a:close/>
                  <a:moveTo>
                    <a:pt x="801" y="2726"/>
                  </a:moveTo>
                  <a:cubicBezTo>
                    <a:pt x="806" y="2733"/>
                    <a:pt x="810" y="2744"/>
                    <a:pt x="808" y="2753"/>
                  </a:cubicBezTo>
                  <a:cubicBezTo>
                    <a:pt x="810" y="2762"/>
                    <a:pt x="804" y="2768"/>
                    <a:pt x="796" y="2768"/>
                  </a:cubicBezTo>
                  <a:cubicBezTo>
                    <a:pt x="795" y="2768"/>
                    <a:pt x="795" y="2768"/>
                    <a:pt x="794" y="2768"/>
                  </a:cubicBezTo>
                  <a:cubicBezTo>
                    <a:pt x="790" y="2768"/>
                    <a:pt x="788" y="2762"/>
                    <a:pt x="788" y="2753"/>
                  </a:cubicBezTo>
                  <a:cubicBezTo>
                    <a:pt x="788" y="2735"/>
                    <a:pt x="792" y="2726"/>
                    <a:pt x="801" y="2726"/>
                  </a:cubicBezTo>
                  <a:close/>
                  <a:moveTo>
                    <a:pt x="1453" y="2768"/>
                  </a:moveTo>
                  <a:cubicBezTo>
                    <a:pt x="1468" y="2768"/>
                    <a:pt x="1473" y="2781"/>
                    <a:pt x="1473" y="2803"/>
                  </a:cubicBezTo>
                  <a:cubicBezTo>
                    <a:pt x="1473" y="2826"/>
                    <a:pt x="1468" y="2839"/>
                    <a:pt x="1453" y="2839"/>
                  </a:cubicBezTo>
                  <a:cubicBezTo>
                    <a:pt x="1409" y="2836"/>
                    <a:pt x="1409" y="2772"/>
                    <a:pt x="1453" y="2768"/>
                  </a:cubicBezTo>
                  <a:close/>
                  <a:moveTo>
                    <a:pt x="801" y="2978"/>
                  </a:moveTo>
                  <a:cubicBezTo>
                    <a:pt x="817" y="2978"/>
                    <a:pt x="823" y="2989"/>
                    <a:pt x="823" y="3013"/>
                  </a:cubicBezTo>
                  <a:cubicBezTo>
                    <a:pt x="823" y="3022"/>
                    <a:pt x="823" y="3040"/>
                    <a:pt x="826" y="3066"/>
                  </a:cubicBezTo>
                  <a:cubicBezTo>
                    <a:pt x="828" y="3091"/>
                    <a:pt x="825" y="3104"/>
                    <a:pt x="815" y="3104"/>
                  </a:cubicBezTo>
                  <a:cubicBezTo>
                    <a:pt x="806" y="3104"/>
                    <a:pt x="797" y="3091"/>
                    <a:pt x="790" y="3066"/>
                  </a:cubicBezTo>
                  <a:cubicBezTo>
                    <a:pt x="786" y="3049"/>
                    <a:pt x="783" y="3031"/>
                    <a:pt x="781" y="3013"/>
                  </a:cubicBezTo>
                  <a:cubicBezTo>
                    <a:pt x="781" y="2989"/>
                    <a:pt x="788" y="2978"/>
                    <a:pt x="801" y="2978"/>
                  </a:cubicBezTo>
                  <a:close/>
                  <a:moveTo>
                    <a:pt x="1124" y="3104"/>
                  </a:moveTo>
                  <a:lnTo>
                    <a:pt x="1124" y="3217"/>
                  </a:lnTo>
                  <a:lnTo>
                    <a:pt x="1075" y="3217"/>
                  </a:lnTo>
                  <a:cubicBezTo>
                    <a:pt x="1075" y="3194"/>
                    <a:pt x="1077" y="3172"/>
                    <a:pt x="1082" y="3150"/>
                  </a:cubicBezTo>
                  <a:cubicBezTo>
                    <a:pt x="1086" y="3128"/>
                    <a:pt x="1102" y="3111"/>
                    <a:pt x="1124" y="3104"/>
                  </a:cubicBezTo>
                  <a:close/>
                  <a:moveTo>
                    <a:pt x="1663" y="3217"/>
                  </a:moveTo>
                  <a:cubicBezTo>
                    <a:pt x="1681" y="3217"/>
                    <a:pt x="1690" y="3228"/>
                    <a:pt x="1690" y="3252"/>
                  </a:cubicBezTo>
                  <a:cubicBezTo>
                    <a:pt x="1692" y="3267"/>
                    <a:pt x="1681" y="3279"/>
                    <a:pt x="1667" y="3280"/>
                  </a:cubicBezTo>
                  <a:lnTo>
                    <a:pt x="1667" y="3280"/>
                  </a:lnTo>
                  <a:cubicBezTo>
                    <a:pt x="1666" y="3279"/>
                    <a:pt x="1664" y="3279"/>
                    <a:pt x="1663" y="3279"/>
                  </a:cubicBezTo>
                  <a:cubicBezTo>
                    <a:pt x="1664" y="3280"/>
                    <a:pt x="1665" y="3280"/>
                    <a:pt x="1666" y="3280"/>
                  </a:cubicBezTo>
                  <a:cubicBezTo>
                    <a:pt x="1666" y="3280"/>
                    <a:pt x="1667" y="3280"/>
                    <a:pt x="1667" y="3280"/>
                  </a:cubicBezTo>
                  <a:lnTo>
                    <a:pt x="1667" y="3280"/>
                  </a:lnTo>
                  <a:cubicBezTo>
                    <a:pt x="1683" y="3281"/>
                    <a:pt x="1690" y="3292"/>
                    <a:pt x="1690" y="3314"/>
                  </a:cubicBezTo>
                  <a:cubicBezTo>
                    <a:pt x="1690" y="3338"/>
                    <a:pt x="1681" y="3349"/>
                    <a:pt x="1663" y="3349"/>
                  </a:cubicBezTo>
                  <a:cubicBezTo>
                    <a:pt x="1654" y="3349"/>
                    <a:pt x="1648" y="3338"/>
                    <a:pt x="1648" y="3314"/>
                  </a:cubicBezTo>
                  <a:cubicBezTo>
                    <a:pt x="1648" y="3290"/>
                    <a:pt x="1654" y="3279"/>
                    <a:pt x="1663" y="3279"/>
                  </a:cubicBezTo>
                  <a:cubicBezTo>
                    <a:pt x="1654" y="3279"/>
                    <a:pt x="1648" y="3270"/>
                    <a:pt x="1648" y="3252"/>
                  </a:cubicBezTo>
                  <a:cubicBezTo>
                    <a:pt x="1648" y="3228"/>
                    <a:pt x="1654" y="3217"/>
                    <a:pt x="1663" y="3217"/>
                  </a:cubicBezTo>
                  <a:close/>
                  <a:moveTo>
                    <a:pt x="2854" y="3349"/>
                  </a:moveTo>
                  <a:lnTo>
                    <a:pt x="2854" y="3356"/>
                  </a:lnTo>
                  <a:cubicBezTo>
                    <a:pt x="2854" y="3365"/>
                    <a:pt x="2858" y="3374"/>
                    <a:pt x="2865" y="3380"/>
                  </a:cubicBezTo>
                  <a:cubicBezTo>
                    <a:pt x="2865" y="3380"/>
                    <a:pt x="2865" y="3380"/>
                    <a:pt x="2866" y="3380"/>
                  </a:cubicBezTo>
                  <a:lnTo>
                    <a:pt x="2866" y="3380"/>
                  </a:lnTo>
                  <a:cubicBezTo>
                    <a:pt x="2861" y="3370"/>
                    <a:pt x="2857" y="3360"/>
                    <a:pt x="2854" y="3349"/>
                  </a:cubicBezTo>
                  <a:close/>
                  <a:moveTo>
                    <a:pt x="2866" y="3380"/>
                  </a:moveTo>
                  <a:cubicBezTo>
                    <a:pt x="2869" y="3388"/>
                    <a:pt x="2872" y="3395"/>
                    <a:pt x="2876" y="3402"/>
                  </a:cubicBezTo>
                  <a:lnTo>
                    <a:pt x="2876" y="3402"/>
                  </a:lnTo>
                  <a:cubicBezTo>
                    <a:pt x="2875" y="3393"/>
                    <a:pt x="2872" y="3387"/>
                    <a:pt x="2866" y="3380"/>
                  </a:cubicBezTo>
                  <a:close/>
                  <a:moveTo>
                    <a:pt x="1095" y="3384"/>
                  </a:moveTo>
                  <a:cubicBezTo>
                    <a:pt x="1113" y="3385"/>
                    <a:pt x="1124" y="3396"/>
                    <a:pt x="1124" y="3420"/>
                  </a:cubicBezTo>
                  <a:cubicBezTo>
                    <a:pt x="1124" y="3442"/>
                    <a:pt x="1115" y="3455"/>
                    <a:pt x="1095" y="3455"/>
                  </a:cubicBezTo>
                  <a:cubicBezTo>
                    <a:pt x="1077" y="3455"/>
                    <a:pt x="1068" y="3442"/>
                    <a:pt x="1068" y="3420"/>
                  </a:cubicBezTo>
                  <a:cubicBezTo>
                    <a:pt x="1068" y="3396"/>
                    <a:pt x="1077" y="3384"/>
                    <a:pt x="1095" y="3384"/>
                  </a:cubicBezTo>
                  <a:close/>
                  <a:moveTo>
                    <a:pt x="3044" y="3411"/>
                  </a:moveTo>
                  <a:cubicBezTo>
                    <a:pt x="3037" y="3411"/>
                    <a:pt x="3024" y="3427"/>
                    <a:pt x="3007" y="3458"/>
                  </a:cubicBezTo>
                  <a:lnTo>
                    <a:pt x="3007" y="3458"/>
                  </a:lnTo>
                  <a:cubicBezTo>
                    <a:pt x="3011" y="3455"/>
                    <a:pt x="3015" y="3451"/>
                    <a:pt x="3019" y="3447"/>
                  </a:cubicBezTo>
                  <a:cubicBezTo>
                    <a:pt x="3035" y="3427"/>
                    <a:pt x="3044" y="3416"/>
                    <a:pt x="3044" y="3411"/>
                  </a:cubicBezTo>
                  <a:close/>
                  <a:moveTo>
                    <a:pt x="3224" y="3620"/>
                  </a:moveTo>
                  <a:lnTo>
                    <a:pt x="3225" y="3621"/>
                  </a:lnTo>
                  <a:cubicBezTo>
                    <a:pt x="3225" y="3621"/>
                    <a:pt x="3224" y="3621"/>
                    <a:pt x="3224" y="3620"/>
                  </a:cubicBezTo>
                  <a:close/>
                  <a:moveTo>
                    <a:pt x="2580" y="3621"/>
                  </a:moveTo>
                  <a:lnTo>
                    <a:pt x="2580" y="3663"/>
                  </a:lnTo>
                  <a:lnTo>
                    <a:pt x="2538" y="3663"/>
                  </a:lnTo>
                  <a:lnTo>
                    <a:pt x="2580" y="3621"/>
                  </a:lnTo>
                  <a:close/>
                  <a:moveTo>
                    <a:pt x="914" y="3630"/>
                  </a:moveTo>
                  <a:cubicBezTo>
                    <a:pt x="932" y="3630"/>
                    <a:pt x="942" y="3641"/>
                    <a:pt x="942" y="3665"/>
                  </a:cubicBezTo>
                  <a:cubicBezTo>
                    <a:pt x="942" y="3689"/>
                    <a:pt x="932" y="3700"/>
                    <a:pt x="914" y="3700"/>
                  </a:cubicBezTo>
                  <a:cubicBezTo>
                    <a:pt x="894" y="3700"/>
                    <a:pt x="885" y="3689"/>
                    <a:pt x="885" y="3665"/>
                  </a:cubicBezTo>
                  <a:cubicBezTo>
                    <a:pt x="885" y="3641"/>
                    <a:pt x="894" y="3630"/>
                    <a:pt x="914" y="3630"/>
                  </a:cubicBezTo>
                  <a:close/>
                  <a:moveTo>
                    <a:pt x="626" y="3756"/>
                  </a:moveTo>
                  <a:cubicBezTo>
                    <a:pt x="646" y="3756"/>
                    <a:pt x="655" y="3767"/>
                    <a:pt x="655" y="3791"/>
                  </a:cubicBezTo>
                  <a:cubicBezTo>
                    <a:pt x="655" y="3815"/>
                    <a:pt x="646" y="3826"/>
                    <a:pt x="626" y="3826"/>
                  </a:cubicBezTo>
                  <a:cubicBezTo>
                    <a:pt x="607" y="3826"/>
                    <a:pt x="598" y="3815"/>
                    <a:pt x="598" y="3791"/>
                  </a:cubicBezTo>
                  <a:cubicBezTo>
                    <a:pt x="598" y="3767"/>
                    <a:pt x="607" y="3756"/>
                    <a:pt x="626" y="3756"/>
                  </a:cubicBezTo>
                  <a:close/>
                  <a:moveTo>
                    <a:pt x="1480" y="3827"/>
                  </a:moveTo>
                  <a:lnTo>
                    <a:pt x="1480" y="3868"/>
                  </a:lnTo>
                  <a:lnTo>
                    <a:pt x="1453" y="3868"/>
                  </a:lnTo>
                  <a:lnTo>
                    <a:pt x="1453" y="3827"/>
                  </a:lnTo>
                  <a:close/>
                  <a:moveTo>
                    <a:pt x="388" y="3860"/>
                  </a:moveTo>
                  <a:cubicBezTo>
                    <a:pt x="436" y="3860"/>
                    <a:pt x="468" y="3868"/>
                    <a:pt x="487" y="3882"/>
                  </a:cubicBezTo>
                  <a:cubicBezTo>
                    <a:pt x="505" y="3897"/>
                    <a:pt x="516" y="3924"/>
                    <a:pt x="521" y="3966"/>
                  </a:cubicBezTo>
                  <a:cubicBezTo>
                    <a:pt x="545" y="3943"/>
                    <a:pt x="562" y="3932"/>
                    <a:pt x="571" y="3932"/>
                  </a:cubicBezTo>
                  <a:cubicBezTo>
                    <a:pt x="598" y="3932"/>
                    <a:pt x="615" y="3943"/>
                    <a:pt x="620" y="3963"/>
                  </a:cubicBezTo>
                  <a:cubicBezTo>
                    <a:pt x="624" y="3981"/>
                    <a:pt x="626" y="3997"/>
                    <a:pt x="626" y="4016"/>
                  </a:cubicBezTo>
                  <a:cubicBezTo>
                    <a:pt x="626" y="4076"/>
                    <a:pt x="611" y="4122"/>
                    <a:pt x="580" y="4153"/>
                  </a:cubicBezTo>
                  <a:cubicBezTo>
                    <a:pt x="545" y="4185"/>
                    <a:pt x="503" y="4213"/>
                    <a:pt x="457" y="4233"/>
                  </a:cubicBezTo>
                  <a:cubicBezTo>
                    <a:pt x="463" y="4200"/>
                    <a:pt x="467" y="4167"/>
                    <a:pt x="465" y="4134"/>
                  </a:cubicBezTo>
                  <a:cubicBezTo>
                    <a:pt x="467" y="4038"/>
                    <a:pt x="441" y="3943"/>
                    <a:pt x="388" y="3860"/>
                  </a:cubicBezTo>
                  <a:close/>
                  <a:moveTo>
                    <a:pt x="942" y="3868"/>
                  </a:moveTo>
                  <a:cubicBezTo>
                    <a:pt x="963" y="3884"/>
                    <a:pt x="989" y="3895"/>
                    <a:pt x="1015" y="3902"/>
                  </a:cubicBezTo>
                  <a:cubicBezTo>
                    <a:pt x="1055" y="3917"/>
                    <a:pt x="1075" y="3930"/>
                    <a:pt x="1075" y="3944"/>
                  </a:cubicBezTo>
                  <a:cubicBezTo>
                    <a:pt x="1073" y="3968"/>
                    <a:pt x="1071" y="3992"/>
                    <a:pt x="1068" y="4016"/>
                  </a:cubicBezTo>
                  <a:cubicBezTo>
                    <a:pt x="1062" y="4048"/>
                    <a:pt x="1055" y="4083"/>
                    <a:pt x="1047" y="4116"/>
                  </a:cubicBezTo>
                  <a:cubicBezTo>
                    <a:pt x="1038" y="4149"/>
                    <a:pt x="1026" y="4182"/>
                    <a:pt x="1007" y="4211"/>
                  </a:cubicBezTo>
                  <a:cubicBezTo>
                    <a:pt x="996" y="4237"/>
                    <a:pt x="969" y="4253"/>
                    <a:pt x="942" y="4253"/>
                  </a:cubicBezTo>
                  <a:lnTo>
                    <a:pt x="942" y="3994"/>
                  </a:lnTo>
                  <a:cubicBezTo>
                    <a:pt x="900" y="3994"/>
                    <a:pt x="870" y="4001"/>
                    <a:pt x="854" y="4016"/>
                  </a:cubicBezTo>
                  <a:cubicBezTo>
                    <a:pt x="837" y="4028"/>
                    <a:pt x="830" y="4056"/>
                    <a:pt x="830" y="4100"/>
                  </a:cubicBezTo>
                  <a:lnTo>
                    <a:pt x="739" y="3994"/>
                  </a:lnTo>
                  <a:cubicBezTo>
                    <a:pt x="742" y="3988"/>
                    <a:pt x="768" y="3966"/>
                    <a:pt x="815" y="3928"/>
                  </a:cubicBezTo>
                  <a:cubicBezTo>
                    <a:pt x="863" y="3888"/>
                    <a:pt x="898" y="3868"/>
                    <a:pt x="921" y="3868"/>
                  </a:cubicBezTo>
                  <a:close/>
                  <a:moveTo>
                    <a:pt x="1817" y="4162"/>
                  </a:moveTo>
                  <a:cubicBezTo>
                    <a:pt x="1877" y="4162"/>
                    <a:pt x="1908" y="4193"/>
                    <a:pt x="1908" y="4253"/>
                  </a:cubicBezTo>
                  <a:cubicBezTo>
                    <a:pt x="1848" y="4253"/>
                    <a:pt x="1817" y="4224"/>
                    <a:pt x="1817" y="4162"/>
                  </a:cubicBezTo>
                  <a:close/>
                  <a:moveTo>
                    <a:pt x="1088" y="4226"/>
                  </a:moveTo>
                  <a:cubicBezTo>
                    <a:pt x="1102" y="4226"/>
                    <a:pt x="1110" y="4227"/>
                    <a:pt x="1110" y="4231"/>
                  </a:cubicBezTo>
                  <a:cubicBezTo>
                    <a:pt x="1110" y="4246"/>
                    <a:pt x="1104" y="4253"/>
                    <a:pt x="1095" y="4253"/>
                  </a:cubicBezTo>
                  <a:cubicBezTo>
                    <a:pt x="1094" y="4253"/>
                    <a:pt x="1093" y="4253"/>
                    <a:pt x="1093" y="4253"/>
                  </a:cubicBezTo>
                  <a:cubicBezTo>
                    <a:pt x="1082" y="4253"/>
                    <a:pt x="1073" y="4243"/>
                    <a:pt x="1075" y="4231"/>
                  </a:cubicBezTo>
                  <a:cubicBezTo>
                    <a:pt x="1075" y="4227"/>
                    <a:pt x="1079" y="4226"/>
                    <a:pt x="1088" y="4226"/>
                  </a:cubicBezTo>
                  <a:close/>
                  <a:moveTo>
                    <a:pt x="1342" y="4231"/>
                  </a:moveTo>
                  <a:cubicBezTo>
                    <a:pt x="1365" y="4231"/>
                    <a:pt x="1376" y="4235"/>
                    <a:pt x="1380" y="4242"/>
                  </a:cubicBezTo>
                  <a:cubicBezTo>
                    <a:pt x="1382" y="4249"/>
                    <a:pt x="1393" y="4260"/>
                    <a:pt x="1411" y="4273"/>
                  </a:cubicBezTo>
                  <a:cubicBezTo>
                    <a:pt x="1406" y="4273"/>
                    <a:pt x="1404" y="4273"/>
                    <a:pt x="1404" y="4277"/>
                  </a:cubicBezTo>
                  <a:cubicBezTo>
                    <a:pt x="1404" y="4280"/>
                    <a:pt x="1402" y="4280"/>
                    <a:pt x="1396" y="4280"/>
                  </a:cubicBezTo>
                  <a:cubicBezTo>
                    <a:pt x="1396" y="4277"/>
                    <a:pt x="1389" y="4273"/>
                    <a:pt x="1376" y="4270"/>
                  </a:cubicBezTo>
                  <a:cubicBezTo>
                    <a:pt x="1362" y="4268"/>
                    <a:pt x="1351" y="4255"/>
                    <a:pt x="1342" y="4231"/>
                  </a:cubicBezTo>
                  <a:close/>
                  <a:moveTo>
                    <a:pt x="1208" y="4063"/>
                  </a:moveTo>
                  <a:cubicBezTo>
                    <a:pt x="1245" y="4081"/>
                    <a:pt x="1267" y="4123"/>
                    <a:pt x="1270" y="4189"/>
                  </a:cubicBezTo>
                  <a:cubicBezTo>
                    <a:pt x="1276" y="4255"/>
                    <a:pt x="1278" y="4306"/>
                    <a:pt x="1278" y="4344"/>
                  </a:cubicBezTo>
                  <a:lnTo>
                    <a:pt x="1250" y="4344"/>
                  </a:lnTo>
                  <a:cubicBezTo>
                    <a:pt x="1241" y="4344"/>
                    <a:pt x="1232" y="4335"/>
                    <a:pt x="1225" y="4315"/>
                  </a:cubicBezTo>
                  <a:cubicBezTo>
                    <a:pt x="1217" y="4295"/>
                    <a:pt x="1212" y="4275"/>
                    <a:pt x="1208" y="4253"/>
                  </a:cubicBezTo>
                  <a:cubicBezTo>
                    <a:pt x="1203" y="4229"/>
                    <a:pt x="1201" y="4207"/>
                    <a:pt x="1201" y="4184"/>
                  </a:cubicBezTo>
                  <a:lnTo>
                    <a:pt x="1201" y="4134"/>
                  </a:lnTo>
                  <a:lnTo>
                    <a:pt x="1201" y="4105"/>
                  </a:lnTo>
                  <a:cubicBezTo>
                    <a:pt x="1201" y="4098"/>
                    <a:pt x="1201" y="4089"/>
                    <a:pt x="1205" y="4081"/>
                  </a:cubicBezTo>
                  <a:cubicBezTo>
                    <a:pt x="1206" y="4076"/>
                    <a:pt x="1206" y="4070"/>
                    <a:pt x="1208" y="4063"/>
                  </a:cubicBezTo>
                  <a:close/>
                  <a:moveTo>
                    <a:pt x="319" y="4063"/>
                  </a:moveTo>
                  <a:cubicBezTo>
                    <a:pt x="339" y="4063"/>
                    <a:pt x="359" y="4070"/>
                    <a:pt x="373" y="4085"/>
                  </a:cubicBezTo>
                  <a:cubicBezTo>
                    <a:pt x="384" y="4094"/>
                    <a:pt x="392" y="4107"/>
                    <a:pt x="395" y="4120"/>
                  </a:cubicBezTo>
                  <a:cubicBezTo>
                    <a:pt x="394" y="4147"/>
                    <a:pt x="392" y="4175"/>
                    <a:pt x="388" y="4200"/>
                  </a:cubicBezTo>
                  <a:cubicBezTo>
                    <a:pt x="383" y="4237"/>
                    <a:pt x="375" y="4271"/>
                    <a:pt x="364" y="4306"/>
                  </a:cubicBezTo>
                  <a:cubicBezTo>
                    <a:pt x="353" y="4337"/>
                    <a:pt x="341" y="4370"/>
                    <a:pt x="324" y="4399"/>
                  </a:cubicBezTo>
                  <a:cubicBezTo>
                    <a:pt x="311" y="4428"/>
                    <a:pt x="297" y="4445"/>
                    <a:pt x="282" y="4449"/>
                  </a:cubicBezTo>
                  <a:cubicBezTo>
                    <a:pt x="260" y="4445"/>
                    <a:pt x="247" y="4423"/>
                    <a:pt x="247" y="4386"/>
                  </a:cubicBezTo>
                  <a:cubicBezTo>
                    <a:pt x="247" y="4374"/>
                    <a:pt x="249" y="4363"/>
                    <a:pt x="251" y="4352"/>
                  </a:cubicBezTo>
                  <a:cubicBezTo>
                    <a:pt x="255" y="4343"/>
                    <a:pt x="255" y="4332"/>
                    <a:pt x="255" y="4322"/>
                  </a:cubicBezTo>
                  <a:cubicBezTo>
                    <a:pt x="255" y="4279"/>
                    <a:pt x="258" y="4237"/>
                    <a:pt x="266" y="4193"/>
                  </a:cubicBezTo>
                  <a:cubicBezTo>
                    <a:pt x="277" y="4147"/>
                    <a:pt x="295" y="4105"/>
                    <a:pt x="319" y="4063"/>
                  </a:cubicBezTo>
                  <a:close/>
                  <a:moveTo>
                    <a:pt x="538" y="4337"/>
                  </a:moveTo>
                  <a:cubicBezTo>
                    <a:pt x="539" y="4337"/>
                    <a:pt x="540" y="4337"/>
                    <a:pt x="541" y="4337"/>
                  </a:cubicBezTo>
                  <a:lnTo>
                    <a:pt x="556" y="4343"/>
                  </a:lnTo>
                  <a:cubicBezTo>
                    <a:pt x="556" y="4370"/>
                    <a:pt x="551" y="4396"/>
                    <a:pt x="543" y="4421"/>
                  </a:cubicBezTo>
                  <a:cubicBezTo>
                    <a:pt x="536" y="4446"/>
                    <a:pt x="514" y="4463"/>
                    <a:pt x="490" y="4463"/>
                  </a:cubicBezTo>
                  <a:cubicBezTo>
                    <a:pt x="489" y="4463"/>
                    <a:pt x="488" y="4463"/>
                    <a:pt x="487" y="4463"/>
                  </a:cubicBezTo>
                  <a:cubicBezTo>
                    <a:pt x="487" y="4436"/>
                    <a:pt x="489" y="4410"/>
                    <a:pt x="492" y="4383"/>
                  </a:cubicBezTo>
                  <a:cubicBezTo>
                    <a:pt x="492" y="4357"/>
                    <a:pt x="514" y="4337"/>
                    <a:pt x="538" y="4337"/>
                  </a:cubicBezTo>
                  <a:close/>
                  <a:moveTo>
                    <a:pt x="1004" y="4379"/>
                  </a:moveTo>
                  <a:lnTo>
                    <a:pt x="1004" y="4512"/>
                  </a:lnTo>
                  <a:cubicBezTo>
                    <a:pt x="982" y="4503"/>
                    <a:pt x="967" y="4480"/>
                    <a:pt x="962" y="4445"/>
                  </a:cubicBezTo>
                  <a:cubicBezTo>
                    <a:pt x="958" y="4410"/>
                    <a:pt x="956" y="4388"/>
                    <a:pt x="956" y="4379"/>
                  </a:cubicBezTo>
                  <a:close/>
                  <a:moveTo>
                    <a:pt x="1641" y="4666"/>
                  </a:moveTo>
                  <a:cubicBezTo>
                    <a:pt x="1647" y="4670"/>
                    <a:pt x="1648" y="4675"/>
                    <a:pt x="1648" y="4681"/>
                  </a:cubicBezTo>
                  <a:cubicBezTo>
                    <a:pt x="1648" y="4695"/>
                    <a:pt x="1645" y="4701"/>
                    <a:pt x="1636" y="4701"/>
                  </a:cubicBezTo>
                  <a:cubicBezTo>
                    <a:pt x="1630" y="4701"/>
                    <a:pt x="1628" y="4699"/>
                    <a:pt x="1628" y="4695"/>
                  </a:cubicBezTo>
                  <a:lnTo>
                    <a:pt x="1628" y="4681"/>
                  </a:lnTo>
                  <a:cubicBezTo>
                    <a:pt x="1627" y="4673"/>
                    <a:pt x="1634" y="4666"/>
                    <a:pt x="1641" y="4666"/>
                  </a:cubicBezTo>
                  <a:close/>
                  <a:moveTo>
                    <a:pt x="1683" y="4792"/>
                  </a:moveTo>
                  <a:cubicBezTo>
                    <a:pt x="1692" y="4792"/>
                    <a:pt x="1700" y="4797"/>
                    <a:pt x="1698" y="4807"/>
                  </a:cubicBezTo>
                  <a:cubicBezTo>
                    <a:pt x="1694" y="4810"/>
                    <a:pt x="1689" y="4814"/>
                    <a:pt x="1683" y="4814"/>
                  </a:cubicBezTo>
                  <a:cubicBezTo>
                    <a:pt x="1676" y="4814"/>
                    <a:pt x="1669" y="4808"/>
                    <a:pt x="1670" y="4799"/>
                  </a:cubicBezTo>
                  <a:lnTo>
                    <a:pt x="1678" y="4792"/>
                  </a:lnTo>
                  <a:close/>
                  <a:moveTo>
                    <a:pt x="1040" y="5024"/>
                  </a:moveTo>
                  <a:cubicBezTo>
                    <a:pt x="1046" y="5024"/>
                    <a:pt x="1047" y="5031"/>
                    <a:pt x="1046" y="5044"/>
                  </a:cubicBezTo>
                  <a:cubicBezTo>
                    <a:pt x="1047" y="5052"/>
                    <a:pt x="1042" y="5059"/>
                    <a:pt x="1035" y="5059"/>
                  </a:cubicBezTo>
                  <a:cubicBezTo>
                    <a:pt x="1034" y="5059"/>
                    <a:pt x="1034" y="5059"/>
                    <a:pt x="1033" y="5059"/>
                  </a:cubicBezTo>
                  <a:cubicBezTo>
                    <a:pt x="1027" y="5059"/>
                    <a:pt x="1026" y="5053"/>
                    <a:pt x="1026" y="5044"/>
                  </a:cubicBezTo>
                  <a:cubicBezTo>
                    <a:pt x="1026" y="5029"/>
                    <a:pt x="1029" y="5024"/>
                    <a:pt x="1040" y="5024"/>
                  </a:cubicBezTo>
                  <a:close/>
                  <a:moveTo>
                    <a:pt x="1685" y="5128"/>
                  </a:moveTo>
                  <a:lnTo>
                    <a:pt x="1685" y="5163"/>
                  </a:lnTo>
                  <a:lnTo>
                    <a:pt x="1628" y="5163"/>
                  </a:lnTo>
                  <a:lnTo>
                    <a:pt x="1628" y="5128"/>
                  </a:lnTo>
                  <a:close/>
                  <a:moveTo>
                    <a:pt x="1817" y="5331"/>
                  </a:moveTo>
                  <a:cubicBezTo>
                    <a:pt x="1835" y="5331"/>
                    <a:pt x="1846" y="5344"/>
                    <a:pt x="1846" y="5367"/>
                  </a:cubicBezTo>
                  <a:cubicBezTo>
                    <a:pt x="1847" y="5383"/>
                    <a:pt x="1835" y="5395"/>
                    <a:pt x="1820" y="5395"/>
                  </a:cubicBezTo>
                  <a:cubicBezTo>
                    <a:pt x="1819" y="5395"/>
                    <a:pt x="1818" y="5395"/>
                    <a:pt x="1817" y="5395"/>
                  </a:cubicBezTo>
                  <a:cubicBezTo>
                    <a:pt x="1804" y="5395"/>
                    <a:pt x="1796" y="5386"/>
                    <a:pt x="1796" y="5367"/>
                  </a:cubicBezTo>
                  <a:cubicBezTo>
                    <a:pt x="1796" y="5344"/>
                    <a:pt x="1804" y="5331"/>
                    <a:pt x="1817" y="5331"/>
                  </a:cubicBezTo>
                  <a:close/>
                  <a:moveTo>
                    <a:pt x="1478" y="5436"/>
                  </a:moveTo>
                  <a:cubicBezTo>
                    <a:pt x="1479" y="5436"/>
                    <a:pt x="1480" y="5437"/>
                    <a:pt x="1480" y="5437"/>
                  </a:cubicBezTo>
                  <a:cubicBezTo>
                    <a:pt x="1495" y="5446"/>
                    <a:pt x="1502" y="5453"/>
                    <a:pt x="1502" y="5459"/>
                  </a:cubicBezTo>
                  <a:cubicBezTo>
                    <a:pt x="1502" y="5468"/>
                    <a:pt x="1495" y="5471"/>
                    <a:pt x="1480" y="5471"/>
                  </a:cubicBezTo>
                  <a:cubicBezTo>
                    <a:pt x="1471" y="5471"/>
                    <a:pt x="1468" y="5464"/>
                    <a:pt x="1468" y="5451"/>
                  </a:cubicBezTo>
                  <a:cubicBezTo>
                    <a:pt x="1466" y="5443"/>
                    <a:pt x="1472" y="5436"/>
                    <a:pt x="1478" y="5436"/>
                  </a:cubicBezTo>
                  <a:close/>
                  <a:moveTo>
                    <a:pt x="1789" y="5437"/>
                  </a:moveTo>
                  <a:cubicBezTo>
                    <a:pt x="1804" y="5437"/>
                    <a:pt x="1809" y="5450"/>
                    <a:pt x="1809" y="5471"/>
                  </a:cubicBezTo>
                  <a:cubicBezTo>
                    <a:pt x="1809" y="5495"/>
                    <a:pt x="1804" y="5506"/>
                    <a:pt x="1789" y="5506"/>
                  </a:cubicBezTo>
                  <a:cubicBezTo>
                    <a:pt x="1775" y="5506"/>
                    <a:pt x="1767" y="5495"/>
                    <a:pt x="1767" y="5471"/>
                  </a:cubicBezTo>
                  <a:cubicBezTo>
                    <a:pt x="1767" y="5450"/>
                    <a:pt x="1775" y="5437"/>
                    <a:pt x="1789" y="5437"/>
                  </a:cubicBezTo>
                  <a:close/>
                  <a:moveTo>
                    <a:pt x="1208" y="6193"/>
                  </a:moveTo>
                  <a:cubicBezTo>
                    <a:pt x="1212" y="6193"/>
                    <a:pt x="1216" y="6199"/>
                    <a:pt x="1214" y="6208"/>
                  </a:cubicBezTo>
                  <a:cubicBezTo>
                    <a:pt x="1215" y="6211"/>
                    <a:pt x="1213" y="6214"/>
                    <a:pt x="1210" y="6214"/>
                  </a:cubicBezTo>
                  <a:cubicBezTo>
                    <a:pt x="1210" y="6214"/>
                    <a:pt x="1209" y="6213"/>
                    <a:pt x="1208" y="6213"/>
                  </a:cubicBezTo>
                  <a:cubicBezTo>
                    <a:pt x="1207" y="6213"/>
                    <a:pt x="1206" y="6213"/>
                    <a:pt x="1205" y="6213"/>
                  </a:cubicBezTo>
                  <a:cubicBezTo>
                    <a:pt x="1198" y="6213"/>
                    <a:pt x="1192" y="6207"/>
                    <a:pt x="1194" y="6200"/>
                  </a:cubicBezTo>
                  <a:cubicBezTo>
                    <a:pt x="1197" y="6197"/>
                    <a:pt x="1203" y="6193"/>
                    <a:pt x="1208" y="6193"/>
                  </a:cubicBezTo>
                  <a:close/>
                  <a:moveTo>
                    <a:pt x="1376" y="6208"/>
                  </a:moveTo>
                  <a:cubicBezTo>
                    <a:pt x="1404" y="6208"/>
                    <a:pt x="1440" y="6208"/>
                    <a:pt x="1484" y="6209"/>
                  </a:cubicBezTo>
                  <a:cubicBezTo>
                    <a:pt x="1528" y="6213"/>
                    <a:pt x="1552" y="6228"/>
                    <a:pt x="1552" y="6255"/>
                  </a:cubicBezTo>
                  <a:cubicBezTo>
                    <a:pt x="1552" y="6275"/>
                    <a:pt x="1539" y="6284"/>
                    <a:pt x="1515" y="6284"/>
                  </a:cubicBezTo>
                  <a:cubicBezTo>
                    <a:pt x="1504" y="6281"/>
                    <a:pt x="1491" y="6277"/>
                    <a:pt x="1480" y="6270"/>
                  </a:cubicBezTo>
                  <a:lnTo>
                    <a:pt x="1453" y="6255"/>
                  </a:lnTo>
                  <a:cubicBezTo>
                    <a:pt x="1440" y="6257"/>
                    <a:pt x="1426" y="6261"/>
                    <a:pt x="1415" y="6266"/>
                  </a:cubicBezTo>
                  <a:cubicBezTo>
                    <a:pt x="1407" y="6269"/>
                    <a:pt x="1401" y="6273"/>
                    <a:pt x="1395" y="6276"/>
                  </a:cubicBezTo>
                  <a:lnTo>
                    <a:pt x="1395" y="6276"/>
                  </a:lnTo>
                  <a:cubicBezTo>
                    <a:pt x="1382" y="6264"/>
                    <a:pt x="1376" y="6242"/>
                    <a:pt x="1376" y="6208"/>
                  </a:cubicBezTo>
                  <a:close/>
                  <a:moveTo>
                    <a:pt x="1179" y="6284"/>
                  </a:moveTo>
                  <a:lnTo>
                    <a:pt x="1179" y="6368"/>
                  </a:lnTo>
                  <a:cubicBezTo>
                    <a:pt x="1152" y="6350"/>
                    <a:pt x="1135" y="6317"/>
                    <a:pt x="1137" y="6284"/>
                  </a:cubicBezTo>
                  <a:close/>
                  <a:moveTo>
                    <a:pt x="1179" y="6732"/>
                  </a:moveTo>
                  <a:cubicBezTo>
                    <a:pt x="1221" y="6732"/>
                    <a:pt x="1245" y="6768"/>
                    <a:pt x="1250" y="6842"/>
                  </a:cubicBezTo>
                  <a:cubicBezTo>
                    <a:pt x="1254" y="6913"/>
                    <a:pt x="1258" y="6984"/>
                    <a:pt x="1258" y="7055"/>
                  </a:cubicBezTo>
                  <a:cubicBezTo>
                    <a:pt x="1237" y="7055"/>
                    <a:pt x="1221" y="7042"/>
                    <a:pt x="1205" y="7017"/>
                  </a:cubicBezTo>
                  <a:cubicBezTo>
                    <a:pt x="1186" y="6988"/>
                    <a:pt x="1172" y="6957"/>
                    <a:pt x="1159" y="6926"/>
                  </a:cubicBezTo>
                  <a:cubicBezTo>
                    <a:pt x="1144" y="6889"/>
                    <a:pt x="1133" y="6858"/>
                    <a:pt x="1124" y="6827"/>
                  </a:cubicBezTo>
                  <a:cubicBezTo>
                    <a:pt x="1117" y="6809"/>
                    <a:pt x="1111" y="6789"/>
                    <a:pt x="1110" y="6767"/>
                  </a:cubicBezTo>
                  <a:cubicBezTo>
                    <a:pt x="1113" y="6750"/>
                    <a:pt x="1124" y="6739"/>
                    <a:pt x="1137" y="6736"/>
                  </a:cubicBezTo>
                  <a:cubicBezTo>
                    <a:pt x="1152" y="6734"/>
                    <a:pt x="1166" y="6732"/>
                    <a:pt x="1179" y="6732"/>
                  </a:cubicBezTo>
                  <a:close/>
                  <a:moveTo>
                    <a:pt x="2958" y="0"/>
                  </a:moveTo>
                  <a:cubicBezTo>
                    <a:pt x="2940" y="6"/>
                    <a:pt x="2924" y="11"/>
                    <a:pt x="2905" y="21"/>
                  </a:cubicBezTo>
                  <a:cubicBezTo>
                    <a:pt x="2876" y="35"/>
                    <a:pt x="2843" y="52"/>
                    <a:pt x="2808" y="70"/>
                  </a:cubicBezTo>
                  <a:cubicBezTo>
                    <a:pt x="2774" y="88"/>
                    <a:pt x="2741" y="106"/>
                    <a:pt x="2713" y="123"/>
                  </a:cubicBezTo>
                  <a:cubicBezTo>
                    <a:pt x="2686" y="139"/>
                    <a:pt x="2671" y="150"/>
                    <a:pt x="2671" y="154"/>
                  </a:cubicBezTo>
                  <a:lnTo>
                    <a:pt x="2671" y="176"/>
                  </a:lnTo>
                  <a:cubicBezTo>
                    <a:pt x="2682" y="176"/>
                    <a:pt x="2699" y="189"/>
                    <a:pt x="2728" y="218"/>
                  </a:cubicBezTo>
                  <a:lnTo>
                    <a:pt x="2783" y="273"/>
                  </a:lnTo>
                  <a:cubicBezTo>
                    <a:pt x="2783" y="296"/>
                    <a:pt x="2779" y="313"/>
                    <a:pt x="2770" y="318"/>
                  </a:cubicBezTo>
                  <a:cubicBezTo>
                    <a:pt x="2761" y="324"/>
                    <a:pt x="2755" y="333"/>
                    <a:pt x="2755" y="344"/>
                  </a:cubicBezTo>
                  <a:cubicBezTo>
                    <a:pt x="2690" y="269"/>
                    <a:pt x="2615" y="231"/>
                    <a:pt x="2531" y="231"/>
                  </a:cubicBezTo>
                  <a:cubicBezTo>
                    <a:pt x="2503" y="232"/>
                    <a:pt x="2474" y="238"/>
                    <a:pt x="2447" y="245"/>
                  </a:cubicBezTo>
                  <a:cubicBezTo>
                    <a:pt x="2443" y="222"/>
                    <a:pt x="2436" y="196"/>
                    <a:pt x="2427" y="165"/>
                  </a:cubicBezTo>
                  <a:cubicBezTo>
                    <a:pt x="2419" y="139"/>
                    <a:pt x="2403" y="117"/>
                    <a:pt x="2377" y="105"/>
                  </a:cubicBezTo>
                  <a:cubicBezTo>
                    <a:pt x="2361" y="127"/>
                    <a:pt x="2346" y="148"/>
                    <a:pt x="2335" y="172"/>
                  </a:cubicBezTo>
                  <a:cubicBezTo>
                    <a:pt x="2321" y="194"/>
                    <a:pt x="2312" y="220"/>
                    <a:pt x="2308" y="245"/>
                  </a:cubicBezTo>
                  <a:lnTo>
                    <a:pt x="2237" y="225"/>
                  </a:lnTo>
                  <a:cubicBezTo>
                    <a:pt x="2231" y="225"/>
                    <a:pt x="2226" y="225"/>
                    <a:pt x="2220" y="225"/>
                  </a:cubicBezTo>
                  <a:cubicBezTo>
                    <a:pt x="2184" y="225"/>
                    <a:pt x="2147" y="230"/>
                    <a:pt x="2111" y="238"/>
                  </a:cubicBezTo>
                  <a:cubicBezTo>
                    <a:pt x="2078" y="249"/>
                    <a:pt x="2047" y="262"/>
                    <a:pt x="2016" y="276"/>
                  </a:cubicBezTo>
                  <a:lnTo>
                    <a:pt x="1919" y="329"/>
                  </a:lnTo>
                  <a:cubicBezTo>
                    <a:pt x="1877" y="351"/>
                    <a:pt x="1833" y="368"/>
                    <a:pt x="1789" y="379"/>
                  </a:cubicBezTo>
                  <a:cubicBezTo>
                    <a:pt x="1738" y="393"/>
                    <a:pt x="1692" y="419"/>
                    <a:pt x="1656" y="455"/>
                  </a:cubicBezTo>
                  <a:cubicBezTo>
                    <a:pt x="1616" y="494"/>
                    <a:pt x="1568" y="523"/>
                    <a:pt x="1515" y="539"/>
                  </a:cubicBezTo>
                  <a:cubicBezTo>
                    <a:pt x="1497" y="550"/>
                    <a:pt x="1475" y="558"/>
                    <a:pt x="1453" y="561"/>
                  </a:cubicBezTo>
                  <a:cubicBezTo>
                    <a:pt x="1429" y="567"/>
                    <a:pt x="1406" y="572"/>
                    <a:pt x="1382" y="581"/>
                  </a:cubicBezTo>
                  <a:cubicBezTo>
                    <a:pt x="1347" y="614"/>
                    <a:pt x="1314" y="651"/>
                    <a:pt x="1289" y="691"/>
                  </a:cubicBezTo>
                  <a:cubicBezTo>
                    <a:pt x="1258" y="737"/>
                    <a:pt x="1230" y="786"/>
                    <a:pt x="1208" y="837"/>
                  </a:cubicBezTo>
                  <a:cubicBezTo>
                    <a:pt x="1184" y="892"/>
                    <a:pt x="1161" y="943"/>
                    <a:pt x="1137" y="996"/>
                  </a:cubicBezTo>
                  <a:cubicBezTo>
                    <a:pt x="1113" y="1047"/>
                    <a:pt x="1093" y="1091"/>
                    <a:pt x="1075" y="1128"/>
                  </a:cubicBezTo>
                  <a:cubicBezTo>
                    <a:pt x="1060" y="1153"/>
                    <a:pt x="1040" y="1173"/>
                    <a:pt x="1018" y="1192"/>
                  </a:cubicBezTo>
                  <a:lnTo>
                    <a:pt x="949" y="1248"/>
                  </a:lnTo>
                  <a:cubicBezTo>
                    <a:pt x="923" y="1266"/>
                    <a:pt x="901" y="1288"/>
                    <a:pt x="878" y="1310"/>
                  </a:cubicBezTo>
                  <a:cubicBezTo>
                    <a:pt x="856" y="1334"/>
                    <a:pt x="837" y="1363"/>
                    <a:pt x="830" y="1394"/>
                  </a:cubicBezTo>
                  <a:cubicBezTo>
                    <a:pt x="808" y="1460"/>
                    <a:pt x="792" y="1529"/>
                    <a:pt x="781" y="1597"/>
                  </a:cubicBezTo>
                  <a:cubicBezTo>
                    <a:pt x="768" y="1668"/>
                    <a:pt x="761" y="1741"/>
                    <a:pt x="759" y="1814"/>
                  </a:cubicBezTo>
                  <a:cubicBezTo>
                    <a:pt x="759" y="1897"/>
                    <a:pt x="766" y="1979"/>
                    <a:pt x="781" y="2059"/>
                  </a:cubicBezTo>
                  <a:cubicBezTo>
                    <a:pt x="794" y="2145"/>
                    <a:pt x="801" y="2233"/>
                    <a:pt x="801" y="2319"/>
                  </a:cubicBezTo>
                  <a:cubicBezTo>
                    <a:pt x="803" y="2351"/>
                    <a:pt x="799" y="2384"/>
                    <a:pt x="790" y="2417"/>
                  </a:cubicBezTo>
                  <a:cubicBezTo>
                    <a:pt x="783" y="2448"/>
                    <a:pt x="764" y="2474"/>
                    <a:pt x="739" y="2494"/>
                  </a:cubicBezTo>
                  <a:cubicBezTo>
                    <a:pt x="739" y="2518"/>
                    <a:pt x="753" y="2538"/>
                    <a:pt x="777" y="2543"/>
                  </a:cubicBezTo>
                  <a:cubicBezTo>
                    <a:pt x="803" y="2552"/>
                    <a:pt x="815" y="2563"/>
                    <a:pt x="815" y="2578"/>
                  </a:cubicBezTo>
                  <a:cubicBezTo>
                    <a:pt x="815" y="2611"/>
                    <a:pt x="794" y="2629"/>
                    <a:pt x="752" y="2635"/>
                  </a:cubicBezTo>
                  <a:cubicBezTo>
                    <a:pt x="710" y="2640"/>
                    <a:pt x="689" y="2647"/>
                    <a:pt x="689" y="2662"/>
                  </a:cubicBezTo>
                  <a:lnTo>
                    <a:pt x="689" y="3013"/>
                  </a:lnTo>
                  <a:cubicBezTo>
                    <a:pt x="719" y="3024"/>
                    <a:pt x="742" y="3046"/>
                    <a:pt x="755" y="3075"/>
                  </a:cubicBezTo>
                  <a:cubicBezTo>
                    <a:pt x="773" y="3111"/>
                    <a:pt x="786" y="3148"/>
                    <a:pt x="794" y="3186"/>
                  </a:cubicBezTo>
                  <a:cubicBezTo>
                    <a:pt x="803" y="3228"/>
                    <a:pt x="810" y="3268"/>
                    <a:pt x="812" y="3310"/>
                  </a:cubicBezTo>
                  <a:cubicBezTo>
                    <a:pt x="814" y="3349"/>
                    <a:pt x="815" y="3382"/>
                    <a:pt x="815" y="3404"/>
                  </a:cubicBezTo>
                  <a:cubicBezTo>
                    <a:pt x="812" y="3404"/>
                    <a:pt x="808" y="3405"/>
                    <a:pt x="804" y="3405"/>
                  </a:cubicBezTo>
                  <a:cubicBezTo>
                    <a:pt x="787" y="3405"/>
                    <a:pt x="770" y="3398"/>
                    <a:pt x="755" y="3387"/>
                  </a:cubicBezTo>
                  <a:cubicBezTo>
                    <a:pt x="744" y="3376"/>
                    <a:pt x="737" y="3362"/>
                    <a:pt x="735" y="3345"/>
                  </a:cubicBezTo>
                  <a:cubicBezTo>
                    <a:pt x="731" y="3327"/>
                    <a:pt x="728" y="3309"/>
                    <a:pt x="721" y="3292"/>
                  </a:cubicBezTo>
                  <a:cubicBezTo>
                    <a:pt x="711" y="3270"/>
                    <a:pt x="695" y="3254"/>
                    <a:pt x="675" y="3243"/>
                  </a:cubicBezTo>
                  <a:cubicBezTo>
                    <a:pt x="669" y="3263"/>
                    <a:pt x="668" y="3283"/>
                    <a:pt x="671" y="3303"/>
                  </a:cubicBezTo>
                  <a:cubicBezTo>
                    <a:pt x="675" y="3332"/>
                    <a:pt x="675" y="3352"/>
                    <a:pt x="675" y="3362"/>
                  </a:cubicBezTo>
                  <a:cubicBezTo>
                    <a:pt x="675" y="3400"/>
                    <a:pt x="686" y="3424"/>
                    <a:pt x="706" y="3433"/>
                  </a:cubicBezTo>
                  <a:cubicBezTo>
                    <a:pt x="730" y="3442"/>
                    <a:pt x="753" y="3447"/>
                    <a:pt x="777" y="3449"/>
                  </a:cubicBezTo>
                  <a:cubicBezTo>
                    <a:pt x="801" y="3451"/>
                    <a:pt x="825" y="3457"/>
                    <a:pt x="847" y="3464"/>
                  </a:cubicBezTo>
                  <a:cubicBezTo>
                    <a:pt x="868" y="3471"/>
                    <a:pt x="878" y="3491"/>
                    <a:pt x="878" y="3522"/>
                  </a:cubicBezTo>
                  <a:cubicBezTo>
                    <a:pt x="868" y="3552"/>
                    <a:pt x="856" y="3564"/>
                    <a:pt x="836" y="3564"/>
                  </a:cubicBezTo>
                  <a:cubicBezTo>
                    <a:pt x="832" y="3564"/>
                    <a:pt x="823" y="3559"/>
                    <a:pt x="808" y="3544"/>
                  </a:cubicBezTo>
                  <a:cubicBezTo>
                    <a:pt x="797" y="3539"/>
                    <a:pt x="788" y="3532"/>
                    <a:pt x="781" y="3522"/>
                  </a:cubicBezTo>
                  <a:cubicBezTo>
                    <a:pt x="744" y="3524"/>
                    <a:pt x="710" y="3535"/>
                    <a:pt x="678" y="3555"/>
                  </a:cubicBezTo>
                  <a:cubicBezTo>
                    <a:pt x="644" y="3575"/>
                    <a:pt x="609" y="3599"/>
                    <a:pt x="578" y="3625"/>
                  </a:cubicBezTo>
                  <a:cubicBezTo>
                    <a:pt x="545" y="3650"/>
                    <a:pt x="516" y="3674"/>
                    <a:pt x="490" y="3694"/>
                  </a:cubicBezTo>
                  <a:cubicBezTo>
                    <a:pt x="472" y="3712"/>
                    <a:pt x="448" y="3723"/>
                    <a:pt x="423" y="3727"/>
                  </a:cubicBezTo>
                  <a:cubicBezTo>
                    <a:pt x="397" y="3756"/>
                    <a:pt x="364" y="3780"/>
                    <a:pt x="328" y="3796"/>
                  </a:cubicBezTo>
                  <a:cubicBezTo>
                    <a:pt x="284" y="3820"/>
                    <a:pt x="260" y="3844"/>
                    <a:pt x="255" y="3866"/>
                  </a:cubicBezTo>
                  <a:cubicBezTo>
                    <a:pt x="240" y="3946"/>
                    <a:pt x="233" y="3992"/>
                    <a:pt x="231" y="4003"/>
                  </a:cubicBezTo>
                  <a:cubicBezTo>
                    <a:pt x="228" y="4014"/>
                    <a:pt x="225" y="4018"/>
                    <a:pt x="220" y="4018"/>
                  </a:cubicBezTo>
                  <a:cubicBezTo>
                    <a:pt x="219" y="4018"/>
                    <a:pt x="217" y="4018"/>
                    <a:pt x="216" y="4017"/>
                  </a:cubicBezTo>
                  <a:cubicBezTo>
                    <a:pt x="214" y="4017"/>
                    <a:pt x="212" y="4017"/>
                    <a:pt x="209" y="4017"/>
                  </a:cubicBezTo>
                  <a:cubicBezTo>
                    <a:pt x="198" y="4017"/>
                    <a:pt x="187" y="4020"/>
                    <a:pt x="178" y="4025"/>
                  </a:cubicBezTo>
                  <a:cubicBezTo>
                    <a:pt x="160" y="4032"/>
                    <a:pt x="125" y="4069"/>
                    <a:pt x="79" y="4133"/>
                  </a:cubicBezTo>
                  <a:cubicBezTo>
                    <a:pt x="76" y="4138"/>
                    <a:pt x="70" y="4140"/>
                    <a:pt x="67" y="4140"/>
                  </a:cubicBezTo>
                  <a:cubicBezTo>
                    <a:pt x="56" y="4140"/>
                    <a:pt x="52" y="4138"/>
                    <a:pt x="52" y="4133"/>
                  </a:cubicBezTo>
                  <a:cubicBezTo>
                    <a:pt x="32" y="4156"/>
                    <a:pt x="19" y="4184"/>
                    <a:pt x="10" y="4213"/>
                  </a:cubicBezTo>
                  <a:cubicBezTo>
                    <a:pt x="6" y="4231"/>
                    <a:pt x="3" y="4249"/>
                    <a:pt x="3" y="4266"/>
                  </a:cubicBezTo>
                  <a:cubicBezTo>
                    <a:pt x="1" y="4279"/>
                    <a:pt x="3" y="4291"/>
                    <a:pt x="10" y="4301"/>
                  </a:cubicBezTo>
                  <a:cubicBezTo>
                    <a:pt x="10" y="4301"/>
                    <a:pt x="10" y="4301"/>
                    <a:pt x="10" y="4301"/>
                  </a:cubicBezTo>
                  <a:lnTo>
                    <a:pt x="10" y="4301"/>
                  </a:lnTo>
                  <a:cubicBezTo>
                    <a:pt x="10" y="4305"/>
                    <a:pt x="11" y="4308"/>
                    <a:pt x="15" y="4308"/>
                  </a:cubicBezTo>
                  <a:cubicBezTo>
                    <a:pt x="15" y="4308"/>
                    <a:pt x="16" y="4308"/>
                    <a:pt x="17" y="4308"/>
                  </a:cubicBezTo>
                  <a:lnTo>
                    <a:pt x="10" y="4301"/>
                  </a:lnTo>
                  <a:lnTo>
                    <a:pt x="10" y="4301"/>
                  </a:lnTo>
                  <a:cubicBezTo>
                    <a:pt x="43" y="4324"/>
                    <a:pt x="67" y="4343"/>
                    <a:pt x="83" y="4357"/>
                  </a:cubicBezTo>
                  <a:cubicBezTo>
                    <a:pt x="99" y="4372"/>
                    <a:pt x="114" y="4385"/>
                    <a:pt x="125" y="4396"/>
                  </a:cubicBezTo>
                  <a:lnTo>
                    <a:pt x="160" y="4430"/>
                  </a:lnTo>
                  <a:cubicBezTo>
                    <a:pt x="176" y="4447"/>
                    <a:pt x="194" y="4463"/>
                    <a:pt x="213" y="4476"/>
                  </a:cubicBezTo>
                  <a:cubicBezTo>
                    <a:pt x="213" y="4496"/>
                    <a:pt x="198" y="4512"/>
                    <a:pt x="171" y="4529"/>
                  </a:cubicBezTo>
                  <a:cubicBezTo>
                    <a:pt x="154" y="4542"/>
                    <a:pt x="134" y="4549"/>
                    <a:pt x="114" y="4553"/>
                  </a:cubicBezTo>
                  <a:lnTo>
                    <a:pt x="121" y="4547"/>
                  </a:lnTo>
                  <a:lnTo>
                    <a:pt x="10" y="4414"/>
                  </a:lnTo>
                  <a:lnTo>
                    <a:pt x="10" y="4723"/>
                  </a:lnTo>
                  <a:cubicBezTo>
                    <a:pt x="30" y="4708"/>
                    <a:pt x="52" y="4699"/>
                    <a:pt x="76" y="4693"/>
                  </a:cubicBezTo>
                  <a:cubicBezTo>
                    <a:pt x="98" y="4688"/>
                    <a:pt x="120" y="4682"/>
                    <a:pt x="143" y="4681"/>
                  </a:cubicBezTo>
                  <a:cubicBezTo>
                    <a:pt x="163" y="4684"/>
                    <a:pt x="182" y="4690"/>
                    <a:pt x="198" y="4701"/>
                  </a:cubicBezTo>
                  <a:cubicBezTo>
                    <a:pt x="216" y="4712"/>
                    <a:pt x="235" y="4719"/>
                    <a:pt x="255" y="4723"/>
                  </a:cubicBezTo>
                  <a:cubicBezTo>
                    <a:pt x="275" y="4704"/>
                    <a:pt x="289" y="4679"/>
                    <a:pt x="293" y="4651"/>
                  </a:cubicBezTo>
                  <a:cubicBezTo>
                    <a:pt x="295" y="4628"/>
                    <a:pt x="315" y="4617"/>
                    <a:pt x="353" y="4617"/>
                  </a:cubicBezTo>
                  <a:lnTo>
                    <a:pt x="739" y="4617"/>
                  </a:lnTo>
                  <a:cubicBezTo>
                    <a:pt x="735" y="4587"/>
                    <a:pt x="755" y="4562"/>
                    <a:pt x="784" y="4556"/>
                  </a:cubicBezTo>
                  <a:cubicBezTo>
                    <a:pt x="801" y="4553"/>
                    <a:pt x="819" y="4549"/>
                    <a:pt x="837" y="4547"/>
                  </a:cubicBezTo>
                  <a:cubicBezTo>
                    <a:pt x="900" y="4547"/>
                    <a:pt x="960" y="4575"/>
                    <a:pt x="1005" y="4620"/>
                  </a:cubicBezTo>
                  <a:cubicBezTo>
                    <a:pt x="1055" y="4670"/>
                    <a:pt x="1082" y="4719"/>
                    <a:pt x="1082" y="4765"/>
                  </a:cubicBezTo>
                  <a:cubicBezTo>
                    <a:pt x="1082" y="4819"/>
                    <a:pt x="1062" y="4872"/>
                    <a:pt x="1026" y="4914"/>
                  </a:cubicBezTo>
                  <a:cubicBezTo>
                    <a:pt x="991" y="4955"/>
                    <a:pt x="971" y="5006"/>
                    <a:pt x="969" y="5059"/>
                  </a:cubicBezTo>
                  <a:cubicBezTo>
                    <a:pt x="969" y="5068"/>
                    <a:pt x="980" y="5082"/>
                    <a:pt x="1002" y="5104"/>
                  </a:cubicBezTo>
                  <a:cubicBezTo>
                    <a:pt x="1022" y="5124"/>
                    <a:pt x="1047" y="5146"/>
                    <a:pt x="1075" y="5170"/>
                  </a:cubicBezTo>
                  <a:cubicBezTo>
                    <a:pt x="1108" y="5203"/>
                    <a:pt x="1142" y="5234"/>
                    <a:pt x="1179" y="5261"/>
                  </a:cubicBezTo>
                  <a:cubicBezTo>
                    <a:pt x="1181" y="5298"/>
                    <a:pt x="1159" y="5333"/>
                    <a:pt x="1128" y="5349"/>
                  </a:cubicBezTo>
                  <a:cubicBezTo>
                    <a:pt x="1095" y="5366"/>
                    <a:pt x="1075" y="5400"/>
                    <a:pt x="1075" y="5437"/>
                  </a:cubicBezTo>
                  <a:cubicBezTo>
                    <a:pt x="1075" y="5446"/>
                    <a:pt x="1080" y="5455"/>
                    <a:pt x="1088" y="5461"/>
                  </a:cubicBezTo>
                  <a:cubicBezTo>
                    <a:pt x="1095" y="5466"/>
                    <a:pt x="1102" y="5470"/>
                    <a:pt x="1110" y="5471"/>
                  </a:cubicBezTo>
                  <a:cubicBezTo>
                    <a:pt x="1122" y="5470"/>
                    <a:pt x="1133" y="5466"/>
                    <a:pt x="1144" y="5461"/>
                  </a:cubicBezTo>
                  <a:cubicBezTo>
                    <a:pt x="1159" y="5457"/>
                    <a:pt x="1172" y="5450"/>
                    <a:pt x="1179" y="5437"/>
                  </a:cubicBezTo>
                  <a:lnTo>
                    <a:pt x="1179" y="5437"/>
                  </a:lnTo>
                  <a:cubicBezTo>
                    <a:pt x="1175" y="5448"/>
                    <a:pt x="1172" y="5459"/>
                    <a:pt x="1174" y="5471"/>
                  </a:cubicBezTo>
                  <a:cubicBezTo>
                    <a:pt x="1172" y="5497"/>
                    <a:pt x="1177" y="5521"/>
                    <a:pt x="1190" y="5541"/>
                  </a:cubicBezTo>
                  <a:cubicBezTo>
                    <a:pt x="1201" y="5561"/>
                    <a:pt x="1208" y="5583"/>
                    <a:pt x="1208" y="5605"/>
                  </a:cubicBezTo>
                  <a:cubicBezTo>
                    <a:pt x="1205" y="5638"/>
                    <a:pt x="1195" y="5671"/>
                    <a:pt x="1179" y="5700"/>
                  </a:cubicBezTo>
                  <a:cubicBezTo>
                    <a:pt x="1161" y="5738"/>
                    <a:pt x="1139" y="5780"/>
                    <a:pt x="1113" y="5826"/>
                  </a:cubicBezTo>
                  <a:cubicBezTo>
                    <a:pt x="1088" y="5870"/>
                    <a:pt x="1062" y="5910"/>
                    <a:pt x="1037" y="5948"/>
                  </a:cubicBezTo>
                  <a:cubicBezTo>
                    <a:pt x="1020" y="5976"/>
                    <a:pt x="996" y="5999"/>
                    <a:pt x="969" y="6018"/>
                  </a:cubicBezTo>
                  <a:cubicBezTo>
                    <a:pt x="971" y="6038"/>
                    <a:pt x="989" y="6053"/>
                    <a:pt x="1008" y="6053"/>
                  </a:cubicBezTo>
                  <a:cubicBezTo>
                    <a:pt x="1009" y="6053"/>
                    <a:pt x="1010" y="6052"/>
                    <a:pt x="1011" y="6052"/>
                  </a:cubicBezTo>
                  <a:cubicBezTo>
                    <a:pt x="1026" y="6052"/>
                    <a:pt x="1040" y="6052"/>
                    <a:pt x="1053" y="6049"/>
                  </a:cubicBezTo>
                  <a:cubicBezTo>
                    <a:pt x="1066" y="6047"/>
                    <a:pt x="1077" y="6047"/>
                    <a:pt x="1088" y="6045"/>
                  </a:cubicBezTo>
                  <a:cubicBezTo>
                    <a:pt x="1089" y="6045"/>
                    <a:pt x="1090" y="6045"/>
                    <a:pt x="1092" y="6045"/>
                  </a:cubicBezTo>
                  <a:cubicBezTo>
                    <a:pt x="1114" y="6045"/>
                    <a:pt x="1134" y="6059"/>
                    <a:pt x="1137" y="6082"/>
                  </a:cubicBezTo>
                  <a:cubicBezTo>
                    <a:pt x="1126" y="6107"/>
                    <a:pt x="1104" y="6125"/>
                    <a:pt x="1079" y="6133"/>
                  </a:cubicBezTo>
                  <a:cubicBezTo>
                    <a:pt x="1053" y="6140"/>
                    <a:pt x="1040" y="6162"/>
                    <a:pt x="1040" y="6200"/>
                  </a:cubicBezTo>
                  <a:cubicBezTo>
                    <a:pt x="1040" y="6270"/>
                    <a:pt x="1051" y="6337"/>
                    <a:pt x="1075" y="6403"/>
                  </a:cubicBezTo>
                  <a:cubicBezTo>
                    <a:pt x="1097" y="6471"/>
                    <a:pt x="1110" y="6542"/>
                    <a:pt x="1110" y="6613"/>
                  </a:cubicBezTo>
                  <a:cubicBezTo>
                    <a:pt x="1110" y="6662"/>
                    <a:pt x="1095" y="6712"/>
                    <a:pt x="1068" y="6754"/>
                  </a:cubicBezTo>
                  <a:cubicBezTo>
                    <a:pt x="1042" y="6798"/>
                    <a:pt x="1007" y="6838"/>
                    <a:pt x="969" y="6873"/>
                  </a:cubicBezTo>
                  <a:cubicBezTo>
                    <a:pt x="954" y="6913"/>
                    <a:pt x="945" y="6955"/>
                    <a:pt x="942" y="6999"/>
                  </a:cubicBezTo>
                  <a:cubicBezTo>
                    <a:pt x="936" y="7044"/>
                    <a:pt x="934" y="7092"/>
                    <a:pt x="934" y="7139"/>
                  </a:cubicBezTo>
                  <a:cubicBezTo>
                    <a:pt x="934" y="7185"/>
                    <a:pt x="934" y="7229"/>
                    <a:pt x="938" y="7269"/>
                  </a:cubicBezTo>
                  <a:cubicBezTo>
                    <a:pt x="942" y="7307"/>
                    <a:pt x="942" y="7337"/>
                    <a:pt x="942" y="7357"/>
                  </a:cubicBezTo>
                  <a:cubicBezTo>
                    <a:pt x="940" y="7357"/>
                    <a:pt x="938" y="7356"/>
                    <a:pt x="937" y="7356"/>
                  </a:cubicBezTo>
                  <a:cubicBezTo>
                    <a:pt x="912" y="7356"/>
                    <a:pt x="890" y="7371"/>
                    <a:pt x="878" y="7395"/>
                  </a:cubicBezTo>
                  <a:cubicBezTo>
                    <a:pt x="863" y="7424"/>
                    <a:pt x="850" y="7455"/>
                    <a:pt x="843" y="7488"/>
                  </a:cubicBezTo>
                  <a:cubicBezTo>
                    <a:pt x="834" y="7527"/>
                    <a:pt x="828" y="7565"/>
                    <a:pt x="826" y="7605"/>
                  </a:cubicBezTo>
                  <a:cubicBezTo>
                    <a:pt x="823" y="7643"/>
                    <a:pt x="823" y="7678"/>
                    <a:pt x="823" y="7706"/>
                  </a:cubicBezTo>
                  <a:cubicBezTo>
                    <a:pt x="823" y="7715"/>
                    <a:pt x="823" y="7737"/>
                    <a:pt x="826" y="7769"/>
                  </a:cubicBezTo>
                  <a:cubicBezTo>
                    <a:pt x="830" y="7802"/>
                    <a:pt x="830" y="7822"/>
                    <a:pt x="830" y="7832"/>
                  </a:cubicBezTo>
                  <a:cubicBezTo>
                    <a:pt x="848" y="7880"/>
                    <a:pt x="895" y="7910"/>
                    <a:pt x="946" y="7910"/>
                  </a:cubicBezTo>
                  <a:cubicBezTo>
                    <a:pt x="948" y="7910"/>
                    <a:pt x="949" y="7910"/>
                    <a:pt x="951" y="7910"/>
                  </a:cubicBezTo>
                  <a:cubicBezTo>
                    <a:pt x="996" y="7839"/>
                    <a:pt x="1035" y="7784"/>
                    <a:pt x="1062" y="7746"/>
                  </a:cubicBezTo>
                  <a:cubicBezTo>
                    <a:pt x="1091" y="7706"/>
                    <a:pt x="1115" y="7667"/>
                    <a:pt x="1139" y="7632"/>
                  </a:cubicBezTo>
                  <a:cubicBezTo>
                    <a:pt x="1163" y="7598"/>
                    <a:pt x="1177" y="7580"/>
                    <a:pt x="1181" y="7580"/>
                  </a:cubicBezTo>
                  <a:cubicBezTo>
                    <a:pt x="1177" y="7567"/>
                    <a:pt x="1170" y="7554"/>
                    <a:pt x="1161" y="7541"/>
                  </a:cubicBezTo>
                  <a:cubicBezTo>
                    <a:pt x="1148" y="7527"/>
                    <a:pt x="1141" y="7508"/>
                    <a:pt x="1139" y="7490"/>
                  </a:cubicBezTo>
                  <a:cubicBezTo>
                    <a:pt x="1139" y="7472"/>
                    <a:pt x="1141" y="7455"/>
                    <a:pt x="1146" y="7441"/>
                  </a:cubicBezTo>
                  <a:cubicBezTo>
                    <a:pt x="1146" y="7430"/>
                    <a:pt x="1148" y="7421"/>
                    <a:pt x="1153" y="7411"/>
                  </a:cubicBezTo>
                  <a:lnTo>
                    <a:pt x="1413" y="7411"/>
                  </a:lnTo>
                  <a:cubicBezTo>
                    <a:pt x="1431" y="7411"/>
                    <a:pt x="1446" y="7395"/>
                    <a:pt x="1455" y="7360"/>
                  </a:cubicBezTo>
                  <a:cubicBezTo>
                    <a:pt x="1464" y="7324"/>
                    <a:pt x="1471" y="7285"/>
                    <a:pt x="1479" y="7240"/>
                  </a:cubicBezTo>
                  <a:cubicBezTo>
                    <a:pt x="1486" y="7200"/>
                    <a:pt x="1495" y="7161"/>
                    <a:pt x="1508" y="7121"/>
                  </a:cubicBezTo>
                  <a:cubicBezTo>
                    <a:pt x="1519" y="7086"/>
                    <a:pt x="1539" y="7070"/>
                    <a:pt x="1566" y="7070"/>
                  </a:cubicBezTo>
                  <a:cubicBezTo>
                    <a:pt x="1577" y="7074"/>
                    <a:pt x="1590" y="7079"/>
                    <a:pt x="1601" y="7083"/>
                  </a:cubicBezTo>
                  <a:cubicBezTo>
                    <a:pt x="1610" y="7086"/>
                    <a:pt x="1617" y="7092"/>
                    <a:pt x="1627" y="7097"/>
                  </a:cubicBezTo>
                  <a:cubicBezTo>
                    <a:pt x="1634" y="7103"/>
                    <a:pt x="1643" y="7106"/>
                    <a:pt x="1650" y="7112"/>
                  </a:cubicBezTo>
                  <a:cubicBezTo>
                    <a:pt x="1641" y="7134"/>
                    <a:pt x="1632" y="7156"/>
                    <a:pt x="1623" y="7174"/>
                  </a:cubicBezTo>
                  <a:cubicBezTo>
                    <a:pt x="1614" y="7192"/>
                    <a:pt x="1606" y="7211"/>
                    <a:pt x="1601" y="7231"/>
                  </a:cubicBezTo>
                  <a:cubicBezTo>
                    <a:pt x="1592" y="7247"/>
                    <a:pt x="1588" y="7267"/>
                    <a:pt x="1588" y="7285"/>
                  </a:cubicBezTo>
                  <a:cubicBezTo>
                    <a:pt x="1639" y="7249"/>
                    <a:pt x="1681" y="7200"/>
                    <a:pt x="1711" y="7143"/>
                  </a:cubicBezTo>
                  <a:cubicBezTo>
                    <a:pt x="1747" y="7077"/>
                    <a:pt x="1776" y="7010"/>
                    <a:pt x="1802" y="6940"/>
                  </a:cubicBezTo>
                  <a:cubicBezTo>
                    <a:pt x="1826" y="6869"/>
                    <a:pt x="1846" y="6796"/>
                    <a:pt x="1857" y="6723"/>
                  </a:cubicBezTo>
                  <a:cubicBezTo>
                    <a:pt x="1868" y="6661"/>
                    <a:pt x="1873" y="6599"/>
                    <a:pt x="1875" y="6536"/>
                  </a:cubicBezTo>
                  <a:cubicBezTo>
                    <a:pt x="1866" y="6536"/>
                    <a:pt x="1859" y="6538"/>
                    <a:pt x="1851" y="6540"/>
                  </a:cubicBezTo>
                  <a:cubicBezTo>
                    <a:pt x="1838" y="6542"/>
                    <a:pt x="1826" y="6544"/>
                    <a:pt x="1811" y="6544"/>
                  </a:cubicBezTo>
                  <a:cubicBezTo>
                    <a:pt x="1793" y="6544"/>
                    <a:pt x="1773" y="6542"/>
                    <a:pt x="1753" y="6536"/>
                  </a:cubicBezTo>
                  <a:cubicBezTo>
                    <a:pt x="1736" y="6533"/>
                    <a:pt x="1723" y="6518"/>
                    <a:pt x="1722" y="6502"/>
                  </a:cubicBezTo>
                  <a:cubicBezTo>
                    <a:pt x="1722" y="6487"/>
                    <a:pt x="1722" y="6467"/>
                    <a:pt x="1725" y="6438"/>
                  </a:cubicBezTo>
                  <a:cubicBezTo>
                    <a:pt x="1727" y="6410"/>
                    <a:pt x="1727" y="6378"/>
                    <a:pt x="1727" y="6341"/>
                  </a:cubicBezTo>
                  <a:cubicBezTo>
                    <a:pt x="1727" y="6261"/>
                    <a:pt x="1722" y="6204"/>
                    <a:pt x="1707" y="6173"/>
                  </a:cubicBezTo>
                  <a:cubicBezTo>
                    <a:pt x="1692" y="6135"/>
                    <a:pt x="1685" y="6094"/>
                    <a:pt x="1685" y="6054"/>
                  </a:cubicBezTo>
                  <a:cubicBezTo>
                    <a:pt x="1683" y="6014"/>
                    <a:pt x="1712" y="5979"/>
                    <a:pt x="1753" y="5976"/>
                  </a:cubicBezTo>
                  <a:cubicBezTo>
                    <a:pt x="1796" y="5967"/>
                    <a:pt x="1818" y="5948"/>
                    <a:pt x="1818" y="5921"/>
                  </a:cubicBezTo>
                  <a:lnTo>
                    <a:pt x="1818" y="5676"/>
                  </a:lnTo>
                  <a:lnTo>
                    <a:pt x="1895" y="5640"/>
                  </a:lnTo>
                  <a:cubicBezTo>
                    <a:pt x="1902" y="5618"/>
                    <a:pt x="1906" y="5596"/>
                    <a:pt x="1906" y="5574"/>
                  </a:cubicBezTo>
                  <a:cubicBezTo>
                    <a:pt x="1908" y="5539"/>
                    <a:pt x="1910" y="5508"/>
                    <a:pt x="1910" y="5486"/>
                  </a:cubicBezTo>
                  <a:cubicBezTo>
                    <a:pt x="1912" y="5411"/>
                    <a:pt x="1897" y="5336"/>
                    <a:pt x="1864" y="5269"/>
                  </a:cubicBezTo>
                  <a:cubicBezTo>
                    <a:pt x="1833" y="5203"/>
                    <a:pt x="1817" y="5132"/>
                    <a:pt x="1818" y="5059"/>
                  </a:cubicBezTo>
                  <a:cubicBezTo>
                    <a:pt x="1817" y="5040"/>
                    <a:pt x="1824" y="5022"/>
                    <a:pt x="1840" y="5013"/>
                  </a:cubicBezTo>
                  <a:cubicBezTo>
                    <a:pt x="1855" y="5004"/>
                    <a:pt x="1864" y="4986"/>
                    <a:pt x="1860" y="4967"/>
                  </a:cubicBezTo>
                  <a:cubicBezTo>
                    <a:pt x="1857" y="4936"/>
                    <a:pt x="1846" y="4907"/>
                    <a:pt x="1833" y="4880"/>
                  </a:cubicBezTo>
                  <a:lnTo>
                    <a:pt x="1773" y="4739"/>
                  </a:lnTo>
                  <a:cubicBezTo>
                    <a:pt x="1753" y="4691"/>
                    <a:pt x="1733" y="4646"/>
                    <a:pt x="1714" y="4607"/>
                  </a:cubicBezTo>
                  <a:cubicBezTo>
                    <a:pt x="1701" y="4584"/>
                    <a:pt x="1692" y="4558"/>
                    <a:pt x="1685" y="4533"/>
                  </a:cubicBezTo>
                  <a:cubicBezTo>
                    <a:pt x="1685" y="4520"/>
                    <a:pt x="1687" y="4498"/>
                    <a:pt x="1689" y="4470"/>
                  </a:cubicBezTo>
                  <a:cubicBezTo>
                    <a:pt x="1692" y="4441"/>
                    <a:pt x="1696" y="4412"/>
                    <a:pt x="1703" y="4383"/>
                  </a:cubicBezTo>
                  <a:cubicBezTo>
                    <a:pt x="1709" y="4355"/>
                    <a:pt x="1718" y="4330"/>
                    <a:pt x="1731" y="4306"/>
                  </a:cubicBezTo>
                  <a:cubicBezTo>
                    <a:pt x="1740" y="4288"/>
                    <a:pt x="1756" y="4275"/>
                    <a:pt x="1776" y="4273"/>
                  </a:cubicBezTo>
                  <a:cubicBezTo>
                    <a:pt x="1802" y="4275"/>
                    <a:pt x="1824" y="4290"/>
                    <a:pt x="1833" y="4313"/>
                  </a:cubicBezTo>
                  <a:cubicBezTo>
                    <a:pt x="1846" y="4333"/>
                    <a:pt x="1853" y="4355"/>
                    <a:pt x="1853" y="4379"/>
                  </a:cubicBezTo>
                  <a:cubicBezTo>
                    <a:pt x="1875" y="4348"/>
                    <a:pt x="1906" y="4324"/>
                    <a:pt x="1941" y="4313"/>
                  </a:cubicBezTo>
                  <a:cubicBezTo>
                    <a:pt x="1977" y="4301"/>
                    <a:pt x="2014" y="4295"/>
                    <a:pt x="2050" y="4295"/>
                  </a:cubicBezTo>
                  <a:cubicBezTo>
                    <a:pt x="2078" y="4295"/>
                    <a:pt x="2107" y="4297"/>
                    <a:pt x="2134" y="4302"/>
                  </a:cubicBezTo>
                  <a:cubicBezTo>
                    <a:pt x="2145" y="4264"/>
                    <a:pt x="2160" y="4226"/>
                    <a:pt x="2180" y="4189"/>
                  </a:cubicBezTo>
                  <a:cubicBezTo>
                    <a:pt x="2191" y="4171"/>
                    <a:pt x="2235" y="4162"/>
                    <a:pt x="2310" y="4162"/>
                  </a:cubicBezTo>
                  <a:cubicBezTo>
                    <a:pt x="2279" y="4195"/>
                    <a:pt x="2260" y="4237"/>
                    <a:pt x="2260" y="4280"/>
                  </a:cubicBezTo>
                  <a:cubicBezTo>
                    <a:pt x="2312" y="4280"/>
                    <a:pt x="2346" y="4266"/>
                    <a:pt x="2365" y="4235"/>
                  </a:cubicBezTo>
                  <a:cubicBezTo>
                    <a:pt x="2385" y="4206"/>
                    <a:pt x="2421" y="4189"/>
                    <a:pt x="2478" y="4189"/>
                  </a:cubicBezTo>
                  <a:cubicBezTo>
                    <a:pt x="2478" y="4162"/>
                    <a:pt x="2472" y="4133"/>
                    <a:pt x="2463" y="4105"/>
                  </a:cubicBezTo>
                  <a:cubicBezTo>
                    <a:pt x="2454" y="4076"/>
                    <a:pt x="2449" y="4045"/>
                    <a:pt x="2449" y="4014"/>
                  </a:cubicBezTo>
                  <a:cubicBezTo>
                    <a:pt x="2449" y="3983"/>
                    <a:pt x="2452" y="3952"/>
                    <a:pt x="2463" y="3922"/>
                  </a:cubicBezTo>
                  <a:cubicBezTo>
                    <a:pt x="2472" y="3901"/>
                    <a:pt x="2498" y="3880"/>
                    <a:pt x="2540" y="3868"/>
                  </a:cubicBezTo>
                  <a:cubicBezTo>
                    <a:pt x="2554" y="3888"/>
                    <a:pt x="2578" y="3900"/>
                    <a:pt x="2603" y="3900"/>
                  </a:cubicBezTo>
                  <a:cubicBezTo>
                    <a:pt x="2608" y="3900"/>
                    <a:pt x="2612" y="3900"/>
                    <a:pt x="2617" y="3899"/>
                  </a:cubicBezTo>
                  <a:cubicBezTo>
                    <a:pt x="2637" y="3894"/>
                    <a:pt x="2656" y="3892"/>
                    <a:pt x="2676" y="3892"/>
                  </a:cubicBezTo>
                  <a:cubicBezTo>
                    <a:pt x="2689" y="3892"/>
                    <a:pt x="2702" y="3893"/>
                    <a:pt x="2715" y="3895"/>
                  </a:cubicBezTo>
                  <a:lnTo>
                    <a:pt x="2673" y="3930"/>
                  </a:lnTo>
                  <a:cubicBezTo>
                    <a:pt x="2692" y="3961"/>
                    <a:pt x="2715" y="3988"/>
                    <a:pt x="2741" y="4014"/>
                  </a:cubicBezTo>
                  <a:cubicBezTo>
                    <a:pt x="2761" y="4029"/>
                    <a:pt x="2786" y="4036"/>
                    <a:pt x="2812" y="4036"/>
                  </a:cubicBezTo>
                  <a:cubicBezTo>
                    <a:pt x="2815" y="4036"/>
                    <a:pt x="2818" y="4036"/>
                    <a:pt x="2821" y="4036"/>
                  </a:cubicBezTo>
                  <a:cubicBezTo>
                    <a:pt x="2849" y="4036"/>
                    <a:pt x="2883" y="4036"/>
                    <a:pt x="2925" y="4039"/>
                  </a:cubicBezTo>
                  <a:cubicBezTo>
                    <a:pt x="2933" y="4040"/>
                    <a:pt x="2940" y="4040"/>
                    <a:pt x="2948" y="4040"/>
                  </a:cubicBezTo>
                  <a:cubicBezTo>
                    <a:pt x="2982" y="4040"/>
                    <a:pt x="3015" y="4037"/>
                    <a:pt x="3048" y="4032"/>
                  </a:cubicBezTo>
                  <a:cubicBezTo>
                    <a:pt x="3086" y="4025"/>
                    <a:pt x="3121" y="4010"/>
                    <a:pt x="3154" y="3990"/>
                  </a:cubicBezTo>
                  <a:cubicBezTo>
                    <a:pt x="3183" y="3968"/>
                    <a:pt x="3201" y="3932"/>
                    <a:pt x="3199" y="3895"/>
                  </a:cubicBezTo>
                  <a:lnTo>
                    <a:pt x="3044" y="3895"/>
                  </a:lnTo>
                  <a:cubicBezTo>
                    <a:pt x="3044" y="3871"/>
                    <a:pt x="3040" y="3848"/>
                    <a:pt x="3035" y="3826"/>
                  </a:cubicBezTo>
                  <a:cubicBezTo>
                    <a:pt x="3017" y="3774"/>
                    <a:pt x="3020" y="3718"/>
                    <a:pt x="3048" y="3670"/>
                  </a:cubicBezTo>
                  <a:cubicBezTo>
                    <a:pt x="3064" y="3634"/>
                    <a:pt x="3103" y="3616"/>
                    <a:pt x="3163" y="3616"/>
                  </a:cubicBezTo>
                  <a:cubicBezTo>
                    <a:pt x="3197" y="3616"/>
                    <a:pt x="3218" y="3617"/>
                    <a:pt x="3224" y="3620"/>
                  </a:cubicBezTo>
                  <a:lnTo>
                    <a:pt x="3224" y="3620"/>
                  </a:lnTo>
                  <a:lnTo>
                    <a:pt x="3037" y="3482"/>
                  </a:lnTo>
                  <a:lnTo>
                    <a:pt x="2995" y="3482"/>
                  </a:lnTo>
                  <a:cubicBezTo>
                    <a:pt x="2999" y="3473"/>
                    <a:pt x="3003" y="3465"/>
                    <a:pt x="3007" y="3458"/>
                  </a:cubicBezTo>
                  <a:lnTo>
                    <a:pt x="3007" y="3458"/>
                  </a:lnTo>
                  <a:cubicBezTo>
                    <a:pt x="2994" y="3468"/>
                    <a:pt x="2977" y="3475"/>
                    <a:pt x="2960" y="3475"/>
                  </a:cubicBezTo>
                  <a:cubicBezTo>
                    <a:pt x="2940" y="3475"/>
                    <a:pt x="2920" y="3466"/>
                    <a:pt x="2907" y="3449"/>
                  </a:cubicBezTo>
                  <a:cubicBezTo>
                    <a:pt x="2895" y="3435"/>
                    <a:pt x="2885" y="3419"/>
                    <a:pt x="2876" y="3402"/>
                  </a:cubicBezTo>
                  <a:lnTo>
                    <a:pt x="2876" y="3402"/>
                  </a:lnTo>
                  <a:cubicBezTo>
                    <a:pt x="2876" y="3403"/>
                    <a:pt x="2876" y="3404"/>
                    <a:pt x="2876" y="3405"/>
                  </a:cubicBezTo>
                  <a:cubicBezTo>
                    <a:pt x="2876" y="3415"/>
                    <a:pt x="2867" y="3418"/>
                    <a:pt x="2847" y="3418"/>
                  </a:cubicBezTo>
                  <a:cubicBezTo>
                    <a:pt x="2805" y="3416"/>
                    <a:pt x="2765" y="3402"/>
                    <a:pt x="2728" y="3380"/>
                  </a:cubicBezTo>
                  <a:cubicBezTo>
                    <a:pt x="2682" y="3354"/>
                    <a:pt x="2659" y="3321"/>
                    <a:pt x="2659" y="3279"/>
                  </a:cubicBezTo>
                  <a:cubicBezTo>
                    <a:pt x="2659" y="3310"/>
                    <a:pt x="2655" y="3331"/>
                    <a:pt x="2648" y="3338"/>
                  </a:cubicBezTo>
                  <a:cubicBezTo>
                    <a:pt x="2639" y="3345"/>
                    <a:pt x="2628" y="3349"/>
                    <a:pt x="2617" y="3349"/>
                  </a:cubicBezTo>
                  <a:cubicBezTo>
                    <a:pt x="2597" y="3349"/>
                    <a:pt x="2578" y="3345"/>
                    <a:pt x="2560" y="3338"/>
                  </a:cubicBezTo>
                  <a:cubicBezTo>
                    <a:pt x="2549" y="3332"/>
                    <a:pt x="2536" y="3329"/>
                    <a:pt x="2525" y="3327"/>
                  </a:cubicBezTo>
                  <a:lnTo>
                    <a:pt x="2525" y="3307"/>
                  </a:lnTo>
                  <a:cubicBezTo>
                    <a:pt x="2518" y="3318"/>
                    <a:pt x="2507" y="3329"/>
                    <a:pt x="2494" y="3334"/>
                  </a:cubicBezTo>
                  <a:cubicBezTo>
                    <a:pt x="2483" y="3342"/>
                    <a:pt x="2474" y="3345"/>
                    <a:pt x="2461" y="3349"/>
                  </a:cubicBezTo>
                  <a:cubicBezTo>
                    <a:pt x="2432" y="3347"/>
                    <a:pt x="2403" y="3338"/>
                    <a:pt x="2377" y="3323"/>
                  </a:cubicBezTo>
                  <a:cubicBezTo>
                    <a:pt x="2344" y="3307"/>
                    <a:pt x="2288" y="3300"/>
                    <a:pt x="2202" y="3300"/>
                  </a:cubicBezTo>
                  <a:lnTo>
                    <a:pt x="2136" y="3300"/>
                  </a:lnTo>
                  <a:cubicBezTo>
                    <a:pt x="2133" y="3299"/>
                    <a:pt x="2129" y="3299"/>
                    <a:pt x="2126" y="3299"/>
                  </a:cubicBezTo>
                  <a:cubicBezTo>
                    <a:pt x="2109" y="3299"/>
                    <a:pt x="2092" y="3302"/>
                    <a:pt x="2076" y="3307"/>
                  </a:cubicBezTo>
                  <a:lnTo>
                    <a:pt x="2041" y="3349"/>
                  </a:lnTo>
                  <a:lnTo>
                    <a:pt x="1804" y="3349"/>
                  </a:lnTo>
                  <a:cubicBezTo>
                    <a:pt x="1751" y="3349"/>
                    <a:pt x="1722" y="3320"/>
                    <a:pt x="1712" y="3261"/>
                  </a:cubicBezTo>
                  <a:cubicBezTo>
                    <a:pt x="1701" y="3195"/>
                    <a:pt x="1696" y="3130"/>
                    <a:pt x="1694" y="3066"/>
                  </a:cubicBezTo>
                  <a:cubicBezTo>
                    <a:pt x="1692" y="2998"/>
                    <a:pt x="1687" y="2934"/>
                    <a:pt x="1674" y="2868"/>
                  </a:cubicBezTo>
                  <a:cubicBezTo>
                    <a:pt x="1661" y="2810"/>
                    <a:pt x="1628" y="2781"/>
                    <a:pt x="1572" y="2781"/>
                  </a:cubicBezTo>
                  <a:cubicBezTo>
                    <a:pt x="1572" y="2746"/>
                    <a:pt x="1570" y="2711"/>
                    <a:pt x="1564" y="2677"/>
                  </a:cubicBezTo>
                  <a:cubicBezTo>
                    <a:pt x="1561" y="2642"/>
                    <a:pt x="1557" y="2605"/>
                    <a:pt x="1557" y="2571"/>
                  </a:cubicBezTo>
                  <a:cubicBezTo>
                    <a:pt x="1557" y="2527"/>
                    <a:pt x="1566" y="2483"/>
                    <a:pt x="1583" y="2441"/>
                  </a:cubicBezTo>
                  <a:cubicBezTo>
                    <a:pt x="1605" y="2393"/>
                    <a:pt x="1641" y="2355"/>
                    <a:pt x="1683" y="2326"/>
                  </a:cubicBezTo>
                  <a:lnTo>
                    <a:pt x="1683" y="1955"/>
                  </a:lnTo>
                  <a:cubicBezTo>
                    <a:pt x="1680" y="1955"/>
                    <a:pt x="1677" y="1956"/>
                    <a:pt x="1674" y="1956"/>
                  </a:cubicBezTo>
                  <a:cubicBezTo>
                    <a:pt x="1660" y="1956"/>
                    <a:pt x="1646" y="1952"/>
                    <a:pt x="1632" y="1948"/>
                  </a:cubicBezTo>
                  <a:cubicBezTo>
                    <a:pt x="1625" y="1942"/>
                    <a:pt x="1621" y="1935"/>
                    <a:pt x="1621" y="1926"/>
                  </a:cubicBezTo>
                  <a:cubicBezTo>
                    <a:pt x="1621" y="1919"/>
                    <a:pt x="1623" y="1909"/>
                    <a:pt x="1625" y="1902"/>
                  </a:cubicBezTo>
                  <a:cubicBezTo>
                    <a:pt x="1627" y="1895"/>
                    <a:pt x="1628" y="1886"/>
                    <a:pt x="1628" y="1878"/>
                  </a:cubicBezTo>
                  <a:cubicBezTo>
                    <a:pt x="1628" y="1864"/>
                    <a:pt x="1619" y="1851"/>
                    <a:pt x="1601" y="1840"/>
                  </a:cubicBezTo>
                  <a:cubicBezTo>
                    <a:pt x="1581" y="1827"/>
                    <a:pt x="1543" y="1822"/>
                    <a:pt x="1480" y="1822"/>
                  </a:cubicBezTo>
                  <a:lnTo>
                    <a:pt x="1480" y="1738"/>
                  </a:lnTo>
                  <a:lnTo>
                    <a:pt x="1628" y="1738"/>
                  </a:lnTo>
                  <a:lnTo>
                    <a:pt x="1628" y="1164"/>
                  </a:lnTo>
                  <a:lnTo>
                    <a:pt x="1685" y="1058"/>
                  </a:lnTo>
                  <a:lnTo>
                    <a:pt x="1928" y="1058"/>
                  </a:lnTo>
                  <a:lnTo>
                    <a:pt x="2027" y="749"/>
                  </a:lnTo>
                  <a:cubicBezTo>
                    <a:pt x="2092" y="735"/>
                    <a:pt x="2154" y="707"/>
                    <a:pt x="2209" y="665"/>
                  </a:cubicBezTo>
                  <a:cubicBezTo>
                    <a:pt x="2266" y="623"/>
                    <a:pt x="2306" y="603"/>
                    <a:pt x="2328" y="603"/>
                  </a:cubicBezTo>
                  <a:cubicBezTo>
                    <a:pt x="2366" y="603"/>
                    <a:pt x="2399" y="603"/>
                    <a:pt x="2430" y="607"/>
                  </a:cubicBezTo>
                  <a:cubicBezTo>
                    <a:pt x="2460" y="611"/>
                    <a:pt x="2500" y="611"/>
                    <a:pt x="2545" y="611"/>
                  </a:cubicBezTo>
                  <a:cubicBezTo>
                    <a:pt x="2589" y="611"/>
                    <a:pt x="2633" y="603"/>
                    <a:pt x="2675" y="589"/>
                  </a:cubicBezTo>
                  <a:cubicBezTo>
                    <a:pt x="2713" y="576"/>
                    <a:pt x="2752" y="568"/>
                    <a:pt x="2792" y="568"/>
                  </a:cubicBezTo>
                  <a:cubicBezTo>
                    <a:pt x="2796" y="568"/>
                    <a:pt x="2800" y="568"/>
                    <a:pt x="2805" y="569"/>
                  </a:cubicBezTo>
                  <a:cubicBezTo>
                    <a:pt x="2808" y="569"/>
                    <a:pt x="2816" y="574"/>
                    <a:pt x="2825" y="585"/>
                  </a:cubicBezTo>
                  <a:cubicBezTo>
                    <a:pt x="2832" y="592"/>
                    <a:pt x="2838" y="600"/>
                    <a:pt x="2839" y="611"/>
                  </a:cubicBezTo>
                  <a:cubicBezTo>
                    <a:pt x="2836" y="625"/>
                    <a:pt x="2830" y="642"/>
                    <a:pt x="2821" y="656"/>
                  </a:cubicBezTo>
                  <a:cubicBezTo>
                    <a:pt x="2814" y="669"/>
                    <a:pt x="2808" y="686"/>
                    <a:pt x="2805" y="702"/>
                  </a:cubicBezTo>
                  <a:cubicBezTo>
                    <a:pt x="2807" y="731"/>
                    <a:pt x="2823" y="760"/>
                    <a:pt x="2850" y="775"/>
                  </a:cubicBezTo>
                  <a:cubicBezTo>
                    <a:pt x="2867" y="790"/>
                    <a:pt x="2887" y="801"/>
                    <a:pt x="2909" y="806"/>
                  </a:cubicBezTo>
                  <a:cubicBezTo>
                    <a:pt x="2951" y="806"/>
                    <a:pt x="2973" y="791"/>
                    <a:pt x="2973" y="764"/>
                  </a:cubicBezTo>
                  <a:cubicBezTo>
                    <a:pt x="2973" y="742"/>
                    <a:pt x="2967" y="720"/>
                    <a:pt x="2958" y="702"/>
                  </a:cubicBezTo>
                  <a:cubicBezTo>
                    <a:pt x="2951" y="682"/>
                    <a:pt x="2945" y="660"/>
                    <a:pt x="2945" y="638"/>
                  </a:cubicBezTo>
                  <a:cubicBezTo>
                    <a:pt x="2948" y="638"/>
                    <a:pt x="2950" y="638"/>
                    <a:pt x="2953" y="638"/>
                  </a:cubicBezTo>
                  <a:cubicBezTo>
                    <a:pt x="2974" y="638"/>
                    <a:pt x="2997" y="645"/>
                    <a:pt x="3015" y="660"/>
                  </a:cubicBezTo>
                  <a:cubicBezTo>
                    <a:pt x="3029" y="675"/>
                    <a:pt x="3042" y="691"/>
                    <a:pt x="3053" y="707"/>
                  </a:cubicBezTo>
                  <a:cubicBezTo>
                    <a:pt x="3064" y="726"/>
                    <a:pt x="3075" y="742"/>
                    <a:pt x="3088" y="757"/>
                  </a:cubicBezTo>
                  <a:cubicBezTo>
                    <a:pt x="3100" y="770"/>
                    <a:pt x="3117" y="779"/>
                    <a:pt x="3136" y="779"/>
                  </a:cubicBezTo>
                  <a:cubicBezTo>
                    <a:pt x="3137" y="779"/>
                    <a:pt x="3139" y="779"/>
                    <a:pt x="3141" y="779"/>
                  </a:cubicBezTo>
                  <a:cubicBezTo>
                    <a:pt x="3141" y="773"/>
                    <a:pt x="3146" y="768"/>
                    <a:pt x="3157" y="760"/>
                  </a:cubicBezTo>
                  <a:cubicBezTo>
                    <a:pt x="3170" y="753"/>
                    <a:pt x="3176" y="748"/>
                    <a:pt x="3176" y="742"/>
                  </a:cubicBezTo>
                  <a:cubicBezTo>
                    <a:pt x="3170" y="709"/>
                    <a:pt x="3168" y="680"/>
                    <a:pt x="3165" y="651"/>
                  </a:cubicBezTo>
                  <a:cubicBezTo>
                    <a:pt x="3161" y="623"/>
                    <a:pt x="3161" y="598"/>
                    <a:pt x="3161" y="574"/>
                  </a:cubicBezTo>
                  <a:cubicBezTo>
                    <a:pt x="3163" y="510"/>
                    <a:pt x="3170" y="446"/>
                    <a:pt x="3183" y="382"/>
                  </a:cubicBezTo>
                  <a:cubicBezTo>
                    <a:pt x="3196" y="311"/>
                    <a:pt x="3236" y="247"/>
                    <a:pt x="3294" y="203"/>
                  </a:cubicBezTo>
                  <a:cubicBezTo>
                    <a:pt x="3252" y="198"/>
                    <a:pt x="3216" y="169"/>
                    <a:pt x="3199" y="130"/>
                  </a:cubicBezTo>
                  <a:cubicBezTo>
                    <a:pt x="3183" y="90"/>
                    <a:pt x="3163" y="70"/>
                    <a:pt x="3141" y="70"/>
                  </a:cubicBezTo>
                  <a:cubicBezTo>
                    <a:pt x="3132" y="70"/>
                    <a:pt x="3124" y="72"/>
                    <a:pt x="3115" y="74"/>
                  </a:cubicBezTo>
                  <a:cubicBezTo>
                    <a:pt x="3106" y="77"/>
                    <a:pt x="3095" y="77"/>
                    <a:pt x="3084" y="77"/>
                  </a:cubicBezTo>
                  <a:cubicBezTo>
                    <a:pt x="3083" y="77"/>
                    <a:pt x="3081" y="77"/>
                    <a:pt x="3079" y="77"/>
                  </a:cubicBezTo>
                  <a:cubicBezTo>
                    <a:pt x="3052" y="77"/>
                    <a:pt x="3025" y="63"/>
                    <a:pt x="3008" y="39"/>
                  </a:cubicBezTo>
                  <a:cubicBezTo>
                    <a:pt x="2989" y="13"/>
                    <a:pt x="2973" y="0"/>
                    <a:pt x="29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2"/>
            <p:cNvSpPr/>
            <p:nvPr/>
          </p:nvSpPr>
          <p:spPr>
            <a:xfrm>
              <a:off x="1379850" y="2899925"/>
              <a:ext cx="105425" cy="84625"/>
            </a:xfrm>
            <a:custGeom>
              <a:avLst/>
              <a:gdLst/>
              <a:ahLst/>
              <a:cxnLst/>
              <a:rect l="l" t="t" r="r" b="b"/>
              <a:pathLst>
                <a:path w="4217" h="3385" extrusionOk="0">
                  <a:moveTo>
                    <a:pt x="1258" y="274"/>
                  </a:moveTo>
                  <a:lnTo>
                    <a:pt x="1258" y="400"/>
                  </a:lnTo>
                  <a:lnTo>
                    <a:pt x="1236" y="400"/>
                  </a:lnTo>
                  <a:lnTo>
                    <a:pt x="1236" y="274"/>
                  </a:lnTo>
                  <a:close/>
                  <a:moveTo>
                    <a:pt x="1376" y="338"/>
                  </a:moveTo>
                  <a:cubicBezTo>
                    <a:pt x="1389" y="338"/>
                    <a:pt x="1402" y="346"/>
                    <a:pt x="1407" y="358"/>
                  </a:cubicBezTo>
                  <a:cubicBezTo>
                    <a:pt x="1415" y="371"/>
                    <a:pt x="1418" y="386"/>
                    <a:pt x="1418" y="400"/>
                  </a:cubicBezTo>
                  <a:lnTo>
                    <a:pt x="1362" y="400"/>
                  </a:lnTo>
                  <a:lnTo>
                    <a:pt x="1362" y="338"/>
                  </a:lnTo>
                  <a:close/>
                  <a:moveTo>
                    <a:pt x="1999" y="400"/>
                  </a:moveTo>
                  <a:lnTo>
                    <a:pt x="1977" y="430"/>
                  </a:lnTo>
                  <a:lnTo>
                    <a:pt x="1977" y="400"/>
                  </a:lnTo>
                  <a:close/>
                  <a:moveTo>
                    <a:pt x="2041" y="472"/>
                  </a:moveTo>
                  <a:lnTo>
                    <a:pt x="2041" y="563"/>
                  </a:lnTo>
                  <a:cubicBezTo>
                    <a:pt x="2030" y="552"/>
                    <a:pt x="2021" y="539"/>
                    <a:pt x="2014" y="527"/>
                  </a:cubicBezTo>
                  <a:cubicBezTo>
                    <a:pt x="2007" y="519"/>
                    <a:pt x="2001" y="510"/>
                    <a:pt x="1999" y="499"/>
                  </a:cubicBezTo>
                  <a:lnTo>
                    <a:pt x="1999" y="472"/>
                  </a:lnTo>
                  <a:close/>
                  <a:moveTo>
                    <a:pt x="2061" y="590"/>
                  </a:moveTo>
                  <a:cubicBezTo>
                    <a:pt x="2080" y="600"/>
                    <a:pt x="2094" y="614"/>
                    <a:pt x="2102" y="632"/>
                  </a:cubicBezTo>
                  <a:cubicBezTo>
                    <a:pt x="2107" y="651"/>
                    <a:pt x="2111" y="669"/>
                    <a:pt x="2111" y="689"/>
                  </a:cubicBezTo>
                  <a:lnTo>
                    <a:pt x="2061" y="689"/>
                  </a:lnTo>
                  <a:lnTo>
                    <a:pt x="2061" y="590"/>
                  </a:lnTo>
                  <a:close/>
                  <a:moveTo>
                    <a:pt x="3566" y="871"/>
                  </a:moveTo>
                  <a:cubicBezTo>
                    <a:pt x="3580" y="871"/>
                    <a:pt x="3592" y="884"/>
                    <a:pt x="3588" y="899"/>
                  </a:cubicBezTo>
                  <a:cubicBezTo>
                    <a:pt x="3588" y="916"/>
                    <a:pt x="3575" y="927"/>
                    <a:pt x="3561" y="927"/>
                  </a:cubicBezTo>
                  <a:cubicBezTo>
                    <a:pt x="3554" y="927"/>
                    <a:pt x="3547" y="925"/>
                    <a:pt x="3541" y="919"/>
                  </a:cubicBezTo>
                  <a:cubicBezTo>
                    <a:pt x="3523" y="902"/>
                    <a:pt x="3535" y="872"/>
                    <a:pt x="3559" y="872"/>
                  </a:cubicBezTo>
                  <a:cubicBezTo>
                    <a:pt x="3560" y="872"/>
                    <a:pt x="3560" y="872"/>
                    <a:pt x="3561" y="872"/>
                  </a:cubicBezTo>
                  <a:cubicBezTo>
                    <a:pt x="3563" y="871"/>
                    <a:pt x="3565" y="871"/>
                    <a:pt x="3566" y="871"/>
                  </a:cubicBezTo>
                  <a:close/>
                  <a:moveTo>
                    <a:pt x="3561" y="963"/>
                  </a:moveTo>
                  <a:cubicBezTo>
                    <a:pt x="3579" y="963"/>
                    <a:pt x="3588" y="972"/>
                    <a:pt x="3588" y="994"/>
                  </a:cubicBezTo>
                  <a:cubicBezTo>
                    <a:pt x="3588" y="1014"/>
                    <a:pt x="3579" y="1025"/>
                    <a:pt x="3561" y="1025"/>
                  </a:cubicBezTo>
                  <a:cubicBezTo>
                    <a:pt x="3543" y="1025"/>
                    <a:pt x="3534" y="1014"/>
                    <a:pt x="3534" y="994"/>
                  </a:cubicBezTo>
                  <a:cubicBezTo>
                    <a:pt x="3534" y="972"/>
                    <a:pt x="3543" y="963"/>
                    <a:pt x="3561" y="963"/>
                  </a:cubicBezTo>
                  <a:close/>
                  <a:moveTo>
                    <a:pt x="620" y="877"/>
                  </a:moveTo>
                  <a:cubicBezTo>
                    <a:pt x="620" y="934"/>
                    <a:pt x="605" y="989"/>
                    <a:pt x="578" y="1038"/>
                  </a:cubicBezTo>
                  <a:cubicBezTo>
                    <a:pt x="551" y="1089"/>
                    <a:pt x="520" y="1138"/>
                    <a:pt x="487" y="1186"/>
                  </a:cubicBezTo>
                  <a:lnTo>
                    <a:pt x="457" y="1186"/>
                  </a:lnTo>
                  <a:cubicBezTo>
                    <a:pt x="415" y="1186"/>
                    <a:pt x="395" y="1159"/>
                    <a:pt x="395" y="1102"/>
                  </a:cubicBezTo>
                  <a:cubicBezTo>
                    <a:pt x="437" y="1054"/>
                    <a:pt x="472" y="1018"/>
                    <a:pt x="498" y="991"/>
                  </a:cubicBezTo>
                  <a:cubicBezTo>
                    <a:pt x="523" y="961"/>
                    <a:pt x="547" y="936"/>
                    <a:pt x="571" y="912"/>
                  </a:cubicBezTo>
                  <a:cubicBezTo>
                    <a:pt x="594" y="890"/>
                    <a:pt x="611" y="877"/>
                    <a:pt x="620" y="877"/>
                  </a:cubicBezTo>
                  <a:close/>
                  <a:moveTo>
                    <a:pt x="3499" y="1186"/>
                  </a:moveTo>
                  <a:lnTo>
                    <a:pt x="3499" y="1221"/>
                  </a:lnTo>
                  <a:lnTo>
                    <a:pt x="3462" y="1221"/>
                  </a:lnTo>
                  <a:lnTo>
                    <a:pt x="3462" y="1186"/>
                  </a:lnTo>
                  <a:close/>
                  <a:moveTo>
                    <a:pt x="240" y="1243"/>
                  </a:moveTo>
                  <a:cubicBezTo>
                    <a:pt x="251" y="1246"/>
                    <a:pt x="255" y="1252"/>
                    <a:pt x="255" y="1259"/>
                  </a:cubicBezTo>
                  <a:cubicBezTo>
                    <a:pt x="255" y="1266"/>
                    <a:pt x="251" y="1270"/>
                    <a:pt x="240" y="1270"/>
                  </a:cubicBezTo>
                  <a:cubicBezTo>
                    <a:pt x="237" y="1272"/>
                    <a:pt x="235" y="1272"/>
                    <a:pt x="233" y="1272"/>
                  </a:cubicBezTo>
                  <a:cubicBezTo>
                    <a:pt x="229" y="1272"/>
                    <a:pt x="227" y="1268"/>
                    <a:pt x="227" y="1259"/>
                  </a:cubicBezTo>
                  <a:cubicBezTo>
                    <a:pt x="227" y="1248"/>
                    <a:pt x="231" y="1243"/>
                    <a:pt x="240" y="1243"/>
                  </a:cubicBezTo>
                  <a:close/>
                  <a:moveTo>
                    <a:pt x="3618" y="1312"/>
                  </a:moveTo>
                  <a:lnTo>
                    <a:pt x="3618" y="1341"/>
                  </a:lnTo>
                  <a:lnTo>
                    <a:pt x="3596" y="1341"/>
                  </a:lnTo>
                  <a:lnTo>
                    <a:pt x="3596" y="1312"/>
                  </a:lnTo>
                  <a:close/>
                  <a:moveTo>
                    <a:pt x="3400" y="1369"/>
                  </a:moveTo>
                  <a:cubicBezTo>
                    <a:pt x="3419" y="1369"/>
                    <a:pt x="3428" y="1378"/>
                    <a:pt x="3428" y="1400"/>
                  </a:cubicBezTo>
                  <a:cubicBezTo>
                    <a:pt x="3428" y="1420"/>
                    <a:pt x="3419" y="1431"/>
                    <a:pt x="3400" y="1431"/>
                  </a:cubicBezTo>
                  <a:cubicBezTo>
                    <a:pt x="3386" y="1431"/>
                    <a:pt x="3378" y="1420"/>
                    <a:pt x="3378" y="1400"/>
                  </a:cubicBezTo>
                  <a:cubicBezTo>
                    <a:pt x="3378" y="1378"/>
                    <a:pt x="3386" y="1369"/>
                    <a:pt x="3400" y="1369"/>
                  </a:cubicBezTo>
                  <a:close/>
                  <a:moveTo>
                    <a:pt x="3996" y="1431"/>
                  </a:moveTo>
                  <a:lnTo>
                    <a:pt x="3996" y="1460"/>
                  </a:lnTo>
                  <a:lnTo>
                    <a:pt x="3961" y="1460"/>
                  </a:lnTo>
                  <a:lnTo>
                    <a:pt x="3959" y="1431"/>
                  </a:lnTo>
                  <a:close/>
                  <a:moveTo>
                    <a:pt x="3435" y="1431"/>
                  </a:moveTo>
                  <a:cubicBezTo>
                    <a:pt x="3450" y="1431"/>
                    <a:pt x="3455" y="1442"/>
                    <a:pt x="3455" y="1462"/>
                  </a:cubicBezTo>
                  <a:cubicBezTo>
                    <a:pt x="3455" y="1484"/>
                    <a:pt x="3450" y="1495"/>
                    <a:pt x="3435" y="1495"/>
                  </a:cubicBezTo>
                  <a:cubicBezTo>
                    <a:pt x="3417" y="1495"/>
                    <a:pt x="3408" y="1484"/>
                    <a:pt x="3408" y="1462"/>
                  </a:cubicBezTo>
                  <a:cubicBezTo>
                    <a:pt x="3408" y="1442"/>
                    <a:pt x="3417" y="1431"/>
                    <a:pt x="3435" y="1431"/>
                  </a:cubicBezTo>
                  <a:close/>
                  <a:moveTo>
                    <a:pt x="3652" y="1431"/>
                  </a:moveTo>
                  <a:cubicBezTo>
                    <a:pt x="3667" y="1431"/>
                    <a:pt x="3673" y="1442"/>
                    <a:pt x="3673" y="1464"/>
                  </a:cubicBezTo>
                  <a:cubicBezTo>
                    <a:pt x="3673" y="1484"/>
                    <a:pt x="3667" y="1495"/>
                    <a:pt x="3652" y="1495"/>
                  </a:cubicBezTo>
                  <a:cubicBezTo>
                    <a:pt x="3634" y="1495"/>
                    <a:pt x="3625" y="1484"/>
                    <a:pt x="3625" y="1464"/>
                  </a:cubicBezTo>
                  <a:cubicBezTo>
                    <a:pt x="3625" y="1442"/>
                    <a:pt x="3634" y="1431"/>
                    <a:pt x="3652" y="1431"/>
                  </a:cubicBezTo>
                  <a:close/>
                  <a:moveTo>
                    <a:pt x="3462" y="1495"/>
                  </a:moveTo>
                  <a:cubicBezTo>
                    <a:pt x="3486" y="1495"/>
                    <a:pt x="3497" y="1504"/>
                    <a:pt x="3499" y="1522"/>
                  </a:cubicBezTo>
                  <a:cubicBezTo>
                    <a:pt x="3495" y="1544"/>
                    <a:pt x="3490" y="1568"/>
                    <a:pt x="3481" y="1588"/>
                  </a:cubicBezTo>
                  <a:cubicBezTo>
                    <a:pt x="3468" y="1619"/>
                    <a:pt x="3451" y="1634"/>
                    <a:pt x="3428" y="1634"/>
                  </a:cubicBezTo>
                  <a:lnTo>
                    <a:pt x="3435" y="1586"/>
                  </a:lnTo>
                  <a:cubicBezTo>
                    <a:pt x="3442" y="1570"/>
                    <a:pt x="3446" y="1553"/>
                    <a:pt x="3450" y="1537"/>
                  </a:cubicBezTo>
                  <a:cubicBezTo>
                    <a:pt x="3450" y="1520"/>
                    <a:pt x="3455" y="1507"/>
                    <a:pt x="3462" y="1495"/>
                  </a:cubicBezTo>
                  <a:close/>
                  <a:moveTo>
                    <a:pt x="3462" y="1710"/>
                  </a:moveTo>
                  <a:lnTo>
                    <a:pt x="3435" y="1739"/>
                  </a:lnTo>
                  <a:lnTo>
                    <a:pt x="3435" y="1710"/>
                  </a:lnTo>
                  <a:close/>
                  <a:moveTo>
                    <a:pt x="3680" y="1802"/>
                  </a:moveTo>
                  <a:cubicBezTo>
                    <a:pt x="3689" y="1802"/>
                    <a:pt x="3698" y="1807"/>
                    <a:pt x="3702" y="1816"/>
                  </a:cubicBezTo>
                  <a:cubicBezTo>
                    <a:pt x="3705" y="1825"/>
                    <a:pt x="3711" y="1831"/>
                    <a:pt x="3715" y="1831"/>
                  </a:cubicBezTo>
                  <a:lnTo>
                    <a:pt x="3715" y="1866"/>
                  </a:lnTo>
                  <a:cubicBezTo>
                    <a:pt x="3711" y="1866"/>
                    <a:pt x="3704" y="1862"/>
                    <a:pt x="3694" y="1851"/>
                  </a:cubicBezTo>
                  <a:cubicBezTo>
                    <a:pt x="3689" y="1845"/>
                    <a:pt x="3683" y="1838"/>
                    <a:pt x="3680" y="1831"/>
                  </a:cubicBezTo>
                  <a:cubicBezTo>
                    <a:pt x="3676" y="1827"/>
                    <a:pt x="3674" y="1822"/>
                    <a:pt x="3673" y="1816"/>
                  </a:cubicBezTo>
                  <a:lnTo>
                    <a:pt x="3680" y="1802"/>
                  </a:lnTo>
                  <a:close/>
                  <a:moveTo>
                    <a:pt x="3526" y="2446"/>
                  </a:moveTo>
                  <a:cubicBezTo>
                    <a:pt x="3537" y="2446"/>
                    <a:pt x="3550" y="2448"/>
                    <a:pt x="3561" y="2450"/>
                  </a:cubicBezTo>
                  <a:cubicBezTo>
                    <a:pt x="3576" y="2452"/>
                    <a:pt x="3587" y="2466"/>
                    <a:pt x="3596" y="2488"/>
                  </a:cubicBezTo>
                  <a:lnTo>
                    <a:pt x="3499" y="2488"/>
                  </a:lnTo>
                  <a:lnTo>
                    <a:pt x="3497" y="2454"/>
                  </a:lnTo>
                  <a:lnTo>
                    <a:pt x="3512" y="2454"/>
                  </a:lnTo>
                  <a:cubicBezTo>
                    <a:pt x="3517" y="2454"/>
                    <a:pt x="3519" y="2452"/>
                    <a:pt x="3519" y="2450"/>
                  </a:cubicBezTo>
                  <a:cubicBezTo>
                    <a:pt x="3519" y="2448"/>
                    <a:pt x="3521" y="2446"/>
                    <a:pt x="3526" y="2446"/>
                  </a:cubicBezTo>
                  <a:close/>
                  <a:moveTo>
                    <a:pt x="3618" y="2488"/>
                  </a:moveTo>
                  <a:cubicBezTo>
                    <a:pt x="3636" y="2488"/>
                    <a:pt x="3645" y="2498"/>
                    <a:pt x="3645" y="2514"/>
                  </a:cubicBezTo>
                  <a:cubicBezTo>
                    <a:pt x="3645" y="2530"/>
                    <a:pt x="3636" y="2538"/>
                    <a:pt x="3618" y="2538"/>
                  </a:cubicBezTo>
                  <a:cubicBezTo>
                    <a:pt x="3609" y="2538"/>
                    <a:pt x="3603" y="2530"/>
                    <a:pt x="3603" y="2514"/>
                  </a:cubicBezTo>
                  <a:cubicBezTo>
                    <a:pt x="3603" y="2498"/>
                    <a:pt x="3609" y="2488"/>
                    <a:pt x="3618" y="2488"/>
                  </a:cubicBezTo>
                  <a:close/>
                  <a:moveTo>
                    <a:pt x="1011" y="2790"/>
                  </a:moveTo>
                  <a:lnTo>
                    <a:pt x="1040" y="2825"/>
                  </a:lnTo>
                  <a:lnTo>
                    <a:pt x="1011" y="2825"/>
                  </a:lnTo>
                  <a:lnTo>
                    <a:pt x="1011" y="2790"/>
                  </a:lnTo>
                  <a:close/>
                  <a:moveTo>
                    <a:pt x="1495" y="2980"/>
                  </a:moveTo>
                  <a:lnTo>
                    <a:pt x="1510" y="2985"/>
                  </a:lnTo>
                  <a:lnTo>
                    <a:pt x="1537" y="3015"/>
                  </a:lnTo>
                  <a:lnTo>
                    <a:pt x="1510" y="3042"/>
                  </a:lnTo>
                  <a:lnTo>
                    <a:pt x="1473" y="2985"/>
                  </a:lnTo>
                  <a:lnTo>
                    <a:pt x="1480" y="2985"/>
                  </a:lnTo>
                  <a:cubicBezTo>
                    <a:pt x="1486" y="2985"/>
                    <a:pt x="1488" y="2985"/>
                    <a:pt x="1488" y="2982"/>
                  </a:cubicBezTo>
                  <a:cubicBezTo>
                    <a:pt x="1488" y="2980"/>
                    <a:pt x="1490" y="2980"/>
                    <a:pt x="1495" y="2980"/>
                  </a:cubicBezTo>
                  <a:close/>
                  <a:moveTo>
                    <a:pt x="2321" y="2852"/>
                  </a:moveTo>
                  <a:cubicBezTo>
                    <a:pt x="2321" y="2910"/>
                    <a:pt x="2301" y="2965"/>
                    <a:pt x="2266" y="3011"/>
                  </a:cubicBezTo>
                  <a:cubicBezTo>
                    <a:pt x="2232" y="3057"/>
                    <a:pt x="2180" y="3084"/>
                    <a:pt x="2123" y="3084"/>
                  </a:cubicBezTo>
                  <a:cubicBezTo>
                    <a:pt x="2122" y="3084"/>
                    <a:pt x="2120" y="3084"/>
                    <a:pt x="2118" y="3084"/>
                  </a:cubicBezTo>
                  <a:lnTo>
                    <a:pt x="2091" y="3084"/>
                  </a:lnTo>
                  <a:cubicBezTo>
                    <a:pt x="2091" y="3075"/>
                    <a:pt x="2085" y="3066"/>
                    <a:pt x="2076" y="3062"/>
                  </a:cubicBezTo>
                  <a:cubicBezTo>
                    <a:pt x="2067" y="3060"/>
                    <a:pt x="2061" y="3051"/>
                    <a:pt x="2061" y="3042"/>
                  </a:cubicBezTo>
                  <a:lnTo>
                    <a:pt x="2061" y="3035"/>
                  </a:lnTo>
                  <a:cubicBezTo>
                    <a:pt x="2058" y="2972"/>
                    <a:pt x="2094" y="2914"/>
                    <a:pt x="2153" y="2890"/>
                  </a:cubicBezTo>
                  <a:cubicBezTo>
                    <a:pt x="2206" y="2867"/>
                    <a:pt x="2262" y="2854"/>
                    <a:pt x="2321" y="2852"/>
                  </a:cubicBezTo>
                  <a:close/>
                  <a:moveTo>
                    <a:pt x="1817" y="2923"/>
                  </a:moveTo>
                  <a:cubicBezTo>
                    <a:pt x="1817" y="2965"/>
                    <a:pt x="1813" y="3007"/>
                    <a:pt x="1807" y="3049"/>
                  </a:cubicBezTo>
                  <a:cubicBezTo>
                    <a:pt x="1800" y="3100"/>
                    <a:pt x="1773" y="3126"/>
                    <a:pt x="1725" y="3126"/>
                  </a:cubicBezTo>
                  <a:lnTo>
                    <a:pt x="1725" y="3091"/>
                  </a:lnTo>
                  <a:cubicBezTo>
                    <a:pt x="1725" y="3053"/>
                    <a:pt x="1729" y="3016"/>
                    <a:pt x="1736" y="2980"/>
                  </a:cubicBezTo>
                  <a:cubicBezTo>
                    <a:pt x="1743" y="2941"/>
                    <a:pt x="1771" y="2923"/>
                    <a:pt x="1817" y="2923"/>
                  </a:cubicBezTo>
                  <a:close/>
                  <a:moveTo>
                    <a:pt x="2622" y="3161"/>
                  </a:moveTo>
                  <a:cubicBezTo>
                    <a:pt x="2640" y="3161"/>
                    <a:pt x="2651" y="3173"/>
                    <a:pt x="2651" y="3195"/>
                  </a:cubicBezTo>
                  <a:cubicBezTo>
                    <a:pt x="2651" y="3219"/>
                    <a:pt x="2640" y="3230"/>
                    <a:pt x="2622" y="3230"/>
                  </a:cubicBezTo>
                  <a:cubicBezTo>
                    <a:pt x="2609" y="3230"/>
                    <a:pt x="2602" y="3219"/>
                    <a:pt x="2602" y="3195"/>
                  </a:cubicBezTo>
                  <a:cubicBezTo>
                    <a:pt x="2602" y="3173"/>
                    <a:pt x="2609" y="3161"/>
                    <a:pt x="2622" y="3161"/>
                  </a:cubicBezTo>
                  <a:close/>
                  <a:moveTo>
                    <a:pt x="1789" y="0"/>
                  </a:moveTo>
                  <a:lnTo>
                    <a:pt x="1754" y="64"/>
                  </a:lnTo>
                  <a:lnTo>
                    <a:pt x="1446" y="64"/>
                  </a:lnTo>
                  <a:lnTo>
                    <a:pt x="1418" y="92"/>
                  </a:lnTo>
                  <a:cubicBezTo>
                    <a:pt x="1427" y="99"/>
                    <a:pt x="1437" y="106"/>
                    <a:pt x="1446" y="114"/>
                  </a:cubicBezTo>
                  <a:cubicBezTo>
                    <a:pt x="1455" y="119"/>
                    <a:pt x="1464" y="125"/>
                    <a:pt x="1475" y="126"/>
                  </a:cubicBezTo>
                  <a:lnTo>
                    <a:pt x="1510" y="119"/>
                  </a:lnTo>
                  <a:lnTo>
                    <a:pt x="1510" y="218"/>
                  </a:lnTo>
                  <a:lnTo>
                    <a:pt x="1236" y="218"/>
                  </a:lnTo>
                  <a:cubicBezTo>
                    <a:pt x="1206" y="258"/>
                    <a:pt x="1164" y="285"/>
                    <a:pt x="1115" y="295"/>
                  </a:cubicBezTo>
                  <a:cubicBezTo>
                    <a:pt x="1069" y="304"/>
                    <a:pt x="1026" y="313"/>
                    <a:pt x="984" y="324"/>
                  </a:cubicBezTo>
                  <a:cubicBezTo>
                    <a:pt x="943" y="331"/>
                    <a:pt x="905" y="349"/>
                    <a:pt x="874" y="375"/>
                  </a:cubicBezTo>
                  <a:cubicBezTo>
                    <a:pt x="843" y="400"/>
                    <a:pt x="828" y="450"/>
                    <a:pt x="828" y="519"/>
                  </a:cubicBezTo>
                  <a:lnTo>
                    <a:pt x="499" y="603"/>
                  </a:lnTo>
                  <a:lnTo>
                    <a:pt x="576" y="749"/>
                  </a:lnTo>
                  <a:lnTo>
                    <a:pt x="549" y="749"/>
                  </a:lnTo>
                  <a:cubicBezTo>
                    <a:pt x="536" y="749"/>
                    <a:pt x="525" y="749"/>
                    <a:pt x="514" y="748"/>
                  </a:cubicBezTo>
                  <a:cubicBezTo>
                    <a:pt x="499" y="744"/>
                    <a:pt x="490" y="735"/>
                    <a:pt x="485" y="715"/>
                  </a:cubicBezTo>
                  <a:cubicBezTo>
                    <a:pt x="463" y="780"/>
                    <a:pt x="439" y="839"/>
                    <a:pt x="415" y="890"/>
                  </a:cubicBezTo>
                  <a:cubicBezTo>
                    <a:pt x="388" y="947"/>
                    <a:pt x="344" y="992"/>
                    <a:pt x="289" y="1023"/>
                  </a:cubicBezTo>
                  <a:cubicBezTo>
                    <a:pt x="289" y="1029"/>
                    <a:pt x="289" y="1031"/>
                    <a:pt x="286" y="1031"/>
                  </a:cubicBezTo>
                  <a:cubicBezTo>
                    <a:pt x="282" y="1031"/>
                    <a:pt x="282" y="1033"/>
                    <a:pt x="282" y="1038"/>
                  </a:cubicBezTo>
                  <a:cubicBezTo>
                    <a:pt x="278" y="1042"/>
                    <a:pt x="275" y="1045"/>
                    <a:pt x="275" y="1051"/>
                  </a:cubicBezTo>
                  <a:cubicBezTo>
                    <a:pt x="244" y="1095"/>
                    <a:pt x="220" y="1144"/>
                    <a:pt x="205" y="1195"/>
                  </a:cubicBezTo>
                  <a:cubicBezTo>
                    <a:pt x="191" y="1244"/>
                    <a:pt x="171" y="1292"/>
                    <a:pt x="149" y="1339"/>
                  </a:cubicBezTo>
                  <a:lnTo>
                    <a:pt x="141" y="1345"/>
                  </a:lnTo>
                  <a:lnTo>
                    <a:pt x="141" y="1360"/>
                  </a:lnTo>
                  <a:lnTo>
                    <a:pt x="149" y="1367"/>
                  </a:lnTo>
                  <a:cubicBezTo>
                    <a:pt x="156" y="1383"/>
                    <a:pt x="165" y="1398"/>
                    <a:pt x="176" y="1412"/>
                  </a:cubicBezTo>
                  <a:cubicBezTo>
                    <a:pt x="189" y="1425"/>
                    <a:pt x="198" y="1442"/>
                    <a:pt x="205" y="1458"/>
                  </a:cubicBezTo>
                  <a:lnTo>
                    <a:pt x="205" y="1473"/>
                  </a:lnTo>
                  <a:cubicBezTo>
                    <a:pt x="205" y="1476"/>
                    <a:pt x="205" y="1480"/>
                    <a:pt x="209" y="1482"/>
                  </a:cubicBezTo>
                  <a:cubicBezTo>
                    <a:pt x="211" y="1486"/>
                    <a:pt x="213" y="1489"/>
                    <a:pt x="213" y="1493"/>
                  </a:cubicBezTo>
                  <a:cubicBezTo>
                    <a:pt x="213" y="1535"/>
                    <a:pt x="202" y="1575"/>
                    <a:pt x="180" y="1612"/>
                  </a:cubicBezTo>
                  <a:cubicBezTo>
                    <a:pt x="160" y="1650"/>
                    <a:pt x="149" y="1694"/>
                    <a:pt x="149" y="1738"/>
                  </a:cubicBezTo>
                  <a:lnTo>
                    <a:pt x="149" y="2103"/>
                  </a:lnTo>
                  <a:cubicBezTo>
                    <a:pt x="140" y="2149"/>
                    <a:pt x="125" y="2191"/>
                    <a:pt x="107" y="2233"/>
                  </a:cubicBezTo>
                  <a:cubicBezTo>
                    <a:pt x="91" y="2275"/>
                    <a:pt x="51" y="2300"/>
                    <a:pt x="7" y="2300"/>
                  </a:cubicBezTo>
                  <a:cubicBezTo>
                    <a:pt x="6" y="2300"/>
                    <a:pt x="4" y="2300"/>
                    <a:pt x="3" y="2300"/>
                  </a:cubicBezTo>
                  <a:lnTo>
                    <a:pt x="3" y="2300"/>
                  </a:lnTo>
                  <a:cubicBezTo>
                    <a:pt x="1" y="2308"/>
                    <a:pt x="4" y="2315"/>
                    <a:pt x="8" y="2320"/>
                  </a:cubicBezTo>
                  <a:cubicBezTo>
                    <a:pt x="8" y="2326"/>
                    <a:pt x="12" y="2328"/>
                    <a:pt x="15" y="2328"/>
                  </a:cubicBezTo>
                  <a:lnTo>
                    <a:pt x="129" y="2454"/>
                  </a:lnTo>
                  <a:cubicBezTo>
                    <a:pt x="165" y="2496"/>
                    <a:pt x="185" y="2551"/>
                    <a:pt x="183" y="2607"/>
                  </a:cubicBezTo>
                  <a:lnTo>
                    <a:pt x="183" y="2656"/>
                  </a:lnTo>
                  <a:cubicBezTo>
                    <a:pt x="185" y="2678"/>
                    <a:pt x="171" y="2697"/>
                    <a:pt x="149" y="2698"/>
                  </a:cubicBezTo>
                  <a:cubicBezTo>
                    <a:pt x="158" y="2720"/>
                    <a:pt x="174" y="2739"/>
                    <a:pt x="194" y="2748"/>
                  </a:cubicBezTo>
                  <a:cubicBezTo>
                    <a:pt x="213" y="2757"/>
                    <a:pt x="235" y="2761"/>
                    <a:pt x="255" y="2762"/>
                  </a:cubicBezTo>
                  <a:cubicBezTo>
                    <a:pt x="268" y="2762"/>
                    <a:pt x="278" y="2753"/>
                    <a:pt x="282" y="2740"/>
                  </a:cubicBezTo>
                  <a:cubicBezTo>
                    <a:pt x="288" y="2728"/>
                    <a:pt x="291" y="2713"/>
                    <a:pt x="293" y="2698"/>
                  </a:cubicBezTo>
                  <a:cubicBezTo>
                    <a:pt x="295" y="2684"/>
                    <a:pt x="300" y="2669"/>
                    <a:pt x="308" y="2656"/>
                  </a:cubicBezTo>
                  <a:cubicBezTo>
                    <a:pt x="313" y="2644"/>
                    <a:pt x="331" y="2636"/>
                    <a:pt x="359" y="2636"/>
                  </a:cubicBezTo>
                  <a:cubicBezTo>
                    <a:pt x="379" y="2638"/>
                    <a:pt x="397" y="2647"/>
                    <a:pt x="412" y="2660"/>
                  </a:cubicBezTo>
                  <a:cubicBezTo>
                    <a:pt x="428" y="2673"/>
                    <a:pt x="443" y="2686"/>
                    <a:pt x="457" y="2698"/>
                  </a:cubicBezTo>
                  <a:cubicBezTo>
                    <a:pt x="439" y="2704"/>
                    <a:pt x="423" y="2717"/>
                    <a:pt x="415" y="2733"/>
                  </a:cubicBezTo>
                  <a:lnTo>
                    <a:pt x="415" y="2748"/>
                  </a:lnTo>
                  <a:cubicBezTo>
                    <a:pt x="415" y="2772"/>
                    <a:pt x="439" y="2790"/>
                    <a:pt x="485" y="2804"/>
                  </a:cubicBezTo>
                  <a:cubicBezTo>
                    <a:pt x="516" y="2814"/>
                    <a:pt x="545" y="2821"/>
                    <a:pt x="576" y="2825"/>
                  </a:cubicBezTo>
                  <a:cubicBezTo>
                    <a:pt x="600" y="2825"/>
                    <a:pt x="613" y="2815"/>
                    <a:pt x="616" y="2797"/>
                  </a:cubicBezTo>
                  <a:cubicBezTo>
                    <a:pt x="618" y="2775"/>
                    <a:pt x="616" y="2755"/>
                    <a:pt x="613" y="2733"/>
                  </a:cubicBezTo>
                  <a:cubicBezTo>
                    <a:pt x="607" y="2713"/>
                    <a:pt x="605" y="2691"/>
                    <a:pt x="605" y="2671"/>
                  </a:cubicBezTo>
                  <a:cubicBezTo>
                    <a:pt x="605" y="2653"/>
                    <a:pt x="616" y="2640"/>
                    <a:pt x="640" y="2636"/>
                  </a:cubicBezTo>
                  <a:cubicBezTo>
                    <a:pt x="671" y="2651"/>
                    <a:pt x="689" y="2682"/>
                    <a:pt x="689" y="2717"/>
                  </a:cubicBezTo>
                  <a:cubicBezTo>
                    <a:pt x="688" y="2750"/>
                    <a:pt x="708" y="2779"/>
                    <a:pt x="739" y="2790"/>
                  </a:cubicBezTo>
                  <a:cubicBezTo>
                    <a:pt x="752" y="2801"/>
                    <a:pt x="766" y="2810"/>
                    <a:pt x="781" y="2817"/>
                  </a:cubicBezTo>
                  <a:cubicBezTo>
                    <a:pt x="803" y="2832"/>
                    <a:pt x="830" y="2846"/>
                    <a:pt x="858" y="2859"/>
                  </a:cubicBezTo>
                  <a:lnTo>
                    <a:pt x="934" y="2898"/>
                  </a:lnTo>
                  <a:cubicBezTo>
                    <a:pt x="949" y="2907"/>
                    <a:pt x="965" y="2914"/>
                    <a:pt x="984" y="2916"/>
                  </a:cubicBezTo>
                  <a:cubicBezTo>
                    <a:pt x="984" y="2921"/>
                    <a:pt x="987" y="2927"/>
                    <a:pt x="998" y="2938"/>
                  </a:cubicBezTo>
                  <a:lnTo>
                    <a:pt x="1011" y="2951"/>
                  </a:lnTo>
                  <a:lnTo>
                    <a:pt x="1011" y="3161"/>
                  </a:lnTo>
                  <a:cubicBezTo>
                    <a:pt x="1026" y="3146"/>
                    <a:pt x="1044" y="3133"/>
                    <a:pt x="1064" y="3130"/>
                  </a:cubicBezTo>
                  <a:cubicBezTo>
                    <a:pt x="1082" y="3128"/>
                    <a:pt x="1099" y="3126"/>
                    <a:pt x="1117" y="3126"/>
                  </a:cubicBezTo>
                  <a:cubicBezTo>
                    <a:pt x="1181" y="3128"/>
                    <a:pt x="1247" y="3137"/>
                    <a:pt x="1309" y="3153"/>
                  </a:cubicBezTo>
                  <a:cubicBezTo>
                    <a:pt x="1376" y="3166"/>
                    <a:pt x="1424" y="3226"/>
                    <a:pt x="1418" y="3294"/>
                  </a:cubicBezTo>
                  <a:lnTo>
                    <a:pt x="1446" y="3230"/>
                  </a:lnTo>
                  <a:lnTo>
                    <a:pt x="1599" y="3230"/>
                  </a:lnTo>
                  <a:cubicBezTo>
                    <a:pt x="1605" y="3230"/>
                    <a:pt x="1612" y="3226"/>
                    <a:pt x="1621" y="3217"/>
                  </a:cubicBezTo>
                  <a:cubicBezTo>
                    <a:pt x="1630" y="3208"/>
                    <a:pt x="1634" y="3201"/>
                    <a:pt x="1634" y="3195"/>
                  </a:cubicBezTo>
                  <a:cubicBezTo>
                    <a:pt x="1639" y="3195"/>
                    <a:pt x="1646" y="3196"/>
                    <a:pt x="1655" y="3196"/>
                  </a:cubicBezTo>
                  <a:cubicBezTo>
                    <a:pt x="1664" y="3196"/>
                    <a:pt x="1674" y="3195"/>
                    <a:pt x="1687" y="3194"/>
                  </a:cubicBezTo>
                  <a:cubicBezTo>
                    <a:pt x="1712" y="3190"/>
                    <a:pt x="1731" y="3190"/>
                    <a:pt x="1740" y="3190"/>
                  </a:cubicBezTo>
                  <a:cubicBezTo>
                    <a:pt x="1806" y="3190"/>
                    <a:pt x="1849" y="3201"/>
                    <a:pt x="1875" y="3219"/>
                  </a:cubicBezTo>
                  <a:cubicBezTo>
                    <a:pt x="1897" y="3236"/>
                    <a:pt x="1912" y="3259"/>
                    <a:pt x="1921" y="3285"/>
                  </a:cubicBezTo>
                  <a:cubicBezTo>
                    <a:pt x="1928" y="3309"/>
                    <a:pt x="1935" y="3331"/>
                    <a:pt x="1941" y="3351"/>
                  </a:cubicBezTo>
                  <a:cubicBezTo>
                    <a:pt x="1949" y="3370"/>
                    <a:pt x="1967" y="3384"/>
                    <a:pt x="1987" y="3384"/>
                  </a:cubicBezTo>
                  <a:cubicBezTo>
                    <a:pt x="1989" y="3384"/>
                    <a:pt x="1991" y="3384"/>
                    <a:pt x="1994" y="3384"/>
                  </a:cubicBezTo>
                  <a:cubicBezTo>
                    <a:pt x="2005" y="3384"/>
                    <a:pt x="2021" y="3358"/>
                    <a:pt x="2050" y="3307"/>
                  </a:cubicBezTo>
                  <a:cubicBezTo>
                    <a:pt x="2067" y="3281"/>
                    <a:pt x="2081" y="3256"/>
                    <a:pt x="2092" y="3228"/>
                  </a:cubicBezTo>
                  <a:lnTo>
                    <a:pt x="2207" y="3113"/>
                  </a:lnTo>
                  <a:cubicBezTo>
                    <a:pt x="2257" y="3064"/>
                    <a:pt x="2284" y="3040"/>
                    <a:pt x="2288" y="3040"/>
                  </a:cubicBezTo>
                  <a:lnTo>
                    <a:pt x="2310" y="3040"/>
                  </a:lnTo>
                  <a:cubicBezTo>
                    <a:pt x="2319" y="3040"/>
                    <a:pt x="2330" y="3064"/>
                    <a:pt x="2344" y="3113"/>
                  </a:cubicBezTo>
                  <a:cubicBezTo>
                    <a:pt x="2359" y="3162"/>
                    <a:pt x="2370" y="3201"/>
                    <a:pt x="2379" y="3228"/>
                  </a:cubicBezTo>
                  <a:lnTo>
                    <a:pt x="2379" y="3250"/>
                  </a:lnTo>
                  <a:cubicBezTo>
                    <a:pt x="2372" y="3267"/>
                    <a:pt x="2366" y="3285"/>
                    <a:pt x="2361" y="3303"/>
                  </a:cubicBezTo>
                  <a:cubicBezTo>
                    <a:pt x="2357" y="3320"/>
                    <a:pt x="2354" y="3338"/>
                    <a:pt x="2352" y="3354"/>
                  </a:cubicBezTo>
                  <a:cubicBezTo>
                    <a:pt x="2348" y="3370"/>
                    <a:pt x="2361" y="3384"/>
                    <a:pt x="2376" y="3384"/>
                  </a:cubicBezTo>
                  <a:cubicBezTo>
                    <a:pt x="2377" y="3384"/>
                    <a:pt x="2378" y="3384"/>
                    <a:pt x="2379" y="3384"/>
                  </a:cubicBezTo>
                  <a:cubicBezTo>
                    <a:pt x="2399" y="3354"/>
                    <a:pt x="2410" y="3320"/>
                    <a:pt x="2414" y="3285"/>
                  </a:cubicBezTo>
                  <a:cubicBezTo>
                    <a:pt x="2419" y="3246"/>
                    <a:pt x="2419" y="3208"/>
                    <a:pt x="2418" y="3170"/>
                  </a:cubicBezTo>
                  <a:cubicBezTo>
                    <a:pt x="2416" y="3130"/>
                    <a:pt x="2412" y="3093"/>
                    <a:pt x="2407" y="3060"/>
                  </a:cubicBezTo>
                  <a:cubicBezTo>
                    <a:pt x="2403" y="3035"/>
                    <a:pt x="2401" y="3009"/>
                    <a:pt x="2401" y="2983"/>
                  </a:cubicBezTo>
                  <a:cubicBezTo>
                    <a:pt x="2447" y="2983"/>
                    <a:pt x="2478" y="3000"/>
                    <a:pt x="2494" y="3033"/>
                  </a:cubicBezTo>
                  <a:cubicBezTo>
                    <a:pt x="2511" y="3066"/>
                    <a:pt x="2524" y="3102"/>
                    <a:pt x="2529" y="3137"/>
                  </a:cubicBezTo>
                  <a:cubicBezTo>
                    <a:pt x="2536" y="3175"/>
                    <a:pt x="2544" y="3210"/>
                    <a:pt x="2547" y="3243"/>
                  </a:cubicBezTo>
                  <a:cubicBezTo>
                    <a:pt x="2553" y="3276"/>
                    <a:pt x="2567" y="3292"/>
                    <a:pt x="2589" y="3292"/>
                  </a:cubicBezTo>
                  <a:lnTo>
                    <a:pt x="2597" y="3292"/>
                  </a:lnTo>
                  <a:cubicBezTo>
                    <a:pt x="2618" y="3276"/>
                    <a:pt x="2637" y="3256"/>
                    <a:pt x="2653" y="3232"/>
                  </a:cubicBezTo>
                  <a:cubicBezTo>
                    <a:pt x="2666" y="3212"/>
                    <a:pt x="2681" y="3192"/>
                    <a:pt x="2695" y="3173"/>
                  </a:cubicBezTo>
                  <a:cubicBezTo>
                    <a:pt x="2708" y="3155"/>
                    <a:pt x="2724" y="3137"/>
                    <a:pt x="2743" y="3124"/>
                  </a:cubicBezTo>
                  <a:cubicBezTo>
                    <a:pt x="2769" y="3109"/>
                    <a:pt x="2797" y="3102"/>
                    <a:pt x="2825" y="3102"/>
                  </a:cubicBezTo>
                  <a:cubicBezTo>
                    <a:pt x="2828" y="3102"/>
                    <a:pt x="2831" y="3102"/>
                    <a:pt x="2834" y="3102"/>
                  </a:cubicBezTo>
                  <a:lnTo>
                    <a:pt x="2841" y="3102"/>
                  </a:lnTo>
                  <a:cubicBezTo>
                    <a:pt x="2849" y="3135"/>
                    <a:pt x="2860" y="3164"/>
                    <a:pt x="2872" y="3194"/>
                  </a:cubicBezTo>
                  <a:cubicBezTo>
                    <a:pt x="2886" y="3215"/>
                    <a:pt x="2907" y="3229"/>
                    <a:pt x="2932" y="3229"/>
                  </a:cubicBezTo>
                  <a:cubicBezTo>
                    <a:pt x="2934" y="3229"/>
                    <a:pt x="2937" y="3229"/>
                    <a:pt x="2940" y="3228"/>
                  </a:cubicBezTo>
                  <a:cubicBezTo>
                    <a:pt x="2969" y="3226"/>
                    <a:pt x="2995" y="3212"/>
                    <a:pt x="3009" y="3186"/>
                  </a:cubicBezTo>
                  <a:cubicBezTo>
                    <a:pt x="3035" y="3157"/>
                    <a:pt x="3057" y="3124"/>
                    <a:pt x="3077" y="3089"/>
                  </a:cubicBezTo>
                  <a:cubicBezTo>
                    <a:pt x="3095" y="3055"/>
                    <a:pt x="3114" y="3020"/>
                    <a:pt x="3128" y="2983"/>
                  </a:cubicBezTo>
                  <a:cubicBezTo>
                    <a:pt x="3141" y="2962"/>
                    <a:pt x="3146" y="2938"/>
                    <a:pt x="3150" y="2914"/>
                  </a:cubicBezTo>
                  <a:lnTo>
                    <a:pt x="3199" y="2914"/>
                  </a:lnTo>
                  <a:lnTo>
                    <a:pt x="3199" y="3102"/>
                  </a:lnTo>
                  <a:lnTo>
                    <a:pt x="3249" y="3102"/>
                  </a:lnTo>
                  <a:cubicBezTo>
                    <a:pt x="3260" y="3100"/>
                    <a:pt x="3272" y="3095"/>
                    <a:pt x="3283" y="3089"/>
                  </a:cubicBezTo>
                  <a:cubicBezTo>
                    <a:pt x="3293" y="3084"/>
                    <a:pt x="3302" y="3082"/>
                    <a:pt x="3311" y="3082"/>
                  </a:cubicBezTo>
                  <a:lnTo>
                    <a:pt x="3311" y="2887"/>
                  </a:lnTo>
                  <a:lnTo>
                    <a:pt x="3375" y="3013"/>
                  </a:lnTo>
                  <a:cubicBezTo>
                    <a:pt x="3377" y="2987"/>
                    <a:pt x="3391" y="2963"/>
                    <a:pt x="3413" y="2949"/>
                  </a:cubicBezTo>
                  <a:cubicBezTo>
                    <a:pt x="3433" y="2934"/>
                    <a:pt x="3457" y="2921"/>
                    <a:pt x="3479" y="2910"/>
                  </a:cubicBezTo>
                  <a:cubicBezTo>
                    <a:pt x="3503" y="2899"/>
                    <a:pt x="3525" y="2883"/>
                    <a:pt x="3543" y="2865"/>
                  </a:cubicBezTo>
                  <a:cubicBezTo>
                    <a:pt x="3561" y="2845"/>
                    <a:pt x="3572" y="2815"/>
                    <a:pt x="3570" y="2788"/>
                  </a:cubicBezTo>
                  <a:cubicBezTo>
                    <a:pt x="3570" y="2759"/>
                    <a:pt x="3557" y="2733"/>
                    <a:pt x="3536" y="2715"/>
                  </a:cubicBezTo>
                  <a:cubicBezTo>
                    <a:pt x="3512" y="2695"/>
                    <a:pt x="3499" y="2664"/>
                    <a:pt x="3501" y="2633"/>
                  </a:cubicBezTo>
                  <a:cubicBezTo>
                    <a:pt x="3501" y="2616"/>
                    <a:pt x="3504" y="2598"/>
                    <a:pt x="3510" y="2582"/>
                  </a:cubicBezTo>
                  <a:cubicBezTo>
                    <a:pt x="3515" y="2571"/>
                    <a:pt x="3524" y="2566"/>
                    <a:pt x="3537" y="2566"/>
                  </a:cubicBezTo>
                  <a:cubicBezTo>
                    <a:pt x="3544" y="2566"/>
                    <a:pt x="3553" y="2567"/>
                    <a:pt x="3563" y="2571"/>
                  </a:cubicBezTo>
                  <a:cubicBezTo>
                    <a:pt x="3592" y="2585"/>
                    <a:pt x="3614" y="2611"/>
                    <a:pt x="3627" y="2640"/>
                  </a:cubicBezTo>
                  <a:cubicBezTo>
                    <a:pt x="3641" y="2669"/>
                    <a:pt x="3652" y="2700"/>
                    <a:pt x="3654" y="2731"/>
                  </a:cubicBezTo>
                  <a:cubicBezTo>
                    <a:pt x="3662" y="2715"/>
                    <a:pt x="3665" y="2697"/>
                    <a:pt x="3669" y="2680"/>
                  </a:cubicBezTo>
                  <a:cubicBezTo>
                    <a:pt x="3669" y="2664"/>
                    <a:pt x="3674" y="2647"/>
                    <a:pt x="3682" y="2635"/>
                  </a:cubicBezTo>
                  <a:cubicBezTo>
                    <a:pt x="3685" y="2622"/>
                    <a:pt x="3693" y="2611"/>
                    <a:pt x="3700" y="2602"/>
                  </a:cubicBezTo>
                  <a:cubicBezTo>
                    <a:pt x="3707" y="2593"/>
                    <a:pt x="3715" y="2582"/>
                    <a:pt x="3716" y="2571"/>
                  </a:cubicBezTo>
                  <a:cubicBezTo>
                    <a:pt x="3716" y="2552"/>
                    <a:pt x="3715" y="2514"/>
                    <a:pt x="3707" y="2459"/>
                  </a:cubicBezTo>
                  <a:cubicBezTo>
                    <a:pt x="3700" y="2403"/>
                    <a:pt x="3696" y="2368"/>
                    <a:pt x="3696" y="2353"/>
                  </a:cubicBezTo>
                  <a:cubicBezTo>
                    <a:pt x="3727" y="2353"/>
                    <a:pt x="3758" y="2355"/>
                    <a:pt x="3788" y="2357"/>
                  </a:cubicBezTo>
                  <a:cubicBezTo>
                    <a:pt x="3806" y="2359"/>
                    <a:pt x="3822" y="2361"/>
                    <a:pt x="3841" y="2361"/>
                  </a:cubicBezTo>
                  <a:cubicBezTo>
                    <a:pt x="3859" y="2361"/>
                    <a:pt x="3877" y="2359"/>
                    <a:pt x="3895" y="2353"/>
                  </a:cubicBezTo>
                  <a:cubicBezTo>
                    <a:pt x="3917" y="2348"/>
                    <a:pt x="3952" y="2339"/>
                    <a:pt x="3998" y="2326"/>
                  </a:cubicBezTo>
                  <a:cubicBezTo>
                    <a:pt x="4001" y="2322"/>
                    <a:pt x="4005" y="2317"/>
                    <a:pt x="4005" y="2311"/>
                  </a:cubicBezTo>
                  <a:cubicBezTo>
                    <a:pt x="4005" y="2293"/>
                    <a:pt x="3999" y="2282"/>
                    <a:pt x="3987" y="2277"/>
                  </a:cubicBezTo>
                  <a:cubicBezTo>
                    <a:pt x="3974" y="2271"/>
                    <a:pt x="3959" y="2267"/>
                    <a:pt x="3945" y="2266"/>
                  </a:cubicBezTo>
                  <a:cubicBezTo>
                    <a:pt x="3930" y="2264"/>
                    <a:pt x="3917" y="2260"/>
                    <a:pt x="3903" y="2255"/>
                  </a:cubicBezTo>
                  <a:cubicBezTo>
                    <a:pt x="3892" y="2251"/>
                    <a:pt x="3886" y="2240"/>
                    <a:pt x="3886" y="2220"/>
                  </a:cubicBezTo>
                  <a:cubicBezTo>
                    <a:pt x="3886" y="2160"/>
                    <a:pt x="3899" y="2118"/>
                    <a:pt x="3928" y="2094"/>
                  </a:cubicBezTo>
                  <a:cubicBezTo>
                    <a:pt x="3956" y="2072"/>
                    <a:pt x="3987" y="2055"/>
                    <a:pt x="4021" y="2048"/>
                  </a:cubicBezTo>
                  <a:cubicBezTo>
                    <a:pt x="4058" y="2043"/>
                    <a:pt x="4089" y="2035"/>
                    <a:pt x="4116" y="2032"/>
                  </a:cubicBezTo>
                  <a:cubicBezTo>
                    <a:pt x="4142" y="2030"/>
                    <a:pt x="4160" y="2008"/>
                    <a:pt x="4158" y="1982"/>
                  </a:cubicBezTo>
                  <a:cubicBezTo>
                    <a:pt x="4162" y="1959"/>
                    <a:pt x="4144" y="1937"/>
                    <a:pt x="4120" y="1933"/>
                  </a:cubicBezTo>
                  <a:cubicBezTo>
                    <a:pt x="4094" y="1929"/>
                    <a:pt x="4073" y="1913"/>
                    <a:pt x="4060" y="1891"/>
                  </a:cubicBezTo>
                  <a:cubicBezTo>
                    <a:pt x="4093" y="1849"/>
                    <a:pt x="4118" y="1814"/>
                    <a:pt x="4138" y="1787"/>
                  </a:cubicBezTo>
                  <a:cubicBezTo>
                    <a:pt x="4155" y="1761"/>
                    <a:pt x="4169" y="1736"/>
                    <a:pt x="4184" y="1708"/>
                  </a:cubicBezTo>
                  <a:cubicBezTo>
                    <a:pt x="4195" y="1685"/>
                    <a:pt x="4204" y="1657"/>
                    <a:pt x="4208" y="1628"/>
                  </a:cubicBezTo>
                  <a:cubicBezTo>
                    <a:pt x="4213" y="1588"/>
                    <a:pt x="4215" y="1548"/>
                    <a:pt x="4215" y="1506"/>
                  </a:cubicBezTo>
                  <a:cubicBezTo>
                    <a:pt x="4217" y="1431"/>
                    <a:pt x="4206" y="1358"/>
                    <a:pt x="4184" y="1285"/>
                  </a:cubicBezTo>
                  <a:cubicBezTo>
                    <a:pt x="4158" y="1208"/>
                    <a:pt x="4138" y="1129"/>
                    <a:pt x="4124" y="1051"/>
                  </a:cubicBezTo>
                  <a:lnTo>
                    <a:pt x="4032" y="1051"/>
                  </a:lnTo>
                  <a:cubicBezTo>
                    <a:pt x="4032" y="1075"/>
                    <a:pt x="4031" y="1098"/>
                    <a:pt x="4025" y="1120"/>
                  </a:cubicBezTo>
                  <a:cubicBezTo>
                    <a:pt x="4023" y="1140"/>
                    <a:pt x="4008" y="1155"/>
                    <a:pt x="3989" y="1155"/>
                  </a:cubicBezTo>
                  <a:cubicBezTo>
                    <a:pt x="3987" y="1155"/>
                    <a:pt x="3985" y="1155"/>
                    <a:pt x="3983" y="1155"/>
                  </a:cubicBezTo>
                  <a:lnTo>
                    <a:pt x="3970" y="1155"/>
                  </a:lnTo>
                  <a:cubicBezTo>
                    <a:pt x="3965" y="1155"/>
                    <a:pt x="3963" y="1153"/>
                    <a:pt x="3963" y="1149"/>
                  </a:cubicBezTo>
                  <a:cubicBezTo>
                    <a:pt x="3961" y="1133"/>
                    <a:pt x="3959" y="1118"/>
                    <a:pt x="3956" y="1104"/>
                  </a:cubicBezTo>
                  <a:cubicBezTo>
                    <a:pt x="3950" y="1076"/>
                    <a:pt x="3943" y="1049"/>
                    <a:pt x="3932" y="1023"/>
                  </a:cubicBezTo>
                  <a:cubicBezTo>
                    <a:pt x="3919" y="994"/>
                    <a:pt x="3908" y="970"/>
                    <a:pt x="3895" y="948"/>
                  </a:cubicBezTo>
                  <a:cubicBezTo>
                    <a:pt x="3884" y="928"/>
                    <a:pt x="3872" y="917"/>
                    <a:pt x="3857" y="917"/>
                  </a:cubicBezTo>
                  <a:lnTo>
                    <a:pt x="3844" y="925"/>
                  </a:lnTo>
                  <a:cubicBezTo>
                    <a:pt x="3839" y="934"/>
                    <a:pt x="3833" y="945"/>
                    <a:pt x="3826" y="956"/>
                  </a:cubicBezTo>
                  <a:cubicBezTo>
                    <a:pt x="3819" y="969"/>
                    <a:pt x="3813" y="978"/>
                    <a:pt x="3808" y="987"/>
                  </a:cubicBezTo>
                  <a:lnTo>
                    <a:pt x="3808" y="1009"/>
                  </a:lnTo>
                  <a:cubicBezTo>
                    <a:pt x="3808" y="1033"/>
                    <a:pt x="3824" y="1069"/>
                    <a:pt x="3853" y="1117"/>
                  </a:cubicBezTo>
                  <a:cubicBezTo>
                    <a:pt x="3875" y="1155"/>
                    <a:pt x="3903" y="1190"/>
                    <a:pt x="3936" y="1219"/>
                  </a:cubicBezTo>
                  <a:lnTo>
                    <a:pt x="3738" y="1402"/>
                  </a:lnTo>
                  <a:lnTo>
                    <a:pt x="3718" y="1402"/>
                  </a:lnTo>
                  <a:lnTo>
                    <a:pt x="3718" y="897"/>
                  </a:lnTo>
                  <a:cubicBezTo>
                    <a:pt x="3716" y="844"/>
                    <a:pt x="3693" y="793"/>
                    <a:pt x="3651" y="760"/>
                  </a:cubicBezTo>
                  <a:cubicBezTo>
                    <a:pt x="3603" y="718"/>
                    <a:pt x="3552" y="682"/>
                    <a:pt x="3497" y="653"/>
                  </a:cubicBezTo>
                  <a:cubicBezTo>
                    <a:pt x="3441" y="620"/>
                    <a:pt x="3382" y="594"/>
                    <a:pt x="3322" y="570"/>
                  </a:cubicBezTo>
                  <a:cubicBezTo>
                    <a:pt x="3263" y="550"/>
                    <a:pt x="3218" y="532"/>
                    <a:pt x="3185" y="519"/>
                  </a:cubicBezTo>
                  <a:cubicBezTo>
                    <a:pt x="3146" y="508"/>
                    <a:pt x="3117" y="477"/>
                    <a:pt x="3108" y="439"/>
                  </a:cubicBezTo>
                  <a:cubicBezTo>
                    <a:pt x="3095" y="397"/>
                    <a:pt x="3068" y="360"/>
                    <a:pt x="3031" y="337"/>
                  </a:cubicBezTo>
                  <a:lnTo>
                    <a:pt x="2940" y="428"/>
                  </a:lnTo>
                  <a:cubicBezTo>
                    <a:pt x="2927" y="397"/>
                    <a:pt x="2911" y="368"/>
                    <a:pt x="2891" y="340"/>
                  </a:cubicBezTo>
                  <a:cubicBezTo>
                    <a:pt x="2869" y="311"/>
                    <a:pt x="2836" y="295"/>
                    <a:pt x="2799" y="295"/>
                  </a:cubicBezTo>
                  <a:lnTo>
                    <a:pt x="2777" y="302"/>
                  </a:lnTo>
                  <a:cubicBezTo>
                    <a:pt x="2766" y="322"/>
                    <a:pt x="2759" y="342"/>
                    <a:pt x="2754" y="366"/>
                  </a:cubicBezTo>
                  <a:cubicBezTo>
                    <a:pt x="2746" y="393"/>
                    <a:pt x="2730" y="408"/>
                    <a:pt x="2708" y="408"/>
                  </a:cubicBezTo>
                  <a:cubicBezTo>
                    <a:pt x="2675" y="408"/>
                    <a:pt x="2650" y="382"/>
                    <a:pt x="2631" y="337"/>
                  </a:cubicBezTo>
                  <a:cubicBezTo>
                    <a:pt x="2622" y="311"/>
                    <a:pt x="2609" y="285"/>
                    <a:pt x="2597" y="260"/>
                  </a:cubicBezTo>
                  <a:lnTo>
                    <a:pt x="2560" y="260"/>
                  </a:lnTo>
                  <a:cubicBezTo>
                    <a:pt x="2551" y="260"/>
                    <a:pt x="2540" y="262"/>
                    <a:pt x="2529" y="263"/>
                  </a:cubicBezTo>
                  <a:cubicBezTo>
                    <a:pt x="2516" y="265"/>
                    <a:pt x="2503" y="267"/>
                    <a:pt x="2491" y="267"/>
                  </a:cubicBezTo>
                  <a:cubicBezTo>
                    <a:pt x="2474" y="271"/>
                    <a:pt x="2458" y="274"/>
                    <a:pt x="2441" y="274"/>
                  </a:cubicBezTo>
                  <a:lnTo>
                    <a:pt x="2441" y="282"/>
                  </a:lnTo>
                  <a:cubicBezTo>
                    <a:pt x="2494" y="282"/>
                    <a:pt x="2522" y="300"/>
                    <a:pt x="2529" y="337"/>
                  </a:cubicBezTo>
                  <a:cubicBezTo>
                    <a:pt x="2536" y="371"/>
                    <a:pt x="2540" y="408"/>
                    <a:pt x="2540" y="442"/>
                  </a:cubicBezTo>
                  <a:cubicBezTo>
                    <a:pt x="2529" y="442"/>
                    <a:pt x="2519" y="442"/>
                    <a:pt x="2508" y="442"/>
                  </a:cubicBezTo>
                  <a:cubicBezTo>
                    <a:pt x="2479" y="442"/>
                    <a:pt x="2451" y="443"/>
                    <a:pt x="2421" y="446"/>
                  </a:cubicBezTo>
                  <a:cubicBezTo>
                    <a:pt x="2396" y="448"/>
                    <a:pt x="2370" y="450"/>
                    <a:pt x="2344" y="450"/>
                  </a:cubicBezTo>
                  <a:cubicBezTo>
                    <a:pt x="2343" y="432"/>
                    <a:pt x="2344" y="413"/>
                    <a:pt x="2348" y="397"/>
                  </a:cubicBezTo>
                  <a:cubicBezTo>
                    <a:pt x="2350" y="386"/>
                    <a:pt x="2350" y="373"/>
                    <a:pt x="2350" y="362"/>
                  </a:cubicBezTo>
                  <a:cubicBezTo>
                    <a:pt x="2350" y="349"/>
                    <a:pt x="2346" y="337"/>
                    <a:pt x="2341" y="326"/>
                  </a:cubicBezTo>
                  <a:cubicBezTo>
                    <a:pt x="2334" y="315"/>
                    <a:pt x="2323" y="296"/>
                    <a:pt x="2308" y="274"/>
                  </a:cubicBezTo>
                  <a:cubicBezTo>
                    <a:pt x="2286" y="296"/>
                    <a:pt x="2268" y="324"/>
                    <a:pt x="2257" y="355"/>
                  </a:cubicBezTo>
                  <a:cubicBezTo>
                    <a:pt x="2244" y="386"/>
                    <a:pt x="2220" y="411"/>
                    <a:pt x="2189" y="428"/>
                  </a:cubicBezTo>
                  <a:cubicBezTo>
                    <a:pt x="2169" y="424"/>
                    <a:pt x="2149" y="411"/>
                    <a:pt x="2136" y="393"/>
                  </a:cubicBezTo>
                  <a:cubicBezTo>
                    <a:pt x="2131" y="379"/>
                    <a:pt x="2127" y="360"/>
                    <a:pt x="2127" y="344"/>
                  </a:cubicBezTo>
                  <a:cubicBezTo>
                    <a:pt x="2127" y="316"/>
                    <a:pt x="2133" y="289"/>
                    <a:pt x="2144" y="263"/>
                  </a:cubicBezTo>
                  <a:cubicBezTo>
                    <a:pt x="2156" y="236"/>
                    <a:pt x="2162" y="207"/>
                    <a:pt x="2162" y="176"/>
                  </a:cubicBezTo>
                  <a:cubicBezTo>
                    <a:pt x="2164" y="156"/>
                    <a:pt x="2153" y="136"/>
                    <a:pt x="2134" y="126"/>
                  </a:cubicBezTo>
                  <a:cubicBezTo>
                    <a:pt x="2111" y="174"/>
                    <a:pt x="2083" y="218"/>
                    <a:pt x="2052" y="260"/>
                  </a:cubicBezTo>
                  <a:cubicBezTo>
                    <a:pt x="2036" y="278"/>
                    <a:pt x="1990" y="287"/>
                    <a:pt x="1915" y="287"/>
                  </a:cubicBezTo>
                  <a:cubicBezTo>
                    <a:pt x="1915" y="298"/>
                    <a:pt x="1917" y="331"/>
                    <a:pt x="1919" y="390"/>
                  </a:cubicBezTo>
                  <a:cubicBezTo>
                    <a:pt x="1923" y="448"/>
                    <a:pt x="1926" y="510"/>
                    <a:pt x="1933" y="576"/>
                  </a:cubicBezTo>
                  <a:cubicBezTo>
                    <a:pt x="1941" y="638"/>
                    <a:pt x="1954" y="700"/>
                    <a:pt x="1972" y="760"/>
                  </a:cubicBezTo>
                  <a:cubicBezTo>
                    <a:pt x="1990" y="819"/>
                    <a:pt x="2014" y="855"/>
                    <a:pt x="2041" y="870"/>
                  </a:cubicBezTo>
                  <a:cubicBezTo>
                    <a:pt x="2058" y="852"/>
                    <a:pt x="2070" y="832"/>
                    <a:pt x="2078" y="810"/>
                  </a:cubicBezTo>
                  <a:cubicBezTo>
                    <a:pt x="2085" y="791"/>
                    <a:pt x="2091" y="771"/>
                    <a:pt x="2091" y="751"/>
                  </a:cubicBezTo>
                  <a:cubicBezTo>
                    <a:pt x="2112" y="753"/>
                    <a:pt x="2129" y="768"/>
                    <a:pt x="2133" y="790"/>
                  </a:cubicBezTo>
                  <a:cubicBezTo>
                    <a:pt x="2138" y="806"/>
                    <a:pt x="2138" y="824"/>
                    <a:pt x="2133" y="841"/>
                  </a:cubicBezTo>
                  <a:lnTo>
                    <a:pt x="2162" y="813"/>
                  </a:lnTo>
                  <a:cubicBezTo>
                    <a:pt x="2171" y="799"/>
                    <a:pt x="2182" y="780"/>
                    <a:pt x="2197" y="757"/>
                  </a:cubicBezTo>
                  <a:cubicBezTo>
                    <a:pt x="2206" y="744"/>
                    <a:pt x="2213" y="731"/>
                    <a:pt x="2217" y="715"/>
                  </a:cubicBezTo>
                  <a:cubicBezTo>
                    <a:pt x="2213" y="696"/>
                    <a:pt x="2202" y="680"/>
                    <a:pt x="2189" y="667"/>
                  </a:cubicBezTo>
                  <a:cubicBezTo>
                    <a:pt x="2178" y="654"/>
                    <a:pt x="2167" y="640"/>
                    <a:pt x="2162" y="625"/>
                  </a:cubicBezTo>
                  <a:cubicBezTo>
                    <a:pt x="2156" y="611"/>
                    <a:pt x="2160" y="594"/>
                    <a:pt x="2167" y="583"/>
                  </a:cubicBezTo>
                  <a:cubicBezTo>
                    <a:pt x="2175" y="572"/>
                    <a:pt x="2180" y="559"/>
                    <a:pt x="2182" y="547"/>
                  </a:cubicBezTo>
                  <a:cubicBezTo>
                    <a:pt x="2182" y="544"/>
                    <a:pt x="2184" y="541"/>
                    <a:pt x="2187" y="541"/>
                  </a:cubicBezTo>
                  <a:cubicBezTo>
                    <a:pt x="2188" y="541"/>
                    <a:pt x="2189" y="541"/>
                    <a:pt x="2189" y="541"/>
                  </a:cubicBezTo>
                  <a:cubicBezTo>
                    <a:pt x="2195" y="539"/>
                    <a:pt x="2200" y="537"/>
                    <a:pt x="2204" y="534"/>
                  </a:cubicBezTo>
                  <a:lnTo>
                    <a:pt x="2217" y="519"/>
                  </a:lnTo>
                  <a:cubicBezTo>
                    <a:pt x="2231" y="532"/>
                    <a:pt x="2244" y="543"/>
                    <a:pt x="2259" y="554"/>
                  </a:cubicBezTo>
                  <a:cubicBezTo>
                    <a:pt x="2279" y="569"/>
                    <a:pt x="2288" y="579"/>
                    <a:pt x="2288" y="589"/>
                  </a:cubicBezTo>
                  <a:lnTo>
                    <a:pt x="2288" y="841"/>
                  </a:lnTo>
                  <a:cubicBezTo>
                    <a:pt x="2288" y="874"/>
                    <a:pt x="2313" y="901"/>
                    <a:pt x="2368" y="921"/>
                  </a:cubicBezTo>
                  <a:cubicBezTo>
                    <a:pt x="2429" y="945"/>
                    <a:pt x="2491" y="961"/>
                    <a:pt x="2553" y="974"/>
                  </a:cubicBezTo>
                  <a:cubicBezTo>
                    <a:pt x="2624" y="987"/>
                    <a:pt x="2690" y="998"/>
                    <a:pt x="2754" y="1005"/>
                  </a:cubicBezTo>
                  <a:cubicBezTo>
                    <a:pt x="2816" y="1012"/>
                    <a:pt x="2860" y="1018"/>
                    <a:pt x="2883" y="1023"/>
                  </a:cubicBezTo>
                  <a:cubicBezTo>
                    <a:pt x="2920" y="1034"/>
                    <a:pt x="2953" y="1054"/>
                    <a:pt x="2980" y="1082"/>
                  </a:cubicBezTo>
                  <a:cubicBezTo>
                    <a:pt x="3013" y="1113"/>
                    <a:pt x="3044" y="1144"/>
                    <a:pt x="3075" y="1173"/>
                  </a:cubicBezTo>
                  <a:cubicBezTo>
                    <a:pt x="3106" y="1204"/>
                    <a:pt x="3134" y="1230"/>
                    <a:pt x="3159" y="1250"/>
                  </a:cubicBezTo>
                  <a:cubicBezTo>
                    <a:pt x="3177" y="1265"/>
                    <a:pt x="3192" y="1272"/>
                    <a:pt x="3204" y="1272"/>
                  </a:cubicBezTo>
                  <a:cubicBezTo>
                    <a:pt x="3210" y="1272"/>
                    <a:pt x="3215" y="1271"/>
                    <a:pt x="3219" y="1268"/>
                  </a:cubicBezTo>
                  <a:cubicBezTo>
                    <a:pt x="3249" y="1316"/>
                    <a:pt x="3282" y="1363"/>
                    <a:pt x="3316" y="1409"/>
                  </a:cubicBezTo>
                  <a:cubicBezTo>
                    <a:pt x="3342" y="1442"/>
                    <a:pt x="3355" y="1484"/>
                    <a:pt x="3353" y="1528"/>
                  </a:cubicBezTo>
                  <a:cubicBezTo>
                    <a:pt x="3351" y="1570"/>
                    <a:pt x="3338" y="1610"/>
                    <a:pt x="3316" y="1646"/>
                  </a:cubicBezTo>
                  <a:cubicBezTo>
                    <a:pt x="3298" y="1674"/>
                    <a:pt x="3287" y="1705"/>
                    <a:pt x="3282" y="1738"/>
                  </a:cubicBezTo>
                  <a:cubicBezTo>
                    <a:pt x="3282" y="1760"/>
                    <a:pt x="3289" y="1781"/>
                    <a:pt x="3304" y="1798"/>
                  </a:cubicBezTo>
                  <a:cubicBezTo>
                    <a:pt x="3316" y="1814"/>
                    <a:pt x="3331" y="1829"/>
                    <a:pt x="3346" y="1844"/>
                  </a:cubicBezTo>
                  <a:cubicBezTo>
                    <a:pt x="3358" y="1856"/>
                    <a:pt x="3373" y="1873"/>
                    <a:pt x="3388" y="1889"/>
                  </a:cubicBezTo>
                  <a:cubicBezTo>
                    <a:pt x="3402" y="1908"/>
                    <a:pt x="3409" y="1931"/>
                    <a:pt x="3408" y="1955"/>
                  </a:cubicBezTo>
                  <a:cubicBezTo>
                    <a:pt x="3409" y="1995"/>
                    <a:pt x="3406" y="2035"/>
                    <a:pt x="3397" y="2074"/>
                  </a:cubicBezTo>
                  <a:cubicBezTo>
                    <a:pt x="3391" y="2107"/>
                    <a:pt x="3382" y="2149"/>
                    <a:pt x="3373" y="2200"/>
                  </a:cubicBezTo>
                  <a:lnTo>
                    <a:pt x="3358" y="2207"/>
                  </a:lnTo>
                  <a:cubicBezTo>
                    <a:pt x="3336" y="2207"/>
                    <a:pt x="3316" y="2194"/>
                    <a:pt x="3309" y="2172"/>
                  </a:cubicBezTo>
                  <a:cubicBezTo>
                    <a:pt x="3302" y="2149"/>
                    <a:pt x="3291" y="2123"/>
                    <a:pt x="3278" y="2096"/>
                  </a:cubicBezTo>
                  <a:cubicBezTo>
                    <a:pt x="3267" y="2066"/>
                    <a:pt x="3249" y="2041"/>
                    <a:pt x="3225" y="2019"/>
                  </a:cubicBezTo>
                  <a:cubicBezTo>
                    <a:pt x="3203" y="1995"/>
                    <a:pt x="3165" y="1982"/>
                    <a:pt x="3114" y="1982"/>
                  </a:cubicBezTo>
                  <a:lnTo>
                    <a:pt x="3099" y="1982"/>
                  </a:lnTo>
                  <a:cubicBezTo>
                    <a:pt x="3119" y="2035"/>
                    <a:pt x="3124" y="2068"/>
                    <a:pt x="3121" y="2085"/>
                  </a:cubicBezTo>
                  <a:cubicBezTo>
                    <a:pt x="3115" y="2123"/>
                    <a:pt x="3112" y="2161"/>
                    <a:pt x="3114" y="2200"/>
                  </a:cubicBezTo>
                  <a:cubicBezTo>
                    <a:pt x="3092" y="2200"/>
                    <a:pt x="3072" y="2198"/>
                    <a:pt x="3051" y="2191"/>
                  </a:cubicBezTo>
                  <a:cubicBezTo>
                    <a:pt x="3031" y="2183"/>
                    <a:pt x="3022" y="2161"/>
                    <a:pt x="3022" y="2123"/>
                  </a:cubicBezTo>
                  <a:cubicBezTo>
                    <a:pt x="3020" y="2123"/>
                    <a:pt x="3018" y="2123"/>
                    <a:pt x="3016" y="2123"/>
                  </a:cubicBezTo>
                  <a:cubicBezTo>
                    <a:pt x="2980" y="2123"/>
                    <a:pt x="2946" y="2139"/>
                    <a:pt x="2922" y="2165"/>
                  </a:cubicBezTo>
                  <a:cubicBezTo>
                    <a:pt x="2894" y="2194"/>
                    <a:pt x="2876" y="2229"/>
                    <a:pt x="2865" y="2267"/>
                  </a:cubicBezTo>
                  <a:cubicBezTo>
                    <a:pt x="2854" y="2306"/>
                    <a:pt x="2845" y="2346"/>
                    <a:pt x="2841" y="2386"/>
                  </a:cubicBezTo>
                  <a:cubicBezTo>
                    <a:pt x="2836" y="2417"/>
                    <a:pt x="2834" y="2448"/>
                    <a:pt x="2834" y="2481"/>
                  </a:cubicBezTo>
                  <a:cubicBezTo>
                    <a:pt x="2796" y="2481"/>
                    <a:pt x="2776" y="2483"/>
                    <a:pt x="2770" y="2488"/>
                  </a:cubicBezTo>
                  <a:cubicBezTo>
                    <a:pt x="2770" y="2489"/>
                    <a:pt x="2770" y="2489"/>
                    <a:pt x="2769" y="2489"/>
                  </a:cubicBezTo>
                  <a:cubicBezTo>
                    <a:pt x="2764" y="2489"/>
                    <a:pt x="2744" y="2465"/>
                    <a:pt x="2715" y="2417"/>
                  </a:cubicBezTo>
                  <a:cubicBezTo>
                    <a:pt x="2692" y="2459"/>
                    <a:pt x="2670" y="2498"/>
                    <a:pt x="2651" y="2530"/>
                  </a:cubicBezTo>
                  <a:cubicBezTo>
                    <a:pt x="2635" y="2560"/>
                    <a:pt x="2613" y="2587"/>
                    <a:pt x="2589" y="2611"/>
                  </a:cubicBezTo>
                  <a:cubicBezTo>
                    <a:pt x="2562" y="2633"/>
                    <a:pt x="2531" y="2647"/>
                    <a:pt x="2498" y="2656"/>
                  </a:cubicBezTo>
                  <a:cubicBezTo>
                    <a:pt x="2455" y="2664"/>
                    <a:pt x="2412" y="2670"/>
                    <a:pt x="2369" y="2670"/>
                  </a:cubicBezTo>
                  <a:cubicBezTo>
                    <a:pt x="2363" y="2670"/>
                    <a:pt x="2356" y="2669"/>
                    <a:pt x="2350" y="2669"/>
                  </a:cubicBezTo>
                  <a:cubicBezTo>
                    <a:pt x="2229" y="2669"/>
                    <a:pt x="2098" y="2667"/>
                    <a:pt x="1957" y="2662"/>
                  </a:cubicBezTo>
                  <a:cubicBezTo>
                    <a:pt x="1828" y="2660"/>
                    <a:pt x="1698" y="2640"/>
                    <a:pt x="1572" y="2607"/>
                  </a:cubicBezTo>
                  <a:cubicBezTo>
                    <a:pt x="1493" y="2583"/>
                    <a:pt x="1415" y="2558"/>
                    <a:pt x="1338" y="2530"/>
                  </a:cubicBezTo>
                  <a:cubicBezTo>
                    <a:pt x="1261" y="2501"/>
                    <a:pt x="1185" y="2476"/>
                    <a:pt x="1110" y="2452"/>
                  </a:cubicBezTo>
                  <a:cubicBezTo>
                    <a:pt x="1068" y="2443"/>
                    <a:pt x="1040" y="2408"/>
                    <a:pt x="1026" y="2348"/>
                  </a:cubicBezTo>
                  <a:cubicBezTo>
                    <a:pt x="1015" y="2298"/>
                    <a:pt x="1002" y="2249"/>
                    <a:pt x="984" y="2200"/>
                  </a:cubicBezTo>
                  <a:cubicBezTo>
                    <a:pt x="969" y="2172"/>
                    <a:pt x="947" y="2149"/>
                    <a:pt x="921" y="2130"/>
                  </a:cubicBezTo>
                  <a:cubicBezTo>
                    <a:pt x="898" y="2118"/>
                    <a:pt x="878" y="2101"/>
                    <a:pt x="858" y="2085"/>
                  </a:cubicBezTo>
                  <a:cubicBezTo>
                    <a:pt x="837" y="2065"/>
                    <a:pt x="821" y="2039"/>
                    <a:pt x="812" y="2012"/>
                  </a:cubicBezTo>
                  <a:cubicBezTo>
                    <a:pt x="797" y="1959"/>
                    <a:pt x="792" y="1904"/>
                    <a:pt x="795" y="1851"/>
                  </a:cubicBezTo>
                  <a:lnTo>
                    <a:pt x="795" y="1829"/>
                  </a:lnTo>
                  <a:cubicBezTo>
                    <a:pt x="837" y="1787"/>
                    <a:pt x="868" y="1754"/>
                    <a:pt x="889" y="1730"/>
                  </a:cubicBezTo>
                  <a:cubicBezTo>
                    <a:pt x="911" y="1708"/>
                    <a:pt x="921" y="1659"/>
                    <a:pt x="921" y="1584"/>
                  </a:cubicBezTo>
                  <a:cubicBezTo>
                    <a:pt x="921" y="1551"/>
                    <a:pt x="916" y="1517"/>
                    <a:pt x="903" y="1486"/>
                  </a:cubicBezTo>
                  <a:cubicBezTo>
                    <a:pt x="892" y="1460"/>
                    <a:pt x="885" y="1431"/>
                    <a:pt x="885" y="1402"/>
                  </a:cubicBezTo>
                  <a:cubicBezTo>
                    <a:pt x="885" y="1374"/>
                    <a:pt x="892" y="1356"/>
                    <a:pt x="907" y="1349"/>
                  </a:cubicBezTo>
                  <a:cubicBezTo>
                    <a:pt x="923" y="1341"/>
                    <a:pt x="942" y="1336"/>
                    <a:pt x="960" y="1332"/>
                  </a:cubicBezTo>
                  <a:cubicBezTo>
                    <a:pt x="980" y="1327"/>
                    <a:pt x="1004" y="1323"/>
                    <a:pt x="1026" y="1317"/>
                  </a:cubicBezTo>
                  <a:cubicBezTo>
                    <a:pt x="1051" y="1312"/>
                    <a:pt x="1071" y="1294"/>
                    <a:pt x="1082" y="1268"/>
                  </a:cubicBezTo>
                  <a:cubicBezTo>
                    <a:pt x="1091" y="1250"/>
                    <a:pt x="1108" y="1221"/>
                    <a:pt x="1132" y="1180"/>
                  </a:cubicBezTo>
                  <a:cubicBezTo>
                    <a:pt x="1143" y="1159"/>
                    <a:pt x="1157" y="1137"/>
                    <a:pt x="1174" y="1115"/>
                  </a:cubicBezTo>
                  <a:lnTo>
                    <a:pt x="1258" y="1093"/>
                  </a:lnTo>
                  <a:cubicBezTo>
                    <a:pt x="1281" y="1078"/>
                    <a:pt x="1301" y="1058"/>
                    <a:pt x="1316" y="1034"/>
                  </a:cubicBezTo>
                  <a:cubicBezTo>
                    <a:pt x="1327" y="1012"/>
                    <a:pt x="1338" y="994"/>
                    <a:pt x="1349" y="974"/>
                  </a:cubicBezTo>
                  <a:cubicBezTo>
                    <a:pt x="1356" y="956"/>
                    <a:pt x="1369" y="941"/>
                    <a:pt x="1385" y="928"/>
                  </a:cubicBezTo>
                  <a:cubicBezTo>
                    <a:pt x="1406" y="917"/>
                    <a:pt x="1428" y="912"/>
                    <a:pt x="1451" y="912"/>
                  </a:cubicBezTo>
                  <a:cubicBezTo>
                    <a:pt x="1454" y="912"/>
                    <a:pt x="1457" y="912"/>
                    <a:pt x="1460" y="912"/>
                  </a:cubicBezTo>
                  <a:cubicBezTo>
                    <a:pt x="1459" y="872"/>
                    <a:pt x="1462" y="833"/>
                    <a:pt x="1468" y="795"/>
                  </a:cubicBezTo>
                  <a:cubicBezTo>
                    <a:pt x="1471" y="766"/>
                    <a:pt x="1502" y="749"/>
                    <a:pt x="1559" y="749"/>
                  </a:cubicBezTo>
                  <a:cubicBezTo>
                    <a:pt x="1596" y="749"/>
                    <a:pt x="1614" y="762"/>
                    <a:pt x="1614" y="786"/>
                  </a:cubicBezTo>
                  <a:cubicBezTo>
                    <a:pt x="1612" y="805"/>
                    <a:pt x="1627" y="821"/>
                    <a:pt x="1645" y="821"/>
                  </a:cubicBezTo>
                  <a:cubicBezTo>
                    <a:pt x="1646" y="821"/>
                    <a:pt x="1647" y="821"/>
                    <a:pt x="1649" y="821"/>
                  </a:cubicBezTo>
                  <a:lnTo>
                    <a:pt x="1663" y="813"/>
                  </a:lnTo>
                  <a:lnTo>
                    <a:pt x="1880" y="623"/>
                  </a:lnTo>
                  <a:lnTo>
                    <a:pt x="1880" y="576"/>
                  </a:lnTo>
                  <a:cubicBezTo>
                    <a:pt x="1882" y="527"/>
                    <a:pt x="1875" y="479"/>
                    <a:pt x="1862" y="432"/>
                  </a:cubicBezTo>
                  <a:cubicBezTo>
                    <a:pt x="1851" y="391"/>
                    <a:pt x="1838" y="351"/>
                    <a:pt x="1824" y="309"/>
                  </a:cubicBezTo>
                  <a:cubicBezTo>
                    <a:pt x="1809" y="265"/>
                    <a:pt x="1798" y="221"/>
                    <a:pt x="1789" y="176"/>
                  </a:cubicBezTo>
                  <a:cubicBezTo>
                    <a:pt x="1780" y="117"/>
                    <a:pt x="1780" y="59"/>
                    <a:pt x="17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2"/>
            <p:cNvSpPr/>
            <p:nvPr/>
          </p:nvSpPr>
          <p:spPr>
            <a:xfrm>
              <a:off x="1495300" y="2899100"/>
              <a:ext cx="76900" cy="92825"/>
            </a:xfrm>
            <a:custGeom>
              <a:avLst/>
              <a:gdLst/>
              <a:ahLst/>
              <a:cxnLst/>
              <a:rect l="l" t="t" r="r" b="b"/>
              <a:pathLst>
                <a:path w="3076" h="3713" extrusionOk="0">
                  <a:moveTo>
                    <a:pt x="315" y="341"/>
                  </a:moveTo>
                  <a:cubicBezTo>
                    <a:pt x="317" y="341"/>
                    <a:pt x="319" y="342"/>
                    <a:pt x="322" y="344"/>
                  </a:cubicBezTo>
                  <a:cubicBezTo>
                    <a:pt x="331" y="348"/>
                    <a:pt x="337" y="353"/>
                    <a:pt x="337" y="360"/>
                  </a:cubicBezTo>
                  <a:cubicBezTo>
                    <a:pt x="337" y="368"/>
                    <a:pt x="333" y="371"/>
                    <a:pt x="322" y="371"/>
                  </a:cubicBezTo>
                  <a:cubicBezTo>
                    <a:pt x="313" y="371"/>
                    <a:pt x="309" y="366"/>
                    <a:pt x="309" y="353"/>
                  </a:cubicBezTo>
                  <a:cubicBezTo>
                    <a:pt x="309" y="346"/>
                    <a:pt x="311" y="341"/>
                    <a:pt x="315" y="341"/>
                  </a:cubicBezTo>
                  <a:close/>
                  <a:moveTo>
                    <a:pt x="211" y="477"/>
                  </a:moveTo>
                  <a:cubicBezTo>
                    <a:pt x="229" y="477"/>
                    <a:pt x="238" y="485"/>
                    <a:pt x="238" y="501"/>
                  </a:cubicBezTo>
                  <a:cubicBezTo>
                    <a:pt x="238" y="518"/>
                    <a:pt x="229" y="525"/>
                    <a:pt x="211" y="525"/>
                  </a:cubicBezTo>
                  <a:cubicBezTo>
                    <a:pt x="202" y="525"/>
                    <a:pt x="196" y="518"/>
                    <a:pt x="196" y="501"/>
                  </a:cubicBezTo>
                  <a:cubicBezTo>
                    <a:pt x="196" y="485"/>
                    <a:pt x="202" y="477"/>
                    <a:pt x="211" y="477"/>
                  </a:cubicBezTo>
                  <a:close/>
                  <a:moveTo>
                    <a:pt x="708" y="512"/>
                  </a:moveTo>
                  <a:lnTo>
                    <a:pt x="722" y="519"/>
                  </a:lnTo>
                  <a:lnTo>
                    <a:pt x="688" y="616"/>
                  </a:lnTo>
                  <a:lnTo>
                    <a:pt x="646" y="616"/>
                  </a:lnTo>
                  <a:cubicBezTo>
                    <a:pt x="646" y="594"/>
                    <a:pt x="647" y="572"/>
                    <a:pt x="653" y="550"/>
                  </a:cubicBezTo>
                  <a:cubicBezTo>
                    <a:pt x="657" y="525"/>
                    <a:pt x="675" y="512"/>
                    <a:pt x="708" y="512"/>
                  </a:cubicBezTo>
                  <a:close/>
                  <a:moveTo>
                    <a:pt x="2228" y="729"/>
                  </a:moveTo>
                  <a:lnTo>
                    <a:pt x="2228" y="757"/>
                  </a:lnTo>
                  <a:cubicBezTo>
                    <a:pt x="2217" y="757"/>
                    <a:pt x="2207" y="755"/>
                    <a:pt x="2198" y="750"/>
                  </a:cubicBezTo>
                  <a:cubicBezTo>
                    <a:pt x="2189" y="746"/>
                    <a:pt x="2182" y="739"/>
                    <a:pt x="2178" y="729"/>
                  </a:cubicBezTo>
                  <a:close/>
                  <a:moveTo>
                    <a:pt x="2065" y="750"/>
                  </a:moveTo>
                  <a:lnTo>
                    <a:pt x="2065" y="792"/>
                  </a:lnTo>
                  <a:lnTo>
                    <a:pt x="2038" y="771"/>
                  </a:lnTo>
                  <a:lnTo>
                    <a:pt x="2065" y="750"/>
                  </a:lnTo>
                  <a:close/>
                  <a:moveTo>
                    <a:pt x="2626" y="750"/>
                  </a:moveTo>
                  <a:cubicBezTo>
                    <a:pt x="2655" y="750"/>
                    <a:pt x="2655" y="792"/>
                    <a:pt x="2626" y="792"/>
                  </a:cubicBezTo>
                  <a:cubicBezTo>
                    <a:pt x="2617" y="792"/>
                    <a:pt x="2613" y="784"/>
                    <a:pt x="2613" y="771"/>
                  </a:cubicBezTo>
                  <a:cubicBezTo>
                    <a:pt x="2613" y="757"/>
                    <a:pt x="2617" y="750"/>
                    <a:pt x="2626" y="750"/>
                  </a:cubicBezTo>
                  <a:close/>
                  <a:moveTo>
                    <a:pt x="2739" y="828"/>
                  </a:moveTo>
                  <a:lnTo>
                    <a:pt x="2781" y="855"/>
                  </a:lnTo>
                  <a:lnTo>
                    <a:pt x="2739" y="855"/>
                  </a:lnTo>
                  <a:lnTo>
                    <a:pt x="2739" y="828"/>
                  </a:lnTo>
                  <a:close/>
                  <a:moveTo>
                    <a:pt x="1437" y="826"/>
                  </a:moveTo>
                  <a:cubicBezTo>
                    <a:pt x="1446" y="826"/>
                    <a:pt x="1449" y="835"/>
                    <a:pt x="1449" y="855"/>
                  </a:cubicBezTo>
                  <a:cubicBezTo>
                    <a:pt x="1449" y="874"/>
                    <a:pt x="1446" y="883"/>
                    <a:pt x="1437" y="883"/>
                  </a:cubicBezTo>
                  <a:cubicBezTo>
                    <a:pt x="1422" y="883"/>
                    <a:pt x="1415" y="874"/>
                    <a:pt x="1415" y="855"/>
                  </a:cubicBezTo>
                  <a:cubicBezTo>
                    <a:pt x="1415" y="835"/>
                    <a:pt x="1422" y="826"/>
                    <a:pt x="1437" y="826"/>
                  </a:cubicBezTo>
                  <a:close/>
                  <a:moveTo>
                    <a:pt x="2675" y="912"/>
                  </a:moveTo>
                  <a:lnTo>
                    <a:pt x="2675" y="932"/>
                  </a:lnTo>
                  <a:lnTo>
                    <a:pt x="2655" y="912"/>
                  </a:lnTo>
                  <a:close/>
                  <a:moveTo>
                    <a:pt x="856" y="2039"/>
                  </a:moveTo>
                  <a:lnTo>
                    <a:pt x="856" y="2074"/>
                  </a:lnTo>
                  <a:lnTo>
                    <a:pt x="826" y="2074"/>
                  </a:lnTo>
                  <a:lnTo>
                    <a:pt x="826" y="2039"/>
                  </a:lnTo>
                  <a:close/>
                  <a:moveTo>
                    <a:pt x="750" y="2291"/>
                  </a:moveTo>
                  <a:lnTo>
                    <a:pt x="722" y="2339"/>
                  </a:lnTo>
                  <a:lnTo>
                    <a:pt x="722" y="2291"/>
                  </a:lnTo>
                  <a:close/>
                  <a:moveTo>
                    <a:pt x="1393" y="2339"/>
                  </a:moveTo>
                  <a:lnTo>
                    <a:pt x="1393" y="2361"/>
                  </a:lnTo>
                  <a:lnTo>
                    <a:pt x="1373" y="2339"/>
                  </a:lnTo>
                  <a:close/>
                  <a:moveTo>
                    <a:pt x="1066" y="2361"/>
                  </a:moveTo>
                  <a:cubicBezTo>
                    <a:pt x="1075" y="2361"/>
                    <a:pt x="1079" y="2370"/>
                    <a:pt x="1079" y="2388"/>
                  </a:cubicBezTo>
                  <a:cubicBezTo>
                    <a:pt x="1079" y="2408"/>
                    <a:pt x="1075" y="2417"/>
                    <a:pt x="1066" y="2417"/>
                  </a:cubicBezTo>
                  <a:cubicBezTo>
                    <a:pt x="1057" y="2417"/>
                    <a:pt x="1051" y="2408"/>
                    <a:pt x="1051" y="2388"/>
                  </a:cubicBezTo>
                  <a:cubicBezTo>
                    <a:pt x="1051" y="2370"/>
                    <a:pt x="1057" y="2361"/>
                    <a:pt x="1066" y="2361"/>
                  </a:cubicBezTo>
                  <a:close/>
                  <a:moveTo>
                    <a:pt x="1316" y="2437"/>
                  </a:moveTo>
                  <a:lnTo>
                    <a:pt x="1318" y="2521"/>
                  </a:lnTo>
                  <a:lnTo>
                    <a:pt x="1281" y="2521"/>
                  </a:lnTo>
                  <a:cubicBezTo>
                    <a:pt x="1281" y="2507"/>
                    <a:pt x="1283" y="2490"/>
                    <a:pt x="1289" y="2476"/>
                  </a:cubicBezTo>
                  <a:cubicBezTo>
                    <a:pt x="1292" y="2461"/>
                    <a:pt x="1303" y="2447"/>
                    <a:pt x="1316" y="2437"/>
                  </a:cubicBezTo>
                  <a:close/>
                  <a:moveTo>
                    <a:pt x="1329" y="3136"/>
                  </a:moveTo>
                  <a:cubicBezTo>
                    <a:pt x="1332" y="3136"/>
                    <a:pt x="1334" y="3137"/>
                    <a:pt x="1338" y="3139"/>
                  </a:cubicBezTo>
                  <a:cubicBezTo>
                    <a:pt x="1347" y="3139"/>
                    <a:pt x="1351" y="3141"/>
                    <a:pt x="1351" y="3144"/>
                  </a:cubicBezTo>
                  <a:cubicBezTo>
                    <a:pt x="1351" y="3150"/>
                    <a:pt x="1347" y="3155"/>
                    <a:pt x="1338" y="3159"/>
                  </a:cubicBezTo>
                  <a:cubicBezTo>
                    <a:pt x="1337" y="3159"/>
                    <a:pt x="1336" y="3159"/>
                    <a:pt x="1335" y="3159"/>
                  </a:cubicBezTo>
                  <a:cubicBezTo>
                    <a:pt x="1327" y="3159"/>
                    <a:pt x="1322" y="3153"/>
                    <a:pt x="1323" y="3144"/>
                  </a:cubicBezTo>
                  <a:cubicBezTo>
                    <a:pt x="1323" y="3139"/>
                    <a:pt x="1325" y="3136"/>
                    <a:pt x="1329" y="3136"/>
                  </a:cubicBezTo>
                  <a:close/>
                  <a:moveTo>
                    <a:pt x="982" y="3236"/>
                  </a:moveTo>
                  <a:lnTo>
                    <a:pt x="982" y="3292"/>
                  </a:lnTo>
                  <a:cubicBezTo>
                    <a:pt x="962" y="3287"/>
                    <a:pt x="952" y="3269"/>
                    <a:pt x="952" y="3236"/>
                  </a:cubicBezTo>
                  <a:close/>
                  <a:moveTo>
                    <a:pt x="858" y="3290"/>
                  </a:moveTo>
                  <a:cubicBezTo>
                    <a:pt x="863" y="3290"/>
                    <a:pt x="869" y="3291"/>
                    <a:pt x="876" y="3292"/>
                  </a:cubicBezTo>
                  <a:lnTo>
                    <a:pt x="876" y="3320"/>
                  </a:lnTo>
                  <a:cubicBezTo>
                    <a:pt x="872" y="3331"/>
                    <a:pt x="868" y="3342"/>
                    <a:pt x="868" y="3353"/>
                  </a:cubicBezTo>
                  <a:cubicBezTo>
                    <a:pt x="868" y="3362"/>
                    <a:pt x="867" y="3373"/>
                    <a:pt x="863" y="3384"/>
                  </a:cubicBezTo>
                  <a:cubicBezTo>
                    <a:pt x="857" y="3395"/>
                    <a:pt x="856" y="3406"/>
                    <a:pt x="856" y="3418"/>
                  </a:cubicBezTo>
                  <a:lnTo>
                    <a:pt x="806" y="3418"/>
                  </a:lnTo>
                  <a:cubicBezTo>
                    <a:pt x="806" y="3409"/>
                    <a:pt x="808" y="3384"/>
                    <a:pt x="814" y="3342"/>
                  </a:cubicBezTo>
                  <a:cubicBezTo>
                    <a:pt x="817" y="3307"/>
                    <a:pt x="832" y="3290"/>
                    <a:pt x="858" y="3290"/>
                  </a:cubicBezTo>
                  <a:close/>
                  <a:moveTo>
                    <a:pt x="2114" y="1"/>
                  </a:moveTo>
                  <a:cubicBezTo>
                    <a:pt x="2111" y="1"/>
                    <a:pt x="2107" y="1"/>
                    <a:pt x="2107" y="2"/>
                  </a:cubicBezTo>
                  <a:cubicBezTo>
                    <a:pt x="2107" y="6"/>
                    <a:pt x="2105" y="6"/>
                    <a:pt x="2100" y="6"/>
                  </a:cubicBezTo>
                  <a:lnTo>
                    <a:pt x="2094" y="6"/>
                  </a:lnTo>
                  <a:cubicBezTo>
                    <a:pt x="2083" y="17"/>
                    <a:pt x="2067" y="35"/>
                    <a:pt x="2041" y="63"/>
                  </a:cubicBezTo>
                  <a:cubicBezTo>
                    <a:pt x="2027" y="81"/>
                    <a:pt x="2008" y="97"/>
                    <a:pt x="1988" y="112"/>
                  </a:cubicBezTo>
                  <a:cubicBezTo>
                    <a:pt x="1984" y="115"/>
                    <a:pt x="1975" y="116"/>
                    <a:pt x="1959" y="116"/>
                  </a:cubicBezTo>
                  <a:cubicBezTo>
                    <a:pt x="1954" y="116"/>
                    <a:pt x="1947" y="116"/>
                    <a:pt x="1939" y="116"/>
                  </a:cubicBezTo>
                  <a:cubicBezTo>
                    <a:pt x="1911" y="112"/>
                    <a:pt x="1893" y="112"/>
                    <a:pt x="1884" y="112"/>
                  </a:cubicBezTo>
                  <a:cubicBezTo>
                    <a:pt x="1879" y="112"/>
                    <a:pt x="1873" y="116"/>
                    <a:pt x="1869" y="123"/>
                  </a:cubicBezTo>
                  <a:cubicBezTo>
                    <a:pt x="1864" y="128"/>
                    <a:pt x="1860" y="132"/>
                    <a:pt x="1855" y="132"/>
                  </a:cubicBezTo>
                  <a:cubicBezTo>
                    <a:pt x="1817" y="187"/>
                    <a:pt x="1774" y="238"/>
                    <a:pt x="1725" y="284"/>
                  </a:cubicBezTo>
                  <a:cubicBezTo>
                    <a:pt x="1680" y="333"/>
                    <a:pt x="1623" y="375"/>
                    <a:pt x="1561" y="406"/>
                  </a:cubicBezTo>
                  <a:cubicBezTo>
                    <a:pt x="1551" y="409"/>
                    <a:pt x="1540" y="410"/>
                    <a:pt x="1530" y="410"/>
                  </a:cubicBezTo>
                  <a:cubicBezTo>
                    <a:pt x="1519" y="410"/>
                    <a:pt x="1509" y="409"/>
                    <a:pt x="1499" y="406"/>
                  </a:cubicBezTo>
                  <a:cubicBezTo>
                    <a:pt x="1488" y="403"/>
                    <a:pt x="1477" y="402"/>
                    <a:pt x="1467" y="402"/>
                  </a:cubicBezTo>
                  <a:cubicBezTo>
                    <a:pt x="1456" y="402"/>
                    <a:pt x="1446" y="403"/>
                    <a:pt x="1435" y="406"/>
                  </a:cubicBezTo>
                  <a:cubicBezTo>
                    <a:pt x="1405" y="419"/>
                    <a:pt x="1378" y="433"/>
                    <a:pt x="1351" y="452"/>
                  </a:cubicBezTo>
                  <a:cubicBezTo>
                    <a:pt x="1320" y="466"/>
                    <a:pt x="1294" y="490"/>
                    <a:pt x="1274" y="518"/>
                  </a:cubicBezTo>
                  <a:cubicBezTo>
                    <a:pt x="1270" y="485"/>
                    <a:pt x="1241" y="459"/>
                    <a:pt x="1208" y="459"/>
                  </a:cubicBezTo>
                  <a:cubicBezTo>
                    <a:pt x="1172" y="457"/>
                    <a:pt x="1133" y="452"/>
                    <a:pt x="1091" y="444"/>
                  </a:cubicBezTo>
                  <a:cubicBezTo>
                    <a:pt x="1049" y="437"/>
                    <a:pt x="1011" y="419"/>
                    <a:pt x="980" y="388"/>
                  </a:cubicBezTo>
                  <a:cubicBezTo>
                    <a:pt x="947" y="359"/>
                    <a:pt x="931" y="296"/>
                    <a:pt x="931" y="203"/>
                  </a:cubicBezTo>
                  <a:cubicBezTo>
                    <a:pt x="929" y="203"/>
                    <a:pt x="928" y="203"/>
                    <a:pt x="927" y="203"/>
                  </a:cubicBezTo>
                  <a:cubicBezTo>
                    <a:pt x="906" y="203"/>
                    <a:pt x="888" y="217"/>
                    <a:pt x="881" y="238"/>
                  </a:cubicBezTo>
                  <a:cubicBezTo>
                    <a:pt x="874" y="260"/>
                    <a:pt x="853" y="273"/>
                    <a:pt x="831" y="273"/>
                  </a:cubicBezTo>
                  <a:cubicBezTo>
                    <a:pt x="829" y="273"/>
                    <a:pt x="828" y="273"/>
                    <a:pt x="826" y="273"/>
                  </a:cubicBezTo>
                  <a:cubicBezTo>
                    <a:pt x="808" y="273"/>
                    <a:pt x="792" y="264"/>
                    <a:pt x="784" y="249"/>
                  </a:cubicBezTo>
                  <a:cubicBezTo>
                    <a:pt x="773" y="233"/>
                    <a:pt x="764" y="214"/>
                    <a:pt x="755" y="192"/>
                  </a:cubicBezTo>
                  <a:cubicBezTo>
                    <a:pt x="746" y="172"/>
                    <a:pt x="733" y="152"/>
                    <a:pt x="717" y="136"/>
                  </a:cubicBezTo>
                  <a:cubicBezTo>
                    <a:pt x="698" y="121"/>
                    <a:pt x="675" y="112"/>
                    <a:pt x="651" y="112"/>
                  </a:cubicBezTo>
                  <a:cubicBezTo>
                    <a:pt x="648" y="112"/>
                    <a:pt x="646" y="112"/>
                    <a:pt x="644" y="112"/>
                  </a:cubicBezTo>
                  <a:cubicBezTo>
                    <a:pt x="620" y="187"/>
                    <a:pt x="587" y="229"/>
                    <a:pt x="541" y="242"/>
                  </a:cubicBezTo>
                  <a:cubicBezTo>
                    <a:pt x="485" y="254"/>
                    <a:pt x="428" y="265"/>
                    <a:pt x="370" y="273"/>
                  </a:cubicBezTo>
                  <a:cubicBezTo>
                    <a:pt x="357" y="264"/>
                    <a:pt x="348" y="251"/>
                    <a:pt x="342" y="234"/>
                  </a:cubicBezTo>
                  <a:cubicBezTo>
                    <a:pt x="333" y="212"/>
                    <a:pt x="326" y="198"/>
                    <a:pt x="322" y="189"/>
                  </a:cubicBezTo>
                  <a:cubicBezTo>
                    <a:pt x="324" y="180"/>
                    <a:pt x="328" y="169"/>
                    <a:pt x="331" y="161"/>
                  </a:cubicBezTo>
                  <a:cubicBezTo>
                    <a:pt x="337" y="150"/>
                    <a:pt x="342" y="141"/>
                    <a:pt x="350" y="132"/>
                  </a:cubicBezTo>
                  <a:lnTo>
                    <a:pt x="350" y="105"/>
                  </a:lnTo>
                  <a:cubicBezTo>
                    <a:pt x="324" y="107"/>
                    <a:pt x="300" y="119"/>
                    <a:pt x="286" y="139"/>
                  </a:cubicBezTo>
                  <a:cubicBezTo>
                    <a:pt x="273" y="156"/>
                    <a:pt x="258" y="172"/>
                    <a:pt x="244" y="189"/>
                  </a:cubicBezTo>
                  <a:lnTo>
                    <a:pt x="244" y="216"/>
                  </a:lnTo>
                  <a:cubicBezTo>
                    <a:pt x="247" y="231"/>
                    <a:pt x="251" y="244"/>
                    <a:pt x="255" y="254"/>
                  </a:cubicBezTo>
                  <a:cubicBezTo>
                    <a:pt x="258" y="269"/>
                    <a:pt x="264" y="282"/>
                    <a:pt x="273" y="295"/>
                  </a:cubicBezTo>
                  <a:lnTo>
                    <a:pt x="273" y="322"/>
                  </a:lnTo>
                  <a:cubicBezTo>
                    <a:pt x="266" y="335"/>
                    <a:pt x="256" y="344"/>
                    <a:pt x="244" y="353"/>
                  </a:cubicBezTo>
                  <a:cubicBezTo>
                    <a:pt x="235" y="362"/>
                    <a:pt x="224" y="370"/>
                    <a:pt x="209" y="371"/>
                  </a:cubicBezTo>
                  <a:lnTo>
                    <a:pt x="189" y="273"/>
                  </a:lnTo>
                  <a:cubicBezTo>
                    <a:pt x="172" y="287"/>
                    <a:pt x="152" y="295"/>
                    <a:pt x="132" y="295"/>
                  </a:cubicBezTo>
                  <a:cubicBezTo>
                    <a:pt x="109" y="295"/>
                    <a:pt x="98" y="284"/>
                    <a:pt x="98" y="262"/>
                  </a:cubicBezTo>
                  <a:cubicBezTo>
                    <a:pt x="98" y="238"/>
                    <a:pt x="99" y="216"/>
                    <a:pt x="105" y="192"/>
                  </a:cubicBezTo>
                  <a:cubicBezTo>
                    <a:pt x="109" y="169"/>
                    <a:pt x="110" y="145"/>
                    <a:pt x="110" y="123"/>
                  </a:cubicBezTo>
                  <a:cubicBezTo>
                    <a:pt x="114" y="105"/>
                    <a:pt x="101" y="88"/>
                    <a:pt x="83" y="85"/>
                  </a:cubicBezTo>
                  <a:cubicBezTo>
                    <a:pt x="59" y="105"/>
                    <a:pt x="46" y="136"/>
                    <a:pt x="52" y="169"/>
                  </a:cubicBezTo>
                  <a:cubicBezTo>
                    <a:pt x="54" y="205"/>
                    <a:pt x="56" y="236"/>
                    <a:pt x="56" y="260"/>
                  </a:cubicBezTo>
                  <a:cubicBezTo>
                    <a:pt x="56" y="269"/>
                    <a:pt x="56" y="287"/>
                    <a:pt x="59" y="315"/>
                  </a:cubicBezTo>
                  <a:cubicBezTo>
                    <a:pt x="61" y="344"/>
                    <a:pt x="63" y="362"/>
                    <a:pt x="63" y="371"/>
                  </a:cubicBezTo>
                  <a:cubicBezTo>
                    <a:pt x="63" y="393"/>
                    <a:pt x="68" y="405"/>
                    <a:pt x="78" y="405"/>
                  </a:cubicBezTo>
                  <a:cubicBezTo>
                    <a:pt x="80" y="405"/>
                    <a:pt x="83" y="404"/>
                    <a:pt x="87" y="402"/>
                  </a:cubicBezTo>
                  <a:cubicBezTo>
                    <a:pt x="99" y="397"/>
                    <a:pt x="112" y="393"/>
                    <a:pt x="125" y="391"/>
                  </a:cubicBezTo>
                  <a:lnTo>
                    <a:pt x="125" y="391"/>
                  </a:lnTo>
                  <a:cubicBezTo>
                    <a:pt x="125" y="455"/>
                    <a:pt x="121" y="518"/>
                    <a:pt x="114" y="581"/>
                  </a:cubicBezTo>
                  <a:cubicBezTo>
                    <a:pt x="109" y="642"/>
                    <a:pt x="70" y="691"/>
                    <a:pt x="1" y="728"/>
                  </a:cubicBezTo>
                  <a:cubicBezTo>
                    <a:pt x="32" y="742"/>
                    <a:pt x="59" y="773"/>
                    <a:pt x="77" y="823"/>
                  </a:cubicBezTo>
                  <a:cubicBezTo>
                    <a:pt x="92" y="857"/>
                    <a:pt x="103" y="894"/>
                    <a:pt x="112" y="932"/>
                  </a:cubicBezTo>
                  <a:cubicBezTo>
                    <a:pt x="130" y="926"/>
                    <a:pt x="146" y="923"/>
                    <a:pt x="160" y="923"/>
                  </a:cubicBezTo>
                  <a:cubicBezTo>
                    <a:pt x="194" y="923"/>
                    <a:pt x="218" y="941"/>
                    <a:pt x="231" y="974"/>
                  </a:cubicBezTo>
                  <a:cubicBezTo>
                    <a:pt x="249" y="1018"/>
                    <a:pt x="264" y="1066"/>
                    <a:pt x="273" y="1113"/>
                  </a:cubicBezTo>
                  <a:cubicBezTo>
                    <a:pt x="294" y="1100"/>
                    <a:pt x="319" y="1093"/>
                    <a:pt x="342" y="1093"/>
                  </a:cubicBezTo>
                  <a:cubicBezTo>
                    <a:pt x="344" y="1093"/>
                    <a:pt x="347" y="1093"/>
                    <a:pt x="350" y="1093"/>
                  </a:cubicBezTo>
                  <a:lnTo>
                    <a:pt x="372" y="1093"/>
                  </a:lnTo>
                  <a:lnTo>
                    <a:pt x="399" y="1106"/>
                  </a:lnTo>
                  <a:cubicBezTo>
                    <a:pt x="408" y="1111"/>
                    <a:pt x="417" y="1113"/>
                    <a:pt x="428" y="1113"/>
                  </a:cubicBezTo>
                  <a:lnTo>
                    <a:pt x="434" y="1113"/>
                  </a:lnTo>
                  <a:cubicBezTo>
                    <a:pt x="435" y="1113"/>
                    <a:pt x="437" y="1113"/>
                    <a:pt x="438" y="1113"/>
                  </a:cubicBezTo>
                  <a:cubicBezTo>
                    <a:pt x="445" y="1113"/>
                    <a:pt x="451" y="1110"/>
                    <a:pt x="456" y="1106"/>
                  </a:cubicBezTo>
                  <a:cubicBezTo>
                    <a:pt x="463" y="1102"/>
                    <a:pt x="470" y="1098"/>
                    <a:pt x="476" y="1093"/>
                  </a:cubicBezTo>
                  <a:cubicBezTo>
                    <a:pt x="516" y="1108"/>
                    <a:pt x="547" y="1137"/>
                    <a:pt x="563" y="1173"/>
                  </a:cubicBezTo>
                  <a:cubicBezTo>
                    <a:pt x="585" y="1215"/>
                    <a:pt x="602" y="1259"/>
                    <a:pt x="613" y="1307"/>
                  </a:cubicBezTo>
                  <a:cubicBezTo>
                    <a:pt x="624" y="1354"/>
                    <a:pt x="633" y="1402"/>
                    <a:pt x="638" y="1449"/>
                  </a:cubicBezTo>
                  <a:cubicBezTo>
                    <a:pt x="642" y="1497"/>
                    <a:pt x="646" y="1533"/>
                    <a:pt x="646" y="1562"/>
                  </a:cubicBezTo>
                  <a:lnTo>
                    <a:pt x="646" y="1654"/>
                  </a:lnTo>
                  <a:cubicBezTo>
                    <a:pt x="644" y="1659"/>
                    <a:pt x="642" y="1663"/>
                    <a:pt x="638" y="1667"/>
                  </a:cubicBezTo>
                  <a:cubicBezTo>
                    <a:pt x="633" y="1674"/>
                    <a:pt x="627" y="1681"/>
                    <a:pt x="624" y="1688"/>
                  </a:cubicBezTo>
                  <a:cubicBezTo>
                    <a:pt x="618" y="1699"/>
                    <a:pt x="613" y="1710"/>
                    <a:pt x="609" y="1723"/>
                  </a:cubicBezTo>
                  <a:cubicBezTo>
                    <a:pt x="609" y="1796"/>
                    <a:pt x="616" y="1869"/>
                    <a:pt x="631" y="1941"/>
                  </a:cubicBezTo>
                  <a:cubicBezTo>
                    <a:pt x="646" y="2012"/>
                    <a:pt x="664" y="2081"/>
                    <a:pt x="688" y="2151"/>
                  </a:cubicBezTo>
                  <a:lnTo>
                    <a:pt x="688" y="2178"/>
                  </a:lnTo>
                  <a:cubicBezTo>
                    <a:pt x="684" y="2185"/>
                    <a:pt x="678" y="2193"/>
                    <a:pt x="673" y="2200"/>
                  </a:cubicBezTo>
                  <a:cubicBezTo>
                    <a:pt x="669" y="2204"/>
                    <a:pt x="666" y="2207"/>
                    <a:pt x="666" y="2213"/>
                  </a:cubicBezTo>
                  <a:cubicBezTo>
                    <a:pt x="666" y="2217"/>
                    <a:pt x="663" y="2220"/>
                    <a:pt x="660" y="2220"/>
                  </a:cubicBezTo>
                  <a:cubicBezTo>
                    <a:pt x="660" y="2220"/>
                    <a:pt x="659" y="2220"/>
                    <a:pt x="658" y="2220"/>
                  </a:cubicBezTo>
                  <a:cubicBezTo>
                    <a:pt x="649" y="2247"/>
                    <a:pt x="642" y="2277"/>
                    <a:pt x="642" y="2304"/>
                  </a:cubicBezTo>
                  <a:cubicBezTo>
                    <a:pt x="638" y="2337"/>
                    <a:pt x="640" y="2355"/>
                    <a:pt x="646" y="2361"/>
                  </a:cubicBezTo>
                  <a:cubicBezTo>
                    <a:pt x="651" y="2383"/>
                    <a:pt x="664" y="2401"/>
                    <a:pt x="680" y="2417"/>
                  </a:cubicBezTo>
                  <a:cubicBezTo>
                    <a:pt x="702" y="2445"/>
                    <a:pt x="717" y="2461"/>
                    <a:pt x="722" y="2465"/>
                  </a:cubicBezTo>
                  <a:cubicBezTo>
                    <a:pt x="731" y="2499"/>
                    <a:pt x="737" y="2532"/>
                    <a:pt x="739" y="2567"/>
                  </a:cubicBezTo>
                  <a:cubicBezTo>
                    <a:pt x="746" y="2626"/>
                    <a:pt x="750" y="2662"/>
                    <a:pt x="750" y="2675"/>
                  </a:cubicBezTo>
                  <a:cubicBezTo>
                    <a:pt x="752" y="2715"/>
                    <a:pt x="731" y="2752"/>
                    <a:pt x="697" y="2770"/>
                  </a:cubicBezTo>
                  <a:cubicBezTo>
                    <a:pt x="662" y="2792"/>
                    <a:pt x="646" y="2816"/>
                    <a:pt x="646" y="2845"/>
                  </a:cubicBezTo>
                  <a:cubicBezTo>
                    <a:pt x="646" y="2870"/>
                    <a:pt x="649" y="2896"/>
                    <a:pt x="658" y="2921"/>
                  </a:cubicBezTo>
                  <a:cubicBezTo>
                    <a:pt x="668" y="2949"/>
                    <a:pt x="677" y="2974"/>
                    <a:pt x="688" y="2998"/>
                  </a:cubicBezTo>
                  <a:lnTo>
                    <a:pt x="688" y="3320"/>
                  </a:lnTo>
                  <a:cubicBezTo>
                    <a:pt x="713" y="3351"/>
                    <a:pt x="730" y="3389"/>
                    <a:pt x="733" y="3429"/>
                  </a:cubicBezTo>
                  <a:cubicBezTo>
                    <a:pt x="739" y="3477"/>
                    <a:pt x="746" y="3511"/>
                    <a:pt x="750" y="3530"/>
                  </a:cubicBezTo>
                  <a:cubicBezTo>
                    <a:pt x="769" y="3510"/>
                    <a:pt x="782" y="3501"/>
                    <a:pt x="789" y="3501"/>
                  </a:cubicBezTo>
                  <a:cubicBezTo>
                    <a:pt x="790" y="3501"/>
                    <a:pt x="791" y="3501"/>
                    <a:pt x="792" y="3502"/>
                  </a:cubicBezTo>
                  <a:cubicBezTo>
                    <a:pt x="802" y="3507"/>
                    <a:pt x="814" y="3510"/>
                    <a:pt x="826" y="3510"/>
                  </a:cubicBezTo>
                  <a:cubicBezTo>
                    <a:pt x="829" y="3510"/>
                    <a:pt x="831" y="3510"/>
                    <a:pt x="834" y="3510"/>
                  </a:cubicBezTo>
                  <a:lnTo>
                    <a:pt x="834" y="3510"/>
                  </a:lnTo>
                  <a:cubicBezTo>
                    <a:pt x="836" y="3543"/>
                    <a:pt x="817" y="3575"/>
                    <a:pt x="786" y="3590"/>
                  </a:cubicBezTo>
                  <a:cubicBezTo>
                    <a:pt x="757" y="3606"/>
                    <a:pt x="739" y="3641"/>
                    <a:pt x="741" y="3678"/>
                  </a:cubicBezTo>
                  <a:lnTo>
                    <a:pt x="741" y="3698"/>
                  </a:lnTo>
                  <a:cubicBezTo>
                    <a:pt x="741" y="3707"/>
                    <a:pt x="744" y="3712"/>
                    <a:pt x="748" y="3712"/>
                  </a:cubicBezTo>
                  <a:cubicBezTo>
                    <a:pt x="757" y="3698"/>
                    <a:pt x="770" y="3685"/>
                    <a:pt x="784" y="3674"/>
                  </a:cubicBezTo>
                  <a:cubicBezTo>
                    <a:pt x="795" y="3661"/>
                    <a:pt x="810" y="3650"/>
                    <a:pt x="826" y="3641"/>
                  </a:cubicBezTo>
                  <a:lnTo>
                    <a:pt x="826" y="3628"/>
                  </a:lnTo>
                  <a:cubicBezTo>
                    <a:pt x="828" y="3632"/>
                    <a:pt x="834" y="3634"/>
                    <a:pt x="839" y="3636"/>
                  </a:cubicBezTo>
                  <a:cubicBezTo>
                    <a:pt x="843" y="3639"/>
                    <a:pt x="848" y="3641"/>
                    <a:pt x="854" y="3641"/>
                  </a:cubicBezTo>
                  <a:lnTo>
                    <a:pt x="903" y="3691"/>
                  </a:lnTo>
                  <a:lnTo>
                    <a:pt x="931" y="3691"/>
                  </a:lnTo>
                  <a:cubicBezTo>
                    <a:pt x="932" y="3681"/>
                    <a:pt x="936" y="3674"/>
                    <a:pt x="942" y="3667"/>
                  </a:cubicBezTo>
                  <a:cubicBezTo>
                    <a:pt x="945" y="3658"/>
                    <a:pt x="952" y="3650"/>
                    <a:pt x="958" y="3641"/>
                  </a:cubicBezTo>
                  <a:cubicBezTo>
                    <a:pt x="987" y="3614"/>
                    <a:pt x="1022" y="3594"/>
                    <a:pt x="1060" y="3583"/>
                  </a:cubicBezTo>
                  <a:cubicBezTo>
                    <a:pt x="1100" y="3572"/>
                    <a:pt x="1139" y="3557"/>
                    <a:pt x="1175" y="3544"/>
                  </a:cubicBezTo>
                  <a:cubicBezTo>
                    <a:pt x="1210" y="3532"/>
                    <a:pt x="1243" y="3513"/>
                    <a:pt x="1274" y="3491"/>
                  </a:cubicBezTo>
                  <a:cubicBezTo>
                    <a:pt x="1301" y="3469"/>
                    <a:pt x="1316" y="3435"/>
                    <a:pt x="1316" y="3384"/>
                  </a:cubicBezTo>
                  <a:cubicBezTo>
                    <a:pt x="1314" y="3365"/>
                    <a:pt x="1309" y="3351"/>
                    <a:pt x="1298" y="3338"/>
                  </a:cubicBezTo>
                  <a:cubicBezTo>
                    <a:pt x="1287" y="3320"/>
                    <a:pt x="1279" y="3300"/>
                    <a:pt x="1281" y="3278"/>
                  </a:cubicBezTo>
                  <a:cubicBezTo>
                    <a:pt x="1281" y="3259"/>
                    <a:pt x="1290" y="3248"/>
                    <a:pt x="1312" y="3247"/>
                  </a:cubicBezTo>
                  <a:cubicBezTo>
                    <a:pt x="1336" y="3243"/>
                    <a:pt x="1358" y="3237"/>
                    <a:pt x="1378" y="3228"/>
                  </a:cubicBezTo>
                  <a:cubicBezTo>
                    <a:pt x="1404" y="3217"/>
                    <a:pt x="1427" y="3201"/>
                    <a:pt x="1446" y="3179"/>
                  </a:cubicBezTo>
                  <a:cubicBezTo>
                    <a:pt x="1466" y="3157"/>
                    <a:pt x="1477" y="3117"/>
                    <a:pt x="1477" y="3060"/>
                  </a:cubicBezTo>
                  <a:cubicBezTo>
                    <a:pt x="1475" y="2974"/>
                    <a:pt x="1460" y="2889"/>
                    <a:pt x="1435" y="2805"/>
                  </a:cubicBezTo>
                  <a:cubicBezTo>
                    <a:pt x="1409" y="2721"/>
                    <a:pt x="1395" y="2631"/>
                    <a:pt x="1393" y="2542"/>
                  </a:cubicBezTo>
                  <a:lnTo>
                    <a:pt x="1393" y="2465"/>
                  </a:lnTo>
                  <a:cubicBezTo>
                    <a:pt x="1397" y="2466"/>
                    <a:pt x="1401" y="2467"/>
                    <a:pt x="1405" y="2467"/>
                  </a:cubicBezTo>
                  <a:cubicBezTo>
                    <a:pt x="1419" y="2467"/>
                    <a:pt x="1431" y="2460"/>
                    <a:pt x="1438" y="2448"/>
                  </a:cubicBezTo>
                  <a:cubicBezTo>
                    <a:pt x="1451" y="2428"/>
                    <a:pt x="1460" y="2408"/>
                    <a:pt x="1466" y="2384"/>
                  </a:cubicBezTo>
                  <a:cubicBezTo>
                    <a:pt x="1473" y="2361"/>
                    <a:pt x="1479" y="2337"/>
                    <a:pt x="1480" y="2311"/>
                  </a:cubicBezTo>
                  <a:cubicBezTo>
                    <a:pt x="1482" y="2288"/>
                    <a:pt x="1484" y="2269"/>
                    <a:pt x="1484" y="2255"/>
                  </a:cubicBezTo>
                  <a:cubicBezTo>
                    <a:pt x="1480" y="2204"/>
                    <a:pt x="1464" y="2152"/>
                    <a:pt x="1438" y="2109"/>
                  </a:cubicBezTo>
                  <a:cubicBezTo>
                    <a:pt x="1407" y="2046"/>
                    <a:pt x="1393" y="2003"/>
                    <a:pt x="1393" y="1975"/>
                  </a:cubicBezTo>
                  <a:lnTo>
                    <a:pt x="1393" y="1961"/>
                  </a:lnTo>
                  <a:cubicBezTo>
                    <a:pt x="1398" y="1955"/>
                    <a:pt x="1404" y="1948"/>
                    <a:pt x="1407" y="1941"/>
                  </a:cubicBezTo>
                  <a:lnTo>
                    <a:pt x="1420" y="1911"/>
                  </a:lnTo>
                  <a:cubicBezTo>
                    <a:pt x="1420" y="1908"/>
                    <a:pt x="1413" y="1899"/>
                    <a:pt x="1400" y="1888"/>
                  </a:cubicBezTo>
                  <a:cubicBezTo>
                    <a:pt x="1385" y="1877"/>
                    <a:pt x="1376" y="1867"/>
                    <a:pt x="1373" y="1864"/>
                  </a:cubicBezTo>
                  <a:lnTo>
                    <a:pt x="1373" y="1835"/>
                  </a:lnTo>
                  <a:cubicBezTo>
                    <a:pt x="1371" y="1824"/>
                    <a:pt x="1374" y="1814"/>
                    <a:pt x="1382" y="1807"/>
                  </a:cubicBezTo>
                  <a:cubicBezTo>
                    <a:pt x="1389" y="1802"/>
                    <a:pt x="1393" y="1787"/>
                    <a:pt x="1393" y="1765"/>
                  </a:cubicBezTo>
                  <a:cubicBezTo>
                    <a:pt x="1395" y="1747"/>
                    <a:pt x="1391" y="1729"/>
                    <a:pt x="1382" y="1712"/>
                  </a:cubicBezTo>
                  <a:cubicBezTo>
                    <a:pt x="1374" y="1698"/>
                    <a:pt x="1371" y="1683"/>
                    <a:pt x="1373" y="1667"/>
                  </a:cubicBezTo>
                  <a:cubicBezTo>
                    <a:pt x="1371" y="1628"/>
                    <a:pt x="1374" y="1590"/>
                    <a:pt x="1382" y="1551"/>
                  </a:cubicBezTo>
                  <a:cubicBezTo>
                    <a:pt x="1393" y="1511"/>
                    <a:pt x="1405" y="1473"/>
                    <a:pt x="1420" y="1436"/>
                  </a:cubicBezTo>
                  <a:lnTo>
                    <a:pt x="1420" y="1436"/>
                  </a:lnTo>
                  <a:cubicBezTo>
                    <a:pt x="1405" y="1441"/>
                    <a:pt x="1390" y="1443"/>
                    <a:pt x="1375" y="1443"/>
                  </a:cubicBezTo>
                  <a:cubicBezTo>
                    <a:pt x="1360" y="1443"/>
                    <a:pt x="1344" y="1441"/>
                    <a:pt x="1329" y="1436"/>
                  </a:cubicBezTo>
                  <a:cubicBezTo>
                    <a:pt x="1292" y="1425"/>
                    <a:pt x="1274" y="1409"/>
                    <a:pt x="1274" y="1387"/>
                  </a:cubicBezTo>
                  <a:cubicBezTo>
                    <a:pt x="1274" y="1349"/>
                    <a:pt x="1285" y="1310"/>
                    <a:pt x="1305" y="1277"/>
                  </a:cubicBezTo>
                  <a:cubicBezTo>
                    <a:pt x="1321" y="1246"/>
                    <a:pt x="1353" y="1226"/>
                    <a:pt x="1388" y="1226"/>
                  </a:cubicBezTo>
                  <a:cubicBezTo>
                    <a:pt x="1390" y="1226"/>
                    <a:pt x="1391" y="1226"/>
                    <a:pt x="1393" y="1226"/>
                  </a:cubicBezTo>
                  <a:lnTo>
                    <a:pt x="1407" y="1232"/>
                  </a:lnTo>
                  <a:cubicBezTo>
                    <a:pt x="1411" y="1232"/>
                    <a:pt x="1420" y="1239"/>
                    <a:pt x="1431" y="1254"/>
                  </a:cubicBezTo>
                  <a:cubicBezTo>
                    <a:pt x="1442" y="1268"/>
                    <a:pt x="1451" y="1274"/>
                    <a:pt x="1455" y="1274"/>
                  </a:cubicBezTo>
                  <a:lnTo>
                    <a:pt x="1497" y="1274"/>
                  </a:lnTo>
                  <a:cubicBezTo>
                    <a:pt x="1493" y="1270"/>
                    <a:pt x="1491" y="1266"/>
                    <a:pt x="1491" y="1261"/>
                  </a:cubicBezTo>
                  <a:lnTo>
                    <a:pt x="1491" y="1239"/>
                  </a:lnTo>
                  <a:lnTo>
                    <a:pt x="1455" y="1204"/>
                  </a:lnTo>
                  <a:lnTo>
                    <a:pt x="1455" y="1190"/>
                  </a:lnTo>
                  <a:cubicBezTo>
                    <a:pt x="1455" y="1168"/>
                    <a:pt x="1475" y="1140"/>
                    <a:pt x="1511" y="1109"/>
                  </a:cubicBezTo>
                  <a:cubicBezTo>
                    <a:pt x="1548" y="1080"/>
                    <a:pt x="1572" y="1064"/>
                    <a:pt x="1581" y="1064"/>
                  </a:cubicBezTo>
                  <a:cubicBezTo>
                    <a:pt x="1585" y="1063"/>
                    <a:pt x="1589" y="1063"/>
                    <a:pt x="1593" y="1063"/>
                  </a:cubicBezTo>
                  <a:cubicBezTo>
                    <a:pt x="1621" y="1063"/>
                    <a:pt x="1648" y="1069"/>
                    <a:pt x="1672" y="1082"/>
                  </a:cubicBezTo>
                  <a:cubicBezTo>
                    <a:pt x="1690" y="1091"/>
                    <a:pt x="1703" y="1106"/>
                    <a:pt x="1711" y="1124"/>
                  </a:cubicBezTo>
                  <a:cubicBezTo>
                    <a:pt x="1718" y="1140"/>
                    <a:pt x="1725" y="1155"/>
                    <a:pt x="1729" y="1166"/>
                  </a:cubicBezTo>
                  <a:cubicBezTo>
                    <a:pt x="1734" y="1177"/>
                    <a:pt x="1745" y="1184"/>
                    <a:pt x="1764" y="1184"/>
                  </a:cubicBezTo>
                  <a:lnTo>
                    <a:pt x="1771" y="1177"/>
                  </a:lnTo>
                  <a:lnTo>
                    <a:pt x="1793" y="1155"/>
                  </a:lnTo>
                  <a:cubicBezTo>
                    <a:pt x="1796" y="1151"/>
                    <a:pt x="1798" y="1148"/>
                    <a:pt x="1798" y="1142"/>
                  </a:cubicBezTo>
                  <a:cubicBezTo>
                    <a:pt x="1793" y="1135"/>
                    <a:pt x="1789" y="1128"/>
                    <a:pt x="1785" y="1120"/>
                  </a:cubicBezTo>
                  <a:lnTo>
                    <a:pt x="1771" y="1093"/>
                  </a:lnTo>
                  <a:cubicBezTo>
                    <a:pt x="1782" y="1031"/>
                    <a:pt x="1807" y="972"/>
                    <a:pt x="1844" y="921"/>
                  </a:cubicBezTo>
                  <a:cubicBezTo>
                    <a:pt x="1879" y="877"/>
                    <a:pt x="1932" y="854"/>
                    <a:pt x="2003" y="854"/>
                  </a:cubicBezTo>
                  <a:cubicBezTo>
                    <a:pt x="2049" y="854"/>
                    <a:pt x="2074" y="859"/>
                    <a:pt x="2080" y="868"/>
                  </a:cubicBezTo>
                  <a:cubicBezTo>
                    <a:pt x="2083" y="877"/>
                    <a:pt x="2103" y="883"/>
                    <a:pt x="2134" y="883"/>
                  </a:cubicBezTo>
                  <a:cubicBezTo>
                    <a:pt x="2158" y="883"/>
                    <a:pt x="2175" y="877"/>
                    <a:pt x="2180" y="868"/>
                  </a:cubicBezTo>
                  <a:cubicBezTo>
                    <a:pt x="2187" y="859"/>
                    <a:pt x="2207" y="854"/>
                    <a:pt x="2240" y="854"/>
                  </a:cubicBezTo>
                  <a:lnTo>
                    <a:pt x="2302" y="854"/>
                  </a:lnTo>
                  <a:cubicBezTo>
                    <a:pt x="2284" y="872"/>
                    <a:pt x="2270" y="894"/>
                    <a:pt x="2262" y="918"/>
                  </a:cubicBezTo>
                  <a:cubicBezTo>
                    <a:pt x="2257" y="939"/>
                    <a:pt x="2253" y="963"/>
                    <a:pt x="2255" y="987"/>
                  </a:cubicBezTo>
                  <a:cubicBezTo>
                    <a:pt x="2253" y="1013"/>
                    <a:pt x="2257" y="1040"/>
                    <a:pt x="2262" y="1064"/>
                  </a:cubicBezTo>
                  <a:cubicBezTo>
                    <a:pt x="2271" y="1093"/>
                    <a:pt x="2284" y="1118"/>
                    <a:pt x="2302" y="1142"/>
                  </a:cubicBezTo>
                  <a:cubicBezTo>
                    <a:pt x="2330" y="1131"/>
                    <a:pt x="2359" y="1120"/>
                    <a:pt x="2386" y="1113"/>
                  </a:cubicBezTo>
                  <a:cubicBezTo>
                    <a:pt x="2414" y="1104"/>
                    <a:pt x="2443" y="1097"/>
                    <a:pt x="2472" y="1093"/>
                  </a:cubicBezTo>
                  <a:cubicBezTo>
                    <a:pt x="2494" y="1097"/>
                    <a:pt x="2514" y="1113"/>
                    <a:pt x="2523" y="1135"/>
                  </a:cubicBezTo>
                  <a:lnTo>
                    <a:pt x="2558" y="1204"/>
                  </a:lnTo>
                  <a:cubicBezTo>
                    <a:pt x="2571" y="1228"/>
                    <a:pt x="2584" y="1250"/>
                    <a:pt x="2598" y="1270"/>
                  </a:cubicBezTo>
                  <a:cubicBezTo>
                    <a:pt x="2612" y="1292"/>
                    <a:pt x="2637" y="1303"/>
                    <a:pt x="2662" y="1303"/>
                  </a:cubicBezTo>
                  <a:cubicBezTo>
                    <a:pt x="2664" y="1303"/>
                    <a:pt x="2666" y="1303"/>
                    <a:pt x="2668" y="1303"/>
                  </a:cubicBezTo>
                  <a:cubicBezTo>
                    <a:pt x="2682" y="1296"/>
                    <a:pt x="2697" y="1287"/>
                    <a:pt x="2710" y="1274"/>
                  </a:cubicBezTo>
                  <a:cubicBezTo>
                    <a:pt x="2734" y="1256"/>
                    <a:pt x="2759" y="1234"/>
                    <a:pt x="2786" y="1208"/>
                  </a:cubicBezTo>
                  <a:cubicBezTo>
                    <a:pt x="2814" y="1182"/>
                    <a:pt x="2839" y="1159"/>
                    <a:pt x="2860" y="1139"/>
                  </a:cubicBezTo>
                  <a:cubicBezTo>
                    <a:pt x="2881" y="1117"/>
                    <a:pt x="2892" y="1104"/>
                    <a:pt x="2892" y="1100"/>
                  </a:cubicBezTo>
                  <a:lnTo>
                    <a:pt x="2892" y="1093"/>
                  </a:lnTo>
                  <a:cubicBezTo>
                    <a:pt x="2883" y="1066"/>
                    <a:pt x="2881" y="1040"/>
                    <a:pt x="2881" y="1013"/>
                  </a:cubicBezTo>
                  <a:cubicBezTo>
                    <a:pt x="2881" y="985"/>
                    <a:pt x="2878" y="958"/>
                    <a:pt x="2871" y="932"/>
                  </a:cubicBezTo>
                  <a:lnTo>
                    <a:pt x="2871" y="910"/>
                  </a:lnTo>
                  <a:cubicBezTo>
                    <a:pt x="2874" y="901"/>
                    <a:pt x="2878" y="892"/>
                    <a:pt x="2881" y="883"/>
                  </a:cubicBezTo>
                  <a:cubicBezTo>
                    <a:pt x="2883" y="872"/>
                    <a:pt x="2887" y="863"/>
                    <a:pt x="2892" y="854"/>
                  </a:cubicBezTo>
                  <a:cubicBezTo>
                    <a:pt x="2913" y="881"/>
                    <a:pt x="2936" y="905"/>
                    <a:pt x="2962" y="929"/>
                  </a:cubicBezTo>
                  <a:cubicBezTo>
                    <a:pt x="2989" y="953"/>
                    <a:pt x="3012" y="966"/>
                    <a:pt x="3031" y="966"/>
                  </a:cubicBezTo>
                  <a:cubicBezTo>
                    <a:pt x="3039" y="966"/>
                    <a:pt x="3046" y="964"/>
                    <a:pt x="3053" y="960"/>
                  </a:cubicBezTo>
                  <a:lnTo>
                    <a:pt x="3075" y="932"/>
                  </a:lnTo>
                  <a:lnTo>
                    <a:pt x="3075" y="700"/>
                  </a:lnTo>
                  <a:cubicBezTo>
                    <a:pt x="3075" y="691"/>
                    <a:pt x="3062" y="676"/>
                    <a:pt x="3039" y="658"/>
                  </a:cubicBezTo>
                  <a:cubicBezTo>
                    <a:pt x="3022" y="645"/>
                    <a:pt x="3006" y="631"/>
                    <a:pt x="2991" y="616"/>
                  </a:cubicBezTo>
                  <a:lnTo>
                    <a:pt x="2976" y="609"/>
                  </a:lnTo>
                  <a:lnTo>
                    <a:pt x="2962" y="616"/>
                  </a:lnTo>
                  <a:cubicBezTo>
                    <a:pt x="2953" y="620"/>
                    <a:pt x="2945" y="627"/>
                    <a:pt x="2942" y="638"/>
                  </a:cubicBezTo>
                  <a:cubicBezTo>
                    <a:pt x="2936" y="642"/>
                    <a:pt x="2934" y="645"/>
                    <a:pt x="2934" y="647"/>
                  </a:cubicBezTo>
                  <a:cubicBezTo>
                    <a:pt x="2934" y="651"/>
                    <a:pt x="2931" y="655"/>
                    <a:pt x="2927" y="658"/>
                  </a:cubicBezTo>
                  <a:lnTo>
                    <a:pt x="2920" y="665"/>
                  </a:lnTo>
                  <a:lnTo>
                    <a:pt x="2900" y="651"/>
                  </a:lnTo>
                  <a:cubicBezTo>
                    <a:pt x="2894" y="647"/>
                    <a:pt x="2892" y="642"/>
                    <a:pt x="2892" y="638"/>
                  </a:cubicBezTo>
                  <a:lnTo>
                    <a:pt x="2892" y="616"/>
                  </a:lnTo>
                  <a:cubicBezTo>
                    <a:pt x="2894" y="602"/>
                    <a:pt x="2900" y="587"/>
                    <a:pt x="2905" y="574"/>
                  </a:cubicBezTo>
                  <a:cubicBezTo>
                    <a:pt x="2913" y="560"/>
                    <a:pt x="2918" y="541"/>
                    <a:pt x="2920" y="525"/>
                  </a:cubicBezTo>
                  <a:lnTo>
                    <a:pt x="2905" y="525"/>
                  </a:lnTo>
                  <a:lnTo>
                    <a:pt x="2892" y="518"/>
                  </a:lnTo>
                  <a:cubicBezTo>
                    <a:pt x="2863" y="499"/>
                    <a:pt x="2841" y="474"/>
                    <a:pt x="2825" y="444"/>
                  </a:cubicBezTo>
                  <a:cubicBezTo>
                    <a:pt x="2810" y="417"/>
                    <a:pt x="2796" y="388"/>
                    <a:pt x="2783" y="357"/>
                  </a:cubicBezTo>
                  <a:cubicBezTo>
                    <a:pt x="2774" y="331"/>
                    <a:pt x="2761" y="307"/>
                    <a:pt x="2744" y="284"/>
                  </a:cubicBezTo>
                  <a:cubicBezTo>
                    <a:pt x="2735" y="265"/>
                    <a:pt x="2717" y="253"/>
                    <a:pt x="2695" y="253"/>
                  </a:cubicBezTo>
                  <a:lnTo>
                    <a:pt x="2675" y="253"/>
                  </a:lnTo>
                  <a:cubicBezTo>
                    <a:pt x="2662" y="254"/>
                    <a:pt x="2651" y="258"/>
                    <a:pt x="2640" y="262"/>
                  </a:cubicBezTo>
                  <a:cubicBezTo>
                    <a:pt x="2629" y="267"/>
                    <a:pt x="2617" y="271"/>
                    <a:pt x="2606" y="273"/>
                  </a:cubicBezTo>
                  <a:lnTo>
                    <a:pt x="2569" y="273"/>
                  </a:lnTo>
                  <a:cubicBezTo>
                    <a:pt x="2571" y="242"/>
                    <a:pt x="2565" y="211"/>
                    <a:pt x="2553" y="181"/>
                  </a:cubicBezTo>
                  <a:cubicBezTo>
                    <a:pt x="2542" y="159"/>
                    <a:pt x="2534" y="136"/>
                    <a:pt x="2534" y="112"/>
                  </a:cubicBezTo>
                  <a:cubicBezTo>
                    <a:pt x="2522" y="112"/>
                    <a:pt x="2491" y="110"/>
                    <a:pt x="2447" y="105"/>
                  </a:cubicBezTo>
                  <a:cubicBezTo>
                    <a:pt x="2416" y="103"/>
                    <a:pt x="2383" y="96"/>
                    <a:pt x="2352" y="85"/>
                  </a:cubicBezTo>
                  <a:cubicBezTo>
                    <a:pt x="2348" y="85"/>
                    <a:pt x="2337" y="70"/>
                    <a:pt x="2317" y="44"/>
                  </a:cubicBezTo>
                  <a:cubicBezTo>
                    <a:pt x="2299" y="19"/>
                    <a:pt x="2288" y="6"/>
                    <a:pt x="2282" y="6"/>
                  </a:cubicBezTo>
                  <a:cubicBezTo>
                    <a:pt x="2281" y="5"/>
                    <a:pt x="2279" y="4"/>
                    <a:pt x="2276" y="4"/>
                  </a:cubicBezTo>
                  <a:cubicBezTo>
                    <a:pt x="2270" y="4"/>
                    <a:pt x="2259" y="7"/>
                    <a:pt x="2244" y="13"/>
                  </a:cubicBezTo>
                  <a:cubicBezTo>
                    <a:pt x="2231" y="21"/>
                    <a:pt x="2218" y="24"/>
                    <a:pt x="2206" y="28"/>
                  </a:cubicBezTo>
                  <a:lnTo>
                    <a:pt x="2178" y="28"/>
                  </a:lnTo>
                  <a:cubicBezTo>
                    <a:pt x="2167" y="26"/>
                    <a:pt x="2158" y="22"/>
                    <a:pt x="2149" y="17"/>
                  </a:cubicBezTo>
                  <a:cubicBezTo>
                    <a:pt x="2142" y="12"/>
                    <a:pt x="2131" y="8"/>
                    <a:pt x="2122" y="6"/>
                  </a:cubicBezTo>
                  <a:lnTo>
                    <a:pt x="211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2"/>
            <p:cNvSpPr/>
            <p:nvPr/>
          </p:nvSpPr>
          <p:spPr>
            <a:xfrm>
              <a:off x="1576175" y="2900300"/>
              <a:ext cx="93525" cy="87250"/>
            </a:xfrm>
            <a:custGeom>
              <a:avLst/>
              <a:gdLst/>
              <a:ahLst/>
              <a:cxnLst/>
              <a:rect l="l" t="t" r="r" b="b"/>
              <a:pathLst>
                <a:path w="3741" h="3490" extrusionOk="0">
                  <a:moveTo>
                    <a:pt x="1417" y="259"/>
                  </a:moveTo>
                  <a:lnTo>
                    <a:pt x="1417" y="301"/>
                  </a:lnTo>
                  <a:lnTo>
                    <a:pt x="1360" y="301"/>
                  </a:lnTo>
                  <a:cubicBezTo>
                    <a:pt x="1369" y="278"/>
                    <a:pt x="1391" y="261"/>
                    <a:pt x="1417" y="259"/>
                  </a:cubicBezTo>
                  <a:close/>
                  <a:moveTo>
                    <a:pt x="2012" y="296"/>
                  </a:moveTo>
                  <a:cubicBezTo>
                    <a:pt x="2027" y="296"/>
                    <a:pt x="2041" y="298"/>
                    <a:pt x="2054" y="303"/>
                  </a:cubicBezTo>
                  <a:cubicBezTo>
                    <a:pt x="2069" y="309"/>
                    <a:pt x="2078" y="323"/>
                    <a:pt x="2076" y="338"/>
                  </a:cubicBezTo>
                  <a:lnTo>
                    <a:pt x="2076" y="351"/>
                  </a:lnTo>
                  <a:cubicBezTo>
                    <a:pt x="2078" y="366"/>
                    <a:pt x="2065" y="380"/>
                    <a:pt x="2050" y="380"/>
                  </a:cubicBezTo>
                  <a:cubicBezTo>
                    <a:pt x="2049" y="380"/>
                    <a:pt x="2048" y="380"/>
                    <a:pt x="2047" y="380"/>
                  </a:cubicBezTo>
                  <a:cubicBezTo>
                    <a:pt x="2029" y="376"/>
                    <a:pt x="2016" y="360"/>
                    <a:pt x="2016" y="342"/>
                  </a:cubicBezTo>
                  <a:cubicBezTo>
                    <a:pt x="2012" y="320"/>
                    <a:pt x="2012" y="305"/>
                    <a:pt x="2012" y="296"/>
                  </a:cubicBezTo>
                  <a:close/>
                  <a:moveTo>
                    <a:pt x="2425" y="380"/>
                  </a:moveTo>
                  <a:lnTo>
                    <a:pt x="2425" y="407"/>
                  </a:lnTo>
                  <a:lnTo>
                    <a:pt x="2376" y="407"/>
                  </a:lnTo>
                  <a:lnTo>
                    <a:pt x="2376" y="380"/>
                  </a:lnTo>
                  <a:close/>
                  <a:moveTo>
                    <a:pt x="695" y="337"/>
                  </a:moveTo>
                  <a:cubicBezTo>
                    <a:pt x="722" y="337"/>
                    <a:pt x="749" y="343"/>
                    <a:pt x="774" y="354"/>
                  </a:cubicBezTo>
                  <a:cubicBezTo>
                    <a:pt x="792" y="367"/>
                    <a:pt x="801" y="398"/>
                    <a:pt x="801" y="449"/>
                  </a:cubicBezTo>
                  <a:cubicBezTo>
                    <a:pt x="770" y="449"/>
                    <a:pt x="741" y="438"/>
                    <a:pt x="717" y="422"/>
                  </a:cubicBezTo>
                  <a:cubicBezTo>
                    <a:pt x="690" y="404"/>
                    <a:pt x="673" y="371"/>
                    <a:pt x="675" y="338"/>
                  </a:cubicBezTo>
                  <a:cubicBezTo>
                    <a:pt x="682" y="337"/>
                    <a:pt x="688" y="337"/>
                    <a:pt x="695" y="337"/>
                  </a:cubicBezTo>
                  <a:close/>
                  <a:moveTo>
                    <a:pt x="1060" y="436"/>
                  </a:moveTo>
                  <a:cubicBezTo>
                    <a:pt x="1051" y="438"/>
                    <a:pt x="1046" y="448"/>
                    <a:pt x="1046" y="463"/>
                  </a:cubicBezTo>
                  <a:lnTo>
                    <a:pt x="1046" y="463"/>
                  </a:lnTo>
                  <a:cubicBezTo>
                    <a:pt x="1055" y="460"/>
                    <a:pt x="1060" y="451"/>
                    <a:pt x="1060" y="436"/>
                  </a:cubicBezTo>
                  <a:close/>
                  <a:moveTo>
                    <a:pt x="1363" y="407"/>
                  </a:moveTo>
                  <a:cubicBezTo>
                    <a:pt x="1401" y="407"/>
                    <a:pt x="1401" y="464"/>
                    <a:pt x="1363" y="464"/>
                  </a:cubicBezTo>
                  <a:cubicBezTo>
                    <a:pt x="1362" y="464"/>
                    <a:pt x="1361" y="464"/>
                    <a:pt x="1360" y="464"/>
                  </a:cubicBezTo>
                  <a:cubicBezTo>
                    <a:pt x="1351" y="464"/>
                    <a:pt x="1347" y="455"/>
                    <a:pt x="1347" y="435"/>
                  </a:cubicBezTo>
                  <a:cubicBezTo>
                    <a:pt x="1347" y="417"/>
                    <a:pt x="1351" y="407"/>
                    <a:pt x="1360" y="407"/>
                  </a:cubicBezTo>
                  <a:cubicBezTo>
                    <a:pt x="1361" y="407"/>
                    <a:pt x="1362" y="407"/>
                    <a:pt x="1363" y="407"/>
                  </a:cubicBezTo>
                  <a:close/>
                  <a:moveTo>
                    <a:pt x="1038" y="407"/>
                  </a:moveTo>
                  <a:cubicBezTo>
                    <a:pt x="1053" y="407"/>
                    <a:pt x="1060" y="417"/>
                    <a:pt x="1060" y="435"/>
                  </a:cubicBezTo>
                  <a:cubicBezTo>
                    <a:pt x="1060" y="435"/>
                    <a:pt x="1060" y="435"/>
                    <a:pt x="1060" y="436"/>
                  </a:cubicBezTo>
                  <a:lnTo>
                    <a:pt x="1060" y="436"/>
                  </a:lnTo>
                  <a:cubicBezTo>
                    <a:pt x="1062" y="435"/>
                    <a:pt x="1064" y="435"/>
                    <a:pt x="1066" y="435"/>
                  </a:cubicBezTo>
                  <a:cubicBezTo>
                    <a:pt x="1080" y="435"/>
                    <a:pt x="1088" y="446"/>
                    <a:pt x="1088" y="464"/>
                  </a:cubicBezTo>
                  <a:cubicBezTo>
                    <a:pt x="1088" y="482"/>
                    <a:pt x="1080" y="491"/>
                    <a:pt x="1066" y="491"/>
                  </a:cubicBezTo>
                  <a:cubicBezTo>
                    <a:pt x="1053" y="491"/>
                    <a:pt x="1046" y="482"/>
                    <a:pt x="1046" y="464"/>
                  </a:cubicBezTo>
                  <a:cubicBezTo>
                    <a:pt x="1046" y="464"/>
                    <a:pt x="1046" y="463"/>
                    <a:pt x="1046" y="463"/>
                  </a:cubicBezTo>
                  <a:lnTo>
                    <a:pt x="1046" y="463"/>
                  </a:lnTo>
                  <a:cubicBezTo>
                    <a:pt x="1044" y="464"/>
                    <a:pt x="1041" y="464"/>
                    <a:pt x="1038" y="464"/>
                  </a:cubicBezTo>
                  <a:cubicBezTo>
                    <a:pt x="1024" y="464"/>
                    <a:pt x="1018" y="455"/>
                    <a:pt x="1018" y="435"/>
                  </a:cubicBezTo>
                  <a:cubicBezTo>
                    <a:pt x="1018" y="417"/>
                    <a:pt x="1024" y="407"/>
                    <a:pt x="1038" y="407"/>
                  </a:cubicBezTo>
                  <a:close/>
                  <a:moveTo>
                    <a:pt x="1199" y="323"/>
                  </a:moveTo>
                  <a:cubicBezTo>
                    <a:pt x="1225" y="334"/>
                    <a:pt x="1245" y="353"/>
                    <a:pt x="1259" y="376"/>
                  </a:cubicBezTo>
                  <a:cubicBezTo>
                    <a:pt x="1274" y="398"/>
                    <a:pt x="1283" y="424"/>
                    <a:pt x="1283" y="449"/>
                  </a:cubicBezTo>
                  <a:lnTo>
                    <a:pt x="1283" y="464"/>
                  </a:lnTo>
                  <a:lnTo>
                    <a:pt x="1199" y="491"/>
                  </a:lnTo>
                  <a:lnTo>
                    <a:pt x="1172" y="491"/>
                  </a:lnTo>
                  <a:cubicBezTo>
                    <a:pt x="1164" y="479"/>
                    <a:pt x="1159" y="464"/>
                    <a:pt x="1154" y="449"/>
                  </a:cubicBezTo>
                  <a:cubicBezTo>
                    <a:pt x="1148" y="437"/>
                    <a:pt x="1146" y="422"/>
                    <a:pt x="1150" y="407"/>
                  </a:cubicBezTo>
                  <a:cubicBezTo>
                    <a:pt x="1154" y="391"/>
                    <a:pt x="1161" y="376"/>
                    <a:pt x="1172" y="365"/>
                  </a:cubicBezTo>
                  <a:cubicBezTo>
                    <a:pt x="1183" y="353"/>
                    <a:pt x="1192" y="338"/>
                    <a:pt x="1199" y="323"/>
                  </a:cubicBezTo>
                  <a:close/>
                  <a:moveTo>
                    <a:pt x="858" y="484"/>
                  </a:moveTo>
                  <a:cubicBezTo>
                    <a:pt x="858" y="493"/>
                    <a:pt x="856" y="508"/>
                    <a:pt x="854" y="530"/>
                  </a:cubicBezTo>
                  <a:cubicBezTo>
                    <a:pt x="854" y="548"/>
                    <a:pt x="839" y="564"/>
                    <a:pt x="821" y="568"/>
                  </a:cubicBezTo>
                  <a:cubicBezTo>
                    <a:pt x="820" y="568"/>
                    <a:pt x="819" y="568"/>
                    <a:pt x="818" y="568"/>
                  </a:cubicBezTo>
                  <a:cubicBezTo>
                    <a:pt x="803" y="568"/>
                    <a:pt x="792" y="556"/>
                    <a:pt x="794" y="541"/>
                  </a:cubicBezTo>
                  <a:lnTo>
                    <a:pt x="794" y="533"/>
                  </a:lnTo>
                  <a:cubicBezTo>
                    <a:pt x="792" y="517"/>
                    <a:pt x="801" y="502"/>
                    <a:pt x="816" y="495"/>
                  </a:cubicBezTo>
                  <a:cubicBezTo>
                    <a:pt x="828" y="488"/>
                    <a:pt x="843" y="484"/>
                    <a:pt x="858" y="484"/>
                  </a:cubicBezTo>
                  <a:close/>
                  <a:moveTo>
                    <a:pt x="916" y="555"/>
                  </a:moveTo>
                  <a:cubicBezTo>
                    <a:pt x="927" y="555"/>
                    <a:pt x="931" y="559"/>
                    <a:pt x="927" y="570"/>
                  </a:cubicBezTo>
                  <a:lnTo>
                    <a:pt x="927" y="568"/>
                  </a:lnTo>
                  <a:cubicBezTo>
                    <a:pt x="927" y="577"/>
                    <a:pt x="925" y="583"/>
                    <a:pt x="920" y="583"/>
                  </a:cubicBezTo>
                  <a:cubicBezTo>
                    <a:pt x="916" y="583"/>
                    <a:pt x="911" y="579"/>
                    <a:pt x="905" y="570"/>
                  </a:cubicBezTo>
                  <a:cubicBezTo>
                    <a:pt x="901" y="559"/>
                    <a:pt x="905" y="555"/>
                    <a:pt x="916" y="555"/>
                  </a:cubicBezTo>
                  <a:close/>
                  <a:moveTo>
                    <a:pt x="1641" y="464"/>
                  </a:moveTo>
                  <a:cubicBezTo>
                    <a:pt x="1645" y="464"/>
                    <a:pt x="1650" y="471"/>
                    <a:pt x="1656" y="488"/>
                  </a:cubicBezTo>
                  <a:cubicBezTo>
                    <a:pt x="1660" y="504"/>
                    <a:pt x="1665" y="513"/>
                    <a:pt x="1669" y="513"/>
                  </a:cubicBezTo>
                  <a:cubicBezTo>
                    <a:pt x="1681" y="521"/>
                    <a:pt x="1694" y="526"/>
                    <a:pt x="1707" y="530"/>
                  </a:cubicBezTo>
                  <a:cubicBezTo>
                    <a:pt x="1720" y="535"/>
                    <a:pt x="1733" y="539"/>
                    <a:pt x="1745" y="541"/>
                  </a:cubicBezTo>
                  <a:cubicBezTo>
                    <a:pt x="1751" y="541"/>
                    <a:pt x="1756" y="546"/>
                    <a:pt x="1760" y="555"/>
                  </a:cubicBezTo>
                  <a:cubicBezTo>
                    <a:pt x="1765" y="564"/>
                    <a:pt x="1769" y="568"/>
                    <a:pt x="1775" y="568"/>
                  </a:cubicBezTo>
                  <a:cubicBezTo>
                    <a:pt x="1769" y="588"/>
                    <a:pt x="1760" y="597"/>
                    <a:pt x="1745" y="597"/>
                  </a:cubicBezTo>
                  <a:lnTo>
                    <a:pt x="1703" y="597"/>
                  </a:lnTo>
                  <a:cubicBezTo>
                    <a:pt x="1702" y="597"/>
                    <a:pt x="1700" y="598"/>
                    <a:pt x="1698" y="598"/>
                  </a:cubicBezTo>
                  <a:cubicBezTo>
                    <a:pt x="1674" y="598"/>
                    <a:pt x="1649" y="585"/>
                    <a:pt x="1634" y="564"/>
                  </a:cubicBezTo>
                  <a:lnTo>
                    <a:pt x="1585" y="491"/>
                  </a:lnTo>
                  <a:cubicBezTo>
                    <a:pt x="1585" y="486"/>
                    <a:pt x="1588" y="480"/>
                    <a:pt x="1592" y="477"/>
                  </a:cubicBezTo>
                  <a:lnTo>
                    <a:pt x="1607" y="464"/>
                  </a:lnTo>
                  <a:close/>
                  <a:moveTo>
                    <a:pt x="1396" y="464"/>
                  </a:moveTo>
                  <a:cubicBezTo>
                    <a:pt x="1413" y="466"/>
                    <a:pt x="1426" y="482"/>
                    <a:pt x="1424" y="499"/>
                  </a:cubicBezTo>
                  <a:lnTo>
                    <a:pt x="1424" y="541"/>
                  </a:lnTo>
                  <a:cubicBezTo>
                    <a:pt x="1424" y="564"/>
                    <a:pt x="1422" y="588"/>
                    <a:pt x="1417" y="610"/>
                  </a:cubicBezTo>
                  <a:cubicBezTo>
                    <a:pt x="1413" y="628"/>
                    <a:pt x="1406" y="652"/>
                    <a:pt x="1396" y="681"/>
                  </a:cubicBezTo>
                  <a:lnTo>
                    <a:pt x="1396" y="464"/>
                  </a:lnTo>
                  <a:close/>
                  <a:moveTo>
                    <a:pt x="675" y="625"/>
                  </a:moveTo>
                  <a:cubicBezTo>
                    <a:pt x="702" y="625"/>
                    <a:pt x="717" y="649"/>
                    <a:pt x="717" y="694"/>
                  </a:cubicBezTo>
                  <a:cubicBezTo>
                    <a:pt x="697" y="694"/>
                    <a:pt x="677" y="691"/>
                    <a:pt x="657" y="687"/>
                  </a:cubicBezTo>
                  <a:cubicBezTo>
                    <a:pt x="638" y="683"/>
                    <a:pt x="618" y="681"/>
                    <a:pt x="598" y="680"/>
                  </a:cubicBezTo>
                  <a:cubicBezTo>
                    <a:pt x="598" y="676"/>
                    <a:pt x="595" y="670"/>
                    <a:pt x="587" y="667"/>
                  </a:cubicBezTo>
                  <a:cubicBezTo>
                    <a:pt x="580" y="661"/>
                    <a:pt x="576" y="658"/>
                    <a:pt x="576" y="652"/>
                  </a:cubicBezTo>
                  <a:cubicBezTo>
                    <a:pt x="585" y="649"/>
                    <a:pt x="600" y="641"/>
                    <a:pt x="618" y="634"/>
                  </a:cubicBezTo>
                  <a:cubicBezTo>
                    <a:pt x="633" y="628"/>
                    <a:pt x="646" y="627"/>
                    <a:pt x="660" y="625"/>
                  </a:cubicBezTo>
                  <a:close/>
                  <a:moveTo>
                    <a:pt x="905" y="652"/>
                  </a:moveTo>
                  <a:lnTo>
                    <a:pt x="905" y="736"/>
                  </a:lnTo>
                  <a:lnTo>
                    <a:pt x="878" y="736"/>
                  </a:lnTo>
                  <a:lnTo>
                    <a:pt x="878" y="652"/>
                  </a:lnTo>
                  <a:close/>
                  <a:moveTo>
                    <a:pt x="2783" y="681"/>
                  </a:moveTo>
                  <a:cubicBezTo>
                    <a:pt x="2796" y="681"/>
                    <a:pt x="2805" y="691"/>
                    <a:pt x="2805" y="709"/>
                  </a:cubicBezTo>
                  <a:cubicBezTo>
                    <a:pt x="2805" y="727"/>
                    <a:pt x="2798" y="736"/>
                    <a:pt x="2783" y="736"/>
                  </a:cubicBezTo>
                  <a:cubicBezTo>
                    <a:pt x="2768" y="736"/>
                    <a:pt x="2761" y="727"/>
                    <a:pt x="2761" y="709"/>
                  </a:cubicBezTo>
                  <a:cubicBezTo>
                    <a:pt x="2761" y="691"/>
                    <a:pt x="2768" y="681"/>
                    <a:pt x="2783" y="681"/>
                  </a:cubicBezTo>
                  <a:close/>
                  <a:moveTo>
                    <a:pt x="1360" y="709"/>
                  </a:moveTo>
                  <a:cubicBezTo>
                    <a:pt x="1380" y="709"/>
                    <a:pt x="1389" y="716"/>
                    <a:pt x="1389" y="733"/>
                  </a:cubicBezTo>
                  <a:cubicBezTo>
                    <a:pt x="1389" y="749"/>
                    <a:pt x="1380" y="758"/>
                    <a:pt x="1360" y="758"/>
                  </a:cubicBezTo>
                  <a:cubicBezTo>
                    <a:pt x="1351" y="758"/>
                    <a:pt x="1347" y="749"/>
                    <a:pt x="1347" y="733"/>
                  </a:cubicBezTo>
                  <a:cubicBezTo>
                    <a:pt x="1347" y="716"/>
                    <a:pt x="1351" y="709"/>
                    <a:pt x="1360" y="709"/>
                  </a:cubicBezTo>
                  <a:close/>
                  <a:moveTo>
                    <a:pt x="660" y="736"/>
                  </a:moveTo>
                  <a:cubicBezTo>
                    <a:pt x="669" y="736"/>
                    <a:pt x="675" y="745"/>
                    <a:pt x="675" y="762"/>
                  </a:cubicBezTo>
                  <a:cubicBezTo>
                    <a:pt x="675" y="778"/>
                    <a:pt x="669" y="786"/>
                    <a:pt x="660" y="786"/>
                  </a:cubicBezTo>
                  <a:cubicBezTo>
                    <a:pt x="648" y="786"/>
                    <a:pt x="640" y="778"/>
                    <a:pt x="640" y="762"/>
                  </a:cubicBezTo>
                  <a:cubicBezTo>
                    <a:pt x="640" y="745"/>
                    <a:pt x="648" y="736"/>
                    <a:pt x="660" y="736"/>
                  </a:cubicBezTo>
                  <a:close/>
                  <a:moveTo>
                    <a:pt x="2944" y="786"/>
                  </a:moveTo>
                  <a:cubicBezTo>
                    <a:pt x="2934" y="789"/>
                    <a:pt x="2929" y="798"/>
                    <a:pt x="2929" y="815"/>
                  </a:cubicBezTo>
                  <a:cubicBezTo>
                    <a:pt x="2929" y="816"/>
                    <a:pt x="2929" y="818"/>
                    <a:pt x="2929" y="820"/>
                  </a:cubicBezTo>
                  <a:lnTo>
                    <a:pt x="2929" y="820"/>
                  </a:lnTo>
                  <a:cubicBezTo>
                    <a:pt x="2939" y="817"/>
                    <a:pt x="2944" y="808"/>
                    <a:pt x="2944" y="789"/>
                  </a:cubicBezTo>
                  <a:cubicBezTo>
                    <a:pt x="2944" y="788"/>
                    <a:pt x="2944" y="787"/>
                    <a:pt x="2944" y="786"/>
                  </a:cubicBezTo>
                  <a:close/>
                  <a:moveTo>
                    <a:pt x="1095" y="786"/>
                  </a:moveTo>
                  <a:cubicBezTo>
                    <a:pt x="1108" y="786"/>
                    <a:pt x="1115" y="795"/>
                    <a:pt x="1115" y="815"/>
                  </a:cubicBezTo>
                  <a:cubicBezTo>
                    <a:pt x="1115" y="833"/>
                    <a:pt x="1110" y="842"/>
                    <a:pt x="1095" y="842"/>
                  </a:cubicBezTo>
                  <a:cubicBezTo>
                    <a:pt x="1080" y="842"/>
                    <a:pt x="1073" y="833"/>
                    <a:pt x="1073" y="815"/>
                  </a:cubicBezTo>
                  <a:cubicBezTo>
                    <a:pt x="1073" y="795"/>
                    <a:pt x="1080" y="786"/>
                    <a:pt x="1095" y="786"/>
                  </a:cubicBezTo>
                  <a:close/>
                  <a:moveTo>
                    <a:pt x="2924" y="758"/>
                  </a:moveTo>
                  <a:cubicBezTo>
                    <a:pt x="2936" y="758"/>
                    <a:pt x="2943" y="768"/>
                    <a:pt x="2944" y="786"/>
                  </a:cubicBezTo>
                  <a:lnTo>
                    <a:pt x="2944" y="786"/>
                  </a:lnTo>
                  <a:cubicBezTo>
                    <a:pt x="2946" y="786"/>
                    <a:pt x="2948" y="786"/>
                    <a:pt x="2951" y="786"/>
                  </a:cubicBezTo>
                  <a:cubicBezTo>
                    <a:pt x="2964" y="786"/>
                    <a:pt x="2973" y="795"/>
                    <a:pt x="2973" y="815"/>
                  </a:cubicBezTo>
                  <a:cubicBezTo>
                    <a:pt x="2973" y="833"/>
                    <a:pt x="2966" y="842"/>
                    <a:pt x="2951" y="842"/>
                  </a:cubicBezTo>
                  <a:cubicBezTo>
                    <a:pt x="2938" y="842"/>
                    <a:pt x="2930" y="835"/>
                    <a:pt x="2929" y="820"/>
                  </a:cubicBezTo>
                  <a:lnTo>
                    <a:pt x="2929" y="820"/>
                  </a:lnTo>
                  <a:cubicBezTo>
                    <a:pt x="2928" y="820"/>
                    <a:pt x="2926" y="820"/>
                    <a:pt x="2924" y="820"/>
                  </a:cubicBezTo>
                  <a:cubicBezTo>
                    <a:pt x="2909" y="820"/>
                    <a:pt x="2902" y="811"/>
                    <a:pt x="2902" y="789"/>
                  </a:cubicBezTo>
                  <a:cubicBezTo>
                    <a:pt x="2902" y="769"/>
                    <a:pt x="2909" y="758"/>
                    <a:pt x="2924" y="758"/>
                  </a:cubicBezTo>
                  <a:close/>
                  <a:moveTo>
                    <a:pt x="2754" y="786"/>
                  </a:moveTo>
                  <a:cubicBezTo>
                    <a:pt x="2765" y="791"/>
                    <a:pt x="2770" y="802"/>
                    <a:pt x="2768" y="815"/>
                  </a:cubicBezTo>
                  <a:cubicBezTo>
                    <a:pt x="2770" y="826"/>
                    <a:pt x="2765" y="837"/>
                    <a:pt x="2756" y="842"/>
                  </a:cubicBezTo>
                  <a:cubicBezTo>
                    <a:pt x="2754" y="843"/>
                    <a:pt x="2752" y="844"/>
                    <a:pt x="2751" y="844"/>
                  </a:cubicBezTo>
                  <a:cubicBezTo>
                    <a:pt x="2745" y="844"/>
                    <a:pt x="2741" y="835"/>
                    <a:pt x="2741" y="818"/>
                  </a:cubicBezTo>
                  <a:cubicBezTo>
                    <a:pt x="2741" y="798"/>
                    <a:pt x="2746" y="787"/>
                    <a:pt x="2754" y="786"/>
                  </a:cubicBezTo>
                  <a:close/>
                  <a:moveTo>
                    <a:pt x="794" y="946"/>
                  </a:moveTo>
                  <a:cubicBezTo>
                    <a:pt x="794" y="952"/>
                    <a:pt x="799" y="957"/>
                    <a:pt x="808" y="965"/>
                  </a:cubicBezTo>
                  <a:cubicBezTo>
                    <a:pt x="817" y="972"/>
                    <a:pt x="821" y="977"/>
                    <a:pt x="821" y="981"/>
                  </a:cubicBezTo>
                  <a:lnTo>
                    <a:pt x="821" y="1003"/>
                  </a:lnTo>
                  <a:cubicBezTo>
                    <a:pt x="803" y="1003"/>
                    <a:pt x="794" y="996"/>
                    <a:pt x="794" y="981"/>
                  </a:cubicBezTo>
                  <a:lnTo>
                    <a:pt x="794" y="946"/>
                  </a:lnTo>
                  <a:close/>
                  <a:moveTo>
                    <a:pt x="470" y="897"/>
                  </a:moveTo>
                  <a:cubicBezTo>
                    <a:pt x="478" y="899"/>
                    <a:pt x="485" y="901"/>
                    <a:pt x="492" y="904"/>
                  </a:cubicBezTo>
                  <a:cubicBezTo>
                    <a:pt x="501" y="910"/>
                    <a:pt x="512" y="917"/>
                    <a:pt x="520" y="926"/>
                  </a:cubicBezTo>
                  <a:lnTo>
                    <a:pt x="520" y="939"/>
                  </a:lnTo>
                  <a:cubicBezTo>
                    <a:pt x="520" y="948"/>
                    <a:pt x="503" y="963"/>
                    <a:pt x="470" y="981"/>
                  </a:cubicBezTo>
                  <a:cubicBezTo>
                    <a:pt x="452" y="996"/>
                    <a:pt x="430" y="1005"/>
                    <a:pt x="408" y="1010"/>
                  </a:cubicBezTo>
                  <a:cubicBezTo>
                    <a:pt x="410" y="988"/>
                    <a:pt x="416" y="966"/>
                    <a:pt x="421" y="946"/>
                  </a:cubicBezTo>
                  <a:cubicBezTo>
                    <a:pt x="432" y="913"/>
                    <a:pt x="448" y="897"/>
                    <a:pt x="470" y="897"/>
                  </a:cubicBezTo>
                  <a:close/>
                  <a:moveTo>
                    <a:pt x="85" y="981"/>
                  </a:moveTo>
                  <a:cubicBezTo>
                    <a:pt x="96" y="981"/>
                    <a:pt x="100" y="990"/>
                    <a:pt x="100" y="1007"/>
                  </a:cubicBezTo>
                  <a:cubicBezTo>
                    <a:pt x="100" y="1023"/>
                    <a:pt x="96" y="1030"/>
                    <a:pt x="85" y="1030"/>
                  </a:cubicBezTo>
                  <a:cubicBezTo>
                    <a:pt x="72" y="1030"/>
                    <a:pt x="65" y="1023"/>
                    <a:pt x="65" y="1007"/>
                  </a:cubicBezTo>
                  <a:cubicBezTo>
                    <a:pt x="65" y="990"/>
                    <a:pt x="72" y="981"/>
                    <a:pt x="85" y="981"/>
                  </a:cubicBezTo>
                  <a:close/>
                  <a:moveTo>
                    <a:pt x="2622" y="981"/>
                  </a:moveTo>
                  <a:cubicBezTo>
                    <a:pt x="2635" y="981"/>
                    <a:pt x="2642" y="990"/>
                    <a:pt x="2642" y="1007"/>
                  </a:cubicBezTo>
                  <a:cubicBezTo>
                    <a:pt x="2642" y="1023"/>
                    <a:pt x="2635" y="1032"/>
                    <a:pt x="2622" y="1032"/>
                  </a:cubicBezTo>
                  <a:cubicBezTo>
                    <a:pt x="2608" y="1032"/>
                    <a:pt x="2600" y="1023"/>
                    <a:pt x="2600" y="1007"/>
                  </a:cubicBezTo>
                  <a:cubicBezTo>
                    <a:pt x="2600" y="990"/>
                    <a:pt x="2608" y="983"/>
                    <a:pt x="2622" y="983"/>
                  </a:cubicBezTo>
                  <a:lnTo>
                    <a:pt x="2622" y="981"/>
                  </a:lnTo>
                  <a:close/>
                  <a:moveTo>
                    <a:pt x="488" y="1002"/>
                  </a:moveTo>
                  <a:cubicBezTo>
                    <a:pt x="489" y="1002"/>
                    <a:pt x="491" y="1002"/>
                    <a:pt x="492" y="1003"/>
                  </a:cubicBezTo>
                  <a:cubicBezTo>
                    <a:pt x="511" y="1019"/>
                    <a:pt x="511" y="1049"/>
                    <a:pt x="492" y="1065"/>
                  </a:cubicBezTo>
                  <a:cubicBezTo>
                    <a:pt x="491" y="1066"/>
                    <a:pt x="489" y="1066"/>
                    <a:pt x="488" y="1066"/>
                  </a:cubicBezTo>
                  <a:cubicBezTo>
                    <a:pt x="481" y="1066"/>
                    <a:pt x="478" y="1055"/>
                    <a:pt x="478" y="1034"/>
                  </a:cubicBezTo>
                  <a:cubicBezTo>
                    <a:pt x="478" y="1013"/>
                    <a:pt x="481" y="1002"/>
                    <a:pt x="488" y="1002"/>
                  </a:cubicBezTo>
                  <a:close/>
                  <a:moveTo>
                    <a:pt x="2363" y="1060"/>
                  </a:moveTo>
                  <a:cubicBezTo>
                    <a:pt x="2381" y="1060"/>
                    <a:pt x="2398" y="1070"/>
                    <a:pt x="2405" y="1087"/>
                  </a:cubicBezTo>
                  <a:cubicBezTo>
                    <a:pt x="2384" y="1081"/>
                    <a:pt x="2361" y="1077"/>
                    <a:pt x="2338" y="1077"/>
                  </a:cubicBezTo>
                  <a:cubicBezTo>
                    <a:pt x="2327" y="1077"/>
                    <a:pt x="2317" y="1078"/>
                    <a:pt x="2306" y="1080"/>
                  </a:cubicBezTo>
                  <a:cubicBezTo>
                    <a:pt x="2271" y="1083"/>
                    <a:pt x="2242" y="1109"/>
                    <a:pt x="2237" y="1144"/>
                  </a:cubicBezTo>
                  <a:lnTo>
                    <a:pt x="2222" y="1129"/>
                  </a:lnTo>
                  <a:cubicBezTo>
                    <a:pt x="2219" y="1120"/>
                    <a:pt x="2213" y="1111"/>
                    <a:pt x="2208" y="1102"/>
                  </a:cubicBezTo>
                  <a:cubicBezTo>
                    <a:pt x="2208" y="1078"/>
                    <a:pt x="2224" y="1065"/>
                    <a:pt x="2257" y="1063"/>
                  </a:cubicBezTo>
                  <a:cubicBezTo>
                    <a:pt x="2290" y="1060"/>
                    <a:pt x="2312" y="1060"/>
                    <a:pt x="2321" y="1060"/>
                  </a:cubicBezTo>
                  <a:close/>
                  <a:moveTo>
                    <a:pt x="352" y="1087"/>
                  </a:moveTo>
                  <a:lnTo>
                    <a:pt x="386" y="1114"/>
                  </a:lnTo>
                  <a:cubicBezTo>
                    <a:pt x="374" y="1137"/>
                    <a:pt x="353" y="1149"/>
                    <a:pt x="329" y="1149"/>
                  </a:cubicBezTo>
                  <a:cubicBezTo>
                    <a:pt x="327" y="1149"/>
                    <a:pt x="326" y="1149"/>
                    <a:pt x="324" y="1149"/>
                  </a:cubicBezTo>
                  <a:cubicBezTo>
                    <a:pt x="322" y="1125"/>
                    <a:pt x="333" y="1102"/>
                    <a:pt x="352" y="1087"/>
                  </a:cubicBezTo>
                  <a:close/>
                  <a:moveTo>
                    <a:pt x="2894" y="1144"/>
                  </a:moveTo>
                  <a:lnTo>
                    <a:pt x="2894" y="1171"/>
                  </a:lnTo>
                  <a:lnTo>
                    <a:pt x="2810" y="1144"/>
                  </a:lnTo>
                  <a:close/>
                  <a:moveTo>
                    <a:pt x="2527" y="1156"/>
                  </a:moveTo>
                  <a:cubicBezTo>
                    <a:pt x="2538" y="1156"/>
                    <a:pt x="2545" y="1162"/>
                    <a:pt x="2545" y="1171"/>
                  </a:cubicBezTo>
                  <a:lnTo>
                    <a:pt x="2544" y="1171"/>
                  </a:lnTo>
                  <a:cubicBezTo>
                    <a:pt x="2540" y="1180"/>
                    <a:pt x="2535" y="1186"/>
                    <a:pt x="2527" y="1186"/>
                  </a:cubicBezTo>
                  <a:cubicBezTo>
                    <a:pt x="2520" y="1186"/>
                    <a:pt x="2514" y="1180"/>
                    <a:pt x="2509" y="1171"/>
                  </a:cubicBezTo>
                  <a:cubicBezTo>
                    <a:pt x="2509" y="1162"/>
                    <a:pt x="2516" y="1156"/>
                    <a:pt x="2527" y="1156"/>
                  </a:cubicBezTo>
                  <a:close/>
                  <a:moveTo>
                    <a:pt x="2425" y="1144"/>
                  </a:moveTo>
                  <a:lnTo>
                    <a:pt x="2460" y="1191"/>
                  </a:lnTo>
                  <a:lnTo>
                    <a:pt x="2363" y="1191"/>
                  </a:lnTo>
                  <a:cubicBezTo>
                    <a:pt x="2363" y="1176"/>
                    <a:pt x="2374" y="1164"/>
                    <a:pt x="2387" y="1160"/>
                  </a:cubicBezTo>
                  <a:cubicBezTo>
                    <a:pt x="2403" y="1153"/>
                    <a:pt x="2416" y="1147"/>
                    <a:pt x="2425" y="1144"/>
                  </a:cubicBezTo>
                  <a:close/>
                  <a:moveTo>
                    <a:pt x="332" y="1226"/>
                  </a:moveTo>
                  <a:cubicBezTo>
                    <a:pt x="341" y="1228"/>
                    <a:pt x="344" y="1235"/>
                    <a:pt x="344" y="1251"/>
                  </a:cubicBezTo>
                  <a:cubicBezTo>
                    <a:pt x="344" y="1268"/>
                    <a:pt x="341" y="1275"/>
                    <a:pt x="332" y="1275"/>
                  </a:cubicBezTo>
                  <a:cubicBezTo>
                    <a:pt x="317" y="1275"/>
                    <a:pt x="310" y="1268"/>
                    <a:pt x="310" y="1251"/>
                  </a:cubicBezTo>
                  <a:cubicBezTo>
                    <a:pt x="310" y="1235"/>
                    <a:pt x="317" y="1226"/>
                    <a:pt x="332" y="1226"/>
                  </a:cubicBezTo>
                  <a:close/>
                  <a:moveTo>
                    <a:pt x="2642" y="1080"/>
                  </a:moveTo>
                  <a:cubicBezTo>
                    <a:pt x="2688" y="1080"/>
                    <a:pt x="2714" y="1087"/>
                    <a:pt x="2715" y="1102"/>
                  </a:cubicBezTo>
                  <a:cubicBezTo>
                    <a:pt x="2721" y="1125"/>
                    <a:pt x="2726" y="1149"/>
                    <a:pt x="2734" y="1171"/>
                  </a:cubicBezTo>
                  <a:cubicBezTo>
                    <a:pt x="2735" y="1184"/>
                    <a:pt x="2739" y="1197"/>
                    <a:pt x="2745" y="1209"/>
                  </a:cubicBezTo>
                  <a:cubicBezTo>
                    <a:pt x="2750" y="1224"/>
                    <a:pt x="2754" y="1240"/>
                    <a:pt x="2756" y="1255"/>
                  </a:cubicBezTo>
                  <a:lnTo>
                    <a:pt x="2756" y="1277"/>
                  </a:lnTo>
                  <a:cubicBezTo>
                    <a:pt x="2752" y="1290"/>
                    <a:pt x="2745" y="1302"/>
                    <a:pt x="2734" y="1312"/>
                  </a:cubicBezTo>
                  <a:cubicBezTo>
                    <a:pt x="2721" y="1273"/>
                    <a:pt x="2703" y="1235"/>
                    <a:pt x="2677" y="1202"/>
                  </a:cubicBezTo>
                  <a:cubicBezTo>
                    <a:pt x="2653" y="1167"/>
                    <a:pt x="2640" y="1123"/>
                    <a:pt x="2642" y="1080"/>
                  </a:cubicBezTo>
                  <a:close/>
                  <a:moveTo>
                    <a:pt x="2509" y="1275"/>
                  </a:moveTo>
                  <a:cubicBezTo>
                    <a:pt x="2547" y="1277"/>
                    <a:pt x="2547" y="1332"/>
                    <a:pt x="2509" y="1332"/>
                  </a:cubicBezTo>
                  <a:cubicBezTo>
                    <a:pt x="2500" y="1332"/>
                    <a:pt x="2496" y="1323"/>
                    <a:pt x="2496" y="1304"/>
                  </a:cubicBezTo>
                  <a:cubicBezTo>
                    <a:pt x="2496" y="1286"/>
                    <a:pt x="2500" y="1275"/>
                    <a:pt x="2509" y="1275"/>
                  </a:cubicBezTo>
                  <a:close/>
                  <a:moveTo>
                    <a:pt x="2622" y="1388"/>
                  </a:moveTo>
                  <a:lnTo>
                    <a:pt x="2622" y="1416"/>
                  </a:lnTo>
                  <a:lnTo>
                    <a:pt x="2593" y="1416"/>
                  </a:lnTo>
                  <a:lnTo>
                    <a:pt x="2622" y="1388"/>
                  </a:lnTo>
                  <a:close/>
                  <a:moveTo>
                    <a:pt x="1886" y="1416"/>
                  </a:moveTo>
                  <a:lnTo>
                    <a:pt x="1886" y="1443"/>
                  </a:lnTo>
                  <a:lnTo>
                    <a:pt x="1859" y="1443"/>
                  </a:lnTo>
                  <a:lnTo>
                    <a:pt x="1859" y="1416"/>
                  </a:lnTo>
                  <a:close/>
                  <a:moveTo>
                    <a:pt x="1898" y="1240"/>
                  </a:moveTo>
                  <a:cubicBezTo>
                    <a:pt x="1920" y="1240"/>
                    <a:pt x="1942" y="1251"/>
                    <a:pt x="1955" y="1270"/>
                  </a:cubicBezTo>
                  <a:cubicBezTo>
                    <a:pt x="1970" y="1288"/>
                    <a:pt x="1983" y="1310"/>
                    <a:pt x="1992" y="1332"/>
                  </a:cubicBezTo>
                  <a:cubicBezTo>
                    <a:pt x="2008" y="1315"/>
                    <a:pt x="2030" y="1304"/>
                    <a:pt x="2054" y="1304"/>
                  </a:cubicBezTo>
                  <a:lnTo>
                    <a:pt x="2054" y="1374"/>
                  </a:lnTo>
                  <a:cubicBezTo>
                    <a:pt x="2056" y="1397"/>
                    <a:pt x="2054" y="1421"/>
                    <a:pt x="2047" y="1443"/>
                  </a:cubicBezTo>
                  <a:lnTo>
                    <a:pt x="2034" y="1458"/>
                  </a:lnTo>
                  <a:lnTo>
                    <a:pt x="2019" y="1472"/>
                  </a:lnTo>
                  <a:lnTo>
                    <a:pt x="2012" y="1480"/>
                  </a:lnTo>
                  <a:cubicBezTo>
                    <a:pt x="1990" y="1480"/>
                    <a:pt x="1968" y="1467"/>
                    <a:pt x="1955" y="1447"/>
                  </a:cubicBezTo>
                  <a:cubicBezTo>
                    <a:pt x="1943" y="1427"/>
                    <a:pt x="1930" y="1403"/>
                    <a:pt x="1921" y="1377"/>
                  </a:cubicBezTo>
                  <a:cubicBezTo>
                    <a:pt x="1912" y="1352"/>
                    <a:pt x="1904" y="1326"/>
                    <a:pt x="1901" y="1301"/>
                  </a:cubicBezTo>
                  <a:cubicBezTo>
                    <a:pt x="1897" y="1281"/>
                    <a:pt x="1893" y="1260"/>
                    <a:pt x="1893" y="1240"/>
                  </a:cubicBezTo>
                  <a:cubicBezTo>
                    <a:pt x="1895" y="1240"/>
                    <a:pt x="1897" y="1240"/>
                    <a:pt x="1898" y="1240"/>
                  </a:cubicBezTo>
                  <a:close/>
                  <a:moveTo>
                    <a:pt x="2545" y="1472"/>
                  </a:moveTo>
                  <a:lnTo>
                    <a:pt x="2545" y="1500"/>
                  </a:lnTo>
                  <a:lnTo>
                    <a:pt x="2509" y="1500"/>
                  </a:lnTo>
                  <a:lnTo>
                    <a:pt x="2509" y="1472"/>
                  </a:lnTo>
                  <a:close/>
                  <a:moveTo>
                    <a:pt x="2734" y="1472"/>
                  </a:moveTo>
                  <a:cubicBezTo>
                    <a:pt x="2743" y="1472"/>
                    <a:pt x="2748" y="1482"/>
                    <a:pt x="2748" y="1498"/>
                  </a:cubicBezTo>
                  <a:cubicBezTo>
                    <a:pt x="2748" y="1513"/>
                    <a:pt x="2743" y="1522"/>
                    <a:pt x="2734" y="1522"/>
                  </a:cubicBezTo>
                  <a:cubicBezTo>
                    <a:pt x="2719" y="1522"/>
                    <a:pt x="2714" y="1514"/>
                    <a:pt x="2714" y="1498"/>
                  </a:cubicBezTo>
                  <a:cubicBezTo>
                    <a:pt x="2714" y="1482"/>
                    <a:pt x="2719" y="1472"/>
                    <a:pt x="2734" y="1472"/>
                  </a:cubicBezTo>
                  <a:close/>
                  <a:moveTo>
                    <a:pt x="2047" y="1522"/>
                  </a:moveTo>
                  <a:lnTo>
                    <a:pt x="2047" y="1556"/>
                  </a:lnTo>
                  <a:lnTo>
                    <a:pt x="2019" y="1556"/>
                  </a:lnTo>
                  <a:lnTo>
                    <a:pt x="2019" y="1522"/>
                  </a:lnTo>
                  <a:close/>
                  <a:moveTo>
                    <a:pt x="341" y="1542"/>
                  </a:moveTo>
                  <a:cubicBezTo>
                    <a:pt x="353" y="1542"/>
                    <a:pt x="357" y="1547"/>
                    <a:pt x="352" y="1556"/>
                  </a:cubicBezTo>
                  <a:cubicBezTo>
                    <a:pt x="352" y="1566"/>
                    <a:pt x="350" y="1569"/>
                    <a:pt x="344" y="1569"/>
                  </a:cubicBezTo>
                  <a:cubicBezTo>
                    <a:pt x="341" y="1569"/>
                    <a:pt x="335" y="1566"/>
                    <a:pt x="332" y="1556"/>
                  </a:cubicBezTo>
                  <a:cubicBezTo>
                    <a:pt x="326" y="1547"/>
                    <a:pt x="330" y="1542"/>
                    <a:pt x="341" y="1542"/>
                  </a:cubicBezTo>
                  <a:close/>
                  <a:moveTo>
                    <a:pt x="2604" y="1564"/>
                  </a:moveTo>
                  <a:cubicBezTo>
                    <a:pt x="2615" y="1564"/>
                    <a:pt x="2622" y="1567"/>
                    <a:pt x="2622" y="1576"/>
                  </a:cubicBezTo>
                  <a:cubicBezTo>
                    <a:pt x="2622" y="1587"/>
                    <a:pt x="2619" y="1591"/>
                    <a:pt x="2611" y="1591"/>
                  </a:cubicBezTo>
                  <a:cubicBezTo>
                    <a:pt x="2604" y="1591"/>
                    <a:pt x="2598" y="1586"/>
                    <a:pt x="2593" y="1576"/>
                  </a:cubicBezTo>
                  <a:cubicBezTo>
                    <a:pt x="2589" y="1567"/>
                    <a:pt x="2593" y="1564"/>
                    <a:pt x="2604" y="1564"/>
                  </a:cubicBezTo>
                  <a:close/>
                  <a:moveTo>
                    <a:pt x="2545" y="1576"/>
                  </a:moveTo>
                  <a:lnTo>
                    <a:pt x="2509" y="1606"/>
                  </a:lnTo>
                  <a:lnTo>
                    <a:pt x="2489" y="1576"/>
                  </a:lnTo>
                  <a:close/>
                  <a:moveTo>
                    <a:pt x="1913" y="1606"/>
                  </a:moveTo>
                  <a:lnTo>
                    <a:pt x="1913" y="1633"/>
                  </a:lnTo>
                  <a:lnTo>
                    <a:pt x="1886" y="1606"/>
                  </a:lnTo>
                  <a:close/>
                  <a:moveTo>
                    <a:pt x="2250" y="1576"/>
                  </a:moveTo>
                  <a:lnTo>
                    <a:pt x="2250" y="1637"/>
                  </a:lnTo>
                  <a:cubicBezTo>
                    <a:pt x="2250" y="1666"/>
                    <a:pt x="2239" y="1684"/>
                    <a:pt x="2215" y="1690"/>
                  </a:cubicBezTo>
                  <a:cubicBezTo>
                    <a:pt x="2191" y="1684"/>
                    <a:pt x="2180" y="1668"/>
                    <a:pt x="2176" y="1637"/>
                  </a:cubicBezTo>
                  <a:cubicBezTo>
                    <a:pt x="2173" y="1606"/>
                    <a:pt x="2173" y="1587"/>
                    <a:pt x="2173" y="1576"/>
                  </a:cubicBezTo>
                  <a:close/>
                  <a:moveTo>
                    <a:pt x="896" y="1703"/>
                  </a:moveTo>
                  <a:cubicBezTo>
                    <a:pt x="907" y="1703"/>
                    <a:pt x="911" y="1708"/>
                    <a:pt x="905" y="1717"/>
                  </a:cubicBezTo>
                  <a:cubicBezTo>
                    <a:pt x="901" y="1726"/>
                    <a:pt x="896" y="1732"/>
                    <a:pt x="889" y="1732"/>
                  </a:cubicBezTo>
                  <a:cubicBezTo>
                    <a:pt x="881" y="1732"/>
                    <a:pt x="878" y="1726"/>
                    <a:pt x="878" y="1717"/>
                  </a:cubicBezTo>
                  <a:cubicBezTo>
                    <a:pt x="878" y="1708"/>
                    <a:pt x="885" y="1703"/>
                    <a:pt x="896" y="1703"/>
                  </a:cubicBezTo>
                  <a:close/>
                  <a:moveTo>
                    <a:pt x="2215" y="1745"/>
                  </a:moveTo>
                  <a:lnTo>
                    <a:pt x="2215" y="1801"/>
                  </a:lnTo>
                  <a:lnTo>
                    <a:pt x="2180" y="1766"/>
                  </a:lnTo>
                  <a:lnTo>
                    <a:pt x="2215" y="1745"/>
                  </a:lnTo>
                  <a:close/>
                  <a:moveTo>
                    <a:pt x="794" y="1823"/>
                  </a:moveTo>
                  <a:cubicBezTo>
                    <a:pt x="806" y="1823"/>
                    <a:pt x="816" y="1832"/>
                    <a:pt x="816" y="1854"/>
                  </a:cubicBezTo>
                  <a:cubicBezTo>
                    <a:pt x="816" y="1874"/>
                    <a:pt x="808" y="1885"/>
                    <a:pt x="794" y="1885"/>
                  </a:cubicBezTo>
                  <a:cubicBezTo>
                    <a:pt x="779" y="1885"/>
                    <a:pt x="774" y="1874"/>
                    <a:pt x="774" y="1854"/>
                  </a:cubicBezTo>
                  <a:cubicBezTo>
                    <a:pt x="774" y="1832"/>
                    <a:pt x="779" y="1823"/>
                    <a:pt x="794" y="1823"/>
                  </a:cubicBezTo>
                  <a:close/>
                  <a:moveTo>
                    <a:pt x="1574" y="1893"/>
                  </a:moveTo>
                  <a:cubicBezTo>
                    <a:pt x="1585" y="1893"/>
                    <a:pt x="1590" y="1896"/>
                    <a:pt x="1585" y="1907"/>
                  </a:cubicBezTo>
                  <a:cubicBezTo>
                    <a:pt x="1581" y="1921"/>
                    <a:pt x="1576" y="1928"/>
                    <a:pt x="1572" y="1928"/>
                  </a:cubicBezTo>
                  <a:cubicBezTo>
                    <a:pt x="1567" y="1928"/>
                    <a:pt x="1562" y="1921"/>
                    <a:pt x="1557" y="1907"/>
                  </a:cubicBezTo>
                  <a:cubicBezTo>
                    <a:pt x="1557" y="1896"/>
                    <a:pt x="1565" y="1893"/>
                    <a:pt x="1574" y="1893"/>
                  </a:cubicBezTo>
                  <a:close/>
                  <a:moveTo>
                    <a:pt x="2214" y="407"/>
                  </a:moveTo>
                  <a:cubicBezTo>
                    <a:pt x="2217" y="407"/>
                    <a:pt x="2219" y="407"/>
                    <a:pt x="2222" y="407"/>
                  </a:cubicBezTo>
                  <a:cubicBezTo>
                    <a:pt x="2251" y="407"/>
                    <a:pt x="2292" y="424"/>
                    <a:pt x="2345" y="460"/>
                  </a:cubicBezTo>
                  <a:cubicBezTo>
                    <a:pt x="2399" y="495"/>
                    <a:pt x="2438" y="522"/>
                    <a:pt x="2461" y="541"/>
                  </a:cubicBezTo>
                  <a:cubicBezTo>
                    <a:pt x="2522" y="592"/>
                    <a:pt x="2558" y="639"/>
                    <a:pt x="2573" y="683"/>
                  </a:cubicBezTo>
                  <a:cubicBezTo>
                    <a:pt x="2593" y="740"/>
                    <a:pt x="2619" y="793"/>
                    <a:pt x="2650" y="842"/>
                  </a:cubicBezTo>
                  <a:lnTo>
                    <a:pt x="2622" y="870"/>
                  </a:lnTo>
                  <a:cubicBezTo>
                    <a:pt x="2606" y="864"/>
                    <a:pt x="2591" y="855"/>
                    <a:pt x="2580" y="842"/>
                  </a:cubicBezTo>
                  <a:cubicBezTo>
                    <a:pt x="2555" y="826"/>
                    <a:pt x="2531" y="807"/>
                    <a:pt x="2509" y="786"/>
                  </a:cubicBezTo>
                  <a:cubicBezTo>
                    <a:pt x="2496" y="786"/>
                    <a:pt x="2489" y="776"/>
                    <a:pt x="2489" y="758"/>
                  </a:cubicBezTo>
                  <a:lnTo>
                    <a:pt x="2489" y="981"/>
                  </a:lnTo>
                  <a:cubicBezTo>
                    <a:pt x="2471" y="981"/>
                    <a:pt x="2450" y="985"/>
                    <a:pt x="2432" y="988"/>
                  </a:cubicBezTo>
                  <a:cubicBezTo>
                    <a:pt x="2405" y="997"/>
                    <a:pt x="2377" y="1001"/>
                    <a:pt x="2348" y="1003"/>
                  </a:cubicBezTo>
                  <a:cubicBezTo>
                    <a:pt x="2317" y="1010"/>
                    <a:pt x="2286" y="1018"/>
                    <a:pt x="2253" y="1021"/>
                  </a:cubicBezTo>
                  <a:cubicBezTo>
                    <a:pt x="2222" y="1025"/>
                    <a:pt x="2191" y="1028"/>
                    <a:pt x="2160" y="1030"/>
                  </a:cubicBezTo>
                  <a:cubicBezTo>
                    <a:pt x="2158" y="1060"/>
                    <a:pt x="2155" y="1087"/>
                    <a:pt x="2149" y="1114"/>
                  </a:cubicBezTo>
                  <a:cubicBezTo>
                    <a:pt x="2145" y="1142"/>
                    <a:pt x="2140" y="1167"/>
                    <a:pt x="2131" y="1191"/>
                  </a:cubicBezTo>
                  <a:cubicBezTo>
                    <a:pt x="2131" y="1200"/>
                    <a:pt x="2127" y="1208"/>
                    <a:pt x="2122" y="1213"/>
                  </a:cubicBezTo>
                  <a:cubicBezTo>
                    <a:pt x="2114" y="1222"/>
                    <a:pt x="2109" y="1228"/>
                    <a:pt x="2103" y="1228"/>
                  </a:cubicBezTo>
                  <a:lnTo>
                    <a:pt x="2076" y="1228"/>
                  </a:lnTo>
                  <a:cubicBezTo>
                    <a:pt x="2063" y="1217"/>
                    <a:pt x="2050" y="1208"/>
                    <a:pt x="2038" y="1198"/>
                  </a:cubicBezTo>
                  <a:cubicBezTo>
                    <a:pt x="2023" y="1189"/>
                    <a:pt x="2007" y="1180"/>
                    <a:pt x="1992" y="1171"/>
                  </a:cubicBezTo>
                  <a:lnTo>
                    <a:pt x="1977" y="1171"/>
                  </a:lnTo>
                  <a:cubicBezTo>
                    <a:pt x="1943" y="1173"/>
                    <a:pt x="1908" y="1180"/>
                    <a:pt x="1875" y="1191"/>
                  </a:cubicBezTo>
                  <a:cubicBezTo>
                    <a:pt x="1831" y="1206"/>
                    <a:pt x="1797" y="1218"/>
                    <a:pt x="1775" y="1228"/>
                  </a:cubicBezTo>
                  <a:lnTo>
                    <a:pt x="1725" y="1443"/>
                  </a:lnTo>
                  <a:cubicBezTo>
                    <a:pt x="1713" y="1465"/>
                    <a:pt x="1691" y="1476"/>
                    <a:pt x="1665" y="1476"/>
                  </a:cubicBezTo>
                  <a:cubicBezTo>
                    <a:pt x="1636" y="1478"/>
                    <a:pt x="1616" y="1480"/>
                    <a:pt x="1607" y="1480"/>
                  </a:cubicBezTo>
                  <a:cubicBezTo>
                    <a:pt x="1568" y="1480"/>
                    <a:pt x="1544" y="1471"/>
                    <a:pt x="1533" y="1450"/>
                  </a:cubicBezTo>
                  <a:cubicBezTo>
                    <a:pt x="1517" y="1423"/>
                    <a:pt x="1506" y="1392"/>
                    <a:pt x="1501" y="1359"/>
                  </a:cubicBezTo>
                  <a:cubicBezTo>
                    <a:pt x="1466" y="1377"/>
                    <a:pt x="1431" y="1397"/>
                    <a:pt x="1400" y="1423"/>
                  </a:cubicBezTo>
                  <a:cubicBezTo>
                    <a:pt x="1367" y="1450"/>
                    <a:pt x="1327" y="1469"/>
                    <a:pt x="1283" y="1472"/>
                  </a:cubicBezTo>
                  <a:cubicBezTo>
                    <a:pt x="1270" y="1469"/>
                    <a:pt x="1256" y="1465"/>
                    <a:pt x="1241" y="1458"/>
                  </a:cubicBezTo>
                  <a:cubicBezTo>
                    <a:pt x="1228" y="1452"/>
                    <a:pt x="1214" y="1447"/>
                    <a:pt x="1199" y="1443"/>
                  </a:cubicBezTo>
                  <a:lnTo>
                    <a:pt x="1172" y="1443"/>
                  </a:lnTo>
                  <a:cubicBezTo>
                    <a:pt x="1152" y="1445"/>
                    <a:pt x="1132" y="1450"/>
                    <a:pt x="1113" y="1458"/>
                  </a:cubicBezTo>
                  <a:cubicBezTo>
                    <a:pt x="1099" y="1463"/>
                    <a:pt x="1082" y="1469"/>
                    <a:pt x="1068" y="1472"/>
                  </a:cubicBezTo>
                  <a:cubicBezTo>
                    <a:pt x="1059" y="1489"/>
                    <a:pt x="1055" y="1505"/>
                    <a:pt x="1053" y="1524"/>
                  </a:cubicBezTo>
                  <a:cubicBezTo>
                    <a:pt x="1051" y="1544"/>
                    <a:pt x="1048" y="1560"/>
                    <a:pt x="1038" y="1576"/>
                  </a:cubicBezTo>
                  <a:cubicBezTo>
                    <a:pt x="1035" y="1586"/>
                    <a:pt x="1017" y="1593"/>
                    <a:pt x="985" y="1595"/>
                  </a:cubicBezTo>
                  <a:cubicBezTo>
                    <a:pt x="965" y="1595"/>
                    <a:pt x="945" y="1598"/>
                    <a:pt x="927" y="1606"/>
                  </a:cubicBezTo>
                  <a:lnTo>
                    <a:pt x="900" y="1619"/>
                  </a:lnTo>
                  <a:cubicBezTo>
                    <a:pt x="890" y="1622"/>
                    <a:pt x="885" y="1628"/>
                    <a:pt x="878" y="1633"/>
                  </a:cubicBezTo>
                  <a:lnTo>
                    <a:pt x="850" y="1633"/>
                  </a:lnTo>
                  <a:cubicBezTo>
                    <a:pt x="845" y="1633"/>
                    <a:pt x="834" y="1624"/>
                    <a:pt x="817" y="1608"/>
                  </a:cubicBezTo>
                  <a:cubicBezTo>
                    <a:pt x="801" y="1593"/>
                    <a:pt x="794" y="1582"/>
                    <a:pt x="794" y="1576"/>
                  </a:cubicBezTo>
                  <a:lnTo>
                    <a:pt x="779" y="1576"/>
                  </a:lnTo>
                  <a:cubicBezTo>
                    <a:pt x="759" y="1576"/>
                    <a:pt x="739" y="1586"/>
                    <a:pt x="728" y="1602"/>
                  </a:cubicBezTo>
                  <a:cubicBezTo>
                    <a:pt x="715" y="1619"/>
                    <a:pt x="710" y="1640"/>
                    <a:pt x="710" y="1661"/>
                  </a:cubicBezTo>
                  <a:cubicBezTo>
                    <a:pt x="708" y="1690"/>
                    <a:pt x="715" y="1717"/>
                    <a:pt x="728" y="1741"/>
                  </a:cubicBezTo>
                  <a:cubicBezTo>
                    <a:pt x="741" y="1766"/>
                    <a:pt x="746" y="1794"/>
                    <a:pt x="744" y="1821"/>
                  </a:cubicBezTo>
                  <a:lnTo>
                    <a:pt x="744" y="1882"/>
                  </a:lnTo>
                  <a:cubicBezTo>
                    <a:pt x="744" y="1911"/>
                    <a:pt x="735" y="1929"/>
                    <a:pt x="717" y="1935"/>
                  </a:cubicBezTo>
                  <a:cubicBezTo>
                    <a:pt x="704" y="1927"/>
                    <a:pt x="693" y="1918"/>
                    <a:pt x="686" y="1905"/>
                  </a:cubicBezTo>
                  <a:cubicBezTo>
                    <a:pt x="673" y="1893"/>
                    <a:pt x="666" y="1885"/>
                    <a:pt x="660" y="1885"/>
                  </a:cubicBezTo>
                  <a:cubicBezTo>
                    <a:pt x="657" y="1876"/>
                    <a:pt x="657" y="1865"/>
                    <a:pt x="664" y="1858"/>
                  </a:cubicBezTo>
                  <a:cubicBezTo>
                    <a:pt x="671" y="1849"/>
                    <a:pt x="675" y="1840"/>
                    <a:pt x="675" y="1829"/>
                  </a:cubicBezTo>
                  <a:cubicBezTo>
                    <a:pt x="646" y="1829"/>
                    <a:pt x="618" y="1834"/>
                    <a:pt x="593" y="1843"/>
                  </a:cubicBezTo>
                  <a:cubicBezTo>
                    <a:pt x="569" y="1854"/>
                    <a:pt x="543" y="1858"/>
                    <a:pt x="520" y="1858"/>
                  </a:cubicBezTo>
                  <a:lnTo>
                    <a:pt x="520" y="1823"/>
                  </a:lnTo>
                  <a:lnTo>
                    <a:pt x="589" y="1823"/>
                  </a:lnTo>
                  <a:lnTo>
                    <a:pt x="589" y="1633"/>
                  </a:lnTo>
                  <a:cubicBezTo>
                    <a:pt x="596" y="1635"/>
                    <a:pt x="602" y="1636"/>
                    <a:pt x="609" y="1636"/>
                  </a:cubicBezTo>
                  <a:cubicBezTo>
                    <a:pt x="618" y="1636"/>
                    <a:pt x="628" y="1634"/>
                    <a:pt x="638" y="1629"/>
                  </a:cubicBezTo>
                  <a:cubicBezTo>
                    <a:pt x="655" y="1628"/>
                    <a:pt x="669" y="1619"/>
                    <a:pt x="680" y="1606"/>
                  </a:cubicBezTo>
                  <a:lnTo>
                    <a:pt x="680" y="1586"/>
                  </a:lnTo>
                  <a:cubicBezTo>
                    <a:pt x="680" y="1580"/>
                    <a:pt x="682" y="1575"/>
                    <a:pt x="684" y="1571"/>
                  </a:cubicBezTo>
                  <a:cubicBezTo>
                    <a:pt x="686" y="1567"/>
                    <a:pt x="688" y="1562"/>
                    <a:pt x="688" y="1556"/>
                  </a:cubicBezTo>
                  <a:cubicBezTo>
                    <a:pt x="688" y="1525"/>
                    <a:pt x="682" y="1494"/>
                    <a:pt x="669" y="1465"/>
                  </a:cubicBezTo>
                  <a:cubicBezTo>
                    <a:pt x="657" y="1438"/>
                    <a:pt x="651" y="1405"/>
                    <a:pt x="653" y="1374"/>
                  </a:cubicBezTo>
                  <a:cubicBezTo>
                    <a:pt x="653" y="1363"/>
                    <a:pt x="653" y="1350"/>
                    <a:pt x="655" y="1339"/>
                  </a:cubicBezTo>
                  <a:cubicBezTo>
                    <a:pt x="657" y="1330"/>
                    <a:pt x="658" y="1321"/>
                    <a:pt x="658" y="1312"/>
                  </a:cubicBezTo>
                  <a:lnTo>
                    <a:pt x="715" y="1443"/>
                  </a:lnTo>
                  <a:lnTo>
                    <a:pt x="764" y="1443"/>
                  </a:lnTo>
                  <a:cubicBezTo>
                    <a:pt x="766" y="1425"/>
                    <a:pt x="772" y="1407"/>
                    <a:pt x="779" y="1388"/>
                  </a:cubicBezTo>
                  <a:cubicBezTo>
                    <a:pt x="785" y="1370"/>
                    <a:pt x="790" y="1352"/>
                    <a:pt x="792" y="1332"/>
                  </a:cubicBezTo>
                  <a:lnTo>
                    <a:pt x="834" y="1270"/>
                  </a:lnTo>
                  <a:cubicBezTo>
                    <a:pt x="843" y="1253"/>
                    <a:pt x="858" y="1244"/>
                    <a:pt x="875" y="1244"/>
                  </a:cubicBezTo>
                  <a:cubicBezTo>
                    <a:pt x="885" y="1244"/>
                    <a:pt x="896" y="1248"/>
                    <a:pt x="905" y="1255"/>
                  </a:cubicBezTo>
                  <a:cubicBezTo>
                    <a:pt x="932" y="1107"/>
                    <a:pt x="1020" y="977"/>
                    <a:pt x="1150" y="897"/>
                  </a:cubicBezTo>
                  <a:lnTo>
                    <a:pt x="1170" y="926"/>
                  </a:lnTo>
                  <a:cubicBezTo>
                    <a:pt x="1175" y="921"/>
                    <a:pt x="1181" y="915"/>
                    <a:pt x="1188" y="912"/>
                  </a:cubicBezTo>
                  <a:cubicBezTo>
                    <a:pt x="1196" y="908"/>
                    <a:pt x="1199" y="902"/>
                    <a:pt x="1199" y="897"/>
                  </a:cubicBezTo>
                  <a:cubicBezTo>
                    <a:pt x="1201" y="884"/>
                    <a:pt x="1205" y="870"/>
                    <a:pt x="1208" y="855"/>
                  </a:cubicBezTo>
                  <a:cubicBezTo>
                    <a:pt x="1216" y="833"/>
                    <a:pt x="1221" y="820"/>
                    <a:pt x="1227" y="820"/>
                  </a:cubicBezTo>
                  <a:cubicBezTo>
                    <a:pt x="1238" y="817"/>
                    <a:pt x="1250" y="815"/>
                    <a:pt x="1262" y="815"/>
                  </a:cubicBezTo>
                  <a:cubicBezTo>
                    <a:pt x="1269" y="815"/>
                    <a:pt x="1276" y="816"/>
                    <a:pt x="1283" y="817"/>
                  </a:cubicBezTo>
                  <a:cubicBezTo>
                    <a:pt x="1311" y="820"/>
                    <a:pt x="1329" y="820"/>
                    <a:pt x="1338" y="820"/>
                  </a:cubicBezTo>
                  <a:cubicBezTo>
                    <a:pt x="1344" y="817"/>
                    <a:pt x="1353" y="806"/>
                    <a:pt x="1367" y="789"/>
                  </a:cubicBezTo>
                  <a:cubicBezTo>
                    <a:pt x="1380" y="773"/>
                    <a:pt x="1389" y="762"/>
                    <a:pt x="1395" y="758"/>
                  </a:cubicBezTo>
                  <a:lnTo>
                    <a:pt x="1402" y="758"/>
                  </a:lnTo>
                  <a:cubicBezTo>
                    <a:pt x="1409" y="758"/>
                    <a:pt x="1417" y="756"/>
                    <a:pt x="1422" y="751"/>
                  </a:cubicBezTo>
                  <a:cubicBezTo>
                    <a:pt x="1431" y="747"/>
                    <a:pt x="1437" y="742"/>
                    <a:pt x="1444" y="736"/>
                  </a:cubicBezTo>
                  <a:lnTo>
                    <a:pt x="1501" y="681"/>
                  </a:lnTo>
                  <a:cubicBezTo>
                    <a:pt x="1506" y="665"/>
                    <a:pt x="1512" y="650"/>
                    <a:pt x="1517" y="636"/>
                  </a:cubicBezTo>
                  <a:cubicBezTo>
                    <a:pt x="1523" y="623"/>
                    <a:pt x="1526" y="610"/>
                    <a:pt x="1528" y="597"/>
                  </a:cubicBezTo>
                  <a:lnTo>
                    <a:pt x="1555" y="597"/>
                  </a:lnTo>
                  <a:cubicBezTo>
                    <a:pt x="1572" y="608"/>
                    <a:pt x="1590" y="619"/>
                    <a:pt x="1608" y="628"/>
                  </a:cubicBezTo>
                  <a:cubicBezTo>
                    <a:pt x="1627" y="639"/>
                    <a:pt x="1647" y="649"/>
                    <a:pt x="1669" y="652"/>
                  </a:cubicBezTo>
                  <a:lnTo>
                    <a:pt x="1691" y="652"/>
                  </a:lnTo>
                  <a:cubicBezTo>
                    <a:pt x="1694" y="652"/>
                    <a:pt x="1698" y="652"/>
                    <a:pt x="1701" y="652"/>
                  </a:cubicBezTo>
                  <a:cubicBezTo>
                    <a:pt x="1754" y="652"/>
                    <a:pt x="1807" y="640"/>
                    <a:pt x="1855" y="614"/>
                  </a:cubicBezTo>
                  <a:cubicBezTo>
                    <a:pt x="1899" y="590"/>
                    <a:pt x="1939" y="561"/>
                    <a:pt x="1977" y="530"/>
                  </a:cubicBezTo>
                  <a:cubicBezTo>
                    <a:pt x="2014" y="499"/>
                    <a:pt x="2052" y="471"/>
                    <a:pt x="2089" y="446"/>
                  </a:cubicBezTo>
                  <a:cubicBezTo>
                    <a:pt x="2127" y="422"/>
                    <a:pt x="2170" y="407"/>
                    <a:pt x="2214" y="407"/>
                  </a:cubicBezTo>
                  <a:close/>
                  <a:moveTo>
                    <a:pt x="587" y="1977"/>
                  </a:moveTo>
                  <a:cubicBezTo>
                    <a:pt x="598" y="1977"/>
                    <a:pt x="602" y="1980"/>
                    <a:pt x="598" y="1989"/>
                  </a:cubicBezTo>
                  <a:lnTo>
                    <a:pt x="596" y="1991"/>
                  </a:lnTo>
                  <a:cubicBezTo>
                    <a:pt x="596" y="2000"/>
                    <a:pt x="596" y="2004"/>
                    <a:pt x="591" y="2004"/>
                  </a:cubicBezTo>
                  <a:cubicBezTo>
                    <a:pt x="585" y="2004"/>
                    <a:pt x="582" y="2000"/>
                    <a:pt x="576" y="1989"/>
                  </a:cubicBezTo>
                  <a:cubicBezTo>
                    <a:pt x="573" y="1980"/>
                    <a:pt x="576" y="1977"/>
                    <a:pt x="587" y="1977"/>
                  </a:cubicBezTo>
                  <a:close/>
                  <a:moveTo>
                    <a:pt x="1501" y="1991"/>
                  </a:moveTo>
                  <a:lnTo>
                    <a:pt x="1481" y="2011"/>
                  </a:lnTo>
                  <a:lnTo>
                    <a:pt x="1446" y="1991"/>
                  </a:lnTo>
                  <a:close/>
                  <a:moveTo>
                    <a:pt x="737" y="2152"/>
                  </a:moveTo>
                  <a:cubicBezTo>
                    <a:pt x="752" y="2152"/>
                    <a:pt x="759" y="2161"/>
                    <a:pt x="759" y="2179"/>
                  </a:cubicBezTo>
                  <a:cubicBezTo>
                    <a:pt x="759" y="2198"/>
                    <a:pt x="752" y="2207"/>
                    <a:pt x="737" y="2207"/>
                  </a:cubicBezTo>
                  <a:cubicBezTo>
                    <a:pt x="728" y="2207"/>
                    <a:pt x="724" y="2198"/>
                    <a:pt x="724" y="2179"/>
                  </a:cubicBezTo>
                  <a:cubicBezTo>
                    <a:pt x="724" y="2161"/>
                    <a:pt x="728" y="2152"/>
                    <a:pt x="737" y="2152"/>
                  </a:cubicBezTo>
                  <a:close/>
                  <a:moveTo>
                    <a:pt x="1038" y="2340"/>
                  </a:moveTo>
                  <a:lnTo>
                    <a:pt x="1038" y="2369"/>
                  </a:lnTo>
                  <a:lnTo>
                    <a:pt x="1011" y="2369"/>
                  </a:lnTo>
                  <a:lnTo>
                    <a:pt x="1011" y="2340"/>
                  </a:lnTo>
                  <a:close/>
                  <a:moveTo>
                    <a:pt x="1557" y="2698"/>
                  </a:moveTo>
                  <a:cubicBezTo>
                    <a:pt x="1570" y="2698"/>
                    <a:pt x="1577" y="2707"/>
                    <a:pt x="1577" y="2725"/>
                  </a:cubicBezTo>
                  <a:cubicBezTo>
                    <a:pt x="1577" y="2744"/>
                    <a:pt x="1572" y="2755"/>
                    <a:pt x="1557" y="2755"/>
                  </a:cubicBezTo>
                  <a:cubicBezTo>
                    <a:pt x="1543" y="2755"/>
                    <a:pt x="1535" y="2744"/>
                    <a:pt x="1535" y="2725"/>
                  </a:cubicBezTo>
                  <a:cubicBezTo>
                    <a:pt x="1535" y="2707"/>
                    <a:pt x="1543" y="2698"/>
                    <a:pt x="1557" y="2698"/>
                  </a:cubicBezTo>
                  <a:close/>
                  <a:moveTo>
                    <a:pt x="954" y="2755"/>
                  </a:moveTo>
                  <a:lnTo>
                    <a:pt x="954" y="2775"/>
                  </a:lnTo>
                  <a:lnTo>
                    <a:pt x="905" y="2775"/>
                  </a:lnTo>
                  <a:lnTo>
                    <a:pt x="905" y="2755"/>
                  </a:lnTo>
                  <a:close/>
                  <a:moveTo>
                    <a:pt x="1665" y="2797"/>
                  </a:moveTo>
                  <a:cubicBezTo>
                    <a:pt x="1687" y="2797"/>
                    <a:pt x="1694" y="2800"/>
                    <a:pt x="1691" y="2810"/>
                  </a:cubicBezTo>
                  <a:cubicBezTo>
                    <a:pt x="1691" y="2820"/>
                    <a:pt x="1683" y="2824"/>
                    <a:pt x="1669" y="2824"/>
                  </a:cubicBezTo>
                  <a:cubicBezTo>
                    <a:pt x="1667" y="2824"/>
                    <a:pt x="1666" y="2824"/>
                    <a:pt x="1664" y="2824"/>
                  </a:cubicBezTo>
                  <a:cubicBezTo>
                    <a:pt x="1655" y="2824"/>
                    <a:pt x="1646" y="2819"/>
                    <a:pt x="1641" y="2810"/>
                  </a:cubicBezTo>
                  <a:cubicBezTo>
                    <a:pt x="1636" y="2800"/>
                    <a:pt x="1645" y="2797"/>
                    <a:pt x="1665" y="2797"/>
                  </a:cubicBezTo>
                  <a:close/>
                  <a:moveTo>
                    <a:pt x="1829" y="2810"/>
                  </a:moveTo>
                  <a:cubicBezTo>
                    <a:pt x="1817" y="2826"/>
                    <a:pt x="1797" y="2837"/>
                    <a:pt x="1775" y="2839"/>
                  </a:cubicBezTo>
                  <a:lnTo>
                    <a:pt x="1775" y="2810"/>
                  </a:lnTo>
                  <a:close/>
                  <a:moveTo>
                    <a:pt x="1108" y="2888"/>
                  </a:moveTo>
                  <a:lnTo>
                    <a:pt x="1122" y="2894"/>
                  </a:lnTo>
                  <a:cubicBezTo>
                    <a:pt x="1128" y="2895"/>
                    <a:pt x="1133" y="2897"/>
                    <a:pt x="1137" y="2901"/>
                  </a:cubicBezTo>
                  <a:lnTo>
                    <a:pt x="1150" y="2915"/>
                  </a:lnTo>
                  <a:lnTo>
                    <a:pt x="1095" y="2915"/>
                  </a:lnTo>
                  <a:lnTo>
                    <a:pt x="1095" y="2894"/>
                  </a:lnTo>
                  <a:cubicBezTo>
                    <a:pt x="1099" y="2890"/>
                    <a:pt x="1104" y="2888"/>
                    <a:pt x="1108" y="2888"/>
                  </a:cubicBezTo>
                  <a:close/>
                  <a:moveTo>
                    <a:pt x="2222" y="2775"/>
                  </a:moveTo>
                  <a:cubicBezTo>
                    <a:pt x="2222" y="2784"/>
                    <a:pt x="2220" y="2804"/>
                    <a:pt x="2219" y="2835"/>
                  </a:cubicBezTo>
                  <a:cubicBezTo>
                    <a:pt x="2217" y="2864"/>
                    <a:pt x="2215" y="2884"/>
                    <a:pt x="2215" y="2894"/>
                  </a:cubicBezTo>
                  <a:lnTo>
                    <a:pt x="2202" y="2908"/>
                  </a:lnTo>
                  <a:cubicBezTo>
                    <a:pt x="2195" y="2914"/>
                    <a:pt x="2187" y="2915"/>
                    <a:pt x="2180" y="2915"/>
                  </a:cubicBezTo>
                  <a:cubicBezTo>
                    <a:pt x="2153" y="2879"/>
                    <a:pt x="2116" y="2850"/>
                    <a:pt x="2076" y="2831"/>
                  </a:cubicBezTo>
                  <a:lnTo>
                    <a:pt x="2074" y="2831"/>
                  </a:lnTo>
                  <a:cubicBezTo>
                    <a:pt x="2100" y="2820"/>
                    <a:pt x="2125" y="2810"/>
                    <a:pt x="2149" y="2797"/>
                  </a:cubicBezTo>
                  <a:cubicBezTo>
                    <a:pt x="2171" y="2782"/>
                    <a:pt x="2197" y="2775"/>
                    <a:pt x="2222" y="2775"/>
                  </a:cubicBezTo>
                  <a:close/>
                  <a:moveTo>
                    <a:pt x="3140" y="2894"/>
                  </a:moveTo>
                  <a:lnTo>
                    <a:pt x="3140" y="2894"/>
                  </a:lnTo>
                  <a:cubicBezTo>
                    <a:pt x="3154" y="2894"/>
                    <a:pt x="3161" y="2903"/>
                    <a:pt x="3161" y="2919"/>
                  </a:cubicBezTo>
                  <a:cubicBezTo>
                    <a:pt x="3161" y="2936"/>
                    <a:pt x="3154" y="2943"/>
                    <a:pt x="3141" y="2943"/>
                  </a:cubicBezTo>
                  <a:cubicBezTo>
                    <a:pt x="3126" y="2943"/>
                    <a:pt x="3119" y="2936"/>
                    <a:pt x="3119" y="2919"/>
                  </a:cubicBezTo>
                  <a:cubicBezTo>
                    <a:pt x="3119" y="2903"/>
                    <a:pt x="3126" y="2894"/>
                    <a:pt x="3140" y="2894"/>
                  </a:cubicBezTo>
                  <a:close/>
                  <a:moveTo>
                    <a:pt x="2951" y="2894"/>
                  </a:moveTo>
                  <a:cubicBezTo>
                    <a:pt x="2924" y="2932"/>
                    <a:pt x="2893" y="2950"/>
                    <a:pt x="2860" y="2950"/>
                  </a:cubicBezTo>
                  <a:cubicBezTo>
                    <a:pt x="2860" y="2914"/>
                    <a:pt x="2885" y="2894"/>
                    <a:pt x="2936" y="2894"/>
                  </a:cubicBezTo>
                  <a:close/>
                  <a:moveTo>
                    <a:pt x="1283" y="2908"/>
                  </a:moveTo>
                  <a:lnTo>
                    <a:pt x="1283" y="2970"/>
                  </a:lnTo>
                  <a:lnTo>
                    <a:pt x="1199" y="2970"/>
                  </a:lnTo>
                  <a:cubicBezTo>
                    <a:pt x="1197" y="2952"/>
                    <a:pt x="1207" y="2932"/>
                    <a:pt x="1225" y="2923"/>
                  </a:cubicBezTo>
                  <a:cubicBezTo>
                    <a:pt x="1243" y="2912"/>
                    <a:pt x="1263" y="2908"/>
                    <a:pt x="1283" y="2908"/>
                  </a:cubicBezTo>
                  <a:close/>
                  <a:moveTo>
                    <a:pt x="3224" y="2915"/>
                  </a:moveTo>
                  <a:cubicBezTo>
                    <a:pt x="3233" y="2916"/>
                    <a:pt x="3238" y="2925"/>
                    <a:pt x="3238" y="2943"/>
                  </a:cubicBezTo>
                  <a:cubicBezTo>
                    <a:pt x="3238" y="2963"/>
                    <a:pt x="3234" y="2972"/>
                    <a:pt x="3225" y="2972"/>
                  </a:cubicBezTo>
                  <a:cubicBezTo>
                    <a:pt x="3187" y="2972"/>
                    <a:pt x="3187" y="2917"/>
                    <a:pt x="3224" y="2915"/>
                  </a:cubicBezTo>
                  <a:close/>
                  <a:moveTo>
                    <a:pt x="878" y="2831"/>
                  </a:moveTo>
                  <a:cubicBezTo>
                    <a:pt x="887" y="2835"/>
                    <a:pt x="905" y="2844"/>
                    <a:pt x="931" y="2859"/>
                  </a:cubicBezTo>
                  <a:cubicBezTo>
                    <a:pt x="949" y="2868"/>
                    <a:pt x="967" y="2881"/>
                    <a:pt x="984" y="2894"/>
                  </a:cubicBezTo>
                  <a:lnTo>
                    <a:pt x="984" y="2901"/>
                  </a:lnTo>
                  <a:cubicBezTo>
                    <a:pt x="984" y="2905"/>
                    <a:pt x="984" y="2908"/>
                    <a:pt x="987" y="2908"/>
                  </a:cubicBezTo>
                  <a:cubicBezTo>
                    <a:pt x="989" y="2908"/>
                    <a:pt x="989" y="2910"/>
                    <a:pt x="989" y="2915"/>
                  </a:cubicBezTo>
                  <a:cubicBezTo>
                    <a:pt x="995" y="2941"/>
                    <a:pt x="978" y="2967"/>
                    <a:pt x="951" y="2974"/>
                  </a:cubicBezTo>
                  <a:cubicBezTo>
                    <a:pt x="927" y="2981"/>
                    <a:pt x="901" y="2989"/>
                    <a:pt x="878" y="3000"/>
                  </a:cubicBezTo>
                  <a:lnTo>
                    <a:pt x="878" y="2970"/>
                  </a:lnTo>
                  <a:cubicBezTo>
                    <a:pt x="876" y="2955"/>
                    <a:pt x="887" y="2943"/>
                    <a:pt x="902" y="2943"/>
                  </a:cubicBezTo>
                  <a:cubicBezTo>
                    <a:pt x="903" y="2943"/>
                    <a:pt x="904" y="2943"/>
                    <a:pt x="905" y="2943"/>
                  </a:cubicBezTo>
                  <a:cubicBezTo>
                    <a:pt x="892" y="2941"/>
                    <a:pt x="880" y="2932"/>
                    <a:pt x="870" y="2921"/>
                  </a:cubicBezTo>
                  <a:cubicBezTo>
                    <a:pt x="858" y="2908"/>
                    <a:pt x="850" y="2899"/>
                    <a:pt x="850" y="2894"/>
                  </a:cubicBezTo>
                  <a:cubicBezTo>
                    <a:pt x="845" y="2894"/>
                    <a:pt x="843" y="2892"/>
                    <a:pt x="843" y="2886"/>
                  </a:cubicBezTo>
                  <a:lnTo>
                    <a:pt x="843" y="2873"/>
                  </a:lnTo>
                  <a:lnTo>
                    <a:pt x="850" y="2859"/>
                  </a:lnTo>
                  <a:lnTo>
                    <a:pt x="878" y="2831"/>
                  </a:lnTo>
                  <a:close/>
                  <a:moveTo>
                    <a:pt x="1396" y="2824"/>
                  </a:moveTo>
                  <a:lnTo>
                    <a:pt x="1396" y="3000"/>
                  </a:lnTo>
                  <a:lnTo>
                    <a:pt x="1360" y="3000"/>
                  </a:lnTo>
                  <a:lnTo>
                    <a:pt x="1347" y="2957"/>
                  </a:lnTo>
                  <a:cubicBezTo>
                    <a:pt x="1342" y="2947"/>
                    <a:pt x="1340" y="2936"/>
                    <a:pt x="1340" y="2926"/>
                  </a:cubicBezTo>
                  <a:lnTo>
                    <a:pt x="1340" y="2894"/>
                  </a:lnTo>
                  <a:cubicBezTo>
                    <a:pt x="1340" y="2848"/>
                    <a:pt x="1358" y="2824"/>
                    <a:pt x="1396" y="2824"/>
                  </a:cubicBezTo>
                  <a:close/>
                  <a:moveTo>
                    <a:pt x="3141" y="2972"/>
                  </a:moveTo>
                  <a:lnTo>
                    <a:pt x="3168" y="3000"/>
                  </a:lnTo>
                  <a:cubicBezTo>
                    <a:pt x="3159" y="3009"/>
                    <a:pt x="3146" y="3020"/>
                    <a:pt x="3130" y="3034"/>
                  </a:cubicBezTo>
                  <a:cubicBezTo>
                    <a:pt x="3117" y="3047"/>
                    <a:pt x="3101" y="3054"/>
                    <a:pt x="3084" y="3056"/>
                  </a:cubicBezTo>
                  <a:lnTo>
                    <a:pt x="3070" y="3042"/>
                  </a:lnTo>
                  <a:cubicBezTo>
                    <a:pt x="3061" y="3032"/>
                    <a:pt x="3057" y="3025"/>
                    <a:pt x="3057" y="3020"/>
                  </a:cubicBezTo>
                  <a:lnTo>
                    <a:pt x="3057" y="3000"/>
                  </a:lnTo>
                  <a:cubicBezTo>
                    <a:pt x="3064" y="2992"/>
                    <a:pt x="3075" y="2989"/>
                    <a:pt x="3084" y="2985"/>
                  </a:cubicBezTo>
                  <a:cubicBezTo>
                    <a:pt x="3095" y="2983"/>
                    <a:pt x="3104" y="2978"/>
                    <a:pt x="3112" y="2972"/>
                  </a:cubicBezTo>
                  <a:close/>
                  <a:moveTo>
                    <a:pt x="1011" y="3020"/>
                  </a:moveTo>
                  <a:cubicBezTo>
                    <a:pt x="1024" y="3020"/>
                    <a:pt x="1031" y="3031"/>
                    <a:pt x="1031" y="3052"/>
                  </a:cubicBezTo>
                  <a:cubicBezTo>
                    <a:pt x="1031" y="3073"/>
                    <a:pt x="1026" y="3084"/>
                    <a:pt x="1011" y="3084"/>
                  </a:cubicBezTo>
                  <a:cubicBezTo>
                    <a:pt x="996" y="3084"/>
                    <a:pt x="989" y="3073"/>
                    <a:pt x="989" y="3052"/>
                  </a:cubicBezTo>
                  <a:cubicBezTo>
                    <a:pt x="989" y="3031"/>
                    <a:pt x="996" y="3020"/>
                    <a:pt x="1011" y="3020"/>
                  </a:cubicBezTo>
                  <a:close/>
                  <a:moveTo>
                    <a:pt x="2161" y="2964"/>
                  </a:moveTo>
                  <a:cubicBezTo>
                    <a:pt x="2185" y="2964"/>
                    <a:pt x="2207" y="2979"/>
                    <a:pt x="2215" y="3003"/>
                  </a:cubicBezTo>
                  <a:cubicBezTo>
                    <a:pt x="2226" y="3029"/>
                    <a:pt x="2231" y="3056"/>
                    <a:pt x="2237" y="3084"/>
                  </a:cubicBezTo>
                  <a:lnTo>
                    <a:pt x="2215" y="3084"/>
                  </a:lnTo>
                  <a:cubicBezTo>
                    <a:pt x="2182" y="3084"/>
                    <a:pt x="2164" y="3069"/>
                    <a:pt x="2160" y="3042"/>
                  </a:cubicBezTo>
                  <a:cubicBezTo>
                    <a:pt x="2155" y="3016"/>
                    <a:pt x="2153" y="2990"/>
                    <a:pt x="2153" y="2965"/>
                  </a:cubicBezTo>
                  <a:cubicBezTo>
                    <a:pt x="2156" y="2964"/>
                    <a:pt x="2158" y="2964"/>
                    <a:pt x="2161" y="2964"/>
                  </a:cubicBezTo>
                  <a:close/>
                  <a:moveTo>
                    <a:pt x="878" y="3054"/>
                  </a:moveTo>
                  <a:cubicBezTo>
                    <a:pt x="892" y="3054"/>
                    <a:pt x="900" y="3063"/>
                    <a:pt x="900" y="3080"/>
                  </a:cubicBezTo>
                  <a:cubicBezTo>
                    <a:pt x="900" y="3096"/>
                    <a:pt x="892" y="3104"/>
                    <a:pt x="878" y="3104"/>
                  </a:cubicBezTo>
                  <a:cubicBezTo>
                    <a:pt x="865" y="3104"/>
                    <a:pt x="858" y="3096"/>
                    <a:pt x="858" y="3080"/>
                  </a:cubicBezTo>
                  <a:cubicBezTo>
                    <a:pt x="858" y="3063"/>
                    <a:pt x="865" y="3054"/>
                    <a:pt x="878" y="3054"/>
                  </a:cubicBezTo>
                  <a:close/>
                  <a:moveTo>
                    <a:pt x="905" y="3104"/>
                  </a:moveTo>
                  <a:cubicBezTo>
                    <a:pt x="929" y="3118"/>
                    <a:pt x="929" y="3129"/>
                    <a:pt x="905" y="3138"/>
                  </a:cubicBezTo>
                  <a:cubicBezTo>
                    <a:pt x="896" y="3138"/>
                    <a:pt x="892" y="3133"/>
                    <a:pt x="892" y="3122"/>
                  </a:cubicBezTo>
                  <a:cubicBezTo>
                    <a:pt x="892" y="3109"/>
                    <a:pt x="896" y="3104"/>
                    <a:pt x="905" y="3104"/>
                  </a:cubicBezTo>
                  <a:close/>
                  <a:moveTo>
                    <a:pt x="973" y="3126"/>
                  </a:moveTo>
                  <a:cubicBezTo>
                    <a:pt x="984" y="3126"/>
                    <a:pt x="987" y="3129"/>
                    <a:pt x="984" y="3140"/>
                  </a:cubicBezTo>
                  <a:cubicBezTo>
                    <a:pt x="984" y="3144"/>
                    <a:pt x="978" y="3146"/>
                    <a:pt x="973" y="3146"/>
                  </a:cubicBezTo>
                  <a:cubicBezTo>
                    <a:pt x="965" y="3146"/>
                    <a:pt x="960" y="3144"/>
                    <a:pt x="954" y="3140"/>
                  </a:cubicBezTo>
                  <a:cubicBezTo>
                    <a:pt x="954" y="3129"/>
                    <a:pt x="960" y="3126"/>
                    <a:pt x="973" y="3126"/>
                  </a:cubicBezTo>
                  <a:close/>
                  <a:moveTo>
                    <a:pt x="1574" y="3175"/>
                  </a:moveTo>
                  <a:cubicBezTo>
                    <a:pt x="1585" y="3175"/>
                    <a:pt x="1590" y="3179"/>
                    <a:pt x="1585" y="3188"/>
                  </a:cubicBezTo>
                  <a:cubicBezTo>
                    <a:pt x="1581" y="3201"/>
                    <a:pt x="1576" y="3208"/>
                    <a:pt x="1572" y="3208"/>
                  </a:cubicBezTo>
                  <a:cubicBezTo>
                    <a:pt x="1567" y="3208"/>
                    <a:pt x="1562" y="3201"/>
                    <a:pt x="1557" y="3188"/>
                  </a:cubicBezTo>
                  <a:cubicBezTo>
                    <a:pt x="1557" y="3179"/>
                    <a:pt x="1565" y="3175"/>
                    <a:pt x="1574" y="3175"/>
                  </a:cubicBezTo>
                  <a:close/>
                  <a:moveTo>
                    <a:pt x="3112" y="3244"/>
                  </a:moveTo>
                  <a:lnTo>
                    <a:pt x="3112" y="3266"/>
                  </a:lnTo>
                  <a:lnTo>
                    <a:pt x="3084" y="3244"/>
                  </a:lnTo>
                  <a:close/>
                  <a:moveTo>
                    <a:pt x="2076" y="3244"/>
                  </a:moveTo>
                  <a:cubicBezTo>
                    <a:pt x="2096" y="3255"/>
                    <a:pt x="2111" y="3277"/>
                    <a:pt x="2111" y="3301"/>
                  </a:cubicBezTo>
                  <a:lnTo>
                    <a:pt x="2076" y="3301"/>
                  </a:lnTo>
                  <a:lnTo>
                    <a:pt x="2076" y="3244"/>
                  </a:lnTo>
                  <a:close/>
                  <a:moveTo>
                    <a:pt x="2425" y="3264"/>
                  </a:moveTo>
                  <a:cubicBezTo>
                    <a:pt x="2445" y="3264"/>
                    <a:pt x="2454" y="3275"/>
                    <a:pt x="2454" y="3297"/>
                  </a:cubicBezTo>
                  <a:cubicBezTo>
                    <a:pt x="2454" y="3317"/>
                    <a:pt x="2443" y="3328"/>
                    <a:pt x="2425" y="3328"/>
                  </a:cubicBezTo>
                  <a:cubicBezTo>
                    <a:pt x="2416" y="3328"/>
                    <a:pt x="2412" y="3317"/>
                    <a:pt x="2412" y="3297"/>
                  </a:cubicBezTo>
                  <a:cubicBezTo>
                    <a:pt x="2412" y="3275"/>
                    <a:pt x="2416" y="3264"/>
                    <a:pt x="2425" y="3264"/>
                  </a:cubicBezTo>
                  <a:close/>
                  <a:moveTo>
                    <a:pt x="3435" y="3301"/>
                  </a:moveTo>
                  <a:cubicBezTo>
                    <a:pt x="3435" y="3305"/>
                    <a:pt x="3428" y="3310"/>
                    <a:pt x="3413" y="3316"/>
                  </a:cubicBezTo>
                  <a:cubicBezTo>
                    <a:pt x="3404" y="3317"/>
                    <a:pt x="3393" y="3323"/>
                    <a:pt x="3386" y="3328"/>
                  </a:cubicBezTo>
                  <a:lnTo>
                    <a:pt x="3357" y="3328"/>
                  </a:lnTo>
                  <a:cubicBezTo>
                    <a:pt x="3362" y="3310"/>
                    <a:pt x="3380" y="3301"/>
                    <a:pt x="3413" y="3301"/>
                  </a:cubicBezTo>
                  <a:close/>
                  <a:moveTo>
                    <a:pt x="2264" y="0"/>
                  </a:moveTo>
                  <a:lnTo>
                    <a:pt x="2215" y="22"/>
                  </a:lnTo>
                  <a:lnTo>
                    <a:pt x="2215" y="247"/>
                  </a:lnTo>
                  <a:cubicBezTo>
                    <a:pt x="2209" y="247"/>
                    <a:pt x="2204" y="248"/>
                    <a:pt x="2202" y="252"/>
                  </a:cubicBezTo>
                  <a:cubicBezTo>
                    <a:pt x="2191" y="263"/>
                    <a:pt x="2186" y="267"/>
                    <a:pt x="2180" y="267"/>
                  </a:cubicBezTo>
                  <a:lnTo>
                    <a:pt x="2173" y="274"/>
                  </a:lnTo>
                  <a:lnTo>
                    <a:pt x="2160" y="267"/>
                  </a:lnTo>
                  <a:cubicBezTo>
                    <a:pt x="2153" y="259"/>
                    <a:pt x="2147" y="248"/>
                    <a:pt x="2145" y="239"/>
                  </a:cubicBezTo>
                  <a:cubicBezTo>
                    <a:pt x="2140" y="225"/>
                    <a:pt x="2136" y="217"/>
                    <a:pt x="2131" y="217"/>
                  </a:cubicBezTo>
                  <a:cubicBezTo>
                    <a:pt x="2116" y="201"/>
                    <a:pt x="2102" y="181"/>
                    <a:pt x="2089" y="163"/>
                  </a:cubicBezTo>
                  <a:cubicBezTo>
                    <a:pt x="2076" y="143"/>
                    <a:pt x="2063" y="122"/>
                    <a:pt x="2047" y="106"/>
                  </a:cubicBezTo>
                  <a:cubicBezTo>
                    <a:pt x="2016" y="126"/>
                    <a:pt x="1994" y="157"/>
                    <a:pt x="1985" y="194"/>
                  </a:cubicBezTo>
                  <a:cubicBezTo>
                    <a:pt x="1974" y="228"/>
                    <a:pt x="1944" y="247"/>
                    <a:pt x="1893" y="247"/>
                  </a:cubicBezTo>
                  <a:lnTo>
                    <a:pt x="1886" y="247"/>
                  </a:lnTo>
                  <a:cubicBezTo>
                    <a:pt x="1866" y="236"/>
                    <a:pt x="1848" y="223"/>
                    <a:pt x="1829" y="210"/>
                  </a:cubicBezTo>
                  <a:cubicBezTo>
                    <a:pt x="1813" y="197"/>
                    <a:pt x="1795" y="188"/>
                    <a:pt x="1775" y="183"/>
                  </a:cubicBezTo>
                  <a:cubicBezTo>
                    <a:pt x="1769" y="183"/>
                    <a:pt x="1762" y="192"/>
                    <a:pt x="1749" y="206"/>
                  </a:cubicBezTo>
                  <a:cubicBezTo>
                    <a:pt x="1740" y="219"/>
                    <a:pt x="1733" y="232"/>
                    <a:pt x="1725" y="247"/>
                  </a:cubicBezTo>
                  <a:cubicBezTo>
                    <a:pt x="1720" y="248"/>
                    <a:pt x="1718" y="254"/>
                    <a:pt x="1718" y="259"/>
                  </a:cubicBezTo>
                  <a:lnTo>
                    <a:pt x="1725" y="267"/>
                  </a:lnTo>
                  <a:cubicBezTo>
                    <a:pt x="1742" y="280"/>
                    <a:pt x="1762" y="289"/>
                    <a:pt x="1784" y="290"/>
                  </a:cubicBezTo>
                  <a:cubicBezTo>
                    <a:pt x="1815" y="298"/>
                    <a:pt x="1829" y="314"/>
                    <a:pt x="1829" y="336"/>
                  </a:cubicBezTo>
                  <a:lnTo>
                    <a:pt x="1829" y="351"/>
                  </a:lnTo>
                  <a:cubicBezTo>
                    <a:pt x="1807" y="358"/>
                    <a:pt x="1786" y="365"/>
                    <a:pt x="1764" y="369"/>
                  </a:cubicBezTo>
                  <a:cubicBezTo>
                    <a:pt x="1740" y="375"/>
                    <a:pt x="1714" y="378"/>
                    <a:pt x="1691" y="378"/>
                  </a:cubicBezTo>
                  <a:lnTo>
                    <a:pt x="1669" y="378"/>
                  </a:lnTo>
                  <a:cubicBezTo>
                    <a:pt x="1665" y="378"/>
                    <a:pt x="1654" y="371"/>
                    <a:pt x="1638" y="354"/>
                  </a:cubicBezTo>
                  <a:lnTo>
                    <a:pt x="1607" y="323"/>
                  </a:lnTo>
                  <a:lnTo>
                    <a:pt x="1599" y="323"/>
                  </a:lnTo>
                  <a:lnTo>
                    <a:pt x="1585" y="316"/>
                  </a:lnTo>
                  <a:lnTo>
                    <a:pt x="1585" y="373"/>
                  </a:lnTo>
                  <a:cubicBezTo>
                    <a:pt x="1579" y="373"/>
                    <a:pt x="1576" y="373"/>
                    <a:pt x="1572" y="375"/>
                  </a:cubicBezTo>
                  <a:cubicBezTo>
                    <a:pt x="1566" y="378"/>
                    <a:pt x="1563" y="378"/>
                    <a:pt x="1557" y="378"/>
                  </a:cubicBezTo>
                  <a:cubicBezTo>
                    <a:pt x="1526" y="351"/>
                    <a:pt x="1506" y="314"/>
                    <a:pt x="1501" y="274"/>
                  </a:cubicBezTo>
                  <a:cubicBezTo>
                    <a:pt x="1497" y="236"/>
                    <a:pt x="1490" y="199"/>
                    <a:pt x="1481" y="163"/>
                  </a:cubicBezTo>
                  <a:cubicBezTo>
                    <a:pt x="1471" y="143"/>
                    <a:pt x="1448" y="130"/>
                    <a:pt x="1409" y="122"/>
                  </a:cubicBezTo>
                  <a:cubicBezTo>
                    <a:pt x="1386" y="121"/>
                    <a:pt x="1362" y="113"/>
                    <a:pt x="1340" y="106"/>
                  </a:cubicBezTo>
                  <a:cubicBezTo>
                    <a:pt x="1331" y="101"/>
                    <a:pt x="1314" y="91"/>
                    <a:pt x="1294" y="79"/>
                  </a:cubicBezTo>
                  <a:cubicBezTo>
                    <a:pt x="1283" y="68"/>
                    <a:pt x="1269" y="62"/>
                    <a:pt x="1256" y="57"/>
                  </a:cubicBezTo>
                  <a:lnTo>
                    <a:pt x="1241" y="49"/>
                  </a:lnTo>
                  <a:cubicBezTo>
                    <a:pt x="1238" y="53"/>
                    <a:pt x="1232" y="57"/>
                    <a:pt x="1228" y="57"/>
                  </a:cubicBezTo>
                  <a:cubicBezTo>
                    <a:pt x="1238" y="57"/>
                    <a:pt x="1243" y="68"/>
                    <a:pt x="1249" y="88"/>
                  </a:cubicBezTo>
                  <a:cubicBezTo>
                    <a:pt x="1252" y="102"/>
                    <a:pt x="1254" y="119"/>
                    <a:pt x="1256" y="133"/>
                  </a:cubicBezTo>
                  <a:cubicBezTo>
                    <a:pt x="1254" y="143"/>
                    <a:pt x="1252" y="150"/>
                    <a:pt x="1249" y="159"/>
                  </a:cubicBezTo>
                  <a:cubicBezTo>
                    <a:pt x="1243" y="170"/>
                    <a:pt x="1238" y="175"/>
                    <a:pt x="1228" y="175"/>
                  </a:cubicBezTo>
                  <a:lnTo>
                    <a:pt x="1325" y="175"/>
                  </a:lnTo>
                  <a:lnTo>
                    <a:pt x="1340" y="205"/>
                  </a:lnTo>
                  <a:cubicBezTo>
                    <a:pt x="1344" y="217"/>
                    <a:pt x="1344" y="232"/>
                    <a:pt x="1340" y="247"/>
                  </a:cubicBezTo>
                  <a:cubicBezTo>
                    <a:pt x="1329" y="261"/>
                    <a:pt x="1312" y="270"/>
                    <a:pt x="1294" y="270"/>
                  </a:cubicBezTo>
                  <a:cubicBezTo>
                    <a:pt x="1276" y="272"/>
                    <a:pt x="1259" y="274"/>
                    <a:pt x="1241" y="274"/>
                  </a:cubicBezTo>
                  <a:cubicBezTo>
                    <a:pt x="1190" y="274"/>
                    <a:pt x="1164" y="250"/>
                    <a:pt x="1164" y="205"/>
                  </a:cubicBezTo>
                  <a:cubicBezTo>
                    <a:pt x="1141" y="205"/>
                    <a:pt x="1126" y="227"/>
                    <a:pt x="1119" y="270"/>
                  </a:cubicBezTo>
                  <a:cubicBezTo>
                    <a:pt x="1112" y="314"/>
                    <a:pt x="1102" y="342"/>
                    <a:pt x="1093" y="351"/>
                  </a:cubicBezTo>
                  <a:cubicBezTo>
                    <a:pt x="1066" y="385"/>
                    <a:pt x="1026" y="409"/>
                    <a:pt x="982" y="415"/>
                  </a:cubicBezTo>
                  <a:cubicBezTo>
                    <a:pt x="938" y="422"/>
                    <a:pt x="894" y="427"/>
                    <a:pt x="848" y="427"/>
                  </a:cubicBezTo>
                  <a:lnTo>
                    <a:pt x="848" y="407"/>
                  </a:lnTo>
                  <a:cubicBezTo>
                    <a:pt x="850" y="396"/>
                    <a:pt x="856" y="387"/>
                    <a:pt x="863" y="380"/>
                  </a:cubicBezTo>
                  <a:cubicBezTo>
                    <a:pt x="869" y="371"/>
                    <a:pt x="874" y="362"/>
                    <a:pt x="878" y="351"/>
                  </a:cubicBezTo>
                  <a:cubicBezTo>
                    <a:pt x="878" y="323"/>
                    <a:pt x="852" y="307"/>
                    <a:pt x="803" y="301"/>
                  </a:cubicBezTo>
                  <a:cubicBezTo>
                    <a:pt x="753" y="298"/>
                    <a:pt x="726" y="296"/>
                    <a:pt x="715" y="296"/>
                  </a:cubicBezTo>
                  <a:cubicBezTo>
                    <a:pt x="706" y="296"/>
                    <a:pt x="691" y="296"/>
                    <a:pt x="669" y="298"/>
                  </a:cubicBezTo>
                  <a:cubicBezTo>
                    <a:pt x="649" y="301"/>
                    <a:pt x="637" y="301"/>
                    <a:pt x="631" y="301"/>
                  </a:cubicBezTo>
                  <a:cubicBezTo>
                    <a:pt x="624" y="329"/>
                    <a:pt x="611" y="353"/>
                    <a:pt x="596" y="376"/>
                  </a:cubicBezTo>
                  <a:cubicBezTo>
                    <a:pt x="582" y="396"/>
                    <a:pt x="571" y="422"/>
                    <a:pt x="569" y="449"/>
                  </a:cubicBezTo>
                  <a:lnTo>
                    <a:pt x="576" y="464"/>
                  </a:lnTo>
                  <a:cubicBezTo>
                    <a:pt x="595" y="473"/>
                    <a:pt x="615" y="477"/>
                    <a:pt x="635" y="477"/>
                  </a:cubicBezTo>
                  <a:cubicBezTo>
                    <a:pt x="657" y="477"/>
                    <a:pt x="675" y="491"/>
                    <a:pt x="680" y="512"/>
                  </a:cubicBezTo>
                  <a:cubicBezTo>
                    <a:pt x="677" y="532"/>
                    <a:pt x="660" y="541"/>
                    <a:pt x="631" y="541"/>
                  </a:cubicBezTo>
                  <a:cubicBezTo>
                    <a:pt x="606" y="541"/>
                    <a:pt x="580" y="535"/>
                    <a:pt x="554" y="526"/>
                  </a:cubicBezTo>
                  <a:cubicBezTo>
                    <a:pt x="531" y="517"/>
                    <a:pt x="505" y="512"/>
                    <a:pt x="478" y="512"/>
                  </a:cubicBezTo>
                  <a:cubicBezTo>
                    <a:pt x="478" y="564"/>
                    <a:pt x="489" y="616"/>
                    <a:pt x="512" y="663"/>
                  </a:cubicBezTo>
                  <a:cubicBezTo>
                    <a:pt x="536" y="707"/>
                    <a:pt x="549" y="756"/>
                    <a:pt x="547" y="806"/>
                  </a:cubicBezTo>
                  <a:lnTo>
                    <a:pt x="547" y="842"/>
                  </a:lnTo>
                  <a:cubicBezTo>
                    <a:pt x="531" y="849"/>
                    <a:pt x="514" y="857"/>
                    <a:pt x="496" y="859"/>
                  </a:cubicBezTo>
                  <a:cubicBezTo>
                    <a:pt x="476" y="864"/>
                    <a:pt x="456" y="868"/>
                    <a:pt x="436" y="870"/>
                  </a:cubicBezTo>
                  <a:lnTo>
                    <a:pt x="421" y="884"/>
                  </a:lnTo>
                  <a:lnTo>
                    <a:pt x="408" y="897"/>
                  </a:lnTo>
                  <a:cubicBezTo>
                    <a:pt x="406" y="899"/>
                    <a:pt x="403" y="900"/>
                    <a:pt x="399" y="900"/>
                  </a:cubicBezTo>
                  <a:cubicBezTo>
                    <a:pt x="393" y="900"/>
                    <a:pt x="385" y="898"/>
                    <a:pt x="374" y="893"/>
                  </a:cubicBezTo>
                  <a:cubicBezTo>
                    <a:pt x="359" y="888"/>
                    <a:pt x="344" y="884"/>
                    <a:pt x="332" y="884"/>
                  </a:cubicBezTo>
                  <a:lnTo>
                    <a:pt x="332" y="820"/>
                  </a:lnTo>
                  <a:lnTo>
                    <a:pt x="310" y="820"/>
                  </a:lnTo>
                  <a:cubicBezTo>
                    <a:pt x="306" y="837"/>
                    <a:pt x="302" y="853"/>
                    <a:pt x="295" y="870"/>
                  </a:cubicBezTo>
                  <a:cubicBezTo>
                    <a:pt x="289" y="888"/>
                    <a:pt x="282" y="908"/>
                    <a:pt x="275" y="926"/>
                  </a:cubicBezTo>
                  <a:cubicBezTo>
                    <a:pt x="263" y="944"/>
                    <a:pt x="243" y="955"/>
                    <a:pt x="216" y="955"/>
                  </a:cubicBezTo>
                  <a:cubicBezTo>
                    <a:pt x="210" y="955"/>
                    <a:pt x="204" y="955"/>
                    <a:pt x="198" y="954"/>
                  </a:cubicBezTo>
                  <a:cubicBezTo>
                    <a:pt x="169" y="950"/>
                    <a:pt x="142" y="948"/>
                    <a:pt x="114" y="946"/>
                  </a:cubicBezTo>
                  <a:cubicBezTo>
                    <a:pt x="114" y="928"/>
                    <a:pt x="118" y="910"/>
                    <a:pt x="127" y="893"/>
                  </a:cubicBezTo>
                  <a:cubicBezTo>
                    <a:pt x="138" y="875"/>
                    <a:pt x="142" y="855"/>
                    <a:pt x="142" y="835"/>
                  </a:cubicBezTo>
                  <a:cubicBezTo>
                    <a:pt x="114" y="835"/>
                    <a:pt x="90" y="855"/>
                    <a:pt x="72" y="893"/>
                  </a:cubicBezTo>
                  <a:cubicBezTo>
                    <a:pt x="52" y="939"/>
                    <a:pt x="37" y="986"/>
                    <a:pt x="30" y="1034"/>
                  </a:cubicBezTo>
                  <a:cubicBezTo>
                    <a:pt x="19" y="1087"/>
                    <a:pt x="14" y="1140"/>
                    <a:pt x="8" y="1187"/>
                  </a:cubicBezTo>
                  <a:cubicBezTo>
                    <a:pt x="5" y="1237"/>
                    <a:pt x="1" y="1271"/>
                    <a:pt x="1" y="1290"/>
                  </a:cubicBezTo>
                  <a:lnTo>
                    <a:pt x="1" y="1416"/>
                  </a:lnTo>
                  <a:cubicBezTo>
                    <a:pt x="5" y="1427"/>
                    <a:pt x="8" y="1436"/>
                    <a:pt x="15" y="1445"/>
                  </a:cubicBezTo>
                  <a:cubicBezTo>
                    <a:pt x="23" y="1452"/>
                    <a:pt x="26" y="1461"/>
                    <a:pt x="30" y="1472"/>
                  </a:cubicBezTo>
                  <a:lnTo>
                    <a:pt x="30" y="1507"/>
                  </a:lnTo>
                  <a:cubicBezTo>
                    <a:pt x="30" y="1540"/>
                    <a:pt x="25" y="1573"/>
                    <a:pt x="15" y="1606"/>
                  </a:cubicBezTo>
                  <a:cubicBezTo>
                    <a:pt x="6" y="1635"/>
                    <a:pt x="1" y="1666"/>
                    <a:pt x="1" y="1697"/>
                  </a:cubicBezTo>
                  <a:lnTo>
                    <a:pt x="1" y="1745"/>
                  </a:lnTo>
                  <a:cubicBezTo>
                    <a:pt x="1" y="1759"/>
                    <a:pt x="5" y="1794"/>
                    <a:pt x="12" y="1851"/>
                  </a:cubicBezTo>
                  <a:cubicBezTo>
                    <a:pt x="19" y="1907"/>
                    <a:pt x="25" y="1944"/>
                    <a:pt x="30" y="1962"/>
                  </a:cubicBezTo>
                  <a:lnTo>
                    <a:pt x="43" y="1977"/>
                  </a:lnTo>
                  <a:lnTo>
                    <a:pt x="57" y="1991"/>
                  </a:lnTo>
                  <a:cubicBezTo>
                    <a:pt x="81" y="2066"/>
                    <a:pt x="100" y="2128"/>
                    <a:pt x="114" y="2179"/>
                  </a:cubicBezTo>
                  <a:cubicBezTo>
                    <a:pt x="127" y="2230"/>
                    <a:pt x="165" y="2294"/>
                    <a:pt x="226" y="2369"/>
                  </a:cubicBezTo>
                  <a:lnTo>
                    <a:pt x="268" y="2431"/>
                  </a:lnTo>
                  <a:cubicBezTo>
                    <a:pt x="279" y="2450"/>
                    <a:pt x="289" y="2466"/>
                    <a:pt x="302" y="2481"/>
                  </a:cubicBezTo>
                  <a:cubicBezTo>
                    <a:pt x="321" y="2514"/>
                    <a:pt x="341" y="2550"/>
                    <a:pt x="363" y="2588"/>
                  </a:cubicBezTo>
                  <a:cubicBezTo>
                    <a:pt x="383" y="2629"/>
                    <a:pt x="405" y="2665"/>
                    <a:pt x="428" y="2702"/>
                  </a:cubicBezTo>
                  <a:cubicBezTo>
                    <a:pt x="452" y="2736"/>
                    <a:pt x="479" y="2766"/>
                    <a:pt x="512" y="2789"/>
                  </a:cubicBezTo>
                  <a:cubicBezTo>
                    <a:pt x="549" y="2813"/>
                    <a:pt x="589" y="2828"/>
                    <a:pt x="631" y="2831"/>
                  </a:cubicBezTo>
                  <a:lnTo>
                    <a:pt x="596" y="2894"/>
                  </a:lnTo>
                  <a:cubicBezTo>
                    <a:pt x="615" y="2894"/>
                    <a:pt x="646" y="2897"/>
                    <a:pt x="688" y="2901"/>
                  </a:cubicBezTo>
                  <a:cubicBezTo>
                    <a:pt x="715" y="2903"/>
                    <a:pt x="741" y="2906"/>
                    <a:pt x="764" y="2915"/>
                  </a:cubicBezTo>
                  <a:cubicBezTo>
                    <a:pt x="794" y="2919"/>
                    <a:pt x="814" y="2947"/>
                    <a:pt x="810" y="2974"/>
                  </a:cubicBezTo>
                  <a:cubicBezTo>
                    <a:pt x="808" y="3005"/>
                    <a:pt x="806" y="3036"/>
                    <a:pt x="806" y="3069"/>
                  </a:cubicBezTo>
                  <a:cubicBezTo>
                    <a:pt x="806" y="3100"/>
                    <a:pt x="819" y="3131"/>
                    <a:pt x="841" y="3153"/>
                  </a:cubicBezTo>
                  <a:cubicBezTo>
                    <a:pt x="865" y="3177"/>
                    <a:pt x="920" y="3188"/>
                    <a:pt x="1004" y="3188"/>
                  </a:cubicBezTo>
                  <a:cubicBezTo>
                    <a:pt x="1040" y="3188"/>
                    <a:pt x="1064" y="3182"/>
                    <a:pt x="1073" y="3171"/>
                  </a:cubicBezTo>
                  <a:cubicBezTo>
                    <a:pt x="1082" y="3160"/>
                    <a:pt x="1088" y="3146"/>
                    <a:pt x="1088" y="3133"/>
                  </a:cubicBezTo>
                  <a:lnTo>
                    <a:pt x="1088" y="3091"/>
                  </a:lnTo>
                  <a:cubicBezTo>
                    <a:pt x="1088" y="3076"/>
                    <a:pt x="1099" y="3065"/>
                    <a:pt x="1122" y="3054"/>
                  </a:cubicBezTo>
                  <a:cubicBezTo>
                    <a:pt x="1146" y="3060"/>
                    <a:pt x="1154" y="3076"/>
                    <a:pt x="1146" y="3104"/>
                  </a:cubicBezTo>
                  <a:cubicBezTo>
                    <a:pt x="1139" y="3133"/>
                    <a:pt x="1141" y="3151"/>
                    <a:pt x="1150" y="3160"/>
                  </a:cubicBezTo>
                  <a:cubicBezTo>
                    <a:pt x="1159" y="3175"/>
                    <a:pt x="1168" y="3188"/>
                    <a:pt x="1179" y="3199"/>
                  </a:cubicBezTo>
                  <a:cubicBezTo>
                    <a:pt x="1189" y="3213"/>
                    <a:pt x="1196" y="3218"/>
                    <a:pt x="1198" y="3218"/>
                  </a:cubicBezTo>
                  <a:cubicBezTo>
                    <a:pt x="1199" y="3218"/>
                    <a:pt x="1199" y="3218"/>
                    <a:pt x="1199" y="3217"/>
                  </a:cubicBezTo>
                  <a:lnTo>
                    <a:pt x="1311" y="3140"/>
                  </a:lnTo>
                  <a:lnTo>
                    <a:pt x="1311" y="3202"/>
                  </a:lnTo>
                  <a:cubicBezTo>
                    <a:pt x="1334" y="3204"/>
                    <a:pt x="1356" y="3210"/>
                    <a:pt x="1378" y="3217"/>
                  </a:cubicBezTo>
                  <a:cubicBezTo>
                    <a:pt x="1402" y="3221"/>
                    <a:pt x="1424" y="3230"/>
                    <a:pt x="1444" y="3244"/>
                  </a:cubicBezTo>
                  <a:cubicBezTo>
                    <a:pt x="1457" y="3259"/>
                    <a:pt x="1466" y="3277"/>
                    <a:pt x="1473" y="3297"/>
                  </a:cubicBezTo>
                  <a:cubicBezTo>
                    <a:pt x="1481" y="3314"/>
                    <a:pt x="1484" y="3332"/>
                    <a:pt x="1479" y="3350"/>
                  </a:cubicBezTo>
                  <a:lnTo>
                    <a:pt x="1486" y="3356"/>
                  </a:lnTo>
                  <a:lnTo>
                    <a:pt x="1501" y="3350"/>
                  </a:lnTo>
                  <a:cubicBezTo>
                    <a:pt x="1506" y="3348"/>
                    <a:pt x="1512" y="3347"/>
                    <a:pt x="1515" y="3343"/>
                  </a:cubicBezTo>
                  <a:lnTo>
                    <a:pt x="1528" y="3328"/>
                  </a:lnTo>
                  <a:lnTo>
                    <a:pt x="1557" y="3328"/>
                  </a:lnTo>
                  <a:lnTo>
                    <a:pt x="1585" y="3343"/>
                  </a:lnTo>
                  <a:cubicBezTo>
                    <a:pt x="1592" y="3347"/>
                    <a:pt x="1597" y="3348"/>
                    <a:pt x="1605" y="3350"/>
                  </a:cubicBezTo>
                  <a:cubicBezTo>
                    <a:pt x="1628" y="3359"/>
                    <a:pt x="1661" y="3370"/>
                    <a:pt x="1703" y="3385"/>
                  </a:cubicBezTo>
                  <a:cubicBezTo>
                    <a:pt x="1727" y="3392"/>
                    <a:pt x="1749" y="3400"/>
                    <a:pt x="1773" y="3405"/>
                  </a:cubicBezTo>
                  <a:cubicBezTo>
                    <a:pt x="1788" y="3409"/>
                    <a:pt x="1803" y="3411"/>
                    <a:pt x="1819" y="3411"/>
                  </a:cubicBezTo>
                  <a:cubicBezTo>
                    <a:pt x="1827" y="3411"/>
                    <a:pt x="1836" y="3410"/>
                    <a:pt x="1844" y="3409"/>
                  </a:cubicBezTo>
                  <a:cubicBezTo>
                    <a:pt x="1881" y="3405"/>
                    <a:pt x="1904" y="3405"/>
                    <a:pt x="1913" y="3405"/>
                  </a:cubicBezTo>
                  <a:cubicBezTo>
                    <a:pt x="1928" y="3405"/>
                    <a:pt x="1935" y="3414"/>
                    <a:pt x="1935" y="3432"/>
                  </a:cubicBezTo>
                  <a:cubicBezTo>
                    <a:pt x="1937" y="3420"/>
                    <a:pt x="1941" y="3407"/>
                    <a:pt x="1946" y="3394"/>
                  </a:cubicBezTo>
                  <a:cubicBezTo>
                    <a:pt x="1950" y="3378"/>
                    <a:pt x="1959" y="3363"/>
                    <a:pt x="1970" y="3348"/>
                  </a:cubicBezTo>
                  <a:lnTo>
                    <a:pt x="1990" y="3348"/>
                  </a:lnTo>
                  <a:cubicBezTo>
                    <a:pt x="2018" y="3348"/>
                    <a:pt x="2034" y="3356"/>
                    <a:pt x="2039" y="3370"/>
                  </a:cubicBezTo>
                  <a:cubicBezTo>
                    <a:pt x="2043" y="3385"/>
                    <a:pt x="2047" y="3401"/>
                    <a:pt x="2049" y="3418"/>
                  </a:cubicBezTo>
                  <a:cubicBezTo>
                    <a:pt x="2050" y="3436"/>
                    <a:pt x="2054" y="3453"/>
                    <a:pt x="2060" y="3467"/>
                  </a:cubicBezTo>
                  <a:cubicBezTo>
                    <a:pt x="2065" y="3482"/>
                    <a:pt x="2080" y="3489"/>
                    <a:pt x="2102" y="3489"/>
                  </a:cubicBezTo>
                  <a:cubicBezTo>
                    <a:pt x="2118" y="3487"/>
                    <a:pt x="2131" y="3478"/>
                    <a:pt x="2136" y="3463"/>
                  </a:cubicBezTo>
                  <a:cubicBezTo>
                    <a:pt x="2147" y="3443"/>
                    <a:pt x="2156" y="3423"/>
                    <a:pt x="2162" y="3401"/>
                  </a:cubicBezTo>
                  <a:cubicBezTo>
                    <a:pt x="2169" y="3376"/>
                    <a:pt x="2176" y="3350"/>
                    <a:pt x="2186" y="3325"/>
                  </a:cubicBezTo>
                  <a:cubicBezTo>
                    <a:pt x="2195" y="3299"/>
                    <a:pt x="2211" y="3277"/>
                    <a:pt x="2235" y="3264"/>
                  </a:cubicBezTo>
                  <a:lnTo>
                    <a:pt x="2262" y="3264"/>
                  </a:lnTo>
                  <a:cubicBezTo>
                    <a:pt x="2262" y="3270"/>
                    <a:pt x="2268" y="3275"/>
                    <a:pt x="2277" y="3286"/>
                  </a:cubicBezTo>
                  <a:cubicBezTo>
                    <a:pt x="2286" y="3295"/>
                    <a:pt x="2293" y="3299"/>
                    <a:pt x="2299" y="3299"/>
                  </a:cubicBezTo>
                  <a:lnTo>
                    <a:pt x="2319" y="3299"/>
                  </a:lnTo>
                  <a:cubicBezTo>
                    <a:pt x="2324" y="3299"/>
                    <a:pt x="2328" y="3295"/>
                    <a:pt x="2334" y="3286"/>
                  </a:cubicBezTo>
                  <a:cubicBezTo>
                    <a:pt x="2337" y="3277"/>
                    <a:pt x="2341" y="3272"/>
                    <a:pt x="2346" y="3264"/>
                  </a:cubicBezTo>
                  <a:lnTo>
                    <a:pt x="2346" y="3334"/>
                  </a:lnTo>
                  <a:cubicBezTo>
                    <a:pt x="2356" y="3334"/>
                    <a:pt x="2376" y="3334"/>
                    <a:pt x="2403" y="3330"/>
                  </a:cubicBezTo>
                  <a:cubicBezTo>
                    <a:pt x="2430" y="3328"/>
                    <a:pt x="2450" y="3328"/>
                    <a:pt x="2460" y="3328"/>
                  </a:cubicBezTo>
                  <a:lnTo>
                    <a:pt x="2472" y="3314"/>
                  </a:lnTo>
                  <a:lnTo>
                    <a:pt x="2487" y="3299"/>
                  </a:lnTo>
                  <a:cubicBezTo>
                    <a:pt x="2493" y="3299"/>
                    <a:pt x="2505" y="3301"/>
                    <a:pt x="2529" y="3303"/>
                  </a:cubicBezTo>
                  <a:cubicBezTo>
                    <a:pt x="2553" y="3305"/>
                    <a:pt x="2567" y="3306"/>
                    <a:pt x="2571" y="3306"/>
                  </a:cubicBezTo>
                  <a:cubicBezTo>
                    <a:pt x="2569" y="3321"/>
                    <a:pt x="2562" y="3336"/>
                    <a:pt x="2551" y="3345"/>
                  </a:cubicBezTo>
                  <a:cubicBezTo>
                    <a:pt x="2536" y="3361"/>
                    <a:pt x="2535" y="3374"/>
                    <a:pt x="2544" y="3383"/>
                  </a:cubicBezTo>
                  <a:cubicBezTo>
                    <a:pt x="2560" y="3383"/>
                    <a:pt x="2577" y="3387"/>
                    <a:pt x="2593" y="3390"/>
                  </a:cubicBezTo>
                  <a:cubicBezTo>
                    <a:pt x="2609" y="3398"/>
                    <a:pt x="2630" y="3403"/>
                    <a:pt x="2648" y="3405"/>
                  </a:cubicBezTo>
                  <a:cubicBezTo>
                    <a:pt x="2662" y="3418"/>
                    <a:pt x="2670" y="3429"/>
                    <a:pt x="2670" y="3432"/>
                  </a:cubicBezTo>
                  <a:lnTo>
                    <a:pt x="2704" y="3383"/>
                  </a:lnTo>
                  <a:lnTo>
                    <a:pt x="2838" y="3383"/>
                  </a:lnTo>
                  <a:cubicBezTo>
                    <a:pt x="2838" y="3369"/>
                    <a:pt x="2841" y="3352"/>
                    <a:pt x="2847" y="3337"/>
                  </a:cubicBezTo>
                  <a:cubicBezTo>
                    <a:pt x="2851" y="3325"/>
                    <a:pt x="2858" y="3310"/>
                    <a:pt x="2865" y="3299"/>
                  </a:cubicBezTo>
                  <a:lnTo>
                    <a:pt x="2880" y="3299"/>
                  </a:lnTo>
                  <a:cubicBezTo>
                    <a:pt x="2885" y="3299"/>
                    <a:pt x="2889" y="3303"/>
                    <a:pt x="2893" y="3306"/>
                  </a:cubicBezTo>
                  <a:lnTo>
                    <a:pt x="2893" y="3432"/>
                  </a:lnTo>
                  <a:cubicBezTo>
                    <a:pt x="2967" y="3385"/>
                    <a:pt x="3051" y="3356"/>
                    <a:pt x="3139" y="3348"/>
                  </a:cubicBezTo>
                  <a:lnTo>
                    <a:pt x="3139" y="3447"/>
                  </a:lnTo>
                  <a:cubicBezTo>
                    <a:pt x="3152" y="3445"/>
                    <a:pt x="3167" y="3443"/>
                    <a:pt x="3181" y="3440"/>
                  </a:cubicBezTo>
                  <a:cubicBezTo>
                    <a:pt x="3194" y="3436"/>
                    <a:pt x="3209" y="3432"/>
                    <a:pt x="3223" y="3432"/>
                  </a:cubicBezTo>
                  <a:cubicBezTo>
                    <a:pt x="3223" y="3427"/>
                    <a:pt x="3225" y="3421"/>
                    <a:pt x="3231" y="3418"/>
                  </a:cubicBezTo>
                  <a:lnTo>
                    <a:pt x="3243" y="3405"/>
                  </a:lnTo>
                  <a:lnTo>
                    <a:pt x="3273" y="3405"/>
                  </a:lnTo>
                  <a:cubicBezTo>
                    <a:pt x="3298" y="3412"/>
                    <a:pt x="3327" y="3418"/>
                    <a:pt x="3357" y="3418"/>
                  </a:cubicBezTo>
                  <a:cubicBezTo>
                    <a:pt x="3382" y="3420"/>
                    <a:pt x="3408" y="3423"/>
                    <a:pt x="3433" y="3432"/>
                  </a:cubicBezTo>
                  <a:lnTo>
                    <a:pt x="3468" y="3432"/>
                  </a:lnTo>
                  <a:cubicBezTo>
                    <a:pt x="3514" y="3432"/>
                    <a:pt x="3552" y="3394"/>
                    <a:pt x="3552" y="3348"/>
                  </a:cubicBezTo>
                  <a:cubicBezTo>
                    <a:pt x="3552" y="3334"/>
                    <a:pt x="3548" y="3326"/>
                    <a:pt x="3545" y="3325"/>
                  </a:cubicBezTo>
                  <a:cubicBezTo>
                    <a:pt x="3541" y="3322"/>
                    <a:pt x="3537" y="3320"/>
                    <a:pt x="3532" y="3320"/>
                  </a:cubicBezTo>
                  <a:cubicBezTo>
                    <a:pt x="3530" y="3320"/>
                    <a:pt x="3528" y="3321"/>
                    <a:pt x="3526" y="3321"/>
                  </a:cubicBezTo>
                  <a:cubicBezTo>
                    <a:pt x="3521" y="3321"/>
                    <a:pt x="3514" y="3317"/>
                    <a:pt x="3510" y="3314"/>
                  </a:cubicBezTo>
                  <a:cubicBezTo>
                    <a:pt x="3505" y="3308"/>
                    <a:pt x="3503" y="3294"/>
                    <a:pt x="3503" y="3272"/>
                  </a:cubicBezTo>
                  <a:lnTo>
                    <a:pt x="3517" y="3264"/>
                  </a:lnTo>
                  <a:lnTo>
                    <a:pt x="3572" y="3292"/>
                  </a:lnTo>
                  <a:cubicBezTo>
                    <a:pt x="3592" y="3301"/>
                    <a:pt x="3612" y="3314"/>
                    <a:pt x="3629" y="3326"/>
                  </a:cubicBezTo>
                  <a:cubicBezTo>
                    <a:pt x="3632" y="3326"/>
                    <a:pt x="3638" y="3330"/>
                    <a:pt x="3643" y="3337"/>
                  </a:cubicBezTo>
                  <a:cubicBezTo>
                    <a:pt x="3647" y="3345"/>
                    <a:pt x="3652" y="3348"/>
                    <a:pt x="3656" y="3348"/>
                  </a:cubicBezTo>
                  <a:cubicBezTo>
                    <a:pt x="3656" y="3352"/>
                    <a:pt x="3662" y="3356"/>
                    <a:pt x="3671" y="3356"/>
                  </a:cubicBezTo>
                  <a:lnTo>
                    <a:pt x="3678" y="3356"/>
                  </a:lnTo>
                  <a:lnTo>
                    <a:pt x="3678" y="3215"/>
                  </a:lnTo>
                  <a:lnTo>
                    <a:pt x="3601" y="3215"/>
                  </a:lnTo>
                  <a:lnTo>
                    <a:pt x="3601" y="3180"/>
                  </a:lnTo>
                  <a:cubicBezTo>
                    <a:pt x="3605" y="3181"/>
                    <a:pt x="3608" y="3181"/>
                    <a:pt x="3612" y="3181"/>
                  </a:cubicBezTo>
                  <a:cubicBezTo>
                    <a:pt x="3622" y="3181"/>
                    <a:pt x="3633" y="3179"/>
                    <a:pt x="3643" y="3177"/>
                  </a:cubicBezTo>
                  <a:cubicBezTo>
                    <a:pt x="3647" y="3175"/>
                    <a:pt x="3652" y="3160"/>
                    <a:pt x="3656" y="3138"/>
                  </a:cubicBezTo>
                  <a:cubicBezTo>
                    <a:pt x="3656" y="3120"/>
                    <a:pt x="3658" y="3094"/>
                    <a:pt x="3660" y="3065"/>
                  </a:cubicBezTo>
                  <a:cubicBezTo>
                    <a:pt x="3662" y="3038"/>
                    <a:pt x="3665" y="3010"/>
                    <a:pt x="3671" y="2985"/>
                  </a:cubicBezTo>
                  <a:cubicBezTo>
                    <a:pt x="3676" y="2954"/>
                    <a:pt x="3678" y="2923"/>
                    <a:pt x="3678" y="2894"/>
                  </a:cubicBezTo>
                  <a:lnTo>
                    <a:pt x="3740" y="2857"/>
                  </a:lnTo>
                  <a:cubicBezTo>
                    <a:pt x="3716" y="2826"/>
                    <a:pt x="3680" y="2806"/>
                    <a:pt x="3640" y="2806"/>
                  </a:cubicBezTo>
                  <a:cubicBezTo>
                    <a:pt x="3596" y="2802"/>
                    <a:pt x="3567" y="2786"/>
                    <a:pt x="3552" y="2753"/>
                  </a:cubicBezTo>
                  <a:lnTo>
                    <a:pt x="3572" y="2725"/>
                  </a:lnTo>
                  <a:lnTo>
                    <a:pt x="3327" y="2725"/>
                  </a:lnTo>
                  <a:lnTo>
                    <a:pt x="3187" y="2857"/>
                  </a:lnTo>
                  <a:lnTo>
                    <a:pt x="3181" y="2857"/>
                  </a:lnTo>
                  <a:cubicBezTo>
                    <a:pt x="3152" y="2857"/>
                    <a:pt x="3139" y="2846"/>
                    <a:pt x="3139" y="2822"/>
                  </a:cubicBezTo>
                  <a:cubicBezTo>
                    <a:pt x="3139" y="2802"/>
                    <a:pt x="3128" y="2782"/>
                    <a:pt x="3110" y="2773"/>
                  </a:cubicBezTo>
                  <a:cubicBezTo>
                    <a:pt x="3092" y="2773"/>
                    <a:pt x="3073" y="2771"/>
                    <a:pt x="3055" y="2768"/>
                  </a:cubicBezTo>
                  <a:cubicBezTo>
                    <a:pt x="3041" y="2762"/>
                    <a:pt x="3026" y="2760"/>
                    <a:pt x="3013" y="2760"/>
                  </a:cubicBezTo>
                  <a:cubicBezTo>
                    <a:pt x="3000" y="2760"/>
                    <a:pt x="2988" y="2758"/>
                    <a:pt x="2977" y="2753"/>
                  </a:cubicBezTo>
                  <a:cubicBezTo>
                    <a:pt x="2971" y="2753"/>
                    <a:pt x="2966" y="2751"/>
                    <a:pt x="2960" y="2749"/>
                  </a:cubicBezTo>
                  <a:cubicBezTo>
                    <a:pt x="2955" y="2747"/>
                    <a:pt x="2949" y="2746"/>
                    <a:pt x="2942" y="2746"/>
                  </a:cubicBezTo>
                  <a:cubicBezTo>
                    <a:pt x="2909" y="2746"/>
                    <a:pt x="2896" y="2760"/>
                    <a:pt x="2904" y="2791"/>
                  </a:cubicBezTo>
                  <a:cubicBezTo>
                    <a:pt x="2911" y="2822"/>
                    <a:pt x="2898" y="2837"/>
                    <a:pt x="2865" y="2837"/>
                  </a:cubicBezTo>
                  <a:cubicBezTo>
                    <a:pt x="2847" y="2837"/>
                    <a:pt x="2836" y="2833"/>
                    <a:pt x="2830" y="2822"/>
                  </a:cubicBezTo>
                  <a:cubicBezTo>
                    <a:pt x="2825" y="2813"/>
                    <a:pt x="2823" y="2802"/>
                    <a:pt x="2823" y="2791"/>
                  </a:cubicBezTo>
                  <a:cubicBezTo>
                    <a:pt x="2823" y="2780"/>
                    <a:pt x="2821" y="2769"/>
                    <a:pt x="2816" y="2760"/>
                  </a:cubicBezTo>
                  <a:cubicBezTo>
                    <a:pt x="2812" y="2751"/>
                    <a:pt x="2799" y="2746"/>
                    <a:pt x="2781" y="2746"/>
                  </a:cubicBezTo>
                  <a:cubicBezTo>
                    <a:pt x="2779" y="2745"/>
                    <a:pt x="2777" y="2745"/>
                    <a:pt x="2775" y="2745"/>
                  </a:cubicBezTo>
                  <a:cubicBezTo>
                    <a:pt x="2760" y="2745"/>
                    <a:pt x="2745" y="2751"/>
                    <a:pt x="2735" y="2764"/>
                  </a:cubicBezTo>
                  <a:cubicBezTo>
                    <a:pt x="2728" y="2775"/>
                    <a:pt x="2706" y="2780"/>
                    <a:pt x="2670" y="2780"/>
                  </a:cubicBezTo>
                  <a:cubicBezTo>
                    <a:pt x="2666" y="2781"/>
                    <a:pt x="2662" y="2781"/>
                    <a:pt x="2658" y="2781"/>
                  </a:cubicBezTo>
                  <a:cubicBezTo>
                    <a:pt x="2640" y="2781"/>
                    <a:pt x="2622" y="2777"/>
                    <a:pt x="2606" y="2771"/>
                  </a:cubicBezTo>
                  <a:cubicBezTo>
                    <a:pt x="2588" y="2764"/>
                    <a:pt x="2578" y="2742"/>
                    <a:pt x="2578" y="2704"/>
                  </a:cubicBezTo>
                  <a:cubicBezTo>
                    <a:pt x="2572" y="2704"/>
                    <a:pt x="2566" y="2704"/>
                    <a:pt x="2561" y="2704"/>
                  </a:cubicBezTo>
                  <a:cubicBezTo>
                    <a:pt x="2519" y="2704"/>
                    <a:pt x="2478" y="2698"/>
                    <a:pt x="2438" y="2687"/>
                  </a:cubicBezTo>
                  <a:cubicBezTo>
                    <a:pt x="2394" y="2674"/>
                    <a:pt x="2350" y="2669"/>
                    <a:pt x="2304" y="2669"/>
                  </a:cubicBezTo>
                  <a:cubicBezTo>
                    <a:pt x="2279" y="2669"/>
                    <a:pt x="2255" y="2673"/>
                    <a:pt x="2231" y="2683"/>
                  </a:cubicBezTo>
                  <a:cubicBezTo>
                    <a:pt x="2211" y="2691"/>
                    <a:pt x="2190" y="2697"/>
                    <a:pt x="2168" y="2697"/>
                  </a:cubicBezTo>
                  <a:cubicBezTo>
                    <a:pt x="2165" y="2697"/>
                    <a:pt x="2162" y="2697"/>
                    <a:pt x="2158" y="2696"/>
                  </a:cubicBezTo>
                  <a:lnTo>
                    <a:pt x="2129" y="2696"/>
                  </a:lnTo>
                  <a:cubicBezTo>
                    <a:pt x="2109" y="2696"/>
                    <a:pt x="2087" y="2691"/>
                    <a:pt x="2067" y="2683"/>
                  </a:cubicBezTo>
                  <a:cubicBezTo>
                    <a:pt x="2050" y="2676"/>
                    <a:pt x="2034" y="2673"/>
                    <a:pt x="2018" y="2669"/>
                  </a:cubicBezTo>
                  <a:cubicBezTo>
                    <a:pt x="2010" y="2656"/>
                    <a:pt x="2005" y="2641"/>
                    <a:pt x="2003" y="2627"/>
                  </a:cubicBezTo>
                  <a:cubicBezTo>
                    <a:pt x="2001" y="2612"/>
                    <a:pt x="1997" y="2598"/>
                    <a:pt x="1990" y="2585"/>
                  </a:cubicBezTo>
                  <a:cubicBezTo>
                    <a:pt x="1990" y="2579"/>
                    <a:pt x="1976" y="2572"/>
                    <a:pt x="1948" y="2561"/>
                  </a:cubicBezTo>
                  <a:cubicBezTo>
                    <a:pt x="1919" y="2548"/>
                    <a:pt x="1899" y="2541"/>
                    <a:pt x="1884" y="2536"/>
                  </a:cubicBezTo>
                  <a:cubicBezTo>
                    <a:pt x="1833" y="2512"/>
                    <a:pt x="1776" y="2497"/>
                    <a:pt x="1720" y="2490"/>
                  </a:cubicBezTo>
                  <a:cubicBezTo>
                    <a:pt x="1663" y="2484"/>
                    <a:pt x="1608" y="2472"/>
                    <a:pt x="1555" y="2451"/>
                  </a:cubicBezTo>
                  <a:cubicBezTo>
                    <a:pt x="1499" y="2433"/>
                    <a:pt x="1442" y="2419"/>
                    <a:pt x="1384" y="2406"/>
                  </a:cubicBezTo>
                  <a:cubicBezTo>
                    <a:pt x="1325" y="2395"/>
                    <a:pt x="1263" y="2382"/>
                    <a:pt x="1197" y="2367"/>
                  </a:cubicBezTo>
                  <a:cubicBezTo>
                    <a:pt x="1177" y="2366"/>
                    <a:pt x="1155" y="2362"/>
                    <a:pt x="1135" y="2353"/>
                  </a:cubicBezTo>
                  <a:lnTo>
                    <a:pt x="1093" y="2340"/>
                  </a:lnTo>
                  <a:cubicBezTo>
                    <a:pt x="1077" y="2327"/>
                    <a:pt x="1066" y="2311"/>
                    <a:pt x="1059" y="2291"/>
                  </a:cubicBezTo>
                  <a:cubicBezTo>
                    <a:pt x="1048" y="2274"/>
                    <a:pt x="1040" y="2254"/>
                    <a:pt x="1037" y="2234"/>
                  </a:cubicBezTo>
                  <a:cubicBezTo>
                    <a:pt x="1038" y="2212"/>
                    <a:pt x="1040" y="2190"/>
                    <a:pt x="1044" y="2168"/>
                  </a:cubicBezTo>
                  <a:cubicBezTo>
                    <a:pt x="1048" y="2146"/>
                    <a:pt x="1049" y="2125"/>
                    <a:pt x="1051" y="2101"/>
                  </a:cubicBezTo>
                  <a:cubicBezTo>
                    <a:pt x="1084" y="2101"/>
                    <a:pt x="1104" y="2121"/>
                    <a:pt x="1110" y="2157"/>
                  </a:cubicBezTo>
                  <a:cubicBezTo>
                    <a:pt x="1117" y="2196"/>
                    <a:pt x="1137" y="2214"/>
                    <a:pt x="1170" y="2214"/>
                  </a:cubicBezTo>
                  <a:lnTo>
                    <a:pt x="1170" y="2081"/>
                  </a:lnTo>
                  <a:cubicBezTo>
                    <a:pt x="1188" y="2081"/>
                    <a:pt x="1197" y="2079"/>
                    <a:pt x="1197" y="2073"/>
                  </a:cubicBezTo>
                  <a:cubicBezTo>
                    <a:pt x="1241" y="2104"/>
                    <a:pt x="1267" y="2154"/>
                    <a:pt x="1269" y="2207"/>
                  </a:cubicBezTo>
                  <a:lnTo>
                    <a:pt x="1311" y="2207"/>
                  </a:lnTo>
                  <a:lnTo>
                    <a:pt x="1338" y="2192"/>
                  </a:lnTo>
                  <a:cubicBezTo>
                    <a:pt x="1345" y="2188"/>
                    <a:pt x="1353" y="2185"/>
                    <a:pt x="1358" y="2179"/>
                  </a:cubicBezTo>
                  <a:cubicBezTo>
                    <a:pt x="1396" y="2165"/>
                    <a:pt x="1435" y="2156"/>
                    <a:pt x="1475" y="2146"/>
                  </a:cubicBezTo>
                  <a:cubicBezTo>
                    <a:pt x="1510" y="2137"/>
                    <a:pt x="1546" y="2132"/>
                    <a:pt x="1583" y="2130"/>
                  </a:cubicBezTo>
                  <a:cubicBezTo>
                    <a:pt x="1589" y="2127"/>
                    <a:pt x="1595" y="2126"/>
                    <a:pt x="1601" y="2126"/>
                  </a:cubicBezTo>
                  <a:cubicBezTo>
                    <a:pt x="1623" y="2126"/>
                    <a:pt x="1642" y="2142"/>
                    <a:pt x="1643" y="2165"/>
                  </a:cubicBezTo>
                  <a:cubicBezTo>
                    <a:pt x="1649" y="2188"/>
                    <a:pt x="1652" y="2210"/>
                    <a:pt x="1654" y="2234"/>
                  </a:cubicBezTo>
                  <a:lnTo>
                    <a:pt x="1667" y="2234"/>
                  </a:lnTo>
                  <a:cubicBezTo>
                    <a:pt x="1672" y="2212"/>
                    <a:pt x="1678" y="2192"/>
                    <a:pt x="1689" y="2172"/>
                  </a:cubicBezTo>
                  <a:cubicBezTo>
                    <a:pt x="1702" y="2139"/>
                    <a:pt x="1714" y="2106"/>
                    <a:pt x="1723" y="2073"/>
                  </a:cubicBezTo>
                  <a:cubicBezTo>
                    <a:pt x="1723" y="2061"/>
                    <a:pt x="1720" y="2048"/>
                    <a:pt x="1716" y="2035"/>
                  </a:cubicBezTo>
                  <a:cubicBezTo>
                    <a:pt x="1713" y="2022"/>
                    <a:pt x="1711" y="2009"/>
                    <a:pt x="1709" y="1997"/>
                  </a:cubicBezTo>
                  <a:lnTo>
                    <a:pt x="1784" y="1997"/>
                  </a:lnTo>
                  <a:cubicBezTo>
                    <a:pt x="1798" y="1997"/>
                    <a:pt x="1807" y="2015"/>
                    <a:pt x="1807" y="2053"/>
                  </a:cubicBezTo>
                  <a:cubicBezTo>
                    <a:pt x="1809" y="2084"/>
                    <a:pt x="1797" y="2115"/>
                    <a:pt x="1773" y="2137"/>
                  </a:cubicBezTo>
                  <a:cubicBezTo>
                    <a:pt x="1747" y="2157"/>
                    <a:pt x="1734" y="2188"/>
                    <a:pt x="1738" y="2221"/>
                  </a:cubicBezTo>
                  <a:cubicBezTo>
                    <a:pt x="1753" y="2218"/>
                    <a:pt x="1765" y="2212"/>
                    <a:pt x="1780" y="2207"/>
                  </a:cubicBezTo>
                  <a:cubicBezTo>
                    <a:pt x="1804" y="2198"/>
                    <a:pt x="1828" y="2185"/>
                    <a:pt x="1850" y="2172"/>
                  </a:cubicBezTo>
                  <a:cubicBezTo>
                    <a:pt x="1873" y="2157"/>
                    <a:pt x="1904" y="2139"/>
                    <a:pt x="1941" y="2115"/>
                  </a:cubicBezTo>
                  <a:cubicBezTo>
                    <a:pt x="1937" y="2112"/>
                    <a:pt x="1934" y="2106"/>
                    <a:pt x="1934" y="2101"/>
                  </a:cubicBezTo>
                  <a:lnTo>
                    <a:pt x="1934" y="2095"/>
                  </a:lnTo>
                  <a:lnTo>
                    <a:pt x="1921" y="2066"/>
                  </a:lnTo>
                  <a:cubicBezTo>
                    <a:pt x="1915" y="2061"/>
                    <a:pt x="1913" y="2053"/>
                    <a:pt x="1913" y="2046"/>
                  </a:cubicBezTo>
                  <a:cubicBezTo>
                    <a:pt x="1908" y="2019"/>
                    <a:pt x="1908" y="1989"/>
                    <a:pt x="1913" y="1962"/>
                  </a:cubicBezTo>
                  <a:cubicBezTo>
                    <a:pt x="1917" y="1914"/>
                    <a:pt x="1917" y="1889"/>
                    <a:pt x="1913" y="1885"/>
                  </a:cubicBezTo>
                  <a:cubicBezTo>
                    <a:pt x="1902" y="1871"/>
                    <a:pt x="1888" y="1860"/>
                    <a:pt x="1871" y="1852"/>
                  </a:cubicBezTo>
                  <a:cubicBezTo>
                    <a:pt x="1855" y="1847"/>
                    <a:pt x="1840" y="1836"/>
                    <a:pt x="1829" y="1821"/>
                  </a:cubicBezTo>
                  <a:cubicBezTo>
                    <a:pt x="1824" y="1818"/>
                    <a:pt x="1822" y="1812"/>
                    <a:pt x="1822" y="1807"/>
                  </a:cubicBezTo>
                  <a:cubicBezTo>
                    <a:pt x="1822" y="1785"/>
                    <a:pt x="1842" y="1763"/>
                    <a:pt x="1881" y="1745"/>
                  </a:cubicBezTo>
                  <a:cubicBezTo>
                    <a:pt x="1912" y="1728"/>
                    <a:pt x="1943" y="1719"/>
                    <a:pt x="1976" y="1717"/>
                  </a:cubicBezTo>
                  <a:lnTo>
                    <a:pt x="2018" y="1717"/>
                  </a:lnTo>
                  <a:cubicBezTo>
                    <a:pt x="2019" y="1717"/>
                    <a:pt x="2021" y="1717"/>
                    <a:pt x="2023" y="1717"/>
                  </a:cubicBezTo>
                  <a:cubicBezTo>
                    <a:pt x="2037" y="1717"/>
                    <a:pt x="2048" y="1730"/>
                    <a:pt x="2047" y="1745"/>
                  </a:cubicBezTo>
                  <a:cubicBezTo>
                    <a:pt x="2043" y="1757"/>
                    <a:pt x="2038" y="1770"/>
                    <a:pt x="2032" y="1783"/>
                  </a:cubicBezTo>
                  <a:cubicBezTo>
                    <a:pt x="2025" y="1796"/>
                    <a:pt x="2021" y="1808"/>
                    <a:pt x="2018" y="1821"/>
                  </a:cubicBezTo>
                  <a:cubicBezTo>
                    <a:pt x="2018" y="1827"/>
                    <a:pt x="2016" y="1834"/>
                    <a:pt x="2014" y="1840"/>
                  </a:cubicBezTo>
                  <a:cubicBezTo>
                    <a:pt x="2012" y="1847"/>
                    <a:pt x="2010" y="1856"/>
                    <a:pt x="2010" y="1863"/>
                  </a:cubicBezTo>
                  <a:cubicBezTo>
                    <a:pt x="2012" y="1871"/>
                    <a:pt x="2012" y="1878"/>
                    <a:pt x="2014" y="1885"/>
                  </a:cubicBezTo>
                  <a:cubicBezTo>
                    <a:pt x="2016" y="1891"/>
                    <a:pt x="2018" y="1898"/>
                    <a:pt x="2018" y="1905"/>
                  </a:cubicBezTo>
                  <a:cubicBezTo>
                    <a:pt x="2027" y="1885"/>
                    <a:pt x="2038" y="1865"/>
                    <a:pt x="2049" y="1845"/>
                  </a:cubicBezTo>
                  <a:cubicBezTo>
                    <a:pt x="2060" y="1830"/>
                    <a:pt x="2078" y="1821"/>
                    <a:pt x="2097" y="1821"/>
                  </a:cubicBezTo>
                  <a:cubicBezTo>
                    <a:pt x="2098" y="1821"/>
                    <a:pt x="2100" y="1821"/>
                    <a:pt x="2102" y="1821"/>
                  </a:cubicBezTo>
                  <a:cubicBezTo>
                    <a:pt x="2103" y="1821"/>
                    <a:pt x="2105" y="1821"/>
                    <a:pt x="2106" y="1821"/>
                  </a:cubicBezTo>
                  <a:cubicBezTo>
                    <a:pt x="2137" y="1821"/>
                    <a:pt x="2166" y="1839"/>
                    <a:pt x="2178" y="1867"/>
                  </a:cubicBezTo>
                  <a:cubicBezTo>
                    <a:pt x="2193" y="1898"/>
                    <a:pt x="2193" y="1931"/>
                    <a:pt x="2178" y="1962"/>
                  </a:cubicBezTo>
                  <a:cubicBezTo>
                    <a:pt x="2206" y="1953"/>
                    <a:pt x="2229" y="1933"/>
                    <a:pt x="2246" y="1909"/>
                  </a:cubicBezTo>
                  <a:cubicBezTo>
                    <a:pt x="2257" y="1889"/>
                    <a:pt x="2266" y="1865"/>
                    <a:pt x="2270" y="1843"/>
                  </a:cubicBezTo>
                  <a:cubicBezTo>
                    <a:pt x="2275" y="1819"/>
                    <a:pt x="2279" y="1796"/>
                    <a:pt x="2284" y="1770"/>
                  </a:cubicBezTo>
                  <a:cubicBezTo>
                    <a:pt x="2290" y="1741"/>
                    <a:pt x="2303" y="1714"/>
                    <a:pt x="2321" y="1690"/>
                  </a:cubicBezTo>
                  <a:lnTo>
                    <a:pt x="2299" y="1662"/>
                  </a:lnTo>
                  <a:lnTo>
                    <a:pt x="2321" y="1633"/>
                  </a:lnTo>
                  <a:cubicBezTo>
                    <a:pt x="2335" y="1642"/>
                    <a:pt x="2348" y="1651"/>
                    <a:pt x="2363" y="1662"/>
                  </a:cubicBezTo>
                  <a:cubicBezTo>
                    <a:pt x="2376" y="1671"/>
                    <a:pt x="2390" y="1681"/>
                    <a:pt x="2405" y="1690"/>
                  </a:cubicBezTo>
                  <a:lnTo>
                    <a:pt x="2460" y="1717"/>
                  </a:lnTo>
                  <a:cubicBezTo>
                    <a:pt x="2485" y="1710"/>
                    <a:pt x="2507" y="1692"/>
                    <a:pt x="2520" y="1668"/>
                  </a:cubicBezTo>
                  <a:cubicBezTo>
                    <a:pt x="2531" y="1646"/>
                    <a:pt x="2564" y="1633"/>
                    <a:pt x="2615" y="1633"/>
                  </a:cubicBezTo>
                  <a:cubicBezTo>
                    <a:pt x="2631" y="1633"/>
                    <a:pt x="2650" y="1635"/>
                    <a:pt x="2666" y="1640"/>
                  </a:cubicBezTo>
                  <a:cubicBezTo>
                    <a:pt x="2684" y="1651"/>
                    <a:pt x="2699" y="1670"/>
                    <a:pt x="2706" y="1690"/>
                  </a:cubicBezTo>
                  <a:cubicBezTo>
                    <a:pt x="2732" y="1684"/>
                    <a:pt x="2745" y="1655"/>
                    <a:pt x="2730" y="1633"/>
                  </a:cubicBezTo>
                  <a:cubicBezTo>
                    <a:pt x="2715" y="1611"/>
                    <a:pt x="2728" y="1582"/>
                    <a:pt x="2754" y="1578"/>
                  </a:cubicBezTo>
                  <a:cubicBezTo>
                    <a:pt x="2779" y="1573"/>
                    <a:pt x="2805" y="1571"/>
                    <a:pt x="2832" y="1571"/>
                  </a:cubicBezTo>
                  <a:cubicBezTo>
                    <a:pt x="2856" y="1571"/>
                    <a:pt x="2882" y="1569"/>
                    <a:pt x="2905" y="1564"/>
                  </a:cubicBezTo>
                  <a:cubicBezTo>
                    <a:pt x="2924" y="1560"/>
                    <a:pt x="2942" y="1551"/>
                    <a:pt x="2958" y="1540"/>
                  </a:cubicBezTo>
                  <a:cubicBezTo>
                    <a:pt x="2973" y="1522"/>
                    <a:pt x="2982" y="1496"/>
                    <a:pt x="2978" y="1472"/>
                  </a:cubicBezTo>
                  <a:lnTo>
                    <a:pt x="2978" y="1423"/>
                  </a:lnTo>
                  <a:cubicBezTo>
                    <a:pt x="2980" y="1407"/>
                    <a:pt x="2967" y="1390"/>
                    <a:pt x="2951" y="1388"/>
                  </a:cubicBezTo>
                  <a:cubicBezTo>
                    <a:pt x="2955" y="1370"/>
                    <a:pt x="2962" y="1359"/>
                    <a:pt x="2971" y="1357"/>
                  </a:cubicBezTo>
                  <a:cubicBezTo>
                    <a:pt x="2980" y="1354"/>
                    <a:pt x="2989" y="1354"/>
                    <a:pt x="3000" y="1354"/>
                  </a:cubicBezTo>
                  <a:cubicBezTo>
                    <a:pt x="3033" y="1354"/>
                    <a:pt x="3051" y="1365"/>
                    <a:pt x="3055" y="1388"/>
                  </a:cubicBezTo>
                  <a:cubicBezTo>
                    <a:pt x="3072" y="1376"/>
                    <a:pt x="3084" y="1357"/>
                    <a:pt x="3090" y="1339"/>
                  </a:cubicBezTo>
                  <a:cubicBezTo>
                    <a:pt x="3103" y="1319"/>
                    <a:pt x="3108" y="1299"/>
                    <a:pt x="3112" y="1275"/>
                  </a:cubicBezTo>
                  <a:cubicBezTo>
                    <a:pt x="3112" y="1271"/>
                    <a:pt x="3099" y="1259"/>
                    <a:pt x="3073" y="1237"/>
                  </a:cubicBezTo>
                  <a:cubicBezTo>
                    <a:pt x="3055" y="1224"/>
                    <a:pt x="3041" y="1209"/>
                    <a:pt x="3028" y="1191"/>
                  </a:cubicBezTo>
                  <a:cubicBezTo>
                    <a:pt x="3019" y="1180"/>
                    <a:pt x="3009" y="1169"/>
                    <a:pt x="3004" y="1156"/>
                  </a:cubicBezTo>
                  <a:cubicBezTo>
                    <a:pt x="2991" y="1138"/>
                    <a:pt x="2984" y="1123"/>
                    <a:pt x="2978" y="1114"/>
                  </a:cubicBezTo>
                  <a:lnTo>
                    <a:pt x="2978" y="1102"/>
                  </a:lnTo>
                  <a:cubicBezTo>
                    <a:pt x="2980" y="1092"/>
                    <a:pt x="2982" y="1087"/>
                    <a:pt x="2986" y="1080"/>
                  </a:cubicBezTo>
                  <a:cubicBezTo>
                    <a:pt x="3013" y="1080"/>
                    <a:pt x="3041" y="1083"/>
                    <a:pt x="3066" y="1091"/>
                  </a:cubicBezTo>
                  <a:cubicBezTo>
                    <a:pt x="3071" y="1092"/>
                    <a:pt x="3076" y="1093"/>
                    <a:pt x="3081" y="1093"/>
                  </a:cubicBezTo>
                  <a:cubicBezTo>
                    <a:pt x="3099" y="1093"/>
                    <a:pt x="3118" y="1083"/>
                    <a:pt x="3139" y="1065"/>
                  </a:cubicBezTo>
                  <a:cubicBezTo>
                    <a:pt x="3101" y="1005"/>
                    <a:pt x="3053" y="948"/>
                    <a:pt x="3000" y="897"/>
                  </a:cubicBezTo>
                  <a:cubicBezTo>
                    <a:pt x="3008" y="890"/>
                    <a:pt x="3017" y="884"/>
                    <a:pt x="3028" y="881"/>
                  </a:cubicBezTo>
                  <a:cubicBezTo>
                    <a:pt x="3037" y="875"/>
                    <a:pt x="3046" y="871"/>
                    <a:pt x="3055" y="870"/>
                  </a:cubicBezTo>
                  <a:lnTo>
                    <a:pt x="3084" y="884"/>
                  </a:lnTo>
                  <a:lnTo>
                    <a:pt x="3112" y="897"/>
                  </a:lnTo>
                  <a:cubicBezTo>
                    <a:pt x="3117" y="902"/>
                    <a:pt x="3125" y="906"/>
                    <a:pt x="3132" y="908"/>
                  </a:cubicBezTo>
                  <a:cubicBezTo>
                    <a:pt x="3143" y="910"/>
                    <a:pt x="3152" y="913"/>
                    <a:pt x="3161" y="919"/>
                  </a:cubicBezTo>
                  <a:cubicBezTo>
                    <a:pt x="3168" y="923"/>
                    <a:pt x="3179" y="926"/>
                    <a:pt x="3188" y="926"/>
                  </a:cubicBezTo>
                  <a:cubicBezTo>
                    <a:pt x="3194" y="926"/>
                    <a:pt x="3199" y="919"/>
                    <a:pt x="3207" y="904"/>
                  </a:cubicBezTo>
                  <a:lnTo>
                    <a:pt x="3223" y="870"/>
                  </a:lnTo>
                  <a:cubicBezTo>
                    <a:pt x="3227" y="870"/>
                    <a:pt x="3231" y="866"/>
                    <a:pt x="3231" y="862"/>
                  </a:cubicBezTo>
                  <a:cubicBezTo>
                    <a:pt x="3196" y="860"/>
                    <a:pt x="3161" y="857"/>
                    <a:pt x="3126" y="849"/>
                  </a:cubicBezTo>
                  <a:cubicBezTo>
                    <a:pt x="3079" y="839"/>
                    <a:pt x="3055" y="817"/>
                    <a:pt x="3055" y="778"/>
                  </a:cubicBezTo>
                  <a:lnTo>
                    <a:pt x="3055" y="758"/>
                  </a:lnTo>
                  <a:cubicBezTo>
                    <a:pt x="3064" y="753"/>
                    <a:pt x="3075" y="749"/>
                    <a:pt x="3088" y="744"/>
                  </a:cubicBezTo>
                  <a:cubicBezTo>
                    <a:pt x="3095" y="740"/>
                    <a:pt x="3103" y="738"/>
                    <a:pt x="3112" y="736"/>
                  </a:cubicBezTo>
                  <a:cubicBezTo>
                    <a:pt x="3078" y="717"/>
                    <a:pt x="3052" y="707"/>
                    <a:pt x="3035" y="707"/>
                  </a:cubicBezTo>
                  <a:cubicBezTo>
                    <a:pt x="3031" y="707"/>
                    <a:pt x="3027" y="708"/>
                    <a:pt x="3024" y="709"/>
                  </a:cubicBezTo>
                  <a:cubicBezTo>
                    <a:pt x="2991" y="714"/>
                    <a:pt x="2957" y="716"/>
                    <a:pt x="2922" y="716"/>
                  </a:cubicBezTo>
                  <a:lnTo>
                    <a:pt x="2922" y="583"/>
                  </a:lnTo>
                  <a:cubicBezTo>
                    <a:pt x="2916" y="582"/>
                    <a:pt x="2910" y="582"/>
                    <a:pt x="2904" y="582"/>
                  </a:cubicBezTo>
                  <a:cubicBezTo>
                    <a:pt x="2873" y="582"/>
                    <a:pt x="2841" y="587"/>
                    <a:pt x="2810" y="597"/>
                  </a:cubicBezTo>
                  <a:cubicBezTo>
                    <a:pt x="2787" y="606"/>
                    <a:pt x="2769" y="634"/>
                    <a:pt x="2754" y="680"/>
                  </a:cubicBezTo>
                  <a:lnTo>
                    <a:pt x="2754" y="680"/>
                  </a:lnTo>
                  <a:cubicBezTo>
                    <a:pt x="2763" y="652"/>
                    <a:pt x="2763" y="621"/>
                    <a:pt x="2754" y="594"/>
                  </a:cubicBezTo>
                  <a:cubicBezTo>
                    <a:pt x="2750" y="564"/>
                    <a:pt x="2725" y="541"/>
                    <a:pt x="2695" y="541"/>
                  </a:cubicBezTo>
                  <a:cubicBezTo>
                    <a:pt x="2694" y="541"/>
                    <a:pt x="2693" y="541"/>
                    <a:pt x="2692" y="541"/>
                  </a:cubicBezTo>
                  <a:lnTo>
                    <a:pt x="2670" y="541"/>
                  </a:lnTo>
                  <a:lnTo>
                    <a:pt x="2657" y="555"/>
                  </a:lnTo>
                  <a:cubicBezTo>
                    <a:pt x="2651" y="557"/>
                    <a:pt x="2650" y="563"/>
                    <a:pt x="2650" y="568"/>
                  </a:cubicBezTo>
                  <a:cubicBezTo>
                    <a:pt x="2650" y="577"/>
                    <a:pt x="2651" y="588"/>
                    <a:pt x="2657" y="597"/>
                  </a:cubicBezTo>
                  <a:lnTo>
                    <a:pt x="2670" y="625"/>
                  </a:lnTo>
                  <a:lnTo>
                    <a:pt x="2670" y="645"/>
                  </a:lnTo>
                  <a:cubicBezTo>
                    <a:pt x="2666" y="645"/>
                    <a:pt x="2662" y="649"/>
                    <a:pt x="2661" y="652"/>
                  </a:cubicBezTo>
                  <a:cubicBezTo>
                    <a:pt x="2659" y="655"/>
                    <a:pt x="2657" y="656"/>
                    <a:pt x="2655" y="656"/>
                  </a:cubicBezTo>
                  <a:cubicBezTo>
                    <a:pt x="2653" y="656"/>
                    <a:pt x="2651" y="655"/>
                    <a:pt x="2650" y="652"/>
                  </a:cubicBezTo>
                  <a:lnTo>
                    <a:pt x="2566" y="568"/>
                  </a:lnTo>
                  <a:lnTo>
                    <a:pt x="2580" y="541"/>
                  </a:lnTo>
                  <a:lnTo>
                    <a:pt x="2628" y="541"/>
                  </a:lnTo>
                  <a:cubicBezTo>
                    <a:pt x="2631" y="491"/>
                    <a:pt x="2620" y="444"/>
                    <a:pt x="2600" y="400"/>
                  </a:cubicBezTo>
                  <a:cubicBezTo>
                    <a:pt x="2578" y="354"/>
                    <a:pt x="2569" y="303"/>
                    <a:pt x="2573" y="254"/>
                  </a:cubicBezTo>
                  <a:lnTo>
                    <a:pt x="2573" y="254"/>
                  </a:lnTo>
                  <a:cubicBezTo>
                    <a:pt x="2575" y="254"/>
                    <a:pt x="2578" y="254"/>
                    <a:pt x="2580" y="254"/>
                  </a:cubicBezTo>
                  <a:cubicBezTo>
                    <a:pt x="2593" y="254"/>
                    <a:pt x="2606" y="251"/>
                    <a:pt x="2619" y="243"/>
                  </a:cubicBezTo>
                  <a:cubicBezTo>
                    <a:pt x="2620" y="241"/>
                    <a:pt x="2621" y="241"/>
                    <a:pt x="2623" y="241"/>
                  </a:cubicBezTo>
                  <a:cubicBezTo>
                    <a:pt x="2629" y="241"/>
                    <a:pt x="2638" y="250"/>
                    <a:pt x="2650" y="267"/>
                  </a:cubicBezTo>
                  <a:cubicBezTo>
                    <a:pt x="2655" y="281"/>
                    <a:pt x="2661" y="294"/>
                    <a:pt x="2664" y="309"/>
                  </a:cubicBezTo>
                  <a:cubicBezTo>
                    <a:pt x="2668" y="323"/>
                    <a:pt x="2670" y="336"/>
                    <a:pt x="2670" y="351"/>
                  </a:cubicBezTo>
                  <a:cubicBezTo>
                    <a:pt x="2679" y="373"/>
                    <a:pt x="2686" y="395"/>
                    <a:pt x="2692" y="418"/>
                  </a:cubicBezTo>
                  <a:cubicBezTo>
                    <a:pt x="2699" y="442"/>
                    <a:pt x="2703" y="466"/>
                    <a:pt x="2706" y="491"/>
                  </a:cubicBezTo>
                  <a:cubicBezTo>
                    <a:pt x="2715" y="455"/>
                    <a:pt x="2730" y="431"/>
                    <a:pt x="2752" y="422"/>
                  </a:cubicBezTo>
                  <a:cubicBezTo>
                    <a:pt x="2770" y="413"/>
                    <a:pt x="2790" y="407"/>
                    <a:pt x="2810" y="404"/>
                  </a:cubicBezTo>
                  <a:cubicBezTo>
                    <a:pt x="2829" y="402"/>
                    <a:pt x="2845" y="400"/>
                    <a:pt x="2863" y="400"/>
                  </a:cubicBezTo>
                  <a:cubicBezTo>
                    <a:pt x="2865" y="400"/>
                    <a:pt x="2866" y="400"/>
                    <a:pt x="2867" y="400"/>
                  </a:cubicBezTo>
                  <a:cubicBezTo>
                    <a:pt x="2880" y="400"/>
                    <a:pt x="2891" y="392"/>
                    <a:pt x="2894" y="380"/>
                  </a:cubicBezTo>
                  <a:cubicBezTo>
                    <a:pt x="2871" y="378"/>
                    <a:pt x="2845" y="376"/>
                    <a:pt x="2821" y="373"/>
                  </a:cubicBezTo>
                  <a:cubicBezTo>
                    <a:pt x="2798" y="371"/>
                    <a:pt x="2774" y="364"/>
                    <a:pt x="2756" y="351"/>
                  </a:cubicBezTo>
                  <a:cubicBezTo>
                    <a:pt x="2748" y="343"/>
                    <a:pt x="2743" y="336"/>
                    <a:pt x="2737" y="327"/>
                  </a:cubicBezTo>
                  <a:cubicBezTo>
                    <a:pt x="2730" y="316"/>
                    <a:pt x="2728" y="307"/>
                    <a:pt x="2734" y="301"/>
                  </a:cubicBezTo>
                  <a:cubicBezTo>
                    <a:pt x="2737" y="281"/>
                    <a:pt x="2743" y="261"/>
                    <a:pt x="2752" y="243"/>
                  </a:cubicBezTo>
                  <a:cubicBezTo>
                    <a:pt x="2757" y="221"/>
                    <a:pt x="2768" y="201"/>
                    <a:pt x="2783" y="183"/>
                  </a:cubicBezTo>
                  <a:lnTo>
                    <a:pt x="2545" y="183"/>
                  </a:lnTo>
                  <a:cubicBezTo>
                    <a:pt x="2536" y="196"/>
                    <a:pt x="2527" y="208"/>
                    <a:pt x="2516" y="217"/>
                  </a:cubicBezTo>
                  <a:lnTo>
                    <a:pt x="2489" y="247"/>
                  </a:lnTo>
                  <a:lnTo>
                    <a:pt x="2460" y="247"/>
                  </a:lnTo>
                  <a:cubicBezTo>
                    <a:pt x="2458" y="217"/>
                    <a:pt x="2456" y="188"/>
                    <a:pt x="2450" y="159"/>
                  </a:cubicBezTo>
                  <a:cubicBezTo>
                    <a:pt x="2443" y="115"/>
                    <a:pt x="2434" y="88"/>
                    <a:pt x="2425" y="79"/>
                  </a:cubicBezTo>
                  <a:cubicBezTo>
                    <a:pt x="2427" y="67"/>
                    <a:pt x="2417" y="56"/>
                    <a:pt x="2407" y="56"/>
                  </a:cubicBezTo>
                  <a:cubicBezTo>
                    <a:pt x="2406" y="56"/>
                    <a:pt x="2406" y="57"/>
                    <a:pt x="2405" y="57"/>
                  </a:cubicBezTo>
                  <a:cubicBezTo>
                    <a:pt x="2399" y="57"/>
                    <a:pt x="2394" y="57"/>
                    <a:pt x="2390" y="53"/>
                  </a:cubicBezTo>
                  <a:cubicBezTo>
                    <a:pt x="2387" y="51"/>
                    <a:pt x="2381" y="49"/>
                    <a:pt x="2376" y="49"/>
                  </a:cubicBezTo>
                  <a:cubicBezTo>
                    <a:pt x="2370" y="49"/>
                    <a:pt x="2366" y="48"/>
                    <a:pt x="2363" y="42"/>
                  </a:cubicBezTo>
                  <a:lnTo>
                    <a:pt x="2363" y="301"/>
                  </a:lnTo>
                  <a:lnTo>
                    <a:pt x="2321" y="323"/>
                  </a:lnTo>
                  <a:cubicBezTo>
                    <a:pt x="2297" y="272"/>
                    <a:pt x="2279" y="217"/>
                    <a:pt x="2268" y="163"/>
                  </a:cubicBezTo>
                  <a:cubicBezTo>
                    <a:pt x="2257" y="108"/>
                    <a:pt x="2255" y="55"/>
                    <a:pt x="22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2"/>
            <p:cNvSpPr/>
            <p:nvPr/>
          </p:nvSpPr>
          <p:spPr>
            <a:xfrm>
              <a:off x="1679175" y="2896125"/>
              <a:ext cx="67325" cy="91100"/>
            </a:xfrm>
            <a:custGeom>
              <a:avLst/>
              <a:gdLst/>
              <a:ahLst/>
              <a:cxnLst/>
              <a:rect l="l" t="t" r="r" b="b"/>
              <a:pathLst>
                <a:path w="2693" h="3644" extrusionOk="0">
                  <a:moveTo>
                    <a:pt x="1639" y="209"/>
                  </a:moveTo>
                  <a:cubicBezTo>
                    <a:pt x="1662" y="211"/>
                    <a:pt x="1686" y="215"/>
                    <a:pt x="1710" y="220"/>
                  </a:cubicBezTo>
                  <a:cubicBezTo>
                    <a:pt x="1736" y="222"/>
                    <a:pt x="1754" y="244"/>
                    <a:pt x="1752" y="268"/>
                  </a:cubicBezTo>
                  <a:lnTo>
                    <a:pt x="1752" y="282"/>
                  </a:lnTo>
                  <a:cubicBezTo>
                    <a:pt x="1726" y="282"/>
                    <a:pt x="1703" y="277"/>
                    <a:pt x="1679" y="268"/>
                  </a:cubicBezTo>
                  <a:cubicBezTo>
                    <a:pt x="1653" y="260"/>
                    <a:pt x="1639" y="238"/>
                    <a:pt x="1641" y="213"/>
                  </a:cubicBezTo>
                  <a:lnTo>
                    <a:pt x="1639" y="209"/>
                  </a:lnTo>
                  <a:close/>
                  <a:moveTo>
                    <a:pt x="2276" y="280"/>
                  </a:moveTo>
                  <a:lnTo>
                    <a:pt x="2276" y="280"/>
                  </a:lnTo>
                  <a:cubicBezTo>
                    <a:pt x="2287" y="288"/>
                    <a:pt x="2294" y="300"/>
                    <a:pt x="2291" y="313"/>
                  </a:cubicBezTo>
                  <a:cubicBezTo>
                    <a:pt x="2291" y="330"/>
                    <a:pt x="2287" y="341"/>
                    <a:pt x="2278" y="346"/>
                  </a:cubicBezTo>
                  <a:cubicBezTo>
                    <a:pt x="2277" y="347"/>
                    <a:pt x="2275" y="347"/>
                    <a:pt x="2274" y="347"/>
                  </a:cubicBezTo>
                  <a:cubicBezTo>
                    <a:pt x="2266" y="347"/>
                    <a:pt x="2263" y="336"/>
                    <a:pt x="2263" y="313"/>
                  </a:cubicBezTo>
                  <a:cubicBezTo>
                    <a:pt x="2263" y="292"/>
                    <a:pt x="2266" y="281"/>
                    <a:pt x="2273" y="281"/>
                  </a:cubicBezTo>
                  <a:cubicBezTo>
                    <a:pt x="2275" y="281"/>
                    <a:pt x="2276" y="281"/>
                    <a:pt x="2278" y="282"/>
                  </a:cubicBezTo>
                  <a:lnTo>
                    <a:pt x="2276" y="280"/>
                  </a:lnTo>
                  <a:close/>
                  <a:moveTo>
                    <a:pt x="974" y="468"/>
                  </a:moveTo>
                  <a:cubicBezTo>
                    <a:pt x="988" y="468"/>
                    <a:pt x="996" y="481"/>
                    <a:pt x="996" y="503"/>
                  </a:cubicBezTo>
                  <a:cubicBezTo>
                    <a:pt x="996" y="523"/>
                    <a:pt x="988" y="534"/>
                    <a:pt x="974" y="534"/>
                  </a:cubicBezTo>
                  <a:cubicBezTo>
                    <a:pt x="955" y="534"/>
                    <a:pt x="946" y="523"/>
                    <a:pt x="946" y="503"/>
                  </a:cubicBezTo>
                  <a:cubicBezTo>
                    <a:pt x="946" y="481"/>
                    <a:pt x="955" y="472"/>
                    <a:pt x="974" y="472"/>
                  </a:cubicBezTo>
                  <a:lnTo>
                    <a:pt x="974" y="468"/>
                  </a:lnTo>
                  <a:close/>
                  <a:moveTo>
                    <a:pt x="1902" y="408"/>
                  </a:moveTo>
                  <a:cubicBezTo>
                    <a:pt x="1903" y="408"/>
                    <a:pt x="1904" y="408"/>
                    <a:pt x="1905" y="408"/>
                  </a:cubicBezTo>
                  <a:cubicBezTo>
                    <a:pt x="1913" y="417"/>
                    <a:pt x="1918" y="426"/>
                    <a:pt x="1924" y="436"/>
                  </a:cubicBezTo>
                  <a:cubicBezTo>
                    <a:pt x="1931" y="450"/>
                    <a:pt x="1936" y="461"/>
                    <a:pt x="1942" y="470"/>
                  </a:cubicBezTo>
                  <a:lnTo>
                    <a:pt x="1942" y="500"/>
                  </a:lnTo>
                  <a:lnTo>
                    <a:pt x="1905" y="534"/>
                  </a:lnTo>
                  <a:lnTo>
                    <a:pt x="1889" y="500"/>
                  </a:lnTo>
                  <a:cubicBezTo>
                    <a:pt x="1883" y="490"/>
                    <a:pt x="1880" y="481"/>
                    <a:pt x="1878" y="470"/>
                  </a:cubicBezTo>
                  <a:lnTo>
                    <a:pt x="1878" y="436"/>
                  </a:lnTo>
                  <a:cubicBezTo>
                    <a:pt x="1876" y="420"/>
                    <a:pt x="1887" y="408"/>
                    <a:pt x="1902" y="408"/>
                  </a:cubicBezTo>
                  <a:close/>
                  <a:moveTo>
                    <a:pt x="781" y="470"/>
                  </a:moveTo>
                  <a:cubicBezTo>
                    <a:pt x="782" y="470"/>
                    <a:pt x="783" y="470"/>
                    <a:pt x="784" y="470"/>
                  </a:cubicBezTo>
                  <a:cubicBezTo>
                    <a:pt x="808" y="476"/>
                    <a:pt x="820" y="496"/>
                    <a:pt x="820" y="534"/>
                  </a:cubicBezTo>
                  <a:cubicBezTo>
                    <a:pt x="820" y="567"/>
                    <a:pt x="808" y="585"/>
                    <a:pt x="784" y="589"/>
                  </a:cubicBezTo>
                  <a:cubicBezTo>
                    <a:pt x="776" y="576"/>
                    <a:pt x="771" y="563"/>
                    <a:pt x="767" y="547"/>
                  </a:cubicBezTo>
                  <a:cubicBezTo>
                    <a:pt x="762" y="532"/>
                    <a:pt x="758" y="516"/>
                    <a:pt x="756" y="500"/>
                  </a:cubicBezTo>
                  <a:lnTo>
                    <a:pt x="756" y="498"/>
                  </a:lnTo>
                  <a:cubicBezTo>
                    <a:pt x="755" y="482"/>
                    <a:pt x="767" y="470"/>
                    <a:pt x="781" y="470"/>
                  </a:cubicBezTo>
                  <a:close/>
                  <a:moveTo>
                    <a:pt x="1282" y="584"/>
                  </a:moveTo>
                  <a:lnTo>
                    <a:pt x="1282" y="836"/>
                  </a:lnTo>
                  <a:cubicBezTo>
                    <a:pt x="1280" y="836"/>
                    <a:pt x="1277" y="836"/>
                    <a:pt x="1275" y="836"/>
                  </a:cubicBezTo>
                  <a:cubicBezTo>
                    <a:pt x="1241" y="836"/>
                    <a:pt x="1212" y="815"/>
                    <a:pt x="1202" y="783"/>
                  </a:cubicBezTo>
                  <a:cubicBezTo>
                    <a:pt x="1191" y="750"/>
                    <a:pt x="1186" y="717"/>
                    <a:pt x="1184" y="682"/>
                  </a:cubicBezTo>
                  <a:cubicBezTo>
                    <a:pt x="1189" y="629"/>
                    <a:pt x="1231" y="589"/>
                    <a:pt x="1282" y="584"/>
                  </a:cubicBezTo>
                  <a:close/>
                  <a:moveTo>
                    <a:pt x="568" y="812"/>
                  </a:moveTo>
                  <a:cubicBezTo>
                    <a:pt x="581" y="812"/>
                    <a:pt x="588" y="823"/>
                    <a:pt x="588" y="841"/>
                  </a:cubicBezTo>
                  <a:cubicBezTo>
                    <a:pt x="588" y="859"/>
                    <a:pt x="581" y="869"/>
                    <a:pt x="568" y="869"/>
                  </a:cubicBezTo>
                  <a:cubicBezTo>
                    <a:pt x="554" y="869"/>
                    <a:pt x="546" y="859"/>
                    <a:pt x="546" y="841"/>
                  </a:cubicBezTo>
                  <a:cubicBezTo>
                    <a:pt x="546" y="823"/>
                    <a:pt x="554" y="814"/>
                    <a:pt x="568" y="814"/>
                  </a:cubicBezTo>
                  <a:lnTo>
                    <a:pt x="568" y="812"/>
                  </a:lnTo>
                  <a:close/>
                  <a:moveTo>
                    <a:pt x="939" y="562"/>
                  </a:moveTo>
                  <a:lnTo>
                    <a:pt x="939" y="562"/>
                  </a:lnTo>
                  <a:cubicBezTo>
                    <a:pt x="935" y="584"/>
                    <a:pt x="937" y="605"/>
                    <a:pt x="946" y="624"/>
                  </a:cubicBezTo>
                  <a:cubicBezTo>
                    <a:pt x="950" y="647"/>
                    <a:pt x="959" y="669"/>
                    <a:pt x="974" y="688"/>
                  </a:cubicBezTo>
                  <a:cubicBezTo>
                    <a:pt x="981" y="695"/>
                    <a:pt x="992" y="699"/>
                    <a:pt x="1002" y="699"/>
                  </a:cubicBezTo>
                  <a:cubicBezTo>
                    <a:pt x="1004" y="699"/>
                    <a:pt x="1006" y="699"/>
                    <a:pt x="1008" y="699"/>
                  </a:cubicBezTo>
                  <a:cubicBezTo>
                    <a:pt x="1023" y="697"/>
                    <a:pt x="1036" y="695"/>
                    <a:pt x="1050" y="695"/>
                  </a:cubicBezTo>
                  <a:cubicBezTo>
                    <a:pt x="1063" y="695"/>
                    <a:pt x="1074" y="697"/>
                    <a:pt x="1085" y="702"/>
                  </a:cubicBezTo>
                  <a:cubicBezTo>
                    <a:pt x="1094" y="706"/>
                    <a:pt x="1100" y="722"/>
                    <a:pt x="1100" y="752"/>
                  </a:cubicBezTo>
                  <a:cubicBezTo>
                    <a:pt x="1103" y="775"/>
                    <a:pt x="1094" y="799"/>
                    <a:pt x="1080" y="817"/>
                  </a:cubicBezTo>
                  <a:cubicBezTo>
                    <a:pt x="1054" y="836"/>
                    <a:pt x="1029" y="854"/>
                    <a:pt x="1001" y="870"/>
                  </a:cubicBezTo>
                  <a:lnTo>
                    <a:pt x="988" y="878"/>
                  </a:lnTo>
                  <a:lnTo>
                    <a:pt x="974" y="870"/>
                  </a:lnTo>
                  <a:cubicBezTo>
                    <a:pt x="957" y="863"/>
                    <a:pt x="943" y="850"/>
                    <a:pt x="935" y="836"/>
                  </a:cubicBezTo>
                  <a:cubicBezTo>
                    <a:pt x="923" y="816"/>
                    <a:pt x="912" y="794"/>
                    <a:pt x="904" y="772"/>
                  </a:cubicBezTo>
                  <a:cubicBezTo>
                    <a:pt x="888" y="746"/>
                    <a:pt x="879" y="717"/>
                    <a:pt x="875" y="688"/>
                  </a:cubicBezTo>
                  <a:lnTo>
                    <a:pt x="875" y="686"/>
                  </a:lnTo>
                  <a:cubicBezTo>
                    <a:pt x="879" y="664"/>
                    <a:pt x="884" y="642"/>
                    <a:pt x="893" y="622"/>
                  </a:cubicBezTo>
                  <a:cubicBezTo>
                    <a:pt x="901" y="596"/>
                    <a:pt x="917" y="574"/>
                    <a:pt x="939" y="562"/>
                  </a:cubicBezTo>
                  <a:close/>
                  <a:moveTo>
                    <a:pt x="756" y="905"/>
                  </a:moveTo>
                  <a:lnTo>
                    <a:pt x="756" y="932"/>
                  </a:lnTo>
                  <a:lnTo>
                    <a:pt x="722" y="905"/>
                  </a:lnTo>
                  <a:close/>
                  <a:moveTo>
                    <a:pt x="939" y="1338"/>
                  </a:moveTo>
                  <a:cubicBezTo>
                    <a:pt x="957" y="1338"/>
                    <a:pt x="966" y="1349"/>
                    <a:pt x="966" y="1371"/>
                  </a:cubicBezTo>
                  <a:cubicBezTo>
                    <a:pt x="966" y="1391"/>
                    <a:pt x="957" y="1402"/>
                    <a:pt x="939" y="1402"/>
                  </a:cubicBezTo>
                  <a:cubicBezTo>
                    <a:pt x="924" y="1402"/>
                    <a:pt x="917" y="1391"/>
                    <a:pt x="917" y="1371"/>
                  </a:cubicBezTo>
                  <a:cubicBezTo>
                    <a:pt x="917" y="1349"/>
                    <a:pt x="924" y="1340"/>
                    <a:pt x="939" y="1340"/>
                  </a:cubicBezTo>
                  <a:lnTo>
                    <a:pt x="939" y="1338"/>
                  </a:lnTo>
                  <a:close/>
                  <a:moveTo>
                    <a:pt x="1717" y="1809"/>
                  </a:moveTo>
                  <a:lnTo>
                    <a:pt x="1717" y="1871"/>
                  </a:lnTo>
                  <a:lnTo>
                    <a:pt x="1688" y="1837"/>
                  </a:lnTo>
                  <a:lnTo>
                    <a:pt x="1717" y="1809"/>
                  </a:lnTo>
                  <a:close/>
                  <a:moveTo>
                    <a:pt x="1940" y="1807"/>
                  </a:moveTo>
                  <a:cubicBezTo>
                    <a:pt x="1955" y="1807"/>
                    <a:pt x="1962" y="1820"/>
                    <a:pt x="1962" y="1840"/>
                  </a:cubicBezTo>
                  <a:cubicBezTo>
                    <a:pt x="1962" y="1862"/>
                    <a:pt x="1955" y="1871"/>
                    <a:pt x="1942" y="1871"/>
                  </a:cubicBezTo>
                  <a:cubicBezTo>
                    <a:pt x="1922" y="1871"/>
                    <a:pt x="1913" y="1862"/>
                    <a:pt x="1913" y="1840"/>
                  </a:cubicBezTo>
                  <a:cubicBezTo>
                    <a:pt x="1913" y="1820"/>
                    <a:pt x="1922" y="1809"/>
                    <a:pt x="1942" y="1809"/>
                  </a:cubicBezTo>
                  <a:lnTo>
                    <a:pt x="1940" y="1807"/>
                  </a:lnTo>
                  <a:close/>
                  <a:moveTo>
                    <a:pt x="2620" y="2396"/>
                  </a:moveTo>
                  <a:cubicBezTo>
                    <a:pt x="2629" y="2401"/>
                    <a:pt x="2634" y="2408"/>
                    <a:pt x="2634" y="2416"/>
                  </a:cubicBezTo>
                  <a:cubicBezTo>
                    <a:pt x="2634" y="2421"/>
                    <a:pt x="2629" y="2429"/>
                    <a:pt x="2620" y="2432"/>
                  </a:cubicBezTo>
                  <a:cubicBezTo>
                    <a:pt x="2611" y="2432"/>
                    <a:pt x="2605" y="2425"/>
                    <a:pt x="2605" y="2412"/>
                  </a:cubicBezTo>
                  <a:cubicBezTo>
                    <a:pt x="2605" y="2401"/>
                    <a:pt x="2608" y="2396"/>
                    <a:pt x="2614" y="2396"/>
                  </a:cubicBezTo>
                  <a:cubicBezTo>
                    <a:pt x="2616" y="2396"/>
                    <a:pt x="2617" y="2397"/>
                    <a:pt x="2620" y="2397"/>
                  </a:cubicBezTo>
                  <a:lnTo>
                    <a:pt x="2620" y="2396"/>
                  </a:lnTo>
                  <a:close/>
                  <a:moveTo>
                    <a:pt x="1282" y="2830"/>
                  </a:moveTo>
                  <a:cubicBezTo>
                    <a:pt x="1301" y="2830"/>
                    <a:pt x="1310" y="2841"/>
                    <a:pt x="1310" y="2863"/>
                  </a:cubicBezTo>
                  <a:cubicBezTo>
                    <a:pt x="1310" y="2883"/>
                    <a:pt x="1301" y="2894"/>
                    <a:pt x="1282" y="2894"/>
                  </a:cubicBezTo>
                  <a:cubicBezTo>
                    <a:pt x="1268" y="2894"/>
                    <a:pt x="1262" y="2883"/>
                    <a:pt x="1262" y="2863"/>
                  </a:cubicBezTo>
                  <a:cubicBezTo>
                    <a:pt x="1262" y="2841"/>
                    <a:pt x="1268" y="2832"/>
                    <a:pt x="1282" y="2832"/>
                  </a:cubicBezTo>
                  <a:lnTo>
                    <a:pt x="1282" y="2830"/>
                  </a:lnTo>
                  <a:close/>
                  <a:moveTo>
                    <a:pt x="1149" y="3054"/>
                  </a:moveTo>
                  <a:cubicBezTo>
                    <a:pt x="1151" y="3054"/>
                    <a:pt x="1154" y="3055"/>
                    <a:pt x="1156" y="3057"/>
                  </a:cubicBezTo>
                  <a:lnTo>
                    <a:pt x="1156" y="3055"/>
                  </a:lnTo>
                  <a:cubicBezTo>
                    <a:pt x="1166" y="3055"/>
                    <a:pt x="1171" y="3059"/>
                    <a:pt x="1171" y="3066"/>
                  </a:cubicBezTo>
                  <a:cubicBezTo>
                    <a:pt x="1171" y="3073"/>
                    <a:pt x="1166" y="3079"/>
                    <a:pt x="1156" y="3084"/>
                  </a:cubicBezTo>
                  <a:cubicBezTo>
                    <a:pt x="1147" y="3084"/>
                    <a:pt x="1142" y="3077"/>
                    <a:pt x="1142" y="3066"/>
                  </a:cubicBezTo>
                  <a:cubicBezTo>
                    <a:pt x="1142" y="3058"/>
                    <a:pt x="1144" y="3054"/>
                    <a:pt x="1149" y="3054"/>
                  </a:cubicBezTo>
                  <a:close/>
                  <a:moveTo>
                    <a:pt x="1436" y="3055"/>
                  </a:moveTo>
                  <a:lnTo>
                    <a:pt x="1436" y="3146"/>
                  </a:lnTo>
                  <a:lnTo>
                    <a:pt x="1409" y="3146"/>
                  </a:lnTo>
                  <a:lnTo>
                    <a:pt x="1409" y="3055"/>
                  </a:lnTo>
                  <a:close/>
                  <a:moveTo>
                    <a:pt x="254" y="3172"/>
                  </a:moveTo>
                  <a:cubicBezTo>
                    <a:pt x="255" y="3172"/>
                    <a:pt x="257" y="3173"/>
                    <a:pt x="260" y="3174"/>
                  </a:cubicBezTo>
                  <a:cubicBezTo>
                    <a:pt x="283" y="3187"/>
                    <a:pt x="283" y="3199"/>
                    <a:pt x="260" y="3209"/>
                  </a:cubicBezTo>
                  <a:cubicBezTo>
                    <a:pt x="250" y="3209"/>
                    <a:pt x="245" y="3201"/>
                    <a:pt x="245" y="3188"/>
                  </a:cubicBezTo>
                  <a:cubicBezTo>
                    <a:pt x="245" y="3177"/>
                    <a:pt x="248" y="3172"/>
                    <a:pt x="254" y="3172"/>
                  </a:cubicBezTo>
                  <a:close/>
                  <a:moveTo>
                    <a:pt x="407" y="3172"/>
                  </a:moveTo>
                  <a:cubicBezTo>
                    <a:pt x="409" y="3172"/>
                    <a:pt x="411" y="3173"/>
                    <a:pt x="413" y="3174"/>
                  </a:cubicBezTo>
                  <a:cubicBezTo>
                    <a:pt x="437" y="3187"/>
                    <a:pt x="437" y="3199"/>
                    <a:pt x="413" y="3209"/>
                  </a:cubicBezTo>
                  <a:cubicBezTo>
                    <a:pt x="404" y="3209"/>
                    <a:pt x="400" y="3201"/>
                    <a:pt x="400" y="3188"/>
                  </a:cubicBezTo>
                  <a:cubicBezTo>
                    <a:pt x="400" y="3177"/>
                    <a:pt x="402" y="3172"/>
                    <a:pt x="407" y="3172"/>
                  </a:cubicBezTo>
                  <a:close/>
                  <a:moveTo>
                    <a:pt x="477" y="3272"/>
                  </a:moveTo>
                  <a:lnTo>
                    <a:pt x="413" y="3335"/>
                  </a:lnTo>
                  <a:lnTo>
                    <a:pt x="413" y="3272"/>
                  </a:lnTo>
                  <a:close/>
                  <a:moveTo>
                    <a:pt x="1282" y="3389"/>
                  </a:moveTo>
                  <a:cubicBezTo>
                    <a:pt x="1301" y="3391"/>
                    <a:pt x="1310" y="3402"/>
                    <a:pt x="1310" y="3424"/>
                  </a:cubicBezTo>
                  <a:cubicBezTo>
                    <a:pt x="1310" y="3444"/>
                    <a:pt x="1301" y="3455"/>
                    <a:pt x="1282" y="3455"/>
                  </a:cubicBezTo>
                  <a:cubicBezTo>
                    <a:pt x="1268" y="3455"/>
                    <a:pt x="1262" y="3444"/>
                    <a:pt x="1262" y="3424"/>
                  </a:cubicBezTo>
                  <a:cubicBezTo>
                    <a:pt x="1262" y="3402"/>
                    <a:pt x="1268" y="3391"/>
                    <a:pt x="1282" y="3391"/>
                  </a:cubicBezTo>
                  <a:lnTo>
                    <a:pt x="1282" y="3389"/>
                  </a:lnTo>
                  <a:close/>
                  <a:moveTo>
                    <a:pt x="1878" y="1"/>
                  </a:moveTo>
                  <a:cubicBezTo>
                    <a:pt x="1869" y="15"/>
                    <a:pt x="1863" y="30"/>
                    <a:pt x="1860" y="46"/>
                  </a:cubicBezTo>
                  <a:cubicBezTo>
                    <a:pt x="1858" y="63"/>
                    <a:pt x="1851" y="78"/>
                    <a:pt x="1843" y="92"/>
                  </a:cubicBezTo>
                  <a:lnTo>
                    <a:pt x="1829" y="99"/>
                  </a:lnTo>
                  <a:lnTo>
                    <a:pt x="1814" y="92"/>
                  </a:lnTo>
                  <a:cubicBezTo>
                    <a:pt x="1807" y="83"/>
                    <a:pt x="1801" y="74"/>
                    <a:pt x="1798" y="63"/>
                  </a:cubicBezTo>
                  <a:cubicBezTo>
                    <a:pt x="1790" y="50"/>
                    <a:pt x="1785" y="37"/>
                    <a:pt x="1779" y="28"/>
                  </a:cubicBezTo>
                  <a:lnTo>
                    <a:pt x="1626" y="28"/>
                  </a:lnTo>
                  <a:cubicBezTo>
                    <a:pt x="1631" y="74"/>
                    <a:pt x="1613" y="118"/>
                    <a:pt x="1580" y="147"/>
                  </a:cubicBezTo>
                  <a:cubicBezTo>
                    <a:pt x="1549" y="178"/>
                    <a:pt x="1513" y="202"/>
                    <a:pt x="1471" y="218"/>
                  </a:cubicBezTo>
                  <a:cubicBezTo>
                    <a:pt x="1467" y="215"/>
                    <a:pt x="1465" y="209"/>
                    <a:pt x="1465" y="204"/>
                  </a:cubicBezTo>
                  <a:lnTo>
                    <a:pt x="1465" y="189"/>
                  </a:lnTo>
                  <a:cubicBezTo>
                    <a:pt x="1461" y="163"/>
                    <a:pt x="1474" y="138"/>
                    <a:pt x="1500" y="127"/>
                  </a:cubicBezTo>
                  <a:lnTo>
                    <a:pt x="1485" y="127"/>
                  </a:lnTo>
                  <a:lnTo>
                    <a:pt x="1471" y="120"/>
                  </a:lnTo>
                  <a:cubicBezTo>
                    <a:pt x="1465" y="120"/>
                    <a:pt x="1460" y="121"/>
                    <a:pt x="1454" y="123"/>
                  </a:cubicBezTo>
                  <a:cubicBezTo>
                    <a:pt x="1449" y="125"/>
                    <a:pt x="1441" y="127"/>
                    <a:pt x="1436" y="127"/>
                  </a:cubicBezTo>
                  <a:cubicBezTo>
                    <a:pt x="1412" y="145"/>
                    <a:pt x="1392" y="163"/>
                    <a:pt x="1374" y="187"/>
                  </a:cubicBezTo>
                  <a:cubicBezTo>
                    <a:pt x="1352" y="207"/>
                    <a:pt x="1334" y="229"/>
                    <a:pt x="1317" y="253"/>
                  </a:cubicBezTo>
                  <a:lnTo>
                    <a:pt x="1282" y="253"/>
                  </a:lnTo>
                  <a:cubicBezTo>
                    <a:pt x="1277" y="244"/>
                    <a:pt x="1272" y="233"/>
                    <a:pt x="1264" y="218"/>
                  </a:cubicBezTo>
                  <a:cubicBezTo>
                    <a:pt x="1259" y="209"/>
                    <a:pt x="1255" y="200"/>
                    <a:pt x="1255" y="189"/>
                  </a:cubicBezTo>
                  <a:cubicBezTo>
                    <a:pt x="1231" y="198"/>
                    <a:pt x="1215" y="226"/>
                    <a:pt x="1206" y="268"/>
                  </a:cubicBezTo>
                  <a:cubicBezTo>
                    <a:pt x="1198" y="293"/>
                    <a:pt x="1195" y="319"/>
                    <a:pt x="1191" y="344"/>
                  </a:cubicBezTo>
                  <a:cubicBezTo>
                    <a:pt x="1173" y="335"/>
                    <a:pt x="1160" y="320"/>
                    <a:pt x="1153" y="302"/>
                  </a:cubicBezTo>
                  <a:cubicBezTo>
                    <a:pt x="1145" y="284"/>
                    <a:pt x="1138" y="268"/>
                    <a:pt x="1127" y="253"/>
                  </a:cubicBezTo>
                  <a:cubicBezTo>
                    <a:pt x="1116" y="264"/>
                    <a:pt x="1102" y="271"/>
                    <a:pt x="1085" y="277"/>
                  </a:cubicBezTo>
                  <a:cubicBezTo>
                    <a:pt x="1081" y="278"/>
                    <a:pt x="1076" y="279"/>
                    <a:pt x="1071" y="279"/>
                  </a:cubicBezTo>
                  <a:cubicBezTo>
                    <a:pt x="1067" y="279"/>
                    <a:pt x="1062" y="278"/>
                    <a:pt x="1058" y="277"/>
                  </a:cubicBezTo>
                  <a:cubicBezTo>
                    <a:pt x="1047" y="275"/>
                    <a:pt x="1038" y="275"/>
                    <a:pt x="1027" y="275"/>
                  </a:cubicBezTo>
                  <a:cubicBezTo>
                    <a:pt x="979" y="277"/>
                    <a:pt x="932" y="289"/>
                    <a:pt x="890" y="313"/>
                  </a:cubicBezTo>
                  <a:cubicBezTo>
                    <a:pt x="870" y="324"/>
                    <a:pt x="853" y="339"/>
                    <a:pt x="837" y="355"/>
                  </a:cubicBezTo>
                  <a:cubicBezTo>
                    <a:pt x="820" y="372"/>
                    <a:pt x="804" y="388"/>
                    <a:pt x="787" y="406"/>
                  </a:cubicBezTo>
                  <a:cubicBezTo>
                    <a:pt x="767" y="430"/>
                    <a:pt x="745" y="450"/>
                    <a:pt x="722" y="470"/>
                  </a:cubicBezTo>
                  <a:cubicBezTo>
                    <a:pt x="711" y="472"/>
                    <a:pt x="700" y="478"/>
                    <a:pt x="691" y="485"/>
                  </a:cubicBezTo>
                  <a:cubicBezTo>
                    <a:pt x="680" y="490"/>
                    <a:pt x="669" y="496"/>
                    <a:pt x="658" y="498"/>
                  </a:cubicBezTo>
                  <a:lnTo>
                    <a:pt x="641" y="516"/>
                  </a:lnTo>
                  <a:cubicBezTo>
                    <a:pt x="636" y="520"/>
                    <a:pt x="632" y="527"/>
                    <a:pt x="630" y="532"/>
                  </a:cubicBezTo>
                  <a:cubicBezTo>
                    <a:pt x="625" y="554"/>
                    <a:pt x="625" y="576"/>
                    <a:pt x="630" y="596"/>
                  </a:cubicBezTo>
                  <a:cubicBezTo>
                    <a:pt x="634" y="613"/>
                    <a:pt x="638" y="629"/>
                    <a:pt x="638" y="646"/>
                  </a:cubicBezTo>
                  <a:cubicBezTo>
                    <a:pt x="638" y="657"/>
                    <a:pt x="636" y="669"/>
                    <a:pt x="630" y="680"/>
                  </a:cubicBezTo>
                  <a:cubicBezTo>
                    <a:pt x="621" y="693"/>
                    <a:pt x="608" y="706"/>
                    <a:pt x="596" y="715"/>
                  </a:cubicBezTo>
                  <a:cubicBezTo>
                    <a:pt x="526" y="764"/>
                    <a:pt x="471" y="832"/>
                    <a:pt x="439" y="911"/>
                  </a:cubicBezTo>
                  <a:cubicBezTo>
                    <a:pt x="404" y="987"/>
                    <a:pt x="375" y="1068"/>
                    <a:pt x="351" y="1148"/>
                  </a:cubicBezTo>
                  <a:cubicBezTo>
                    <a:pt x="351" y="1163"/>
                    <a:pt x="351" y="1190"/>
                    <a:pt x="355" y="1230"/>
                  </a:cubicBezTo>
                  <a:cubicBezTo>
                    <a:pt x="356" y="1269"/>
                    <a:pt x="358" y="1311"/>
                    <a:pt x="360" y="1356"/>
                  </a:cubicBezTo>
                  <a:cubicBezTo>
                    <a:pt x="364" y="1400"/>
                    <a:pt x="367" y="1440"/>
                    <a:pt x="371" y="1479"/>
                  </a:cubicBezTo>
                  <a:cubicBezTo>
                    <a:pt x="375" y="1504"/>
                    <a:pt x="376" y="1530"/>
                    <a:pt x="378" y="1555"/>
                  </a:cubicBezTo>
                  <a:cubicBezTo>
                    <a:pt x="387" y="1634"/>
                    <a:pt x="406" y="1691"/>
                    <a:pt x="431" y="1727"/>
                  </a:cubicBezTo>
                  <a:cubicBezTo>
                    <a:pt x="451" y="1756"/>
                    <a:pt x="479" y="1784"/>
                    <a:pt x="508" y="1807"/>
                  </a:cubicBezTo>
                  <a:cubicBezTo>
                    <a:pt x="534" y="1826"/>
                    <a:pt x="555" y="1844"/>
                    <a:pt x="574" y="1860"/>
                  </a:cubicBezTo>
                  <a:cubicBezTo>
                    <a:pt x="594" y="1879"/>
                    <a:pt x="601" y="1906"/>
                    <a:pt x="596" y="1933"/>
                  </a:cubicBezTo>
                  <a:lnTo>
                    <a:pt x="630" y="1915"/>
                  </a:lnTo>
                  <a:cubicBezTo>
                    <a:pt x="641" y="1912"/>
                    <a:pt x="650" y="1906"/>
                    <a:pt x="658" y="1899"/>
                  </a:cubicBezTo>
                  <a:cubicBezTo>
                    <a:pt x="663" y="1899"/>
                    <a:pt x="669" y="1899"/>
                    <a:pt x="672" y="1901"/>
                  </a:cubicBezTo>
                  <a:cubicBezTo>
                    <a:pt x="675" y="1903"/>
                    <a:pt x="679" y="1905"/>
                    <a:pt x="683" y="1905"/>
                  </a:cubicBezTo>
                  <a:cubicBezTo>
                    <a:pt x="684" y="1905"/>
                    <a:pt x="685" y="1905"/>
                    <a:pt x="687" y="1904"/>
                  </a:cubicBezTo>
                  <a:cubicBezTo>
                    <a:pt x="687" y="1924"/>
                    <a:pt x="689" y="1935"/>
                    <a:pt x="694" y="1937"/>
                  </a:cubicBezTo>
                  <a:cubicBezTo>
                    <a:pt x="698" y="1939"/>
                    <a:pt x="687" y="1946"/>
                    <a:pt x="658" y="1961"/>
                  </a:cubicBezTo>
                  <a:cubicBezTo>
                    <a:pt x="667" y="1974"/>
                    <a:pt x="676" y="1986"/>
                    <a:pt x="687" y="1996"/>
                  </a:cubicBezTo>
                  <a:cubicBezTo>
                    <a:pt x="696" y="2007"/>
                    <a:pt x="709" y="2018"/>
                    <a:pt x="722" y="2025"/>
                  </a:cubicBezTo>
                  <a:lnTo>
                    <a:pt x="734" y="2025"/>
                  </a:lnTo>
                  <a:cubicBezTo>
                    <a:pt x="751" y="2018"/>
                    <a:pt x="766" y="2010"/>
                    <a:pt x="776" y="1999"/>
                  </a:cubicBezTo>
                  <a:cubicBezTo>
                    <a:pt x="800" y="1983"/>
                    <a:pt x="826" y="1963"/>
                    <a:pt x="855" y="1941"/>
                  </a:cubicBezTo>
                  <a:cubicBezTo>
                    <a:pt x="882" y="1917"/>
                    <a:pt x="906" y="1897"/>
                    <a:pt x="928" y="1877"/>
                  </a:cubicBezTo>
                  <a:cubicBezTo>
                    <a:pt x="948" y="1859"/>
                    <a:pt x="965" y="1844"/>
                    <a:pt x="974" y="1835"/>
                  </a:cubicBezTo>
                  <a:lnTo>
                    <a:pt x="1001" y="1807"/>
                  </a:lnTo>
                  <a:cubicBezTo>
                    <a:pt x="1009" y="1805"/>
                    <a:pt x="1018" y="1803"/>
                    <a:pt x="1027" y="1803"/>
                  </a:cubicBezTo>
                  <a:cubicBezTo>
                    <a:pt x="1036" y="1803"/>
                    <a:pt x="1045" y="1805"/>
                    <a:pt x="1054" y="1807"/>
                  </a:cubicBezTo>
                  <a:cubicBezTo>
                    <a:pt x="1067" y="1809"/>
                    <a:pt x="1077" y="1810"/>
                    <a:pt x="1085" y="1810"/>
                  </a:cubicBezTo>
                  <a:cubicBezTo>
                    <a:pt x="1092" y="1810"/>
                    <a:pt x="1097" y="1809"/>
                    <a:pt x="1100" y="1807"/>
                  </a:cubicBezTo>
                  <a:cubicBezTo>
                    <a:pt x="1116" y="1786"/>
                    <a:pt x="1124" y="1760"/>
                    <a:pt x="1120" y="1734"/>
                  </a:cubicBezTo>
                  <a:cubicBezTo>
                    <a:pt x="1120" y="1698"/>
                    <a:pt x="1140" y="1681"/>
                    <a:pt x="1177" y="1681"/>
                  </a:cubicBezTo>
                  <a:cubicBezTo>
                    <a:pt x="1178" y="1681"/>
                    <a:pt x="1179" y="1681"/>
                    <a:pt x="1180" y="1681"/>
                  </a:cubicBezTo>
                  <a:cubicBezTo>
                    <a:pt x="1215" y="1681"/>
                    <a:pt x="1246" y="1706"/>
                    <a:pt x="1253" y="1740"/>
                  </a:cubicBezTo>
                  <a:cubicBezTo>
                    <a:pt x="1268" y="1784"/>
                    <a:pt x="1281" y="1826"/>
                    <a:pt x="1288" y="1870"/>
                  </a:cubicBezTo>
                  <a:cubicBezTo>
                    <a:pt x="1299" y="1917"/>
                    <a:pt x="1308" y="1961"/>
                    <a:pt x="1321" y="1999"/>
                  </a:cubicBezTo>
                  <a:cubicBezTo>
                    <a:pt x="1326" y="2035"/>
                    <a:pt x="1355" y="2060"/>
                    <a:pt x="1390" y="2060"/>
                  </a:cubicBezTo>
                  <a:cubicBezTo>
                    <a:pt x="1391" y="2060"/>
                    <a:pt x="1393" y="2060"/>
                    <a:pt x="1394" y="2060"/>
                  </a:cubicBezTo>
                  <a:lnTo>
                    <a:pt x="1409" y="2052"/>
                  </a:lnTo>
                  <a:lnTo>
                    <a:pt x="1436" y="2025"/>
                  </a:lnTo>
                  <a:lnTo>
                    <a:pt x="1436" y="1807"/>
                  </a:lnTo>
                  <a:cubicBezTo>
                    <a:pt x="1498" y="1848"/>
                    <a:pt x="1535" y="1915"/>
                    <a:pt x="1535" y="1990"/>
                  </a:cubicBezTo>
                  <a:cubicBezTo>
                    <a:pt x="1535" y="2027"/>
                    <a:pt x="1527" y="2050"/>
                    <a:pt x="1516" y="2060"/>
                  </a:cubicBezTo>
                  <a:cubicBezTo>
                    <a:pt x="1502" y="2074"/>
                    <a:pt x="1496" y="2096"/>
                    <a:pt x="1498" y="2116"/>
                  </a:cubicBezTo>
                  <a:cubicBezTo>
                    <a:pt x="1498" y="2138"/>
                    <a:pt x="1502" y="2162"/>
                    <a:pt x="1513" y="2182"/>
                  </a:cubicBezTo>
                  <a:cubicBezTo>
                    <a:pt x="1527" y="2204"/>
                    <a:pt x="1544" y="2224"/>
                    <a:pt x="1562" y="2242"/>
                  </a:cubicBezTo>
                  <a:cubicBezTo>
                    <a:pt x="1553" y="2233"/>
                    <a:pt x="1547" y="2211"/>
                    <a:pt x="1547" y="2178"/>
                  </a:cubicBezTo>
                  <a:cubicBezTo>
                    <a:pt x="1547" y="2145"/>
                    <a:pt x="1553" y="2125"/>
                    <a:pt x="1562" y="2116"/>
                  </a:cubicBezTo>
                  <a:cubicBezTo>
                    <a:pt x="1595" y="2081"/>
                    <a:pt x="1641" y="2061"/>
                    <a:pt x="1688" y="2060"/>
                  </a:cubicBezTo>
                  <a:cubicBezTo>
                    <a:pt x="1745" y="2054"/>
                    <a:pt x="1790" y="2052"/>
                    <a:pt x="1829" y="2052"/>
                  </a:cubicBezTo>
                  <a:cubicBezTo>
                    <a:pt x="1882" y="2054"/>
                    <a:pt x="1933" y="2070"/>
                    <a:pt x="1978" y="2098"/>
                  </a:cubicBezTo>
                  <a:cubicBezTo>
                    <a:pt x="2088" y="2162"/>
                    <a:pt x="2178" y="2255"/>
                    <a:pt x="2234" y="2368"/>
                  </a:cubicBezTo>
                  <a:cubicBezTo>
                    <a:pt x="2260" y="2416"/>
                    <a:pt x="2274" y="2469"/>
                    <a:pt x="2276" y="2522"/>
                  </a:cubicBezTo>
                  <a:cubicBezTo>
                    <a:pt x="2276" y="2573"/>
                    <a:pt x="2249" y="2604"/>
                    <a:pt x="2192" y="2617"/>
                  </a:cubicBezTo>
                  <a:cubicBezTo>
                    <a:pt x="2136" y="2628"/>
                    <a:pt x="2092" y="2639"/>
                    <a:pt x="2059" y="2648"/>
                  </a:cubicBezTo>
                  <a:cubicBezTo>
                    <a:pt x="2026" y="2655"/>
                    <a:pt x="1995" y="2661"/>
                    <a:pt x="1962" y="2662"/>
                  </a:cubicBezTo>
                  <a:cubicBezTo>
                    <a:pt x="1915" y="2666"/>
                    <a:pt x="1865" y="2673"/>
                    <a:pt x="1814" y="2679"/>
                  </a:cubicBezTo>
                  <a:lnTo>
                    <a:pt x="1664" y="2701"/>
                  </a:lnTo>
                  <a:cubicBezTo>
                    <a:pt x="1630" y="2706"/>
                    <a:pt x="1597" y="2710"/>
                    <a:pt x="1562" y="2712"/>
                  </a:cubicBezTo>
                  <a:cubicBezTo>
                    <a:pt x="1553" y="2721"/>
                    <a:pt x="1529" y="2741"/>
                    <a:pt x="1489" y="2770"/>
                  </a:cubicBezTo>
                  <a:cubicBezTo>
                    <a:pt x="1449" y="2801"/>
                    <a:pt x="1421" y="2821"/>
                    <a:pt x="1409" y="2830"/>
                  </a:cubicBezTo>
                  <a:lnTo>
                    <a:pt x="1379" y="2830"/>
                  </a:lnTo>
                  <a:cubicBezTo>
                    <a:pt x="1368" y="2829"/>
                    <a:pt x="1357" y="2823"/>
                    <a:pt x="1348" y="2816"/>
                  </a:cubicBezTo>
                  <a:cubicBezTo>
                    <a:pt x="1339" y="2810"/>
                    <a:pt x="1328" y="2805"/>
                    <a:pt x="1317" y="2803"/>
                  </a:cubicBezTo>
                  <a:lnTo>
                    <a:pt x="1282" y="2803"/>
                  </a:lnTo>
                  <a:lnTo>
                    <a:pt x="1268" y="2816"/>
                  </a:lnTo>
                  <a:lnTo>
                    <a:pt x="1253" y="2830"/>
                  </a:lnTo>
                  <a:cubicBezTo>
                    <a:pt x="1235" y="2803"/>
                    <a:pt x="1209" y="2781"/>
                    <a:pt x="1180" y="2766"/>
                  </a:cubicBezTo>
                  <a:cubicBezTo>
                    <a:pt x="1147" y="2754"/>
                    <a:pt x="1114" y="2743"/>
                    <a:pt x="1078" y="2739"/>
                  </a:cubicBezTo>
                  <a:lnTo>
                    <a:pt x="1078" y="2956"/>
                  </a:lnTo>
                  <a:cubicBezTo>
                    <a:pt x="1061" y="2953"/>
                    <a:pt x="1045" y="2942"/>
                    <a:pt x="1036" y="2925"/>
                  </a:cubicBezTo>
                  <a:cubicBezTo>
                    <a:pt x="1027" y="2909"/>
                    <a:pt x="1018" y="2891"/>
                    <a:pt x="1008" y="2872"/>
                  </a:cubicBezTo>
                  <a:cubicBezTo>
                    <a:pt x="999" y="2854"/>
                    <a:pt x="988" y="2838"/>
                    <a:pt x="977" y="2823"/>
                  </a:cubicBezTo>
                  <a:cubicBezTo>
                    <a:pt x="964" y="2810"/>
                    <a:pt x="948" y="2803"/>
                    <a:pt x="930" y="2803"/>
                  </a:cubicBezTo>
                  <a:cubicBezTo>
                    <a:pt x="928" y="2803"/>
                    <a:pt x="926" y="2803"/>
                    <a:pt x="924" y="2803"/>
                  </a:cubicBezTo>
                  <a:lnTo>
                    <a:pt x="910" y="2803"/>
                  </a:lnTo>
                  <a:cubicBezTo>
                    <a:pt x="899" y="2805"/>
                    <a:pt x="888" y="2810"/>
                    <a:pt x="879" y="2816"/>
                  </a:cubicBezTo>
                  <a:cubicBezTo>
                    <a:pt x="870" y="2823"/>
                    <a:pt x="859" y="2829"/>
                    <a:pt x="848" y="2830"/>
                  </a:cubicBezTo>
                  <a:lnTo>
                    <a:pt x="798" y="2830"/>
                  </a:lnTo>
                  <a:lnTo>
                    <a:pt x="798" y="2655"/>
                  </a:lnTo>
                  <a:cubicBezTo>
                    <a:pt x="789" y="2655"/>
                    <a:pt x="771" y="2653"/>
                    <a:pt x="745" y="2651"/>
                  </a:cubicBezTo>
                  <a:cubicBezTo>
                    <a:pt x="720" y="2650"/>
                    <a:pt x="703" y="2648"/>
                    <a:pt x="694" y="2648"/>
                  </a:cubicBezTo>
                  <a:cubicBezTo>
                    <a:pt x="676" y="2646"/>
                    <a:pt x="660" y="2640"/>
                    <a:pt x="645" y="2631"/>
                  </a:cubicBezTo>
                  <a:cubicBezTo>
                    <a:pt x="629" y="2622"/>
                    <a:pt x="612" y="2617"/>
                    <a:pt x="596" y="2613"/>
                  </a:cubicBezTo>
                  <a:cubicBezTo>
                    <a:pt x="557" y="2628"/>
                    <a:pt x="524" y="2650"/>
                    <a:pt x="493" y="2677"/>
                  </a:cubicBezTo>
                  <a:cubicBezTo>
                    <a:pt x="460" y="2706"/>
                    <a:pt x="420" y="2726"/>
                    <a:pt x="378" y="2739"/>
                  </a:cubicBezTo>
                  <a:cubicBezTo>
                    <a:pt x="367" y="2737"/>
                    <a:pt x="356" y="2732"/>
                    <a:pt x="347" y="2724"/>
                  </a:cubicBezTo>
                  <a:cubicBezTo>
                    <a:pt x="336" y="2719"/>
                    <a:pt x="327" y="2713"/>
                    <a:pt x="314" y="2712"/>
                  </a:cubicBezTo>
                  <a:cubicBezTo>
                    <a:pt x="311" y="2708"/>
                    <a:pt x="307" y="2704"/>
                    <a:pt x="302" y="2704"/>
                  </a:cubicBezTo>
                  <a:cubicBezTo>
                    <a:pt x="281" y="2704"/>
                    <a:pt x="269" y="2717"/>
                    <a:pt x="260" y="2739"/>
                  </a:cubicBezTo>
                  <a:cubicBezTo>
                    <a:pt x="249" y="2765"/>
                    <a:pt x="241" y="2790"/>
                    <a:pt x="238" y="2816"/>
                  </a:cubicBezTo>
                  <a:cubicBezTo>
                    <a:pt x="234" y="2845"/>
                    <a:pt x="228" y="2872"/>
                    <a:pt x="221" y="2900"/>
                  </a:cubicBezTo>
                  <a:cubicBezTo>
                    <a:pt x="218" y="2922"/>
                    <a:pt x="208" y="2940"/>
                    <a:pt x="196" y="2956"/>
                  </a:cubicBezTo>
                  <a:cubicBezTo>
                    <a:pt x="185" y="2964"/>
                    <a:pt x="174" y="2971"/>
                    <a:pt x="161" y="2975"/>
                  </a:cubicBezTo>
                  <a:cubicBezTo>
                    <a:pt x="143" y="2980"/>
                    <a:pt x="133" y="2987"/>
                    <a:pt x="133" y="2991"/>
                  </a:cubicBezTo>
                  <a:cubicBezTo>
                    <a:pt x="124" y="3024"/>
                    <a:pt x="132" y="3068"/>
                    <a:pt x="157" y="3121"/>
                  </a:cubicBezTo>
                  <a:cubicBezTo>
                    <a:pt x="181" y="3163"/>
                    <a:pt x="194" y="3210"/>
                    <a:pt x="196" y="3258"/>
                  </a:cubicBezTo>
                  <a:cubicBezTo>
                    <a:pt x="196" y="3291"/>
                    <a:pt x="172" y="3324"/>
                    <a:pt x="123" y="3360"/>
                  </a:cubicBezTo>
                  <a:cubicBezTo>
                    <a:pt x="73" y="3395"/>
                    <a:pt x="33" y="3411"/>
                    <a:pt x="0" y="3411"/>
                  </a:cubicBezTo>
                  <a:cubicBezTo>
                    <a:pt x="2" y="3444"/>
                    <a:pt x="20" y="3473"/>
                    <a:pt x="49" y="3490"/>
                  </a:cubicBezTo>
                  <a:cubicBezTo>
                    <a:pt x="73" y="3510"/>
                    <a:pt x="102" y="3521"/>
                    <a:pt x="133" y="3525"/>
                  </a:cubicBezTo>
                  <a:cubicBezTo>
                    <a:pt x="170" y="3525"/>
                    <a:pt x="190" y="3519"/>
                    <a:pt x="192" y="3510"/>
                  </a:cubicBezTo>
                  <a:cubicBezTo>
                    <a:pt x="196" y="3501"/>
                    <a:pt x="194" y="3492"/>
                    <a:pt x="188" y="3483"/>
                  </a:cubicBezTo>
                  <a:cubicBezTo>
                    <a:pt x="185" y="3472"/>
                    <a:pt x="186" y="3461"/>
                    <a:pt x="196" y="3453"/>
                  </a:cubicBezTo>
                  <a:cubicBezTo>
                    <a:pt x="207" y="3444"/>
                    <a:pt x="236" y="3441"/>
                    <a:pt x="287" y="3441"/>
                  </a:cubicBezTo>
                  <a:cubicBezTo>
                    <a:pt x="289" y="3459"/>
                    <a:pt x="285" y="3479"/>
                    <a:pt x="278" y="3495"/>
                  </a:cubicBezTo>
                  <a:cubicBezTo>
                    <a:pt x="270" y="3506"/>
                    <a:pt x="267" y="3517"/>
                    <a:pt x="267" y="3528"/>
                  </a:cubicBezTo>
                  <a:cubicBezTo>
                    <a:pt x="267" y="3536"/>
                    <a:pt x="274" y="3541"/>
                    <a:pt x="287" y="3545"/>
                  </a:cubicBezTo>
                  <a:cubicBezTo>
                    <a:pt x="306" y="3550"/>
                    <a:pt x="326" y="3553"/>
                    <a:pt x="346" y="3553"/>
                  </a:cubicBezTo>
                  <a:cubicBezTo>
                    <a:pt x="352" y="3553"/>
                    <a:pt x="358" y="3552"/>
                    <a:pt x="364" y="3552"/>
                  </a:cubicBezTo>
                  <a:lnTo>
                    <a:pt x="378" y="3552"/>
                  </a:lnTo>
                  <a:lnTo>
                    <a:pt x="413" y="3517"/>
                  </a:lnTo>
                  <a:lnTo>
                    <a:pt x="442" y="3517"/>
                  </a:lnTo>
                  <a:lnTo>
                    <a:pt x="477" y="3552"/>
                  </a:lnTo>
                  <a:lnTo>
                    <a:pt x="504" y="3552"/>
                  </a:lnTo>
                  <a:lnTo>
                    <a:pt x="592" y="3453"/>
                  </a:lnTo>
                  <a:cubicBezTo>
                    <a:pt x="614" y="3431"/>
                    <a:pt x="643" y="3400"/>
                    <a:pt x="680" y="3362"/>
                  </a:cubicBezTo>
                  <a:lnTo>
                    <a:pt x="694" y="3362"/>
                  </a:lnTo>
                  <a:lnTo>
                    <a:pt x="707" y="3377"/>
                  </a:lnTo>
                  <a:lnTo>
                    <a:pt x="722" y="3391"/>
                  </a:lnTo>
                  <a:cubicBezTo>
                    <a:pt x="718" y="3402"/>
                    <a:pt x="714" y="3413"/>
                    <a:pt x="707" y="3422"/>
                  </a:cubicBezTo>
                  <a:cubicBezTo>
                    <a:pt x="702" y="3431"/>
                    <a:pt x="696" y="3442"/>
                    <a:pt x="694" y="3453"/>
                  </a:cubicBezTo>
                  <a:cubicBezTo>
                    <a:pt x="692" y="3461"/>
                    <a:pt x="692" y="3466"/>
                    <a:pt x="691" y="3472"/>
                  </a:cubicBezTo>
                  <a:cubicBezTo>
                    <a:pt x="689" y="3477"/>
                    <a:pt x="687" y="3483"/>
                    <a:pt x="687" y="3490"/>
                  </a:cubicBezTo>
                  <a:lnTo>
                    <a:pt x="687" y="3503"/>
                  </a:lnTo>
                  <a:cubicBezTo>
                    <a:pt x="687" y="3508"/>
                    <a:pt x="689" y="3514"/>
                    <a:pt x="694" y="3517"/>
                  </a:cubicBezTo>
                  <a:cubicBezTo>
                    <a:pt x="698" y="3526"/>
                    <a:pt x="707" y="3548"/>
                    <a:pt x="722" y="3581"/>
                  </a:cubicBezTo>
                  <a:cubicBezTo>
                    <a:pt x="731" y="3603"/>
                    <a:pt x="742" y="3625"/>
                    <a:pt x="758" y="3643"/>
                  </a:cubicBezTo>
                  <a:cubicBezTo>
                    <a:pt x="818" y="3607"/>
                    <a:pt x="857" y="3574"/>
                    <a:pt x="873" y="3548"/>
                  </a:cubicBezTo>
                  <a:cubicBezTo>
                    <a:pt x="890" y="3523"/>
                    <a:pt x="903" y="3470"/>
                    <a:pt x="912" y="3391"/>
                  </a:cubicBezTo>
                  <a:cubicBezTo>
                    <a:pt x="921" y="3399"/>
                    <a:pt x="932" y="3403"/>
                    <a:pt x="943" y="3403"/>
                  </a:cubicBezTo>
                  <a:cubicBezTo>
                    <a:pt x="946" y="3403"/>
                    <a:pt x="948" y="3402"/>
                    <a:pt x="950" y="3402"/>
                  </a:cubicBezTo>
                  <a:cubicBezTo>
                    <a:pt x="963" y="3398"/>
                    <a:pt x="974" y="3393"/>
                    <a:pt x="981" y="3384"/>
                  </a:cubicBezTo>
                  <a:cubicBezTo>
                    <a:pt x="990" y="3375"/>
                    <a:pt x="1001" y="3366"/>
                    <a:pt x="1010" y="3356"/>
                  </a:cubicBezTo>
                  <a:cubicBezTo>
                    <a:pt x="1019" y="3347"/>
                    <a:pt x="1032" y="3342"/>
                    <a:pt x="1045" y="3342"/>
                  </a:cubicBezTo>
                  <a:cubicBezTo>
                    <a:pt x="1043" y="3389"/>
                    <a:pt x="1047" y="3437"/>
                    <a:pt x="1060" y="3483"/>
                  </a:cubicBezTo>
                  <a:cubicBezTo>
                    <a:pt x="1069" y="3510"/>
                    <a:pt x="1082" y="3554"/>
                    <a:pt x="1102" y="3616"/>
                  </a:cubicBezTo>
                  <a:lnTo>
                    <a:pt x="1438" y="3616"/>
                  </a:lnTo>
                  <a:lnTo>
                    <a:pt x="1472" y="3581"/>
                  </a:lnTo>
                  <a:cubicBezTo>
                    <a:pt x="1487" y="3568"/>
                    <a:pt x="1502" y="3557"/>
                    <a:pt x="1518" y="3548"/>
                  </a:cubicBezTo>
                  <a:cubicBezTo>
                    <a:pt x="1533" y="3539"/>
                    <a:pt x="1549" y="3528"/>
                    <a:pt x="1564" y="3517"/>
                  </a:cubicBezTo>
                  <a:cubicBezTo>
                    <a:pt x="1586" y="3503"/>
                    <a:pt x="1595" y="3475"/>
                    <a:pt x="1588" y="3451"/>
                  </a:cubicBezTo>
                  <a:cubicBezTo>
                    <a:pt x="1580" y="3424"/>
                    <a:pt x="1593" y="3406"/>
                    <a:pt x="1626" y="3391"/>
                  </a:cubicBezTo>
                  <a:cubicBezTo>
                    <a:pt x="1639" y="3406"/>
                    <a:pt x="1648" y="3424"/>
                    <a:pt x="1651" y="3444"/>
                  </a:cubicBezTo>
                  <a:cubicBezTo>
                    <a:pt x="1653" y="3459"/>
                    <a:pt x="1657" y="3472"/>
                    <a:pt x="1661" y="3486"/>
                  </a:cubicBezTo>
                  <a:cubicBezTo>
                    <a:pt x="1666" y="3497"/>
                    <a:pt x="1675" y="3508"/>
                    <a:pt x="1686" y="3514"/>
                  </a:cubicBezTo>
                  <a:cubicBezTo>
                    <a:pt x="1703" y="3521"/>
                    <a:pt x="1721" y="3525"/>
                    <a:pt x="1739" y="3525"/>
                  </a:cubicBezTo>
                  <a:cubicBezTo>
                    <a:pt x="1781" y="3525"/>
                    <a:pt x="1803" y="3512"/>
                    <a:pt x="1805" y="3486"/>
                  </a:cubicBezTo>
                  <a:cubicBezTo>
                    <a:pt x="1807" y="3461"/>
                    <a:pt x="1809" y="3433"/>
                    <a:pt x="1809" y="3406"/>
                  </a:cubicBezTo>
                  <a:lnTo>
                    <a:pt x="1843" y="3391"/>
                  </a:lnTo>
                  <a:cubicBezTo>
                    <a:pt x="1863" y="3409"/>
                    <a:pt x="1885" y="3426"/>
                    <a:pt x="1907" y="3441"/>
                  </a:cubicBezTo>
                  <a:cubicBezTo>
                    <a:pt x="1929" y="3455"/>
                    <a:pt x="1949" y="3472"/>
                    <a:pt x="1969" y="3490"/>
                  </a:cubicBezTo>
                  <a:lnTo>
                    <a:pt x="1988" y="3472"/>
                  </a:lnTo>
                  <a:cubicBezTo>
                    <a:pt x="1993" y="3468"/>
                    <a:pt x="1997" y="3461"/>
                    <a:pt x="1997" y="3453"/>
                  </a:cubicBezTo>
                  <a:cubicBezTo>
                    <a:pt x="2002" y="3451"/>
                    <a:pt x="2004" y="3446"/>
                    <a:pt x="2004" y="3441"/>
                  </a:cubicBezTo>
                  <a:cubicBezTo>
                    <a:pt x="2004" y="3422"/>
                    <a:pt x="1999" y="3409"/>
                    <a:pt x="1988" y="3406"/>
                  </a:cubicBezTo>
                  <a:cubicBezTo>
                    <a:pt x="1975" y="3400"/>
                    <a:pt x="1969" y="3386"/>
                    <a:pt x="1969" y="3364"/>
                  </a:cubicBezTo>
                  <a:cubicBezTo>
                    <a:pt x="1967" y="3338"/>
                    <a:pt x="1975" y="3313"/>
                    <a:pt x="1991" y="3293"/>
                  </a:cubicBezTo>
                  <a:cubicBezTo>
                    <a:pt x="2013" y="3272"/>
                    <a:pt x="2035" y="3254"/>
                    <a:pt x="2061" y="3238"/>
                  </a:cubicBezTo>
                  <a:lnTo>
                    <a:pt x="2095" y="3238"/>
                  </a:lnTo>
                  <a:cubicBezTo>
                    <a:pt x="2099" y="3263"/>
                    <a:pt x="2103" y="3289"/>
                    <a:pt x="2110" y="3314"/>
                  </a:cubicBezTo>
                  <a:cubicBezTo>
                    <a:pt x="2119" y="3356"/>
                    <a:pt x="2136" y="3382"/>
                    <a:pt x="2159" y="3391"/>
                  </a:cubicBezTo>
                  <a:cubicBezTo>
                    <a:pt x="2216" y="3347"/>
                    <a:pt x="2265" y="3293"/>
                    <a:pt x="2302" y="3230"/>
                  </a:cubicBezTo>
                  <a:cubicBezTo>
                    <a:pt x="2347" y="3159"/>
                    <a:pt x="2380" y="3103"/>
                    <a:pt x="2404" y="3055"/>
                  </a:cubicBezTo>
                  <a:cubicBezTo>
                    <a:pt x="2410" y="3066"/>
                    <a:pt x="2421" y="3075"/>
                    <a:pt x="2431" y="3079"/>
                  </a:cubicBezTo>
                  <a:cubicBezTo>
                    <a:pt x="2438" y="3083"/>
                    <a:pt x="2445" y="3086"/>
                    <a:pt x="2453" y="3086"/>
                  </a:cubicBezTo>
                  <a:cubicBezTo>
                    <a:pt x="2457" y="3086"/>
                    <a:pt x="2462" y="3085"/>
                    <a:pt x="2466" y="3082"/>
                  </a:cubicBezTo>
                  <a:cubicBezTo>
                    <a:pt x="2475" y="3079"/>
                    <a:pt x="2494" y="3048"/>
                    <a:pt x="2519" y="2991"/>
                  </a:cubicBezTo>
                  <a:cubicBezTo>
                    <a:pt x="2545" y="2936"/>
                    <a:pt x="2570" y="2876"/>
                    <a:pt x="2596" y="2812"/>
                  </a:cubicBezTo>
                  <a:cubicBezTo>
                    <a:pt x="2621" y="2750"/>
                    <a:pt x="2643" y="2692"/>
                    <a:pt x="2663" y="2639"/>
                  </a:cubicBezTo>
                  <a:cubicBezTo>
                    <a:pt x="2674" y="2609"/>
                    <a:pt x="2684" y="2580"/>
                    <a:pt x="2691" y="2551"/>
                  </a:cubicBezTo>
                  <a:cubicBezTo>
                    <a:pt x="2693" y="2534"/>
                    <a:pt x="2684" y="2520"/>
                    <a:pt x="2671" y="2513"/>
                  </a:cubicBezTo>
                  <a:cubicBezTo>
                    <a:pt x="2656" y="2505"/>
                    <a:pt x="2647" y="2489"/>
                    <a:pt x="2649" y="2474"/>
                  </a:cubicBezTo>
                  <a:cubicBezTo>
                    <a:pt x="2645" y="2456"/>
                    <a:pt x="2654" y="2438"/>
                    <a:pt x="2671" y="2429"/>
                  </a:cubicBezTo>
                  <a:cubicBezTo>
                    <a:pt x="2684" y="2421"/>
                    <a:pt x="2691" y="2401"/>
                    <a:pt x="2691" y="2368"/>
                  </a:cubicBezTo>
                  <a:cubicBezTo>
                    <a:pt x="2691" y="2350"/>
                    <a:pt x="2691" y="2317"/>
                    <a:pt x="2687" y="2273"/>
                  </a:cubicBezTo>
                  <a:cubicBezTo>
                    <a:pt x="2685" y="2229"/>
                    <a:pt x="2671" y="2207"/>
                    <a:pt x="2642" y="2207"/>
                  </a:cubicBezTo>
                  <a:cubicBezTo>
                    <a:pt x="2638" y="2207"/>
                    <a:pt x="2634" y="2207"/>
                    <a:pt x="2634" y="2211"/>
                  </a:cubicBezTo>
                  <a:cubicBezTo>
                    <a:pt x="2634" y="2213"/>
                    <a:pt x="2632" y="2215"/>
                    <a:pt x="2629" y="2215"/>
                  </a:cubicBezTo>
                  <a:lnTo>
                    <a:pt x="2621" y="2215"/>
                  </a:lnTo>
                  <a:cubicBezTo>
                    <a:pt x="2603" y="2226"/>
                    <a:pt x="2589" y="2240"/>
                    <a:pt x="2576" y="2257"/>
                  </a:cubicBezTo>
                  <a:cubicBezTo>
                    <a:pt x="2554" y="2281"/>
                    <a:pt x="2539" y="2297"/>
                    <a:pt x="2530" y="2306"/>
                  </a:cubicBezTo>
                  <a:cubicBezTo>
                    <a:pt x="2508" y="2286"/>
                    <a:pt x="2495" y="2260"/>
                    <a:pt x="2495" y="2231"/>
                  </a:cubicBezTo>
                  <a:lnTo>
                    <a:pt x="2495" y="2158"/>
                  </a:lnTo>
                  <a:cubicBezTo>
                    <a:pt x="2495" y="2116"/>
                    <a:pt x="2506" y="2089"/>
                    <a:pt x="2530" y="2078"/>
                  </a:cubicBezTo>
                  <a:cubicBezTo>
                    <a:pt x="2554" y="2065"/>
                    <a:pt x="2568" y="2038"/>
                    <a:pt x="2565" y="2012"/>
                  </a:cubicBezTo>
                  <a:cubicBezTo>
                    <a:pt x="2563" y="1979"/>
                    <a:pt x="2548" y="1950"/>
                    <a:pt x="2523" y="1930"/>
                  </a:cubicBezTo>
                  <a:cubicBezTo>
                    <a:pt x="2494" y="1904"/>
                    <a:pt x="2463" y="1881"/>
                    <a:pt x="2428" y="1860"/>
                  </a:cubicBezTo>
                  <a:cubicBezTo>
                    <a:pt x="2393" y="1840"/>
                    <a:pt x="2358" y="1820"/>
                    <a:pt x="2324" y="1804"/>
                  </a:cubicBezTo>
                  <a:cubicBezTo>
                    <a:pt x="2287" y="1789"/>
                    <a:pt x="2263" y="1778"/>
                    <a:pt x="2249" y="1773"/>
                  </a:cubicBezTo>
                  <a:lnTo>
                    <a:pt x="2176" y="1749"/>
                  </a:lnTo>
                  <a:cubicBezTo>
                    <a:pt x="2141" y="1736"/>
                    <a:pt x="2105" y="1723"/>
                    <a:pt x="2064" y="1711"/>
                  </a:cubicBezTo>
                  <a:cubicBezTo>
                    <a:pt x="2024" y="1696"/>
                    <a:pt x="1988" y="1685"/>
                    <a:pt x="1951" y="1676"/>
                  </a:cubicBezTo>
                  <a:cubicBezTo>
                    <a:pt x="1916" y="1665"/>
                    <a:pt x="1893" y="1659"/>
                    <a:pt x="1878" y="1654"/>
                  </a:cubicBezTo>
                  <a:cubicBezTo>
                    <a:pt x="1841" y="1608"/>
                    <a:pt x="1794" y="1572"/>
                    <a:pt x="1741" y="1546"/>
                  </a:cubicBezTo>
                  <a:cubicBezTo>
                    <a:pt x="1679" y="1513"/>
                    <a:pt x="1615" y="1488"/>
                    <a:pt x="1549" y="1468"/>
                  </a:cubicBezTo>
                  <a:cubicBezTo>
                    <a:pt x="1480" y="1448"/>
                    <a:pt x="1412" y="1431"/>
                    <a:pt x="1343" y="1420"/>
                  </a:cubicBezTo>
                  <a:cubicBezTo>
                    <a:pt x="1284" y="1409"/>
                    <a:pt x="1228" y="1402"/>
                    <a:pt x="1171" y="1402"/>
                  </a:cubicBezTo>
                  <a:lnTo>
                    <a:pt x="1156" y="1402"/>
                  </a:lnTo>
                  <a:cubicBezTo>
                    <a:pt x="1155" y="1413"/>
                    <a:pt x="1149" y="1422"/>
                    <a:pt x="1142" y="1429"/>
                  </a:cubicBezTo>
                  <a:cubicBezTo>
                    <a:pt x="1135" y="1440"/>
                    <a:pt x="1129" y="1451"/>
                    <a:pt x="1129" y="1464"/>
                  </a:cubicBezTo>
                  <a:lnTo>
                    <a:pt x="939" y="1276"/>
                  </a:lnTo>
                  <a:lnTo>
                    <a:pt x="862" y="1276"/>
                  </a:lnTo>
                  <a:cubicBezTo>
                    <a:pt x="862" y="1183"/>
                    <a:pt x="901" y="1097"/>
                    <a:pt x="977" y="1020"/>
                  </a:cubicBezTo>
                  <a:cubicBezTo>
                    <a:pt x="1049" y="947"/>
                    <a:pt x="1147" y="905"/>
                    <a:pt x="1249" y="905"/>
                  </a:cubicBezTo>
                  <a:cubicBezTo>
                    <a:pt x="1251" y="905"/>
                    <a:pt x="1253" y="905"/>
                    <a:pt x="1255" y="905"/>
                  </a:cubicBezTo>
                  <a:lnTo>
                    <a:pt x="1282" y="905"/>
                  </a:lnTo>
                  <a:cubicBezTo>
                    <a:pt x="1304" y="907"/>
                    <a:pt x="1324" y="912"/>
                    <a:pt x="1345" y="918"/>
                  </a:cubicBezTo>
                  <a:cubicBezTo>
                    <a:pt x="1367" y="925"/>
                    <a:pt x="1387" y="931"/>
                    <a:pt x="1409" y="932"/>
                  </a:cubicBezTo>
                  <a:lnTo>
                    <a:pt x="1436" y="932"/>
                  </a:lnTo>
                  <a:cubicBezTo>
                    <a:pt x="1441" y="932"/>
                    <a:pt x="1447" y="927"/>
                    <a:pt x="1454" y="918"/>
                  </a:cubicBezTo>
                  <a:cubicBezTo>
                    <a:pt x="1461" y="909"/>
                    <a:pt x="1467" y="905"/>
                    <a:pt x="1472" y="905"/>
                  </a:cubicBezTo>
                  <a:cubicBezTo>
                    <a:pt x="1483" y="898"/>
                    <a:pt x="1494" y="890"/>
                    <a:pt x="1507" y="883"/>
                  </a:cubicBezTo>
                  <a:cubicBezTo>
                    <a:pt x="1514" y="878"/>
                    <a:pt x="1524" y="872"/>
                    <a:pt x="1535" y="870"/>
                  </a:cubicBezTo>
                  <a:cubicBezTo>
                    <a:pt x="1560" y="872"/>
                    <a:pt x="1586" y="878"/>
                    <a:pt x="1611" y="883"/>
                  </a:cubicBezTo>
                  <a:cubicBezTo>
                    <a:pt x="1637" y="889"/>
                    <a:pt x="1664" y="896"/>
                    <a:pt x="1688" y="905"/>
                  </a:cubicBezTo>
                  <a:lnTo>
                    <a:pt x="1703" y="905"/>
                  </a:lnTo>
                  <a:cubicBezTo>
                    <a:pt x="1741" y="905"/>
                    <a:pt x="1781" y="900"/>
                    <a:pt x="1818" y="887"/>
                  </a:cubicBezTo>
                  <a:cubicBezTo>
                    <a:pt x="1858" y="874"/>
                    <a:pt x="1900" y="869"/>
                    <a:pt x="1940" y="869"/>
                  </a:cubicBezTo>
                  <a:lnTo>
                    <a:pt x="2061" y="869"/>
                  </a:lnTo>
                  <a:lnTo>
                    <a:pt x="2095" y="905"/>
                  </a:lnTo>
                  <a:cubicBezTo>
                    <a:pt x="2134" y="956"/>
                    <a:pt x="2192" y="993"/>
                    <a:pt x="2256" y="1006"/>
                  </a:cubicBezTo>
                  <a:cubicBezTo>
                    <a:pt x="2326" y="1022"/>
                    <a:pt x="2366" y="1040"/>
                    <a:pt x="2375" y="1058"/>
                  </a:cubicBezTo>
                  <a:cubicBezTo>
                    <a:pt x="2380" y="1082"/>
                    <a:pt x="2389" y="1128"/>
                    <a:pt x="2404" y="1199"/>
                  </a:cubicBezTo>
                  <a:cubicBezTo>
                    <a:pt x="2411" y="1247"/>
                    <a:pt x="2422" y="1292"/>
                    <a:pt x="2439" y="1338"/>
                  </a:cubicBezTo>
                  <a:cubicBezTo>
                    <a:pt x="2446" y="1362"/>
                    <a:pt x="2450" y="1387"/>
                    <a:pt x="2452" y="1413"/>
                  </a:cubicBezTo>
                  <a:cubicBezTo>
                    <a:pt x="2452" y="1429"/>
                    <a:pt x="2466" y="1437"/>
                    <a:pt x="2494" y="1437"/>
                  </a:cubicBezTo>
                  <a:cubicBezTo>
                    <a:pt x="2545" y="1437"/>
                    <a:pt x="2587" y="1404"/>
                    <a:pt x="2620" y="1338"/>
                  </a:cubicBezTo>
                  <a:cubicBezTo>
                    <a:pt x="2621" y="1318"/>
                    <a:pt x="2623" y="1296"/>
                    <a:pt x="2627" y="1276"/>
                  </a:cubicBezTo>
                  <a:cubicBezTo>
                    <a:pt x="2632" y="1247"/>
                    <a:pt x="2636" y="1217"/>
                    <a:pt x="2638" y="1185"/>
                  </a:cubicBezTo>
                  <a:cubicBezTo>
                    <a:pt x="2640" y="1152"/>
                    <a:pt x="2643" y="1121"/>
                    <a:pt x="2649" y="1090"/>
                  </a:cubicBezTo>
                  <a:cubicBezTo>
                    <a:pt x="2653" y="1069"/>
                    <a:pt x="2654" y="1049"/>
                    <a:pt x="2656" y="1029"/>
                  </a:cubicBezTo>
                  <a:lnTo>
                    <a:pt x="2656" y="974"/>
                  </a:lnTo>
                  <a:cubicBezTo>
                    <a:pt x="2654" y="911"/>
                    <a:pt x="2643" y="847"/>
                    <a:pt x="2623" y="784"/>
                  </a:cubicBezTo>
                  <a:cubicBezTo>
                    <a:pt x="2601" y="711"/>
                    <a:pt x="2574" y="640"/>
                    <a:pt x="2539" y="571"/>
                  </a:cubicBezTo>
                  <a:cubicBezTo>
                    <a:pt x="2505" y="500"/>
                    <a:pt x="2464" y="432"/>
                    <a:pt x="2417" y="368"/>
                  </a:cubicBezTo>
                  <a:cubicBezTo>
                    <a:pt x="2377" y="313"/>
                    <a:pt x="2329" y="262"/>
                    <a:pt x="2276" y="218"/>
                  </a:cubicBezTo>
                  <a:cubicBezTo>
                    <a:pt x="2244" y="192"/>
                    <a:pt x="2218" y="179"/>
                    <a:pt x="2202" y="179"/>
                  </a:cubicBezTo>
                  <a:cubicBezTo>
                    <a:pt x="2200" y="179"/>
                    <a:pt x="2198" y="179"/>
                    <a:pt x="2196" y="180"/>
                  </a:cubicBezTo>
                  <a:cubicBezTo>
                    <a:pt x="2195" y="180"/>
                    <a:pt x="2194" y="180"/>
                    <a:pt x="2194" y="180"/>
                  </a:cubicBezTo>
                  <a:cubicBezTo>
                    <a:pt x="2177" y="180"/>
                    <a:pt x="2154" y="162"/>
                    <a:pt x="2123" y="127"/>
                  </a:cubicBezTo>
                  <a:lnTo>
                    <a:pt x="2108" y="120"/>
                  </a:lnTo>
                  <a:lnTo>
                    <a:pt x="2095" y="127"/>
                  </a:lnTo>
                  <a:cubicBezTo>
                    <a:pt x="2083" y="134"/>
                    <a:pt x="2070" y="143"/>
                    <a:pt x="2061" y="154"/>
                  </a:cubicBezTo>
                  <a:cubicBezTo>
                    <a:pt x="2048" y="165"/>
                    <a:pt x="2039" y="176"/>
                    <a:pt x="2031" y="189"/>
                  </a:cubicBezTo>
                  <a:cubicBezTo>
                    <a:pt x="2010" y="176"/>
                    <a:pt x="1986" y="141"/>
                    <a:pt x="1962" y="85"/>
                  </a:cubicBezTo>
                  <a:cubicBezTo>
                    <a:pt x="1938" y="28"/>
                    <a:pt x="1915" y="1"/>
                    <a:pt x="18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2"/>
            <p:cNvSpPr/>
            <p:nvPr/>
          </p:nvSpPr>
          <p:spPr>
            <a:xfrm>
              <a:off x="1766525" y="2853575"/>
              <a:ext cx="58025" cy="132225"/>
            </a:xfrm>
            <a:custGeom>
              <a:avLst/>
              <a:gdLst/>
              <a:ahLst/>
              <a:cxnLst/>
              <a:rect l="l" t="t" r="r" b="b"/>
              <a:pathLst>
                <a:path w="2321" h="5289" extrusionOk="0">
                  <a:moveTo>
                    <a:pt x="516" y="174"/>
                  </a:moveTo>
                  <a:cubicBezTo>
                    <a:pt x="517" y="174"/>
                    <a:pt x="518" y="174"/>
                    <a:pt x="519" y="174"/>
                  </a:cubicBezTo>
                  <a:lnTo>
                    <a:pt x="519" y="176"/>
                  </a:lnTo>
                  <a:cubicBezTo>
                    <a:pt x="534" y="176"/>
                    <a:pt x="541" y="185"/>
                    <a:pt x="541" y="209"/>
                  </a:cubicBezTo>
                  <a:cubicBezTo>
                    <a:pt x="541" y="232"/>
                    <a:pt x="534" y="243"/>
                    <a:pt x="519" y="243"/>
                  </a:cubicBezTo>
                  <a:cubicBezTo>
                    <a:pt x="518" y="243"/>
                    <a:pt x="516" y="244"/>
                    <a:pt x="514" y="244"/>
                  </a:cubicBezTo>
                  <a:cubicBezTo>
                    <a:pt x="469" y="244"/>
                    <a:pt x="470" y="174"/>
                    <a:pt x="516" y="174"/>
                  </a:cubicBezTo>
                  <a:close/>
                  <a:moveTo>
                    <a:pt x="477" y="260"/>
                  </a:moveTo>
                  <a:cubicBezTo>
                    <a:pt x="477" y="325"/>
                    <a:pt x="463" y="366"/>
                    <a:pt x="435" y="386"/>
                  </a:cubicBezTo>
                  <a:cubicBezTo>
                    <a:pt x="408" y="404"/>
                    <a:pt x="362" y="413"/>
                    <a:pt x="302" y="413"/>
                  </a:cubicBezTo>
                  <a:cubicBezTo>
                    <a:pt x="300" y="369"/>
                    <a:pt x="322" y="327"/>
                    <a:pt x="359" y="302"/>
                  </a:cubicBezTo>
                  <a:cubicBezTo>
                    <a:pt x="392" y="274"/>
                    <a:pt x="434" y="260"/>
                    <a:pt x="477" y="260"/>
                  </a:cubicBezTo>
                  <a:close/>
                  <a:moveTo>
                    <a:pt x="1157" y="448"/>
                  </a:moveTo>
                  <a:cubicBezTo>
                    <a:pt x="1146" y="479"/>
                    <a:pt x="1128" y="508"/>
                    <a:pt x="1104" y="532"/>
                  </a:cubicBezTo>
                  <a:cubicBezTo>
                    <a:pt x="1078" y="559"/>
                    <a:pt x="1053" y="585"/>
                    <a:pt x="1024" y="609"/>
                  </a:cubicBezTo>
                  <a:lnTo>
                    <a:pt x="1024" y="581"/>
                  </a:lnTo>
                  <a:cubicBezTo>
                    <a:pt x="1024" y="545"/>
                    <a:pt x="1044" y="510"/>
                    <a:pt x="1077" y="494"/>
                  </a:cubicBezTo>
                  <a:cubicBezTo>
                    <a:pt x="1111" y="472"/>
                    <a:pt x="1139" y="457"/>
                    <a:pt x="1157" y="448"/>
                  </a:cubicBezTo>
                  <a:close/>
                  <a:moveTo>
                    <a:pt x="457" y="525"/>
                  </a:moveTo>
                  <a:lnTo>
                    <a:pt x="457" y="643"/>
                  </a:lnTo>
                  <a:cubicBezTo>
                    <a:pt x="424" y="643"/>
                    <a:pt x="393" y="649"/>
                    <a:pt x="366" y="662"/>
                  </a:cubicBezTo>
                  <a:cubicBezTo>
                    <a:pt x="342" y="674"/>
                    <a:pt x="315" y="680"/>
                    <a:pt x="289" y="680"/>
                  </a:cubicBezTo>
                  <a:cubicBezTo>
                    <a:pt x="245" y="680"/>
                    <a:pt x="223" y="667"/>
                    <a:pt x="218" y="645"/>
                  </a:cubicBezTo>
                  <a:lnTo>
                    <a:pt x="220" y="645"/>
                  </a:lnTo>
                  <a:cubicBezTo>
                    <a:pt x="258" y="625"/>
                    <a:pt x="295" y="599"/>
                    <a:pt x="328" y="570"/>
                  </a:cubicBezTo>
                  <a:cubicBezTo>
                    <a:pt x="362" y="541"/>
                    <a:pt x="410" y="525"/>
                    <a:pt x="457" y="525"/>
                  </a:cubicBezTo>
                  <a:close/>
                  <a:moveTo>
                    <a:pt x="457" y="813"/>
                  </a:moveTo>
                  <a:lnTo>
                    <a:pt x="477" y="848"/>
                  </a:lnTo>
                  <a:lnTo>
                    <a:pt x="421" y="910"/>
                  </a:lnTo>
                  <a:lnTo>
                    <a:pt x="408" y="883"/>
                  </a:lnTo>
                  <a:cubicBezTo>
                    <a:pt x="408" y="870"/>
                    <a:pt x="410" y="857"/>
                    <a:pt x="415" y="844"/>
                  </a:cubicBezTo>
                  <a:cubicBezTo>
                    <a:pt x="424" y="828"/>
                    <a:pt x="439" y="817"/>
                    <a:pt x="457" y="813"/>
                  </a:cubicBezTo>
                  <a:close/>
                  <a:moveTo>
                    <a:pt x="925" y="524"/>
                  </a:moveTo>
                  <a:cubicBezTo>
                    <a:pt x="928" y="524"/>
                    <a:pt x="931" y="524"/>
                    <a:pt x="934" y="525"/>
                  </a:cubicBezTo>
                  <a:cubicBezTo>
                    <a:pt x="936" y="552"/>
                    <a:pt x="927" y="581"/>
                    <a:pt x="912" y="605"/>
                  </a:cubicBezTo>
                  <a:cubicBezTo>
                    <a:pt x="899" y="625"/>
                    <a:pt x="883" y="645"/>
                    <a:pt x="867" y="663"/>
                  </a:cubicBezTo>
                  <a:cubicBezTo>
                    <a:pt x="850" y="684"/>
                    <a:pt x="835" y="702"/>
                    <a:pt x="821" y="720"/>
                  </a:cubicBezTo>
                  <a:cubicBezTo>
                    <a:pt x="806" y="740"/>
                    <a:pt x="799" y="766"/>
                    <a:pt x="801" y="791"/>
                  </a:cubicBezTo>
                  <a:cubicBezTo>
                    <a:pt x="804" y="791"/>
                    <a:pt x="830" y="786"/>
                    <a:pt x="877" y="777"/>
                  </a:cubicBezTo>
                  <a:cubicBezTo>
                    <a:pt x="888" y="775"/>
                    <a:pt x="897" y="774"/>
                    <a:pt x="905" y="774"/>
                  </a:cubicBezTo>
                  <a:cubicBezTo>
                    <a:pt x="934" y="774"/>
                    <a:pt x="951" y="786"/>
                    <a:pt x="954" y="811"/>
                  </a:cubicBezTo>
                  <a:lnTo>
                    <a:pt x="863" y="910"/>
                  </a:lnTo>
                  <a:lnTo>
                    <a:pt x="793" y="846"/>
                  </a:lnTo>
                  <a:lnTo>
                    <a:pt x="729" y="910"/>
                  </a:lnTo>
                  <a:cubicBezTo>
                    <a:pt x="687" y="890"/>
                    <a:pt x="655" y="855"/>
                    <a:pt x="638" y="811"/>
                  </a:cubicBezTo>
                  <a:cubicBezTo>
                    <a:pt x="622" y="766"/>
                    <a:pt x="589" y="729"/>
                    <a:pt x="547" y="705"/>
                  </a:cubicBezTo>
                  <a:lnTo>
                    <a:pt x="534" y="693"/>
                  </a:lnTo>
                  <a:lnTo>
                    <a:pt x="521" y="678"/>
                  </a:lnTo>
                  <a:cubicBezTo>
                    <a:pt x="521" y="660"/>
                    <a:pt x="534" y="636"/>
                    <a:pt x="563" y="605"/>
                  </a:cubicBezTo>
                  <a:cubicBezTo>
                    <a:pt x="583" y="581"/>
                    <a:pt x="605" y="561"/>
                    <a:pt x="633" y="545"/>
                  </a:cubicBezTo>
                  <a:cubicBezTo>
                    <a:pt x="636" y="566"/>
                    <a:pt x="654" y="580"/>
                    <a:pt x="675" y="580"/>
                  </a:cubicBezTo>
                  <a:cubicBezTo>
                    <a:pt x="677" y="580"/>
                    <a:pt x="680" y="580"/>
                    <a:pt x="682" y="579"/>
                  </a:cubicBezTo>
                  <a:cubicBezTo>
                    <a:pt x="686" y="580"/>
                    <a:pt x="689" y="580"/>
                    <a:pt x="693" y="580"/>
                  </a:cubicBezTo>
                  <a:cubicBezTo>
                    <a:pt x="733" y="580"/>
                    <a:pt x="771" y="570"/>
                    <a:pt x="808" y="552"/>
                  </a:cubicBezTo>
                  <a:cubicBezTo>
                    <a:pt x="844" y="535"/>
                    <a:pt x="884" y="524"/>
                    <a:pt x="925" y="524"/>
                  </a:cubicBezTo>
                  <a:close/>
                  <a:moveTo>
                    <a:pt x="544" y="982"/>
                  </a:moveTo>
                  <a:cubicBezTo>
                    <a:pt x="544" y="982"/>
                    <a:pt x="546" y="983"/>
                    <a:pt x="547" y="987"/>
                  </a:cubicBezTo>
                  <a:cubicBezTo>
                    <a:pt x="561" y="987"/>
                    <a:pt x="569" y="990"/>
                    <a:pt x="569" y="998"/>
                  </a:cubicBezTo>
                  <a:cubicBezTo>
                    <a:pt x="569" y="1003"/>
                    <a:pt x="561" y="1012"/>
                    <a:pt x="547" y="1021"/>
                  </a:cubicBezTo>
                  <a:cubicBezTo>
                    <a:pt x="543" y="1021"/>
                    <a:pt x="541" y="1014"/>
                    <a:pt x="541" y="998"/>
                  </a:cubicBezTo>
                  <a:cubicBezTo>
                    <a:pt x="541" y="987"/>
                    <a:pt x="542" y="982"/>
                    <a:pt x="544" y="982"/>
                  </a:cubicBezTo>
                  <a:close/>
                  <a:moveTo>
                    <a:pt x="863" y="952"/>
                  </a:moveTo>
                  <a:cubicBezTo>
                    <a:pt x="872" y="952"/>
                    <a:pt x="877" y="963"/>
                    <a:pt x="877" y="987"/>
                  </a:cubicBezTo>
                  <a:cubicBezTo>
                    <a:pt x="877" y="1010"/>
                    <a:pt x="872" y="1021"/>
                    <a:pt x="863" y="1021"/>
                  </a:cubicBezTo>
                  <a:cubicBezTo>
                    <a:pt x="848" y="1021"/>
                    <a:pt x="841" y="1010"/>
                    <a:pt x="841" y="987"/>
                  </a:cubicBezTo>
                  <a:cubicBezTo>
                    <a:pt x="841" y="963"/>
                    <a:pt x="848" y="952"/>
                    <a:pt x="863" y="952"/>
                  </a:cubicBezTo>
                  <a:close/>
                  <a:moveTo>
                    <a:pt x="631" y="1155"/>
                  </a:moveTo>
                  <a:lnTo>
                    <a:pt x="589" y="1190"/>
                  </a:lnTo>
                  <a:lnTo>
                    <a:pt x="547" y="1155"/>
                  </a:lnTo>
                  <a:close/>
                  <a:moveTo>
                    <a:pt x="883" y="1021"/>
                  </a:moveTo>
                  <a:lnTo>
                    <a:pt x="898" y="1029"/>
                  </a:lnTo>
                  <a:cubicBezTo>
                    <a:pt x="885" y="1051"/>
                    <a:pt x="868" y="1071"/>
                    <a:pt x="848" y="1089"/>
                  </a:cubicBezTo>
                  <a:cubicBezTo>
                    <a:pt x="815" y="1124"/>
                    <a:pt x="781" y="1158"/>
                    <a:pt x="740" y="1197"/>
                  </a:cubicBezTo>
                  <a:lnTo>
                    <a:pt x="627" y="1303"/>
                  </a:lnTo>
                  <a:cubicBezTo>
                    <a:pt x="611" y="1321"/>
                    <a:pt x="591" y="1337"/>
                    <a:pt x="569" y="1350"/>
                  </a:cubicBezTo>
                  <a:cubicBezTo>
                    <a:pt x="569" y="1314"/>
                    <a:pt x="582" y="1279"/>
                    <a:pt x="603" y="1250"/>
                  </a:cubicBezTo>
                  <a:cubicBezTo>
                    <a:pt x="627" y="1213"/>
                    <a:pt x="655" y="1180"/>
                    <a:pt x="684" y="1151"/>
                  </a:cubicBezTo>
                  <a:cubicBezTo>
                    <a:pt x="715" y="1120"/>
                    <a:pt x="750" y="1093"/>
                    <a:pt x="786" y="1071"/>
                  </a:cubicBezTo>
                  <a:cubicBezTo>
                    <a:pt x="817" y="1051"/>
                    <a:pt x="850" y="1034"/>
                    <a:pt x="883" y="1021"/>
                  </a:cubicBezTo>
                  <a:close/>
                  <a:moveTo>
                    <a:pt x="856" y="1414"/>
                  </a:moveTo>
                  <a:cubicBezTo>
                    <a:pt x="883" y="1414"/>
                    <a:pt x="892" y="1418"/>
                    <a:pt x="883" y="1429"/>
                  </a:cubicBezTo>
                  <a:cubicBezTo>
                    <a:pt x="878" y="1437"/>
                    <a:pt x="869" y="1442"/>
                    <a:pt x="860" y="1442"/>
                  </a:cubicBezTo>
                  <a:cubicBezTo>
                    <a:pt x="858" y="1442"/>
                    <a:pt x="857" y="1442"/>
                    <a:pt x="856" y="1442"/>
                  </a:cubicBezTo>
                  <a:cubicBezTo>
                    <a:pt x="841" y="1442"/>
                    <a:pt x="835" y="1438"/>
                    <a:pt x="835" y="1429"/>
                  </a:cubicBezTo>
                  <a:cubicBezTo>
                    <a:pt x="821" y="1418"/>
                    <a:pt x="828" y="1414"/>
                    <a:pt x="856" y="1414"/>
                  </a:cubicBezTo>
                  <a:close/>
                  <a:moveTo>
                    <a:pt x="680" y="1429"/>
                  </a:moveTo>
                  <a:lnTo>
                    <a:pt x="680" y="1456"/>
                  </a:lnTo>
                  <a:lnTo>
                    <a:pt x="660" y="1456"/>
                  </a:lnTo>
                  <a:lnTo>
                    <a:pt x="680" y="1429"/>
                  </a:lnTo>
                  <a:close/>
                  <a:moveTo>
                    <a:pt x="589" y="1491"/>
                  </a:moveTo>
                  <a:lnTo>
                    <a:pt x="631" y="1526"/>
                  </a:lnTo>
                  <a:lnTo>
                    <a:pt x="589" y="1526"/>
                  </a:lnTo>
                  <a:lnTo>
                    <a:pt x="589" y="1491"/>
                  </a:lnTo>
                  <a:close/>
                  <a:moveTo>
                    <a:pt x="451" y="1490"/>
                  </a:moveTo>
                  <a:cubicBezTo>
                    <a:pt x="453" y="1490"/>
                    <a:pt x="455" y="1490"/>
                    <a:pt x="457" y="1491"/>
                  </a:cubicBezTo>
                  <a:cubicBezTo>
                    <a:pt x="479" y="1491"/>
                    <a:pt x="479" y="1504"/>
                    <a:pt x="457" y="1527"/>
                  </a:cubicBezTo>
                  <a:cubicBezTo>
                    <a:pt x="446" y="1527"/>
                    <a:pt x="443" y="1520"/>
                    <a:pt x="443" y="1506"/>
                  </a:cubicBezTo>
                  <a:cubicBezTo>
                    <a:pt x="443" y="1494"/>
                    <a:pt x="445" y="1490"/>
                    <a:pt x="451" y="1490"/>
                  </a:cubicBezTo>
                  <a:close/>
                  <a:moveTo>
                    <a:pt x="835" y="1526"/>
                  </a:moveTo>
                  <a:lnTo>
                    <a:pt x="835" y="1527"/>
                  </a:lnTo>
                  <a:cubicBezTo>
                    <a:pt x="848" y="1527"/>
                    <a:pt x="856" y="1537"/>
                    <a:pt x="856" y="1557"/>
                  </a:cubicBezTo>
                  <a:cubicBezTo>
                    <a:pt x="856" y="1579"/>
                    <a:pt x="848" y="1590"/>
                    <a:pt x="835" y="1590"/>
                  </a:cubicBezTo>
                  <a:cubicBezTo>
                    <a:pt x="812" y="1590"/>
                    <a:pt x="799" y="1579"/>
                    <a:pt x="799" y="1557"/>
                  </a:cubicBezTo>
                  <a:cubicBezTo>
                    <a:pt x="799" y="1537"/>
                    <a:pt x="812" y="1526"/>
                    <a:pt x="835" y="1526"/>
                  </a:cubicBezTo>
                  <a:close/>
                  <a:moveTo>
                    <a:pt x="477" y="1933"/>
                  </a:moveTo>
                  <a:lnTo>
                    <a:pt x="457" y="1960"/>
                  </a:lnTo>
                  <a:lnTo>
                    <a:pt x="457" y="1933"/>
                  </a:lnTo>
                  <a:close/>
                  <a:moveTo>
                    <a:pt x="932" y="1800"/>
                  </a:moveTo>
                  <a:cubicBezTo>
                    <a:pt x="996" y="1809"/>
                    <a:pt x="1036" y="1871"/>
                    <a:pt x="1024" y="1933"/>
                  </a:cubicBezTo>
                  <a:cubicBezTo>
                    <a:pt x="987" y="1975"/>
                    <a:pt x="956" y="2010"/>
                    <a:pt x="932" y="2037"/>
                  </a:cubicBezTo>
                  <a:cubicBezTo>
                    <a:pt x="923" y="2052"/>
                    <a:pt x="912" y="2065"/>
                    <a:pt x="901" y="2075"/>
                  </a:cubicBezTo>
                  <a:lnTo>
                    <a:pt x="870" y="2107"/>
                  </a:lnTo>
                  <a:lnTo>
                    <a:pt x="841" y="2136"/>
                  </a:lnTo>
                  <a:cubicBezTo>
                    <a:pt x="814" y="2132"/>
                    <a:pt x="786" y="2121"/>
                    <a:pt x="764" y="2105"/>
                  </a:cubicBezTo>
                  <a:cubicBezTo>
                    <a:pt x="740" y="2087"/>
                    <a:pt x="714" y="2075"/>
                    <a:pt x="684" y="2066"/>
                  </a:cubicBezTo>
                  <a:lnTo>
                    <a:pt x="684" y="2066"/>
                  </a:lnTo>
                  <a:cubicBezTo>
                    <a:pt x="697" y="2063"/>
                    <a:pt x="711" y="2058"/>
                    <a:pt x="722" y="2052"/>
                  </a:cubicBezTo>
                  <a:lnTo>
                    <a:pt x="750" y="2037"/>
                  </a:lnTo>
                  <a:lnTo>
                    <a:pt x="750" y="2017"/>
                  </a:lnTo>
                  <a:cubicBezTo>
                    <a:pt x="750" y="1999"/>
                    <a:pt x="746" y="1986"/>
                    <a:pt x="737" y="1980"/>
                  </a:cubicBezTo>
                  <a:cubicBezTo>
                    <a:pt x="728" y="1977"/>
                    <a:pt x="717" y="1971"/>
                    <a:pt x="706" y="1968"/>
                  </a:cubicBezTo>
                  <a:cubicBezTo>
                    <a:pt x="693" y="1964"/>
                    <a:pt x="682" y="1957"/>
                    <a:pt x="673" y="1949"/>
                  </a:cubicBezTo>
                  <a:cubicBezTo>
                    <a:pt x="664" y="1942"/>
                    <a:pt x="660" y="1928"/>
                    <a:pt x="660" y="1904"/>
                  </a:cubicBezTo>
                  <a:cubicBezTo>
                    <a:pt x="658" y="1882"/>
                    <a:pt x="671" y="1860"/>
                    <a:pt x="691" y="1847"/>
                  </a:cubicBezTo>
                  <a:cubicBezTo>
                    <a:pt x="715" y="1833"/>
                    <a:pt x="740" y="1822"/>
                    <a:pt x="768" y="1816"/>
                  </a:cubicBezTo>
                  <a:cubicBezTo>
                    <a:pt x="797" y="1811"/>
                    <a:pt x="828" y="1805"/>
                    <a:pt x="859" y="1803"/>
                  </a:cubicBezTo>
                  <a:cubicBezTo>
                    <a:pt x="890" y="1800"/>
                    <a:pt x="914" y="1800"/>
                    <a:pt x="932" y="1800"/>
                  </a:cubicBezTo>
                  <a:close/>
                  <a:moveTo>
                    <a:pt x="413" y="2101"/>
                  </a:moveTo>
                  <a:cubicBezTo>
                    <a:pt x="450" y="2101"/>
                    <a:pt x="484" y="2119"/>
                    <a:pt x="505" y="2150"/>
                  </a:cubicBezTo>
                  <a:cubicBezTo>
                    <a:pt x="527" y="2176"/>
                    <a:pt x="538" y="2209"/>
                    <a:pt x="541" y="2242"/>
                  </a:cubicBezTo>
                  <a:cubicBezTo>
                    <a:pt x="539" y="2242"/>
                    <a:pt x="537" y="2242"/>
                    <a:pt x="536" y="2242"/>
                  </a:cubicBezTo>
                  <a:cubicBezTo>
                    <a:pt x="499" y="2242"/>
                    <a:pt x="464" y="2226"/>
                    <a:pt x="443" y="2196"/>
                  </a:cubicBezTo>
                  <a:cubicBezTo>
                    <a:pt x="421" y="2169"/>
                    <a:pt x="408" y="2136"/>
                    <a:pt x="408" y="2101"/>
                  </a:cubicBezTo>
                  <a:cubicBezTo>
                    <a:pt x="410" y="2101"/>
                    <a:pt x="411" y="2101"/>
                    <a:pt x="413" y="2101"/>
                  </a:cubicBezTo>
                  <a:close/>
                  <a:moveTo>
                    <a:pt x="954" y="2200"/>
                  </a:moveTo>
                  <a:cubicBezTo>
                    <a:pt x="991" y="2200"/>
                    <a:pt x="1014" y="2209"/>
                    <a:pt x="1024" y="2227"/>
                  </a:cubicBezTo>
                  <a:cubicBezTo>
                    <a:pt x="1035" y="2251"/>
                    <a:pt x="1038" y="2278"/>
                    <a:pt x="1038" y="2304"/>
                  </a:cubicBezTo>
                  <a:cubicBezTo>
                    <a:pt x="1038" y="2326"/>
                    <a:pt x="1035" y="2348"/>
                    <a:pt x="1031" y="2371"/>
                  </a:cubicBezTo>
                  <a:cubicBezTo>
                    <a:pt x="1025" y="2397"/>
                    <a:pt x="1007" y="2410"/>
                    <a:pt x="974" y="2410"/>
                  </a:cubicBezTo>
                  <a:cubicBezTo>
                    <a:pt x="947" y="2410"/>
                    <a:pt x="925" y="2390"/>
                    <a:pt x="909" y="2353"/>
                  </a:cubicBezTo>
                  <a:cubicBezTo>
                    <a:pt x="896" y="2329"/>
                    <a:pt x="887" y="2302"/>
                    <a:pt x="883" y="2276"/>
                  </a:cubicBezTo>
                  <a:cubicBezTo>
                    <a:pt x="883" y="2225"/>
                    <a:pt x="907" y="2200"/>
                    <a:pt x="954" y="2200"/>
                  </a:cubicBezTo>
                  <a:close/>
                  <a:moveTo>
                    <a:pt x="744" y="2402"/>
                  </a:moveTo>
                  <a:lnTo>
                    <a:pt x="751" y="2408"/>
                  </a:lnTo>
                  <a:cubicBezTo>
                    <a:pt x="764" y="2408"/>
                    <a:pt x="779" y="2421"/>
                    <a:pt x="793" y="2444"/>
                  </a:cubicBezTo>
                  <a:lnTo>
                    <a:pt x="793" y="2479"/>
                  </a:lnTo>
                  <a:cubicBezTo>
                    <a:pt x="784" y="2483"/>
                    <a:pt x="777" y="2488"/>
                    <a:pt x="772" y="2496"/>
                  </a:cubicBezTo>
                  <a:cubicBezTo>
                    <a:pt x="766" y="2503"/>
                    <a:pt x="759" y="2507"/>
                    <a:pt x="751" y="2507"/>
                  </a:cubicBezTo>
                  <a:lnTo>
                    <a:pt x="744" y="2514"/>
                  </a:lnTo>
                  <a:lnTo>
                    <a:pt x="729" y="2507"/>
                  </a:lnTo>
                  <a:cubicBezTo>
                    <a:pt x="720" y="2507"/>
                    <a:pt x="711" y="2503"/>
                    <a:pt x="706" y="2496"/>
                  </a:cubicBezTo>
                  <a:cubicBezTo>
                    <a:pt x="698" y="2488"/>
                    <a:pt x="689" y="2483"/>
                    <a:pt x="680" y="2479"/>
                  </a:cubicBezTo>
                  <a:lnTo>
                    <a:pt x="680" y="2444"/>
                  </a:lnTo>
                  <a:cubicBezTo>
                    <a:pt x="689" y="2424"/>
                    <a:pt x="708" y="2410"/>
                    <a:pt x="729" y="2408"/>
                  </a:cubicBezTo>
                  <a:cubicBezTo>
                    <a:pt x="733" y="2404"/>
                    <a:pt x="739" y="2402"/>
                    <a:pt x="744" y="2402"/>
                  </a:cubicBezTo>
                  <a:close/>
                  <a:moveTo>
                    <a:pt x="2089" y="2444"/>
                  </a:moveTo>
                  <a:cubicBezTo>
                    <a:pt x="2081" y="2455"/>
                    <a:pt x="2074" y="2466"/>
                    <a:pt x="2068" y="2479"/>
                  </a:cubicBezTo>
                  <a:cubicBezTo>
                    <a:pt x="2063" y="2483"/>
                    <a:pt x="2061" y="2486"/>
                    <a:pt x="2061" y="2488"/>
                  </a:cubicBezTo>
                  <a:cubicBezTo>
                    <a:pt x="2061" y="2492"/>
                    <a:pt x="2059" y="2496"/>
                    <a:pt x="2054" y="2499"/>
                  </a:cubicBezTo>
                  <a:lnTo>
                    <a:pt x="2047" y="2507"/>
                  </a:lnTo>
                  <a:cubicBezTo>
                    <a:pt x="2047" y="2510"/>
                    <a:pt x="2043" y="2514"/>
                    <a:pt x="2039" y="2514"/>
                  </a:cubicBezTo>
                  <a:lnTo>
                    <a:pt x="2026" y="2514"/>
                  </a:lnTo>
                  <a:lnTo>
                    <a:pt x="2012" y="2507"/>
                  </a:lnTo>
                  <a:lnTo>
                    <a:pt x="1984" y="2444"/>
                  </a:lnTo>
                  <a:close/>
                  <a:moveTo>
                    <a:pt x="1641" y="2479"/>
                  </a:moveTo>
                  <a:cubicBezTo>
                    <a:pt x="1659" y="2479"/>
                    <a:pt x="1668" y="2490"/>
                    <a:pt x="1668" y="2510"/>
                  </a:cubicBezTo>
                  <a:cubicBezTo>
                    <a:pt x="1668" y="2532"/>
                    <a:pt x="1659" y="2543"/>
                    <a:pt x="1641" y="2543"/>
                  </a:cubicBezTo>
                  <a:cubicBezTo>
                    <a:pt x="1617" y="2543"/>
                    <a:pt x="1606" y="2532"/>
                    <a:pt x="1606" y="2510"/>
                  </a:cubicBezTo>
                  <a:cubicBezTo>
                    <a:pt x="1606" y="2490"/>
                    <a:pt x="1617" y="2479"/>
                    <a:pt x="1641" y="2479"/>
                  </a:cubicBezTo>
                  <a:close/>
                  <a:moveTo>
                    <a:pt x="1473" y="2479"/>
                  </a:moveTo>
                  <a:cubicBezTo>
                    <a:pt x="1477" y="2496"/>
                    <a:pt x="1482" y="2512"/>
                    <a:pt x="1489" y="2528"/>
                  </a:cubicBezTo>
                  <a:cubicBezTo>
                    <a:pt x="1497" y="2545"/>
                    <a:pt x="1504" y="2561"/>
                    <a:pt x="1508" y="2578"/>
                  </a:cubicBezTo>
                  <a:lnTo>
                    <a:pt x="1508" y="2620"/>
                  </a:lnTo>
                  <a:cubicBezTo>
                    <a:pt x="1460" y="2620"/>
                    <a:pt x="1438" y="2594"/>
                    <a:pt x="1438" y="2543"/>
                  </a:cubicBezTo>
                  <a:lnTo>
                    <a:pt x="1436" y="2543"/>
                  </a:lnTo>
                  <a:cubicBezTo>
                    <a:pt x="1436" y="2505"/>
                    <a:pt x="1449" y="2485"/>
                    <a:pt x="1473" y="2479"/>
                  </a:cubicBezTo>
                  <a:close/>
                  <a:moveTo>
                    <a:pt x="744" y="2605"/>
                  </a:moveTo>
                  <a:lnTo>
                    <a:pt x="751" y="2613"/>
                  </a:lnTo>
                  <a:cubicBezTo>
                    <a:pt x="755" y="2613"/>
                    <a:pt x="770" y="2623"/>
                    <a:pt x="793" y="2647"/>
                  </a:cubicBezTo>
                  <a:lnTo>
                    <a:pt x="751" y="2647"/>
                  </a:lnTo>
                  <a:cubicBezTo>
                    <a:pt x="750" y="2640"/>
                    <a:pt x="746" y="2633"/>
                    <a:pt x="740" y="2629"/>
                  </a:cubicBezTo>
                  <a:cubicBezTo>
                    <a:pt x="735" y="2625"/>
                    <a:pt x="731" y="2618"/>
                    <a:pt x="729" y="2613"/>
                  </a:cubicBezTo>
                  <a:cubicBezTo>
                    <a:pt x="733" y="2609"/>
                    <a:pt x="739" y="2605"/>
                    <a:pt x="744" y="2605"/>
                  </a:cubicBezTo>
                  <a:close/>
                  <a:moveTo>
                    <a:pt x="1802" y="2508"/>
                  </a:moveTo>
                  <a:cubicBezTo>
                    <a:pt x="1815" y="2523"/>
                    <a:pt x="1824" y="2541"/>
                    <a:pt x="1829" y="2560"/>
                  </a:cubicBezTo>
                  <a:cubicBezTo>
                    <a:pt x="1836" y="2576"/>
                    <a:pt x="1842" y="2594"/>
                    <a:pt x="1844" y="2613"/>
                  </a:cubicBezTo>
                  <a:lnTo>
                    <a:pt x="1829" y="2627"/>
                  </a:lnTo>
                  <a:cubicBezTo>
                    <a:pt x="1826" y="2631"/>
                    <a:pt x="1820" y="2634"/>
                    <a:pt x="1816" y="2636"/>
                  </a:cubicBezTo>
                  <a:cubicBezTo>
                    <a:pt x="1811" y="2640"/>
                    <a:pt x="1805" y="2644"/>
                    <a:pt x="1802" y="2647"/>
                  </a:cubicBezTo>
                  <a:lnTo>
                    <a:pt x="1774" y="2647"/>
                  </a:lnTo>
                  <a:lnTo>
                    <a:pt x="1802" y="2508"/>
                  </a:lnTo>
                  <a:close/>
                  <a:moveTo>
                    <a:pt x="1045" y="2674"/>
                  </a:moveTo>
                  <a:cubicBezTo>
                    <a:pt x="1043" y="2676"/>
                    <a:pt x="1042" y="2679"/>
                    <a:pt x="1040" y="2682"/>
                  </a:cubicBezTo>
                  <a:lnTo>
                    <a:pt x="1046" y="2682"/>
                  </a:lnTo>
                  <a:cubicBezTo>
                    <a:pt x="1045" y="2679"/>
                    <a:pt x="1045" y="2676"/>
                    <a:pt x="1045" y="2674"/>
                  </a:cubicBezTo>
                  <a:close/>
                  <a:moveTo>
                    <a:pt x="863" y="2682"/>
                  </a:moveTo>
                  <a:lnTo>
                    <a:pt x="863" y="2744"/>
                  </a:lnTo>
                  <a:lnTo>
                    <a:pt x="835" y="2709"/>
                  </a:lnTo>
                  <a:lnTo>
                    <a:pt x="863" y="2682"/>
                  </a:lnTo>
                  <a:close/>
                  <a:moveTo>
                    <a:pt x="1886" y="2711"/>
                  </a:moveTo>
                  <a:lnTo>
                    <a:pt x="1913" y="2746"/>
                  </a:lnTo>
                  <a:lnTo>
                    <a:pt x="1886" y="2781"/>
                  </a:lnTo>
                  <a:lnTo>
                    <a:pt x="1886" y="2711"/>
                  </a:lnTo>
                  <a:close/>
                  <a:moveTo>
                    <a:pt x="1473" y="2781"/>
                  </a:moveTo>
                  <a:cubicBezTo>
                    <a:pt x="1500" y="2788"/>
                    <a:pt x="1517" y="2815"/>
                    <a:pt x="1515" y="2845"/>
                  </a:cubicBezTo>
                  <a:lnTo>
                    <a:pt x="1473" y="2845"/>
                  </a:lnTo>
                  <a:lnTo>
                    <a:pt x="1473" y="2781"/>
                  </a:lnTo>
                  <a:close/>
                  <a:moveTo>
                    <a:pt x="787" y="2813"/>
                  </a:moveTo>
                  <a:cubicBezTo>
                    <a:pt x="788" y="2813"/>
                    <a:pt x="791" y="2814"/>
                    <a:pt x="793" y="2815"/>
                  </a:cubicBezTo>
                  <a:lnTo>
                    <a:pt x="793" y="2817"/>
                  </a:lnTo>
                  <a:cubicBezTo>
                    <a:pt x="803" y="2817"/>
                    <a:pt x="806" y="2819"/>
                    <a:pt x="806" y="2826"/>
                  </a:cubicBezTo>
                  <a:cubicBezTo>
                    <a:pt x="806" y="2832"/>
                    <a:pt x="803" y="2839"/>
                    <a:pt x="793" y="2843"/>
                  </a:cubicBezTo>
                  <a:cubicBezTo>
                    <a:pt x="790" y="2846"/>
                    <a:pt x="787" y="2848"/>
                    <a:pt x="784" y="2848"/>
                  </a:cubicBezTo>
                  <a:cubicBezTo>
                    <a:pt x="780" y="2848"/>
                    <a:pt x="779" y="2842"/>
                    <a:pt x="779" y="2832"/>
                  </a:cubicBezTo>
                  <a:cubicBezTo>
                    <a:pt x="779" y="2819"/>
                    <a:pt x="781" y="2813"/>
                    <a:pt x="787" y="2813"/>
                  </a:cubicBezTo>
                  <a:close/>
                  <a:moveTo>
                    <a:pt x="876" y="2954"/>
                  </a:moveTo>
                  <a:cubicBezTo>
                    <a:pt x="876" y="2954"/>
                    <a:pt x="876" y="2955"/>
                    <a:pt x="876" y="2956"/>
                  </a:cubicBezTo>
                  <a:lnTo>
                    <a:pt x="883" y="2956"/>
                  </a:lnTo>
                  <a:cubicBezTo>
                    <a:pt x="881" y="2955"/>
                    <a:pt x="878" y="2954"/>
                    <a:pt x="876" y="2954"/>
                  </a:cubicBezTo>
                  <a:close/>
                  <a:moveTo>
                    <a:pt x="474" y="3332"/>
                  </a:moveTo>
                  <a:cubicBezTo>
                    <a:pt x="485" y="3332"/>
                    <a:pt x="487" y="3343"/>
                    <a:pt x="477" y="3361"/>
                  </a:cubicBezTo>
                  <a:cubicBezTo>
                    <a:pt x="477" y="3371"/>
                    <a:pt x="476" y="3374"/>
                    <a:pt x="470" y="3374"/>
                  </a:cubicBezTo>
                  <a:cubicBezTo>
                    <a:pt x="466" y="3374"/>
                    <a:pt x="461" y="3371"/>
                    <a:pt x="457" y="3361"/>
                  </a:cubicBezTo>
                  <a:cubicBezTo>
                    <a:pt x="457" y="3343"/>
                    <a:pt x="463" y="3332"/>
                    <a:pt x="474" y="3332"/>
                  </a:cubicBezTo>
                  <a:close/>
                  <a:moveTo>
                    <a:pt x="457" y="3559"/>
                  </a:moveTo>
                  <a:lnTo>
                    <a:pt x="477" y="3593"/>
                  </a:lnTo>
                  <a:lnTo>
                    <a:pt x="457" y="3628"/>
                  </a:lnTo>
                  <a:lnTo>
                    <a:pt x="421" y="3593"/>
                  </a:lnTo>
                  <a:lnTo>
                    <a:pt x="457" y="3559"/>
                  </a:lnTo>
                  <a:close/>
                  <a:moveTo>
                    <a:pt x="477" y="3698"/>
                  </a:moveTo>
                  <a:lnTo>
                    <a:pt x="477" y="3732"/>
                  </a:lnTo>
                  <a:lnTo>
                    <a:pt x="457" y="3732"/>
                  </a:lnTo>
                  <a:lnTo>
                    <a:pt x="457" y="3698"/>
                  </a:lnTo>
                  <a:close/>
                  <a:moveTo>
                    <a:pt x="220" y="3762"/>
                  </a:moveTo>
                  <a:lnTo>
                    <a:pt x="220" y="3831"/>
                  </a:lnTo>
                  <a:lnTo>
                    <a:pt x="176" y="3831"/>
                  </a:lnTo>
                  <a:lnTo>
                    <a:pt x="220" y="3762"/>
                  </a:lnTo>
                  <a:close/>
                  <a:moveTo>
                    <a:pt x="337" y="3628"/>
                  </a:moveTo>
                  <a:cubicBezTo>
                    <a:pt x="366" y="3628"/>
                    <a:pt x="382" y="3648"/>
                    <a:pt x="386" y="3688"/>
                  </a:cubicBezTo>
                  <a:cubicBezTo>
                    <a:pt x="392" y="3727"/>
                    <a:pt x="393" y="3754"/>
                    <a:pt x="393" y="3769"/>
                  </a:cubicBezTo>
                  <a:cubicBezTo>
                    <a:pt x="392" y="3791"/>
                    <a:pt x="388" y="3813"/>
                    <a:pt x="382" y="3835"/>
                  </a:cubicBezTo>
                  <a:cubicBezTo>
                    <a:pt x="377" y="3858"/>
                    <a:pt x="362" y="3869"/>
                    <a:pt x="337" y="3869"/>
                  </a:cubicBezTo>
                  <a:cubicBezTo>
                    <a:pt x="329" y="3869"/>
                    <a:pt x="320" y="3868"/>
                    <a:pt x="309" y="3866"/>
                  </a:cubicBezTo>
                  <a:cubicBezTo>
                    <a:pt x="300" y="3851"/>
                    <a:pt x="295" y="3835"/>
                    <a:pt x="291" y="3818"/>
                  </a:cubicBezTo>
                  <a:cubicBezTo>
                    <a:pt x="289" y="3798"/>
                    <a:pt x="287" y="3780"/>
                    <a:pt x="289" y="3762"/>
                  </a:cubicBezTo>
                  <a:lnTo>
                    <a:pt x="289" y="3681"/>
                  </a:lnTo>
                  <a:cubicBezTo>
                    <a:pt x="289" y="3646"/>
                    <a:pt x="304" y="3628"/>
                    <a:pt x="337" y="3628"/>
                  </a:cubicBezTo>
                  <a:close/>
                  <a:moveTo>
                    <a:pt x="667" y="3732"/>
                  </a:moveTo>
                  <a:cubicBezTo>
                    <a:pt x="700" y="3732"/>
                    <a:pt x="719" y="3754"/>
                    <a:pt x="722" y="3798"/>
                  </a:cubicBezTo>
                  <a:cubicBezTo>
                    <a:pt x="728" y="3844"/>
                    <a:pt x="729" y="3873"/>
                    <a:pt x="729" y="3886"/>
                  </a:cubicBezTo>
                  <a:cubicBezTo>
                    <a:pt x="706" y="3886"/>
                    <a:pt x="682" y="3878"/>
                    <a:pt x="664" y="3866"/>
                  </a:cubicBezTo>
                  <a:cubicBezTo>
                    <a:pt x="640" y="3849"/>
                    <a:pt x="629" y="3822"/>
                    <a:pt x="631" y="3796"/>
                  </a:cubicBezTo>
                  <a:cubicBezTo>
                    <a:pt x="633" y="3785"/>
                    <a:pt x="635" y="3774"/>
                    <a:pt x="638" y="3763"/>
                  </a:cubicBezTo>
                  <a:cubicBezTo>
                    <a:pt x="640" y="3751"/>
                    <a:pt x="649" y="3740"/>
                    <a:pt x="660" y="3732"/>
                  </a:cubicBezTo>
                  <a:close/>
                  <a:moveTo>
                    <a:pt x="519" y="3992"/>
                  </a:moveTo>
                  <a:cubicBezTo>
                    <a:pt x="519" y="4048"/>
                    <a:pt x="494" y="4076"/>
                    <a:pt x="443" y="4076"/>
                  </a:cubicBezTo>
                  <a:cubicBezTo>
                    <a:pt x="443" y="4021"/>
                    <a:pt x="468" y="3992"/>
                    <a:pt x="519" y="3992"/>
                  </a:cubicBezTo>
                  <a:close/>
                  <a:moveTo>
                    <a:pt x="783" y="4105"/>
                  </a:moveTo>
                  <a:cubicBezTo>
                    <a:pt x="786" y="4105"/>
                    <a:pt x="789" y="4107"/>
                    <a:pt x="793" y="4110"/>
                  </a:cubicBezTo>
                  <a:lnTo>
                    <a:pt x="793" y="4112"/>
                  </a:lnTo>
                  <a:cubicBezTo>
                    <a:pt x="803" y="4112"/>
                    <a:pt x="806" y="4114"/>
                    <a:pt x="806" y="4121"/>
                  </a:cubicBezTo>
                  <a:cubicBezTo>
                    <a:pt x="806" y="4129"/>
                    <a:pt x="803" y="4134"/>
                    <a:pt x="793" y="4138"/>
                  </a:cubicBezTo>
                  <a:cubicBezTo>
                    <a:pt x="782" y="4138"/>
                    <a:pt x="779" y="4132"/>
                    <a:pt x="779" y="4118"/>
                  </a:cubicBezTo>
                  <a:cubicBezTo>
                    <a:pt x="779" y="4109"/>
                    <a:pt x="780" y="4105"/>
                    <a:pt x="783" y="4105"/>
                  </a:cubicBezTo>
                  <a:close/>
                  <a:moveTo>
                    <a:pt x="631" y="4110"/>
                  </a:moveTo>
                  <a:cubicBezTo>
                    <a:pt x="640" y="4120"/>
                    <a:pt x="649" y="4129"/>
                    <a:pt x="656" y="4134"/>
                  </a:cubicBezTo>
                  <a:cubicBezTo>
                    <a:pt x="664" y="4143"/>
                    <a:pt x="667" y="4154"/>
                    <a:pt x="667" y="4167"/>
                  </a:cubicBezTo>
                  <a:lnTo>
                    <a:pt x="547" y="4167"/>
                  </a:lnTo>
                  <a:lnTo>
                    <a:pt x="631" y="4110"/>
                  </a:lnTo>
                  <a:close/>
                  <a:moveTo>
                    <a:pt x="932" y="4545"/>
                  </a:moveTo>
                  <a:lnTo>
                    <a:pt x="932" y="4573"/>
                  </a:lnTo>
                  <a:lnTo>
                    <a:pt x="883" y="4573"/>
                  </a:lnTo>
                  <a:lnTo>
                    <a:pt x="932" y="4545"/>
                  </a:lnTo>
                  <a:close/>
                  <a:moveTo>
                    <a:pt x="519" y="4412"/>
                  </a:moveTo>
                  <a:lnTo>
                    <a:pt x="519" y="4671"/>
                  </a:lnTo>
                  <a:lnTo>
                    <a:pt x="477" y="4671"/>
                  </a:lnTo>
                  <a:lnTo>
                    <a:pt x="477" y="4439"/>
                  </a:lnTo>
                  <a:lnTo>
                    <a:pt x="519" y="4412"/>
                  </a:lnTo>
                  <a:close/>
                  <a:moveTo>
                    <a:pt x="1745" y="4671"/>
                  </a:moveTo>
                  <a:cubicBezTo>
                    <a:pt x="1760" y="4671"/>
                    <a:pt x="1767" y="4684"/>
                    <a:pt x="1767" y="4710"/>
                  </a:cubicBezTo>
                  <a:cubicBezTo>
                    <a:pt x="1767" y="4735"/>
                    <a:pt x="1760" y="4748"/>
                    <a:pt x="1745" y="4748"/>
                  </a:cubicBezTo>
                  <a:cubicBezTo>
                    <a:pt x="1727" y="4748"/>
                    <a:pt x="1718" y="4735"/>
                    <a:pt x="1718" y="4710"/>
                  </a:cubicBezTo>
                  <a:cubicBezTo>
                    <a:pt x="1718" y="4684"/>
                    <a:pt x="1727" y="4671"/>
                    <a:pt x="1745" y="4671"/>
                  </a:cubicBezTo>
                  <a:close/>
                  <a:moveTo>
                    <a:pt x="1270" y="4713"/>
                  </a:moveTo>
                  <a:cubicBezTo>
                    <a:pt x="1288" y="4713"/>
                    <a:pt x="1298" y="4724"/>
                    <a:pt x="1298" y="4746"/>
                  </a:cubicBezTo>
                  <a:cubicBezTo>
                    <a:pt x="1298" y="4766"/>
                    <a:pt x="1288" y="4777"/>
                    <a:pt x="1270" y="4777"/>
                  </a:cubicBezTo>
                  <a:cubicBezTo>
                    <a:pt x="1250" y="4777"/>
                    <a:pt x="1241" y="4766"/>
                    <a:pt x="1241" y="4746"/>
                  </a:cubicBezTo>
                  <a:cubicBezTo>
                    <a:pt x="1241" y="4724"/>
                    <a:pt x="1250" y="4713"/>
                    <a:pt x="1270" y="4713"/>
                  </a:cubicBezTo>
                  <a:close/>
                  <a:moveTo>
                    <a:pt x="1024" y="4819"/>
                  </a:moveTo>
                  <a:cubicBezTo>
                    <a:pt x="1047" y="4819"/>
                    <a:pt x="1058" y="4828"/>
                    <a:pt x="1058" y="4850"/>
                  </a:cubicBezTo>
                  <a:cubicBezTo>
                    <a:pt x="1058" y="4870"/>
                    <a:pt x="1047" y="4881"/>
                    <a:pt x="1024" y="4881"/>
                  </a:cubicBezTo>
                  <a:cubicBezTo>
                    <a:pt x="1009" y="4881"/>
                    <a:pt x="1004" y="4870"/>
                    <a:pt x="1004" y="4850"/>
                  </a:cubicBezTo>
                  <a:cubicBezTo>
                    <a:pt x="1004" y="4828"/>
                    <a:pt x="1009" y="4819"/>
                    <a:pt x="1024" y="4819"/>
                  </a:cubicBezTo>
                  <a:close/>
                  <a:moveTo>
                    <a:pt x="793" y="4951"/>
                  </a:moveTo>
                  <a:lnTo>
                    <a:pt x="793" y="4953"/>
                  </a:lnTo>
                  <a:cubicBezTo>
                    <a:pt x="815" y="4953"/>
                    <a:pt x="828" y="4962"/>
                    <a:pt x="828" y="4982"/>
                  </a:cubicBezTo>
                  <a:cubicBezTo>
                    <a:pt x="828" y="5004"/>
                    <a:pt x="815" y="5015"/>
                    <a:pt x="793" y="5015"/>
                  </a:cubicBezTo>
                  <a:cubicBezTo>
                    <a:pt x="770" y="5015"/>
                    <a:pt x="757" y="5004"/>
                    <a:pt x="757" y="4982"/>
                  </a:cubicBezTo>
                  <a:cubicBezTo>
                    <a:pt x="757" y="4962"/>
                    <a:pt x="770" y="4951"/>
                    <a:pt x="793" y="4951"/>
                  </a:cubicBezTo>
                  <a:close/>
                  <a:moveTo>
                    <a:pt x="1745" y="5007"/>
                  </a:moveTo>
                  <a:lnTo>
                    <a:pt x="1745" y="5009"/>
                  </a:lnTo>
                  <a:cubicBezTo>
                    <a:pt x="1745" y="5027"/>
                    <a:pt x="1741" y="5046"/>
                    <a:pt x="1736" y="5064"/>
                  </a:cubicBezTo>
                  <a:cubicBezTo>
                    <a:pt x="1730" y="5080"/>
                    <a:pt x="1713" y="5092"/>
                    <a:pt x="1697" y="5092"/>
                  </a:cubicBezTo>
                  <a:cubicBezTo>
                    <a:pt x="1695" y="5092"/>
                    <a:pt x="1692" y="5092"/>
                    <a:pt x="1690" y="5091"/>
                  </a:cubicBezTo>
                  <a:lnTo>
                    <a:pt x="1676" y="5084"/>
                  </a:lnTo>
                  <a:cubicBezTo>
                    <a:pt x="1676" y="5033"/>
                    <a:pt x="1699" y="5007"/>
                    <a:pt x="1745" y="5007"/>
                  </a:cubicBezTo>
                  <a:close/>
                  <a:moveTo>
                    <a:pt x="729" y="0"/>
                  </a:moveTo>
                  <a:cubicBezTo>
                    <a:pt x="711" y="9"/>
                    <a:pt x="693" y="20"/>
                    <a:pt x="680" y="35"/>
                  </a:cubicBezTo>
                  <a:lnTo>
                    <a:pt x="750" y="70"/>
                  </a:lnTo>
                  <a:cubicBezTo>
                    <a:pt x="755" y="99"/>
                    <a:pt x="759" y="123"/>
                    <a:pt x="764" y="148"/>
                  </a:cubicBezTo>
                  <a:cubicBezTo>
                    <a:pt x="770" y="172"/>
                    <a:pt x="773" y="194"/>
                    <a:pt x="779" y="218"/>
                  </a:cubicBezTo>
                  <a:cubicBezTo>
                    <a:pt x="782" y="236"/>
                    <a:pt x="786" y="256"/>
                    <a:pt x="792" y="274"/>
                  </a:cubicBezTo>
                  <a:lnTo>
                    <a:pt x="792" y="309"/>
                  </a:lnTo>
                  <a:cubicBezTo>
                    <a:pt x="792" y="344"/>
                    <a:pt x="783" y="362"/>
                    <a:pt x="763" y="362"/>
                  </a:cubicBezTo>
                  <a:cubicBezTo>
                    <a:pt x="763" y="362"/>
                    <a:pt x="762" y="362"/>
                    <a:pt x="761" y="362"/>
                  </a:cubicBezTo>
                  <a:cubicBezTo>
                    <a:pt x="733" y="358"/>
                    <a:pt x="708" y="358"/>
                    <a:pt x="680" y="358"/>
                  </a:cubicBezTo>
                  <a:lnTo>
                    <a:pt x="680" y="302"/>
                  </a:lnTo>
                  <a:cubicBezTo>
                    <a:pt x="680" y="311"/>
                    <a:pt x="673" y="320"/>
                    <a:pt x="660" y="329"/>
                  </a:cubicBezTo>
                  <a:cubicBezTo>
                    <a:pt x="651" y="336"/>
                    <a:pt x="642" y="342"/>
                    <a:pt x="631" y="344"/>
                  </a:cubicBezTo>
                  <a:cubicBezTo>
                    <a:pt x="620" y="344"/>
                    <a:pt x="607" y="340"/>
                    <a:pt x="600" y="329"/>
                  </a:cubicBezTo>
                  <a:cubicBezTo>
                    <a:pt x="592" y="322"/>
                    <a:pt x="589" y="313"/>
                    <a:pt x="589" y="302"/>
                  </a:cubicBezTo>
                  <a:cubicBezTo>
                    <a:pt x="609" y="283"/>
                    <a:pt x="625" y="263"/>
                    <a:pt x="642" y="241"/>
                  </a:cubicBezTo>
                  <a:cubicBezTo>
                    <a:pt x="655" y="223"/>
                    <a:pt x="660" y="199"/>
                    <a:pt x="660" y="176"/>
                  </a:cubicBezTo>
                  <a:cubicBezTo>
                    <a:pt x="662" y="128"/>
                    <a:pt x="633" y="86"/>
                    <a:pt x="589" y="70"/>
                  </a:cubicBezTo>
                  <a:cubicBezTo>
                    <a:pt x="549" y="53"/>
                    <a:pt x="507" y="44"/>
                    <a:pt x="463" y="42"/>
                  </a:cubicBezTo>
                  <a:cubicBezTo>
                    <a:pt x="463" y="66"/>
                    <a:pt x="463" y="99"/>
                    <a:pt x="459" y="141"/>
                  </a:cubicBezTo>
                  <a:cubicBezTo>
                    <a:pt x="457" y="183"/>
                    <a:pt x="437" y="203"/>
                    <a:pt x="401" y="203"/>
                  </a:cubicBezTo>
                  <a:cubicBezTo>
                    <a:pt x="371" y="203"/>
                    <a:pt x="359" y="192"/>
                    <a:pt x="359" y="168"/>
                  </a:cubicBezTo>
                  <a:cubicBezTo>
                    <a:pt x="359" y="145"/>
                    <a:pt x="342" y="134"/>
                    <a:pt x="309" y="134"/>
                  </a:cubicBezTo>
                  <a:cubicBezTo>
                    <a:pt x="273" y="139"/>
                    <a:pt x="240" y="148"/>
                    <a:pt x="207" y="165"/>
                  </a:cubicBezTo>
                  <a:cubicBezTo>
                    <a:pt x="158" y="187"/>
                    <a:pt x="134" y="209"/>
                    <a:pt x="134" y="232"/>
                  </a:cubicBezTo>
                  <a:cubicBezTo>
                    <a:pt x="132" y="258"/>
                    <a:pt x="143" y="283"/>
                    <a:pt x="161" y="302"/>
                  </a:cubicBezTo>
                  <a:cubicBezTo>
                    <a:pt x="181" y="322"/>
                    <a:pt x="191" y="351"/>
                    <a:pt x="191" y="378"/>
                  </a:cubicBezTo>
                  <a:cubicBezTo>
                    <a:pt x="191" y="406"/>
                    <a:pt x="171" y="439"/>
                    <a:pt x="134" y="477"/>
                  </a:cubicBezTo>
                  <a:lnTo>
                    <a:pt x="134" y="2444"/>
                  </a:lnTo>
                  <a:cubicBezTo>
                    <a:pt x="116" y="2474"/>
                    <a:pt x="105" y="2505"/>
                    <a:pt x="99" y="2536"/>
                  </a:cubicBezTo>
                  <a:cubicBezTo>
                    <a:pt x="88" y="2580"/>
                    <a:pt x="83" y="2625"/>
                    <a:pt x="77" y="2669"/>
                  </a:cubicBezTo>
                  <a:cubicBezTo>
                    <a:pt x="74" y="2717"/>
                    <a:pt x="70" y="2764"/>
                    <a:pt x="70" y="2810"/>
                  </a:cubicBezTo>
                  <a:lnTo>
                    <a:pt x="70" y="2914"/>
                  </a:lnTo>
                  <a:cubicBezTo>
                    <a:pt x="70" y="2961"/>
                    <a:pt x="76" y="3009"/>
                    <a:pt x="88" y="3055"/>
                  </a:cubicBezTo>
                  <a:cubicBezTo>
                    <a:pt x="101" y="3098"/>
                    <a:pt x="107" y="3142"/>
                    <a:pt x="107" y="3188"/>
                  </a:cubicBezTo>
                  <a:lnTo>
                    <a:pt x="107" y="3215"/>
                  </a:lnTo>
                  <a:cubicBezTo>
                    <a:pt x="99" y="3243"/>
                    <a:pt x="86" y="3266"/>
                    <a:pt x="70" y="3288"/>
                  </a:cubicBezTo>
                  <a:cubicBezTo>
                    <a:pt x="55" y="3312"/>
                    <a:pt x="43" y="3336"/>
                    <a:pt x="35" y="3363"/>
                  </a:cubicBezTo>
                  <a:cubicBezTo>
                    <a:pt x="13" y="3445"/>
                    <a:pt x="1" y="3530"/>
                    <a:pt x="1" y="3614"/>
                  </a:cubicBezTo>
                  <a:lnTo>
                    <a:pt x="1" y="3866"/>
                  </a:lnTo>
                  <a:cubicBezTo>
                    <a:pt x="1" y="3992"/>
                    <a:pt x="8" y="4118"/>
                    <a:pt x="26" y="4240"/>
                  </a:cubicBezTo>
                  <a:cubicBezTo>
                    <a:pt x="41" y="4355"/>
                    <a:pt x="61" y="4479"/>
                    <a:pt x="85" y="4616"/>
                  </a:cubicBezTo>
                  <a:cubicBezTo>
                    <a:pt x="114" y="4633"/>
                    <a:pt x="145" y="4646"/>
                    <a:pt x="176" y="4655"/>
                  </a:cubicBezTo>
                  <a:cubicBezTo>
                    <a:pt x="213" y="4666"/>
                    <a:pt x="251" y="4671"/>
                    <a:pt x="289" y="4671"/>
                  </a:cubicBezTo>
                  <a:cubicBezTo>
                    <a:pt x="266" y="4680"/>
                    <a:pt x="253" y="4693"/>
                    <a:pt x="249" y="4706"/>
                  </a:cubicBezTo>
                  <a:cubicBezTo>
                    <a:pt x="247" y="4721"/>
                    <a:pt x="245" y="4735"/>
                    <a:pt x="245" y="4748"/>
                  </a:cubicBezTo>
                  <a:cubicBezTo>
                    <a:pt x="249" y="4770"/>
                    <a:pt x="256" y="4790"/>
                    <a:pt x="267" y="4808"/>
                  </a:cubicBezTo>
                  <a:cubicBezTo>
                    <a:pt x="282" y="4839"/>
                    <a:pt x="298" y="4870"/>
                    <a:pt x="317" y="4903"/>
                  </a:cubicBezTo>
                  <a:cubicBezTo>
                    <a:pt x="335" y="4936"/>
                    <a:pt x="353" y="4967"/>
                    <a:pt x="373" y="4998"/>
                  </a:cubicBezTo>
                  <a:cubicBezTo>
                    <a:pt x="392" y="5027"/>
                    <a:pt x="408" y="5046"/>
                    <a:pt x="421" y="5049"/>
                  </a:cubicBezTo>
                  <a:cubicBezTo>
                    <a:pt x="434" y="5048"/>
                    <a:pt x="446" y="5042"/>
                    <a:pt x="457" y="5037"/>
                  </a:cubicBezTo>
                  <a:cubicBezTo>
                    <a:pt x="465" y="5033"/>
                    <a:pt x="472" y="5027"/>
                    <a:pt x="477" y="5022"/>
                  </a:cubicBezTo>
                  <a:lnTo>
                    <a:pt x="477" y="5141"/>
                  </a:lnTo>
                  <a:cubicBezTo>
                    <a:pt x="481" y="5141"/>
                    <a:pt x="486" y="5141"/>
                    <a:pt x="490" y="5141"/>
                  </a:cubicBezTo>
                  <a:cubicBezTo>
                    <a:pt x="512" y="5141"/>
                    <a:pt x="534" y="5137"/>
                    <a:pt x="554" y="5126"/>
                  </a:cubicBezTo>
                  <a:cubicBezTo>
                    <a:pt x="567" y="5119"/>
                    <a:pt x="578" y="5108"/>
                    <a:pt x="585" y="5095"/>
                  </a:cubicBezTo>
                  <a:cubicBezTo>
                    <a:pt x="592" y="5084"/>
                    <a:pt x="602" y="5073"/>
                    <a:pt x="611" y="5064"/>
                  </a:cubicBezTo>
                  <a:cubicBezTo>
                    <a:pt x="622" y="5054"/>
                    <a:pt x="637" y="5049"/>
                    <a:pt x="653" y="5049"/>
                  </a:cubicBezTo>
                  <a:cubicBezTo>
                    <a:pt x="655" y="5049"/>
                    <a:pt x="658" y="5049"/>
                    <a:pt x="660" y="5049"/>
                  </a:cubicBezTo>
                  <a:cubicBezTo>
                    <a:pt x="715" y="5053"/>
                    <a:pt x="768" y="5075"/>
                    <a:pt x="810" y="5110"/>
                  </a:cubicBezTo>
                  <a:cubicBezTo>
                    <a:pt x="854" y="5142"/>
                    <a:pt x="894" y="5158"/>
                    <a:pt x="930" y="5158"/>
                  </a:cubicBezTo>
                  <a:cubicBezTo>
                    <a:pt x="938" y="5158"/>
                    <a:pt x="946" y="5157"/>
                    <a:pt x="954" y="5155"/>
                  </a:cubicBezTo>
                  <a:cubicBezTo>
                    <a:pt x="963" y="5150"/>
                    <a:pt x="982" y="5139"/>
                    <a:pt x="1009" y="5121"/>
                  </a:cubicBezTo>
                  <a:cubicBezTo>
                    <a:pt x="1038" y="5102"/>
                    <a:pt x="1056" y="5090"/>
                    <a:pt x="1066" y="5084"/>
                  </a:cubicBezTo>
                  <a:lnTo>
                    <a:pt x="1088" y="5084"/>
                  </a:lnTo>
                  <a:cubicBezTo>
                    <a:pt x="1097" y="5095"/>
                    <a:pt x="1115" y="5113"/>
                    <a:pt x="1141" y="5141"/>
                  </a:cubicBezTo>
                  <a:cubicBezTo>
                    <a:pt x="1166" y="5170"/>
                    <a:pt x="1181" y="5186"/>
                    <a:pt x="1186" y="5190"/>
                  </a:cubicBezTo>
                  <a:cubicBezTo>
                    <a:pt x="1203" y="5194"/>
                    <a:pt x="1219" y="5197"/>
                    <a:pt x="1234" y="5205"/>
                  </a:cubicBezTo>
                  <a:cubicBezTo>
                    <a:pt x="1263" y="5214"/>
                    <a:pt x="1292" y="5223"/>
                    <a:pt x="1325" y="5232"/>
                  </a:cubicBezTo>
                  <a:cubicBezTo>
                    <a:pt x="1358" y="5241"/>
                    <a:pt x="1391" y="5252"/>
                    <a:pt x="1424" y="5263"/>
                  </a:cubicBezTo>
                  <a:cubicBezTo>
                    <a:pt x="1451" y="5274"/>
                    <a:pt x="1478" y="5281"/>
                    <a:pt x="1508" y="5289"/>
                  </a:cubicBezTo>
                  <a:lnTo>
                    <a:pt x="1542" y="5289"/>
                  </a:lnTo>
                  <a:cubicBezTo>
                    <a:pt x="1561" y="5285"/>
                    <a:pt x="1577" y="5280"/>
                    <a:pt x="1592" y="5270"/>
                  </a:cubicBezTo>
                  <a:cubicBezTo>
                    <a:pt x="1606" y="5261"/>
                    <a:pt x="1623" y="5256"/>
                    <a:pt x="1641" y="5252"/>
                  </a:cubicBezTo>
                  <a:lnTo>
                    <a:pt x="1599" y="5217"/>
                  </a:lnTo>
                  <a:lnTo>
                    <a:pt x="1676" y="5155"/>
                  </a:lnTo>
                  <a:lnTo>
                    <a:pt x="1710" y="5190"/>
                  </a:lnTo>
                  <a:cubicBezTo>
                    <a:pt x="1716" y="5190"/>
                    <a:pt x="1729" y="5192"/>
                    <a:pt x="1749" y="5194"/>
                  </a:cubicBezTo>
                  <a:cubicBezTo>
                    <a:pt x="1767" y="5195"/>
                    <a:pt x="1784" y="5197"/>
                    <a:pt x="1802" y="5197"/>
                  </a:cubicBezTo>
                  <a:cubicBezTo>
                    <a:pt x="1809" y="5198"/>
                    <a:pt x="1816" y="5198"/>
                    <a:pt x="1824" y="5198"/>
                  </a:cubicBezTo>
                  <a:cubicBezTo>
                    <a:pt x="1861" y="5198"/>
                    <a:pt x="1899" y="5194"/>
                    <a:pt x="1935" y="5186"/>
                  </a:cubicBezTo>
                  <a:cubicBezTo>
                    <a:pt x="1953" y="5183"/>
                    <a:pt x="1970" y="5172"/>
                    <a:pt x="1984" y="5159"/>
                  </a:cubicBezTo>
                  <a:cubicBezTo>
                    <a:pt x="1994" y="5146"/>
                    <a:pt x="2005" y="5132"/>
                    <a:pt x="2016" y="5113"/>
                  </a:cubicBezTo>
                  <a:cubicBezTo>
                    <a:pt x="2036" y="5088"/>
                    <a:pt x="2061" y="5066"/>
                    <a:pt x="2089" y="5049"/>
                  </a:cubicBezTo>
                  <a:cubicBezTo>
                    <a:pt x="2114" y="5037"/>
                    <a:pt x="2140" y="5026"/>
                    <a:pt x="2165" y="5018"/>
                  </a:cubicBezTo>
                  <a:cubicBezTo>
                    <a:pt x="2213" y="5002"/>
                    <a:pt x="2240" y="4991"/>
                    <a:pt x="2249" y="4987"/>
                  </a:cubicBezTo>
                  <a:cubicBezTo>
                    <a:pt x="2249" y="4984"/>
                    <a:pt x="2253" y="4980"/>
                    <a:pt x="2257" y="4980"/>
                  </a:cubicBezTo>
                  <a:cubicBezTo>
                    <a:pt x="2262" y="4980"/>
                    <a:pt x="2268" y="4976"/>
                    <a:pt x="2271" y="4973"/>
                  </a:cubicBezTo>
                  <a:lnTo>
                    <a:pt x="2293" y="4951"/>
                  </a:lnTo>
                  <a:cubicBezTo>
                    <a:pt x="2293" y="4942"/>
                    <a:pt x="2291" y="4912"/>
                    <a:pt x="2290" y="4867"/>
                  </a:cubicBezTo>
                  <a:cubicBezTo>
                    <a:pt x="2286" y="4837"/>
                    <a:pt x="2286" y="4806"/>
                    <a:pt x="2293" y="4775"/>
                  </a:cubicBezTo>
                  <a:lnTo>
                    <a:pt x="2306" y="4748"/>
                  </a:lnTo>
                  <a:cubicBezTo>
                    <a:pt x="2313" y="4737"/>
                    <a:pt x="2317" y="4726"/>
                    <a:pt x="2321" y="4713"/>
                  </a:cubicBezTo>
                  <a:cubicBezTo>
                    <a:pt x="2321" y="4689"/>
                    <a:pt x="2302" y="4677"/>
                    <a:pt x="2268" y="4675"/>
                  </a:cubicBezTo>
                  <a:cubicBezTo>
                    <a:pt x="2233" y="4673"/>
                    <a:pt x="2211" y="4671"/>
                    <a:pt x="2202" y="4671"/>
                  </a:cubicBezTo>
                  <a:cubicBezTo>
                    <a:pt x="2154" y="4671"/>
                    <a:pt x="2109" y="4677"/>
                    <a:pt x="2065" y="4689"/>
                  </a:cubicBezTo>
                  <a:cubicBezTo>
                    <a:pt x="2023" y="4700"/>
                    <a:pt x="1979" y="4706"/>
                    <a:pt x="1935" y="4706"/>
                  </a:cubicBezTo>
                  <a:cubicBezTo>
                    <a:pt x="1935" y="4661"/>
                    <a:pt x="1921" y="4639"/>
                    <a:pt x="1892" y="4639"/>
                  </a:cubicBezTo>
                  <a:cubicBezTo>
                    <a:pt x="1888" y="4639"/>
                    <a:pt x="1883" y="4639"/>
                    <a:pt x="1879" y="4640"/>
                  </a:cubicBezTo>
                  <a:cubicBezTo>
                    <a:pt x="1853" y="4644"/>
                    <a:pt x="1827" y="4646"/>
                    <a:pt x="1801" y="4646"/>
                  </a:cubicBezTo>
                  <a:cubicBezTo>
                    <a:pt x="1783" y="4646"/>
                    <a:pt x="1764" y="4645"/>
                    <a:pt x="1745" y="4644"/>
                  </a:cubicBezTo>
                  <a:cubicBezTo>
                    <a:pt x="1727" y="4644"/>
                    <a:pt x="1698" y="4642"/>
                    <a:pt x="1657" y="4640"/>
                  </a:cubicBezTo>
                  <a:cubicBezTo>
                    <a:pt x="1619" y="4637"/>
                    <a:pt x="1577" y="4633"/>
                    <a:pt x="1535" y="4629"/>
                  </a:cubicBezTo>
                  <a:cubicBezTo>
                    <a:pt x="1493" y="4624"/>
                    <a:pt x="1455" y="4622"/>
                    <a:pt x="1416" y="4618"/>
                  </a:cubicBezTo>
                  <a:cubicBezTo>
                    <a:pt x="1380" y="4615"/>
                    <a:pt x="1354" y="4615"/>
                    <a:pt x="1340" y="4615"/>
                  </a:cubicBezTo>
                  <a:cubicBezTo>
                    <a:pt x="1330" y="4620"/>
                    <a:pt x="1318" y="4626"/>
                    <a:pt x="1301" y="4633"/>
                  </a:cubicBezTo>
                  <a:cubicBezTo>
                    <a:pt x="1290" y="4638"/>
                    <a:pt x="1279" y="4642"/>
                    <a:pt x="1270" y="4644"/>
                  </a:cubicBezTo>
                  <a:cubicBezTo>
                    <a:pt x="1208" y="4629"/>
                    <a:pt x="1144" y="4591"/>
                    <a:pt x="1073" y="4527"/>
                  </a:cubicBezTo>
                  <a:cubicBezTo>
                    <a:pt x="1004" y="4465"/>
                    <a:pt x="963" y="4403"/>
                    <a:pt x="954" y="4342"/>
                  </a:cubicBezTo>
                  <a:cubicBezTo>
                    <a:pt x="927" y="4355"/>
                    <a:pt x="898" y="4370"/>
                    <a:pt x="867" y="4384"/>
                  </a:cubicBezTo>
                  <a:cubicBezTo>
                    <a:pt x="837" y="4397"/>
                    <a:pt x="804" y="4405"/>
                    <a:pt x="772" y="4405"/>
                  </a:cubicBezTo>
                  <a:cubicBezTo>
                    <a:pt x="772" y="4388"/>
                    <a:pt x="770" y="4370"/>
                    <a:pt x="764" y="4353"/>
                  </a:cubicBezTo>
                  <a:cubicBezTo>
                    <a:pt x="761" y="4339"/>
                    <a:pt x="759" y="4322"/>
                    <a:pt x="759" y="4308"/>
                  </a:cubicBezTo>
                  <a:cubicBezTo>
                    <a:pt x="759" y="4293"/>
                    <a:pt x="762" y="4278"/>
                    <a:pt x="772" y="4268"/>
                  </a:cubicBezTo>
                  <a:cubicBezTo>
                    <a:pt x="790" y="4253"/>
                    <a:pt x="812" y="4242"/>
                    <a:pt x="835" y="4236"/>
                  </a:cubicBezTo>
                  <a:lnTo>
                    <a:pt x="835" y="3935"/>
                  </a:lnTo>
                  <a:cubicBezTo>
                    <a:pt x="852" y="3924"/>
                    <a:pt x="865" y="3904"/>
                    <a:pt x="867" y="3884"/>
                  </a:cubicBezTo>
                  <a:cubicBezTo>
                    <a:pt x="868" y="3866"/>
                    <a:pt x="870" y="3847"/>
                    <a:pt x="870" y="3831"/>
                  </a:cubicBezTo>
                  <a:lnTo>
                    <a:pt x="806" y="3831"/>
                  </a:lnTo>
                  <a:cubicBezTo>
                    <a:pt x="806" y="3765"/>
                    <a:pt x="810" y="3699"/>
                    <a:pt x="821" y="3634"/>
                  </a:cubicBezTo>
                  <a:cubicBezTo>
                    <a:pt x="830" y="3575"/>
                    <a:pt x="819" y="3513"/>
                    <a:pt x="793" y="3460"/>
                  </a:cubicBezTo>
                  <a:cubicBezTo>
                    <a:pt x="787" y="3465"/>
                    <a:pt x="780" y="3467"/>
                    <a:pt x="772" y="3467"/>
                  </a:cubicBezTo>
                  <a:cubicBezTo>
                    <a:pt x="765" y="3467"/>
                    <a:pt x="758" y="3465"/>
                    <a:pt x="751" y="3460"/>
                  </a:cubicBezTo>
                  <a:cubicBezTo>
                    <a:pt x="750" y="3447"/>
                    <a:pt x="746" y="3436"/>
                    <a:pt x="740" y="3424"/>
                  </a:cubicBezTo>
                  <a:cubicBezTo>
                    <a:pt x="735" y="3413"/>
                    <a:pt x="731" y="3402"/>
                    <a:pt x="729" y="3389"/>
                  </a:cubicBezTo>
                  <a:cubicBezTo>
                    <a:pt x="719" y="3378"/>
                    <a:pt x="704" y="3367"/>
                    <a:pt x="687" y="3361"/>
                  </a:cubicBezTo>
                  <a:cubicBezTo>
                    <a:pt x="675" y="3358"/>
                    <a:pt x="660" y="3354"/>
                    <a:pt x="645" y="3354"/>
                  </a:cubicBezTo>
                  <a:cubicBezTo>
                    <a:pt x="635" y="3354"/>
                    <a:pt x="622" y="3354"/>
                    <a:pt x="611" y="3351"/>
                  </a:cubicBezTo>
                  <a:cubicBezTo>
                    <a:pt x="602" y="3349"/>
                    <a:pt x="594" y="3338"/>
                    <a:pt x="589" y="3319"/>
                  </a:cubicBezTo>
                  <a:cubicBezTo>
                    <a:pt x="618" y="3272"/>
                    <a:pt x="664" y="3235"/>
                    <a:pt x="717" y="3217"/>
                  </a:cubicBezTo>
                  <a:cubicBezTo>
                    <a:pt x="773" y="3195"/>
                    <a:pt x="817" y="3148"/>
                    <a:pt x="835" y="3089"/>
                  </a:cubicBezTo>
                  <a:lnTo>
                    <a:pt x="835" y="3089"/>
                  </a:lnTo>
                  <a:cubicBezTo>
                    <a:pt x="824" y="3093"/>
                    <a:pt x="812" y="3095"/>
                    <a:pt x="800" y="3095"/>
                  </a:cubicBezTo>
                  <a:cubicBezTo>
                    <a:pt x="785" y="3095"/>
                    <a:pt x="770" y="3092"/>
                    <a:pt x="755" y="3086"/>
                  </a:cubicBezTo>
                  <a:cubicBezTo>
                    <a:pt x="722" y="3073"/>
                    <a:pt x="695" y="3053"/>
                    <a:pt x="671" y="3029"/>
                  </a:cubicBezTo>
                  <a:cubicBezTo>
                    <a:pt x="645" y="3005"/>
                    <a:pt x="624" y="2980"/>
                    <a:pt x="603" y="2952"/>
                  </a:cubicBezTo>
                  <a:cubicBezTo>
                    <a:pt x="589" y="2932"/>
                    <a:pt x="578" y="2910"/>
                    <a:pt x="576" y="2885"/>
                  </a:cubicBezTo>
                  <a:cubicBezTo>
                    <a:pt x="576" y="2834"/>
                    <a:pt x="596" y="2808"/>
                    <a:pt x="638" y="2808"/>
                  </a:cubicBezTo>
                  <a:cubicBezTo>
                    <a:pt x="642" y="2812"/>
                    <a:pt x="647" y="2815"/>
                    <a:pt x="653" y="2815"/>
                  </a:cubicBezTo>
                  <a:lnTo>
                    <a:pt x="658" y="2815"/>
                  </a:lnTo>
                  <a:cubicBezTo>
                    <a:pt x="682" y="2852"/>
                    <a:pt x="698" y="2877"/>
                    <a:pt x="708" y="2892"/>
                  </a:cubicBezTo>
                  <a:cubicBezTo>
                    <a:pt x="715" y="2903"/>
                    <a:pt x="724" y="2914"/>
                    <a:pt x="735" y="2921"/>
                  </a:cubicBezTo>
                  <a:cubicBezTo>
                    <a:pt x="750" y="2927"/>
                    <a:pt x="766" y="2930"/>
                    <a:pt x="781" y="2930"/>
                  </a:cubicBezTo>
                  <a:cubicBezTo>
                    <a:pt x="813" y="2935"/>
                    <a:pt x="845" y="2944"/>
                    <a:pt x="876" y="2954"/>
                  </a:cubicBezTo>
                  <a:lnTo>
                    <a:pt x="876" y="2954"/>
                  </a:lnTo>
                  <a:cubicBezTo>
                    <a:pt x="876" y="2893"/>
                    <a:pt x="885" y="2851"/>
                    <a:pt x="901" y="2826"/>
                  </a:cubicBezTo>
                  <a:cubicBezTo>
                    <a:pt x="916" y="2802"/>
                    <a:pt x="934" y="2781"/>
                    <a:pt x="956" y="2762"/>
                  </a:cubicBezTo>
                  <a:cubicBezTo>
                    <a:pt x="980" y="2744"/>
                    <a:pt x="1002" y="2724"/>
                    <a:pt x="1024" y="2704"/>
                  </a:cubicBezTo>
                  <a:cubicBezTo>
                    <a:pt x="1029" y="2697"/>
                    <a:pt x="1035" y="2689"/>
                    <a:pt x="1040" y="2682"/>
                  </a:cubicBezTo>
                  <a:lnTo>
                    <a:pt x="996" y="2682"/>
                  </a:lnTo>
                  <a:cubicBezTo>
                    <a:pt x="987" y="2682"/>
                    <a:pt x="976" y="2665"/>
                    <a:pt x="965" y="2629"/>
                  </a:cubicBezTo>
                  <a:cubicBezTo>
                    <a:pt x="952" y="2594"/>
                    <a:pt x="941" y="2565"/>
                    <a:pt x="932" y="2541"/>
                  </a:cubicBezTo>
                  <a:cubicBezTo>
                    <a:pt x="923" y="2541"/>
                    <a:pt x="919" y="2536"/>
                    <a:pt x="919" y="2521"/>
                  </a:cubicBezTo>
                  <a:lnTo>
                    <a:pt x="919" y="2507"/>
                  </a:lnTo>
                  <a:cubicBezTo>
                    <a:pt x="971" y="2507"/>
                    <a:pt x="1004" y="2527"/>
                    <a:pt x="1020" y="2567"/>
                  </a:cubicBezTo>
                  <a:cubicBezTo>
                    <a:pt x="1035" y="2601"/>
                    <a:pt x="1043" y="2636"/>
                    <a:pt x="1045" y="2674"/>
                  </a:cubicBezTo>
                  <a:lnTo>
                    <a:pt x="1045" y="2674"/>
                  </a:lnTo>
                  <a:cubicBezTo>
                    <a:pt x="1064" y="2644"/>
                    <a:pt x="1078" y="2611"/>
                    <a:pt x="1086" y="2578"/>
                  </a:cubicBezTo>
                  <a:cubicBezTo>
                    <a:pt x="1115" y="2534"/>
                    <a:pt x="1150" y="2497"/>
                    <a:pt x="1192" y="2468"/>
                  </a:cubicBezTo>
                  <a:cubicBezTo>
                    <a:pt x="1243" y="2428"/>
                    <a:pt x="1268" y="2402"/>
                    <a:pt x="1268" y="2388"/>
                  </a:cubicBezTo>
                  <a:lnTo>
                    <a:pt x="1268" y="2373"/>
                  </a:lnTo>
                  <a:cubicBezTo>
                    <a:pt x="1252" y="2359"/>
                    <a:pt x="1232" y="2346"/>
                    <a:pt x="1212" y="2335"/>
                  </a:cubicBezTo>
                  <a:cubicBezTo>
                    <a:pt x="1184" y="2318"/>
                    <a:pt x="1166" y="2309"/>
                    <a:pt x="1157" y="2304"/>
                  </a:cubicBezTo>
                  <a:lnTo>
                    <a:pt x="1212" y="2304"/>
                  </a:lnTo>
                  <a:cubicBezTo>
                    <a:pt x="1250" y="2304"/>
                    <a:pt x="1285" y="2324"/>
                    <a:pt x="1318" y="2364"/>
                  </a:cubicBezTo>
                  <a:cubicBezTo>
                    <a:pt x="1347" y="2395"/>
                    <a:pt x="1363" y="2435"/>
                    <a:pt x="1367" y="2479"/>
                  </a:cubicBezTo>
                  <a:lnTo>
                    <a:pt x="1352" y="2494"/>
                  </a:lnTo>
                  <a:lnTo>
                    <a:pt x="1338" y="2507"/>
                  </a:lnTo>
                  <a:cubicBezTo>
                    <a:pt x="1323" y="2505"/>
                    <a:pt x="1309" y="2501"/>
                    <a:pt x="1296" y="2494"/>
                  </a:cubicBezTo>
                  <a:lnTo>
                    <a:pt x="1268" y="2479"/>
                  </a:lnTo>
                  <a:cubicBezTo>
                    <a:pt x="1241" y="2479"/>
                    <a:pt x="1219" y="2503"/>
                    <a:pt x="1204" y="2552"/>
                  </a:cubicBezTo>
                  <a:cubicBezTo>
                    <a:pt x="1193" y="2587"/>
                    <a:pt x="1186" y="2623"/>
                    <a:pt x="1184" y="2662"/>
                  </a:cubicBezTo>
                  <a:cubicBezTo>
                    <a:pt x="1183" y="2695"/>
                    <a:pt x="1190" y="2726"/>
                    <a:pt x="1204" y="2755"/>
                  </a:cubicBezTo>
                  <a:cubicBezTo>
                    <a:pt x="1219" y="2781"/>
                    <a:pt x="1237" y="2802"/>
                    <a:pt x="1257" y="2823"/>
                  </a:cubicBezTo>
                  <a:cubicBezTo>
                    <a:pt x="1279" y="2841"/>
                    <a:pt x="1299" y="2861"/>
                    <a:pt x="1321" y="2881"/>
                  </a:cubicBezTo>
                  <a:cubicBezTo>
                    <a:pt x="1341" y="2903"/>
                    <a:pt x="1358" y="2927"/>
                    <a:pt x="1367" y="2956"/>
                  </a:cubicBezTo>
                  <a:lnTo>
                    <a:pt x="1338" y="3011"/>
                  </a:lnTo>
                  <a:cubicBezTo>
                    <a:pt x="1327" y="3027"/>
                    <a:pt x="1320" y="3045"/>
                    <a:pt x="1318" y="3064"/>
                  </a:cubicBezTo>
                  <a:cubicBezTo>
                    <a:pt x="1316" y="3082"/>
                    <a:pt x="1310" y="3100"/>
                    <a:pt x="1303" y="3117"/>
                  </a:cubicBezTo>
                  <a:cubicBezTo>
                    <a:pt x="1316" y="3106"/>
                    <a:pt x="1330" y="3098"/>
                    <a:pt x="1345" y="3091"/>
                  </a:cubicBezTo>
                  <a:cubicBezTo>
                    <a:pt x="1355" y="3090"/>
                    <a:pt x="1366" y="3089"/>
                    <a:pt x="1375" y="3089"/>
                  </a:cubicBezTo>
                  <a:cubicBezTo>
                    <a:pt x="1379" y="3089"/>
                    <a:pt x="1383" y="3089"/>
                    <a:pt x="1387" y="3089"/>
                  </a:cubicBezTo>
                  <a:cubicBezTo>
                    <a:pt x="1391" y="3089"/>
                    <a:pt x="1395" y="3089"/>
                    <a:pt x="1399" y="3089"/>
                  </a:cubicBezTo>
                  <a:cubicBezTo>
                    <a:pt x="1450" y="3089"/>
                    <a:pt x="1500" y="3100"/>
                    <a:pt x="1546" y="3124"/>
                  </a:cubicBezTo>
                  <a:cubicBezTo>
                    <a:pt x="1590" y="3146"/>
                    <a:pt x="1639" y="3159"/>
                    <a:pt x="1689" y="3159"/>
                  </a:cubicBezTo>
                  <a:cubicBezTo>
                    <a:pt x="1690" y="3159"/>
                    <a:pt x="1692" y="3159"/>
                    <a:pt x="1694" y="3159"/>
                  </a:cubicBezTo>
                  <a:cubicBezTo>
                    <a:pt x="1721" y="3159"/>
                    <a:pt x="1746" y="3146"/>
                    <a:pt x="1762" y="3128"/>
                  </a:cubicBezTo>
                  <a:cubicBezTo>
                    <a:pt x="1778" y="3106"/>
                    <a:pt x="1793" y="3082"/>
                    <a:pt x="1800" y="3056"/>
                  </a:cubicBezTo>
                  <a:cubicBezTo>
                    <a:pt x="1809" y="3033"/>
                    <a:pt x="1820" y="3009"/>
                    <a:pt x="1833" y="2987"/>
                  </a:cubicBezTo>
                  <a:cubicBezTo>
                    <a:pt x="1843" y="2967"/>
                    <a:pt x="1864" y="2956"/>
                    <a:pt x="1886" y="2956"/>
                  </a:cubicBezTo>
                  <a:cubicBezTo>
                    <a:pt x="1888" y="2956"/>
                    <a:pt x="1890" y="2956"/>
                    <a:pt x="1891" y="2956"/>
                  </a:cubicBezTo>
                  <a:lnTo>
                    <a:pt x="1913" y="2956"/>
                  </a:lnTo>
                  <a:cubicBezTo>
                    <a:pt x="1928" y="2958"/>
                    <a:pt x="1944" y="2961"/>
                    <a:pt x="1959" y="2965"/>
                  </a:cubicBezTo>
                  <a:cubicBezTo>
                    <a:pt x="1977" y="2971"/>
                    <a:pt x="1994" y="2976"/>
                    <a:pt x="2010" y="2983"/>
                  </a:cubicBezTo>
                  <a:lnTo>
                    <a:pt x="2010" y="2914"/>
                  </a:lnTo>
                  <a:cubicBezTo>
                    <a:pt x="2008" y="2892"/>
                    <a:pt x="2003" y="2870"/>
                    <a:pt x="1997" y="2850"/>
                  </a:cubicBezTo>
                  <a:cubicBezTo>
                    <a:pt x="1990" y="2828"/>
                    <a:pt x="1986" y="2804"/>
                    <a:pt x="1983" y="2781"/>
                  </a:cubicBezTo>
                  <a:lnTo>
                    <a:pt x="1983" y="2746"/>
                  </a:lnTo>
                  <a:cubicBezTo>
                    <a:pt x="1983" y="2740"/>
                    <a:pt x="1988" y="2735"/>
                    <a:pt x="1997" y="2728"/>
                  </a:cubicBezTo>
                  <a:cubicBezTo>
                    <a:pt x="2006" y="2720"/>
                    <a:pt x="2010" y="2715"/>
                    <a:pt x="2010" y="2709"/>
                  </a:cubicBezTo>
                  <a:lnTo>
                    <a:pt x="2047" y="2709"/>
                  </a:lnTo>
                  <a:cubicBezTo>
                    <a:pt x="2050" y="2715"/>
                    <a:pt x="2061" y="2728"/>
                    <a:pt x="2078" y="2750"/>
                  </a:cubicBezTo>
                  <a:cubicBezTo>
                    <a:pt x="2094" y="2770"/>
                    <a:pt x="2107" y="2781"/>
                    <a:pt x="2116" y="2781"/>
                  </a:cubicBezTo>
                  <a:cubicBezTo>
                    <a:pt x="2122" y="2783"/>
                    <a:pt x="2129" y="2785"/>
                    <a:pt x="2136" y="2785"/>
                  </a:cubicBezTo>
                  <a:cubicBezTo>
                    <a:pt x="2150" y="2785"/>
                    <a:pt x="2164" y="2778"/>
                    <a:pt x="2173" y="2766"/>
                  </a:cubicBezTo>
                  <a:cubicBezTo>
                    <a:pt x="2191" y="2748"/>
                    <a:pt x="2205" y="2724"/>
                    <a:pt x="2215" y="2700"/>
                  </a:cubicBezTo>
                  <a:cubicBezTo>
                    <a:pt x="2224" y="2675"/>
                    <a:pt x="2231" y="2649"/>
                    <a:pt x="2238" y="2625"/>
                  </a:cubicBezTo>
                  <a:cubicBezTo>
                    <a:pt x="2244" y="2611"/>
                    <a:pt x="2247" y="2594"/>
                    <a:pt x="2249" y="2578"/>
                  </a:cubicBezTo>
                  <a:cubicBezTo>
                    <a:pt x="2233" y="2563"/>
                    <a:pt x="2220" y="2547"/>
                    <a:pt x="2211" y="2528"/>
                  </a:cubicBezTo>
                  <a:cubicBezTo>
                    <a:pt x="2200" y="2512"/>
                    <a:pt x="2193" y="2496"/>
                    <a:pt x="2185" y="2479"/>
                  </a:cubicBezTo>
                  <a:lnTo>
                    <a:pt x="2185" y="2415"/>
                  </a:lnTo>
                  <a:cubicBezTo>
                    <a:pt x="2185" y="2384"/>
                    <a:pt x="2193" y="2364"/>
                    <a:pt x="2204" y="2357"/>
                  </a:cubicBezTo>
                  <a:cubicBezTo>
                    <a:pt x="2216" y="2348"/>
                    <a:pt x="2231" y="2339"/>
                    <a:pt x="2242" y="2328"/>
                  </a:cubicBezTo>
                  <a:cubicBezTo>
                    <a:pt x="2258" y="2313"/>
                    <a:pt x="2271" y="2296"/>
                    <a:pt x="2280" y="2276"/>
                  </a:cubicBezTo>
                  <a:cubicBezTo>
                    <a:pt x="2291" y="2253"/>
                    <a:pt x="2299" y="2205"/>
                    <a:pt x="2299" y="2136"/>
                  </a:cubicBezTo>
                  <a:cubicBezTo>
                    <a:pt x="2246" y="2136"/>
                    <a:pt x="2215" y="2145"/>
                    <a:pt x="2200" y="2159"/>
                  </a:cubicBezTo>
                  <a:cubicBezTo>
                    <a:pt x="2187" y="2174"/>
                    <a:pt x="2178" y="2191"/>
                    <a:pt x="2173" y="2209"/>
                  </a:cubicBezTo>
                  <a:cubicBezTo>
                    <a:pt x="2167" y="2227"/>
                    <a:pt x="2160" y="2244"/>
                    <a:pt x="2151" y="2258"/>
                  </a:cubicBezTo>
                  <a:cubicBezTo>
                    <a:pt x="2142" y="2275"/>
                    <a:pt x="2121" y="2282"/>
                    <a:pt x="2089" y="2282"/>
                  </a:cubicBezTo>
                  <a:cubicBezTo>
                    <a:pt x="2085" y="2282"/>
                    <a:pt x="2081" y="2283"/>
                    <a:pt x="2077" y="2283"/>
                  </a:cubicBezTo>
                  <a:cubicBezTo>
                    <a:pt x="2054" y="2283"/>
                    <a:pt x="2032" y="2274"/>
                    <a:pt x="2014" y="2258"/>
                  </a:cubicBezTo>
                  <a:cubicBezTo>
                    <a:pt x="1997" y="2242"/>
                    <a:pt x="1983" y="2225"/>
                    <a:pt x="1968" y="2209"/>
                  </a:cubicBezTo>
                  <a:cubicBezTo>
                    <a:pt x="1955" y="2192"/>
                    <a:pt x="1941" y="2176"/>
                    <a:pt x="1926" y="2159"/>
                  </a:cubicBezTo>
                  <a:cubicBezTo>
                    <a:pt x="1909" y="2144"/>
                    <a:pt x="1886" y="2136"/>
                    <a:pt x="1863" y="2136"/>
                  </a:cubicBezTo>
                  <a:cubicBezTo>
                    <a:pt x="1861" y="2136"/>
                    <a:pt x="1859" y="2136"/>
                    <a:pt x="1857" y="2136"/>
                  </a:cubicBezTo>
                  <a:lnTo>
                    <a:pt x="1842" y="2136"/>
                  </a:lnTo>
                  <a:cubicBezTo>
                    <a:pt x="1833" y="2136"/>
                    <a:pt x="1818" y="2147"/>
                    <a:pt x="1800" y="2167"/>
                  </a:cubicBezTo>
                  <a:cubicBezTo>
                    <a:pt x="1789" y="2178"/>
                    <a:pt x="1780" y="2191"/>
                    <a:pt x="1773" y="2205"/>
                  </a:cubicBezTo>
                  <a:cubicBezTo>
                    <a:pt x="1773" y="2211"/>
                    <a:pt x="1769" y="2212"/>
                    <a:pt x="1765" y="2212"/>
                  </a:cubicBezTo>
                  <a:lnTo>
                    <a:pt x="1752" y="2212"/>
                  </a:lnTo>
                  <a:cubicBezTo>
                    <a:pt x="1751" y="2213"/>
                    <a:pt x="1749" y="2213"/>
                    <a:pt x="1747" y="2213"/>
                  </a:cubicBezTo>
                  <a:cubicBezTo>
                    <a:pt x="1729" y="2213"/>
                    <a:pt x="1711" y="2204"/>
                    <a:pt x="1703" y="2189"/>
                  </a:cubicBezTo>
                  <a:cubicBezTo>
                    <a:pt x="1694" y="2172"/>
                    <a:pt x="1665" y="2163"/>
                    <a:pt x="1619" y="2163"/>
                  </a:cubicBezTo>
                  <a:lnTo>
                    <a:pt x="1542" y="2163"/>
                  </a:lnTo>
                  <a:cubicBezTo>
                    <a:pt x="1542" y="2202"/>
                    <a:pt x="1535" y="2223"/>
                    <a:pt x="1524" y="2231"/>
                  </a:cubicBezTo>
                  <a:cubicBezTo>
                    <a:pt x="1508" y="2238"/>
                    <a:pt x="1489" y="2242"/>
                    <a:pt x="1471" y="2242"/>
                  </a:cubicBezTo>
                  <a:lnTo>
                    <a:pt x="1436" y="2242"/>
                  </a:lnTo>
                  <a:cubicBezTo>
                    <a:pt x="1413" y="2240"/>
                    <a:pt x="1389" y="2238"/>
                    <a:pt x="1367" y="2234"/>
                  </a:cubicBezTo>
                  <a:cubicBezTo>
                    <a:pt x="1334" y="2229"/>
                    <a:pt x="1299" y="2225"/>
                    <a:pt x="1265" y="2223"/>
                  </a:cubicBezTo>
                  <a:cubicBezTo>
                    <a:pt x="1230" y="2222"/>
                    <a:pt x="1195" y="2218"/>
                    <a:pt x="1159" y="2212"/>
                  </a:cubicBezTo>
                  <a:cubicBezTo>
                    <a:pt x="1135" y="2209"/>
                    <a:pt x="1111" y="2207"/>
                    <a:pt x="1086" y="2205"/>
                  </a:cubicBezTo>
                  <a:cubicBezTo>
                    <a:pt x="1078" y="2189"/>
                    <a:pt x="1073" y="2170"/>
                    <a:pt x="1069" y="2154"/>
                  </a:cubicBezTo>
                  <a:cubicBezTo>
                    <a:pt x="1066" y="2136"/>
                    <a:pt x="1064" y="2119"/>
                    <a:pt x="1066" y="2101"/>
                  </a:cubicBezTo>
                  <a:cubicBezTo>
                    <a:pt x="1064" y="2072"/>
                    <a:pt x="1071" y="2043"/>
                    <a:pt x="1082" y="2017"/>
                  </a:cubicBezTo>
                  <a:cubicBezTo>
                    <a:pt x="1095" y="1990"/>
                    <a:pt x="1100" y="1962"/>
                    <a:pt x="1100" y="1933"/>
                  </a:cubicBezTo>
                  <a:cubicBezTo>
                    <a:pt x="1102" y="1896"/>
                    <a:pt x="1095" y="1860"/>
                    <a:pt x="1078" y="1827"/>
                  </a:cubicBezTo>
                  <a:cubicBezTo>
                    <a:pt x="1067" y="1807"/>
                    <a:pt x="1051" y="1789"/>
                    <a:pt x="1031" y="1774"/>
                  </a:cubicBezTo>
                  <a:cubicBezTo>
                    <a:pt x="1011" y="1763"/>
                    <a:pt x="993" y="1752"/>
                    <a:pt x="974" y="1743"/>
                  </a:cubicBezTo>
                  <a:cubicBezTo>
                    <a:pt x="956" y="1734"/>
                    <a:pt x="941" y="1719"/>
                    <a:pt x="932" y="1701"/>
                  </a:cubicBezTo>
                  <a:cubicBezTo>
                    <a:pt x="945" y="1677"/>
                    <a:pt x="956" y="1652"/>
                    <a:pt x="963" y="1624"/>
                  </a:cubicBezTo>
                  <a:cubicBezTo>
                    <a:pt x="969" y="1599"/>
                    <a:pt x="980" y="1575"/>
                    <a:pt x="994" y="1555"/>
                  </a:cubicBezTo>
                  <a:cubicBezTo>
                    <a:pt x="987" y="1538"/>
                    <a:pt x="980" y="1522"/>
                    <a:pt x="974" y="1506"/>
                  </a:cubicBezTo>
                  <a:cubicBezTo>
                    <a:pt x="961" y="1491"/>
                    <a:pt x="954" y="1474"/>
                    <a:pt x="954" y="1456"/>
                  </a:cubicBezTo>
                  <a:cubicBezTo>
                    <a:pt x="956" y="1434"/>
                    <a:pt x="960" y="1412"/>
                    <a:pt x="967" y="1390"/>
                  </a:cubicBezTo>
                  <a:cubicBezTo>
                    <a:pt x="971" y="1365"/>
                    <a:pt x="982" y="1343"/>
                    <a:pt x="996" y="1323"/>
                  </a:cubicBezTo>
                  <a:lnTo>
                    <a:pt x="996" y="1288"/>
                  </a:lnTo>
                  <a:cubicBezTo>
                    <a:pt x="978" y="1275"/>
                    <a:pt x="965" y="1259"/>
                    <a:pt x="956" y="1239"/>
                  </a:cubicBezTo>
                  <a:cubicBezTo>
                    <a:pt x="947" y="1224"/>
                    <a:pt x="938" y="1208"/>
                    <a:pt x="932" y="1190"/>
                  </a:cubicBezTo>
                  <a:cubicBezTo>
                    <a:pt x="927" y="1164"/>
                    <a:pt x="929" y="1138"/>
                    <a:pt x="936" y="1113"/>
                  </a:cubicBezTo>
                  <a:cubicBezTo>
                    <a:pt x="943" y="1078"/>
                    <a:pt x="954" y="1042"/>
                    <a:pt x="967" y="1009"/>
                  </a:cubicBezTo>
                  <a:cubicBezTo>
                    <a:pt x="980" y="972"/>
                    <a:pt x="996" y="939"/>
                    <a:pt x="1016" y="906"/>
                  </a:cubicBezTo>
                  <a:cubicBezTo>
                    <a:pt x="1029" y="884"/>
                    <a:pt x="1046" y="864"/>
                    <a:pt x="1066" y="848"/>
                  </a:cubicBezTo>
                  <a:cubicBezTo>
                    <a:pt x="1070" y="840"/>
                    <a:pt x="1079" y="836"/>
                    <a:pt x="1088" y="836"/>
                  </a:cubicBezTo>
                  <a:cubicBezTo>
                    <a:pt x="1089" y="836"/>
                    <a:pt x="1091" y="837"/>
                    <a:pt x="1093" y="837"/>
                  </a:cubicBezTo>
                  <a:cubicBezTo>
                    <a:pt x="1102" y="839"/>
                    <a:pt x="1111" y="841"/>
                    <a:pt x="1119" y="844"/>
                  </a:cubicBezTo>
                  <a:cubicBezTo>
                    <a:pt x="1121" y="845"/>
                    <a:pt x="1125" y="846"/>
                    <a:pt x="1128" y="846"/>
                  </a:cubicBezTo>
                  <a:cubicBezTo>
                    <a:pt x="1131" y="846"/>
                    <a:pt x="1135" y="845"/>
                    <a:pt x="1139" y="844"/>
                  </a:cubicBezTo>
                  <a:cubicBezTo>
                    <a:pt x="1146" y="841"/>
                    <a:pt x="1151" y="831"/>
                    <a:pt x="1157" y="811"/>
                  </a:cubicBezTo>
                  <a:cubicBezTo>
                    <a:pt x="1166" y="747"/>
                    <a:pt x="1183" y="684"/>
                    <a:pt x="1206" y="623"/>
                  </a:cubicBezTo>
                  <a:cubicBezTo>
                    <a:pt x="1226" y="567"/>
                    <a:pt x="1239" y="508"/>
                    <a:pt x="1241" y="448"/>
                  </a:cubicBezTo>
                  <a:cubicBezTo>
                    <a:pt x="1237" y="420"/>
                    <a:pt x="1230" y="393"/>
                    <a:pt x="1219" y="367"/>
                  </a:cubicBezTo>
                  <a:cubicBezTo>
                    <a:pt x="1204" y="327"/>
                    <a:pt x="1188" y="287"/>
                    <a:pt x="1170" y="249"/>
                  </a:cubicBezTo>
                  <a:cubicBezTo>
                    <a:pt x="1151" y="209"/>
                    <a:pt x="1133" y="172"/>
                    <a:pt x="1115" y="139"/>
                  </a:cubicBezTo>
                  <a:cubicBezTo>
                    <a:pt x="1095" y="106"/>
                    <a:pt x="1084" y="90"/>
                    <a:pt x="1080" y="90"/>
                  </a:cubicBezTo>
                  <a:cubicBezTo>
                    <a:pt x="1078" y="90"/>
                    <a:pt x="1077" y="90"/>
                    <a:pt x="1075" y="90"/>
                  </a:cubicBezTo>
                  <a:cubicBezTo>
                    <a:pt x="1055" y="90"/>
                    <a:pt x="1035" y="99"/>
                    <a:pt x="1024" y="115"/>
                  </a:cubicBezTo>
                  <a:cubicBezTo>
                    <a:pt x="1014" y="132"/>
                    <a:pt x="1005" y="148"/>
                    <a:pt x="996" y="168"/>
                  </a:cubicBezTo>
                  <a:cubicBezTo>
                    <a:pt x="985" y="187"/>
                    <a:pt x="972" y="205"/>
                    <a:pt x="958" y="221"/>
                  </a:cubicBezTo>
                  <a:cubicBezTo>
                    <a:pt x="941" y="238"/>
                    <a:pt x="909" y="245"/>
                    <a:pt x="863" y="245"/>
                  </a:cubicBezTo>
                  <a:cubicBezTo>
                    <a:pt x="867" y="192"/>
                    <a:pt x="865" y="137"/>
                    <a:pt x="856" y="84"/>
                  </a:cubicBezTo>
                  <a:cubicBezTo>
                    <a:pt x="846" y="28"/>
                    <a:pt x="808" y="0"/>
                    <a:pt x="7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2"/>
            <p:cNvSpPr/>
            <p:nvPr/>
          </p:nvSpPr>
          <p:spPr>
            <a:xfrm>
              <a:off x="881025" y="2655550"/>
              <a:ext cx="178075" cy="208275"/>
            </a:xfrm>
            <a:custGeom>
              <a:avLst/>
              <a:gdLst/>
              <a:ahLst/>
              <a:cxnLst/>
              <a:rect l="l" t="t" r="r" b="b"/>
              <a:pathLst>
                <a:path w="7123" h="8331" extrusionOk="0">
                  <a:moveTo>
                    <a:pt x="5108" y="1"/>
                  </a:moveTo>
                  <a:lnTo>
                    <a:pt x="1" y="1510"/>
                  </a:lnTo>
                  <a:lnTo>
                    <a:pt x="357" y="2721"/>
                  </a:lnTo>
                  <a:cubicBezTo>
                    <a:pt x="658" y="2805"/>
                    <a:pt x="709" y="3066"/>
                    <a:pt x="784" y="3322"/>
                  </a:cubicBezTo>
                  <a:lnTo>
                    <a:pt x="1690" y="6383"/>
                  </a:lnTo>
                  <a:cubicBezTo>
                    <a:pt x="1765" y="6637"/>
                    <a:pt x="1864" y="6886"/>
                    <a:pt x="1657" y="7119"/>
                  </a:cubicBezTo>
                  <a:lnTo>
                    <a:pt x="2014" y="8331"/>
                  </a:lnTo>
                  <a:lnTo>
                    <a:pt x="7123" y="6822"/>
                  </a:lnTo>
                  <a:lnTo>
                    <a:pt x="6394" y="4356"/>
                  </a:lnTo>
                  <a:lnTo>
                    <a:pt x="4436" y="4933"/>
                  </a:lnTo>
                  <a:lnTo>
                    <a:pt x="4502" y="5156"/>
                  </a:lnTo>
                  <a:cubicBezTo>
                    <a:pt x="4659" y="5715"/>
                    <a:pt x="4737" y="5952"/>
                    <a:pt x="4102" y="6140"/>
                  </a:cubicBezTo>
                  <a:lnTo>
                    <a:pt x="3974" y="6177"/>
                  </a:lnTo>
                  <a:lnTo>
                    <a:pt x="3566" y="4801"/>
                  </a:lnTo>
                  <a:lnTo>
                    <a:pt x="4911" y="4403"/>
                  </a:lnTo>
                  <a:lnTo>
                    <a:pt x="4520" y="3073"/>
                  </a:lnTo>
                  <a:lnTo>
                    <a:pt x="3174" y="3471"/>
                  </a:lnTo>
                  <a:lnTo>
                    <a:pt x="2816" y="2253"/>
                  </a:lnTo>
                  <a:lnTo>
                    <a:pt x="2942" y="2217"/>
                  </a:lnTo>
                  <a:cubicBezTo>
                    <a:pt x="3087" y="2173"/>
                    <a:pt x="3203" y="2152"/>
                    <a:pt x="3298" y="2152"/>
                  </a:cubicBezTo>
                  <a:cubicBezTo>
                    <a:pt x="3577" y="2152"/>
                    <a:pt x="3669" y="2335"/>
                    <a:pt x="3771" y="2680"/>
                  </a:cubicBezTo>
                  <a:lnTo>
                    <a:pt x="3833" y="2887"/>
                  </a:lnTo>
                  <a:lnTo>
                    <a:pt x="5789" y="2310"/>
                  </a:lnTo>
                  <a:lnTo>
                    <a:pt x="510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2"/>
            <p:cNvSpPr/>
            <p:nvPr/>
          </p:nvSpPr>
          <p:spPr>
            <a:xfrm>
              <a:off x="1017525" y="2626750"/>
              <a:ext cx="171425" cy="201675"/>
            </a:xfrm>
            <a:custGeom>
              <a:avLst/>
              <a:gdLst/>
              <a:ahLst/>
              <a:cxnLst/>
              <a:rect l="l" t="t" r="r" b="b"/>
              <a:pathLst>
                <a:path w="6857" h="8067" extrusionOk="0">
                  <a:moveTo>
                    <a:pt x="5395" y="0"/>
                  </a:moveTo>
                  <a:lnTo>
                    <a:pt x="3214" y="435"/>
                  </a:lnTo>
                  <a:lnTo>
                    <a:pt x="3329" y="1014"/>
                  </a:lnTo>
                  <a:cubicBezTo>
                    <a:pt x="3402" y="1372"/>
                    <a:pt x="3398" y="1397"/>
                    <a:pt x="3316" y="1752"/>
                  </a:cubicBezTo>
                  <a:lnTo>
                    <a:pt x="3194" y="2234"/>
                  </a:lnTo>
                  <a:lnTo>
                    <a:pt x="2894" y="1836"/>
                  </a:lnTo>
                  <a:cubicBezTo>
                    <a:pt x="2673" y="1542"/>
                    <a:pt x="2668" y="1518"/>
                    <a:pt x="2596" y="1160"/>
                  </a:cubicBezTo>
                  <a:lnTo>
                    <a:pt x="2481" y="583"/>
                  </a:lnTo>
                  <a:lnTo>
                    <a:pt x="1" y="1078"/>
                  </a:lnTo>
                  <a:lnTo>
                    <a:pt x="247" y="2314"/>
                  </a:lnTo>
                  <a:cubicBezTo>
                    <a:pt x="468" y="2357"/>
                    <a:pt x="675" y="2627"/>
                    <a:pt x="857" y="2828"/>
                  </a:cubicBezTo>
                  <a:lnTo>
                    <a:pt x="2048" y="4121"/>
                  </a:lnTo>
                  <a:lnTo>
                    <a:pt x="1345" y="6200"/>
                  </a:lnTo>
                  <a:cubicBezTo>
                    <a:pt x="1272" y="6417"/>
                    <a:pt x="1188" y="6636"/>
                    <a:pt x="1066" y="6830"/>
                  </a:cubicBezTo>
                  <a:lnTo>
                    <a:pt x="1314" y="8067"/>
                  </a:lnTo>
                  <a:lnTo>
                    <a:pt x="3453" y="7639"/>
                  </a:lnTo>
                  <a:lnTo>
                    <a:pt x="3300" y="6867"/>
                  </a:lnTo>
                  <a:cubicBezTo>
                    <a:pt x="3185" y="6297"/>
                    <a:pt x="3250" y="6114"/>
                    <a:pt x="3418" y="5564"/>
                  </a:cubicBezTo>
                  <a:cubicBezTo>
                    <a:pt x="3731" y="5975"/>
                    <a:pt x="3935" y="6198"/>
                    <a:pt x="4039" y="6719"/>
                  </a:cubicBezTo>
                  <a:lnTo>
                    <a:pt x="4195" y="7491"/>
                  </a:lnTo>
                  <a:lnTo>
                    <a:pt x="6856" y="6958"/>
                  </a:lnTo>
                  <a:lnTo>
                    <a:pt x="6608" y="5721"/>
                  </a:lnTo>
                  <a:cubicBezTo>
                    <a:pt x="6449" y="5645"/>
                    <a:pt x="6312" y="5467"/>
                    <a:pt x="6182" y="5325"/>
                  </a:cubicBezTo>
                  <a:lnTo>
                    <a:pt x="4693" y="3591"/>
                  </a:lnTo>
                  <a:lnTo>
                    <a:pt x="5276" y="1944"/>
                  </a:lnTo>
                  <a:cubicBezTo>
                    <a:pt x="5368" y="1688"/>
                    <a:pt x="5455" y="1357"/>
                    <a:pt x="5642" y="1235"/>
                  </a:cubicBezTo>
                  <a:lnTo>
                    <a:pt x="539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2"/>
            <p:cNvSpPr/>
            <p:nvPr/>
          </p:nvSpPr>
          <p:spPr>
            <a:xfrm>
              <a:off x="1166600" y="2613775"/>
              <a:ext cx="149725" cy="187400"/>
            </a:xfrm>
            <a:custGeom>
              <a:avLst/>
              <a:gdLst/>
              <a:ahLst/>
              <a:cxnLst/>
              <a:rect l="l" t="t" r="r" b="b"/>
              <a:pathLst>
                <a:path w="5989" h="7496" extrusionOk="0">
                  <a:moveTo>
                    <a:pt x="2990" y="1575"/>
                  </a:moveTo>
                  <a:cubicBezTo>
                    <a:pt x="3481" y="1575"/>
                    <a:pt x="3506" y="1938"/>
                    <a:pt x="3580" y="2545"/>
                  </a:cubicBezTo>
                  <a:cubicBezTo>
                    <a:pt x="3663" y="3202"/>
                    <a:pt x="3734" y="3570"/>
                    <a:pt x="3084" y="3652"/>
                  </a:cubicBezTo>
                  <a:lnTo>
                    <a:pt x="2877" y="3677"/>
                  </a:lnTo>
                  <a:lnTo>
                    <a:pt x="2620" y="1611"/>
                  </a:lnTo>
                  <a:lnTo>
                    <a:pt x="2826" y="1586"/>
                  </a:lnTo>
                  <a:cubicBezTo>
                    <a:pt x="2886" y="1578"/>
                    <a:pt x="2940" y="1575"/>
                    <a:pt x="2990" y="1575"/>
                  </a:cubicBezTo>
                  <a:close/>
                  <a:moveTo>
                    <a:pt x="3833" y="1"/>
                  </a:moveTo>
                  <a:cubicBezTo>
                    <a:pt x="3501" y="1"/>
                    <a:pt x="3163" y="45"/>
                    <a:pt x="2873" y="81"/>
                  </a:cubicBezTo>
                  <a:lnTo>
                    <a:pt x="0" y="439"/>
                  </a:lnTo>
                  <a:lnTo>
                    <a:pt x="155" y="1690"/>
                  </a:lnTo>
                  <a:cubicBezTo>
                    <a:pt x="438" y="1821"/>
                    <a:pt x="448" y="2088"/>
                    <a:pt x="480" y="2353"/>
                  </a:cubicBezTo>
                  <a:lnTo>
                    <a:pt x="873" y="5522"/>
                  </a:lnTo>
                  <a:cubicBezTo>
                    <a:pt x="906" y="5785"/>
                    <a:pt x="963" y="6045"/>
                    <a:pt x="720" y="6244"/>
                  </a:cubicBezTo>
                  <a:lnTo>
                    <a:pt x="875" y="7495"/>
                  </a:lnTo>
                  <a:lnTo>
                    <a:pt x="3551" y="7161"/>
                  </a:lnTo>
                  <a:lnTo>
                    <a:pt x="3396" y="5910"/>
                  </a:lnTo>
                  <a:cubicBezTo>
                    <a:pt x="3113" y="5778"/>
                    <a:pt x="3104" y="5511"/>
                    <a:pt x="3062" y="5166"/>
                  </a:cubicBezTo>
                  <a:lnTo>
                    <a:pt x="3843" y="5069"/>
                  </a:lnTo>
                  <a:cubicBezTo>
                    <a:pt x="5646" y="4845"/>
                    <a:pt x="5988" y="3957"/>
                    <a:pt x="5820" y="2616"/>
                  </a:cubicBezTo>
                  <a:lnTo>
                    <a:pt x="5752" y="2055"/>
                  </a:lnTo>
                  <a:cubicBezTo>
                    <a:pt x="5729" y="1874"/>
                    <a:pt x="5705" y="733"/>
                    <a:pt x="4821" y="216"/>
                  </a:cubicBezTo>
                  <a:cubicBezTo>
                    <a:pt x="4541" y="51"/>
                    <a:pt x="4190" y="1"/>
                    <a:pt x="3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2"/>
            <p:cNvSpPr/>
            <p:nvPr/>
          </p:nvSpPr>
          <p:spPr>
            <a:xfrm>
              <a:off x="1323050" y="2598250"/>
              <a:ext cx="143700" cy="185475"/>
            </a:xfrm>
            <a:custGeom>
              <a:avLst/>
              <a:gdLst/>
              <a:ahLst/>
              <a:cxnLst/>
              <a:rect l="l" t="t" r="r" b="b"/>
              <a:pathLst>
                <a:path w="5748" h="7419" extrusionOk="0">
                  <a:moveTo>
                    <a:pt x="5316" y="0"/>
                  </a:moveTo>
                  <a:lnTo>
                    <a:pt x="0" y="324"/>
                  </a:lnTo>
                  <a:lnTo>
                    <a:pt x="77" y="1582"/>
                  </a:lnTo>
                  <a:cubicBezTo>
                    <a:pt x="353" y="1730"/>
                    <a:pt x="344" y="1997"/>
                    <a:pt x="358" y="2262"/>
                  </a:cubicBezTo>
                  <a:lnTo>
                    <a:pt x="552" y="5451"/>
                  </a:lnTo>
                  <a:cubicBezTo>
                    <a:pt x="568" y="5716"/>
                    <a:pt x="609" y="5977"/>
                    <a:pt x="355" y="6160"/>
                  </a:cubicBezTo>
                  <a:lnTo>
                    <a:pt x="431" y="7418"/>
                  </a:lnTo>
                  <a:lnTo>
                    <a:pt x="5747" y="7097"/>
                  </a:lnTo>
                  <a:lnTo>
                    <a:pt x="5592" y="4530"/>
                  </a:lnTo>
                  <a:lnTo>
                    <a:pt x="3553" y="4653"/>
                  </a:lnTo>
                  <a:lnTo>
                    <a:pt x="3568" y="4885"/>
                  </a:lnTo>
                  <a:cubicBezTo>
                    <a:pt x="3595" y="5466"/>
                    <a:pt x="3617" y="5712"/>
                    <a:pt x="2956" y="5752"/>
                  </a:cubicBezTo>
                  <a:lnTo>
                    <a:pt x="2823" y="5762"/>
                  </a:lnTo>
                  <a:lnTo>
                    <a:pt x="2737" y="4328"/>
                  </a:lnTo>
                  <a:lnTo>
                    <a:pt x="4136" y="4244"/>
                  </a:lnTo>
                  <a:lnTo>
                    <a:pt x="4052" y="2861"/>
                  </a:lnTo>
                  <a:lnTo>
                    <a:pt x="2653" y="2945"/>
                  </a:lnTo>
                  <a:lnTo>
                    <a:pt x="2576" y="1679"/>
                  </a:lnTo>
                  <a:lnTo>
                    <a:pt x="2709" y="1672"/>
                  </a:lnTo>
                  <a:cubicBezTo>
                    <a:pt x="2756" y="1669"/>
                    <a:pt x="2799" y="1667"/>
                    <a:pt x="2840" y="1667"/>
                  </a:cubicBezTo>
                  <a:cubicBezTo>
                    <a:pt x="3317" y="1667"/>
                    <a:pt x="3386" y="1868"/>
                    <a:pt x="3413" y="2311"/>
                  </a:cubicBezTo>
                  <a:lnTo>
                    <a:pt x="3425" y="2525"/>
                  </a:lnTo>
                  <a:lnTo>
                    <a:pt x="5462" y="2402"/>
                  </a:lnTo>
                  <a:lnTo>
                    <a:pt x="531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2"/>
            <p:cNvSpPr/>
            <p:nvPr/>
          </p:nvSpPr>
          <p:spPr>
            <a:xfrm>
              <a:off x="1475850" y="2597050"/>
              <a:ext cx="139000" cy="178350"/>
            </a:xfrm>
            <a:custGeom>
              <a:avLst/>
              <a:gdLst/>
              <a:ahLst/>
              <a:cxnLst/>
              <a:rect l="l" t="t" r="r" b="b"/>
              <a:pathLst>
                <a:path w="5560" h="7134" extrusionOk="0">
                  <a:moveTo>
                    <a:pt x="2690" y="1555"/>
                  </a:moveTo>
                  <a:cubicBezTo>
                    <a:pt x="3166" y="1555"/>
                    <a:pt x="3314" y="1730"/>
                    <a:pt x="3318" y="2240"/>
                  </a:cubicBezTo>
                  <a:lnTo>
                    <a:pt x="3338" y="4920"/>
                  </a:lnTo>
                  <a:cubicBezTo>
                    <a:pt x="3342" y="5435"/>
                    <a:pt x="3194" y="5611"/>
                    <a:pt x="2713" y="5614"/>
                  </a:cubicBezTo>
                  <a:lnTo>
                    <a:pt x="2540" y="5614"/>
                  </a:lnTo>
                  <a:lnTo>
                    <a:pt x="2509" y="1557"/>
                  </a:lnTo>
                  <a:lnTo>
                    <a:pt x="2682" y="1555"/>
                  </a:lnTo>
                  <a:cubicBezTo>
                    <a:pt x="2685" y="1555"/>
                    <a:pt x="2687" y="1555"/>
                    <a:pt x="2690" y="1555"/>
                  </a:cubicBezTo>
                  <a:close/>
                  <a:moveTo>
                    <a:pt x="3219" y="0"/>
                  </a:moveTo>
                  <a:cubicBezTo>
                    <a:pt x="3168" y="0"/>
                    <a:pt x="3119" y="0"/>
                    <a:pt x="3069" y="1"/>
                  </a:cubicBezTo>
                  <a:lnTo>
                    <a:pt x="1" y="24"/>
                  </a:lnTo>
                  <a:lnTo>
                    <a:pt x="10" y="1285"/>
                  </a:lnTo>
                  <a:cubicBezTo>
                    <a:pt x="267" y="1391"/>
                    <a:pt x="286" y="1597"/>
                    <a:pt x="296" y="1847"/>
                  </a:cubicBezTo>
                  <a:lnTo>
                    <a:pt x="322" y="5307"/>
                  </a:lnTo>
                  <a:cubicBezTo>
                    <a:pt x="315" y="5547"/>
                    <a:pt x="293" y="5764"/>
                    <a:pt x="44" y="5874"/>
                  </a:cubicBezTo>
                  <a:lnTo>
                    <a:pt x="54" y="7134"/>
                  </a:lnTo>
                  <a:lnTo>
                    <a:pt x="3190" y="7112"/>
                  </a:lnTo>
                  <a:cubicBezTo>
                    <a:pt x="3860" y="7107"/>
                    <a:pt x="4491" y="7059"/>
                    <a:pt x="4993" y="6575"/>
                  </a:cubicBezTo>
                  <a:cubicBezTo>
                    <a:pt x="5530" y="6065"/>
                    <a:pt x="5559" y="5525"/>
                    <a:pt x="5554" y="4829"/>
                  </a:cubicBezTo>
                  <a:lnTo>
                    <a:pt x="5534" y="2165"/>
                  </a:lnTo>
                  <a:cubicBezTo>
                    <a:pt x="5528" y="1486"/>
                    <a:pt x="5466" y="839"/>
                    <a:pt x="4882" y="386"/>
                  </a:cubicBezTo>
                  <a:cubicBezTo>
                    <a:pt x="4413" y="32"/>
                    <a:pt x="3788" y="0"/>
                    <a:pt x="3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2"/>
            <p:cNvSpPr/>
            <p:nvPr/>
          </p:nvSpPr>
          <p:spPr>
            <a:xfrm>
              <a:off x="1629300" y="2597550"/>
              <a:ext cx="73000" cy="179825"/>
            </a:xfrm>
            <a:custGeom>
              <a:avLst/>
              <a:gdLst/>
              <a:ahLst/>
              <a:cxnLst/>
              <a:rect l="l" t="t" r="r" b="b"/>
              <a:pathLst>
                <a:path w="2920" h="7193" extrusionOk="0">
                  <a:moveTo>
                    <a:pt x="225" y="1"/>
                  </a:moveTo>
                  <a:lnTo>
                    <a:pt x="185" y="1261"/>
                  </a:lnTo>
                  <a:cubicBezTo>
                    <a:pt x="446" y="1435"/>
                    <a:pt x="411" y="1700"/>
                    <a:pt x="404" y="1964"/>
                  </a:cubicBezTo>
                  <a:lnTo>
                    <a:pt x="302" y="5158"/>
                  </a:lnTo>
                  <a:cubicBezTo>
                    <a:pt x="294" y="5422"/>
                    <a:pt x="311" y="5689"/>
                    <a:pt x="41" y="5846"/>
                  </a:cubicBezTo>
                  <a:lnTo>
                    <a:pt x="0" y="7107"/>
                  </a:lnTo>
                  <a:lnTo>
                    <a:pt x="2695" y="7193"/>
                  </a:lnTo>
                  <a:lnTo>
                    <a:pt x="2735" y="5932"/>
                  </a:lnTo>
                  <a:cubicBezTo>
                    <a:pt x="2474" y="5759"/>
                    <a:pt x="2508" y="5494"/>
                    <a:pt x="2516" y="5227"/>
                  </a:cubicBezTo>
                  <a:lnTo>
                    <a:pt x="2618" y="2036"/>
                  </a:lnTo>
                  <a:cubicBezTo>
                    <a:pt x="2625" y="1771"/>
                    <a:pt x="2609" y="1504"/>
                    <a:pt x="2879" y="1347"/>
                  </a:cubicBezTo>
                  <a:lnTo>
                    <a:pt x="2919" y="87"/>
                  </a:lnTo>
                  <a:lnTo>
                    <a:pt x="22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2"/>
            <p:cNvSpPr/>
            <p:nvPr/>
          </p:nvSpPr>
          <p:spPr>
            <a:xfrm>
              <a:off x="1712600" y="2599575"/>
              <a:ext cx="158950" cy="185600"/>
            </a:xfrm>
            <a:custGeom>
              <a:avLst/>
              <a:gdLst/>
              <a:ahLst/>
              <a:cxnLst/>
              <a:rect l="l" t="t" r="r" b="b"/>
              <a:pathLst>
                <a:path w="6358" h="7424" extrusionOk="0">
                  <a:moveTo>
                    <a:pt x="243" y="0"/>
                  </a:moveTo>
                  <a:lnTo>
                    <a:pt x="0" y="3201"/>
                  </a:lnTo>
                  <a:lnTo>
                    <a:pt x="1564" y="3319"/>
                  </a:lnTo>
                  <a:lnTo>
                    <a:pt x="1655" y="2128"/>
                  </a:lnTo>
                  <a:cubicBezTo>
                    <a:pt x="1678" y="1821"/>
                    <a:pt x="1759" y="1652"/>
                    <a:pt x="2042" y="1652"/>
                  </a:cubicBezTo>
                  <a:cubicBezTo>
                    <a:pt x="2055" y="1652"/>
                    <a:pt x="2069" y="1653"/>
                    <a:pt x="2083" y="1653"/>
                  </a:cubicBezTo>
                  <a:lnTo>
                    <a:pt x="1805" y="5285"/>
                  </a:lnTo>
                  <a:cubicBezTo>
                    <a:pt x="1785" y="5550"/>
                    <a:pt x="1789" y="5815"/>
                    <a:pt x="1513" y="5961"/>
                  </a:cubicBezTo>
                  <a:lnTo>
                    <a:pt x="1416" y="7217"/>
                  </a:lnTo>
                  <a:lnTo>
                    <a:pt x="4105" y="7424"/>
                  </a:lnTo>
                  <a:lnTo>
                    <a:pt x="4200" y="6167"/>
                  </a:lnTo>
                  <a:cubicBezTo>
                    <a:pt x="3948" y="5981"/>
                    <a:pt x="3993" y="5718"/>
                    <a:pt x="4014" y="5453"/>
                  </a:cubicBezTo>
                  <a:lnTo>
                    <a:pt x="4291" y="1823"/>
                  </a:lnTo>
                  <a:cubicBezTo>
                    <a:pt x="4604" y="1854"/>
                    <a:pt x="4666" y="2035"/>
                    <a:pt x="4640" y="2357"/>
                  </a:cubicBezTo>
                  <a:lnTo>
                    <a:pt x="4549" y="3548"/>
                  </a:lnTo>
                  <a:lnTo>
                    <a:pt x="6112" y="3668"/>
                  </a:lnTo>
                  <a:lnTo>
                    <a:pt x="6357" y="466"/>
                  </a:lnTo>
                  <a:lnTo>
                    <a:pt x="24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2"/>
            <p:cNvSpPr/>
            <p:nvPr/>
          </p:nvSpPr>
          <p:spPr>
            <a:xfrm>
              <a:off x="1866050" y="2613950"/>
              <a:ext cx="89375" cy="184900"/>
            </a:xfrm>
            <a:custGeom>
              <a:avLst/>
              <a:gdLst/>
              <a:ahLst/>
              <a:cxnLst/>
              <a:rect l="l" t="t" r="r" b="b"/>
              <a:pathLst>
                <a:path w="3575" h="7396" extrusionOk="0">
                  <a:moveTo>
                    <a:pt x="901" y="1"/>
                  </a:moveTo>
                  <a:lnTo>
                    <a:pt x="740" y="1252"/>
                  </a:lnTo>
                  <a:cubicBezTo>
                    <a:pt x="983" y="1451"/>
                    <a:pt x="924" y="1710"/>
                    <a:pt x="891" y="1973"/>
                  </a:cubicBezTo>
                  <a:lnTo>
                    <a:pt x="488" y="5141"/>
                  </a:lnTo>
                  <a:cubicBezTo>
                    <a:pt x="453" y="5404"/>
                    <a:pt x="444" y="5671"/>
                    <a:pt x="161" y="5802"/>
                  </a:cubicBezTo>
                  <a:lnTo>
                    <a:pt x="0" y="7053"/>
                  </a:lnTo>
                  <a:lnTo>
                    <a:pt x="2674" y="7395"/>
                  </a:lnTo>
                  <a:lnTo>
                    <a:pt x="2835" y="6144"/>
                  </a:lnTo>
                  <a:cubicBezTo>
                    <a:pt x="2592" y="5947"/>
                    <a:pt x="2651" y="5687"/>
                    <a:pt x="2684" y="5422"/>
                  </a:cubicBezTo>
                  <a:lnTo>
                    <a:pt x="3089" y="2255"/>
                  </a:lnTo>
                  <a:cubicBezTo>
                    <a:pt x="3122" y="1992"/>
                    <a:pt x="3131" y="1725"/>
                    <a:pt x="3416" y="1593"/>
                  </a:cubicBezTo>
                  <a:lnTo>
                    <a:pt x="3575" y="342"/>
                  </a:lnTo>
                  <a:lnTo>
                    <a:pt x="90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2"/>
            <p:cNvSpPr/>
            <p:nvPr/>
          </p:nvSpPr>
          <p:spPr>
            <a:xfrm>
              <a:off x="1948525" y="2631300"/>
              <a:ext cx="159900" cy="186900"/>
            </a:xfrm>
            <a:custGeom>
              <a:avLst/>
              <a:gdLst/>
              <a:ahLst/>
              <a:cxnLst/>
              <a:rect l="l" t="t" r="r" b="b"/>
              <a:pathLst>
                <a:path w="6396" h="7476" extrusionOk="0">
                  <a:moveTo>
                    <a:pt x="3494" y="1606"/>
                  </a:moveTo>
                  <a:cubicBezTo>
                    <a:pt x="3524" y="1606"/>
                    <a:pt x="3557" y="1609"/>
                    <a:pt x="3591" y="1616"/>
                  </a:cubicBezTo>
                  <a:cubicBezTo>
                    <a:pt x="4041" y="1698"/>
                    <a:pt x="3926" y="2182"/>
                    <a:pt x="3917" y="2231"/>
                  </a:cubicBezTo>
                  <a:lnTo>
                    <a:pt x="3328" y="5395"/>
                  </a:lnTo>
                  <a:cubicBezTo>
                    <a:pt x="3320" y="5441"/>
                    <a:pt x="3262" y="5872"/>
                    <a:pt x="2899" y="5872"/>
                  </a:cubicBezTo>
                  <a:cubicBezTo>
                    <a:pt x="2869" y="5872"/>
                    <a:pt x="2837" y="5869"/>
                    <a:pt x="2802" y="5863"/>
                  </a:cubicBezTo>
                  <a:cubicBezTo>
                    <a:pt x="2355" y="5780"/>
                    <a:pt x="2472" y="5287"/>
                    <a:pt x="2481" y="5238"/>
                  </a:cubicBezTo>
                  <a:lnTo>
                    <a:pt x="3067" y="2074"/>
                  </a:lnTo>
                  <a:cubicBezTo>
                    <a:pt x="3076" y="2030"/>
                    <a:pt x="3134" y="1606"/>
                    <a:pt x="3494" y="1606"/>
                  </a:cubicBezTo>
                  <a:close/>
                  <a:moveTo>
                    <a:pt x="2892" y="1"/>
                  </a:moveTo>
                  <a:cubicBezTo>
                    <a:pt x="1857" y="1"/>
                    <a:pt x="1118" y="443"/>
                    <a:pt x="870" y="1782"/>
                  </a:cubicBezTo>
                  <a:lnTo>
                    <a:pt x="322" y="4728"/>
                  </a:lnTo>
                  <a:cubicBezTo>
                    <a:pt x="0" y="6456"/>
                    <a:pt x="979" y="7087"/>
                    <a:pt x="2523" y="7373"/>
                  </a:cubicBezTo>
                  <a:cubicBezTo>
                    <a:pt x="2872" y="7438"/>
                    <a:pt x="3200" y="7476"/>
                    <a:pt x="3503" y="7476"/>
                  </a:cubicBezTo>
                  <a:cubicBezTo>
                    <a:pt x="4539" y="7476"/>
                    <a:pt x="5277" y="7033"/>
                    <a:pt x="5526" y="5695"/>
                  </a:cubicBezTo>
                  <a:lnTo>
                    <a:pt x="6074" y="2748"/>
                  </a:lnTo>
                  <a:cubicBezTo>
                    <a:pt x="6395" y="1020"/>
                    <a:pt x="5416" y="390"/>
                    <a:pt x="3873" y="103"/>
                  </a:cubicBezTo>
                  <a:cubicBezTo>
                    <a:pt x="3524" y="39"/>
                    <a:pt x="3195" y="1"/>
                    <a:pt x="28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2"/>
            <p:cNvSpPr/>
            <p:nvPr/>
          </p:nvSpPr>
          <p:spPr>
            <a:xfrm>
              <a:off x="2092050" y="2656150"/>
              <a:ext cx="185475" cy="208275"/>
            </a:xfrm>
            <a:custGeom>
              <a:avLst/>
              <a:gdLst/>
              <a:ahLst/>
              <a:cxnLst/>
              <a:rect l="l" t="t" r="r" b="b"/>
              <a:pathLst>
                <a:path w="7419" h="8331" extrusionOk="0">
                  <a:moveTo>
                    <a:pt x="1944" y="0"/>
                  </a:moveTo>
                  <a:lnTo>
                    <a:pt x="1599" y="1213"/>
                  </a:lnTo>
                  <a:cubicBezTo>
                    <a:pt x="1809" y="1445"/>
                    <a:pt x="1712" y="1694"/>
                    <a:pt x="1639" y="1950"/>
                  </a:cubicBezTo>
                  <a:lnTo>
                    <a:pt x="768" y="5022"/>
                  </a:lnTo>
                  <a:cubicBezTo>
                    <a:pt x="695" y="5278"/>
                    <a:pt x="645" y="5539"/>
                    <a:pt x="346" y="5627"/>
                  </a:cubicBezTo>
                  <a:lnTo>
                    <a:pt x="0" y="6840"/>
                  </a:lnTo>
                  <a:lnTo>
                    <a:pt x="2123" y="7442"/>
                  </a:lnTo>
                  <a:lnTo>
                    <a:pt x="2468" y="6230"/>
                  </a:lnTo>
                  <a:cubicBezTo>
                    <a:pt x="2258" y="5998"/>
                    <a:pt x="2355" y="5749"/>
                    <a:pt x="2428" y="5493"/>
                  </a:cubicBezTo>
                  <a:lnTo>
                    <a:pt x="2766" y="4304"/>
                  </a:lnTo>
                  <a:lnTo>
                    <a:pt x="2781" y="4310"/>
                  </a:lnTo>
                  <a:lnTo>
                    <a:pt x="3177" y="7742"/>
                  </a:lnTo>
                  <a:lnTo>
                    <a:pt x="5245" y="8330"/>
                  </a:lnTo>
                  <a:lnTo>
                    <a:pt x="6652" y="3374"/>
                  </a:lnTo>
                  <a:cubicBezTo>
                    <a:pt x="6725" y="3119"/>
                    <a:pt x="6774" y="2857"/>
                    <a:pt x="7074" y="2770"/>
                  </a:cubicBezTo>
                  <a:lnTo>
                    <a:pt x="7419" y="1557"/>
                  </a:lnTo>
                  <a:lnTo>
                    <a:pt x="5232" y="936"/>
                  </a:lnTo>
                  <a:lnTo>
                    <a:pt x="4887" y="2149"/>
                  </a:lnTo>
                  <a:cubicBezTo>
                    <a:pt x="5097" y="2381"/>
                    <a:pt x="5000" y="2629"/>
                    <a:pt x="4929" y="2885"/>
                  </a:cubicBezTo>
                  <a:lnTo>
                    <a:pt x="4586" y="4090"/>
                  </a:lnTo>
                  <a:lnTo>
                    <a:pt x="4569" y="4085"/>
                  </a:lnTo>
                  <a:lnTo>
                    <a:pt x="4257" y="658"/>
                  </a:lnTo>
                  <a:lnTo>
                    <a:pt x="194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 name="Google Shape;415;p32"/>
          <p:cNvGrpSpPr/>
          <p:nvPr/>
        </p:nvGrpSpPr>
        <p:grpSpPr>
          <a:xfrm>
            <a:off x="4042593" y="1905441"/>
            <a:ext cx="1058795" cy="1133818"/>
            <a:chOff x="2422925" y="2630125"/>
            <a:chExt cx="2387900" cy="2557100"/>
          </a:xfrm>
        </p:grpSpPr>
        <p:sp>
          <p:nvSpPr>
            <p:cNvPr id="416" name="Google Shape;416;p32"/>
            <p:cNvSpPr/>
            <p:nvPr/>
          </p:nvSpPr>
          <p:spPr>
            <a:xfrm>
              <a:off x="2537625" y="2783825"/>
              <a:ext cx="670345" cy="2288814"/>
            </a:xfrm>
            <a:custGeom>
              <a:avLst/>
              <a:gdLst/>
              <a:ahLst/>
              <a:cxnLst/>
              <a:rect l="l" t="t" r="r" b="b"/>
              <a:pathLst>
                <a:path w="21694" h="87376" extrusionOk="0">
                  <a:moveTo>
                    <a:pt x="21693" y="0"/>
                  </a:moveTo>
                  <a:cubicBezTo>
                    <a:pt x="8742" y="7459"/>
                    <a:pt x="1" y="21446"/>
                    <a:pt x="1" y="37437"/>
                  </a:cubicBezTo>
                  <a:lnTo>
                    <a:pt x="1" y="87375"/>
                  </a:lnTo>
                  <a:lnTo>
                    <a:pt x="21693" y="87375"/>
                  </a:lnTo>
                  <a:lnTo>
                    <a:pt x="21693" y="0"/>
                  </a:lnTo>
                  <a:close/>
                </a:path>
              </a:pathLst>
            </a:custGeom>
            <a:solidFill>
              <a:srgbClr val="F7E5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2"/>
            <p:cNvSpPr/>
            <p:nvPr/>
          </p:nvSpPr>
          <p:spPr>
            <a:xfrm>
              <a:off x="4025775" y="2744825"/>
              <a:ext cx="670314" cy="2327643"/>
            </a:xfrm>
            <a:custGeom>
              <a:avLst/>
              <a:gdLst/>
              <a:ahLst/>
              <a:cxnLst/>
              <a:rect l="l" t="t" r="r" b="b"/>
              <a:pathLst>
                <a:path w="21693" h="87374" extrusionOk="0">
                  <a:moveTo>
                    <a:pt x="1" y="0"/>
                  </a:moveTo>
                  <a:lnTo>
                    <a:pt x="1" y="87374"/>
                  </a:lnTo>
                  <a:lnTo>
                    <a:pt x="21693" y="87374"/>
                  </a:lnTo>
                  <a:lnTo>
                    <a:pt x="21693" y="37437"/>
                  </a:lnTo>
                  <a:cubicBezTo>
                    <a:pt x="21693" y="21448"/>
                    <a:pt x="12954" y="7459"/>
                    <a:pt x="1" y="0"/>
                  </a:cubicBezTo>
                  <a:close/>
                </a:path>
              </a:pathLst>
            </a:custGeom>
            <a:solidFill>
              <a:srgbClr val="F7E5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2"/>
            <p:cNvSpPr/>
            <p:nvPr/>
          </p:nvSpPr>
          <p:spPr>
            <a:xfrm>
              <a:off x="3079900" y="2744825"/>
              <a:ext cx="1073900" cy="2327675"/>
            </a:xfrm>
            <a:custGeom>
              <a:avLst/>
              <a:gdLst/>
              <a:ahLst/>
              <a:cxnLst/>
              <a:rect l="l" t="t" r="r" b="b"/>
              <a:pathLst>
                <a:path w="42956" h="93107" extrusionOk="0">
                  <a:moveTo>
                    <a:pt x="21479" y="1"/>
                  </a:moveTo>
                  <a:cubicBezTo>
                    <a:pt x="14605" y="1"/>
                    <a:pt x="8104" y="1618"/>
                    <a:pt x="2329" y="4489"/>
                  </a:cubicBezTo>
                  <a:cubicBezTo>
                    <a:pt x="1540" y="4880"/>
                    <a:pt x="764" y="5295"/>
                    <a:pt x="0" y="5733"/>
                  </a:cubicBezTo>
                  <a:lnTo>
                    <a:pt x="0" y="93107"/>
                  </a:lnTo>
                  <a:lnTo>
                    <a:pt x="42956" y="93107"/>
                  </a:lnTo>
                  <a:lnTo>
                    <a:pt x="42956" y="5733"/>
                  </a:lnTo>
                  <a:cubicBezTo>
                    <a:pt x="42196" y="5295"/>
                    <a:pt x="41419" y="4880"/>
                    <a:pt x="40628" y="4489"/>
                  </a:cubicBezTo>
                  <a:cubicBezTo>
                    <a:pt x="34854" y="1618"/>
                    <a:pt x="28353" y="1"/>
                    <a:pt x="21479" y="1"/>
                  </a:cubicBezTo>
                  <a:close/>
                </a:path>
              </a:pathLst>
            </a:custGeom>
            <a:solidFill>
              <a:srgbClr val="F7E5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2"/>
            <p:cNvSpPr/>
            <p:nvPr/>
          </p:nvSpPr>
          <p:spPr>
            <a:xfrm>
              <a:off x="2537625" y="4463825"/>
              <a:ext cx="2158475" cy="608675"/>
            </a:xfrm>
            <a:custGeom>
              <a:avLst/>
              <a:gdLst/>
              <a:ahLst/>
              <a:cxnLst/>
              <a:rect l="l" t="t" r="r" b="b"/>
              <a:pathLst>
                <a:path w="86339" h="24347" extrusionOk="0">
                  <a:moveTo>
                    <a:pt x="10451" y="0"/>
                  </a:moveTo>
                  <a:lnTo>
                    <a:pt x="4999" y="4112"/>
                  </a:lnTo>
                  <a:lnTo>
                    <a:pt x="1" y="342"/>
                  </a:lnTo>
                  <a:lnTo>
                    <a:pt x="1" y="24347"/>
                  </a:lnTo>
                  <a:lnTo>
                    <a:pt x="86339" y="24347"/>
                  </a:lnTo>
                  <a:lnTo>
                    <a:pt x="86339" y="342"/>
                  </a:lnTo>
                  <a:lnTo>
                    <a:pt x="81341" y="4112"/>
                  </a:lnTo>
                  <a:lnTo>
                    <a:pt x="75888" y="0"/>
                  </a:lnTo>
                  <a:lnTo>
                    <a:pt x="70435" y="4112"/>
                  </a:lnTo>
                  <a:lnTo>
                    <a:pt x="64983" y="0"/>
                  </a:lnTo>
                  <a:lnTo>
                    <a:pt x="59530" y="4112"/>
                  </a:lnTo>
                  <a:lnTo>
                    <a:pt x="54075" y="0"/>
                  </a:lnTo>
                  <a:lnTo>
                    <a:pt x="48623" y="4112"/>
                  </a:lnTo>
                  <a:lnTo>
                    <a:pt x="43170" y="0"/>
                  </a:lnTo>
                  <a:lnTo>
                    <a:pt x="37717" y="4112"/>
                  </a:lnTo>
                  <a:lnTo>
                    <a:pt x="32264" y="0"/>
                  </a:lnTo>
                  <a:lnTo>
                    <a:pt x="26812" y="4112"/>
                  </a:lnTo>
                  <a:lnTo>
                    <a:pt x="21359" y="0"/>
                  </a:lnTo>
                  <a:lnTo>
                    <a:pt x="15904" y="4112"/>
                  </a:lnTo>
                  <a:lnTo>
                    <a:pt x="10451" y="0"/>
                  </a:ln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2"/>
            <p:cNvSpPr/>
            <p:nvPr/>
          </p:nvSpPr>
          <p:spPr>
            <a:xfrm>
              <a:off x="2537625" y="5012825"/>
              <a:ext cx="2158475" cy="59675"/>
            </a:xfrm>
            <a:custGeom>
              <a:avLst/>
              <a:gdLst/>
              <a:ahLst/>
              <a:cxnLst/>
              <a:rect l="l" t="t" r="r" b="b"/>
              <a:pathLst>
                <a:path w="86339" h="2387" extrusionOk="0">
                  <a:moveTo>
                    <a:pt x="1" y="1"/>
                  </a:moveTo>
                  <a:lnTo>
                    <a:pt x="1" y="2387"/>
                  </a:lnTo>
                  <a:lnTo>
                    <a:pt x="86339" y="2387"/>
                  </a:lnTo>
                  <a:lnTo>
                    <a:pt x="86339"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2"/>
            <p:cNvSpPr/>
            <p:nvPr/>
          </p:nvSpPr>
          <p:spPr>
            <a:xfrm>
              <a:off x="2422925" y="2630125"/>
              <a:ext cx="2387900" cy="2557100"/>
            </a:xfrm>
            <a:custGeom>
              <a:avLst/>
              <a:gdLst/>
              <a:ahLst/>
              <a:cxnLst/>
              <a:rect l="l" t="t" r="r" b="b"/>
              <a:pathLst>
                <a:path w="95516" h="102284" extrusionOk="0">
                  <a:moveTo>
                    <a:pt x="47758" y="4589"/>
                  </a:moveTo>
                  <a:cubicBezTo>
                    <a:pt x="71562" y="4589"/>
                    <a:pt x="90927" y="23954"/>
                    <a:pt x="90927" y="47758"/>
                  </a:cubicBezTo>
                  <a:lnTo>
                    <a:pt x="90927" y="97695"/>
                  </a:lnTo>
                  <a:lnTo>
                    <a:pt x="4589" y="97695"/>
                  </a:lnTo>
                  <a:lnTo>
                    <a:pt x="4589" y="47758"/>
                  </a:lnTo>
                  <a:cubicBezTo>
                    <a:pt x="4589" y="23954"/>
                    <a:pt x="23954" y="4589"/>
                    <a:pt x="47758" y="4589"/>
                  </a:cubicBezTo>
                  <a:close/>
                  <a:moveTo>
                    <a:pt x="47758" y="0"/>
                  </a:moveTo>
                  <a:cubicBezTo>
                    <a:pt x="21424" y="0"/>
                    <a:pt x="0" y="21424"/>
                    <a:pt x="0" y="47758"/>
                  </a:cubicBezTo>
                  <a:lnTo>
                    <a:pt x="0" y="102283"/>
                  </a:lnTo>
                  <a:lnTo>
                    <a:pt x="95516" y="102283"/>
                  </a:lnTo>
                  <a:lnTo>
                    <a:pt x="95516" y="47758"/>
                  </a:lnTo>
                  <a:cubicBezTo>
                    <a:pt x="95516" y="21424"/>
                    <a:pt x="74092" y="0"/>
                    <a:pt x="4775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2"/>
            <p:cNvSpPr/>
            <p:nvPr/>
          </p:nvSpPr>
          <p:spPr>
            <a:xfrm>
              <a:off x="3261200" y="3216575"/>
              <a:ext cx="711400" cy="201200"/>
            </a:xfrm>
            <a:custGeom>
              <a:avLst/>
              <a:gdLst/>
              <a:ahLst/>
              <a:cxnLst/>
              <a:rect l="l" t="t" r="r" b="b"/>
              <a:pathLst>
                <a:path w="28456" h="8048" extrusionOk="0">
                  <a:moveTo>
                    <a:pt x="4381" y="1"/>
                  </a:moveTo>
                  <a:cubicBezTo>
                    <a:pt x="1962" y="1"/>
                    <a:pt x="0" y="1802"/>
                    <a:pt x="0" y="4025"/>
                  </a:cubicBezTo>
                  <a:cubicBezTo>
                    <a:pt x="0" y="6246"/>
                    <a:pt x="1962" y="8048"/>
                    <a:pt x="4381" y="8048"/>
                  </a:cubicBezTo>
                  <a:lnTo>
                    <a:pt x="24075" y="8048"/>
                  </a:lnTo>
                  <a:cubicBezTo>
                    <a:pt x="26493" y="8048"/>
                    <a:pt x="28455" y="6246"/>
                    <a:pt x="28455" y="4025"/>
                  </a:cubicBezTo>
                  <a:cubicBezTo>
                    <a:pt x="28455" y="1802"/>
                    <a:pt x="26493" y="1"/>
                    <a:pt x="2407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2"/>
            <p:cNvSpPr/>
            <p:nvPr/>
          </p:nvSpPr>
          <p:spPr>
            <a:xfrm>
              <a:off x="3261200" y="3317150"/>
              <a:ext cx="711400" cy="100625"/>
            </a:xfrm>
            <a:custGeom>
              <a:avLst/>
              <a:gdLst/>
              <a:ahLst/>
              <a:cxnLst/>
              <a:rect l="l" t="t" r="r" b="b"/>
              <a:pathLst>
                <a:path w="28456" h="4025" extrusionOk="0">
                  <a:moveTo>
                    <a:pt x="0" y="0"/>
                  </a:moveTo>
                  <a:cubicBezTo>
                    <a:pt x="0" y="2223"/>
                    <a:pt x="1962" y="4025"/>
                    <a:pt x="4381" y="4025"/>
                  </a:cubicBezTo>
                  <a:lnTo>
                    <a:pt x="24075" y="4025"/>
                  </a:lnTo>
                  <a:cubicBezTo>
                    <a:pt x="26493" y="4025"/>
                    <a:pt x="28455" y="2223"/>
                    <a:pt x="28455"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2"/>
            <p:cNvSpPr/>
            <p:nvPr/>
          </p:nvSpPr>
          <p:spPr>
            <a:xfrm>
              <a:off x="3261200" y="3417750"/>
              <a:ext cx="711400" cy="938125"/>
            </a:xfrm>
            <a:custGeom>
              <a:avLst/>
              <a:gdLst/>
              <a:ahLst/>
              <a:cxnLst/>
              <a:rect l="l" t="t" r="r" b="b"/>
              <a:pathLst>
                <a:path w="28456" h="37525" extrusionOk="0">
                  <a:moveTo>
                    <a:pt x="2019" y="1"/>
                  </a:moveTo>
                  <a:cubicBezTo>
                    <a:pt x="905" y="1"/>
                    <a:pt x="0" y="903"/>
                    <a:pt x="0" y="2019"/>
                  </a:cubicBezTo>
                  <a:lnTo>
                    <a:pt x="0" y="36579"/>
                  </a:lnTo>
                  <a:cubicBezTo>
                    <a:pt x="0" y="37101"/>
                    <a:pt x="424" y="37525"/>
                    <a:pt x="947" y="37525"/>
                  </a:cubicBezTo>
                  <a:lnTo>
                    <a:pt x="27509" y="37525"/>
                  </a:lnTo>
                  <a:cubicBezTo>
                    <a:pt x="28031" y="37525"/>
                    <a:pt x="28455" y="37101"/>
                    <a:pt x="28455" y="36579"/>
                  </a:cubicBezTo>
                  <a:lnTo>
                    <a:pt x="28455" y="2019"/>
                  </a:lnTo>
                  <a:cubicBezTo>
                    <a:pt x="28455" y="903"/>
                    <a:pt x="27551" y="1"/>
                    <a:pt x="26435" y="1"/>
                  </a:cubicBezTo>
                  <a:close/>
                </a:path>
              </a:pathLst>
            </a:custGeom>
            <a:solidFill>
              <a:srgbClr val="E691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2"/>
            <p:cNvSpPr/>
            <p:nvPr/>
          </p:nvSpPr>
          <p:spPr>
            <a:xfrm>
              <a:off x="3616850" y="3417750"/>
              <a:ext cx="355750" cy="938125"/>
            </a:xfrm>
            <a:custGeom>
              <a:avLst/>
              <a:gdLst/>
              <a:ahLst/>
              <a:cxnLst/>
              <a:rect l="l" t="t" r="r" b="b"/>
              <a:pathLst>
                <a:path w="14230" h="37525" extrusionOk="0">
                  <a:moveTo>
                    <a:pt x="1" y="1"/>
                  </a:moveTo>
                  <a:lnTo>
                    <a:pt x="1" y="37525"/>
                  </a:lnTo>
                  <a:lnTo>
                    <a:pt x="10994" y="37525"/>
                  </a:lnTo>
                  <a:cubicBezTo>
                    <a:pt x="12781" y="37525"/>
                    <a:pt x="14229" y="36076"/>
                    <a:pt x="14229" y="34292"/>
                  </a:cubicBezTo>
                  <a:lnTo>
                    <a:pt x="14229" y="6902"/>
                  </a:lnTo>
                  <a:cubicBezTo>
                    <a:pt x="14229" y="3091"/>
                    <a:pt x="11138" y="1"/>
                    <a:pt x="7328" y="1"/>
                  </a:cubicBezTo>
                  <a:close/>
                </a:path>
              </a:pathLst>
            </a:custGeom>
            <a:solidFill>
              <a:srgbClr val="BD7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2"/>
            <p:cNvSpPr/>
            <p:nvPr/>
          </p:nvSpPr>
          <p:spPr>
            <a:xfrm>
              <a:off x="3261200" y="3417750"/>
              <a:ext cx="711400" cy="326725"/>
            </a:xfrm>
            <a:custGeom>
              <a:avLst/>
              <a:gdLst/>
              <a:ahLst/>
              <a:cxnLst/>
              <a:rect l="l" t="t" r="r" b="b"/>
              <a:pathLst>
                <a:path w="28456" h="13069" extrusionOk="0">
                  <a:moveTo>
                    <a:pt x="6218" y="1"/>
                  </a:moveTo>
                  <a:cubicBezTo>
                    <a:pt x="2788" y="1"/>
                    <a:pt x="8" y="2551"/>
                    <a:pt x="0" y="5700"/>
                  </a:cubicBezTo>
                  <a:lnTo>
                    <a:pt x="0" y="7103"/>
                  </a:lnTo>
                  <a:cubicBezTo>
                    <a:pt x="0" y="10396"/>
                    <a:pt x="2908" y="13069"/>
                    <a:pt x="6496" y="13069"/>
                  </a:cubicBezTo>
                  <a:lnTo>
                    <a:pt x="21959" y="13069"/>
                  </a:lnTo>
                  <a:cubicBezTo>
                    <a:pt x="25547" y="13069"/>
                    <a:pt x="28455" y="10396"/>
                    <a:pt x="28455" y="7103"/>
                  </a:cubicBezTo>
                  <a:lnTo>
                    <a:pt x="28455" y="5711"/>
                  </a:lnTo>
                  <a:cubicBezTo>
                    <a:pt x="28455" y="2558"/>
                    <a:pt x="25671" y="1"/>
                    <a:pt x="2223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2"/>
            <p:cNvSpPr/>
            <p:nvPr/>
          </p:nvSpPr>
          <p:spPr>
            <a:xfrm>
              <a:off x="3261200" y="4208075"/>
              <a:ext cx="711350" cy="17200"/>
            </a:xfrm>
            <a:custGeom>
              <a:avLst/>
              <a:gdLst/>
              <a:ahLst/>
              <a:cxnLst/>
              <a:rect l="l" t="t" r="r" b="b"/>
              <a:pathLst>
                <a:path w="28454" h="688" extrusionOk="0">
                  <a:moveTo>
                    <a:pt x="0" y="1"/>
                  </a:moveTo>
                  <a:lnTo>
                    <a:pt x="0" y="687"/>
                  </a:lnTo>
                  <a:lnTo>
                    <a:pt x="28453" y="687"/>
                  </a:lnTo>
                  <a:lnTo>
                    <a:pt x="28453"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2"/>
            <p:cNvSpPr/>
            <p:nvPr/>
          </p:nvSpPr>
          <p:spPr>
            <a:xfrm>
              <a:off x="3414725" y="3919375"/>
              <a:ext cx="404325" cy="226750"/>
            </a:xfrm>
            <a:custGeom>
              <a:avLst/>
              <a:gdLst/>
              <a:ahLst/>
              <a:cxnLst/>
              <a:rect l="l" t="t" r="r" b="b"/>
              <a:pathLst>
                <a:path w="16173" h="9070" extrusionOk="0">
                  <a:moveTo>
                    <a:pt x="2986" y="0"/>
                  </a:moveTo>
                  <a:cubicBezTo>
                    <a:pt x="1338" y="0"/>
                    <a:pt x="1" y="1335"/>
                    <a:pt x="1" y="2985"/>
                  </a:cubicBezTo>
                  <a:lnTo>
                    <a:pt x="1" y="6083"/>
                  </a:lnTo>
                  <a:cubicBezTo>
                    <a:pt x="1" y="7733"/>
                    <a:pt x="1338" y="9070"/>
                    <a:pt x="2986" y="9070"/>
                  </a:cubicBezTo>
                  <a:lnTo>
                    <a:pt x="13186" y="9070"/>
                  </a:lnTo>
                  <a:cubicBezTo>
                    <a:pt x="14836" y="9070"/>
                    <a:pt x="16173" y="7733"/>
                    <a:pt x="16173" y="6083"/>
                  </a:cubicBezTo>
                  <a:lnTo>
                    <a:pt x="16173" y="2985"/>
                  </a:lnTo>
                  <a:cubicBezTo>
                    <a:pt x="16173" y="1335"/>
                    <a:pt x="14836" y="0"/>
                    <a:pt x="1318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2"/>
            <p:cNvSpPr/>
            <p:nvPr/>
          </p:nvSpPr>
          <p:spPr>
            <a:xfrm>
              <a:off x="3722350" y="3609700"/>
              <a:ext cx="44450" cy="227450"/>
            </a:xfrm>
            <a:custGeom>
              <a:avLst/>
              <a:gdLst/>
              <a:ahLst/>
              <a:cxnLst/>
              <a:rect l="l" t="t" r="r" b="b"/>
              <a:pathLst>
                <a:path w="1778" h="9098" extrusionOk="0">
                  <a:moveTo>
                    <a:pt x="127" y="0"/>
                  </a:moveTo>
                  <a:cubicBezTo>
                    <a:pt x="57" y="0"/>
                    <a:pt x="1" y="55"/>
                    <a:pt x="1" y="126"/>
                  </a:cubicBezTo>
                  <a:lnTo>
                    <a:pt x="1" y="8971"/>
                  </a:lnTo>
                  <a:cubicBezTo>
                    <a:pt x="1" y="9041"/>
                    <a:pt x="57" y="9097"/>
                    <a:pt x="127" y="9097"/>
                  </a:cubicBezTo>
                  <a:lnTo>
                    <a:pt x="1652" y="9097"/>
                  </a:lnTo>
                  <a:cubicBezTo>
                    <a:pt x="1721" y="9097"/>
                    <a:pt x="1778" y="9041"/>
                    <a:pt x="1778" y="8971"/>
                  </a:cubicBezTo>
                  <a:lnTo>
                    <a:pt x="1778" y="126"/>
                  </a:lnTo>
                  <a:cubicBezTo>
                    <a:pt x="1778" y="55"/>
                    <a:pt x="1721" y="0"/>
                    <a:pt x="1652"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2"/>
            <p:cNvSpPr/>
            <p:nvPr/>
          </p:nvSpPr>
          <p:spPr>
            <a:xfrm>
              <a:off x="3466975" y="3609700"/>
              <a:ext cx="44450" cy="227450"/>
            </a:xfrm>
            <a:custGeom>
              <a:avLst/>
              <a:gdLst/>
              <a:ahLst/>
              <a:cxnLst/>
              <a:rect l="l" t="t" r="r" b="b"/>
              <a:pathLst>
                <a:path w="1778" h="9098" extrusionOk="0">
                  <a:moveTo>
                    <a:pt x="127" y="0"/>
                  </a:moveTo>
                  <a:cubicBezTo>
                    <a:pt x="57" y="0"/>
                    <a:pt x="1" y="55"/>
                    <a:pt x="1" y="126"/>
                  </a:cubicBezTo>
                  <a:lnTo>
                    <a:pt x="1" y="8971"/>
                  </a:lnTo>
                  <a:cubicBezTo>
                    <a:pt x="1" y="9041"/>
                    <a:pt x="57" y="9097"/>
                    <a:pt x="127" y="9097"/>
                  </a:cubicBezTo>
                  <a:lnTo>
                    <a:pt x="1652" y="9097"/>
                  </a:lnTo>
                  <a:cubicBezTo>
                    <a:pt x="1721" y="9097"/>
                    <a:pt x="1778" y="9041"/>
                    <a:pt x="1778" y="8971"/>
                  </a:cubicBezTo>
                  <a:lnTo>
                    <a:pt x="1778" y="126"/>
                  </a:lnTo>
                  <a:cubicBezTo>
                    <a:pt x="1778" y="55"/>
                    <a:pt x="1721" y="0"/>
                    <a:pt x="1652"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2"/>
            <p:cNvSpPr/>
            <p:nvPr/>
          </p:nvSpPr>
          <p:spPr>
            <a:xfrm>
              <a:off x="3930225" y="3988325"/>
              <a:ext cx="197682" cy="298225"/>
            </a:xfrm>
            <a:custGeom>
              <a:avLst/>
              <a:gdLst/>
              <a:ahLst/>
              <a:cxnLst/>
              <a:rect l="l" t="t" r="r" b="b"/>
              <a:pathLst>
                <a:path w="6213" h="11929" extrusionOk="0">
                  <a:moveTo>
                    <a:pt x="0" y="0"/>
                  </a:moveTo>
                  <a:lnTo>
                    <a:pt x="0" y="11929"/>
                  </a:lnTo>
                  <a:lnTo>
                    <a:pt x="5367" y="11929"/>
                  </a:lnTo>
                  <a:cubicBezTo>
                    <a:pt x="5835" y="11929"/>
                    <a:pt x="6213" y="11549"/>
                    <a:pt x="6213" y="11083"/>
                  </a:cubicBezTo>
                  <a:lnTo>
                    <a:pt x="6213" y="846"/>
                  </a:lnTo>
                  <a:cubicBezTo>
                    <a:pt x="6213" y="380"/>
                    <a:pt x="5833" y="0"/>
                    <a:pt x="5367" y="0"/>
                  </a:cubicBezTo>
                  <a:close/>
                </a:path>
              </a:pathLst>
            </a:custGeom>
            <a:solidFill>
              <a:srgbClr val="BD7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2"/>
            <p:cNvSpPr/>
            <p:nvPr/>
          </p:nvSpPr>
          <p:spPr>
            <a:xfrm>
              <a:off x="3972575" y="4074275"/>
              <a:ext cx="155325" cy="17225"/>
            </a:xfrm>
            <a:custGeom>
              <a:avLst/>
              <a:gdLst/>
              <a:ahLst/>
              <a:cxnLst/>
              <a:rect l="l" t="t" r="r" b="b"/>
              <a:pathLst>
                <a:path w="6213" h="689" extrusionOk="0">
                  <a:moveTo>
                    <a:pt x="0" y="0"/>
                  </a:moveTo>
                  <a:lnTo>
                    <a:pt x="0" y="689"/>
                  </a:lnTo>
                  <a:lnTo>
                    <a:pt x="6213" y="689"/>
                  </a:lnTo>
                  <a:lnTo>
                    <a:pt x="6213" y="0"/>
                  </a:lnTo>
                  <a:close/>
                </a:path>
              </a:pathLst>
            </a:custGeom>
            <a:solidFill>
              <a:srgbClr val="BD7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2"/>
            <p:cNvSpPr/>
            <p:nvPr/>
          </p:nvSpPr>
          <p:spPr>
            <a:xfrm>
              <a:off x="3105875" y="3988325"/>
              <a:ext cx="155350" cy="298225"/>
            </a:xfrm>
            <a:custGeom>
              <a:avLst/>
              <a:gdLst/>
              <a:ahLst/>
              <a:cxnLst/>
              <a:rect l="l" t="t" r="r" b="b"/>
              <a:pathLst>
                <a:path w="6214" h="11929" extrusionOk="0">
                  <a:moveTo>
                    <a:pt x="846" y="0"/>
                  </a:moveTo>
                  <a:cubicBezTo>
                    <a:pt x="379" y="0"/>
                    <a:pt x="1" y="380"/>
                    <a:pt x="1" y="846"/>
                  </a:cubicBezTo>
                  <a:lnTo>
                    <a:pt x="1" y="11083"/>
                  </a:lnTo>
                  <a:cubicBezTo>
                    <a:pt x="1" y="11549"/>
                    <a:pt x="379" y="11929"/>
                    <a:pt x="846" y="11929"/>
                  </a:cubicBezTo>
                  <a:lnTo>
                    <a:pt x="6213" y="11929"/>
                  </a:lnTo>
                  <a:lnTo>
                    <a:pt x="6213" y="0"/>
                  </a:lnTo>
                  <a:close/>
                </a:path>
              </a:pathLst>
            </a:custGeom>
            <a:solidFill>
              <a:srgbClr val="BD7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2"/>
            <p:cNvSpPr/>
            <p:nvPr/>
          </p:nvSpPr>
          <p:spPr>
            <a:xfrm>
              <a:off x="3105875" y="4074275"/>
              <a:ext cx="155350" cy="17225"/>
            </a:xfrm>
            <a:custGeom>
              <a:avLst/>
              <a:gdLst/>
              <a:ahLst/>
              <a:cxnLst/>
              <a:rect l="l" t="t" r="r" b="b"/>
              <a:pathLst>
                <a:path w="6214" h="689" extrusionOk="0">
                  <a:moveTo>
                    <a:pt x="1" y="0"/>
                  </a:moveTo>
                  <a:lnTo>
                    <a:pt x="1" y="689"/>
                  </a:lnTo>
                  <a:lnTo>
                    <a:pt x="6213" y="689"/>
                  </a:lnTo>
                  <a:lnTo>
                    <a:pt x="6213" y="0"/>
                  </a:lnTo>
                  <a:close/>
                </a:path>
              </a:pathLst>
            </a:custGeom>
            <a:solidFill>
              <a:srgbClr val="BD7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2"/>
            <p:cNvSpPr/>
            <p:nvPr/>
          </p:nvSpPr>
          <p:spPr>
            <a:xfrm>
              <a:off x="3103150" y="2696950"/>
              <a:ext cx="1027450" cy="402613"/>
            </a:xfrm>
            <a:custGeom>
              <a:avLst/>
              <a:gdLst/>
              <a:ahLst/>
              <a:cxnLst/>
              <a:rect l="l" t="t" r="r" b="b"/>
              <a:pathLst>
                <a:path w="41098" h="14189" extrusionOk="0">
                  <a:moveTo>
                    <a:pt x="20549" y="1"/>
                  </a:moveTo>
                  <a:cubicBezTo>
                    <a:pt x="13114" y="1"/>
                    <a:pt x="6114" y="1890"/>
                    <a:pt x="0" y="5213"/>
                  </a:cubicBezTo>
                  <a:cubicBezTo>
                    <a:pt x="2680" y="10408"/>
                    <a:pt x="10865" y="14189"/>
                    <a:pt x="20549" y="14189"/>
                  </a:cubicBezTo>
                  <a:cubicBezTo>
                    <a:pt x="30232" y="14189"/>
                    <a:pt x="38418" y="10408"/>
                    <a:pt x="41098" y="5213"/>
                  </a:cubicBezTo>
                  <a:cubicBezTo>
                    <a:pt x="34985" y="1890"/>
                    <a:pt x="27984" y="1"/>
                    <a:pt x="20549"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2"/>
            <p:cNvSpPr/>
            <p:nvPr/>
          </p:nvSpPr>
          <p:spPr>
            <a:xfrm>
              <a:off x="3537725" y="2854075"/>
              <a:ext cx="158250" cy="144800"/>
            </a:xfrm>
            <a:custGeom>
              <a:avLst/>
              <a:gdLst/>
              <a:ahLst/>
              <a:cxnLst/>
              <a:rect l="l" t="t" r="r" b="b"/>
              <a:pathLst>
                <a:path w="6330" h="5792" extrusionOk="0">
                  <a:moveTo>
                    <a:pt x="3164" y="1"/>
                  </a:moveTo>
                  <a:cubicBezTo>
                    <a:pt x="2984" y="1"/>
                    <a:pt x="2804" y="95"/>
                    <a:pt x="2711" y="284"/>
                  </a:cubicBezTo>
                  <a:lnTo>
                    <a:pt x="2170" y="1380"/>
                  </a:lnTo>
                  <a:cubicBezTo>
                    <a:pt x="2097" y="1529"/>
                    <a:pt x="1955" y="1632"/>
                    <a:pt x="1790" y="1655"/>
                  </a:cubicBezTo>
                  <a:lnTo>
                    <a:pt x="581" y="1831"/>
                  </a:lnTo>
                  <a:cubicBezTo>
                    <a:pt x="166" y="1891"/>
                    <a:pt x="0" y="2401"/>
                    <a:pt x="302" y="2693"/>
                  </a:cubicBezTo>
                  <a:lnTo>
                    <a:pt x="1177" y="3546"/>
                  </a:lnTo>
                  <a:cubicBezTo>
                    <a:pt x="1295" y="3663"/>
                    <a:pt x="1348" y="3829"/>
                    <a:pt x="1321" y="3994"/>
                  </a:cubicBezTo>
                  <a:lnTo>
                    <a:pt x="1116" y="5199"/>
                  </a:lnTo>
                  <a:cubicBezTo>
                    <a:pt x="1058" y="5526"/>
                    <a:pt x="1319" y="5791"/>
                    <a:pt x="1614" y="5791"/>
                  </a:cubicBezTo>
                  <a:cubicBezTo>
                    <a:pt x="1692" y="5791"/>
                    <a:pt x="1772" y="5773"/>
                    <a:pt x="1849" y="5733"/>
                  </a:cubicBezTo>
                  <a:lnTo>
                    <a:pt x="2930" y="5165"/>
                  </a:lnTo>
                  <a:cubicBezTo>
                    <a:pt x="3003" y="5125"/>
                    <a:pt x="3084" y="5106"/>
                    <a:pt x="3165" y="5106"/>
                  </a:cubicBezTo>
                  <a:cubicBezTo>
                    <a:pt x="3246" y="5106"/>
                    <a:pt x="3327" y="5125"/>
                    <a:pt x="3400" y="5165"/>
                  </a:cubicBezTo>
                  <a:lnTo>
                    <a:pt x="4481" y="5733"/>
                  </a:lnTo>
                  <a:cubicBezTo>
                    <a:pt x="4559" y="5773"/>
                    <a:pt x="4639" y="5792"/>
                    <a:pt x="4717" y="5792"/>
                  </a:cubicBezTo>
                  <a:cubicBezTo>
                    <a:pt x="5012" y="5792"/>
                    <a:pt x="5272" y="5526"/>
                    <a:pt x="5215" y="5199"/>
                  </a:cubicBezTo>
                  <a:lnTo>
                    <a:pt x="5009" y="3995"/>
                  </a:lnTo>
                  <a:cubicBezTo>
                    <a:pt x="4982" y="3831"/>
                    <a:pt x="5036" y="3663"/>
                    <a:pt x="5155" y="3548"/>
                  </a:cubicBezTo>
                  <a:lnTo>
                    <a:pt x="6030" y="2695"/>
                  </a:lnTo>
                  <a:cubicBezTo>
                    <a:pt x="6330" y="2403"/>
                    <a:pt x="6165" y="1893"/>
                    <a:pt x="5751" y="1833"/>
                  </a:cubicBezTo>
                  <a:lnTo>
                    <a:pt x="4541" y="1657"/>
                  </a:lnTo>
                  <a:cubicBezTo>
                    <a:pt x="4375" y="1633"/>
                    <a:pt x="4234" y="1529"/>
                    <a:pt x="4160" y="1381"/>
                  </a:cubicBezTo>
                  <a:lnTo>
                    <a:pt x="3619" y="285"/>
                  </a:lnTo>
                  <a:cubicBezTo>
                    <a:pt x="3526" y="96"/>
                    <a:pt x="3345" y="1"/>
                    <a:pt x="3164"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2"/>
            <p:cNvSpPr/>
            <p:nvPr/>
          </p:nvSpPr>
          <p:spPr>
            <a:xfrm>
              <a:off x="4344850" y="3589875"/>
              <a:ext cx="158225" cy="144750"/>
            </a:xfrm>
            <a:custGeom>
              <a:avLst/>
              <a:gdLst/>
              <a:ahLst/>
              <a:cxnLst/>
              <a:rect l="l" t="t" r="r" b="b"/>
              <a:pathLst>
                <a:path w="6329" h="5790" extrusionOk="0">
                  <a:moveTo>
                    <a:pt x="3165" y="1"/>
                  </a:moveTo>
                  <a:cubicBezTo>
                    <a:pt x="2985" y="1"/>
                    <a:pt x="2805" y="94"/>
                    <a:pt x="2711" y="282"/>
                  </a:cubicBezTo>
                  <a:lnTo>
                    <a:pt x="2171" y="1378"/>
                  </a:lnTo>
                  <a:cubicBezTo>
                    <a:pt x="2098" y="1528"/>
                    <a:pt x="1955" y="1632"/>
                    <a:pt x="1791" y="1655"/>
                  </a:cubicBezTo>
                  <a:lnTo>
                    <a:pt x="581" y="1831"/>
                  </a:lnTo>
                  <a:cubicBezTo>
                    <a:pt x="167" y="1891"/>
                    <a:pt x="1" y="2401"/>
                    <a:pt x="302" y="2693"/>
                  </a:cubicBezTo>
                  <a:lnTo>
                    <a:pt x="1177" y="3546"/>
                  </a:lnTo>
                  <a:cubicBezTo>
                    <a:pt x="1296" y="3661"/>
                    <a:pt x="1350" y="3829"/>
                    <a:pt x="1321" y="3994"/>
                  </a:cubicBezTo>
                  <a:lnTo>
                    <a:pt x="1115" y="5197"/>
                  </a:lnTo>
                  <a:cubicBezTo>
                    <a:pt x="1059" y="5524"/>
                    <a:pt x="1318" y="5788"/>
                    <a:pt x="1613" y="5788"/>
                  </a:cubicBezTo>
                  <a:cubicBezTo>
                    <a:pt x="1691" y="5788"/>
                    <a:pt x="1772" y="5770"/>
                    <a:pt x="1849" y="5729"/>
                  </a:cubicBezTo>
                  <a:lnTo>
                    <a:pt x="2929" y="5161"/>
                  </a:lnTo>
                  <a:cubicBezTo>
                    <a:pt x="3002" y="5122"/>
                    <a:pt x="3083" y="5103"/>
                    <a:pt x="3164" y="5103"/>
                  </a:cubicBezTo>
                  <a:cubicBezTo>
                    <a:pt x="3244" y="5103"/>
                    <a:pt x="3325" y="5122"/>
                    <a:pt x="3398" y="5161"/>
                  </a:cubicBezTo>
                  <a:lnTo>
                    <a:pt x="4480" y="5731"/>
                  </a:lnTo>
                  <a:cubicBezTo>
                    <a:pt x="4557" y="5771"/>
                    <a:pt x="4637" y="5789"/>
                    <a:pt x="4714" y="5789"/>
                  </a:cubicBezTo>
                  <a:cubicBezTo>
                    <a:pt x="5010" y="5789"/>
                    <a:pt x="5270" y="5524"/>
                    <a:pt x="5214" y="5197"/>
                  </a:cubicBezTo>
                  <a:lnTo>
                    <a:pt x="5008" y="3994"/>
                  </a:lnTo>
                  <a:cubicBezTo>
                    <a:pt x="4980" y="3829"/>
                    <a:pt x="5035" y="3661"/>
                    <a:pt x="5154" y="3546"/>
                  </a:cubicBezTo>
                  <a:lnTo>
                    <a:pt x="6029" y="2693"/>
                  </a:lnTo>
                  <a:cubicBezTo>
                    <a:pt x="6328" y="2401"/>
                    <a:pt x="6162" y="1891"/>
                    <a:pt x="5747" y="1831"/>
                  </a:cubicBezTo>
                  <a:lnTo>
                    <a:pt x="4538" y="1655"/>
                  </a:lnTo>
                  <a:cubicBezTo>
                    <a:pt x="4374" y="1632"/>
                    <a:pt x="4233" y="1528"/>
                    <a:pt x="4158" y="1378"/>
                  </a:cubicBezTo>
                  <a:lnTo>
                    <a:pt x="3617" y="282"/>
                  </a:lnTo>
                  <a:cubicBezTo>
                    <a:pt x="3525" y="94"/>
                    <a:pt x="3345" y="1"/>
                    <a:pt x="316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2"/>
            <p:cNvSpPr/>
            <p:nvPr/>
          </p:nvSpPr>
          <p:spPr>
            <a:xfrm>
              <a:off x="4344850" y="4066300"/>
              <a:ext cx="158225" cy="144725"/>
            </a:xfrm>
            <a:custGeom>
              <a:avLst/>
              <a:gdLst/>
              <a:ahLst/>
              <a:cxnLst/>
              <a:rect l="l" t="t" r="r" b="b"/>
              <a:pathLst>
                <a:path w="6329" h="5789" extrusionOk="0">
                  <a:moveTo>
                    <a:pt x="3164" y="0"/>
                  </a:moveTo>
                  <a:cubicBezTo>
                    <a:pt x="2984" y="0"/>
                    <a:pt x="2804" y="94"/>
                    <a:pt x="2711" y="283"/>
                  </a:cubicBezTo>
                  <a:lnTo>
                    <a:pt x="2171" y="1379"/>
                  </a:lnTo>
                  <a:cubicBezTo>
                    <a:pt x="2098" y="1527"/>
                    <a:pt x="1955" y="1631"/>
                    <a:pt x="1791" y="1655"/>
                  </a:cubicBezTo>
                  <a:lnTo>
                    <a:pt x="581" y="1830"/>
                  </a:lnTo>
                  <a:cubicBezTo>
                    <a:pt x="167" y="1890"/>
                    <a:pt x="1" y="2400"/>
                    <a:pt x="300" y="2692"/>
                  </a:cubicBezTo>
                  <a:lnTo>
                    <a:pt x="1177" y="3545"/>
                  </a:lnTo>
                  <a:cubicBezTo>
                    <a:pt x="1296" y="3660"/>
                    <a:pt x="1350" y="3828"/>
                    <a:pt x="1321" y="3993"/>
                  </a:cubicBezTo>
                  <a:lnTo>
                    <a:pt x="1115" y="5197"/>
                  </a:lnTo>
                  <a:cubicBezTo>
                    <a:pt x="1058" y="5524"/>
                    <a:pt x="1318" y="5789"/>
                    <a:pt x="1614" y="5789"/>
                  </a:cubicBezTo>
                  <a:cubicBezTo>
                    <a:pt x="1691" y="5789"/>
                    <a:pt x="1772" y="5770"/>
                    <a:pt x="1849" y="5730"/>
                  </a:cubicBezTo>
                  <a:lnTo>
                    <a:pt x="2929" y="5160"/>
                  </a:lnTo>
                  <a:cubicBezTo>
                    <a:pt x="3002" y="5122"/>
                    <a:pt x="3083" y="5103"/>
                    <a:pt x="3164" y="5103"/>
                  </a:cubicBezTo>
                  <a:cubicBezTo>
                    <a:pt x="3244" y="5103"/>
                    <a:pt x="3325" y="5122"/>
                    <a:pt x="3398" y="5160"/>
                  </a:cubicBezTo>
                  <a:lnTo>
                    <a:pt x="4480" y="5730"/>
                  </a:lnTo>
                  <a:cubicBezTo>
                    <a:pt x="4557" y="5770"/>
                    <a:pt x="4637" y="5789"/>
                    <a:pt x="4714" y="5789"/>
                  </a:cubicBezTo>
                  <a:cubicBezTo>
                    <a:pt x="5010" y="5789"/>
                    <a:pt x="5270" y="5524"/>
                    <a:pt x="5214" y="5197"/>
                  </a:cubicBezTo>
                  <a:lnTo>
                    <a:pt x="5008" y="3993"/>
                  </a:lnTo>
                  <a:cubicBezTo>
                    <a:pt x="4980" y="3828"/>
                    <a:pt x="5035" y="3660"/>
                    <a:pt x="5154" y="3545"/>
                  </a:cubicBezTo>
                  <a:lnTo>
                    <a:pt x="6029" y="2692"/>
                  </a:lnTo>
                  <a:cubicBezTo>
                    <a:pt x="6328" y="2400"/>
                    <a:pt x="6162" y="1890"/>
                    <a:pt x="5747" y="1830"/>
                  </a:cubicBezTo>
                  <a:lnTo>
                    <a:pt x="4538" y="1655"/>
                  </a:lnTo>
                  <a:cubicBezTo>
                    <a:pt x="4374" y="1631"/>
                    <a:pt x="4231" y="1527"/>
                    <a:pt x="4158" y="1377"/>
                  </a:cubicBezTo>
                  <a:lnTo>
                    <a:pt x="3617" y="281"/>
                  </a:lnTo>
                  <a:cubicBezTo>
                    <a:pt x="3524" y="94"/>
                    <a:pt x="3344" y="0"/>
                    <a:pt x="3164"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2"/>
            <p:cNvSpPr/>
            <p:nvPr/>
          </p:nvSpPr>
          <p:spPr>
            <a:xfrm>
              <a:off x="2732500" y="3589850"/>
              <a:ext cx="158250" cy="144775"/>
            </a:xfrm>
            <a:custGeom>
              <a:avLst/>
              <a:gdLst/>
              <a:ahLst/>
              <a:cxnLst/>
              <a:rect l="l" t="t" r="r" b="b"/>
              <a:pathLst>
                <a:path w="6330" h="5791" extrusionOk="0">
                  <a:moveTo>
                    <a:pt x="3166" y="0"/>
                  </a:moveTo>
                  <a:cubicBezTo>
                    <a:pt x="2986" y="0"/>
                    <a:pt x="2805" y="95"/>
                    <a:pt x="2713" y="283"/>
                  </a:cubicBezTo>
                  <a:lnTo>
                    <a:pt x="2172" y="1379"/>
                  </a:lnTo>
                  <a:cubicBezTo>
                    <a:pt x="2097" y="1529"/>
                    <a:pt x="1955" y="1633"/>
                    <a:pt x="1791" y="1656"/>
                  </a:cubicBezTo>
                  <a:lnTo>
                    <a:pt x="581" y="1832"/>
                  </a:lnTo>
                  <a:cubicBezTo>
                    <a:pt x="167" y="1892"/>
                    <a:pt x="0" y="2402"/>
                    <a:pt x="302" y="2694"/>
                  </a:cubicBezTo>
                  <a:lnTo>
                    <a:pt x="1177" y="3547"/>
                  </a:lnTo>
                  <a:cubicBezTo>
                    <a:pt x="1296" y="3662"/>
                    <a:pt x="1350" y="3830"/>
                    <a:pt x="1321" y="3995"/>
                  </a:cubicBezTo>
                  <a:lnTo>
                    <a:pt x="1117" y="5198"/>
                  </a:lnTo>
                  <a:cubicBezTo>
                    <a:pt x="1060" y="5525"/>
                    <a:pt x="1320" y="5790"/>
                    <a:pt x="1615" y="5790"/>
                  </a:cubicBezTo>
                  <a:cubicBezTo>
                    <a:pt x="1692" y="5790"/>
                    <a:pt x="1772" y="5772"/>
                    <a:pt x="1849" y="5732"/>
                  </a:cubicBezTo>
                  <a:lnTo>
                    <a:pt x="2930" y="5162"/>
                  </a:lnTo>
                  <a:cubicBezTo>
                    <a:pt x="3004" y="5123"/>
                    <a:pt x="3085" y="5104"/>
                    <a:pt x="3166" y="5104"/>
                  </a:cubicBezTo>
                  <a:cubicBezTo>
                    <a:pt x="3247" y="5104"/>
                    <a:pt x="3328" y="5123"/>
                    <a:pt x="3402" y="5162"/>
                  </a:cubicBezTo>
                  <a:lnTo>
                    <a:pt x="4483" y="5732"/>
                  </a:lnTo>
                  <a:cubicBezTo>
                    <a:pt x="4560" y="5772"/>
                    <a:pt x="4640" y="5790"/>
                    <a:pt x="4717" y="5790"/>
                  </a:cubicBezTo>
                  <a:cubicBezTo>
                    <a:pt x="5011" y="5790"/>
                    <a:pt x="5272" y="5525"/>
                    <a:pt x="5216" y="5198"/>
                  </a:cubicBezTo>
                  <a:lnTo>
                    <a:pt x="5011" y="3995"/>
                  </a:lnTo>
                  <a:cubicBezTo>
                    <a:pt x="4982" y="3830"/>
                    <a:pt x="5037" y="3662"/>
                    <a:pt x="5155" y="3547"/>
                  </a:cubicBezTo>
                  <a:lnTo>
                    <a:pt x="6030" y="2694"/>
                  </a:lnTo>
                  <a:cubicBezTo>
                    <a:pt x="6330" y="2402"/>
                    <a:pt x="6166" y="1892"/>
                    <a:pt x="5751" y="1832"/>
                  </a:cubicBezTo>
                  <a:lnTo>
                    <a:pt x="4542" y="1656"/>
                  </a:lnTo>
                  <a:cubicBezTo>
                    <a:pt x="4377" y="1633"/>
                    <a:pt x="4235" y="1529"/>
                    <a:pt x="4160" y="1379"/>
                  </a:cubicBezTo>
                  <a:lnTo>
                    <a:pt x="3619" y="283"/>
                  </a:lnTo>
                  <a:cubicBezTo>
                    <a:pt x="3527" y="95"/>
                    <a:pt x="3346" y="0"/>
                    <a:pt x="3166"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2"/>
            <p:cNvSpPr/>
            <p:nvPr/>
          </p:nvSpPr>
          <p:spPr>
            <a:xfrm>
              <a:off x="2732550" y="4066325"/>
              <a:ext cx="158200" cy="144700"/>
            </a:xfrm>
            <a:custGeom>
              <a:avLst/>
              <a:gdLst/>
              <a:ahLst/>
              <a:cxnLst/>
              <a:rect l="l" t="t" r="r" b="b"/>
              <a:pathLst>
                <a:path w="6328" h="5788" extrusionOk="0">
                  <a:moveTo>
                    <a:pt x="3165" y="1"/>
                  </a:moveTo>
                  <a:cubicBezTo>
                    <a:pt x="2985" y="1"/>
                    <a:pt x="2805" y="94"/>
                    <a:pt x="2713" y="282"/>
                  </a:cubicBezTo>
                  <a:lnTo>
                    <a:pt x="2172" y="1378"/>
                  </a:lnTo>
                  <a:cubicBezTo>
                    <a:pt x="2097" y="1526"/>
                    <a:pt x="1957" y="1630"/>
                    <a:pt x="1790" y="1654"/>
                  </a:cubicBezTo>
                  <a:lnTo>
                    <a:pt x="581" y="1829"/>
                  </a:lnTo>
                  <a:cubicBezTo>
                    <a:pt x="166" y="1889"/>
                    <a:pt x="0" y="2399"/>
                    <a:pt x="302" y="2691"/>
                  </a:cubicBezTo>
                  <a:lnTo>
                    <a:pt x="1175" y="3544"/>
                  </a:lnTo>
                  <a:cubicBezTo>
                    <a:pt x="1294" y="3659"/>
                    <a:pt x="1348" y="3827"/>
                    <a:pt x="1321" y="3992"/>
                  </a:cubicBezTo>
                  <a:lnTo>
                    <a:pt x="1115" y="5196"/>
                  </a:lnTo>
                  <a:cubicBezTo>
                    <a:pt x="1058" y="5523"/>
                    <a:pt x="1318" y="5788"/>
                    <a:pt x="1613" y="5788"/>
                  </a:cubicBezTo>
                  <a:cubicBezTo>
                    <a:pt x="1691" y="5788"/>
                    <a:pt x="1771" y="5769"/>
                    <a:pt x="1849" y="5729"/>
                  </a:cubicBezTo>
                  <a:lnTo>
                    <a:pt x="2928" y="5159"/>
                  </a:lnTo>
                  <a:cubicBezTo>
                    <a:pt x="3002" y="5121"/>
                    <a:pt x="3083" y="5102"/>
                    <a:pt x="3164" y="5102"/>
                  </a:cubicBezTo>
                  <a:cubicBezTo>
                    <a:pt x="3245" y="5102"/>
                    <a:pt x="3326" y="5121"/>
                    <a:pt x="3400" y="5159"/>
                  </a:cubicBezTo>
                  <a:lnTo>
                    <a:pt x="4481" y="5729"/>
                  </a:lnTo>
                  <a:cubicBezTo>
                    <a:pt x="4558" y="5769"/>
                    <a:pt x="4638" y="5788"/>
                    <a:pt x="4716" y="5788"/>
                  </a:cubicBezTo>
                  <a:cubicBezTo>
                    <a:pt x="5010" y="5788"/>
                    <a:pt x="5270" y="5523"/>
                    <a:pt x="5214" y="5196"/>
                  </a:cubicBezTo>
                  <a:lnTo>
                    <a:pt x="5009" y="3992"/>
                  </a:lnTo>
                  <a:cubicBezTo>
                    <a:pt x="4980" y="3827"/>
                    <a:pt x="5035" y="3659"/>
                    <a:pt x="5153" y="3544"/>
                  </a:cubicBezTo>
                  <a:lnTo>
                    <a:pt x="6028" y="2691"/>
                  </a:lnTo>
                  <a:cubicBezTo>
                    <a:pt x="6328" y="2399"/>
                    <a:pt x="6164" y="1889"/>
                    <a:pt x="5749" y="1829"/>
                  </a:cubicBezTo>
                  <a:lnTo>
                    <a:pt x="4540" y="1654"/>
                  </a:lnTo>
                  <a:cubicBezTo>
                    <a:pt x="4375" y="1630"/>
                    <a:pt x="4233" y="1526"/>
                    <a:pt x="4158" y="1376"/>
                  </a:cubicBezTo>
                  <a:lnTo>
                    <a:pt x="3617" y="280"/>
                  </a:lnTo>
                  <a:cubicBezTo>
                    <a:pt x="3524" y="94"/>
                    <a:pt x="3344" y="1"/>
                    <a:pt x="316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2"/>
            <p:cNvSpPr/>
            <p:nvPr/>
          </p:nvSpPr>
          <p:spPr>
            <a:xfrm>
              <a:off x="3090250" y="4623750"/>
              <a:ext cx="132375" cy="184825"/>
            </a:xfrm>
            <a:custGeom>
              <a:avLst/>
              <a:gdLst/>
              <a:ahLst/>
              <a:cxnLst/>
              <a:rect l="l" t="t" r="r" b="b"/>
              <a:pathLst>
                <a:path w="5295" h="7393" extrusionOk="0">
                  <a:moveTo>
                    <a:pt x="2648" y="1535"/>
                  </a:moveTo>
                  <a:cubicBezTo>
                    <a:pt x="3105" y="1535"/>
                    <a:pt x="3079" y="2033"/>
                    <a:pt x="3079" y="2083"/>
                  </a:cubicBezTo>
                  <a:lnTo>
                    <a:pt x="3079" y="5301"/>
                  </a:lnTo>
                  <a:cubicBezTo>
                    <a:pt x="3079" y="5353"/>
                    <a:pt x="3105" y="5859"/>
                    <a:pt x="2648" y="5859"/>
                  </a:cubicBezTo>
                  <a:cubicBezTo>
                    <a:pt x="2191" y="5859"/>
                    <a:pt x="2217" y="5353"/>
                    <a:pt x="2217" y="5301"/>
                  </a:cubicBezTo>
                  <a:lnTo>
                    <a:pt x="2217" y="2083"/>
                  </a:lnTo>
                  <a:cubicBezTo>
                    <a:pt x="2217" y="2033"/>
                    <a:pt x="2191" y="1535"/>
                    <a:pt x="2648" y="1535"/>
                  </a:cubicBezTo>
                  <a:close/>
                  <a:moveTo>
                    <a:pt x="2648" y="0"/>
                  </a:moveTo>
                  <a:cubicBezTo>
                    <a:pt x="1081" y="0"/>
                    <a:pt x="1" y="441"/>
                    <a:pt x="1" y="2200"/>
                  </a:cubicBezTo>
                  <a:lnTo>
                    <a:pt x="1" y="5194"/>
                  </a:lnTo>
                  <a:cubicBezTo>
                    <a:pt x="1" y="6953"/>
                    <a:pt x="1081" y="7393"/>
                    <a:pt x="2648" y="7393"/>
                  </a:cubicBezTo>
                  <a:cubicBezTo>
                    <a:pt x="4215" y="7393"/>
                    <a:pt x="5295" y="6953"/>
                    <a:pt x="5295" y="5194"/>
                  </a:cubicBezTo>
                  <a:lnTo>
                    <a:pt x="5295" y="2200"/>
                  </a:lnTo>
                  <a:cubicBezTo>
                    <a:pt x="5295" y="441"/>
                    <a:pt x="4215" y="0"/>
                    <a:pt x="26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2"/>
            <p:cNvSpPr/>
            <p:nvPr/>
          </p:nvSpPr>
          <p:spPr>
            <a:xfrm>
              <a:off x="3237950" y="4627250"/>
              <a:ext cx="141050" cy="181325"/>
            </a:xfrm>
            <a:custGeom>
              <a:avLst/>
              <a:gdLst/>
              <a:ahLst/>
              <a:cxnLst/>
              <a:rect l="l" t="t" r="r" b="b"/>
              <a:pathLst>
                <a:path w="5642" h="7253" extrusionOk="0">
                  <a:moveTo>
                    <a:pt x="1" y="1"/>
                  </a:moveTo>
                  <a:lnTo>
                    <a:pt x="1" y="1263"/>
                  </a:lnTo>
                  <a:cubicBezTo>
                    <a:pt x="265" y="1429"/>
                    <a:pt x="240" y="1694"/>
                    <a:pt x="240" y="1959"/>
                  </a:cubicBezTo>
                  <a:lnTo>
                    <a:pt x="240" y="4838"/>
                  </a:lnTo>
                  <a:cubicBezTo>
                    <a:pt x="256" y="5594"/>
                    <a:pt x="315" y="6192"/>
                    <a:pt x="921" y="6721"/>
                  </a:cubicBezTo>
                  <a:cubicBezTo>
                    <a:pt x="1444" y="7178"/>
                    <a:pt x="2165" y="7253"/>
                    <a:pt x="2805" y="7253"/>
                  </a:cubicBezTo>
                  <a:cubicBezTo>
                    <a:pt x="3442" y="7253"/>
                    <a:pt x="4165" y="7178"/>
                    <a:pt x="4688" y="6721"/>
                  </a:cubicBezTo>
                  <a:cubicBezTo>
                    <a:pt x="5293" y="6192"/>
                    <a:pt x="5351" y="5594"/>
                    <a:pt x="5367" y="4838"/>
                  </a:cubicBezTo>
                  <a:lnTo>
                    <a:pt x="5367" y="1959"/>
                  </a:lnTo>
                  <a:cubicBezTo>
                    <a:pt x="5367" y="1694"/>
                    <a:pt x="5344" y="1429"/>
                    <a:pt x="5641" y="1263"/>
                  </a:cubicBezTo>
                  <a:lnTo>
                    <a:pt x="5641" y="1"/>
                  </a:lnTo>
                  <a:lnTo>
                    <a:pt x="3069" y="1"/>
                  </a:lnTo>
                  <a:lnTo>
                    <a:pt x="3069" y="1263"/>
                  </a:lnTo>
                  <a:cubicBezTo>
                    <a:pt x="3353" y="1429"/>
                    <a:pt x="3327" y="1694"/>
                    <a:pt x="3336" y="1959"/>
                  </a:cubicBezTo>
                  <a:lnTo>
                    <a:pt x="3336" y="5203"/>
                  </a:lnTo>
                  <a:cubicBezTo>
                    <a:pt x="3336" y="5344"/>
                    <a:pt x="3301" y="5709"/>
                    <a:pt x="2896" y="5709"/>
                  </a:cubicBezTo>
                  <a:cubicBezTo>
                    <a:pt x="2489" y="5709"/>
                    <a:pt x="2456" y="5344"/>
                    <a:pt x="2456" y="5203"/>
                  </a:cubicBezTo>
                  <a:lnTo>
                    <a:pt x="2456" y="1959"/>
                  </a:lnTo>
                  <a:cubicBezTo>
                    <a:pt x="2456" y="1694"/>
                    <a:pt x="2430" y="1429"/>
                    <a:pt x="2697" y="1263"/>
                  </a:cubicBezTo>
                  <a:lnTo>
                    <a:pt x="26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2"/>
            <p:cNvSpPr/>
            <p:nvPr/>
          </p:nvSpPr>
          <p:spPr>
            <a:xfrm>
              <a:off x="3386875" y="4627250"/>
              <a:ext cx="153275" cy="177825"/>
            </a:xfrm>
            <a:custGeom>
              <a:avLst/>
              <a:gdLst/>
              <a:ahLst/>
              <a:cxnLst/>
              <a:rect l="l" t="t" r="r" b="b"/>
              <a:pathLst>
                <a:path w="6131" h="7113" extrusionOk="0">
                  <a:moveTo>
                    <a:pt x="0" y="1"/>
                  </a:moveTo>
                  <a:lnTo>
                    <a:pt x="0" y="3214"/>
                  </a:lnTo>
                  <a:lnTo>
                    <a:pt x="1568" y="3214"/>
                  </a:lnTo>
                  <a:lnTo>
                    <a:pt x="1568" y="2019"/>
                  </a:lnTo>
                  <a:cubicBezTo>
                    <a:pt x="1568" y="1696"/>
                    <a:pt x="1643" y="1521"/>
                    <a:pt x="1957" y="1513"/>
                  </a:cubicBezTo>
                  <a:lnTo>
                    <a:pt x="1957" y="5154"/>
                  </a:lnTo>
                  <a:cubicBezTo>
                    <a:pt x="1957" y="5419"/>
                    <a:pt x="1982" y="5686"/>
                    <a:pt x="1718" y="5852"/>
                  </a:cubicBezTo>
                  <a:lnTo>
                    <a:pt x="1718" y="7112"/>
                  </a:lnTo>
                  <a:lnTo>
                    <a:pt x="4414" y="7112"/>
                  </a:lnTo>
                  <a:lnTo>
                    <a:pt x="4414" y="5850"/>
                  </a:lnTo>
                  <a:cubicBezTo>
                    <a:pt x="4147" y="5686"/>
                    <a:pt x="4173" y="5419"/>
                    <a:pt x="4173" y="5154"/>
                  </a:cubicBezTo>
                  <a:lnTo>
                    <a:pt x="4173" y="1512"/>
                  </a:lnTo>
                  <a:cubicBezTo>
                    <a:pt x="4489" y="1521"/>
                    <a:pt x="4564" y="1694"/>
                    <a:pt x="4564" y="2018"/>
                  </a:cubicBezTo>
                  <a:lnTo>
                    <a:pt x="4564" y="3212"/>
                  </a:lnTo>
                  <a:lnTo>
                    <a:pt x="6131" y="3212"/>
                  </a:lnTo>
                  <a:lnTo>
                    <a:pt x="613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2"/>
            <p:cNvSpPr/>
            <p:nvPr/>
          </p:nvSpPr>
          <p:spPr>
            <a:xfrm>
              <a:off x="3550100" y="4627250"/>
              <a:ext cx="137925" cy="177775"/>
            </a:xfrm>
            <a:custGeom>
              <a:avLst/>
              <a:gdLst/>
              <a:ahLst/>
              <a:cxnLst/>
              <a:rect l="l" t="t" r="r" b="b"/>
              <a:pathLst>
                <a:path w="5517" h="7111" extrusionOk="0">
                  <a:moveTo>
                    <a:pt x="2671" y="1554"/>
                  </a:moveTo>
                  <a:cubicBezTo>
                    <a:pt x="3153" y="1554"/>
                    <a:pt x="3301" y="1727"/>
                    <a:pt x="3301" y="2242"/>
                  </a:cubicBezTo>
                  <a:lnTo>
                    <a:pt x="3301" y="4922"/>
                  </a:lnTo>
                  <a:cubicBezTo>
                    <a:pt x="3301" y="5435"/>
                    <a:pt x="3153" y="5611"/>
                    <a:pt x="2671" y="5611"/>
                  </a:cubicBezTo>
                  <a:lnTo>
                    <a:pt x="2497" y="5611"/>
                  </a:lnTo>
                  <a:lnTo>
                    <a:pt x="2497" y="1554"/>
                  </a:lnTo>
                  <a:close/>
                  <a:moveTo>
                    <a:pt x="0" y="1"/>
                  </a:moveTo>
                  <a:lnTo>
                    <a:pt x="0" y="1263"/>
                  </a:lnTo>
                  <a:cubicBezTo>
                    <a:pt x="258" y="1371"/>
                    <a:pt x="274" y="1577"/>
                    <a:pt x="281" y="1828"/>
                  </a:cubicBezTo>
                  <a:lnTo>
                    <a:pt x="281" y="5287"/>
                  </a:lnTo>
                  <a:cubicBezTo>
                    <a:pt x="274" y="5527"/>
                    <a:pt x="249" y="5744"/>
                    <a:pt x="0" y="5852"/>
                  </a:cubicBezTo>
                  <a:lnTo>
                    <a:pt x="0" y="7111"/>
                  </a:lnTo>
                  <a:lnTo>
                    <a:pt x="3137" y="7111"/>
                  </a:lnTo>
                  <a:cubicBezTo>
                    <a:pt x="3809" y="7111"/>
                    <a:pt x="4439" y="7070"/>
                    <a:pt x="4945" y="6588"/>
                  </a:cubicBezTo>
                  <a:cubicBezTo>
                    <a:pt x="5484" y="6082"/>
                    <a:pt x="5517" y="5543"/>
                    <a:pt x="5517" y="4847"/>
                  </a:cubicBezTo>
                  <a:lnTo>
                    <a:pt x="5517" y="2184"/>
                  </a:lnTo>
                  <a:cubicBezTo>
                    <a:pt x="5517" y="1504"/>
                    <a:pt x="5458" y="856"/>
                    <a:pt x="4877" y="399"/>
                  </a:cubicBezTo>
                  <a:cubicBezTo>
                    <a:pt x="4371" y="10"/>
                    <a:pt x="3676" y="1"/>
                    <a:pt x="30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2"/>
            <p:cNvSpPr/>
            <p:nvPr/>
          </p:nvSpPr>
          <p:spPr>
            <a:xfrm>
              <a:off x="3704175" y="4623750"/>
              <a:ext cx="132375" cy="184825"/>
            </a:xfrm>
            <a:custGeom>
              <a:avLst/>
              <a:gdLst/>
              <a:ahLst/>
              <a:cxnLst/>
              <a:rect l="l" t="t" r="r" b="b"/>
              <a:pathLst>
                <a:path w="5295" h="7393" extrusionOk="0">
                  <a:moveTo>
                    <a:pt x="2647" y="1535"/>
                  </a:moveTo>
                  <a:cubicBezTo>
                    <a:pt x="3104" y="1535"/>
                    <a:pt x="3079" y="2033"/>
                    <a:pt x="3079" y="2083"/>
                  </a:cubicBezTo>
                  <a:lnTo>
                    <a:pt x="3079" y="5301"/>
                  </a:lnTo>
                  <a:cubicBezTo>
                    <a:pt x="3079" y="5353"/>
                    <a:pt x="3104" y="5859"/>
                    <a:pt x="2647" y="5859"/>
                  </a:cubicBezTo>
                  <a:cubicBezTo>
                    <a:pt x="2191" y="5859"/>
                    <a:pt x="2216" y="5353"/>
                    <a:pt x="2216" y="5301"/>
                  </a:cubicBezTo>
                  <a:lnTo>
                    <a:pt x="2216" y="2083"/>
                  </a:lnTo>
                  <a:cubicBezTo>
                    <a:pt x="2216" y="2033"/>
                    <a:pt x="2191" y="1535"/>
                    <a:pt x="2647" y="1535"/>
                  </a:cubicBezTo>
                  <a:close/>
                  <a:moveTo>
                    <a:pt x="2647" y="0"/>
                  </a:moveTo>
                  <a:cubicBezTo>
                    <a:pt x="1080" y="0"/>
                    <a:pt x="0" y="441"/>
                    <a:pt x="0" y="2200"/>
                  </a:cubicBezTo>
                  <a:lnTo>
                    <a:pt x="0" y="5194"/>
                  </a:lnTo>
                  <a:cubicBezTo>
                    <a:pt x="0" y="6953"/>
                    <a:pt x="1080" y="7393"/>
                    <a:pt x="2647" y="7393"/>
                  </a:cubicBezTo>
                  <a:cubicBezTo>
                    <a:pt x="4215" y="7393"/>
                    <a:pt x="5294" y="6953"/>
                    <a:pt x="5294" y="5194"/>
                  </a:cubicBezTo>
                  <a:lnTo>
                    <a:pt x="5294" y="2200"/>
                  </a:lnTo>
                  <a:cubicBezTo>
                    <a:pt x="5294" y="441"/>
                    <a:pt x="4215" y="0"/>
                    <a:pt x="26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2"/>
            <p:cNvSpPr/>
            <p:nvPr/>
          </p:nvSpPr>
          <p:spPr>
            <a:xfrm>
              <a:off x="3853500" y="4623750"/>
              <a:ext cx="132375" cy="184825"/>
            </a:xfrm>
            <a:custGeom>
              <a:avLst/>
              <a:gdLst/>
              <a:ahLst/>
              <a:cxnLst/>
              <a:rect l="l" t="t" r="r" b="b"/>
              <a:pathLst>
                <a:path w="5295" h="7393" extrusionOk="0">
                  <a:moveTo>
                    <a:pt x="2648" y="1535"/>
                  </a:moveTo>
                  <a:cubicBezTo>
                    <a:pt x="3104" y="1535"/>
                    <a:pt x="3079" y="2033"/>
                    <a:pt x="3079" y="2083"/>
                  </a:cubicBezTo>
                  <a:lnTo>
                    <a:pt x="3079" y="5301"/>
                  </a:lnTo>
                  <a:cubicBezTo>
                    <a:pt x="3079" y="5353"/>
                    <a:pt x="3104" y="5859"/>
                    <a:pt x="2648" y="5859"/>
                  </a:cubicBezTo>
                  <a:cubicBezTo>
                    <a:pt x="2191" y="5859"/>
                    <a:pt x="2217" y="5353"/>
                    <a:pt x="2217" y="5301"/>
                  </a:cubicBezTo>
                  <a:lnTo>
                    <a:pt x="2217" y="2083"/>
                  </a:lnTo>
                  <a:cubicBezTo>
                    <a:pt x="2217" y="2033"/>
                    <a:pt x="2191" y="1535"/>
                    <a:pt x="2648" y="1535"/>
                  </a:cubicBezTo>
                  <a:close/>
                  <a:moveTo>
                    <a:pt x="2648" y="0"/>
                  </a:moveTo>
                  <a:cubicBezTo>
                    <a:pt x="1080" y="0"/>
                    <a:pt x="1" y="441"/>
                    <a:pt x="1" y="2200"/>
                  </a:cubicBezTo>
                  <a:lnTo>
                    <a:pt x="1" y="5194"/>
                  </a:lnTo>
                  <a:cubicBezTo>
                    <a:pt x="1" y="6953"/>
                    <a:pt x="1080" y="7393"/>
                    <a:pt x="2648" y="7393"/>
                  </a:cubicBezTo>
                  <a:cubicBezTo>
                    <a:pt x="4215" y="7393"/>
                    <a:pt x="5295" y="6953"/>
                    <a:pt x="5295" y="5194"/>
                  </a:cubicBezTo>
                  <a:lnTo>
                    <a:pt x="5295" y="2200"/>
                  </a:lnTo>
                  <a:cubicBezTo>
                    <a:pt x="5295" y="441"/>
                    <a:pt x="4215" y="0"/>
                    <a:pt x="26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2"/>
            <p:cNvSpPr/>
            <p:nvPr/>
          </p:nvSpPr>
          <p:spPr>
            <a:xfrm>
              <a:off x="4001800" y="4627250"/>
              <a:ext cx="142950" cy="177825"/>
            </a:xfrm>
            <a:custGeom>
              <a:avLst/>
              <a:gdLst/>
              <a:ahLst/>
              <a:cxnLst/>
              <a:rect l="l" t="t" r="r" b="b"/>
              <a:pathLst>
                <a:path w="5718" h="7113" extrusionOk="0">
                  <a:moveTo>
                    <a:pt x="2680" y="1470"/>
                  </a:moveTo>
                  <a:cubicBezTo>
                    <a:pt x="3162" y="1470"/>
                    <a:pt x="3312" y="1718"/>
                    <a:pt x="3312" y="2175"/>
                  </a:cubicBezTo>
                  <a:cubicBezTo>
                    <a:pt x="3312" y="2673"/>
                    <a:pt x="3162" y="2922"/>
                    <a:pt x="2680" y="2922"/>
                  </a:cubicBezTo>
                  <a:lnTo>
                    <a:pt x="2457" y="2922"/>
                  </a:lnTo>
                  <a:lnTo>
                    <a:pt x="2457" y="1470"/>
                  </a:lnTo>
                  <a:close/>
                  <a:moveTo>
                    <a:pt x="3158" y="1"/>
                  </a:moveTo>
                  <a:cubicBezTo>
                    <a:pt x="3131" y="1"/>
                    <a:pt x="3105" y="1"/>
                    <a:pt x="3078" y="1"/>
                  </a:cubicBezTo>
                  <a:lnTo>
                    <a:pt x="0" y="1"/>
                  </a:lnTo>
                  <a:lnTo>
                    <a:pt x="0" y="1263"/>
                  </a:lnTo>
                  <a:cubicBezTo>
                    <a:pt x="267" y="1429"/>
                    <a:pt x="241" y="1694"/>
                    <a:pt x="241" y="1959"/>
                  </a:cubicBezTo>
                  <a:lnTo>
                    <a:pt x="241" y="5154"/>
                  </a:lnTo>
                  <a:cubicBezTo>
                    <a:pt x="241" y="5419"/>
                    <a:pt x="267" y="5686"/>
                    <a:pt x="0" y="5852"/>
                  </a:cubicBezTo>
                  <a:lnTo>
                    <a:pt x="0" y="7112"/>
                  </a:lnTo>
                  <a:lnTo>
                    <a:pt x="2696" y="7112"/>
                  </a:lnTo>
                  <a:lnTo>
                    <a:pt x="2696" y="5850"/>
                  </a:lnTo>
                  <a:cubicBezTo>
                    <a:pt x="2432" y="5686"/>
                    <a:pt x="2457" y="5419"/>
                    <a:pt x="2457" y="5154"/>
                  </a:cubicBezTo>
                  <a:lnTo>
                    <a:pt x="2457" y="4341"/>
                  </a:lnTo>
                  <a:lnTo>
                    <a:pt x="2549" y="4341"/>
                  </a:lnTo>
                  <a:cubicBezTo>
                    <a:pt x="3153" y="4358"/>
                    <a:pt x="3212" y="4639"/>
                    <a:pt x="3212" y="5203"/>
                  </a:cubicBezTo>
                  <a:cubicBezTo>
                    <a:pt x="3186" y="6391"/>
                    <a:pt x="3244" y="6723"/>
                    <a:pt x="3336" y="7112"/>
                  </a:cubicBezTo>
                  <a:lnTo>
                    <a:pt x="5718" y="7112"/>
                  </a:lnTo>
                  <a:lnTo>
                    <a:pt x="5718" y="5852"/>
                  </a:lnTo>
                  <a:cubicBezTo>
                    <a:pt x="5444" y="5744"/>
                    <a:pt x="5444" y="5395"/>
                    <a:pt x="5444" y="5154"/>
                  </a:cubicBezTo>
                  <a:lnTo>
                    <a:pt x="5444" y="4747"/>
                  </a:lnTo>
                  <a:cubicBezTo>
                    <a:pt x="5444" y="4025"/>
                    <a:pt x="5212" y="3726"/>
                    <a:pt x="4514" y="3559"/>
                  </a:cubicBezTo>
                  <a:lnTo>
                    <a:pt x="4514" y="3543"/>
                  </a:lnTo>
                  <a:cubicBezTo>
                    <a:pt x="5343" y="3337"/>
                    <a:pt x="5575" y="2657"/>
                    <a:pt x="5575" y="1877"/>
                  </a:cubicBezTo>
                  <a:cubicBezTo>
                    <a:pt x="5575" y="1230"/>
                    <a:pt x="5376" y="624"/>
                    <a:pt x="4797" y="284"/>
                  </a:cubicBezTo>
                  <a:cubicBezTo>
                    <a:pt x="4338" y="8"/>
                    <a:pt x="3692" y="1"/>
                    <a:pt x="31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2"/>
            <p:cNvSpPr/>
            <p:nvPr/>
          </p:nvSpPr>
          <p:spPr>
            <a:xfrm>
              <a:off x="3368275" y="4831525"/>
              <a:ext cx="120000" cy="125200"/>
            </a:xfrm>
            <a:custGeom>
              <a:avLst/>
              <a:gdLst/>
              <a:ahLst/>
              <a:cxnLst/>
              <a:rect l="l" t="t" r="r" b="b"/>
              <a:pathLst>
                <a:path w="4800" h="5008" extrusionOk="0">
                  <a:moveTo>
                    <a:pt x="3592" y="149"/>
                  </a:moveTo>
                  <a:cubicBezTo>
                    <a:pt x="3603" y="149"/>
                    <a:pt x="3614" y="160"/>
                    <a:pt x="3629" y="184"/>
                  </a:cubicBezTo>
                  <a:lnTo>
                    <a:pt x="3629" y="226"/>
                  </a:lnTo>
                  <a:cubicBezTo>
                    <a:pt x="3623" y="220"/>
                    <a:pt x="3616" y="213"/>
                    <a:pt x="3607" y="204"/>
                  </a:cubicBezTo>
                  <a:cubicBezTo>
                    <a:pt x="3598" y="194"/>
                    <a:pt x="3592" y="187"/>
                    <a:pt x="3592" y="184"/>
                  </a:cubicBezTo>
                  <a:lnTo>
                    <a:pt x="3587" y="162"/>
                  </a:lnTo>
                  <a:lnTo>
                    <a:pt x="3592" y="149"/>
                  </a:lnTo>
                  <a:close/>
                  <a:moveTo>
                    <a:pt x="2578" y="247"/>
                  </a:moveTo>
                  <a:cubicBezTo>
                    <a:pt x="2591" y="247"/>
                    <a:pt x="2599" y="249"/>
                    <a:pt x="2599" y="255"/>
                  </a:cubicBezTo>
                  <a:cubicBezTo>
                    <a:pt x="2613" y="264"/>
                    <a:pt x="2626" y="277"/>
                    <a:pt x="2637" y="289"/>
                  </a:cubicBezTo>
                  <a:cubicBezTo>
                    <a:pt x="2650" y="300"/>
                    <a:pt x="2659" y="315"/>
                    <a:pt x="2663" y="331"/>
                  </a:cubicBezTo>
                  <a:cubicBezTo>
                    <a:pt x="2663" y="337"/>
                    <a:pt x="2659" y="341"/>
                    <a:pt x="2652" y="346"/>
                  </a:cubicBezTo>
                  <a:cubicBezTo>
                    <a:pt x="2644" y="350"/>
                    <a:pt x="2639" y="355"/>
                    <a:pt x="2633" y="359"/>
                  </a:cubicBezTo>
                  <a:lnTo>
                    <a:pt x="2599" y="359"/>
                  </a:lnTo>
                  <a:cubicBezTo>
                    <a:pt x="2593" y="353"/>
                    <a:pt x="2586" y="350"/>
                    <a:pt x="2577" y="346"/>
                  </a:cubicBezTo>
                  <a:cubicBezTo>
                    <a:pt x="2569" y="342"/>
                    <a:pt x="2562" y="337"/>
                    <a:pt x="2557" y="331"/>
                  </a:cubicBezTo>
                  <a:cubicBezTo>
                    <a:pt x="2557" y="317"/>
                    <a:pt x="2555" y="300"/>
                    <a:pt x="2553" y="286"/>
                  </a:cubicBezTo>
                  <a:cubicBezTo>
                    <a:pt x="2551" y="266"/>
                    <a:pt x="2549" y="253"/>
                    <a:pt x="2549" y="247"/>
                  </a:cubicBezTo>
                  <a:close/>
                  <a:moveTo>
                    <a:pt x="2851" y="401"/>
                  </a:moveTo>
                  <a:cubicBezTo>
                    <a:pt x="2865" y="401"/>
                    <a:pt x="2873" y="412"/>
                    <a:pt x="2873" y="436"/>
                  </a:cubicBezTo>
                  <a:cubicBezTo>
                    <a:pt x="2873" y="459"/>
                    <a:pt x="2865" y="470"/>
                    <a:pt x="2851" y="470"/>
                  </a:cubicBezTo>
                  <a:cubicBezTo>
                    <a:pt x="2809" y="467"/>
                    <a:pt x="2809" y="405"/>
                    <a:pt x="2851" y="401"/>
                  </a:cubicBezTo>
                  <a:close/>
                  <a:moveTo>
                    <a:pt x="3833" y="431"/>
                  </a:moveTo>
                  <a:cubicBezTo>
                    <a:pt x="3836" y="431"/>
                    <a:pt x="3841" y="432"/>
                    <a:pt x="3846" y="436"/>
                  </a:cubicBezTo>
                  <a:cubicBezTo>
                    <a:pt x="3868" y="436"/>
                    <a:pt x="3868" y="447"/>
                    <a:pt x="3846" y="470"/>
                  </a:cubicBezTo>
                  <a:cubicBezTo>
                    <a:pt x="3832" y="470"/>
                    <a:pt x="3824" y="461"/>
                    <a:pt x="3824" y="445"/>
                  </a:cubicBezTo>
                  <a:cubicBezTo>
                    <a:pt x="3824" y="435"/>
                    <a:pt x="3827" y="431"/>
                    <a:pt x="3833" y="431"/>
                  </a:cubicBezTo>
                  <a:close/>
                  <a:moveTo>
                    <a:pt x="3874" y="646"/>
                  </a:moveTo>
                  <a:cubicBezTo>
                    <a:pt x="3921" y="646"/>
                    <a:pt x="3921" y="715"/>
                    <a:pt x="3874" y="715"/>
                  </a:cubicBezTo>
                  <a:cubicBezTo>
                    <a:pt x="3859" y="715"/>
                    <a:pt x="3852" y="702"/>
                    <a:pt x="3852" y="680"/>
                  </a:cubicBezTo>
                  <a:cubicBezTo>
                    <a:pt x="3852" y="657"/>
                    <a:pt x="3859" y="646"/>
                    <a:pt x="3874" y="646"/>
                  </a:cubicBezTo>
                  <a:close/>
                  <a:moveTo>
                    <a:pt x="3607" y="1"/>
                  </a:moveTo>
                  <a:lnTo>
                    <a:pt x="3592" y="8"/>
                  </a:lnTo>
                  <a:cubicBezTo>
                    <a:pt x="3583" y="19"/>
                    <a:pt x="3578" y="30"/>
                    <a:pt x="3570" y="43"/>
                  </a:cubicBezTo>
                  <a:cubicBezTo>
                    <a:pt x="3565" y="54"/>
                    <a:pt x="3559" y="65"/>
                    <a:pt x="3558" y="78"/>
                  </a:cubicBezTo>
                  <a:cubicBezTo>
                    <a:pt x="3534" y="87"/>
                    <a:pt x="3508" y="92"/>
                    <a:pt x="3485" y="96"/>
                  </a:cubicBezTo>
                  <a:cubicBezTo>
                    <a:pt x="3461" y="98"/>
                    <a:pt x="3439" y="103"/>
                    <a:pt x="3417" y="112"/>
                  </a:cubicBezTo>
                  <a:cubicBezTo>
                    <a:pt x="3402" y="134"/>
                    <a:pt x="3391" y="158"/>
                    <a:pt x="3386" y="184"/>
                  </a:cubicBezTo>
                  <a:cubicBezTo>
                    <a:pt x="3373" y="220"/>
                    <a:pt x="3371" y="244"/>
                    <a:pt x="3375" y="253"/>
                  </a:cubicBezTo>
                  <a:lnTo>
                    <a:pt x="3348" y="253"/>
                  </a:lnTo>
                  <a:cubicBezTo>
                    <a:pt x="3331" y="240"/>
                    <a:pt x="3318" y="224"/>
                    <a:pt x="3309" y="204"/>
                  </a:cubicBezTo>
                  <a:cubicBezTo>
                    <a:pt x="3298" y="184"/>
                    <a:pt x="3285" y="165"/>
                    <a:pt x="3271" y="149"/>
                  </a:cubicBezTo>
                  <a:cubicBezTo>
                    <a:pt x="3264" y="131"/>
                    <a:pt x="3256" y="114"/>
                    <a:pt x="3253" y="96"/>
                  </a:cubicBezTo>
                  <a:cubicBezTo>
                    <a:pt x="3249" y="78"/>
                    <a:pt x="3242" y="59"/>
                    <a:pt x="3236" y="43"/>
                  </a:cubicBezTo>
                  <a:lnTo>
                    <a:pt x="2858" y="43"/>
                  </a:lnTo>
                  <a:cubicBezTo>
                    <a:pt x="2858" y="56"/>
                    <a:pt x="2860" y="67"/>
                    <a:pt x="2865" y="78"/>
                  </a:cubicBezTo>
                  <a:lnTo>
                    <a:pt x="2880" y="112"/>
                  </a:lnTo>
                  <a:cubicBezTo>
                    <a:pt x="2893" y="125"/>
                    <a:pt x="2907" y="134"/>
                    <a:pt x="2922" y="145"/>
                  </a:cubicBezTo>
                  <a:cubicBezTo>
                    <a:pt x="2944" y="160"/>
                    <a:pt x="2957" y="174"/>
                    <a:pt x="2957" y="184"/>
                  </a:cubicBezTo>
                  <a:cubicBezTo>
                    <a:pt x="2951" y="211"/>
                    <a:pt x="2942" y="236"/>
                    <a:pt x="2927" y="260"/>
                  </a:cubicBezTo>
                  <a:cubicBezTo>
                    <a:pt x="2916" y="288"/>
                    <a:pt x="2900" y="311"/>
                    <a:pt x="2880" y="330"/>
                  </a:cubicBezTo>
                  <a:lnTo>
                    <a:pt x="2851" y="330"/>
                  </a:lnTo>
                  <a:lnTo>
                    <a:pt x="2809" y="288"/>
                  </a:lnTo>
                  <a:cubicBezTo>
                    <a:pt x="2801" y="278"/>
                    <a:pt x="2796" y="268"/>
                    <a:pt x="2792" y="257"/>
                  </a:cubicBezTo>
                  <a:cubicBezTo>
                    <a:pt x="2787" y="246"/>
                    <a:pt x="2781" y="235"/>
                    <a:pt x="2774" y="226"/>
                  </a:cubicBezTo>
                  <a:cubicBezTo>
                    <a:pt x="2767" y="205"/>
                    <a:pt x="2761" y="185"/>
                    <a:pt x="2758" y="165"/>
                  </a:cubicBezTo>
                  <a:cubicBezTo>
                    <a:pt x="2754" y="147"/>
                    <a:pt x="2748" y="129"/>
                    <a:pt x="2739" y="112"/>
                  </a:cubicBezTo>
                  <a:cubicBezTo>
                    <a:pt x="2735" y="111"/>
                    <a:pt x="2728" y="109"/>
                    <a:pt x="2717" y="109"/>
                  </a:cubicBezTo>
                  <a:cubicBezTo>
                    <a:pt x="2713" y="109"/>
                    <a:pt x="2707" y="109"/>
                    <a:pt x="2701" y="110"/>
                  </a:cubicBezTo>
                  <a:cubicBezTo>
                    <a:pt x="2679" y="112"/>
                    <a:pt x="2666" y="112"/>
                    <a:pt x="2663" y="112"/>
                  </a:cubicBezTo>
                  <a:lnTo>
                    <a:pt x="2648" y="99"/>
                  </a:lnTo>
                  <a:cubicBezTo>
                    <a:pt x="2644" y="99"/>
                    <a:pt x="2641" y="94"/>
                    <a:pt x="2641" y="85"/>
                  </a:cubicBezTo>
                  <a:cubicBezTo>
                    <a:pt x="2642" y="81"/>
                    <a:pt x="2639" y="78"/>
                    <a:pt x="2633" y="78"/>
                  </a:cubicBezTo>
                  <a:cubicBezTo>
                    <a:pt x="2611" y="74"/>
                    <a:pt x="2589" y="70"/>
                    <a:pt x="2568" y="70"/>
                  </a:cubicBezTo>
                  <a:cubicBezTo>
                    <a:pt x="2542" y="70"/>
                    <a:pt x="2518" y="68"/>
                    <a:pt x="2494" y="65"/>
                  </a:cubicBezTo>
                  <a:cubicBezTo>
                    <a:pt x="2463" y="65"/>
                    <a:pt x="2432" y="61"/>
                    <a:pt x="2403" y="57"/>
                  </a:cubicBezTo>
                  <a:lnTo>
                    <a:pt x="2403" y="288"/>
                  </a:lnTo>
                  <a:lnTo>
                    <a:pt x="2312" y="184"/>
                  </a:lnTo>
                  <a:cubicBezTo>
                    <a:pt x="2308" y="194"/>
                    <a:pt x="2304" y="207"/>
                    <a:pt x="2297" y="218"/>
                  </a:cubicBezTo>
                  <a:cubicBezTo>
                    <a:pt x="2292" y="231"/>
                    <a:pt x="2284" y="242"/>
                    <a:pt x="2275" y="253"/>
                  </a:cubicBezTo>
                  <a:lnTo>
                    <a:pt x="2241" y="288"/>
                  </a:lnTo>
                  <a:cubicBezTo>
                    <a:pt x="2217" y="310"/>
                    <a:pt x="2191" y="330"/>
                    <a:pt x="2164" y="348"/>
                  </a:cubicBezTo>
                  <a:cubicBezTo>
                    <a:pt x="2140" y="361"/>
                    <a:pt x="2118" y="379"/>
                    <a:pt x="2102" y="401"/>
                  </a:cubicBezTo>
                  <a:lnTo>
                    <a:pt x="2060" y="401"/>
                  </a:lnTo>
                  <a:cubicBezTo>
                    <a:pt x="2043" y="386"/>
                    <a:pt x="2025" y="375"/>
                    <a:pt x="2007" y="364"/>
                  </a:cubicBezTo>
                  <a:cubicBezTo>
                    <a:pt x="1987" y="355"/>
                    <a:pt x="1970" y="344"/>
                    <a:pt x="1954" y="330"/>
                  </a:cubicBezTo>
                  <a:cubicBezTo>
                    <a:pt x="1954" y="339"/>
                    <a:pt x="1950" y="368"/>
                    <a:pt x="1943" y="414"/>
                  </a:cubicBezTo>
                  <a:cubicBezTo>
                    <a:pt x="1941" y="445"/>
                    <a:pt x="1932" y="476"/>
                    <a:pt x="1919" y="505"/>
                  </a:cubicBezTo>
                  <a:cubicBezTo>
                    <a:pt x="1917" y="512"/>
                    <a:pt x="1914" y="520"/>
                    <a:pt x="1908" y="527"/>
                  </a:cubicBezTo>
                  <a:cubicBezTo>
                    <a:pt x="1903" y="534"/>
                    <a:pt x="1893" y="540"/>
                    <a:pt x="1884" y="540"/>
                  </a:cubicBezTo>
                  <a:lnTo>
                    <a:pt x="1778" y="540"/>
                  </a:lnTo>
                  <a:cubicBezTo>
                    <a:pt x="1766" y="531"/>
                    <a:pt x="1753" y="520"/>
                    <a:pt x="1744" y="505"/>
                  </a:cubicBezTo>
                  <a:cubicBezTo>
                    <a:pt x="1735" y="490"/>
                    <a:pt x="1724" y="479"/>
                    <a:pt x="1709" y="470"/>
                  </a:cubicBezTo>
                  <a:lnTo>
                    <a:pt x="1709" y="660"/>
                  </a:lnTo>
                  <a:cubicBezTo>
                    <a:pt x="1698" y="662"/>
                    <a:pt x="1687" y="668"/>
                    <a:pt x="1678" y="673"/>
                  </a:cubicBezTo>
                  <a:cubicBezTo>
                    <a:pt x="1670" y="678"/>
                    <a:pt x="1662" y="680"/>
                    <a:pt x="1656" y="680"/>
                  </a:cubicBezTo>
                  <a:cubicBezTo>
                    <a:pt x="1649" y="680"/>
                    <a:pt x="1643" y="678"/>
                    <a:pt x="1638" y="673"/>
                  </a:cubicBezTo>
                  <a:cubicBezTo>
                    <a:pt x="1634" y="673"/>
                    <a:pt x="1627" y="664"/>
                    <a:pt x="1618" y="646"/>
                  </a:cubicBezTo>
                  <a:cubicBezTo>
                    <a:pt x="1610" y="633"/>
                    <a:pt x="1605" y="618"/>
                    <a:pt x="1603" y="604"/>
                  </a:cubicBezTo>
                  <a:lnTo>
                    <a:pt x="1590" y="589"/>
                  </a:lnTo>
                  <a:cubicBezTo>
                    <a:pt x="1585" y="585"/>
                    <a:pt x="1581" y="582"/>
                    <a:pt x="1576" y="578"/>
                  </a:cubicBezTo>
                  <a:cubicBezTo>
                    <a:pt x="1570" y="576"/>
                    <a:pt x="1566" y="573"/>
                    <a:pt x="1561" y="569"/>
                  </a:cubicBezTo>
                  <a:lnTo>
                    <a:pt x="1534" y="569"/>
                  </a:lnTo>
                  <a:lnTo>
                    <a:pt x="1514" y="589"/>
                  </a:lnTo>
                  <a:cubicBezTo>
                    <a:pt x="1506" y="595"/>
                    <a:pt x="1499" y="600"/>
                    <a:pt x="1492" y="604"/>
                  </a:cubicBezTo>
                  <a:cubicBezTo>
                    <a:pt x="1493" y="616"/>
                    <a:pt x="1499" y="629"/>
                    <a:pt x="1510" y="638"/>
                  </a:cubicBezTo>
                  <a:cubicBezTo>
                    <a:pt x="1519" y="649"/>
                    <a:pt x="1526" y="660"/>
                    <a:pt x="1534" y="673"/>
                  </a:cubicBezTo>
                  <a:cubicBezTo>
                    <a:pt x="1545" y="682"/>
                    <a:pt x="1561" y="704"/>
                    <a:pt x="1590" y="733"/>
                  </a:cubicBezTo>
                  <a:cubicBezTo>
                    <a:pt x="1618" y="763"/>
                    <a:pt x="1634" y="781"/>
                    <a:pt x="1640" y="786"/>
                  </a:cubicBezTo>
                  <a:cubicBezTo>
                    <a:pt x="1647" y="799"/>
                    <a:pt x="1652" y="816"/>
                    <a:pt x="1656" y="832"/>
                  </a:cubicBezTo>
                  <a:cubicBezTo>
                    <a:pt x="1661" y="850"/>
                    <a:pt x="1665" y="870"/>
                    <a:pt x="1667" y="890"/>
                  </a:cubicBezTo>
                  <a:lnTo>
                    <a:pt x="1667" y="925"/>
                  </a:lnTo>
                  <a:cubicBezTo>
                    <a:pt x="1665" y="945"/>
                    <a:pt x="1661" y="965"/>
                    <a:pt x="1656" y="985"/>
                  </a:cubicBezTo>
                  <a:cubicBezTo>
                    <a:pt x="1654" y="1004"/>
                    <a:pt x="1647" y="1022"/>
                    <a:pt x="1640" y="1038"/>
                  </a:cubicBezTo>
                  <a:lnTo>
                    <a:pt x="1638" y="1037"/>
                  </a:lnTo>
                  <a:lnTo>
                    <a:pt x="1638" y="1101"/>
                  </a:lnTo>
                  <a:cubicBezTo>
                    <a:pt x="1638" y="1111"/>
                    <a:pt x="1643" y="1122"/>
                    <a:pt x="1652" y="1128"/>
                  </a:cubicBezTo>
                  <a:lnTo>
                    <a:pt x="1667" y="1143"/>
                  </a:lnTo>
                  <a:cubicBezTo>
                    <a:pt x="1672" y="1146"/>
                    <a:pt x="1680" y="1148"/>
                    <a:pt x="1687" y="1150"/>
                  </a:cubicBezTo>
                  <a:lnTo>
                    <a:pt x="1729" y="1150"/>
                  </a:lnTo>
                  <a:cubicBezTo>
                    <a:pt x="1735" y="1150"/>
                    <a:pt x="1740" y="1146"/>
                    <a:pt x="1744" y="1143"/>
                  </a:cubicBezTo>
                  <a:cubicBezTo>
                    <a:pt x="1756" y="1141"/>
                    <a:pt x="1767" y="1137"/>
                    <a:pt x="1778" y="1128"/>
                  </a:cubicBezTo>
                  <a:cubicBezTo>
                    <a:pt x="1791" y="1121"/>
                    <a:pt x="1802" y="1111"/>
                    <a:pt x="1813" y="1101"/>
                  </a:cubicBezTo>
                  <a:cubicBezTo>
                    <a:pt x="1835" y="1095"/>
                    <a:pt x="1855" y="1086"/>
                    <a:pt x="1873" y="1073"/>
                  </a:cubicBezTo>
                  <a:cubicBezTo>
                    <a:pt x="1903" y="1055"/>
                    <a:pt x="1919" y="1042"/>
                    <a:pt x="1919" y="1038"/>
                  </a:cubicBezTo>
                  <a:cubicBezTo>
                    <a:pt x="1937" y="1029"/>
                    <a:pt x="1968" y="1009"/>
                    <a:pt x="2012" y="982"/>
                  </a:cubicBezTo>
                  <a:cubicBezTo>
                    <a:pt x="2058" y="954"/>
                    <a:pt x="2087" y="934"/>
                    <a:pt x="2100" y="925"/>
                  </a:cubicBezTo>
                  <a:cubicBezTo>
                    <a:pt x="2113" y="923"/>
                    <a:pt x="2125" y="918"/>
                    <a:pt x="2136" y="912"/>
                  </a:cubicBezTo>
                  <a:cubicBezTo>
                    <a:pt x="2155" y="903"/>
                    <a:pt x="2164" y="896"/>
                    <a:pt x="2164" y="890"/>
                  </a:cubicBezTo>
                  <a:cubicBezTo>
                    <a:pt x="2167" y="890"/>
                    <a:pt x="2177" y="885"/>
                    <a:pt x="2188" y="874"/>
                  </a:cubicBezTo>
                  <a:cubicBezTo>
                    <a:pt x="2200" y="861"/>
                    <a:pt x="2206" y="854"/>
                    <a:pt x="2206" y="848"/>
                  </a:cubicBezTo>
                  <a:cubicBezTo>
                    <a:pt x="2219" y="847"/>
                    <a:pt x="2233" y="843"/>
                    <a:pt x="2244" y="834"/>
                  </a:cubicBezTo>
                  <a:cubicBezTo>
                    <a:pt x="2253" y="828"/>
                    <a:pt x="2264" y="823"/>
                    <a:pt x="2275" y="821"/>
                  </a:cubicBezTo>
                  <a:cubicBezTo>
                    <a:pt x="2284" y="821"/>
                    <a:pt x="2310" y="821"/>
                    <a:pt x="2350" y="825"/>
                  </a:cubicBezTo>
                  <a:cubicBezTo>
                    <a:pt x="2360" y="825"/>
                    <a:pt x="2370" y="825"/>
                    <a:pt x="2377" y="825"/>
                  </a:cubicBezTo>
                  <a:cubicBezTo>
                    <a:pt x="2399" y="825"/>
                    <a:pt x="2412" y="824"/>
                    <a:pt x="2416" y="821"/>
                  </a:cubicBezTo>
                  <a:cubicBezTo>
                    <a:pt x="2429" y="817"/>
                    <a:pt x="2440" y="814"/>
                    <a:pt x="2451" y="806"/>
                  </a:cubicBezTo>
                  <a:cubicBezTo>
                    <a:pt x="2463" y="801"/>
                    <a:pt x="2474" y="794"/>
                    <a:pt x="2485" y="786"/>
                  </a:cubicBezTo>
                  <a:cubicBezTo>
                    <a:pt x="2511" y="783"/>
                    <a:pt x="2535" y="775"/>
                    <a:pt x="2560" y="768"/>
                  </a:cubicBezTo>
                  <a:cubicBezTo>
                    <a:pt x="2584" y="761"/>
                    <a:pt x="2610" y="753"/>
                    <a:pt x="2633" y="744"/>
                  </a:cubicBezTo>
                  <a:cubicBezTo>
                    <a:pt x="2657" y="737"/>
                    <a:pt x="2681" y="728"/>
                    <a:pt x="2703" y="715"/>
                  </a:cubicBezTo>
                  <a:cubicBezTo>
                    <a:pt x="2728" y="704"/>
                    <a:pt x="2752" y="690"/>
                    <a:pt x="2774" y="673"/>
                  </a:cubicBezTo>
                  <a:cubicBezTo>
                    <a:pt x="2796" y="655"/>
                    <a:pt x="2818" y="637"/>
                    <a:pt x="2843" y="620"/>
                  </a:cubicBezTo>
                  <a:cubicBezTo>
                    <a:pt x="2880" y="595"/>
                    <a:pt x="2905" y="578"/>
                    <a:pt x="2920" y="569"/>
                  </a:cubicBezTo>
                  <a:cubicBezTo>
                    <a:pt x="2920" y="578"/>
                    <a:pt x="2929" y="585"/>
                    <a:pt x="2947" y="593"/>
                  </a:cubicBezTo>
                  <a:cubicBezTo>
                    <a:pt x="2958" y="598"/>
                    <a:pt x="2971" y="602"/>
                    <a:pt x="2984" y="604"/>
                  </a:cubicBezTo>
                  <a:cubicBezTo>
                    <a:pt x="2997" y="600"/>
                    <a:pt x="3010" y="596"/>
                    <a:pt x="3022" y="589"/>
                  </a:cubicBezTo>
                  <a:cubicBezTo>
                    <a:pt x="3035" y="584"/>
                    <a:pt x="3048" y="578"/>
                    <a:pt x="3061" y="569"/>
                  </a:cubicBezTo>
                  <a:lnTo>
                    <a:pt x="3095" y="569"/>
                  </a:lnTo>
                  <a:cubicBezTo>
                    <a:pt x="3110" y="573"/>
                    <a:pt x="3136" y="580"/>
                    <a:pt x="3172" y="589"/>
                  </a:cubicBezTo>
                  <a:cubicBezTo>
                    <a:pt x="3192" y="595"/>
                    <a:pt x="3214" y="600"/>
                    <a:pt x="3236" y="604"/>
                  </a:cubicBezTo>
                  <a:cubicBezTo>
                    <a:pt x="3245" y="607"/>
                    <a:pt x="3258" y="615"/>
                    <a:pt x="3274" y="624"/>
                  </a:cubicBezTo>
                  <a:cubicBezTo>
                    <a:pt x="3285" y="631"/>
                    <a:pt x="3296" y="637"/>
                    <a:pt x="3306" y="646"/>
                  </a:cubicBezTo>
                  <a:cubicBezTo>
                    <a:pt x="3335" y="664"/>
                    <a:pt x="3362" y="688"/>
                    <a:pt x="3386" y="715"/>
                  </a:cubicBezTo>
                  <a:cubicBezTo>
                    <a:pt x="3421" y="753"/>
                    <a:pt x="3443" y="775"/>
                    <a:pt x="3452" y="786"/>
                  </a:cubicBezTo>
                  <a:cubicBezTo>
                    <a:pt x="3461" y="801"/>
                    <a:pt x="3464" y="819"/>
                    <a:pt x="3466" y="837"/>
                  </a:cubicBezTo>
                  <a:cubicBezTo>
                    <a:pt x="3468" y="856"/>
                    <a:pt x="3472" y="874"/>
                    <a:pt x="3481" y="890"/>
                  </a:cubicBezTo>
                  <a:cubicBezTo>
                    <a:pt x="3497" y="907"/>
                    <a:pt x="3516" y="920"/>
                    <a:pt x="3536" y="932"/>
                  </a:cubicBezTo>
                  <a:cubicBezTo>
                    <a:pt x="3552" y="945"/>
                    <a:pt x="3572" y="956"/>
                    <a:pt x="3592" y="960"/>
                  </a:cubicBezTo>
                  <a:cubicBezTo>
                    <a:pt x="3596" y="956"/>
                    <a:pt x="3601" y="954"/>
                    <a:pt x="3607" y="954"/>
                  </a:cubicBezTo>
                  <a:cubicBezTo>
                    <a:pt x="3614" y="954"/>
                    <a:pt x="3622" y="951"/>
                    <a:pt x="3627" y="947"/>
                  </a:cubicBezTo>
                  <a:cubicBezTo>
                    <a:pt x="3640" y="940"/>
                    <a:pt x="3651" y="932"/>
                    <a:pt x="3662" y="925"/>
                  </a:cubicBezTo>
                  <a:lnTo>
                    <a:pt x="3733" y="996"/>
                  </a:lnTo>
                  <a:cubicBezTo>
                    <a:pt x="3742" y="1006"/>
                    <a:pt x="3755" y="1009"/>
                    <a:pt x="3768" y="1009"/>
                  </a:cubicBezTo>
                  <a:lnTo>
                    <a:pt x="3768" y="905"/>
                  </a:lnTo>
                  <a:cubicBezTo>
                    <a:pt x="3777" y="905"/>
                    <a:pt x="3801" y="901"/>
                    <a:pt x="3837" y="898"/>
                  </a:cubicBezTo>
                  <a:cubicBezTo>
                    <a:pt x="3875" y="892"/>
                    <a:pt x="3901" y="890"/>
                    <a:pt x="3914" y="890"/>
                  </a:cubicBezTo>
                  <a:cubicBezTo>
                    <a:pt x="3923" y="900"/>
                    <a:pt x="3932" y="907"/>
                    <a:pt x="3943" y="912"/>
                  </a:cubicBezTo>
                  <a:cubicBezTo>
                    <a:pt x="3954" y="918"/>
                    <a:pt x="3965" y="923"/>
                    <a:pt x="3978" y="925"/>
                  </a:cubicBezTo>
                  <a:cubicBezTo>
                    <a:pt x="3987" y="923"/>
                    <a:pt x="3994" y="920"/>
                    <a:pt x="4001" y="916"/>
                  </a:cubicBezTo>
                  <a:cubicBezTo>
                    <a:pt x="4012" y="911"/>
                    <a:pt x="4018" y="901"/>
                    <a:pt x="4020" y="890"/>
                  </a:cubicBezTo>
                  <a:lnTo>
                    <a:pt x="4020" y="673"/>
                  </a:lnTo>
                  <a:cubicBezTo>
                    <a:pt x="4014" y="669"/>
                    <a:pt x="4001" y="653"/>
                    <a:pt x="3981" y="624"/>
                  </a:cubicBezTo>
                  <a:cubicBezTo>
                    <a:pt x="3967" y="609"/>
                    <a:pt x="3956" y="589"/>
                    <a:pt x="3950" y="569"/>
                  </a:cubicBezTo>
                  <a:cubicBezTo>
                    <a:pt x="3945" y="556"/>
                    <a:pt x="3947" y="543"/>
                    <a:pt x="3954" y="534"/>
                  </a:cubicBezTo>
                  <a:cubicBezTo>
                    <a:pt x="3958" y="521"/>
                    <a:pt x="3967" y="512"/>
                    <a:pt x="3978" y="505"/>
                  </a:cubicBezTo>
                  <a:lnTo>
                    <a:pt x="4124" y="569"/>
                  </a:lnTo>
                  <a:lnTo>
                    <a:pt x="4124" y="470"/>
                  </a:lnTo>
                  <a:cubicBezTo>
                    <a:pt x="4118" y="447"/>
                    <a:pt x="4111" y="421"/>
                    <a:pt x="4107" y="397"/>
                  </a:cubicBezTo>
                  <a:cubicBezTo>
                    <a:pt x="4104" y="373"/>
                    <a:pt x="4098" y="352"/>
                    <a:pt x="4089" y="330"/>
                  </a:cubicBezTo>
                  <a:lnTo>
                    <a:pt x="4054" y="330"/>
                  </a:lnTo>
                  <a:cubicBezTo>
                    <a:pt x="4045" y="326"/>
                    <a:pt x="4031" y="317"/>
                    <a:pt x="4012" y="306"/>
                  </a:cubicBezTo>
                  <a:cubicBezTo>
                    <a:pt x="4001" y="299"/>
                    <a:pt x="3991" y="291"/>
                    <a:pt x="3978" y="288"/>
                  </a:cubicBezTo>
                  <a:lnTo>
                    <a:pt x="3950" y="288"/>
                  </a:lnTo>
                  <a:cubicBezTo>
                    <a:pt x="3945" y="288"/>
                    <a:pt x="3938" y="284"/>
                    <a:pt x="3928" y="275"/>
                  </a:cubicBezTo>
                  <a:cubicBezTo>
                    <a:pt x="3923" y="268"/>
                    <a:pt x="3917" y="260"/>
                    <a:pt x="3914" y="253"/>
                  </a:cubicBezTo>
                  <a:cubicBezTo>
                    <a:pt x="3905" y="249"/>
                    <a:pt x="3892" y="242"/>
                    <a:pt x="3875" y="236"/>
                  </a:cubicBezTo>
                  <a:cubicBezTo>
                    <a:pt x="3866" y="231"/>
                    <a:pt x="3855" y="227"/>
                    <a:pt x="3844" y="226"/>
                  </a:cubicBezTo>
                  <a:lnTo>
                    <a:pt x="3844" y="36"/>
                  </a:lnTo>
                  <a:cubicBezTo>
                    <a:pt x="3837" y="36"/>
                    <a:pt x="3830" y="37"/>
                    <a:pt x="3824" y="39"/>
                  </a:cubicBezTo>
                  <a:cubicBezTo>
                    <a:pt x="3817" y="41"/>
                    <a:pt x="3810" y="43"/>
                    <a:pt x="3802" y="43"/>
                  </a:cubicBezTo>
                  <a:cubicBezTo>
                    <a:pt x="3790" y="46"/>
                    <a:pt x="3779" y="50"/>
                    <a:pt x="3768" y="57"/>
                  </a:cubicBezTo>
                  <a:cubicBezTo>
                    <a:pt x="3755" y="63"/>
                    <a:pt x="3744" y="70"/>
                    <a:pt x="3733" y="78"/>
                  </a:cubicBezTo>
                  <a:lnTo>
                    <a:pt x="3698" y="78"/>
                  </a:lnTo>
                  <a:cubicBezTo>
                    <a:pt x="3687" y="63"/>
                    <a:pt x="3676" y="50"/>
                    <a:pt x="3662" y="39"/>
                  </a:cubicBezTo>
                  <a:cubicBezTo>
                    <a:pt x="3643" y="23"/>
                    <a:pt x="3632" y="12"/>
                    <a:pt x="3627" y="8"/>
                  </a:cubicBezTo>
                  <a:lnTo>
                    <a:pt x="3607" y="1"/>
                  </a:lnTo>
                  <a:close/>
                  <a:moveTo>
                    <a:pt x="545" y="2354"/>
                  </a:moveTo>
                  <a:lnTo>
                    <a:pt x="609" y="2487"/>
                  </a:lnTo>
                  <a:cubicBezTo>
                    <a:pt x="606" y="2494"/>
                    <a:pt x="600" y="2502"/>
                    <a:pt x="595" y="2509"/>
                  </a:cubicBezTo>
                  <a:lnTo>
                    <a:pt x="575" y="2529"/>
                  </a:lnTo>
                  <a:lnTo>
                    <a:pt x="545" y="2529"/>
                  </a:lnTo>
                  <a:cubicBezTo>
                    <a:pt x="542" y="2525"/>
                    <a:pt x="534" y="2518"/>
                    <a:pt x="522" y="2509"/>
                  </a:cubicBezTo>
                  <a:cubicBezTo>
                    <a:pt x="511" y="2500"/>
                    <a:pt x="503" y="2492"/>
                    <a:pt x="503" y="2487"/>
                  </a:cubicBezTo>
                  <a:lnTo>
                    <a:pt x="503" y="2452"/>
                  </a:lnTo>
                  <a:cubicBezTo>
                    <a:pt x="507" y="2432"/>
                    <a:pt x="512" y="2414"/>
                    <a:pt x="522" y="2396"/>
                  </a:cubicBezTo>
                  <a:cubicBezTo>
                    <a:pt x="533" y="2368"/>
                    <a:pt x="542" y="2354"/>
                    <a:pt x="545" y="2354"/>
                  </a:cubicBezTo>
                  <a:close/>
                  <a:moveTo>
                    <a:pt x="2599" y="3972"/>
                  </a:moveTo>
                  <a:lnTo>
                    <a:pt x="2633" y="4014"/>
                  </a:lnTo>
                  <a:lnTo>
                    <a:pt x="2599" y="4014"/>
                  </a:lnTo>
                  <a:lnTo>
                    <a:pt x="2599" y="3972"/>
                  </a:lnTo>
                  <a:close/>
                  <a:moveTo>
                    <a:pt x="2376" y="4049"/>
                  </a:moveTo>
                  <a:cubicBezTo>
                    <a:pt x="2377" y="4049"/>
                    <a:pt x="2379" y="4049"/>
                    <a:pt x="2381" y="4051"/>
                  </a:cubicBezTo>
                  <a:cubicBezTo>
                    <a:pt x="2396" y="4054"/>
                    <a:pt x="2403" y="4062"/>
                    <a:pt x="2403" y="4069"/>
                  </a:cubicBezTo>
                  <a:cubicBezTo>
                    <a:pt x="2403" y="4074"/>
                    <a:pt x="2396" y="4082"/>
                    <a:pt x="2381" y="4085"/>
                  </a:cubicBezTo>
                  <a:cubicBezTo>
                    <a:pt x="2379" y="4087"/>
                    <a:pt x="2377" y="4087"/>
                    <a:pt x="2376" y="4087"/>
                  </a:cubicBezTo>
                  <a:cubicBezTo>
                    <a:pt x="2371" y="4087"/>
                    <a:pt x="2368" y="4080"/>
                    <a:pt x="2368" y="4069"/>
                  </a:cubicBezTo>
                  <a:cubicBezTo>
                    <a:pt x="2368" y="4056"/>
                    <a:pt x="2371" y="4049"/>
                    <a:pt x="2376" y="4049"/>
                  </a:cubicBezTo>
                  <a:close/>
                  <a:moveTo>
                    <a:pt x="3908" y="4082"/>
                  </a:moveTo>
                  <a:cubicBezTo>
                    <a:pt x="3910" y="4082"/>
                    <a:pt x="3913" y="4083"/>
                    <a:pt x="3916" y="4084"/>
                  </a:cubicBezTo>
                  <a:lnTo>
                    <a:pt x="3916" y="4085"/>
                  </a:lnTo>
                  <a:cubicBezTo>
                    <a:pt x="3939" y="4098"/>
                    <a:pt x="3939" y="4111"/>
                    <a:pt x="3916" y="4120"/>
                  </a:cubicBezTo>
                  <a:cubicBezTo>
                    <a:pt x="3912" y="4121"/>
                    <a:pt x="3910" y="4122"/>
                    <a:pt x="3907" y="4122"/>
                  </a:cubicBezTo>
                  <a:cubicBezTo>
                    <a:pt x="3898" y="4122"/>
                    <a:pt x="3894" y="4115"/>
                    <a:pt x="3894" y="4102"/>
                  </a:cubicBezTo>
                  <a:cubicBezTo>
                    <a:pt x="3894" y="4089"/>
                    <a:pt x="3898" y="4082"/>
                    <a:pt x="3908" y="4082"/>
                  </a:cubicBezTo>
                  <a:close/>
                  <a:moveTo>
                    <a:pt x="3804" y="4155"/>
                  </a:moveTo>
                  <a:cubicBezTo>
                    <a:pt x="3850" y="4155"/>
                    <a:pt x="3850" y="4224"/>
                    <a:pt x="3804" y="4224"/>
                  </a:cubicBezTo>
                  <a:cubicBezTo>
                    <a:pt x="3784" y="4224"/>
                    <a:pt x="3775" y="4211"/>
                    <a:pt x="3775" y="4189"/>
                  </a:cubicBezTo>
                  <a:cubicBezTo>
                    <a:pt x="3775" y="4166"/>
                    <a:pt x="3784" y="4155"/>
                    <a:pt x="3804" y="4155"/>
                  </a:cubicBezTo>
                  <a:close/>
                  <a:moveTo>
                    <a:pt x="3733" y="4189"/>
                  </a:moveTo>
                  <a:lnTo>
                    <a:pt x="3733" y="4224"/>
                  </a:lnTo>
                  <a:cubicBezTo>
                    <a:pt x="3727" y="4231"/>
                    <a:pt x="3722" y="4239"/>
                    <a:pt x="3717" y="4246"/>
                  </a:cubicBezTo>
                  <a:cubicBezTo>
                    <a:pt x="3709" y="4255"/>
                    <a:pt x="3704" y="4259"/>
                    <a:pt x="3698" y="4259"/>
                  </a:cubicBezTo>
                  <a:lnTo>
                    <a:pt x="3733" y="4189"/>
                  </a:lnTo>
                  <a:close/>
                  <a:moveTo>
                    <a:pt x="4526" y="4155"/>
                  </a:moveTo>
                  <a:cubicBezTo>
                    <a:pt x="4520" y="4166"/>
                    <a:pt x="4518" y="4177"/>
                    <a:pt x="4518" y="4189"/>
                  </a:cubicBezTo>
                  <a:cubicBezTo>
                    <a:pt x="4518" y="4193"/>
                    <a:pt x="4517" y="4197"/>
                    <a:pt x="4515" y="4200"/>
                  </a:cubicBezTo>
                  <a:cubicBezTo>
                    <a:pt x="4511" y="4202"/>
                    <a:pt x="4511" y="4206"/>
                    <a:pt x="4511" y="4211"/>
                  </a:cubicBezTo>
                  <a:lnTo>
                    <a:pt x="4511" y="4224"/>
                  </a:lnTo>
                  <a:cubicBezTo>
                    <a:pt x="4511" y="4230"/>
                    <a:pt x="4507" y="4235"/>
                    <a:pt x="4497" y="4246"/>
                  </a:cubicBezTo>
                  <a:cubicBezTo>
                    <a:pt x="4487" y="4255"/>
                    <a:pt x="4480" y="4259"/>
                    <a:pt x="4476" y="4259"/>
                  </a:cubicBezTo>
                  <a:cubicBezTo>
                    <a:pt x="4471" y="4259"/>
                    <a:pt x="4465" y="4255"/>
                    <a:pt x="4458" y="4246"/>
                  </a:cubicBezTo>
                  <a:cubicBezTo>
                    <a:pt x="4453" y="4239"/>
                    <a:pt x="4449" y="4231"/>
                    <a:pt x="4447" y="4224"/>
                  </a:cubicBezTo>
                  <a:cubicBezTo>
                    <a:pt x="4444" y="4221"/>
                    <a:pt x="4442" y="4215"/>
                    <a:pt x="4440" y="4210"/>
                  </a:cubicBezTo>
                  <a:lnTo>
                    <a:pt x="4447" y="4189"/>
                  </a:lnTo>
                  <a:cubicBezTo>
                    <a:pt x="4449" y="4182"/>
                    <a:pt x="4453" y="4175"/>
                    <a:pt x="4458" y="4169"/>
                  </a:cubicBezTo>
                  <a:cubicBezTo>
                    <a:pt x="4465" y="4158"/>
                    <a:pt x="4471" y="4155"/>
                    <a:pt x="4476" y="4155"/>
                  </a:cubicBezTo>
                  <a:close/>
                  <a:moveTo>
                    <a:pt x="2858" y="4281"/>
                  </a:moveTo>
                  <a:lnTo>
                    <a:pt x="2858" y="4310"/>
                  </a:lnTo>
                  <a:cubicBezTo>
                    <a:pt x="2860" y="4319"/>
                    <a:pt x="2856" y="4328"/>
                    <a:pt x="2851" y="4337"/>
                  </a:cubicBezTo>
                  <a:cubicBezTo>
                    <a:pt x="2842" y="4352"/>
                    <a:pt x="2831" y="4365"/>
                    <a:pt x="2816" y="4376"/>
                  </a:cubicBezTo>
                  <a:cubicBezTo>
                    <a:pt x="2803" y="4387"/>
                    <a:pt x="2789" y="4398"/>
                    <a:pt x="2774" y="4407"/>
                  </a:cubicBezTo>
                  <a:cubicBezTo>
                    <a:pt x="2763" y="4400"/>
                    <a:pt x="2754" y="4389"/>
                    <a:pt x="2748" y="4376"/>
                  </a:cubicBezTo>
                  <a:cubicBezTo>
                    <a:pt x="2743" y="4363"/>
                    <a:pt x="2739" y="4350"/>
                    <a:pt x="2739" y="4337"/>
                  </a:cubicBezTo>
                  <a:cubicBezTo>
                    <a:pt x="2739" y="4323"/>
                    <a:pt x="2750" y="4308"/>
                    <a:pt x="2774" y="4295"/>
                  </a:cubicBezTo>
                  <a:cubicBezTo>
                    <a:pt x="2789" y="4294"/>
                    <a:pt x="2805" y="4292"/>
                    <a:pt x="2820" y="4288"/>
                  </a:cubicBezTo>
                  <a:cubicBezTo>
                    <a:pt x="2832" y="4284"/>
                    <a:pt x="2845" y="4283"/>
                    <a:pt x="2858" y="4281"/>
                  </a:cubicBezTo>
                  <a:close/>
                  <a:moveTo>
                    <a:pt x="3061" y="4407"/>
                  </a:moveTo>
                  <a:cubicBezTo>
                    <a:pt x="3079" y="4407"/>
                    <a:pt x="3088" y="4418"/>
                    <a:pt x="3088" y="4438"/>
                  </a:cubicBezTo>
                  <a:cubicBezTo>
                    <a:pt x="3088" y="4460"/>
                    <a:pt x="3079" y="4471"/>
                    <a:pt x="3061" y="4471"/>
                  </a:cubicBezTo>
                  <a:cubicBezTo>
                    <a:pt x="3042" y="4471"/>
                    <a:pt x="3033" y="4460"/>
                    <a:pt x="3033" y="4438"/>
                  </a:cubicBezTo>
                  <a:cubicBezTo>
                    <a:pt x="3033" y="4418"/>
                    <a:pt x="3042" y="4407"/>
                    <a:pt x="3061" y="4407"/>
                  </a:cubicBezTo>
                  <a:close/>
                  <a:moveTo>
                    <a:pt x="4301" y="4469"/>
                  </a:moveTo>
                  <a:cubicBezTo>
                    <a:pt x="4325" y="4469"/>
                    <a:pt x="4336" y="4482"/>
                    <a:pt x="4336" y="4507"/>
                  </a:cubicBezTo>
                  <a:cubicBezTo>
                    <a:pt x="4336" y="4533"/>
                    <a:pt x="4323" y="4546"/>
                    <a:pt x="4301" y="4546"/>
                  </a:cubicBezTo>
                  <a:cubicBezTo>
                    <a:pt x="4283" y="4546"/>
                    <a:pt x="4274" y="4533"/>
                    <a:pt x="4274" y="4507"/>
                  </a:cubicBezTo>
                  <a:cubicBezTo>
                    <a:pt x="4274" y="4482"/>
                    <a:pt x="4283" y="4469"/>
                    <a:pt x="4301" y="4469"/>
                  </a:cubicBezTo>
                  <a:close/>
                  <a:moveTo>
                    <a:pt x="3784" y="4427"/>
                  </a:moveTo>
                  <a:cubicBezTo>
                    <a:pt x="3784" y="4438"/>
                    <a:pt x="3780" y="4462"/>
                    <a:pt x="3775" y="4504"/>
                  </a:cubicBezTo>
                  <a:cubicBezTo>
                    <a:pt x="3771" y="4546"/>
                    <a:pt x="3768" y="4571"/>
                    <a:pt x="3768" y="4582"/>
                  </a:cubicBezTo>
                  <a:cubicBezTo>
                    <a:pt x="3768" y="4590"/>
                    <a:pt x="3764" y="4597"/>
                    <a:pt x="3759" y="4602"/>
                  </a:cubicBezTo>
                  <a:cubicBezTo>
                    <a:pt x="3753" y="4611"/>
                    <a:pt x="3744" y="4617"/>
                    <a:pt x="3733" y="4617"/>
                  </a:cubicBezTo>
                  <a:cubicBezTo>
                    <a:pt x="3726" y="4622"/>
                    <a:pt x="3718" y="4624"/>
                    <a:pt x="3709" y="4624"/>
                  </a:cubicBezTo>
                  <a:lnTo>
                    <a:pt x="3684" y="4624"/>
                  </a:lnTo>
                  <a:cubicBezTo>
                    <a:pt x="3684" y="4613"/>
                    <a:pt x="3685" y="4595"/>
                    <a:pt x="3687" y="4568"/>
                  </a:cubicBezTo>
                  <a:cubicBezTo>
                    <a:pt x="3689" y="4549"/>
                    <a:pt x="3693" y="4529"/>
                    <a:pt x="3698" y="4511"/>
                  </a:cubicBezTo>
                  <a:cubicBezTo>
                    <a:pt x="3700" y="4498"/>
                    <a:pt x="3706" y="4484"/>
                    <a:pt x="3713" y="4473"/>
                  </a:cubicBezTo>
                  <a:cubicBezTo>
                    <a:pt x="3718" y="4462"/>
                    <a:pt x="3726" y="4451"/>
                    <a:pt x="3733" y="4442"/>
                  </a:cubicBezTo>
                  <a:cubicBezTo>
                    <a:pt x="3740" y="4436"/>
                    <a:pt x="3749" y="4432"/>
                    <a:pt x="3759" y="4431"/>
                  </a:cubicBezTo>
                  <a:cubicBezTo>
                    <a:pt x="3766" y="4429"/>
                    <a:pt x="3775" y="4427"/>
                    <a:pt x="3782" y="4427"/>
                  </a:cubicBezTo>
                  <a:close/>
                  <a:moveTo>
                    <a:pt x="2487" y="4617"/>
                  </a:moveTo>
                  <a:lnTo>
                    <a:pt x="2529" y="4639"/>
                  </a:lnTo>
                  <a:cubicBezTo>
                    <a:pt x="2547" y="4648"/>
                    <a:pt x="2557" y="4655"/>
                    <a:pt x="2557" y="4659"/>
                  </a:cubicBezTo>
                  <a:cubicBezTo>
                    <a:pt x="2562" y="4659"/>
                    <a:pt x="2564" y="4663"/>
                    <a:pt x="2564" y="4666"/>
                  </a:cubicBezTo>
                  <a:cubicBezTo>
                    <a:pt x="2564" y="4672"/>
                    <a:pt x="2562" y="4674"/>
                    <a:pt x="2560" y="4674"/>
                  </a:cubicBezTo>
                  <a:cubicBezTo>
                    <a:pt x="2558" y="4674"/>
                    <a:pt x="2557" y="4675"/>
                    <a:pt x="2557" y="4681"/>
                  </a:cubicBezTo>
                  <a:lnTo>
                    <a:pt x="2557" y="4688"/>
                  </a:lnTo>
                  <a:cubicBezTo>
                    <a:pt x="2555" y="4695"/>
                    <a:pt x="2551" y="4703"/>
                    <a:pt x="2546" y="4708"/>
                  </a:cubicBezTo>
                  <a:cubicBezTo>
                    <a:pt x="2540" y="4719"/>
                    <a:pt x="2533" y="4723"/>
                    <a:pt x="2529" y="4723"/>
                  </a:cubicBezTo>
                  <a:cubicBezTo>
                    <a:pt x="2529" y="4727"/>
                    <a:pt x="2526" y="4730"/>
                    <a:pt x="2522" y="4730"/>
                  </a:cubicBezTo>
                  <a:lnTo>
                    <a:pt x="2494" y="4730"/>
                  </a:lnTo>
                  <a:cubicBezTo>
                    <a:pt x="2489" y="4730"/>
                    <a:pt x="2485" y="4727"/>
                    <a:pt x="2487" y="4723"/>
                  </a:cubicBezTo>
                  <a:cubicBezTo>
                    <a:pt x="2474" y="4708"/>
                    <a:pt x="2462" y="4692"/>
                    <a:pt x="2452" y="4674"/>
                  </a:cubicBezTo>
                  <a:cubicBezTo>
                    <a:pt x="2440" y="4655"/>
                    <a:pt x="2427" y="4637"/>
                    <a:pt x="2416" y="4619"/>
                  </a:cubicBezTo>
                  <a:lnTo>
                    <a:pt x="2487" y="4617"/>
                  </a:lnTo>
                  <a:close/>
                  <a:moveTo>
                    <a:pt x="2816" y="4666"/>
                  </a:moveTo>
                  <a:cubicBezTo>
                    <a:pt x="2816" y="4670"/>
                    <a:pt x="2814" y="4674"/>
                    <a:pt x="2812" y="4677"/>
                  </a:cubicBezTo>
                  <a:cubicBezTo>
                    <a:pt x="2809" y="4683"/>
                    <a:pt x="2809" y="4688"/>
                    <a:pt x="2809" y="4694"/>
                  </a:cubicBezTo>
                  <a:lnTo>
                    <a:pt x="2809" y="4723"/>
                  </a:lnTo>
                  <a:cubicBezTo>
                    <a:pt x="2803" y="4747"/>
                    <a:pt x="2798" y="4776"/>
                    <a:pt x="2790" y="4811"/>
                  </a:cubicBezTo>
                  <a:cubicBezTo>
                    <a:pt x="2785" y="4845"/>
                    <a:pt x="2778" y="4862"/>
                    <a:pt x="2774" y="4862"/>
                  </a:cubicBezTo>
                  <a:lnTo>
                    <a:pt x="2732" y="4862"/>
                  </a:lnTo>
                  <a:lnTo>
                    <a:pt x="2732" y="4831"/>
                  </a:lnTo>
                  <a:cubicBezTo>
                    <a:pt x="2732" y="4818"/>
                    <a:pt x="2734" y="4805"/>
                    <a:pt x="2739" y="4792"/>
                  </a:cubicBezTo>
                  <a:cubicBezTo>
                    <a:pt x="2747" y="4776"/>
                    <a:pt x="2752" y="4758"/>
                    <a:pt x="2756" y="4739"/>
                  </a:cubicBezTo>
                  <a:cubicBezTo>
                    <a:pt x="2761" y="4721"/>
                    <a:pt x="2767" y="4705"/>
                    <a:pt x="2774" y="4688"/>
                  </a:cubicBezTo>
                  <a:cubicBezTo>
                    <a:pt x="2785" y="4675"/>
                    <a:pt x="2800" y="4668"/>
                    <a:pt x="2816" y="4666"/>
                  </a:cubicBezTo>
                  <a:close/>
                  <a:moveTo>
                    <a:pt x="1269" y="498"/>
                  </a:moveTo>
                  <a:lnTo>
                    <a:pt x="1254" y="505"/>
                  </a:lnTo>
                  <a:cubicBezTo>
                    <a:pt x="1258" y="534"/>
                    <a:pt x="1256" y="563"/>
                    <a:pt x="1247" y="593"/>
                  </a:cubicBezTo>
                  <a:cubicBezTo>
                    <a:pt x="1245" y="620"/>
                    <a:pt x="1234" y="647"/>
                    <a:pt x="1219" y="673"/>
                  </a:cubicBezTo>
                  <a:cubicBezTo>
                    <a:pt x="1188" y="697"/>
                    <a:pt x="1154" y="715"/>
                    <a:pt x="1115" y="726"/>
                  </a:cubicBezTo>
                  <a:cubicBezTo>
                    <a:pt x="1085" y="737"/>
                    <a:pt x="1054" y="743"/>
                    <a:pt x="1022" y="743"/>
                  </a:cubicBezTo>
                  <a:cubicBezTo>
                    <a:pt x="1015" y="743"/>
                    <a:pt x="1009" y="743"/>
                    <a:pt x="1002" y="742"/>
                  </a:cubicBezTo>
                  <a:cubicBezTo>
                    <a:pt x="1000" y="763"/>
                    <a:pt x="997" y="783"/>
                    <a:pt x="993" y="803"/>
                  </a:cubicBezTo>
                  <a:cubicBezTo>
                    <a:pt x="986" y="834"/>
                    <a:pt x="976" y="848"/>
                    <a:pt x="967" y="848"/>
                  </a:cubicBezTo>
                  <a:cubicBezTo>
                    <a:pt x="965" y="851"/>
                    <a:pt x="957" y="853"/>
                    <a:pt x="946" y="853"/>
                  </a:cubicBezTo>
                  <a:cubicBezTo>
                    <a:pt x="942" y="853"/>
                    <a:pt x="938" y="853"/>
                    <a:pt x="933" y="852"/>
                  </a:cubicBezTo>
                  <a:cubicBezTo>
                    <a:pt x="914" y="848"/>
                    <a:pt x="902" y="848"/>
                    <a:pt x="898" y="848"/>
                  </a:cubicBezTo>
                  <a:cubicBezTo>
                    <a:pt x="881" y="858"/>
                    <a:pt x="869" y="872"/>
                    <a:pt x="860" y="887"/>
                  </a:cubicBezTo>
                  <a:cubicBezTo>
                    <a:pt x="843" y="907"/>
                    <a:pt x="832" y="920"/>
                    <a:pt x="827" y="925"/>
                  </a:cubicBezTo>
                  <a:cubicBezTo>
                    <a:pt x="816" y="932"/>
                    <a:pt x="803" y="940"/>
                    <a:pt x="788" y="943"/>
                  </a:cubicBezTo>
                  <a:cubicBezTo>
                    <a:pt x="776" y="945"/>
                    <a:pt x="763" y="953"/>
                    <a:pt x="750" y="960"/>
                  </a:cubicBezTo>
                  <a:cubicBezTo>
                    <a:pt x="746" y="971"/>
                    <a:pt x="735" y="989"/>
                    <a:pt x="719" y="1016"/>
                  </a:cubicBezTo>
                  <a:cubicBezTo>
                    <a:pt x="710" y="1035"/>
                    <a:pt x="697" y="1051"/>
                    <a:pt x="681" y="1066"/>
                  </a:cubicBezTo>
                  <a:cubicBezTo>
                    <a:pt x="677" y="1069"/>
                    <a:pt x="671" y="1071"/>
                    <a:pt x="666" y="1073"/>
                  </a:cubicBezTo>
                  <a:lnTo>
                    <a:pt x="631" y="1073"/>
                  </a:lnTo>
                  <a:cubicBezTo>
                    <a:pt x="624" y="1071"/>
                    <a:pt x="617" y="1069"/>
                    <a:pt x="611" y="1066"/>
                  </a:cubicBezTo>
                  <a:cubicBezTo>
                    <a:pt x="602" y="1062"/>
                    <a:pt x="595" y="1057"/>
                    <a:pt x="589" y="1051"/>
                  </a:cubicBezTo>
                  <a:lnTo>
                    <a:pt x="575" y="1037"/>
                  </a:lnTo>
                  <a:cubicBezTo>
                    <a:pt x="565" y="1048"/>
                    <a:pt x="542" y="1073"/>
                    <a:pt x="502" y="1117"/>
                  </a:cubicBezTo>
                  <a:cubicBezTo>
                    <a:pt x="461" y="1163"/>
                    <a:pt x="439" y="1194"/>
                    <a:pt x="436" y="1212"/>
                  </a:cubicBezTo>
                  <a:cubicBezTo>
                    <a:pt x="427" y="1223"/>
                    <a:pt x="419" y="1236"/>
                    <a:pt x="414" y="1247"/>
                  </a:cubicBezTo>
                  <a:cubicBezTo>
                    <a:pt x="408" y="1258"/>
                    <a:pt x="403" y="1270"/>
                    <a:pt x="401" y="1283"/>
                  </a:cubicBezTo>
                  <a:lnTo>
                    <a:pt x="379" y="1303"/>
                  </a:lnTo>
                  <a:cubicBezTo>
                    <a:pt x="374" y="1309"/>
                    <a:pt x="366" y="1314"/>
                    <a:pt x="359" y="1318"/>
                  </a:cubicBezTo>
                  <a:cubicBezTo>
                    <a:pt x="355" y="1336"/>
                    <a:pt x="352" y="1354"/>
                    <a:pt x="344" y="1373"/>
                  </a:cubicBezTo>
                  <a:cubicBezTo>
                    <a:pt x="337" y="1389"/>
                    <a:pt x="333" y="1406"/>
                    <a:pt x="330" y="1422"/>
                  </a:cubicBezTo>
                  <a:cubicBezTo>
                    <a:pt x="319" y="1442"/>
                    <a:pt x="306" y="1460"/>
                    <a:pt x="291" y="1479"/>
                  </a:cubicBezTo>
                  <a:cubicBezTo>
                    <a:pt x="277" y="1497"/>
                    <a:pt x="264" y="1515"/>
                    <a:pt x="253" y="1535"/>
                  </a:cubicBezTo>
                  <a:cubicBezTo>
                    <a:pt x="251" y="1548"/>
                    <a:pt x="248" y="1561"/>
                    <a:pt x="242" y="1574"/>
                  </a:cubicBezTo>
                  <a:cubicBezTo>
                    <a:pt x="235" y="1590"/>
                    <a:pt x="229" y="1597"/>
                    <a:pt x="226" y="1597"/>
                  </a:cubicBezTo>
                  <a:cubicBezTo>
                    <a:pt x="217" y="1619"/>
                    <a:pt x="209" y="1643"/>
                    <a:pt x="204" y="1667"/>
                  </a:cubicBezTo>
                  <a:cubicBezTo>
                    <a:pt x="195" y="1705"/>
                    <a:pt x="187" y="1731"/>
                    <a:pt x="184" y="1745"/>
                  </a:cubicBezTo>
                  <a:cubicBezTo>
                    <a:pt x="182" y="1758"/>
                    <a:pt x="178" y="1771"/>
                    <a:pt x="176" y="1784"/>
                  </a:cubicBezTo>
                  <a:cubicBezTo>
                    <a:pt x="171" y="1806"/>
                    <a:pt x="167" y="1828"/>
                    <a:pt x="165" y="1849"/>
                  </a:cubicBezTo>
                  <a:cubicBezTo>
                    <a:pt x="164" y="1871"/>
                    <a:pt x="160" y="1893"/>
                    <a:pt x="154" y="1917"/>
                  </a:cubicBezTo>
                  <a:cubicBezTo>
                    <a:pt x="151" y="1928"/>
                    <a:pt x="149" y="1941"/>
                    <a:pt x="147" y="1955"/>
                  </a:cubicBezTo>
                  <a:cubicBezTo>
                    <a:pt x="140" y="2005"/>
                    <a:pt x="129" y="2054"/>
                    <a:pt x="112" y="2102"/>
                  </a:cubicBezTo>
                  <a:lnTo>
                    <a:pt x="100" y="2131"/>
                  </a:lnTo>
                  <a:cubicBezTo>
                    <a:pt x="94" y="2134"/>
                    <a:pt x="92" y="2138"/>
                    <a:pt x="92" y="2140"/>
                  </a:cubicBezTo>
                  <a:cubicBezTo>
                    <a:pt x="92" y="2144"/>
                    <a:pt x="90" y="2145"/>
                    <a:pt x="85" y="2151"/>
                  </a:cubicBezTo>
                  <a:cubicBezTo>
                    <a:pt x="81" y="2155"/>
                    <a:pt x="78" y="2160"/>
                    <a:pt x="78" y="2165"/>
                  </a:cubicBezTo>
                  <a:cubicBezTo>
                    <a:pt x="69" y="2195"/>
                    <a:pt x="63" y="2228"/>
                    <a:pt x="61" y="2259"/>
                  </a:cubicBezTo>
                  <a:cubicBezTo>
                    <a:pt x="54" y="2313"/>
                    <a:pt x="50" y="2345"/>
                    <a:pt x="50" y="2354"/>
                  </a:cubicBezTo>
                  <a:cubicBezTo>
                    <a:pt x="45" y="2354"/>
                    <a:pt x="38" y="2374"/>
                    <a:pt x="25" y="2414"/>
                  </a:cubicBezTo>
                  <a:cubicBezTo>
                    <a:pt x="17" y="2438"/>
                    <a:pt x="12" y="2461"/>
                    <a:pt x="8" y="2487"/>
                  </a:cubicBezTo>
                  <a:cubicBezTo>
                    <a:pt x="8" y="2492"/>
                    <a:pt x="6" y="2507"/>
                    <a:pt x="5" y="2529"/>
                  </a:cubicBezTo>
                  <a:cubicBezTo>
                    <a:pt x="3" y="2547"/>
                    <a:pt x="1" y="2566"/>
                    <a:pt x="1" y="2586"/>
                  </a:cubicBezTo>
                  <a:cubicBezTo>
                    <a:pt x="1" y="2598"/>
                    <a:pt x="3" y="2613"/>
                    <a:pt x="5" y="2628"/>
                  </a:cubicBezTo>
                  <a:cubicBezTo>
                    <a:pt x="6" y="2646"/>
                    <a:pt x="8" y="2657"/>
                    <a:pt x="8" y="2662"/>
                  </a:cubicBezTo>
                  <a:cubicBezTo>
                    <a:pt x="17" y="2677"/>
                    <a:pt x="27" y="2692"/>
                    <a:pt x="39" y="2704"/>
                  </a:cubicBezTo>
                  <a:cubicBezTo>
                    <a:pt x="50" y="2717"/>
                    <a:pt x="63" y="2730"/>
                    <a:pt x="78" y="2739"/>
                  </a:cubicBezTo>
                  <a:lnTo>
                    <a:pt x="78" y="3201"/>
                  </a:lnTo>
                  <a:cubicBezTo>
                    <a:pt x="92" y="3203"/>
                    <a:pt x="107" y="3207"/>
                    <a:pt x="120" y="3212"/>
                  </a:cubicBezTo>
                  <a:cubicBezTo>
                    <a:pt x="138" y="3219"/>
                    <a:pt x="147" y="3227"/>
                    <a:pt x="147" y="3236"/>
                  </a:cubicBezTo>
                  <a:cubicBezTo>
                    <a:pt x="156" y="3256"/>
                    <a:pt x="164" y="3278"/>
                    <a:pt x="165" y="3300"/>
                  </a:cubicBezTo>
                  <a:cubicBezTo>
                    <a:pt x="169" y="3325"/>
                    <a:pt x="176" y="3351"/>
                    <a:pt x="184" y="3377"/>
                  </a:cubicBezTo>
                  <a:cubicBezTo>
                    <a:pt x="187" y="3395"/>
                    <a:pt x="195" y="3437"/>
                    <a:pt x="204" y="3499"/>
                  </a:cubicBezTo>
                  <a:cubicBezTo>
                    <a:pt x="213" y="3563"/>
                    <a:pt x="220" y="3603"/>
                    <a:pt x="226" y="3621"/>
                  </a:cubicBezTo>
                  <a:cubicBezTo>
                    <a:pt x="231" y="3627"/>
                    <a:pt x="240" y="3631"/>
                    <a:pt x="249" y="3632"/>
                  </a:cubicBezTo>
                  <a:cubicBezTo>
                    <a:pt x="257" y="3634"/>
                    <a:pt x="266" y="3636"/>
                    <a:pt x="275" y="3636"/>
                  </a:cubicBezTo>
                  <a:cubicBezTo>
                    <a:pt x="284" y="3636"/>
                    <a:pt x="295" y="3634"/>
                    <a:pt x="306" y="3632"/>
                  </a:cubicBezTo>
                  <a:cubicBezTo>
                    <a:pt x="315" y="3631"/>
                    <a:pt x="322" y="3627"/>
                    <a:pt x="330" y="3621"/>
                  </a:cubicBezTo>
                  <a:cubicBezTo>
                    <a:pt x="344" y="3601"/>
                    <a:pt x="352" y="3579"/>
                    <a:pt x="355" y="3556"/>
                  </a:cubicBezTo>
                  <a:cubicBezTo>
                    <a:pt x="361" y="3532"/>
                    <a:pt x="363" y="3506"/>
                    <a:pt x="359" y="3483"/>
                  </a:cubicBezTo>
                  <a:lnTo>
                    <a:pt x="399" y="3483"/>
                  </a:lnTo>
                  <a:lnTo>
                    <a:pt x="469" y="3727"/>
                  </a:lnTo>
                  <a:lnTo>
                    <a:pt x="545" y="3727"/>
                  </a:lnTo>
                  <a:cubicBezTo>
                    <a:pt x="536" y="3729"/>
                    <a:pt x="529" y="3735"/>
                    <a:pt x="522" y="3740"/>
                  </a:cubicBezTo>
                  <a:cubicBezTo>
                    <a:pt x="509" y="3751"/>
                    <a:pt x="503" y="3757"/>
                    <a:pt x="503" y="3762"/>
                  </a:cubicBezTo>
                  <a:cubicBezTo>
                    <a:pt x="503" y="3768"/>
                    <a:pt x="503" y="3778"/>
                    <a:pt x="500" y="3797"/>
                  </a:cubicBezTo>
                  <a:cubicBezTo>
                    <a:pt x="498" y="3811"/>
                    <a:pt x="498" y="3824"/>
                    <a:pt x="496" y="3839"/>
                  </a:cubicBezTo>
                  <a:lnTo>
                    <a:pt x="496" y="3881"/>
                  </a:lnTo>
                  <a:cubicBezTo>
                    <a:pt x="496" y="3890"/>
                    <a:pt x="500" y="3901"/>
                    <a:pt x="503" y="3908"/>
                  </a:cubicBezTo>
                  <a:cubicBezTo>
                    <a:pt x="505" y="3943"/>
                    <a:pt x="511" y="3978"/>
                    <a:pt x="522" y="4010"/>
                  </a:cubicBezTo>
                  <a:cubicBezTo>
                    <a:pt x="527" y="4036"/>
                    <a:pt x="534" y="4060"/>
                    <a:pt x="545" y="4084"/>
                  </a:cubicBezTo>
                  <a:cubicBezTo>
                    <a:pt x="562" y="4093"/>
                    <a:pt x="578" y="4100"/>
                    <a:pt x="595" y="4105"/>
                  </a:cubicBezTo>
                  <a:cubicBezTo>
                    <a:pt x="613" y="4113"/>
                    <a:pt x="631" y="4116"/>
                    <a:pt x="651" y="4118"/>
                  </a:cubicBezTo>
                  <a:cubicBezTo>
                    <a:pt x="666" y="4131"/>
                    <a:pt x="682" y="4144"/>
                    <a:pt x="701" y="4155"/>
                  </a:cubicBezTo>
                  <a:cubicBezTo>
                    <a:pt x="717" y="4164"/>
                    <a:pt x="733" y="4177"/>
                    <a:pt x="748" y="4189"/>
                  </a:cubicBezTo>
                  <a:cubicBezTo>
                    <a:pt x="748" y="4193"/>
                    <a:pt x="752" y="4197"/>
                    <a:pt x="755" y="4197"/>
                  </a:cubicBezTo>
                  <a:lnTo>
                    <a:pt x="785" y="4197"/>
                  </a:lnTo>
                  <a:cubicBezTo>
                    <a:pt x="788" y="4197"/>
                    <a:pt x="792" y="4193"/>
                    <a:pt x="792" y="4189"/>
                  </a:cubicBezTo>
                  <a:cubicBezTo>
                    <a:pt x="801" y="4169"/>
                    <a:pt x="814" y="4151"/>
                    <a:pt x="827" y="4133"/>
                  </a:cubicBezTo>
                  <a:cubicBezTo>
                    <a:pt x="838" y="4118"/>
                    <a:pt x="847" y="4102"/>
                    <a:pt x="854" y="4084"/>
                  </a:cubicBezTo>
                  <a:cubicBezTo>
                    <a:pt x="854" y="4080"/>
                    <a:pt x="860" y="4074"/>
                    <a:pt x="872" y="4067"/>
                  </a:cubicBezTo>
                  <a:cubicBezTo>
                    <a:pt x="880" y="4062"/>
                    <a:pt x="889" y="4056"/>
                    <a:pt x="896" y="4049"/>
                  </a:cubicBezTo>
                  <a:cubicBezTo>
                    <a:pt x="925" y="4074"/>
                    <a:pt x="951" y="4102"/>
                    <a:pt x="973" y="4133"/>
                  </a:cubicBezTo>
                  <a:cubicBezTo>
                    <a:pt x="1011" y="4180"/>
                    <a:pt x="1033" y="4211"/>
                    <a:pt x="1042" y="4224"/>
                  </a:cubicBezTo>
                  <a:cubicBezTo>
                    <a:pt x="1042" y="4230"/>
                    <a:pt x="1044" y="4241"/>
                    <a:pt x="1046" y="4259"/>
                  </a:cubicBezTo>
                  <a:cubicBezTo>
                    <a:pt x="1050" y="4279"/>
                    <a:pt x="1051" y="4299"/>
                    <a:pt x="1053" y="4319"/>
                  </a:cubicBezTo>
                  <a:cubicBezTo>
                    <a:pt x="1057" y="4341"/>
                    <a:pt x="1059" y="4359"/>
                    <a:pt x="1060" y="4376"/>
                  </a:cubicBezTo>
                  <a:cubicBezTo>
                    <a:pt x="1060" y="4387"/>
                    <a:pt x="1064" y="4398"/>
                    <a:pt x="1071" y="4407"/>
                  </a:cubicBezTo>
                  <a:cubicBezTo>
                    <a:pt x="1086" y="4418"/>
                    <a:pt x="1102" y="4429"/>
                    <a:pt x="1121" y="4438"/>
                  </a:cubicBezTo>
                  <a:cubicBezTo>
                    <a:pt x="1148" y="4454"/>
                    <a:pt x="1166" y="4465"/>
                    <a:pt x="1176" y="4469"/>
                  </a:cubicBezTo>
                  <a:cubicBezTo>
                    <a:pt x="1199" y="4480"/>
                    <a:pt x="1223" y="4487"/>
                    <a:pt x="1247" y="4495"/>
                  </a:cubicBezTo>
                  <a:cubicBezTo>
                    <a:pt x="1271" y="4504"/>
                    <a:pt x="1296" y="4509"/>
                    <a:pt x="1324" y="4511"/>
                  </a:cubicBezTo>
                  <a:lnTo>
                    <a:pt x="1393" y="4511"/>
                  </a:lnTo>
                  <a:cubicBezTo>
                    <a:pt x="1406" y="4507"/>
                    <a:pt x="1419" y="4500"/>
                    <a:pt x="1428" y="4491"/>
                  </a:cubicBezTo>
                  <a:cubicBezTo>
                    <a:pt x="1439" y="4482"/>
                    <a:pt x="1451" y="4474"/>
                    <a:pt x="1464" y="4469"/>
                  </a:cubicBezTo>
                  <a:cubicBezTo>
                    <a:pt x="1482" y="4485"/>
                    <a:pt x="1501" y="4502"/>
                    <a:pt x="1515" y="4522"/>
                  </a:cubicBezTo>
                  <a:cubicBezTo>
                    <a:pt x="1532" y="4540"/>
                    <a:pt x="1548" y="4560"/>
                    <a:pt x="1561" y="4582"/>
                  </a:cubicBezTo>
                  <a:cubicBezTo>
                    <a:pt x="1561" y="4586"/>
                    <a:pt x="1565" y="4590"/>
                    <a:pt x="1568" y="4590"/>
                  </a:cubicBezTo>
                  <a:lnTo>
                    <a:pt x="1598" y="4590"/>
                  </a:lnTo>
                  <a:cubicBezTo>
                    <a:pt x="1601" y="4590"/>
                    <a:pt x="1605" y="4586"/>
                    <a:pt x="1605" y="4582"/>
                  </a:cubicBezTo>
                  <a:cubicBezTo>
                    <a:pt x="1608" y="4579"/>
                    <a:pt x="1612" y="4575"/>
                    <a:pt x="1618" y="4575"/>
                  </a:cubicBezTo>
                  <a:cubicBezTo>
                    <a:pt x="1625" y="4575"/>
                    <a:pt x="1634" y="4573"/>
                    <a:pt x="1640" y="4568"/>
                  </a:cubicBezTo>
                  <a:cubicBezTo>
                    <a:pt x="1649" y="4562"/>
                    <a:pt x="1660" y="4555"/>
                    <a:pt x="1667" y="4546"/>
                  </a:cubicBezTo>
                  <a:cubicBezTo>
                    <a:pt x="1682" y="4546"/>
                    <a:pt x="1696" y="4558"/>
                    <a:pt x="1709" y="4582"/>
                  </a:cubicBezTo>
                  <a:cubicBezTo>
                    <a:pt x="1718" y="4595"/>
                    <a:pt x="1724" y="4610"/>
                    <a:pt x="1727" y="4624"/>
                  </a:cubicBezTo>
                  <a:cubicBezTo>
                    <a:pt x="1735" y="4646"/>
                    <a:pt x="1740" y="4659"/>
                    <a:pt x="1744" y="4659"/>
                  </a:cubicBezTo>
                  <a:cubicBezTo>
                    <a:pt x="1767" y="4664"/>
                    <a:pt x="1791" y="4674"/>
                    <a:pt x="1811" y="4686"/>
                  </a:cubicBezTo>
                  <a:cubicBezTo>
                    <a:pt x="1835" y="4701"/>
                    <a:pt x="1859" y="4712"/>
                    <a:pt x="1884" y="4721"/>
                  </a:cubicBezTo>
                  <a:lnTo>
                    <a:pt x="1906" y="4728"/>
                  </a:lnTo>
                  <a:lnTo>
                    <a:pt x="1919" y="4721"/>
                  </a:lnTo>
                  <a:cubicBezTo>
                    <a:pt x="1928" y="4721"/>
                    <a:pt x="1941" y="4712"/>
                    <a:pt x="1957" y="4694"/>
                  </a:cubicBezTo>
                  <a:cubicBezTo>
                    <a:pt x="1974" y="4675"/>
                    <a:pt x="1985" y="4663"/>
                    <a:pt x="1990" y="4659"/>
                  </a:cubicBezTo>
                  <a:lnTo>
                    <a:pt x="2060" y="4721"/>
                  </a:lnTo>
                  <a:cubicBezTo>
                    <a:pt x="2074" y="4712"/>
                    <a:pt x="2087" y="4701"/>
                    <a:pt x="2098" y="4686"/>
                  </a:cubicBezTo>
                  <a:cubicBezTo>
                    <a:pt x="2114" y="4668"/>
                    <a:pt x="2127" y="4659"/>
                    <a:pt x="2136" y="4659"/>
                  </a:cubicBezTo>
                  <a:cubicBezTo>
                    <a:pt x="2149" y="4655"/>
                    <a:pt x="2160" y="4650"/>
                    <a:pt x="2171" y="4641"/>
                  </a:cubicBezTo>
                  <a:cubicBezTo>
                    <a:pt x="2184" y="4633"/>
                    <a:pt x="2195" y="4626"/>
                    <a:pt x="2206" y="4617"/>
                  </a:cubicBezTo>
                  <a:cubicBezTo>
                    <a:pt x="2211" y="4617"/>
                    <a:pt x="2219" y="4611"/>
                    <a:pt x="2228" y="4602"/>
                  </a:cubicBezTo>
                  <a:cubicBezTo>
                    <a:pt x="2237" y="4593"/>
                    <a:pt x="2242" y="4586"/>
                    <a:pt x="2242" y="4582"/>
                  </a:cubicBezTo>
                  <a:cubicBezTo>
                    <a:pt x="2255" y="4599"/>
                    <a:pt x="2268" y="4615"/>
                    <a:pt x="2281" y="4635"/>
                  </a:cubicBezTo>
                  <a:cubicBezTo>
                    <a:pt x="2297" y="4659"/>
                    <a:pt x="2306" y="4677"/>
                    <a:pt x="2312" y="4686"/>
                  </a:cubicBezTo>
                  <a:lnTo>
                    <a:pt x="2336" y="4761"/>
                  </a:lnTo>
                  <a:cubicBezTo>
                    <a:pt x="2345" y="4783"/>
                    <a:pt x="2350" y="4809"/>
                    <a:pt x="2354" y="4834"/>
                  </a:cubicBezTo>
                  <a:lnTo>
                    <a:pt x="2418" y="4792"/>
                  </a:lnTo>
                  <a:cubicBezTo>
                    <a:pt x="2425" y="4809"/>
                    <a:pt x="2432" y="4829"/>
                    <a:pt x="2438" y="4847"/>
                  </a:cubicBezTo>
                  <a:cubicBezTo>
                    <a:pt x="2445" y="4867"/>
                    <a:pt x="2451" y="4885"/>
                    <a:pt x="2460" y="4904"/>
                  </a:cubicBezTo>
                  <a:cubicBezTo>
                    <a:pt x="2460" y="4907"/>
                    <a:pt x="2469" y="4920"/>
                    <a:pt x="2487" y="4938"/>
                  </a:cubicBezTo>
                  <a:cubicBezTo>
                    <a:pt x="2507" y="4957"/>
                    <a:pt x="2520" y="4966"/>
                    <a:pt x="2529" y="4966"/>
                  </a:cubicBezTo>
                  <a:cubicBezTo>
                    <a:pt x="2544" y="4975"/>
                    <a:pt x="2558" y="4982"/>
                    <a:pt x="2575" y="4988"/>
                  </a:cubicBezTo>
                  <a:cubicBezTo>
                    <a:pt x="2600" y="4997"/>
                    <a:pt x="2620" y="5004"/>
                    <a:pt x="2635" y="5008"/>
                  </a:cubicBezTo>
                  <a:lnTo>
                    <a:pt x="2663" y="5008"/>
                  </a:lnTo>
                  <a:lnTo>
                    <a:pt x="2705" y="4966"/>
                  </a:lnTo>
                  <a:cubicBezTo>
                    <a:pt x="2736" y="4960"/>
                    <a:pt x="2765" y="4951"/>
                    <a:pt x="2792" y="4938"/>
                  </a:cubicBezTo>
                  <a:cubicBezTo>
                    <a:pt x="2842" y="4920"/>
                    <a:pt x="2871" y="4907"/>
                    <a:pt x="2880" y="4904"/>
                  </a:cubicBezTo>
                  <a:cubicBezTo>
                    <a:pt x="2900" y="4889"/>
                    <a:pt x="2916" y="4873"/>
                    <a:pt x="2933" y="4854"/>
                  </a:cubicBezTo>
                  <a:cubicBezTo>
                    <a:pt x="2951" y="4834"/>
                    <a:pt x="2969" y="4814"/>
                    <a:pt x="2986" y="4792"/>
                  </a:cubicBezTo>
                  <a:cubicBezTo>
                    <a:pt x="2993" y="4781"/>
                    <a:pt x="3000" y="4769"/>
                    <a:pt x="3006" y="4756"/>
                  </a:cubicBezTo>
                  <a:cubicBezTo>
                    <a:pt x="3011" y="4743"/>
                    <a:pt x="3019" y="4732"/>
                    <a:pt x="3028" y="4721"/>
                  </a:cubicBezTo>
                  <a:cubicBezTo>
                    <a:pt x="3039" y="4721"/>
                    <a:pt x="3050" y="4719"/>
                    <a:pt x="3063" y="4714"/>
                  </a:cubicBezTo>
                  <a:cubicBezTo>
                    <a:pt x="3074" y="4710"/>
                    <a:pt x="3084" y="4708"/>
                    <a:pt x="3097" y="4708"/>
                  </a:cubicBezTo>
                  <a:lnTo>
                    <a:pt x="3097" y="4469"/>
                  </a:lnTo>
                  <a:lnTo>
                    <a:pt x="3238" y="4407"/>
                  </a:lnTo>
                  <a:cubicBezTo>
                    <a:pt x="3247" y="4407"/>
                    <a:pt x="3258" y="4418"/>
                    <a:pt x="3273" y="4442"/>
                  </a:cubicBezTo>
                  <a:cubicBezTo>
                    <a:pt x="3274" y="4460"/>
                    <a:pt x="3278" y="4476"/>
                    <a:pt x="3285" y="4495"/>
                  </a:cubicBezTo>
                  <a:cubicBezTo>
                    <a:pt x="3293" y="4511"/>
                    <a:pt x="3300" y="4529"/>
                    <a:pt x="3307" y="4546"/>
                  </a:cubicBezTo>
                  <a:cubicBezTo>
                    <a:pt x="3307" y="4551"/>
                    <a:pt x="3313" y="4558"/>
                    <a:pt x="3324" y="4568"/>
                  </a:cubicBezTo>
                  <a:cubicBezTo>
                    <a:pt x="3331" y="4575"/>
                    <a:pt x="3340" y="4579"/>
                    <a:pt x="3349" y="4582"/>
                  </a:cubicBezTo>
                  <a:cubicBezTo>
                    <a:pt x="3340" y="4544"/>
                    <a:pt x="3340" y="4506"/>
                    <a:pt x="3349" y="4469"/>
                  </a:cubicBezTo>
                  <a:cubicBezTo>
                    <a:pt x="3349" y="4463"/>
                    <a:pt x="3351" y="4458"/>
                    <a:pt x="3357" y="4456"/>
                  </a:cubicBezTo>
                  <a:cubicBezTo>
                    <a:pt x="3360" y="4451"/>
                    <a:pt x="3364" y="4449"/>
                    <a:pt x="3368" y="4449"/>
                  </a:cubicBezTo>
                  <a:cubicBezTo>
                    <a:pt x="3369" y="4449"/>
                    <a:pt x="3373" y="4445"/>
                    <a:pt x="3377" y="4442"/>
                  </a:cubicBezTo>
                  <a:lnTo>
                    <a:pt x="3419" y="4442"/>
                  </a:lnTo>
                  <a:cubicBezTo>
                    <a:pt x="3439" y="4454"/>
                    <a:pt x="3459" y="4463"/>
                    <a:pt x="3483" y="4469"/>
                  </a:cubicBezTo>
                  <a:cubicBezTo>
                    <a:pt x="3483" y="4474"/>
                    <a:pt x="3488" y="4482"/>
                    <a:pt x="3499" y="4495"/>
                  </a:cubicBezTo>
                  <a:cubicBezTo>
                    <a:pt x="3512" y="4506"/>
                    <a:pt x="3519" y="4511"/>
                    <a:pt x="3525" y="4511"/>
                  </a:cubicBezTo>
                  <a:cubicBezTo>
                    <a:pt x="3543" y="4518"/>
                    <a:pt x="3561" y="4524"/>
                    <a:pt x="3580" y="4526"/>
                  </a:cubicBezTo>
                  <a:cubicBezTo>
                    <a:pt x="3609" y="4529"/>
                    <a:pt x="3625" y="4537"/>
                    <a:pt x="3629" y="4546"/>
                  </a:cubicBezTo>
                  <a:cubicBezTo>
                    <a:pt x="3638" y="4555"/>
                    <a:pt x="3647" y="4584"/>
                    <a:pt x="3654" y="4630"/>
                  </a:cubicBezTo>
                  <a:cubicBezTo>
                    <a:pt x="3660" y="4661"/>
                    <a:pt x="3662" y="4692"/>
                    <a:pt x="3664" y="4721"/>
                  </a:cubicBezTo>
                  <a:cubicBezTo>
                    <a:pt x="3689" y="4712"/>
                    <a:pt x="3713" y="4701"/>
                    <a:pt x="3735" y="4686"/>
                  </a:cubicBezTo>
                  <a:cubicBezTo>
                    <a:pt x="3768" y="4668"/>
                    <a:pt x="3802" y="4650"/>
                    <a:pt x="3839" y="4632"/>
                  </a:cubicBezTo>
                  <a:cubicBezTo>
                    <a:pt x="3877" y="4611"/>
                    <a:pt x="3914" y="4595"/>
                    <a:pt x="3949" y="4579"/>
                  </a:cubicBezTo>
                  <a:cubicBezTo>
                    <a:pt x="3983" y="4562"/>
                    <a:pt x="4007" y="4551"/>
                    <a:pt x="4022" y="4546"/>
                  </a:cubicBezTo>
                  <a:lnTo>
                    <a:pt x="4162" y="4546"/>
                  </a:lnTo>
                  <a:cubicBezTo>
                    <a:pt x="4184" y="4555"/>
                    <a:pt x="4208" y="4560"/>
                    <a:pt x="4232" y="4564"/>
                  </a:cubicBezTo>
                  <a:cubicBezTo>
                    <a:pt x="4255" y="4568"/>
                    <a:pt x="4279" y="4573"/>
                    <a:pt x="4301" y="4582"/>
                  </a:cubicBezTo>
                  <a:cubicBezTo>
                    <a:pt x="4325" y="4571"/>
                    <a:pt x="4347" y="4555"/>
                    <a:pt x="4365" y="4537"/>
                  </a:cubicBezTo>
                  <a:cubicBezTo>
                    <a:pt x="4392" y="4511"/>
                    <a:pt x="4422" y="4482"/>
                    <a:pt x="4453" y="4449"/>
                  </a:cubicBezTo>
                  <a:cubicBezTo>
                    <a:pt x="4482" y="4416"/>
                    <a:pt x="4509" y="4385"/>
                    <a:pt x="4533" y="4358"/>
                  </a:cubicBezTo>
                  <a:cubicBezTo>
                    <a:pt x="4557" y="4330"/>
                    <a:pt x="4573" y="4308"/>
                    <a:pt x="4582" y="4294"/>
                  </a:cubicBezTo>
                  <a:cubicBezTo>
                    <a:pt x="4595" y="4268"/>
                    <a:pt x="4606" y="4241"/>
                    <a:pt x="4613" y="4213"/>
                  </a:cubicBezTo>
                  <a:cubicBezTo>
                    <a:pt x="4626" y="4175"/>
                    <a:pt x="4637" y="4133"/>
                    <a:pt x="4648" y="4087"/>
                  </a:cubicBezTo>
                  <a:cubicBezTo>
                    <a:pt x="4661" y="4043"/>
                    <a:pt x="4670" y="4000"/>
                    <a:pt x="4676" y="3957"/>
                  </a:cubicBezTo>
                  <a:cubicBezTo>
                    <a:pt x="4683" y="3928"/>
                    <a:pt x="4687" y="3897"/>
                    <a:pt x="4687" y="3866"/>
                  </a:cubicBezTo>
                  <a:lnTo>
                    <a:pt x="4800" y="3866"/>
                  </a:lnTo>
                  <a:cubicBezTo>
                    <a:pt x="4800" y="3862"/>
                    <a:pt x="4798" y="3852"/>
                    <a:pt x="4796" y="3835"/>
                  </a:cubicBezTo>
                  <a:cubicBezTo>
                    <a:pt x="4794" y="3822"/>
                    <a:pt x="4792" y="3810"/>
                    <a:pt x="4792" y="3797"/>
                  </a:cubicBezTo>
                  <a:cubicBezTo>
                    <a:pt x="4787" y="3773"/>
                    <a:pt x="4782" y="3735"/>
                    <a:pt x="4774" y="3682"/>
                  </a:cubicBezTo>
                  <a:cubicBezTo>
                    <a:pt x="4767" y="3627"/>
                    <a:pt x="4763" y="3596"/>
                    <a:pt x="4763" y="3587"/>
                  </a:cubicBezTo>
                  <a:cubicBezTo>
                    <a:pt x="4763" y="3581"/>
                    <a:pt x="4760" y="3574"/>
                    <a:pt x="4750" y="3565"/>
                  </a:cubicBezTo>
                  <a:cubicBezTo>
                    <a:pt x="4741" y="3556"/>
                    <a:pt x="4734" y="3552"/>
                    <a:pt x="4729" y="3552"/>
                  </a:cubicBezTo>
                  <a:lnTo>
                    <a:pt x="4687" y="3552"/>
                  </a:lnTo>
                  <a:cubicBezTo>
                    <a:pt x="4659" y="3561"/>
                    <a:pt x="4613" y="3574"/>
                    <a:pt x="4553" y="3590"/>
                  </a:cubicBezTo>
                  <a:cubicBezTo>
                    <a:pt x="4518" y="3598"/>
                    <a:pt x="4484" y="3609"/>
                    <a:pt x="4449" y="3621"/>
                  </a:cubicBezTo>
                  <a:cubicBezTo>
                    <a:pt x="4433" y="3632"/>
                    <a:pt x="4418" y="3645"/>
                    <a:pt x="4407" y="3660"/>
                  </a:cubicBezTo>
                  <a:cubicBezTo>
                    <a:pt x="4389" y="3682"/>
                    <a:pt x="4376" y="3691"/>
                    <a:pt x="4372" y="3691"/>
                  </a:cubicBezTo>
                  <a:cubicBezTo>
                    <a:pt x="4358" y="3695"/>
                    <a:pt x="4344" y="3697"/>
                    <a:pt x="4331" y="3697"/>
                  </a:cubicBezTo>
                  <a:cubicBezTo>
                    <a:pt x="4321" y="3697"/>
                    <a:pt x="4311" y="3696"/>
                    <a:pt x="4301" y="3694"/>
                  </a:cubicBezTo>
                  <a:cubicBezTo>
                    <a:pt x="4265" y="3693"/>
                    <a:pt x="4241" y="3691"/>
                    <a:pt x="4232" y="3691"/>
                  </a:cubicBezTo>
                  <a:cubicBezTo>
                    <a:pt x="4226" y="3693"/>
                    <a:pt x="4221" y="3694"/>
                    <a:pt x="4217" y="3698"/>
                  </a:cubicBezTo>
                  <a:cubicBezTo>
                    <a:pt x="4212" y="3704"/>
                    <a:pt x="4204" y="3709"/>
                    <a:pt x="4197" y="3713"/>
                  </a:cubicBezTo>
                  <a:cubicBezTo>
                    <a:pt x="4186" y="3718"/>
                    <a:pt x="4173" y="3722"/>
                    <a:pt x="4162" y="3727"/>
                  </a:cubicBezTo>
                  <a:lnTo>
                    <a:pt x="3952" y="3727"/>
                  </a:lnTo>
                  <a:cubicBezTo>
                    <a:pt x="3934" y="3729"/>
                    <a:pt x="3917" y="3733"/>
                    <a:pt x="3903" y="3740"/>
                  </a:cubicBezTo>
                  <a:cubicBezTo>
                    <a:pt x="3877" y="3751"/>
                    <a:pt x="3852" y="3758"/>
                    <a:pt x="3826" y="3766"/>
                  </a:cubicBezTo>
                  <a:cubicBezTo>
                    <a:pt x="3797" y="3771"/>
                    <a:pt x="3771" y="3778"/>
                    <a:pt x="3746" y="3786"/>
                  </a:cubicBezTo>
                  <a:cubicBezTo>
                    <a:pt x="3729" y="3791"/>
                    <a:pt x="3715" y="3795"/>
                    <a:pt x="3700" y="3797"/>
                  </a:cubicBezTo>
                  <a:lnTo>
                    <a:pt x="3453" y="3797"/>
                  </a:lnTo>
                  <a:cubicBezTo>
                    <a:pt x="3441" y="3800"/>
                    <a:pt x="3430" y="3806"/>
                    <a:pt x="3419" y="3815"/>
                  </a:cubicBezTo>
                  <a:cubicBezTo>
                    <a:pt x="3401" y="3826"/>
                    <a:pt x="3386" y="3833"/>
                    <a:pt x="3377" y="3839"/>
                  </a:cubicBezTo>
                  <a:cubicBezTo>
                    <a:pt x="3373" y="3842"/>
                    <a:pt x="3369" y="3846"/>
                    <a:pt x="3366" y="3846"/>
                  </a:cubicBezTo>
                  <a:cubicBezTo>
                    <a:pt x="3364" y="3846"/>
                    <a:pt x="3360" y="3848"/>
                    <a:pt x="3357" y="3853"/>
                  </a:cubicBezTo>
                  <a:cubicBezTo>
                    <a:pt x="3351" y="3857"/>
                    <a:pt x="3349" y="3861"/>
                    <a:pt x="3349" y="3866"/>
                  </a:cubicBezTo>
                  <a:cubicBezTo>
                    <a:pt x="3344" y="3888"/>
                    <a:pt x="3344" y="3908"/>
                    <a:pt x="3349" y="3930"/>
                  </a:cubicBezTo>
                  <a:cubicBezTo>
                    <a:pt x="3353" y="3950"/>
                    <a:pt x="3355" y="3972"/>
                    <a:pt x="3357" y="3992"/>
                  </a:cubicBezTo>
                  <a:cubicBezTo>
                    <a:pt x="3331" y="3996"/>
                    <a:pt x="3306" y="4001"/>
                    <a:pt x="3282" y="4010"/>
                  </a:cubicBezTo>
                  <a:cubicBezTo>
                    <a:pt x="3260" y="4017"/>
                    <a:pt x="3242" y="4020"/>
                    <a:pt x="3227" y="4020"/>
                  </a:cubicBezTo>
                  <a:cubicBezTo>
                    <a:pt x="3216" y="4020"/>
                    <a:pt x="3208" y="4018"/>
                    <a:pt x="3201" y="4014"/>
                  </a:cubicBezTo>
                  <a:cubicBezTo>
                    <a:pt x="3192" y="4014"/>
                    <a:pt x="3181" y="4003"/>
                    <a:pt x="3167" y="3983"/>
                  </a:cubicBezTo>
                  <a:cubicBezTo>
                    <a:pt x="3158" y="3967"/>
                    <a:pt x="3147" y="3954"/>
                    <a:pt x="3132" y="3945"/>
                  </a:cubicBezTo>
                  <a:lnTo>
                    <a:pt x="3026" y="3945"/>
                  </a:lnTo>
                  <a:cubicBezTo>
                    <a:pt x="3015" y="3947"/>
                    <a:pt x="3002" y="3952"/>
                    <a:pt x="2991" y="3959"/>
                  </a:cubicBezTo>
                  <a:cubicBezTo>
                    <a:pt x="2980" y="3963"/>
                    <a:pt x="2969" y="3968"/>
                    <a:pt x="2957" y="3972"/>
                  </a:cubicBezTo>
                  <a:lnTo>
                    <a:pt x="2880" y="3972"/>
                  </a:lnTo>
                  <a:cubicBezTo>
                    <a:pt x="2862" y="3972"/>
                    <a:pt x="2845" y="3968"/>
                    <a:pt x="2827" y="3965"/>
                  </a:cubicBezTo>
                  <a:cubicBezTo>
                    <a:pt x="2809" y="3963"/>
                    <a:pt x="2790" y="3956"/>
                    <a:pt x="2774" y="3945"/>
                  </a:cubicBezTo>
                  <a:cubicBezTo>
                    <a:pt x="2770" y="3945"/>
                    <a:pt x="2759" y="3932"/>
                    <a:pt x="2743" y="3910"/>
                  </a:cubicBezTo>
                  <a:cubicBezTo>
                    <a:pt x="2734" y="3894"/>
                    <a:pt x="2721" y="3879"/>
                    <a:pt x="2705" y="3868"/>
                  </a:cubicBezTo>
                  <a:cubicBezTo>
                    <a:pt x="2695" y="3868"/>
                    <a:pt x="2670" y="3868"/>
                    <a:pt x="2631" y="3872"/>
                  </a:cubicBezTo>
                  <a:cubicBezTo>
                    <a:pt x="2622" y="3873"/>
                    <a:pt x="2614" y="3874"/>
                    <a:pt x="2605" y="3874"/>
                  </a:cubicBezTo>
                  <a:cubicBezTo>
                    <a:pt x="2589" y="3874"/>
                    <a:pt x="2573" y="3872"/>
                    <a:pt x="2557" y="3868"/>
                  </a:cubicBezTo>
                  <a:cubicBezTo>
                    <a:pt x="2540" y="3864"/>
                    <a:pt x="2524" y="3859"/>
                    <a:pt x="2509" y="3853"/>
                  </a:cubicBezTo>
                  <a:cubicBezTo>
                    <a:pt x="2493" y="3848"/>
                    <a:pt x="2476" y="3842"/>
                    <a:pt x="2460" y="3839"/>
                  </a:cubicBezTo>
                  <a:cubicBezTo>
                    <a:pt x="2441" y="3841"/>
                    <a:pt x="2423" y="3844"/>
                    <a:pt x="2407" y="3850"/>
                  </a:cubicBezTo>
                  <a:cubicBezTo>
                    <a:pt x="2389" y="3853"/>
                    <a:pt x="2372" y="3861"/>
                    <a:pt x="2354" y="3868"/>
                  </a:cubicBezTo>
                  <a:cubicBezTo>
                    <a:pt x="2337" y="3883"/>
                    <a:pt x="2317" y="3897"/>
                    <a:pt x="2299" y="3910"/>
                  </a:cubicBezTo>
                  <a:cubicBezTo>
                    <a:pt x="2270" y="3928"/>
                    <a:pt x="2251" y="3939"/>
                    <a:pt x="2242" y="3945"/>
                  </a:cubicBezTo>
                  <a:cubicBezTo>
                    <a:pt x="2239" y="3948"/>
                    <a:pt x="2233" y="3950"/>
                    <a:pt x="2228" y="3952"/>
                  </a:cubicBezTo>
                  <a:lnTo>
                    <a:pt x="2208" y="3945"/>
                  </a:lnTo>
                  <a:cubicBezTo>
                    <a:pt x="2188" y="3930"/>
                    <a:pt x="2169" y="3912"/>
                    <a:pt x="2155" y="3892"/>
                  </a:cubicBezTo>
                  <a:cubicBezTo>
                    <a:pt x="2140" y="3872"/>
                    <a:pt x="2122" y="3853"/>
                    <a:pt x="2102" y="3839"/>
                  </a:cubicBezTo>
                  <a:lnTo>
                    <a:pt x="1990" y="3839"/>
                  </a:lnTo>
                  <a:cubicBezTo>
                    <a:pt x="1976" y="3848"/>
                    <a:pt x="1957" y="3853"/>
                    <a:pt x="1941" y="3857"/>
                  </a:cubicBezTo>
                  <a:cubicBezTo>
                    <a:pt x="1923" y="3862"/>
                    <a:pt x="1904" y="3866"/>
                    <a:pt x="1884" y="3868"/>
                  </a:cubicBezTo>
                  <a:cubicBezTo>
                    <a:pt x="1881" y="3872"/>
                    <a:pt x="1877" y="3873"/>
                    <a:pt x="1872" y="3875"/>
                  </a:cubicBezTo>
                  <a:lnTo>
                    <a:pt x="1835" y="3875"/>
                  </a:lnTo>
                  <a:cubicBezTo>
                    <a:pt x="1826" y="3873"/>
                    <a:pt x="1815" y="3873"/>
                    <a:pt x="1804" y="3872"/>
                  </a:cubicBezTo>
                  <a:cubicBezTo>
                    <a:pt x="1797" y="3870"/>
                    <a:pt x="1788" y="3868"/>
                    <a:pt x="1780" y="3868"/>
                  </a:cubicBezTo>
                  <a:cubicBezTo>
                    <a:pt x="1760" y="3866"/>
                    <a:pt x="1742" y="3862"/>
                    <a:pt x="1724" y="3857"/>
                  </a:cubicBezTo>
                  <a:cubicBezTo>
                    <a:pt x="1705" y="3853"/>
                    <a:pt x="1685" y="3846"/>
                    <a:pt x="1669" y="3839"/>
                  </a:cubicBezTo>
                  <a:cubicBezTo>
                    <a:pt x="1658" y="3835"/>
                    <a:pt x="1625" y="3817"/>
                    <a:pt x="1566" y="3788"/>
                  </a:cubicBezTo>
                  <a:cubicBezTo>
                    <a:pt x="1530" y="3771"/>
                    <a:pt x="1497" y="3751"/>
                    <a:pt x="1464" y="3727"/>
                  </a:cubicBezTo>
                  <a:lnTo>
                    <a:pt x="1429" y="3727"/>
                  </a:lnTo>
                  <a:cubicBezTo>
                    <a:pt x="1424" y="3740"/>
                    <a:pt x="1417" y="3751"/>
                    <a:pt x="1409" y="3762"/>
                  </a:cubicBezTo>
                  <a:cubicBezTo>
                    <a:pt x="1400" y="3773"/>
                    <a:pt x="1397" y="3784"/>
                    <a:pt x="1395" y="3797"/>
                  </a:cubicBezTo>
                  <a:cubicBezTo>
                    <a:pt x="1384" y="3797"/>
                    <a:pt x="1375" y="3793"/>
                    <a:pt x="1367" y="3788"/>
                  </a:cubicBezTo>
                  <a:cubicBezTo>
                    <a:pt x="1358" y="3782"/>
                    <a:pt x="1353" y="3773"/>
                    <a:pt x="1353" y="3762"/>
                  </a:cubicBezTo>
                  <a:lnTo>
                    <a:pt x="1353" y="3658"/>
                  </a:lnTo>
                  <a:cubicBezTo>
                    <a:pt x="1344" y="3645"/>
                    <a:pt x="1334" y="3632"/>
                    <a:pt x="1325" y="3621"/>
                  </a:cubicBezTo>
                  <a:lnTo>
                    <a:pt x="1291" y="3587"/>
                  </a:lnTo>
                  <a:lnTo>
                    <a:pt x="1254" y="3587"/>
                  </a:lnTo>
                  <a:cubicBezTo>
                    <a:pt x="1243" y="3596"/>
                    <a:pt x="1234" y="3609"/>
                    <a:pt x="1230" y="3621"/>
                  </a:cubicBezTo>
                  <a:cubicBezTo>
                    <a:pt x="1225" y="3634"/>
                    <a:pt x="1221" y="3645"/>
                    <a:pt x="1219" y="3658"/>
                  </a:cubicBezTo>
                  <a:cubicBezTo>
                    <a:pt x="1208" y="3656"/>
                    <a:pt x="1199" y="3652"/>
                    <a:pt x="1192" y="3647"/>
                  </a:cubicBezTo>
                  <a:cubicBezTo>
                    <a:pt x="1183" y="3641"/>
                    <a:pt x="1177" y="3632"/>
                    <a:pt x="1177" y="3621"/>
                  </a:cubicBezTo>
                  <a:cubicBezTo>
                    <a:pt x="1170" y="3612"/>
                    <a:pt x="1165" y="3599"/>
                    <a:pt x="1161" y="3587"/>
                  </a:cubicBezTo>
                  <a:cubicBezTo>
                    <a:pt x="1155" y="3576"/>
                    <a:pt x="1152" y="3565"/>
                    <a:pt x="1150" y="3552"/>
                  </a:cubicBezTo>
                  <a:cubicBezTo>
                    <a:pt x="1134" y="3536"/>
                    <a:pt x="1121" y="3515"/>
                    <a:pt x="1108" y="3495"/>
                  </a:cubicBezTo>
                  <a:cubicBezTo>
                    <a:pt x="1090" y="3468"/>
                    <a:pt x="1077" y="3453"/>
                    <a:pt x="1073" y="3453"/>
                  </a:cubicBezTo>
                  <a:cubicBezTo>
                    <a:pt x="1060" y="3442"/>
                    <a:pt x="1048" y="3433"/>
                    <a:pt x="1035" y="3426"/>
                  </a:cubicBezTo>
                  <a:cubicBezTo>
                    <a:pt x="1024" y="3420"/>
                    <a:pt x="1013" y="3415"/>
                    <a:pt x="1002" y="3411"/>
                  </a:cubicBezTo>
                  <a:cubicBezTo>
                    <a:pt x="993" y="3411"/>
                    <a:pt x="984" y="3406"/>
                    <a:pt x="978" y="3399"/>
                  </a:cubicBezTo>
                  <a:cubicBezTo>
                    <a:pt x="973" y="3391"/>
                    <a:pt x="969" y="3386"/>
                    <a:pt x="967" y="3377"/>
                  </a:cubicBezTo>
                  <a:cubicBezTo>
                    <a:pt x="964" y="3367"/>
                    <a:pt x="956" y="3355"/>
                    <a:pt x="951" y="3338"/>
                  </a:cubicBezTo>
                  <a:cubicBezTo>
                    <a:pt x="945" y="3327"/>
                    <a:pt x="940" y="3316"/>
                    <a:pt x="933" y="3307"/>
                  </a:cubicBezTo>
                  <a:cubicBezTo>
                    <a:pt x="929" y="3304"/>
                    <a:pt x="923" y="3300"/>
                    <a:pt x="918" y="3300"/>
                  </a:cubicBezTo>
                  <a:cubicBezTo>
                    <a:pt x="914" y="3300"/>
                    <a:pt x="911" y="3302"/>
                    <a:pt x="911" y="3304"/>
                  </a:cubicBezTo>
                  <a:cubicBezTo>
                    <a:pt x="911" y="3305"/>
                    <a:pt x="909" y="3307"/>
                    <a:pt x="905" y="3307"/>
                  </a:cubicBezTo>
                  <a:lnTo>
                    <a:pt x="898" y="3307"/>
                  </a:lnTo>
                  <a:cubicBezTo>
                    <a:pt x="889" y="3309"/>
                    <a:pt x="880" y="3314"/>
                    <a:pt x="872" y="3322"/>
                  </a:cubicBezTo>
                  <a:cubicBezTo>
                    <a:pt x="863" y="3327"/>
                    <a:pt x="856" y="3338"/>
                    <a:pt x="856" y="3349"/>
                  </a:cubicBezTo>
                  <a:cubicBezTo>
                    <a:pt x="856" y="3344"/>
                    <a:pt x="850" y="3338"/>
                    <a:pt x="841" y="3327"/>
                  </a:cubicBezTo>
                  <a:cubicBezTo>
                    <a:pt x="832" y="3318"/>
                    <a:pt x="827" y="3313"/>
                    <a:pt x="827" y="3307"/>
                  </a:cubicBezTo>
                  <a:lnTo>
                    <a:pt x="827" y="3272"/>
                  </a:lnTo>
                  <a:cubicBezTo>
                    <a:pt x="828" y="3258"/>
                    <a:pt x="834" y="3245"/>
                    <a:pt x="841" y="3234"/>
                  </a:cubicBezTo>
                  <a:cubicBezTo>
                    <a:pt x="849" y="3223"/>
                    <a:pt x="852" y="3214"/>
                    <a:pt x="856" y="3201"/>
                  </a:cubicBezTo>
                  <a:cubicBezTo>
                    <a:pt x="856" y="3198"/>
                    <a:pt x="847" y="3190"/>
                    <a:pt x="827" y="3181"/>
                  </a:cubicBezTo>
                  <a:cubicBezTo>
                    <a:pt x="816" y="3176"/>
                    <a:pt x="803" y="3168"/>
                    <a:pt x="792" y="3159"/>
                  </a:cubicBezTo>
                  <a:lnTo>
                    <a:pt x="785" y="3154"/>
                  </a:lnTo>
                  <a:lnTo>
                    <a:pt x="785" y="3139"/>
                  </a:lnTo>
                  <a:cubicBezTo>
                    <a:pt x="785" y="3135"/>
                    <a:pt x="788" y="3132"/>
                    <a:pt x="792" y="3132"/>
                  </a:cubicBezTo>
                  <a:cubicBezTo>
                    <a:pt x="794" y="3117"/>
                    <a:pt x="799" y="3103"/>
                    <a:pt x="807" y="3090"/>
                  </a:cubicBezTo>
                  <a:cubicBezTo>
                    <a:pt x="812" y="3077"/>
                    <a:pt x="819" y="3066"/>
                    <a:pt x="827" y="3055"/>
                  </a:cubicBezTo>
                  <a:lnTo>
                    <a:pt x="827" y="3040"/>
                  </a:lnTo>
                  <a:cubicBezTo>
                    <a:pt x="828" y="3035"/>
                    <a:pt x="830" y="3030"/>
                    <a:pt x="834" y="3028"/>
                  </a:cubicBezTo>
                  <a:lnTo>
                    <a:pt x="757" y="3028"/>
                  </a:lnTo>
                  <a:cubicBezTo>
                    <a:pt x="757" y="3022"/>
                    <a:pt x="755" y="3017"/>
                    <a:pt x="754" y="3013"/>
                  </a:cubicBezTo>
                  <a:cubicBezTo>
                    <a:pt x="752" y="3009"/>
                    <a:pt x="750" y="3004"/>
                    <a:pt x="750" y="2998"/>
                  </a:cubicBezTo>
                  <a:lnTo>
                    <a:pt x="750" y="2986"/>
                  </a:lnTo>
                  <a:cubicBezTo>
                    <a:pt x="752" y="2975"/>
                    <a:pt x="757" y="2964"/>
                    <a:pt x="768" y="2960"/>
                  </a:cubicBezTo>
                  <a:cubicBezTo>
                    <a:pt x="776" y="2955"/>
                    <a:pt x="783" y="2951"/>
                    <a:pt x="792" y="2949"/>
                  </a:cubicBezTo>
                  <a:cubicBezTo>
                    <a:pt x="797" y="2949"/>
                    <a:pt x="803" y="2947"/>
                    <a:pt x="807" y="2944"/>
                  </a:cubicBezTo>
                  <a:cubicBezTo>
                    <a:pt x="810" y="2938"/>
                    <a:pt x="814" y="2936"/>
                    <a:pt x="818" y="2936"/>
                  </a:cubicBezTo>
                  <a:cubicBezTo>
                    <a:pt x="819" y="2936"/>
                    <a:pt x="823" y="2933"/>
                    <a:pt x="827" y="2929"/>
                  </a:cubicBezTo>
                  <a:lnTo>
                    <a:pt x="856" y="2914"/>
                  </a:lnTo>
                  <a:lnTo>
                    <a:pt x="827" y="2852"/>
                  </a:lnTo>
                  <a:lnTo>
                    <a:pt x="681" y="2914"/>
                  </a:lnTo>
                  <a:lnTo>
                    <a:pt x="681" y="2880"/>
                  </a:lnTo>
                  <a:cubicBezTo>
                    <a:pt x="684" y="2852"/>
                    <a:pt x="691" y="2807"/>
                    <a:pt x="701" y="2743"/>
                  </a:cubicBezTo>
                  <a:cubicBezTo>
                    <a:pt x="704" y="2706"/>
                    <a:pt x="712" y="2670"/>
                    <a:pt x="723" y="2635"/>
                  </a:cubicBezTo>
                  <a:cubicBezTo>
                    <a:pt x="724" y="2615"/>
                    <a:pt x="730" y="2597"/>
                    <a:pt x="737" y="2578"/>
                  </a:cubicBezTo>
                  <a:cubicBezTo>
                    <a:pt x="743" y="2562"/>
                    <a:pt x="746" y="2545"/>
                    <a:pt x="750" y="2529"/>
                  </a:cubicBezTo>
                  <a:lnTo>
                    <a:pt x="750" y="2383"/>
                  </a:lnTo>
                  <a:cubicBezTo>
                    <a:pt x="754" y="2352"/>
                    <a:pt x="759" y="2323"/>
                    <a:pt x="768" y="2295"/>
                  </a:cubicBezTo>
                  <a:cubicBezTo>
                    <a:pt x="774" y="2264"/>
                    <a:pt x="783" y="2235"/>
                    <a:pt x="792" y="2207"/>
                  </a:cubicBezTo>
                  <a:lnTo>
                    <a:pt x="792" y="2102"/>
                  </a:lnTo>
                  <a:cubicBezTo>
                    <a:pt x="792" y="2098"/>
                    <a:pt x="786" y="2091"/>
                    <a:pt x="772" y="2081"/>
                  </a:cubicBezTo>
                  <a:cubicBezTo>
                    <a:pt x="757" y="2072"/>
                    <a:pt x="750" y="2065"/>
                    <a:pt x="750" y="2060"/>
                  </a:cubicBezTo>
                  <a:lnTo>
                    <a:pt x="750" y="2032"/>
                  </a:lnTo>
                  <a:cubicBezTo>
                    <a:pt x="754" y="2012"/>
                    <a:pt x="759" y="1994"/>
                    <a:pt x="768" y="1976"/>
                  </a:cubicBezTo>
                  <a:cubicBezTo>
                    <a:pt x="779" y="1948"/>
                    <a:pt x="788" y="1930"/>
                    <a:pt x="792" y="1919"/>
                  </a:cubicBezTo>
                  <a:cubicBezTo>
                    <a:pt x="792" y="1915"/>
                    <a:pt x="790" y="1910"/>
                    <a:pt x="788" y="1906"/>
                  </a:cubicBezTo>
                  <a:cubicBezTo>
                    <a:pt x="786" y="1901"/>
                    <a:pt x="785" y="1897"/>
                    <a:pt x="785" y="1891"/>
                  </a:cubicBezTo>
                  <a:cubicBezTo>
                    <a:pt x="792" y="1891"/>
                    <a:pt x="799" y="1890"/>
                    <a:pt x="807" y="1888"/>
                  </a:cubicBezTo>
                  <a:cubicBezTo>
                    <a:pt x="814" y="1886"/>
                    <a:pt x="819" y="1884"/>
                    <a:pt x="827" y="1884"/>
                  </a:cubicBezTo>
                  <a:cubicBezTo>
                    <a:pt x="845" y="1893"/>
                    <a:pt x="865" y="1901"/>
                    <a:pt x="883" y="1906"/>
                  </a:cubicBezTo>
                  <a:cubicBezTo>
                    <a:pt x="900" y="1912"/>
                    <a:pt x="916" y="1917"/>
                    <a:pt x="933" y="1919"/>
                  </a:cubicBezTo>
                  <a:cubicBezTo>
                    <a:pt x="940" y="1919"/>
                    <a:pt x="947" y="1915"/>
                    <a:pt x="953" y="1910"/>
                  </a:cubicBezTo>
                  <a:cubicBezTo>
                    <a:pt x="962" y="1904"/>
                    <a:pt x="967" y="1895"/>
                    <a:pt x="967" y="1884"/>
                  </a:cubicBezTo>
                  <a:cubicBezTo>
                    <a:pt x="953" y="1860"/>
                    <a:pt x="940" y="1837"/>
                    <a:pt x="929" y="1811"/>
                  </a:cubicBezTo>
                  <a:cubicBezTo>
                    <a:pt x="913" y="1776"/>
                    <a:pt x="902" y="1754"/>
                    <a:pt x="898" y="1745"/>
                  </a:cubicBezTo>
                  <a:cubicBezTo>
                    <a:pt x="892" y="1742"/>
                    <a:pt x="892" y="1734"/>
                    <a:pt x="898" y="1731"/>
                  </a:cubicBezTo>
                  <a:cubicBezTo>
                    <a:pt x="902" y="1727"/>
                    <a:pt x="903" y="1722"/>
                    <a:pt x="905" y="1716"/>
                  </a:cubicBezTo>
                  <a:lnTo>
                    <a:pt x="918" y="1716"/>
                  </a:lnTo>
                  <a:cubicBezTo>
                    <a:pt x="923" y="1716"/>
                    <a:pt x="925" y="1716"/>
                    <a:pt x="925" y="1712"/>
                  </a:cubicBezTo>
                  <a:cubicBezTo>
                    <a:pt x="925" y="1711"/>
                    <a:pt x="927" y="1709"/>
                    <a:pt x="933" y="1709"/>
                  </a:cubicBezTo>
                  <a:cubicBezTo>
                    <a:pt x="949" y="1723"/>
                    <a:pt x="967" y="1734"/>
                    <a:pt x="986" y="1745"/>
                  </a:cubicBezTo>
                  <a:cubicBezTo>
                    <a:pt x="1015" y="1764"/>
                    <a:pt x="1035" y="1775"/>
                    <a:pt x="1044" y="1780"/>
                  </a:cubicBezTo>
                  <a:cubicBezTo>
                    <a:pt x="1044" y="1784"/>
                    <a:pt x="1053" y="1787"/>
                    <a:pt x="1073" y="1787"/>
                  </a:cubicBezTo>
                  <a:lnTo>
                    <a:pt x="1093" y="1787"/>
                  </a:lnTo>
                  <a:lnTo>
                    <a:pt x="1093" y="1625"/>
                  </a:lnTo>
                  <a:cubicBezTo>
                    <a:pt x="1108" y="1627"/>
                    <a:pt x="1123" y="1630"/>
                    <a:pt x="1135" y="1636"/>
                  </a:cubicBezTo>
                  <a:cubicBezTo>
                    <a:pt x="1143" y="1640"/>
                    <a:pt x="1152" y="1643"/>
                    <a:pt x="1160" y="1643"/>
                  </a:cubicBezTo>
                  <a:cubicBezTo>
                    <a:pt x="1166" y="1643"/>
                    <a:pt x="1172" y="1642"/>
                    <a:pt x="1177" y="1639"/>
                  </a:cubicBezTo>
                  <a:lnTo>
                    <a:pt x="1219" y="1597"/>
                  </a:lnTo>
                  <a:cubicBezTo>
                    <a:pt x="1225" y="1588"/>
                    <a:pt x="1234" y="1564"/>
                    <a:pt x="1250" y="1528"/>
                  </a:cubicBezTo>
                  <a:cubicBezTo>
                    <a:pt x="1260" y="1502"/>
                    <a:pt x="1274" y="1479"/>
                    <a:pt x="1291" y="1457"/>
                  </a:cubicBezTo>
                  <a:cubicBezTo>
                    <a:pt x="1292" y="1440"/>
                    <a:pt x="1296" y="1422"/>
                    <a:pt x="1300" y="1406"/>
                  </a:cubicBezTo>
                  <a:cubicBezTo>
                    <a:pt x="1303" y="1384"/>
                    <a:pt x="1311" y="1364"/>
                    <a:pt x="1325" y="1345"/>
                  </a:cubicBezTo>
                  <a:cubicBezTo>
                    <a:pt x="1336" y="1342"/>
                    <a:pt x="1349" y="1336"/>
                    <a:pt x="1360" y="1331"/>
                  </a:cubicBezTo>
                  <a:cubicBezTo>
                    <a:pt x="1366" y="1327"/>
                    <a:pt x="1373" y="1325"/>
                    <a:pt x="1380" y="1325"/>
                  </a:cubicBezTo>
                  <a:cubicBezTo>
                    <a:pt x="1386" y="1323"/>
                    <a:pt x="1391" y="1322"/>
                    <a:pt x="1395" y="1318"/>
                  </a:cubicBezTo>
                  <a:cubicBezTo>
                    <a:pt x="1391" y="1298"/>
                    <a:pt x="1384" y="1281"/>
                    <a:pt x="1375" y="1265"/>
                  </a:cubicBezTo>
                  <a:cubicBezTo>
                    <a:pt x="1364" y="1248"/>
                    <a:pt x="1356" y="1230"/>
                    <a:pt x="1353" y="1212"/>
                  </a:cubicBezTo>
                  <a:cubicBezTo>
                    <a:pt x="1353" y="1201"/>
                    <a:pt x="1355" y="1188"/>
                    <a:pt x="1356" y="1177"/>
                  </a:cubicBezTo>
                  <a:cubicBezTo>
                    <a:pt x="1358" y="1168"/>
                    <a:pt x="1358" y="1159"/>
                    <a:pt x="1360" y="1150"/>
                  </a:cubicBezTo>
                  <a:lnTo>
                    <a:pt x="1375" y="1150"/>
                  </a:lnTo>
                  <a:cubicBezTo>
                    <a:pt x="1378" y="1150"/>
                    <a:pt x="1382" y="1148"/>
                    <a:pt x="1384" y="1146"/>
                  </a:cubicBezTo>
                  <a:cubicBezTo>
                    <a:pt x="1387" y="1143"/>
                    <a:pt x="1391" y="1143"/>
                    <a:pt x="1395" y="1143"/>
                  </a:cubicBezTo>
                  <a:cubicBezTo>
                    <a:pt x="1400" y="1148"/>
                    <a:pt x="1406" y="1152"/>
                    <a:pt x="1413" y="1157"/>
                  </a:cubicBezTo>
                  <a:cubicBezTo>
                    <a:pt x="1419" y="1161"/>
                    <a:pt x="1424" y="1164"/>
                    <a:pt x="1429" y="1170"/>
                  </a:cubicBezTo>
                  <a:cubicBezTo>
                    <a:pt x="1431" y="1190"/>
                    <a:pt x="1437" y="1208"/>
                    <a:pt x="1444" y="1227"/>
                  </a:cubicBezTo>
                  <a:cubicBezTo>
                    <a:pt x="1450" y="1245"/>
                    <a:pt x="1457" y="1265"/>
                    <a:pt x="1464" y="1283"/>
                  </a:cubicBezTo>
                  <a:cubicBezTo>
                    <a:pt x="1466" y="1290"/>
                    <a:pt x="1470" y="1298"/>
                    <a:pt x="1475" y="1303"/>
                  </a:cubicBezTo>
                  <a:cubicBezTo>
                    <a:pt x="1482" y="1312"/>
                    <a:pt x="1488" y="1318"/>
                    <a:pt x="1493" y="1318"/>
                  </a:cubicBezTo>
                  <a:lnTo>
                    <a:pt x="1535" y="1283"/>
                  </a:lnTo>
                  <a:lnTo>
                    <a:pt x="1535" y="1079"/>
                  </a:lnTo>
                  <a:cubicBezTo>
                    <a:pt x="1517" y="1077"/>
                    <a:pt x="1499" y="1071"/>
                    <a:pt x="1482" y="1062"/>
                  </a:cubicBezTo>
                  <a:cubicBezTo>
                    <a:pt x="1457" y="1049"/>
                    <a:pt x="1439" y="1042"/>
                    <a:pt x="1429" y="1037"/>
                  </a:cubicBezTo>
                  <a:cubicBezTo>
                    <a:pt x="1415" y="1016"/>
                    <a:pt x="1404" y="993"/>
                    <a:pt x="1398" y="967"/>
                  </a:cubicBezTo>
                  <a:cubicBezTo>
                    <a:pt x="1387" y="931"/>
                    <a:pt x="1386" y="905"/>
                    <a:pt x="1395" y="890"/>
                  </a:cubicBezTo>
                  <a:lnTo>
                    <a:pt x="1395" y="890"/>
                  </a:lnTo>
                  <a:cubicBezTo>
                    <a:pt x="1380" y="907"/>
                    <a:pt x="1367" y="923"/>
                    <a:pt x="1356" y="943"/>
                  </a:cubicBezTo>
                  <a:cubicBezTo>
                    <a:pt x="1340" y="969"/>
                    <a:pt x="1329" y="985"/>
                    <a:pt x="1325" y="995"/>
                  </a:cubicBezTo>
                  <a:cubicBezTo>
                    <a:pt x="1320" y="1006"/>
                    <a:pt x="1314" y="1015"/>
                    <a:pt x="1307" y="1024"/>
                  </a:cubicBezTo>
                  <a:cubicBezTo>
                    <a:pt x="1300" y="1033"/>
                    <a:pt x="1294" y="1037"/>
                    <a:pt x="1291" y="1037"/>
                  </a:cubicBezTo>
                  <a:cubicBezTo>
                    <a:pt x="1278" y="1029"/>
                    <a:pt x="1269" y="1016"/>
                    <a:pt x="1265" y="1002"/>
                  </a:cubicBezTo>
                  <a:cubicBezTo>
                    <a:pt x="1260" y="989"/>
                    <a:pt x="1256" y="974"/>
                    <a:pt x="1254" y="960"/>
                  </a:cubicBezTo>
                  <a:cubicBezTo>
                    <a:pt x="1250" y="951"/>
                    <a:pt x="1250" y="921"/>
                    <a:pt x="1254" y="869"/>
                  </a:cubicBezTo>
                  <a:cubicBezTo>
                    <a:pt x="1260" y="817"/>
                    <a:pt x="1261" y="784"/>
                    <a:pt x="1261" y="772"/>
                  </a:cubicBezTo>
                  <a:cubicBezTo>
                    <a:pt x="1278" y="772"/>
                    <a:pt x="1294" y="775"/>
                    <a:pt x="1311" y="781"/>
                  </a:cubicBezTo>
                  <a:cubicBezTo>
                    <a:pt x="1325" y="785"/>
                    <a:pt x="1335" y="788"/>
                    <a:pt x="1343" y="788"/>
                  </a:cubicBezTo>
                  <a:cubicBezTo>
                    <a:pt x="1347" y="788"/>
                    <a:pt x="1351" y="787"/>
                    <a:pt x="1353" y="784"/>
                  </a:cubicBezTo>
                  <a:cubicBezTo>
                    <a:pt x="1358" y="784"/>
                    <a:pt x="1364" y="781"/>
                    <a:pt x="1375" y="772"/>
                  </a:cubicBezTo>
                  <a:cubicBezTo>
                    <a:pt x="1382" y="763"/>
                    <a:pt x="1389" y="753"/>
                    <a:pt x="1395" y="742"/>
                  </a:cubicBezTo>
                  <a:lnTo>
                    <a:pt x="1395" y="673"/>
                  </a:lnTo>
                  <a:lnTo>
                    <a:pt x="1353" y="646"/>
                  </a:lnTo>
                  <a:lnTo>
                    <a:pt x="1353" y="567"/>
                  </a:lnTo>
                  <a:cubicBezTo>
                    <a:pt x="1353" y="563"/>
                    <a:pt x="1345" y="552"/>
                    <a:pt x="1329" y="536"/>
                  </a:cubicBezTo>
                  <a:cubicBezTo>
                    <a:pt x="1316" y="523"/>
                    <a:pt x="1303" y="514"/>
                    <a:pt x="1291" y="505"/>
                  </a:cubicBezTo>
                  <a:lnTo>
                    <a:pt x="1269" y="498"/>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2"/>
            <p:cNvSpPr/>
            <p:nvPr/>
          </p:nvSpPr>
          <p:spPr>
            <a:xfrm>
              <a:off x="3497575" y="4865675"/>
              <a:ext cx="98750" cy="85375"/>
            </a:xfrm>
            <a:custGeom>
              <a:avLst/>
              <a:gdLst/>
              <a:ahLst/>
              <a:cxnLst/>
              <a:rect l="l" t="t" r="r" b="b"/>
              <a:pathLst>
                <a:path w="3950" h="3415" extrusionOk="0">
                  <a:moveTo>
                    <a:pt x="1769" y="83"/>
                  </a:moveTo>
                  <a:cubicBezTo>
                    <a:pt x="1781" y="83"/>
                    <a:pt x="1787" y="89"/>
                    <a:pt x="1781" y="98"/>
                  </a:cubicBezTo>
                  <a:lnTo>
                    <a:pt x="1783" y="100"/>
                  </a:lnTo>
                  <a:cubicBezTo>
                    <a:pt x="1783" y="109"/>
                    <a:pt x="1780" y="113"/>
                    <a:pt x="1772" y="113"/>
                  </a:cubicBezTo>
                  <a:cubicBezTo>
                    <a:pt x="1761" y="111"/>
                    <a:pt x="1754" y="105"/>
                    <a:pt x="1747" y="98"/>
                  </a:cubicBezTo>
                  <a:cubicBezTo>
                    <a:pt x="1747" y="89"/>
                    <a:pt x="1754" y="83"/>
                    <a:pt x="1769" y="83"/>
                  </a:cubicBezTo>
                  <a:close/>
                  <a:moveTo>
                    <a:pt x="1889" y="127"/>
                  </a:moveTo>
                  <a:cubicBezTo>
                    <a:pt x="1908" y="127"/>
                    <a:pt x="1917" y="138"/>
                    <a:pt x="1917" y="158"/>
                  </a:cubicBezTo>
                  <a:cubicBezTo>
                    <a:pt x="1917" y="180"/>
                    <a:pt x="1908" y="191"/>
                    <a:pt x="1889" y="191"/>
                  </a:cubicBezTo>
                  <a:cubicBezTo>
                    <a:pt x="1875" y="191"/>
                    <a:pt x="1867" y="180"/>
                    <a:pt x="1867" y="158"/>
                  </a:cubicBezTo>
                  <a:cubicBezTo>
                    <a:pt x="1867" y="138"/>
                    <a:pt x="1875" y="127"/>
                    <a:pt x="1889" y="127"/>
                  </a:cubicBezTo>
                  <a:close/>
                  <a:moveTo>
                    <a:pt x="1195" y="736"/>
                  </a:moveTo>
                  <a:lnTo>
                    <a:pt x="1195" y="770"/>
                  </a:lnTo>
                  <a:lnTo>
                    <a:pt x="1160" y="770"/>
                  </a:lnTo>
                  <a:lnTo>
                    <a:pt x="1160" y="736"/>
                  </a:lnTo>
                  <a:close/>
                  <a:moveTo>
                    <a:pt x="1966" y="2025"/>
                  </a:moveTo>
                  <a:lnTo>
                    <a:pt x="2001" y="2151"/>
                  </a:lnTo>
                  <a:lnTo>
                    <a:pt x="1944" y="2151"/>
                  </a:lnTo>
                  <a:cubicBezTo>
                    <a:pt x="1924" y="2151"/>
                    <a:pt x="1904" y="2149"/>
                    <a:pt x="1886" y="2146"/>
                  </a:cubicBezTo>
                  <a:cubicBezTo>
                    <a:pt x="1866" y="2142"/>
                    <a:pt x="1851" y="2124"/>
                    <a:pt x="1853" y="2104"/>
                  </a:cubicBezTo>
                  <a:lnTo>
                    <a:pt x="1855" y="2102"/>
                  </a:lnTo>
                  <a:cubicBezTo>
                    <a:pt x="1855" y="2078"/>
                    <a:pt x="1871" y="2056"/>
                    <a:pt x="1895" y="2051"/>
                  </a:cubicBezTo>
                  <a:cubicBezTo>
                    <a:pt x="1918" y="2040"/>
                    <a:pt x="1942" y="2033"/>
                    <a:pt x="1966" y="2025"/>
                  </a:cubicBezTo>
                  <a:close/>
                  <a:moveTo>
                    <a:pt x="2344" y="2341"/>
                  </a:moveTo>
                  <a:lnTo>
                    <a:pt x="2344" y="2411"/>
                  </a:lnTo>
                  <a:lnTo>
                    <a:pt x="2280" y="2411"/>
                  </a:lnTo>
                  <a:lnTo>
                    <a:pt x="2280" y="2341"/>
                  </a:lnTo>
                  <a:close/>
                  <a:moveTo>
                    <a:pt x="1783" y="2475"/>
                  </a:moveTo>
                  <a:lnTo>
                    <a:pt x="1783" y="2502"/>
                  </a:lnTo>
                  <a:lnTo>
                    <a:pt x="1749" y="2502"/>
                  </a:lnTo>
                  <a:lnTo>
                    <a:pt x="1749" y="2475"/>
                  </a:lnTo>
                  <a:close/>
                  <a:moveTo>
                    <a:pt x="1630" y="673"/>
                  </a:moveTo>
                  <a:cubicBezTo>
                    <a:pt x="1686" y="673"/>
                    <a:pt x="1741" y="675"/>
                    <a:pt x="1794" y="681"/>
                  </a:cubicBezTo>
                  <a:cubicBezTo>
                    <a:pt x="1845" y="684"/>
                    <a:pt x="1897" y="695"/>
                    <a:pt x="1944" y="712"/>
                  </a:cubicBezTo>
                  <a:cubicBezTo>
                    <a:pt x="1988" y="726"/>
                    <a:pt x="2028" y="752"/>
                    <a:pt x="2057" y="789"/>
                  </a:cubicBezTo>
                  <a:cubicBezTo>
                    <a:pt x="2087" y="831"/>
                    <a:pt x="2101" y="882"/>
                    <a:pt x="2099" y="933"/>
                  </a:cubicBezTo>
                  <a:cubicBezTo>
                    <a:pt x="2097" y="1072"/>
                    <a:pt x="2085" y="1210"/>
                    <a:pt x="2061" y="1349"/>
                  </a:cubicBezTo>
                  <a:cubicBezTo>
                    <a:pt x="2039" y="1492"/>
                    <a:pt x="2008" y="1634"/>
                    <a:pt x="1966" y="1773"/>
                  </a:cubicBezTo>
                  <a:cubicBezTo>
                    <a:pt x="1960" y="1773"/>
                    <a:pt x="1948" y="1786"/>
                    <a:pt x="1924" y="1811"/>
                  </a:cubicBezTo>
                  <a:cubicBezTo>
                    <a:pt x="1900" y="1837"/>
                    <a:pt x="1889" y="1855"/>
                    <a:pt x="1889" y="1864"/>
                  </a:cubicBezTo>
                  <a:cubicBezTo>
                    <a:pt x="1889" y="1874"/>
                    <a:pt x="1902" y="1885"/>
                    <a:pt x="1924" y="1899"/>
                  </a:cubicBezTo>
                  <a:cubicBezTo>
                    <a:pt x="1939" y="1906"/>
                    <a:pt x="1953" y="1916"/>
                    <a:pt x="1966" y="1927"/>
                  </a:cubicBezTo>
                  <a:lnTo>
                    <a:pt x="1966" y="1954"/>
                  </a:lnTo>
                  <a:cubicBezTo>
                    <a:pt x="1942" y="1967"/>
                    <a:pt x="1915" y="1974"/>
                    <a:pt x="1889" y="1980"/>
                  </a:cubicBezTo>
                  <a:cubicBezTo>
                    <a:pt x="1862" y="1983"/>
                    <a:pt x="1838" y="2000"/>
                    <a:pt x="1825" y="2025"/>
                  </a:cubicBezTo>
                  <a:cubicBezTo>
                    <a:pt x="1802" y="2076"/>
                    <a:pt x="1771" y="2142"/>
                    <a:pt x="1728" y="2221"/>
                  </a:cubicBezTo>
                  <a:cubicBezTo>
                    <a:pt x="1686" y="2301"/>
                    <a:pt x="1637" y="2352"/>
                    <a:pt x="1581" y="2376"/>
                  </a:cubicBezTo>
                  <a:cubicBezTo>
                    <a:pt x="1551" y="2383"/>
                    <a:pt x="1522" y="2391"/>
                    <a:pt x="1493" y="2392"/>
                  </a:cubicBezTo>
                  <a:cubicBezTo>
                    <a:pt x="1464" y="2396"/>
                    <a:pt x="1434" y="2402"/>
                    <a:pt x="1405" y="2411"/>
                  </a:cubicBezTo>
                  <a:cubicBezTo>
                    <a:pt x="1374" y="2423"/>
                    <a:pt x="1345" y="2440"/>
                    <a:pt x="1317" y="2460"/>
                  </a:cubicBezTo>
                  <a:lnTo>
                    <a:pt x="1272" y="2498"/>
                  </a:lnTo>
                  <a:cubicBezTo>
                    <a:pt x="1257" y="2509"/>
                    <a:pt x="1241" y="2520"/>
                    <a:pt x="1222" y="2526"/>
                  </a:cubicBezTo>
                  <a:cubicBezTo>
                    <a:pt x="1197" y="2533"/>
                    <a:pt x="1169" y="2537"/>
                    <a:pt x="1142" y="2537"/>
                  </a:cubicBezTo>
                  <a:cubicBezTo>
                    <a:pt x="1137" y="2537"/>
                    <a:pt x="1131" y="2537"/>
                    <a:pt x="1126" y="2537"/>
                  </a:cubicBezTo>
                  <a:cubicBezTo>
                    <a:pt x="1095" y="2537"/>
                    <a:pt x="1064" y="2535"/>
                    <a:pt x="1034" y="2533"/>
                  </a:cubicBezTo>
                  <a:lnTo>
                    <a:pt x="963" y="2526"/>
                  </a:lnTo>
                  <a:cubicBezTo>
                    <a:pt x="938" y="2522"/>
                    <a:pt x="912" y="2517"/>
                    <a:pt x="886" y="2509"/>
                  </a:cubicBezTo>
                  <a:cubicBezTo>
                    <a:pt x="859" y="2498"/>
                    <a:pt x="821" y="2487"/>
                    <a:pt x="775" y="2473"/>
                  </a:cubicBezTo>
                  <a:cubicBezTo>
                    <a:pt x="748" y="2460"/>
                    <a:pt x="722" y="2423"/>
                    <a:pt x="702" y="2365"/>
                  </a:cubicBezTo>
                  <a:cubicBezTo>
                    <a:pt x="687" y="2319"/>
                    <a:pt x="665" y="2277"/>
                    <a:pt x="634" y="2243"/>
                  </a:cubicBezTo>
                  <a:cubicBezTo>
                    <a:pt x="662" y="2235"/>
                    <a:pt x="689" y="2224"/>
                    <a:pt x="713" y="2208"/>
                  </a:cubicBezTo>
                  <a:cubicBezTo>
                    <a:pt x="737" y="2193"/>
                    <a:pt x="757" y="2173"/>
                    <a:pt x="775" y="2151"/>
                  </a:cubicBezTo>
                  <a:cubicBezTo>
                    <a:pt x="768" y="2124"/>
                    <a:pt x="744" y="2106"/>
                    <a:pt x="716" y="2102"/>
                  </a:cubicBezTo>
                  <a:cubicBezTo>
                    <a:pt x="685" y="2098"/>
                    <a:pt x="654" y="2093"/>
                    <a:pt x="622" y="2089"/>
                  </a:cubicBezTo>
                  <a:cubicBezTo>
                    <a:pt x="592" y="2085"/>
                    <a:pt x="563" y="2075"/>
                    <a:pt x="537" y="2060"/>
                  </a:cubicBezTo>
                  <a:cubicBezTo>
                    <a:pt x="514" y="2047"/>
                    <a:pt x="503" y="2018"/>
                    <a:pt x="503" y="1976"/>
                  </a:cubicBezTo>
                  <a:cubicBezTo>
                    <a:pt x="503" y="1958"/>
                    <a:pt x="516" y="1945"/>
                    <a:pt x="545" y="1938"/>
                  </a:cubicBezTo>
                  <a:cubicBezTo>
                    <a:pt x="572" y="1930"/>
                    <a:pt x="605" y="1921"/>
                    <a:pt x="645" y="1906"/>
                  </a:cubicBezTo>
                  <a:cubicBezTo>
                    <a:pt x="687" y="1890"/>
                    <a:pt x="727" y="1868"/>
                    <a:pt x="762" y="1839"/>
                  </a:cubicBezTo>
                  <a:cubicBezTo>
                    <a:pt x="802" y="1804"/>
                    <a:pt x="832" y="1755"/>
                    <a:pt x="846" y="1702"/>
                  </a:cubicBezTo>
                  <a:lnTo>
                    <a:pt x="881" y="1598"/>
                  </a:lnTo>
                  <a:cubicBezTo>
                    <a:pt x="890" y="1570"/>
                    <a:pt x="897" y="1545"/>
                    <a:pt x="905" y="1525"/>
                  </a:cubicBezTo>
                  <a:cubicBezTo>
                    <a:pt x="912" y="1503"/>
                    <a:pt x="916" y="1483"/>
                    <a:pt x="919" y="1461"/>
                  </a:cubicBezTo>
                  <a:cubicBezTo>
                    <a:pt x="921" y="1433"/>
                    <a:pt x="923" y="1408"/>
                    <a:pt x="923" y="1380"/>
                  </a:cubicBezTo>
                  <a:cubicBezTo>
                    <a:pt x="923" y="1344"/>
                    <a:pt x="916" y="1320"/>
                    <a:pt x="901" y="1315"/>
                  </a:cubicBezTo>
                  <a:cubicBezTo>
                    <a:pt x="886" y="1304"/>
                    <a:pt x="877" y="1287"/>
                    <a:pt x="881" y="1269"/>
                  </a:cubicBezTo>
                  <a:lnTo>
                    <a:pt x="881" y="1254"/>
                  </a:lnTo>
                  <a:cubicBezTo>
                    <a:pt x="879" y="1251"/>
                    <a:pt x="883" y="1247"/>
                    <a:pt x="888" y="1247"/>
                  </a:cubicBezTo>
                  <a:lnTo>
                    <a:pt x="1020" y="1121"/>
                  </a:lnTo>
                  <a:cubicBezTo>
                    <a:pt x="1023" y="1117"/>
                    <a:pt x="1029" y="1114"/>
                    <a:pt x="1034" y="1114"/>
                  </a:cubicBezTo>
                  <a:cubicBezTo>
                    <a:pt x="1036" y="1114"/>
                    <a:pt x="1037" y="1114"/>
                    <a:pt x="1038" y="1114"/>
                  </a:cubicBezTo>
                  <a:cubicBezTo>
                    <a:pt x="1044" y="1114"/>
                    <a:pt x="1050" y="1111"/>
                    <a:pt x="1056" y="1108"/>
                  </a:cubicBezTo>
                  <a:cubicBezTo>
                    <a:pt x="1067" y="1103"/>
                    <a:pt x="1078" y="1097"/>
                    <a:pt x="1091" y="1094"/>
                  </a:cubicBezTo>
                  <a:cubicBezTo>
                    <a:pt x="1098" y="1072"/>
                    <a:pt x="1106" y="1050"/>
                    <a:pt x="1111" y="1026"/>
                  </a:cubicBezTo>
                  <a:cubicBezTo>
                    <a:pt x="1118" y="1006"/>
                    <a:pt x="1122" y="982"/>
                    <a:pt x="1126" y="960"/>
                  </a:cubicBezTo>
                  <a:cubicBezTo>
                    <a:pt x="1129" y="955"/>
                    <a:pt x="1157" y="936"/>
                    <a:pt x="1202" y="907"/>
                  </a:cubicBezTo>
                  <a:cubicBezTo>
                    <a:pt x="1250" y="878"/>
                    <a:pt x="1301" y="845"/>
                    <a:pt x="1360" y="810"/>
                  </a:cubicBezTo>
                  <a:cubicBezTo>
                    <a:pt x="1418" y="774"/>
                    <a:pt x="1475" y="743"/>
                    <a:pt x="1528" y="715"/>
                  </a:cubicBezTo>
                  <a:cubicBezTo>
                    <a:pt x="1582" y="686"/>
                    <a:pt x="1615" y="673"/>
                    <a:pt x="1630" y="673"/>
                  </a:cubicBezTo>
                  <a:close/>
                  <a:moveTo>
                    <a:pt x="1524" y="2500"/>
                  </a:moveTo>
                  <a:cubicBezTo>
                    <a:pt x="1524" y="2526"/>
                    <a:pt x="1509" y="2548"/>
                    <a:pt x="1489" y="2560"/>
                  </a:cubicBezTo>
                  <a:cubicBezTo>
                    <a:pt x="1471" y="2571"/>
                    <a:pt x="1454" y="2584"/>
                    <a:pt x="1440" y="2599"/>
                  </a:cubicBezTo>
                  <a:lnTo>
                    <a:pt x="1440" y="2500"/>
                  </a:lnTo>
                  <a:close/>
                  <a:moveTo>
                    <a:pt x="1126" y="2599"/>
                  </a:moveTo>
                  <a:cubicBezTo>
                    <a:pt x="1144" y="2599"/>
                    <a:pt x="1153" y="2608"/>
                    <a:pt x="1153" y="2630"/>
                  </a:cubicBezTo>
                  <a:cubicBezTo>
                    <a:pt x="1153" y="2652"/>
                    <a:pt x="1144" y="2663"/>
                    <a:pt x="1124" y="2663"/>
                  </a:cubicBezTo>
                  <a:cubicBezTo>
                    <a:pt x="1106" y="2663"/>
                    <a:pt x="1096" y="2652"/>
                    <a:pt x="1096" y="2630"/>
                  </a:cubicBezTo>
                  <a:cubicBezTo>
                    <a:pt x="1096" y="2610"/>
                    <a:pt x="1106" y="2599"/>
                    <a:pt x="1124" y="2599"/>
                  </a:cubicBezTo>
                  <a:close/>
                  <a:moveTo>
                    <a:pt x="1783" y="2599"/>
                  </a:moveTo>
                  <a:cubicBezTo>
                    <a:pt x="1807" y="2599"/>
                    <a:pt x="1818" y="2610"/>
                    <a:pt x="1818" y="2632"/>
                  </a:cubicBezTo>
                  <a:cubicBezTo>
                    <a:pt x="1818" y="2654"/>
                    <a:pt x="1807" y="2663"/>
                    <a:pt x="1783" y="2663"/>
                  </a:cubicBezTo>
                  <a:cubicBezTo>
                    <a:pt x="1765" y="2663"/>
                    <a:pt x="1756" y="2652"/>
                    <a:pt x="1756" y="2632"/>
                  </a:cubicBezTo>
                  <a:cubicBezTo>
                    <a:pt x="1756" y="2612"/>
                    <a:pt x="1765" y="2601"/>
                    <a:pt x="1783" y="2601"/>
                  </a:cubicBezTo>
                  <a:lnTo>
                    <a:pt x="1783" y="2599"/>
                  </a:lnTo>
                  <a:close/>
                  <a:moveTo>
                    <a:pt x="1040" y="2648"/>
                  </a:moveTo>
                  <a:cubicBezTo>
                    <a:pt x="1060" y="2648"/>
                    <a:pt x="1064" y="2652"/>
                    <a:pt x="1054" y="2663"/>
                  </a:cubicBezTo>
                  <a:cubicBezTo>
                    <a:pt x="1056" y="2669"/>
                    <a:pt x="1050" y="2676"/>
                    <a:pt x="1043" y="2676"/>
                  </a:cubicBezTo>
                  <a:cubicBezTo>
                    <a:pt x="1042" y="2676"/>
                    <a:pt x="1041" y="2676"/>
                    <a:pt x="1040" y="2676"/>
                  </a:cubicBezTo>
                  <a:cubicBezTo>
                    <a:pt x="1031" y="2676"/>
                    <a:pt x="1023" y="2670"/>
                    <a:pt x="1020" y="2663"/>
                  </a:cubicBezTo>
                  <a:cubicBezTo>
                    <a:pt x="1014" y="2652"/>
                    <a:pt x="1022" y="2648"/>
                    <a:pt x="1040" y="2648"/>
                  </a:cubicBezTo>
                  <a:close/>
                  <a:moveTo>
                    <a:pt x="1757" y="1"/>
                  </a:moveTo>
                  <a:cubicBezTo>
                    <a:pt x="1696" y="1"/>
                    <a:pt x="1647" y="12"/>
                    <a:pt x="1612" y="36"/>
                  </a:cubicBezTo>
                  <a:cubicBezTo>
                    <a:pt x="1575" y="63"/>
                    <a:pt x="1540" y="94"/>
                    <a:pt x="1511" y="131"/>
                  </a:cubicBezTo>
                  <a:cubicBezTo>
                    <a:pt x="1484" y="166"/>
                    <a:pt x="1453" y="197"/>
                    <a:pt x="1420" y="226"/>
                  </a:cubicBezTo>
                  <a:cubicBezTo>
                    <a:pt x="1392" y="249"/>
                    <a:pt x="1352" y="262"/>
                    <a:pt x="1301" y="262"/>
                  </a:cubicBezTo>
                  <a:cubicBezTo>
                    <a:pt x="1291" y="262"/>
                    <a:pt x="1282" y="261"/>
                    <a:pt x="1272" y="261"/>
                  </a:cubicBezTo>
                  <a:cubicBezTo>
                    <a:pt x="1263" y="261"/>
                    <a:pt x="1254" y="253"/>
                    <a:pt x="1244" y="241"/>
                  </a:cubicBezTo>
                  <a:cubicBezTo>
                    <a:pt x="1237" y="230"/>
                    <a:pt x="1232" y="217"/>
                    <a:pt x="1230" y="206"/>
                  </a:cubicBezTo>
                  <a:lnTo>
                    <a:pt x="956" y="206"/>
                  </a:lnTo>
                  <a:cubicBezTo>
                    <a:pt x="956" y="200"/>
                    <a:pt x="952" y="193"/>
                    <a:pt x="943" y="184"/>
                  </a:cubicBezTo>
                  <a:cubicBezTo>
                    <a:pt x="934" y="175"/>
                    <a:pt x="925" y="167"/>
                    <a:pt x="916" y="164"/>
                  </a:cubicBezTo>
                  <a:lnTo>
                    <a:pt x="901" y="156"/>
                  </a:lnTo>
                  <a:lnTo>
                    <a:pt x="886" y="164"/>
                  </a:lnTo>
                  <a:cubicBezTo>
                    <a:pt x="874" y="171"/>
                    <a:pt x="861" y="180"/>
                    <a:pt x="848" y="191"/>
                  </a:cubicBezTo>
                  <a:cubicBezTo>
                    <a:pt x="835" y="200"/>
                    <a:pt x="824" y="213"/>
                    <a:pt x="817" y="226"/>
                  </a:cubicBezTo>
                  <a:lnTo>
                    <a:pt x="817" y="261"/>
                  </a:lnTo>
                  <a:lnTo>
                    <a:pt x="886" y="359"/>
                  </a:lnTo>
                  <a:lnTo>
                    <a:pt x="886" y="416"/>
                  </a:lnTo>
                  <a:cubicBezTo>
                    <a:pt x="872" y="434"/>
                    <a:pt x="854" y="452"/>
                    <a:pt x="833" y="467"/>
                  </a:cubicBezTo>
                  <a:cubicBezTo>
                    <a:pt x="804" y="493"/>
                    <a:pt x="784" y="511"/>
                    <a:pt x="775" y="520"/>
                  </a:cubicBezTo>
                  <a:cubicBezTo>
                    <a:pt x="779" y="533"/>
                    <a:pt x="782" y="547"/>
                    <a:pt x="782" y="562"/>
                  </a:cubicBezTo>
                  <a:cubicBezTo>
                    <a:pt x="782" y="595"/>
                    <a:pt x="779" y="611"/>
                    <a:pt x="775" y="611"/>
                  </a:cubicBezTo>
                  <a:cubicBezTo>
                    <a:pt x="751" y="628"/>
                    <a:pt x="724" y="639"/>
                    <a:pt x="695" y="642"/>
                  </a:cubicBezTo>
                  <a:lnTo>
                    <a:pt x="589" y="664"/>
                  </a:lnTo>
                  <a:cubicBezTo>
                    <a:pt x="558" y="670"/>
                    <a:pt x="527" y="681"/>
                    <a:pt x="497" y="699"/>
                  </a:cubicBezTo>
                  <a:cubicBezTo>
                    <a:pt x="472" y="715"/>
                    <a:pt x="459" y="745"/>
                    <a:pt x="459" y="787"/>
                  </a:cubicBezTo>
                  <a:lnTo>
                    <a:pt x="466" y="799"/>
                  </a:lnTo>
                  <a:cubicBezTo>
                    <a:pt x="474" y="812"/>
                    <a:pt x="485" y="820"/>
                    <a:pt x="497" y="825"/>
                  </a:cubicBezTo>
                  <a:cubicBezTo>
                    <a:pt x="508" y="831"/>
                    <a:pt x="517" y="832"/>
                    <a:pt x="530" y="836"/>
                  </a:cubicBezTo>
                  <a:cubicBezTo>
                    <a:pt x="514" y="863"/>
                    <a:pt x="485" y="882"/>
                    <a:pt x="452" y="884"/>
                  </a:cubicBezTo>
                  <a:cubicBezTo>
                    <a:pt x="411" y="889"/>
                    <a:pt x="373" y="898"/>
                    <a:pt x="337" y="911"/>
                  </a:cubicBezTo>
                  <a:cubicBezTo>
                    <a:pt x="295" y="927"/>
                    <a:pt x="258" y="953"/>
                    <a:pt x="231" y="988"/>
                  </a:cubicBezTo>
                  <a:cubicBezTo>
                    <a:pt x="200" y="1026"/>
                    <a:pt x="185" y="1088"/>
                    <a:pt x="185" y="1178"/>
                  </a:cubicBezTo>
                  <a:lnTo>
                    <a:pt x="185" y="1220"/>
                  </a:lnTo>
                  <a:lnTo>
                    <a:pt x="360" y="1291"/>
                  </a:lnTo>
                  <a:lnTo>
                    <a:pt x="360" y="1353"/>
                  </a:lnTo>
                  <a:lnTo>
                    <a:pt x="143" y="1353"/>
                  </a:lnTo>
                  <a:cubicBezTo>
                    <a:pt x="143" y="1382"/>
                    <a:pt x="136" y="1399"/>
                    <a:pt x="123" y="1406"/>
                  </a:cubicBezTo>
                  <a:cubicBezTo>
                    <a:pt x="106" y="1413"/>
                    <a:pt x="90" y="1419"/>
                    <a:pt x="73" y="1421"/>
                  </a:cubicBezTo>
                  <a:cubicBezTo>
                    <a:pt x="57" y="1422"/>
                    <a:pt x="41" y="1426"/>
                    <a:pt x="24" y="1433"/>
                  </a:cubicBezTo>
                  <a:cubicBezTo>
                    <a:pt x="10" y="1441"/>
                    <a:pt x="2" y="1457"/>
                    <a:pt x="4" y="1472"/>
                  </a:cubicBezTo>
                  <a:cubicBezTo>
                    <a:pt x="0" y="1497"/>
                    <a:pt x="13" y="1519"/>
                    <a:pt x="35" y="1532"/>
                  </a:cubicBezTo>
                  <a:cubicBezTo>
                    <a:pt x="57" y="1545"/>
                    <a:pt x="81" y="1554"/>
                    <a:pt x="105" y="1559"/>
                  </a:cubicBezTo>
                  <a:cubicBezTo>
                    <a:pt x="130" y="1567"/>
                    <a:pt x="158" y="1576"/>
                    <a:pt x="185" y="1585"/>
                  </a:cubicBezTo>
                  <a:cubicBezTo>
                    <a:pt x="214" y="1594"/>
                    <a:pt x="236" y="1614"/>
                    <a:pt x="249" y="1640"/>
                  </a:cubicBezTo>
                  <a:lnTo>
                    <a:pt x="185" y="1669"/>
                  </a:lnTo>
                  <a:cubicBezTo>
                    <a:pt x="185" y="1656"/>
                    <a:pt x="181" y="1643"/>
                    <a:pt x="174" y="1634"/>
                  </a:cubicBezTo>
                  <a:cubicBezTo>
                    <a:pt x="170" y="1622"/>
                    <a:pt x="161" y="1612"/>
                    <a:pt x="150" y="1605"/>
                  </a:cubicBezTo>
                  <a:lnTo>
                    <a:pt x="130" y="1605"/>
                  </a:lnTo>
                  <a:cubicBezTo>
                    <a:pt x="101" y="1605"/>
                    <a:pt x="75" y="1623"/>
                    <a:pt x="66" y="1651"/>
                  </a:cubicBezTo>
                  <a:cubicBezTo>
                    <a:pt x="53" y="1676"/>
                    <a:pt x="46" y="1704"/>
                    <a:pt x="46" y="1731"/>
                  </a:cubicBezTo>
                  <a:cubicBezTo>
                    <a:pt x="46" y="1757"/>
                    <a:pt x="52" y="1780"/>
                    <a:pt x="63" y="1802"/>
                  </a:cubicBezTo>
                  <a:cubicBezTo>
                    <a:pt x="75" y="1828"/>
                    <a:pt x="81" y="1857"/>
                    <a:pt x="81" y="1886"/>
                  </a:cubicBezTo>
                  <a:lnTo>
                    <a:pt x="81" y="1894"/>
                  </a:lnTo>
                  <a:cubicBezTo>
                    <a:pt x="72" y="1906"/>
                    <a:pt x="61" y="1917"/>
                    <a:pt x="48" y="1928"/>
                  </a:cubicBezTo>
                  <a:cubicBezTo>
                    <a:pt x="37" y="1939"/>
                    <a:pt x="24" y="1948"/>
                    <a:pt x="10" y="1956"/>
                  </a:cubicBezTo>
                  <a:cubicBezTo>
                    <a:pt x="11" y="1980"/>
                    <a:pt x="15" y="2003"/>
                    <a:pt x="21" y="2025"/>
                  </a:cubicBezTo>
                  <a:cubicBezTo>
                    <a:pt x="28" y="2058"/>
                    <a:pt x="35" y="2095"/>
                    <a:pt x="42" y="2135"/>
                  </a:cubicBezTo>
                  <a:cubicBezTo>
                    <a:pt x="48" y="2175"/>
                    <a:pt x="55" y="2210"/>
                    <a:pt x="63" y="2243"/>
                  </a:cubicBezTo>
                  <a:cubicBezTo>
                    <a:pt x="70" y="2275"/>
                    <a:pt x="75" y="2299"/>
                    <a:pt x="81" y="2314"/>
                  </a:cubicBezTo>
                  <a:cubicBezTo>
                    <a:pt x="84" y="2327"/>
                    <a:pt x="90" y="2338"/>
                    <a:pt x="97" y="2349"/>
                  </a:cubicBezTo>
                  <a:cubicBezTo>
                    <a:pt x="110" y="2367"/>
                    <a:pt x="123" y="2387"/>
                    <a:pt x="136" y="2407"/>
                  </a:cubicBezTo>
                  <a:cubicBezTo>
                    <a:pt x="148" y="2427"/>
                    <a:pt x="161" y="2447"/>
                    <a:pt x="172" y="2467"/>
                  </a:cubicBezTo>
                  <a:cubicBezTo>
                    <a:pt x="178" y="2478"/>
                    <a:pt x="183" y="2489"/>
                    <a:pt x="185" y="2502"/>
                  </a:cubicBezTo>
                  <a:cubicBezTo>
                    <a:pt x="196" y="2542"/>
                    <a:pt x="200" y="2584"/>
                    <a:pt x="200" y="2624"/>
                  </a:cubicBezTo>
                  <a:cubicBezTo>
                    <a:pt x="200" y="2674"/>
                    <a:pt x="205" y="2721"/>
                    <a:pt x="216" y="2769"/>
                  </a:cubicBezTo>
                  <a:cubicBezTo>
                    <a:pt x="227" y="2813"/>
                    <a:pt x="245" y="2853"/>
                    <a:pt x="273" y="2887"/>
                  </a:cubicBezTo>
                  <a:cubicBezTo>
                    <a:pt x="298" y="2920"/>
                    <a:pt x="340" y="2937"/>
                    <a:pt x="395" y="2937"/>
                  </a:cubicBezTo>
                  <a:cubicBezTo>
                    <a:pt x="395" y="2928"/>
                    <a:pt x="393" y="2920"/>
                    <a:pt x="391" y="2913"/>
                  </a:cubicBezTo>
                  <a:cubicBezTo>
                    <a:pt x="390" y="2904"/>
                    <a:pt x="390" y="2897"/>
                    <a:pt x="388" y="2887"/>
                  </a:cubicBezTo>
                  <a:cubicBezTo>
                    <a:pt x="388" y="2873"/>
                    <a:pt x="386" y="2856"/>
                    <a:pt x="382" y="2842"/>
                  </a:cubicBezTo>
                  <a:cubicBezTo>
                    <a:pt x="379" y="2825"/>
                    <a:pt x="371" y="2809"/>
                    <a:pt x="360" y="2796"/>
                  </a:cubicBezTo>
                  <a:cubicBezTo>
                    <a:pt x="377" y="2783"/>
                    <a:pt x="393" y="2776"/>
                    <a:pt x="413" y="2772"/>
                  </a:cubicBezTo>
                  <a:cubicBezTo>
                    <a:pt x="430" y="2765"/>
                    <a:pt x="448" y="2761"/>
                    <a:pt x="465" y="2761"/>
                  </a:cubicBezTo>
                  <a:cubicBezTo>
                    <a:pt x="483" y="2761"/>
                    <a:pt x="501" y="2765"/>
                    <a:pt x="517" y="2772"/>
                  </a:cubicBezTo>
                  <a:cubicBezTo>
                    <a:pt x="537" y="2776"/>
                    <a:pt x="556" y="2783"/>
                    <a:pt x="570" y="2796"/>
                  </a:cubicBezTo>
                  <a:cubicBezTo>
                    <a:pt x="550" y="2831"/>
                    <a:pt x="537" y="2869"/>
                    <a:pt x="532" y="2908"/>
                  </a:cubicBezTo>
                  <a:cubicBezTo>
                    <a:pt x="530" y="2940"/>
                    <a:pt x="528" y="2979"/>
                    <a:pt x="528" y="3021"/>
                  </a:cubicBezTo>
                  <a:cubicBezTo>
                    <a:pt x="528" y="3141"/>
                    <a:pt x="579" y="3225"/>
                    <a:pt x="680" y="3271"/>
                  </a:cubicBezTo>
                  <a:cubicBezTo>
                    <a:pt x="780" y="3319"/>
                    <a:pt x="892" y="3342"/>
                    <a:pt x="1005" y="3342"/>
                  </a:cubicBezTo>
                  <a:lnTo>
                    <a:pt x="1058" y="3342"/>
                  </a:lnTo>
                  <a:cubicBezTo>
                    <a:pt x="1075" y="3342"/>
                    <a:pt x="1084" y="3329"/>
                    <a:pt x="1089" y="3308"/>
                  </a:cubicBezTo>
                  <a:lnTo>
                    <a:pt x="1482" y="3308"/>
                  </a:lnTo>
                  <a:cubicBezTo>
                    <a:pt x="1480" y="3275"/>
                    <a:pt x="1497" y="3245"/>
                    <a:pt x="1524" y="3229"/>
                  </a:cubicBezTo>
                  <a:cubicBezTo>
                    <a:pt x="1555" y="3209"/>
                    <a:pt x="1590" y="3192"/>
                    <a:pt x="1624" y="3180"/>
                  </a:cubicBezTo>
                  <a:cubicBezTo>
                    <a:pt x="1665" y="3167"/>
                    <a:pt x="1703" y="3154"/>
                    <a:pt x="1741" y="3141"/>
                  </a:cubicBezTo>
                  <a:cubicBezTo>
                    <a:pt x="1774" y="3132"/>
                    <a:pt x="1803" y="3112"/>
                    <a:pt x="1825" y="3083"/>
                  </a:cubicBezTo>
                  <a:cubicBezTo>
                    <a:pt x="1830" y="3083"/>
                    <a:pt x="1834" y="3083"/>
                    <a:pt x="1838" y="3083"/>
                  </a:cubicBezTo>
                  <a:cubicBezTo>
                    <a:pt x="1858" y="3083"/>
                    <a:pt x="1879" y="3080"/>
                    <a:pt x="1898" y="3076"/>
                  </a:cubicBezTo>
                  <a:cubicBezTo>
                    <a:pt x="1900" y="3075"/>
                    <a:pt x="1901" y="3075"/>
                    <a:pt x="1903" y="3075"/>
                  </a:cubicBezTo>
                  <a:cubicBezTo>
                    <a:pt x="1914" y="3075"/>
                    <a:pt x="1931" y="3091"/>
                    <a:pt x="1951" y="3125"/>
                  </a:cubicBezTo>
                  <a:cubicBezTo>
                    <a:pt x="1953" y="3127"/>
                    <a:pt x="1959" y="3128"/>
                    <a:pt x="1968" y="3128"/>
                  </a:cubicBezTo>
                  <a:cubicBezTo>
                    <a:pt x="1978" y="3128"/>
                    <a:pt x="1991" y="3127"/>
                    <a:pt x="2006" y="3125"/>
                  </a:cubicBezTo>
                  <a:cubicBezTo>
                    <a:pt x="2017" y="3123"/>
                    <a:pt x="2026" y="3122"/>
                    <a:pt x="2033" y="3122"/>
                  </a:cubicBezTo>
                  <a:cubicBezTo>
                    <a:pt x="2048" y="3122"/>
                    <a:pt x="2055" y="3126"/>
                    <a:pt x="2055" y="3132"/>
                  </a:cubicBezTo>
                  <a:cubicBezTo>
                    <a:pt x="2061" y="3132"/>
                    <a:pt x="2072" y="3118"/>
                    <a:pt x="2087" y="3090"/>
                  </a:cubicBezTo>
                  <a:cubicBezTo>
                    <a:pt x="2103" y="3061"/>
                    <a:pt x="2114" y="3048"/>
                    <a:pt x="2119" y="3048"/>
                  </a:cubicBezTo>
                  <a:cubicBezTo>
                    <a:pt x="2119" y="3019"/>
                    <a:pt x="2123" y="3002"/>
                    <a:pt x="2132" y="2995"/>
                  </a:cubicBezTo>
                  <a:cubicBezTo>
                    <a:pt x="2141" y="2988"/>
                    <a:pt x="2152" y="2984"/>
                    <a:pt x="2165" y="2984"/>
                  </a:cubicBezTo>
                  <a:cubicBezTo>
                    <a:pt x="2174" y="2984"/>
                    <a:pt x="2185" y="2984"/>
                    <a:pt x="2196" y="2981"/>
                  </a:cubicBezTo>
                  <a:cubicBezTo>
                    <a:pt x="2205" y="2979"/>
                    <a:pt x="2209" y="2966"/>
                    <a:pt x="2209" y="2942"/>
                  </a:cubicBezTo>
                  <a:cubicBezTo>
                    <a:pt x="2205" y="2939"/>
                    <a:pt x="2203" y="2933"/>
                    <a:pt x="2203" y="2928"/>
                  </a:cubicBezTo>
                  <a:lnTo>
                    <a:pt x="2203" y="2922"/>
                  </a:lnTo>
                  <a:cubicBezTo>
                    <a:pt x="2196" y="2915"/>
                    <a:pt x="2191" y="2908"/>
                    <a:pt x="2185" y="2900"/>
                  </a:cubicBezTo>
                  <a:cubicBezTo>
                    <a:pt x="2178" y="2891"/>
                    <a:pt x="2172" y="2886"/>
                    <a:pt x="2167" y="2886"/>
                  </a:cubicBezTo>
                  <a:cubicBezTo>
                    <a:pt x="2149" y="2889"/>
                    <a:pt x="2132" y="2893"/>
                    <a:pt x="2116" y="2900"/>
                  </a:cubicBezTo>
                  <a:cubicBezTo>
                    <a:pt x="2090" y="2909"/>
                    <a:pt x="2072" y="2917"/>
                    <a:pt x="2063" y="2922"/>
                  </a:cubicBezTo>
                  <a:lnTo>
                    <a:pt x="2063" y="2886"/>
                  </a:lnTo>
                  <a:cubicBezTo>
                    <a:pt x="2063" y="2853"/>
                    <a:pt x="2077" y="2820"/>
                    <a:pt x="2101" y="2794"/>
                  </a:cubicBezTo>
                  <a:cubicBezTo>
                    <a:pt x="2129" y="2765"/>
                    <a:pt x="2160" y="2736"/>
                    <a:pt x="2192" y="2710"/>
                  </a:cubicBezTo>
                  <a:cubicBezTo>
                    <a:pt x="2225" y="2685"/>
                    <a:pt x="2258" y="2655"/>
                    <a:pt x="2287" y="2624"/>
                  </a:cubicBezTo>
                  <a:cubicBezTo>
                    <a:pt x="2311" y="2599"/>
                    <a:pt x="2331" y="2570"/>
                    <a:pt x="2342" y="2537"/>
                  </a:cubicBezTo>
                  <a:cubicBezTo>
                    <a:pt x="2350" y="2520"/>
                    <a:pt x="2355" y="2504"/>
                    <a:pt x="2361" y="2487"/>
                  </a:cubicBezTo>
                  <a:cubicBezTo>
                    <a:pt x="2364" y="2473"/>
                    <a:pt x="2370" y="2458"/>
                    <a:pt x="2379" y="2445"/>
                  </a:cubicBezTo>
                  <a:cubicBezTo>
                    <a:pt x="2387" y="2443"/>
                    <a:pt x="2395" y="2442"/>
                    <a:pt x="2403" y="2442"/>
                  </a:cubicBezTo>
                  <a:cubicBezTo>
                    <a:pt x="2414" y="2442"/>
                    <a:pt x="2424" y="2444"/>
                    <a:pt x="2434" y="2449"/>
                  </a:cubicBezTo>
                  <a:cubicBezTo>
                    <a:pt x="2445" y="2456"/>
                    <a:pt x="2450" y="2471"/>
                    <a:pt x="2448" y="2484"/>
                  </a:cubicBezTo>
                  <a:cubicBezTo>
                    <a:pt x="2448" y="2500"/>
                    <a:pt x="2446" y="2517"/>
                    <a:pt x="2445" y="2533"/>
                  </a:cubicBezTo>
                  <a:cubicBezTo>
                    <a:pt x="2441" y="2546"/>
                    <a:pt x="2443" y="2559"/>
                    <a:pt x="2448" y="2571"/>
                  </a:cubicBezTo>
                  <a:cubicBezTo>
                    <a:pt x="2461" y="2602"/>
                    <a:pt x="2483" y="2630"/>
                    <a:pt x="2510" y="2652"/>
                  </a:cubicBezTo>
                  <a:cubicBezTo>
                    <a:pt x="2540" y="2672"/>
                    <a:pt x="2571" y="2696"/>
                    <a:pt x="2602" y="2721"/>
                  </a:cubicBezTo>
                  <a:cubicBezTo>
                    <a:pt x="2638" y="2750"/>
                    <a:pt x="2669" y="2783"/>
                    <a:pt x="2697" y="2820"/>
                  </a:cubicBezTo>
                  <a:cubicBezTo>
                    <a:pt x="2731" y="2869"/>
                    <a:pt x="2753" y="2926"/>
                    <a:pt x="2764" y="2984"/>
                  </a:cubicBezTo>
                  <a:lnTo>
                    <a:pt x="2764" y="3019"/>
                  </a:lnTo>
                  <a:cubicBezTo>
                    <a:pt x="2788" y="3057"/>
                    <a:pt x="2821" y="3088"/>
                    <a:pt x="2861" y="3110"/>
                  </a:cubicBezTo>
                  <a:cubicBezTo>
                    <a:pt x="2910" y="3140"/>
                    <a:pt x="2962" y="3165"/>
                    <a:pt x="3016" y="3183"/>
                  </a:cubicBezTo>
                  <a:cubicBezTo>
                    <a:pt x="3069" y="3205"/>
                    <a:pt x="3124" y="3220"/>
                    <a:pt x="3181" y="3229"/>
                  </a:cubicBezTo>
                  <a:cubicBezTo>
                    <a:pt x="3211" y="3235"/>
                    <a:pt x="3242" y="3239"/>
                    <a:pt x="3273" y="3239"/>
                  </a:cubicBezTo>
                  <a:cubicBezTo>
                    <a:pt x="3288" y="3239"/>
                    <a:pt x="3303" y="3238"/>
                    <a:pt x="3318" y="3236"/>
                  </a:cubicBezTo>
                  <a:cubicBezTo>
                    <a:pt x="3336" y="3251"/>
                    <a:pt x="3352" y="3269"/>
                    <a:pt x="3362" y="3291"/>
                  </a:cubicBezTo>
                  <a:cubicBezTo>
                    <a:pt x="3371" y="3313"/>
                    <a:pt x="3380" y="3331"/>
                    <a:pt x="3389" y="3348"/>
                  </a:cubicBezTo>
                  <a:cubicBezTo>
                    <a:pt x="3398" y="3364"/>
                    <a:pt x="3411" y="3379"/>
                    <a:pt x="3424" y="3393"/>
                  </a:cubicBezTo>
                  <a:cubicBezTo>
                    <a:pt x="3440" y="3407"/>
                    <a:pt x="3459" y="3414"/>
                    <a:pt x="3480" y="3414"/>
                  </a:cubicBezTo>
                  <a:cubicBezTo>
                    <a:pt x="3483" y="3414"/>
                    <a:pt x="3485" y="3414"/>
                    <a:pt x="3488" y="3414"/>
                  </a:cubicBezTo>
                  <a:cubicBezTo>
                    <a:pt x="3502" y="3414"/>
                    <a:pt x="3517" y="3414"/>
                    <a:pt x="3532" y="3414"/>
                  </a:cubicBezTo>
                  <a:cubicBezTo>
                    <a:pt x="3605" y="3414"/>
                    <a:pt x="3678" y="3407"/>
                    <a:pt x="3751" y="3393"/>
                  </a:cubicBezTo>
                  <a:cubicBezTo>
                    <a:pt x="3809" y="3379"/>
                    <a:pt x="3847" y="3361"/>
                    <a:pt x="3866" y="3340"/>
                  </a:cubicBezTo>
                  <a:cubicBezTo>
                    <a:pt x="3884" y="3322"/>
                    <a:pt x="3891" y="3295"/>
                    <a:pt x="3886" y="3271"/>
                  </a:cubicBezTo>
                  <a:cubicBezTo>
                    <a:pt x="3882" y="3245"/>
                    <a:pt x="3877" y="3220"/>
                    <a:pt x="3873" y="3196"/>
                  </a:cubicBezTo>
                  <a:cubicBezTo>
                    <a:pt x="3868" y="3174"/>
                    <a:pt x="3869" y="3152"/>
                    <a:pt x="3877" y="3130"/>
                  </a:cubicBezTo>
                  <a:cubicBezTo>
                    <a:pt x="3882" y="3108"/>
                    <a:pt x="3908" y="3094"/>
                    <a:pt x="3950" y="3085"/>
                  </a:cubicBezTo>
                  <a:cubicBezTo>
                    <a:pt x="3913" y="3054"/>
                    <a:pt x="3873" y="3026"/>
                    <a:pt x="3831" y="3008"/>
                  </a:cubicBezTo>
                  <a:cubicBezTo>
                    <a:pt x="3774" y="2979"/>
                    <a:pt x="3718" y="2953"/>
                    <a:pt x="3659" y="2931"/>
                  </a:cubicBezTo>
                  <a:lnTo>
                    <a:pt x="3500" y="2867"/>
                  </a:lnTo>
                  <a:cubicBezTo>
                    <a:pt x="3455" y="2849"/>
                    <a:pt x="3429" y="2834"/>
                    <a:pt x="3424" y="2825"/>
                  </a:cubicBezTo>
                  <a:cubicBezTo>
                    <a:pt x="3415" y="2816"/>
                    <a:pt x="3405" y="2789"/>
                    <a:pt x="3396" y="2741"/>
                  </a:cubicBezTo>
                  <a:cubicBezTo>
                    <a:pt x="3389" y="2703"/>
                    <a:pt x="3380" y="2666"/>
                    <a:pt x="3369" y="2630"/>
                  </a:cubicBezTo>
                  <a:cubicBezTo>
                    <a:pt x="3369" y="2621"/>
                    <a:pt x="3367" y="2613"/>
                    <a:pt x="3365" y="2612"/>
                  </a:cubicBezTo>
                  <a:cubicBezTo>
                    <a:pt x="3362" y="2608"/>
                    <a:pt x="3362" y="2604"/>
                    <a:pt x="3362" y="2601"/>
                  </a:cubicBezTo>
                  <a:cubicBezTo>
                    <a:pt x="3351" y="2586"/>
                    <a:pt x="3336" y="2575"/>
                    <a:pt x="3320" y="2566"/>
                  </a:cubicBezTo>
                  <a:cubicBezTo>
                    <a:pt x="3296" y="2551"/>
                    <a:pt x="3270" y="2539"/>
                    <a:pt x="3247" y="2528"/>
                  </a:cubicBezTo>
                  <a:cubicBezTo>
                    <a:pt x="3223" y="2517"/>
                    <a:pt x="3199" y="2504"/>
                    <a:pt x="3179" y="2489"/>
                  </a:cubicBezTo>
                  <a:cubicBezTo>
                    <a:pt x="3161" y="2475"/>
                    <a:pt x="3152" y="2464"/>
                    <a:pt x="3152" y="2454"/>
                  </a:cubicBezTo>
                  <a:lnTo>
                    <a:pt x="3172" y="2307"/>
                  </a:lnTo>
                  <a:cubicBezTo>
                    <a:pt x="3177" y="2288"/>
                    <a:pt x="3170" y="2268"/>
                    <a:pt x="3155" y="2255"/>
                  </a:cubicBezTo>
                  <a:cubicBezTo>
                    <a:pt x="3139" y="2239"/>
                    <a:pt x="3120" y="2224"/>
                    <a:pt x="3102" y="2213"/>
                  </a:cubicBezTo>
                  <a:cubicBezTo>
                    <a:pt x="3084" y="2201"/>
                    <a:pt x="3064" y="2188"/>
                    <a:pt x="3046" y="2173"/>
                  </a:cubicBezTo>
                  <a:cubicBezTo>
                    <a:pt x="3027" y="2160"/>
                    <a:pt x="3015" y="2140"/>
                    <a:pt x="3011" y="2118"/>
                  </a:cubicBezTo>
                  <a:cubicBezTo>
                    <a:pt x="3007" y="2104"/>
                    <a:pt x="3015" y="2084"/>
                    <a:pt x="3036" y="2054"/>
                  </a:cubicBezTo>
                  <a:cubicBezTo>
                    <a:pt x="3051" y="2038"/>
                    <a:pt x="3062" y="2020"/>
                    <a:pt x="3067" y="2000"/>
                  </a:cubicBezTo>
                  <a:cubicBezTo>
                    <a:pt x="3063" y="1962"/>
                    <a:pt x="3048" y="1942"/>
                    <a:pt x="3021" y="1942"/>
                  </a:cubicBezTo>
                  <a:cubicBezTo>
                    <a:pt x="3018" y="1942"/>
                    <a:pt x="3014" y="1942"/>
                    <a:pt x="3011" y="1943"/>
                  </a:cubicBezTo>
                  <a:cubicBezTo>
                    <a:pt x="3007" y="1944"/>
                    <a:pt x="3003" y="1944"/>
                    <a:pt x="2999" y="1944"/>
                  </a:cubicBezTo>
                  <a:cubicBezTo>
                    <a:pt x="2973" y="1944"/>
                    <a:pt x="2957" y="1927"/>
                    <a:pt x="2949" y="1894"/>
                  </a:cubicBezTo>
                  <a:lnTo>
                    <a:pt x="2878" y="1664"/>
                  </a:lnTo>
                  <a:cubicBezTo>
                    <a:pt x="2874" y="1647"/>
                    <a:pt x="2876" y="1631"/>
                    <a:pt x="2885" y="1618"/>
                  </a:cubicBezTo>
                  <a:cubicBezTo>
                    <a:pt x="2894" y="1596"/>
                    <a:pt x="2905" y="1574"/>
                    <a:pt x="2916" y="1550"/>
                  </a:cubicBezTo>
                  <a:cubicBezTo>
                    <a:pt x="2927" y="1530"/>
                    <a:pt x="2936" y="1508"/>
                    <a:pt x="2941" y="1488"/>
                  </a:cubicBezTo>
                  <a:cubicBezTo>
                    <a:pt x="2945" y="1468"/>
                    <a:pt x="2943" y="1459"/>
                    <a:pt x="2934" y="1459"/>
                  </a:cubicBezTo>
                  <a:lnTo>
                    <a:pt x="2660" y="1459"/>
                  </a:lnTo>
                  <a:cubicBezTo>
                    <a:pt x="2642" y="1459"/>
                    <a:pt x="2625" y="1433"/>
                    <a:pt x="2614" y="1382"/>
                  </a:cubicBezTo>
                  <a:cubicBezTo>
                    <a:pt x="2603" y="1331"/>
                    <a:pt x="2596" y="1304"/>
                    <a:pt x="2596" y="1298"/>
                  </a:cubicBezTo>
                  <a:cubicBezTo>
                    <a:pt x="2638" y="1298"/>
                    <a:pt x="2678" y="1307"/>
                    <a:pt x="2717" y="1326"/>
                  </a:cubicBezTo>
                  <a:cubicBezTo>
                    <a:pt x="2755" y="1346"/>
                    <a:pt x="2799" y="1355"/>
                    <a:pt x="2843" y="1355"/>
                  </a:cubicBezTo>
                  <a:cubicBezTo>
                    <a:pt x="2839" y="1347"/>
                    <a:pt x="2835" y="1340"/>
                    <a:pt x="2835" y="1333"/>
                  </a:cubicBezTo>
                  <a:lnTo>
                    <a:pt x="2835" y="1313"/>
                  </a:lnTo>
                  <a:cubicBezTo>
                    <a:pt x="2828" y="1313"/>
                    <a:pt x="2819" y="1311"/>
                    <a:pt x="2814" y="1305"/>
                  </a:cubicBezTo>
                  <a:lnTo>
                    <a:pt x="2801" y="1291"/>
                  </a:lnTo>
                  <a:lnTo>
                    <a:pt x="2801" y="1249"/>
                  </a:lnTo>
                  <a:cubicBezTo>
                    <a:pt x="2797" y="1227"/>
                    <a:pt x="2792" y="1205"/>
                    <a:pt x="2783" y="1187"/>
                  </a:cubicBezTo>
                  <a:cubicBezTo>
                    <a:pt x="2770" y="1158"/>
                    <a:pt x="2759" y="1128"/>
                    <a:pt x="2748" y="1095"/>
                  </a:cubicBezTo>
                  <a:cubicBezTo>
                    <a:pt x="2735" y="1063"/>
                    <a:pt x="2726" y="1031"/>
                    <a:pt x="2717" y="1004"/>
                  </a:cubicBezTo>
                  <a:cubicBezTo>
                    <a:pt x="2708" y="984"/>
                    <a:pt x="2704" y="962"/>
                    <a:pt x="2709" y="940"/>
                  </a:cubicBezTo>
                  <a:lnTo>
                    <a:pt x="2709" y="940"/>
                  </a:lnTo>
                  <a:cubicBezTo>
                    <a:pt x="2707" y="940"/>
                    <a:pt x="2705" y="940"/>
                    <a:pt x="2703" y="940"/>
                  </a:cubicBezTo>
                  <a:cubicBezTo>
                    <a:pt x="2682" y="940"/>
                    <a:pt x="2661" y="931"/>
                    <a:pt x="2646" y="916"/>
                  </a:cubicBezTo>
                  <a:cubicBezTo>
                    <a:pt x="2631" y="896"/>
                    <a:pt x="2616" y="878"/>
                    <a:pt x="2603" y="856"/>
                  </a:cubicBezTo>
                  <a:cubicBezTo>
                    <a:pt x="2591" y="832"/>
                    <a:pt x="2574" y="810"/>
                    <a:pt x="2558" y="790"/>
                  </a:cubicBezTo>
                  <a:cubicBezTo>
                    <a:pt x="2541" y="768"/>
                    <a:pt x="2518" y="756"/>
                    <a:pt x="2492" y="752"/>
                  </a:cubicBezTo>
                  <a:cubicBezTo>
                    <a:pt x="2496" y="725"/>
                    <a:pt x="2496" y="697"/>
                    <a:pt x="2488" y="672"/>
                  </a:cubicBezTo>
                  <a:cubicBezTo>
                    <a:pt x="2481" y="633"/>
                    <a:pt x="2470" y="595"/>
                    <a:pt x="2457" y="558"/>
                  </a:cubicBezTo>
                  <a:cubicBezTo>
                    <a:pt x="2445" y="522"/>
                    <a:pt x="2428" y="487"/>
                    <a:pt x="2408" y="454"/>
                  </a:cubicBezTo>
                  <a:cubicBezTo>
                    <a:pt x="2392" y="427"/>
                    <a:pt x="2372" y="403"/>
                    <a:pt x="2344" y="387"/>
                  </a:cubicBezTo>
                  <a:cubicBezTo>
                    <a:pt x="2320" y="374"/>
                    <a:pt x="2282" y="345"/>
                    <a:pt x="2225" y="303"/>
                  </a:cubicBezTo>
                  <a:cubicBezTo>
                    <a:pt x="2171" y="261"/>
                    <a:pt x="2112" y="219"/>
                    <a:pt x="2050" y="173"/>
                  </a:cubicBezTo>
                  <a:cubicBezTo>
                    <a:pt x="1990" y="129"/>
                    <a:pt x="1933" y="89"/>
                    <a:pt x="1882" y="54"/>
                  </a:cubicBezTo>
                  <a:cubicBezTo>
                    <a:pt x="1831" y="19"/>
                    <a:pt x="1798" y="1"/>
                    <a:pt x="1783" y="1"/>
                  </a:cubicBezTo>
                  <a:cubicBezTo>
                    <a:pt x="1774" y="1"/>
                    <a:pt x="1765" y="1"/>
                    <a:pt x="17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2"/>
            <p:cNvSpPr/>
            <p:nvPr/>
          </p:nvSpPr>
          <p:spPr>
            <a:xfrm>
              <a:off x="3605900" y="4862725"/>
              <a:ext cx="145925" cy="86975"/>
            </a:xfrm>
            <a:custGeom>
              <a:avLst/>
              <a:gdLst/>
              <a:ahLst/>
              <a:cxnLst/>
              <a:rect l="l" t="t" r="r" b="b"/>
              <a:pathLst>
                <a:path w="5837" h="3479" extrusionOk="0">
                  <a:moveTo>
                    <a:pt x="1624" y="532"/>
                  </a:moveTo>
                  <a:lnTo>
                    <a:pt x="1624" y="581"/>
                  </a:lnTo>
                  <a:lnTo>
                    <a:pt x="1582" y="581"/>
                  </a:lnTo>
                  <a:lnTo>
                    <a:pt x="1582" y="532"/>
                  </a:lnTo>
                  <a:close/>
                  <a:moveTo>
                    <a:pt x="1555" y="631"/>
                  </a:moveTo>
                  <a:cubicBezTo>
                    <a:pt x="1570" y="631"/>
                    <a:pt x="1588" y="651"/>
                    <a:pt x="1612" y="693"/>
                  </a:cubicBezTo>
                  <a:cubicBezTo>
                    <a:pt x="1633" y="735"/>
                    <a:pt x="1639" y="757"/>
                    <a:pt x="1624" y="757"/>
                  </a:cubicBezTo>
                  <a:cubicBezTo>
                    <a:pt x="1610" y="755"/>
                    <a:pt x="1595" y="748"/>
                    <a:pt x="1586" y="735"/>
                  </a:cubicBezTo>
                  <a:cubicBezTo>
                    <a:pt x="1575" y="722"/>
                    <a:pt x="1564" y="707"/>
                    <a:pt x="1555" y="693"/>
                  </a:cubicBezTo>
                  <a:cubicBezTo>
                    <a:pt x="1546" y="680"/>
                    <a:pt x="1540" y="665"/>
                    <a:pt x="1537" y="651"/>
                  </a:cubicBezTo>
                  <a:cubicBezTo>
                    <a:pt x="1535" y="636"/>
                    <a:pt x="1540" y="631"/>
                    <a:pt x="1555" y="631"/>
                  </a:cubicBezTo>
                  <a:close/>
                  <a:moveTo>
                    <a:pt x="1296" y="532"/>
                  </a:moveTo>
                  <a:cubicBezTo>
                    <a:pt x="1299" y="561"/>
                    <a:pt x="1305" y="589"/>
                    <a:pt x="1314" y="616"/>
                  </a:cubicBezTo>
                  <a:cubicBezTo>
                    <a:pt x="1321" y="642"/>
                    <a:pt x="1327" y="667"/>
                    <a:pt x="1330" y="693"/>
                  </a:cubicBezTo>
                  <a:lnTo>
                    <a:pt x="1330" y="728"/>
                  </a:lnTo>
                  <a:cubicBezTo>
                    <a:pt x="1330" y="733"/>
                    <a:pt x="1325" y="740"/>
                    <a:pt x="1314" y="753"/>
                  </a:cubicBezTo>
                  <a:cubicBezTo>
                    <a:pt x="1301" y="764"/>
                    <a:pt x="1296" y="773"/>
                    <a:pt x="1296" y="777"/>
                  </a:cubicBezTo>
                  <a:cubicBezTo>
                    <a:pt x="1275" y="759"/>
                    <a:pt x="1261" y="737"/>
                    <a:pt x="1254" y="711"/>
                  </a:cubicBezTo>
                  <a:cubicBezTo>
                    <a:pt x="1248" y="688"/>
                    <a:pt x="1246" y="662"/>
                    <a:pt x="1246" y="637"/>
                  </a:cubicBezTo>
                  <a:lnTo>
                    <a:pt x="1246" y="637"/>
                  </a:lnTo>
                  <a:cubicBezTo>
                    <a:pt x="1246" y="617"/>
                    <a:pt x="1248" y="598"/>
                    <a:pt x="1250" y="578"/>
                  </a:cubicBezTo>
                  <a:cubicBezTo>
                    <a:pt x="1254" y="556"/>
                    <a:pt x="1268" y="541"/>
                    <a:pt x="1296" y="532"/>
                  </a:cubicBezTo>
                  <a:close/>
                  <a:moveTo>
                    <a:pt x="3884" y="989"/>
                  </a:moveTo>
                  <a:cubicBezTo>
                    <a:pt x="3894" y="989"/>
                    <a:pt x="3905" y="991"/>
                    <a:pt x="3915" y="994"/>
                  </a:cubicBezTo>
                  <a:cubicBezTo>
                    <a:pt x="3941" y="1002"/>
                    <a:pt x="3964" y="1018"/>
                    <a:pt x="3979" y="1040"/>
                  </a:cubicBezTo>
                  <a:cubicBezTo>
                    <a:pt x="3994" y="1062"/>
                    <a:pt x="3999" y="1087"/>
                    <a:pt x="3997" y="1113"/>
                  </a:cubicBezTo>
                  <a:cubicBezTo>
                    <a:pt x="3994" y="1142"/>
                    <a:pt x="3974" y="1168"/>
                    <a:pt x="3937" y="1190"/>
                  </a:cubicBezTo>
                  <a:cubicBezTo>
                    <a:pt x="3928" y="1190"/>
                    <a:pt x="3915" y="1181"/>
                    <a:pt x="3899" y="1162"/>
                  </a:cubicBezTo>
                  <a:cubicBezTo>
                    <a:pt x="3880" y="1142"/>
                    <a:pt x="3868" y="1120"/>
                    <a:pt x="3857" y="1097"/>
                  </a:cubicBezTo>
                  <a:cubicBezTo>
                    <a:pt x="3846" y="1075"/>
                    <a:pt x="3838" y="1053"/>
                    <a:pt x="3833" y="1029"/>
                  </a:cubicBezTo>
                  <a:cubicBezTo>
                    <a:pt x="3827" y="1011"/>
                    <a:pt x="3829" y="1002"/>
                    <a:pt x="3838" y="1002"/>
                  </a:cubicBezTo>
                  <a:cubicBezTo>
                    <a:pt x="3853" y="993"/>
                    <a:pt x="3868" y="989"/>
                    <a:pt x="3884" y="989"/>
                  </a:cubicBezTo>
                  <a:close/>
                  <a:moveTo>
                    <a:pt x="5338" y="1023"/>
                  </a:moveTo>
                  <a:cubicBezTo>
                    <a:pt x="5384" y="1027"/>
                    <a:pt x="5428" y="1042"/>
                    <a:pt x="5468" y="1065"/>
                  </a:cubicBezTo>
                  <a:cubicBezTo>
                    <a:pt x="5490" y="1076"/>
                    <a:pt x="5502" y="1100"/>
                    <a:pt x="5502" y="1124"/>
                  </a:cubicBezTo>
                  <a:cubicBezTo>
                    <a:pt x="5499" y="1146"/>
                    <a:pt x="5484" y="1162"/>
                    <a:pt x="5453" y="1177"/>
                  </a:cubicBezTo>
                  <a:cubicBezTo>
                    <a:pt x="5423" y="1188"/>
                    <a:pt x="5390" y="1194"/>
                    <a:pt x="5357" y="1194"/>
                  </a:cubicBezTo>
                  <a:cubicBezTo>
                    <a:pt x="5346" y="1194"/>
                    <a:pt x="5335" y="1193"/>
                    <a:pt x="5323" y="1191"/>
                  </a:cubicBezTo>
                  <a:lnTo>
                    <a:pt x="5323" y="1190"/>
                  </a:lnTo>
                  <a:cubicBezTo>
                    <a:pt x="5327" y="1190"/>
                    <a:pt x="5331" y="1182"/>
                    <a:pt x="5331" y="1166"/>
                  </a:cubicBezTo>
                  <a:lnTo>
                    <a:pt x="5331" y="1111"/>
                  </a:lnTo>
                  <a:cubicBezTo>
                    <a:pt x="5331" y="1091"/>
                    <a:pt x="5329" y="1071"/>
                    <a:pt x="5327" y="1051"/>
                  </a:cubicBezTo>
                  <a:cubicBezTo>
                    <a:pt x="5325" y="1033"/>
                    <a:pt x="5329" y="1023"/>
                    <a:pt x="5338" y="1023"/>
                  </a:cubicBezTo>
                  <a:close/>
                  <a:moveTo>
                    <a:pt x="3678" y="1162"/>
                  </a:moveTo>
                  <a:cubicBezTo>
                    <a:pt x="3701" y="1162"/>
                    <a:pt x="3712" y="1175"/>
                    <a:pt x="3712" y="1201"/>
                  </a:cubicBezTo>
                  <a:cubicBezTo>
                    <a:pt x="3712" y="1226"/>
                    <a:pt x="3700" y="1239"/>
                    <a:pt x="3678" y="1239"/>
                  </a:cubicBezTo>
                  <a:cubicBezTo>
                    <a:pt x="3663" y="1239"/>
                    <a:pt x="3656" y="1226"/>
                    <a:pt x="3656" y="1201"/>
                  </a:cubicBezTo>
                  <a:cubicBezTo>
                    <a:pt x="3656" y="1175"/>
                    <a:pt x="3663" y="1162"/>
                    <a:pt x="3678" y="1162"/>
                  </a:cubicBezTo>
                  <a:close/>
                  <a:moveTo>
                    <a:pt x="1051" y="967"/>
                  </a:moveTo>
                  <a:cubicBezTo>
                    <a:pt x="1087" y="967"/>
                    <a:pt x="1124" y="987"/>
                    <a:pt x="1162" y="1025"/>
                  </a:cubicBezTo>
                  <a:cubicBezTo>
                    <a:pt x="1195" y="1056"/>
                    <a:pt x="1215" y="1097"/>
                    <a:pt x="1219" y="1142"/>
                  </a:cubicBezTo>
                  <a:cubicBezTo>
                    <a:pt x="1219" y="1146"/>
                    <a:pt x="1230" y="1148"/>
                    <a:pt x="1254" y="1148"/>
                  </a:cubicBezTo>
                  <a:cubicBezTo>
                    <a:pt x="1266" y="1149"/>
                    <a:pt x="1277" y="1151"/>
                    <a:pt x="1288" y="1155"/>
                  </a:cubicBezTo>
                  <a:cubicBezTo>
                    <a:pt x="1288" y="1160"/>
                    <a:pt x="1268" y="1179"/>
                    <a:pt x="1226" y="1212"/>
                  </a:cubicBezTo>
                  <a:cubicBezTo>
                    <a:pt x="1184" y="1244"/>
                    <a:pt x="1160" y="1263"/>
                    <a:pt x="1157" y="1268"/>
                  </a:cubicBezTo>
                  <a:cubicBezTo>
                    <a:pt x="1124" y="1244"/>
                    <a:pt x="1098" y="1201"/>
                    <a:pt x="1078" y="1135"/>
                  </a:cubicBezTo>
                  <a:cubicBezTo>
                    <a:pt x="1062" y="1080"/>
                    <a:pt x="1053" y="1023"/>
                    <a:pt x="1051" y="967"/>
                  </a:cubicBezTo>
                  <a:close/>
                  <a:moveTo>
                    <a:pt x="4714" y="1268"/>
                  </a:moveTo>
                  <a:cubicBezTo>
                    <a:pt x="4718" y="1268"/>
                    <a:pt x="4713" y="1270"/>
                    <a:pt x="4697" y="1276"/>
                  </a:cubicBezTo>
                  <a:cubicBezTo>
                    <a:pt x="4680" y="1279"/>
                    <a:pt x="4660" y="1285"/>
                    <a:pt x="4637" y="1288"/>
                  </a:cubicBezTo>
                  <a:cubicBezTo>
                    <a:pt x="4615" y="1294"/>
                    <a:pt x="4591" y="1297"/>
                    <a:pt x="4571" y="1303"/>
                  </a:cubicBezTo>
                  <a:cubicBezTo>
                    <a:pt x="4558" y="1307"/>
                    <a:pt x="4545" y="1308"/>
                    <a:pt x="4532" y="1310"/>
                  </a:cubicBezTo>
                  <a:cubicBezTo>
                    <a:pt x="4523" y="1310"/>
                    <a:pt x="4525" y="1308"/>
                    <a:pt x="4540" y="1303"/>
                  </a:cubicBezTo>
                  <a:cubicBezTo>
                    <a:pt x="4556" y="1297"/>
                    <a:pt x="4575" y="1292"/>
                    <a:pt x="4593" y="1288"/>
                  </a:cubicBezTo>
                  <a:cubicBezTo>
                    <a:pt x="4613" y="1285"/>
                    <a:pt x="4637" y="1279"/>
                    <a:pt x="4662" y="1276"/>
                  </a:cubicBezTo>
                  <a:cubicBezTo>
                    <a:pt x="4678" y="1272"/>
                    <a:pt x="4696" y="1268"/>
                    <a:pt x="4714" y="1268"/>
                  </a:cubicBezTo>
                  <a:close/>
                  <a:moveTo>
                    <a:pt x="4385" y="1281"/>
                  </a:moveTo>
                  <a:cubicBezTo>
                    <a:pt x="4403" y="1281"/>
                    <a:pt x="4414" y="1294"/>
                    <a:pt x="4414" y="1318"/>
                  </a:cubicBezTo>
                  <a:cubicBezTo>
                    <a:pt x="4414" y="1339"/>
                    <a:pt x="4405" y="1352"/>
                    <a:pt x="4385" y="1352"/>
                  </a:cubicBezTo>
                  <a:cubicBezTo>
                    <a:pt x="4366" y="1352"/>
                    <a:pt x="4357" y="1339"/>
                    <a:pt x="4357" y="1318"/>
                  </a:cubicBezTo>
                  <a:cubicBezTo>
                    <a:pt x="4357" y="1294"/>
                    <a:pt x="4366" y="1281"/>
                    <a:pt x="4385" y="1281"/>
                  </a:cubicBezTo>
                  <a:close/>
                  <a:moveTo>
                    <a:pt x="302" y="969"/>
                  </a:moveTo>
                  <a:cubicBezTo>
                    <a:pt x="304" y="969"/>
                    <a:pt x="307" y="985"/>
                    <a:pt x="311" y="1016"/>
                  </a:cubicBezTo>
                  <a:cubicBezTo>
                    <a:pt x="318" y="1058"/>
                    <a:pt x="326" y="1106"/>
                    <a:pt x="333" y="1162"/>
                  </a:cubicBezTo>
                  <a:cubicBezTo>
                    <a:pt x="340" y="1219"/>
                    <a:pt x="344" y="1270"/>
                    <a:pt x="346" y="1319"/>
                  </a:cubicBezTo>
                  <a:cubicBezTo>
                    <a:pt x="349" y="1369"/>
                    <a:pt x="342" y="1394"/>
                    <a:pt x="329" y="1394"/>
                  </a:cubicBezTo>
                  <a:cubicBezTo>
                    <a:pt x="315" y="1394"/>
                    <a:pt x="307" y="1349"/>
                    <a:pt x="304" y="1261"/>
                  </a:cubicBezTo>
                  <a:cubicBezTo>
                    <a:pt x="302" y="1171"/>
                    <a:pt x="302" y="1076"/>
                    <a:pt x="302" y="974"/>
                  </a:cubicBezTo>
                  <a:cubicBezTo>
                    <a:pt x="302" y="970"/>
                    <a:pt x="302" y="969"/>
                    <a:pt x="302" y="969"/>
                  </a:cubicBezTo>
                  <a:close/>
                  <a:moveTo>
                    <a:pt x="3743" y="1550"/>
                  </a:moveTo>
                  <a:cubicBezTo>
                    <a:pt x="3744" y="1550"/>
                    <a:pt x="3746" y="1552"/>
                    <a:pt x="3747" y="1555"/>
                  </a:cubicBezTo>
                  <a:cubicBezTo>
                    <a:pt x="3762" y="1555"/>
                    <a:pt x="3769" y="1559"/>
                    <a:pt x="3769" y="1566"/>
                  </a:cubicBezTo>
                  <a:cubicBezTo>
                    <a:pt x="3769" y="1571"/>
                    <a:pt x="3762" y="1579"/>
                    <a:pt x="3747" y="1582"/>
                  </a:cubicBezTo>
                  <a:cubicBezTo>
                    <a:pt x="3746" y="1584"/>
                    <a:pt x="3745" y="1584"/>
                    <a:pt x="3744" y="1584"/>
                  </a:cubicBezTo>
                  <a:cubicBezTo>
                    <a:pt x="3742" y="1584"/>
                    <a:pt x="3740" y="1578"/>
                    <a:pt x="3740" y="1566"/>
                  </a:cubicBezTo>
                  <a:cubicBezTo>
                    <a:pt x="3740" y="1555"/>
                    <a:pt x="3741" y="1550"/>
                    <a:pt x="3743" y="1550"/>
                  </a:cubicBezTo>
                  <a:close/>
                  <a:moveTo>
                    <a:pt x="2804" y="1658"/>
                  </a:moveTo>
                  <a:cubicBezTo>
                    <a:pt x="2805" y="1658"/>
                    <a:pt x="2807" y="1659"/>
                    <a:pt x="2808" y="1659"/>
                  </a:cubicBezTo>
                  <a:lnTo>
                    <a:pt x="2808" y="1661"/>
                  </a:lnTo>
                  <a:cubicBezTo>
                    <a:pt x="2819" y="1685"/>
                    <a:pt x="2819" y="1699"/>
                    <a:pt x="2808" y="1708"/>
                  </a:cubicBezTo>
                  <a:cubicBezTo>
                    <a:pt x="2799" y="1708"/>
                    <a:pt x="2795" y="1699"/>
                    <a:pt x="2795" y="1681"/>
                  </a:cubicBezTo>
                  <a:cubicBezTo>
                    <a:pt x="2795" y="1666"/>
                    <a:pt x="2798" y="1658"/>
                    <a:pt x="2804" y="1658"/>
                  </a:cubicBezTo>
                  <a:close/>
                  <a:moveTo>
                    <a:pt x="3891" y="1681"/>
                  </a:moveTo>
                  <a:cubicBezTo>
                    <a:pt x="3913" y="1681"/>
                    <a:pt x="3921" y="1690"/>
                    <a:pt x="3917" y="1708"/>
                  </a:cubicBezTo>
                  <a:lnTo>
                    <a:pt x="3915" y="1708"/>
                  </a:lnTo>
                  <a:cubicBezTo>
                    <a:pt x="3915" y="1718"/>
                    <a:pt x="3908" y="1723"/>
                    <a:pt x="3895" y="1723"/>
                  </a:cubicBezTo>
                  <a:cubicBezTo>
                    <a:pt x="3894" y="1723"/>
                    <a:pt x="3892" y="1723"/>
                    <a:pt x="3891" y="1723"/>
                  </a:cubicBezTo>
                  <a:cubicBezTo>
                    <a:pt x="3881" y="1723"/>
                    <a:pt x="3872" y="1718"/>
                    <a:pt x="3868" y="1708"/>
                  </a:cubicBezTo>
                  <a:cubicBezTo>
                    <a:pt x="3862" y="1690"/>
                    <a:pt x="3871" y="1681"/>
                    <a:pt x="3891" y="1681"/>
                  </a:cubicBezTo>
                  <a:close/>
                  <a:moveTo>
                    <a:pt x="1001" y="1919"/>
                  </a:moveTo>
                  <a:lnTo>
                    <a:pt x="1001" y="1975"/>
                  </a:lnTo>
                  <a:lnTo>
                    <a:pt x="959" y="1975"/>
                  </a:lnTo>
                  <a:lnTo>
                    <a:pt x="959" y="1919"/>
                  </a:lnTo>
                  <a:close/>
                  <a:moveTo>
                    <a:pt x="5450" y="1975"/>
                  </a:moveTo>
                  <a:lnTo>
                    <a:pt x="5450" y="2123"/>
                  </a:lnTo>
                  <a:cubicBezTo>
                    <a:pt x="5440" y="2123"/>
                    <a:pt x="5429" y="2112"/>
                    <a:pt x="5418" y="2090"/>
                  </a:cubicBezTo>
                  <a:cubicBezTo>
                    <a:pt x="5411" y="2079"/>
                    <a:pt x="5404" y="2066"/>
                    <a:pt x="5400" y="2052"/>
                  </a:cubicBezTo>
                  <a:cubicBezTo>
                    <a:pt x="5402" y="2037"/>
                    <a:pt x="5409" y="2024"/>
                    <a:pt x="5418" y="2014"/>
                  </a:cubicBezTo>
                  <a:cubicBezTo>
                    <a:pt x="5428" y="2001"/>
                    <a:pt x="5439" y="1988"/>
                    <a:pt x="5450" y="1975"/>
                  </a:cubicBezTo>
                  <a:close/>
                  <a:moveTo>
                    <a:pt x="2894" y="2003"/>
                  </a:moveTo>
                  <a:lnTo>
                    <a:pt x="3055" y="2227"/>
                  </a:lnTo>
                  <a:cubicBezTo>
                    <a:pt x="2993" y="2213"/>
                    <a:pt x="2947" y="2202"/>
                    <a:pt x="2914" y="2196"/>
                  </a:cubicBezTo>
                  <a:cubicBezTo>
                    <a:pt x="2881" y="2189"/>
                    <a:pt x="2834" y="2178"/>
                    <a:pt x="2773" y="2163"/>
                  </a:cubicBezTo>
                  <a:cubicBezTo>
                    <a:pt x="2779" y="2147"/>
                    <a:pt x="2786" y="2130"/>
                    <a:pt x="2795" y="2114"/>
                  </a:cubicBezTo>
                  <a:cubicBezTo>
                    <a:pt x="2806" y="2096"/>
                    <a:pt x="2815" y="2074"/>
                    <a:pt x="2823" y="2052"/>
                  </a:cubicBezTo>
                  <a:cubicBezTo>
                    <a:pt x="2825" y="2035"/>
                    <a:pt x="2834" y="2023"/>
                    <a:pt x="2848" y="2017"/>
                  </a:cubicBezTo>
                  <a:cubicBezTo>
                    <a:pt x="2863" y="2008"/>
                    <a:pt x="2877" y="2004"/>
                    <a:pt x="2894" y="2003"/>
                  </a:cubicBezTo>
                  <a:close/>
                  <a:moveTo>
                    <a:pt x="603" y="2969"/>
                  </a:moveTo>
                  <a:cubicBezTo>
                    <a:pt x="603" y="2978"/>
                    <a:pt x="603" y="2996"/>
                    <a:pt x="607" y="3022"/>
                  </a:cubicBezTo>
                  <a:cubicBezTo>
                    <a:pt x="609" y="3047"/>
                    <a:pt x="611" y="3062"/>
                    <a:pt x="611" y="3068"/>
                  </a:cubicBezTo>
                  <a:cubicBezTo>
                    <a:pt x="611" y="3077"/>
                    <a:pt x="607" y="3102"/>
                    <a:pt x="603" y="3144"/>
                  </a:cubicBezTo>
                  <a:cubicBezTo>
                    <a:pt x="598" y="3186"/>
                    <a:pt x="583" y="3208"/>
                    <a:pt x="561" y="3208"/>
                  </a:cubicBezTo>
                  <a:cubicBezTo>
                    <a:pt x="560" y="3208"/>
                    <a:pt x="558" y="3208"/>
                    <a:pt x="557" y="3208"/>
                  </a:cubicBezTo>
                  <a:cubicBezTo>
                    <a:pt x="518" y="3208"/>
                    <a:pt x="484" y="3187"/>
                    <a:pt x="470" y="3152"/>
                  </a:cubicBezTo>
                  <a:cubicBezTo>
                    <a:pt x="452" y="3123"/>
                    <a:pt x="443" y="3089"/>
                    <a:pt x="441" y="3054"/>
                  </a:cubicBezTo>
                  <a:lnTo>
                    <a:pt x="441" y="3054"/>
                  </a:lnTo>
                  <a:cubicBezTo>
                    <a:pt x="444" y="3044"/>
                    <a:pt x="448" y="3036"/>
                    <a:pt x="455" y="3029"/>
                  </a:cubicBezTo>
                  <a:cubicBezTo>
                    <a:pt x="463" y="3018"/>
                    <a:pt x="472" y="3013"/>
                    <a:pt x="484" y="3011"/>
                  </a:cubicBezTo>
                  <a:cubicBezTo>
                    <a:pt x="501" y="3004"/>
                    <a:pt x="521" y="2998"/>
                    <a:pt x="539" y="2994"/>
                  </a:cubicBezTo>
                  <a:cubicBezTo>
                    <a:pt x="561" y="2989"/>
                    <a:pt x="583" y="2982"/>
                    <a:pt x="603" y="2969"/>
                  </a:cubicBezTo>
                  <a:close/>
                  <a:moveTo>
                    <a:pt x="5597" y="3285"/>
                  </a:moveTo>
                  <a:lnTo>
                    <a:pt x="5597" y="3320"/>
                  </a:lnTo>
                  <a:lnTo>
                    <a:pt x="5563" y="3285"/>
                  </a:lnTo>
                  <a:close/>
                  <a:moveTo>
                    <a:pt x="358" y="3247"/>
                  </a:moveTo>
                  <a:cubicBezTo>
                    <a:pt x="360" y="3247"/>
                    <a:pt x="362" y="3248"/>
                    <a:pt x="364" y="3250"/>
                  </a:cubicBezTo>
                  <a:cubicBezTo>
                    <a:pt x="379" y="3254"/>
                    <a:pt x="386" y="3267"/>
                    <a:pt x="386" y="3281"/>
                  </a:cubicBezTo>
                  <a:cubicBezTo>
                    <a:pt x="386" y="3298"/>
                    <a:pt x="377" y="3312"/>
                    <a:pt x="364" y="3320"/>
                  </a:cubicBezTo>
                  <a:cubicBezTo>
                    <a:pt x="362" y="3322"/>
                    <a:pt x="360" y="3323"/>
                    <a:pt x="358" y="3323"/>
                  </a:cubicBezTo>
                  <a:cubicBezTo>
                    <a:pt x="353" y="3323"/>
                    <a:pt x="349" y="3310"/>
                    <a:pt x="349" y="3285"/>
                  </a:cubicBezTo>
                  <a:cubicBezTo>
                    <a:pt x="349" y="3259"/>
                    <a:pt x="353" y="3247"/>
                    <a:pt x="358" y="3247"/>
                  </a:cubicBezTo>
                  <a:close/>
                  <a:moveTo>
                    <a:pt x="1898" y="0"/>
                  </a:moveTo>
                  <a:cubicBezTo>
                    <a:pt x="1875" y="0"/>
                    <a:pt x="1853" y="22"/>
                    <a:pt x="1829" y="70"/>
                  </a:cubicBezTo>
                  <a:cubicBezTo>
                    <a:pt x="1805" y="117"/>
                    <a:pt x="1778" y="167"/>
                    <a:pt x="1749" y="222"/>
                  </a:cubicBezTo>
                  <a:cubicBezTo>
                    <a:pt x="1718" y="274"/>
                    <a:pt x="1681" y="326"/>
                    <a:pt x="1639" y="371"/>
                  </a:cubicBezTo>
                  <a:cubicBezTo>
                    <a:pt x="1602" y="415"/>
                    <a:pt x="1548" y="441"/>
                    <a:pt x="1491" y="441"/>
                  </a:cubicBezTo>
                  <a:cubicBezTo>
                    <a:pt x="1489" y="441"/>
                    <a:pt x="1487" y="441"/>
                    <a:pt x="1486" y="441"/>
                  </a:cubicBezTo>
                  <a:cubicBezTo>
                    <a:pt x="1429" y="441"/>
                    <a:pt x="1400" y="424"/>
                    <a:pt x="1398" y="391"/>
                  </a:cubicBezTo>
                  <a:cubicBezTo>
                    <a:pt x="1394" y="360"/>
                    <a:pt x="1380" y="344"/>
                    <a:pt x="1352" y="344"/>
                  </a:cubicBezTo>
                  <a:lnTo>
                    <a:pt x="1330" y="344"/>
                  </a:lnTo>
                  <a:lnTo>
                    <a:pt x="1246" y="406"/>
                  </a:lnTo>
                  <a:cubicBezTo>
                    <a:pt x="1222" y="424"/>
                    <a:pt x="1199" y="443"/>
                    <a:pt x="1177" y="463"/>
                  </a:cubicBezTo>
                  <a:cubicBezTo>
                    <a:pt x="1166" y="481"/>
                    <a:pt x="1162" y="501"/>
                    <a:pt x="1162" y="521"/>
                  </a:cubicBezTo>
                  <a:cubicBezTo>
                    <a:pt x="1162" y="548"/>
                    <a:pt x="1162" y="574"/>
                    <a:pt x="1159" y="600"/>
                  </a:cubicBezTo>
                  <a:cubicBezTo>
                    <a:pt x="1157" y="622"/>
                    <a:pt x="1151" y="645"/>
                    <a:pt x="1142" y="665"/>
                  </a:cubicBezTo>
                  <a:cubicBezTo>
                    <a:pt x="1133" y="683"/>
                    <a:pt x="1115" y="693"/>
                    <a:pt x="1094" y="693"/>
                  </a:cubicBezTo>
                  <a:cubicBezTo>
                    <a:pt x="1092" y="693"/>
                    <a:pt x="1089" y="693"/>
                    <a:pt x="1085" y="693"/>
                  </a:cubicBezTo>
                  <a:lnTo>
                    <a:pt x="1073" y="693"/>
                  </a:lnTo>
                  <a:cubicBezTo>
                    <a:pt x="1067" y="693"/>
                    <a:pt x="1062" y="689"/>
                    <a:pt x="1054" y="680"/>
                  </a:cubicBezTo>
                  <a:cubicBezTo>
                    <a:pt x="1047" y="671"/>
                    <a:pt x="1042" y="665"/>
                    <a:pt x="1036" y="665"/>
                  </a:cubicBezTo>
                  <a:lnTo>
                    <a:pt x="1029" y="665"/>
                  </a:lnTo>
                  <a:lnTo>
                    <a:pt x="1016" y="658"/>
                  </a:lnTo>
                  <a:cubicBezTo>
                    <a:pt x="998" y="664"/>
                    <a:pt x="980" y="673"/>
                    <a:pt x="967" y="687"/>
                  </a:cubicBezTo>
                  <a:cubicBezTo>
                    <a:pt x="941" y="707"/>
                    <a:pt x="917" y="731"/>
                    <a:pt x="897" y="757"/>
                  </a:cubicBezTo>
                  <a:cubicBezTo>
                    <a:pt x="874" y="784"/>
                    <a:pt x="852" y="812"/>
                    <a:pt x="833" y="837"/>
                  </a:cubicBezTo>
                  <a:cubicBezTo>
                    <a:pt x="819" y="854"/>
                    <a:pt x="810" y="874"/>
                    <a:pt x="806" y="897"/>
                  </a:cubicBezTo>
                  <a:cubicBezTo>
                    <a:pt x="808" y="952"/>
                    <a:pt x="830" y="1007"/>
                    <a:pt x="868" y="1047"/>
                  </a:cubicBezTo>
                  <a:cubicBezTo>
                    <a:pt x="906" y="1086"/>
                    <a:pt x="928" y="1137"/>
                    <a:pt x="932" y="1191"/>
                  </a:cubicBezTo>
                  <a:cubicBezTo>
                    <a:pt x="932" y="1219"/>
                    <a:pt x="921" y="1235"/>
                    <a:pt x="901" y="1239"/>
                  </a:cubicBezTo>
                  <a:cubicBezTo>
                    <a:pt x="885" y="1244"/>
                    <a:pt x="870" y="1246"/>
                    <a:pt x="855" y="1246"/>
                  </a:cubicBezTo>
                  <a:lnTo>
                    <a:pt x="819" y="1246"/>
                  </a:lnTo>
                  <a:cubicBezTo>
                    <a:pt x="813" y="1246"/>
                    <a:pt x="810" y="1244"/>
                    <a:pt x="806" y="1239"/>
                  </a:cubicBezTo>
                  <a:cubicBezTo>
                    <a:pt x="773" y="1197"/>
                    <a:pt x="751" y="1148"/>
                    <a:pt x="742" y="1097"/>
                  </a:cubicBezTo>
                  <a:cubicBezTo>
                    <a:pt x="727" y="1031"/>
                    <a:pt x="718" y="965"/>
                    <a:pt x="715" y="899"/>
                  </a:cubicBezTo>
                  <a:cubicBezTo>
                    <a:pt x="709" y="832"/>
                    <a:pt x="707" y="768"/>
                    <a:pt x="704" y="707"/>
                  </a:cubicBezTo>
                  <a:cubicBezTo>
                    <a:pt x="704" y="665"/>
                    <a:pt x="700" y="623"/>
                    <a:pt x="695" y="581"/>
                  </a:cubicBezTo>
                  <a:cubicBezTo>
                    <a:pt x="660" y="550"/>
                    <a:pt x="623" y="521"/>
                    <a:pt x="585" y="494"/>
                  </a:cubicBezTo>
                  <a:cubicBezTo>
                    <a:pt x="551" y="473"/>
                    <a:pt x="511" y="462"/>
                    <a:pt x="472" y="462"/>
                  </a:cubicBezTo>
                  <a:cubicBezTo>
                    <a:pt x="469" y="462"/>
                    <a:pt x="466" y="463"/>
                    <a:pt x="463" y="463"/>
                  </a:cubicBezTo>
                  <a:lnTo>
                    <a:pt x="413" y="463"/>
                  </a:lnTo>
                  <a:cubicBezTo>
                    <a:pt x="404" y="466"/>
                    <a:pt x="384" y="479"/>
                    <a:pt x="355" y="501"/>
                  </a:cubicBezTo>
                  <a:cubicBezTo>
                    <a:pt x="338" y="514"/>
                    <a:pt x="320" y="525"/>
                    <a:pt x="302" y="532"/>
                  </a:cubicBezTo>
                  <a:cubicBezTo>
                    <a:pt x="297" y="533"/>
                    <a:pt x="292" y="534"/>
                    <a:pt x="287" y="534"/>
                  </a:cubicBezTo>
                  <a:cubicBezTo>
                    <a:pt x="255" y="534"/>
                    <a:pt x="224" y="510"/>
                    <a:pt x="196" y="463"/>
                  </a:cubicBezTo>
                  <a:cubicBezTo>
                    <a:pt x="172" y="417"/>
                    <a:pt x="141" y="377"/>
                    <a:pt x="105" y="344"/>
                  </a:cubicBezTo>
                  <a:cubicBezTo>
                    <a:pt x="70" y="380"/>
                    <a:pt x="44" y="424"/>
                    <a:pt x="31" y="474"/>
                  </a:cubicBezTo>
                  <a:cubicBezTo>
                    <a:pt x="15" y="525"/>
                    <a:pt x="4" y="576"/>
                    <a:pt x="0" y="631"/>
                  </a:cubicBezTo>
                  <a:lnTo>
                    <a:pt x="0" y="1100"/>
                  </a:lnTo>
                  <a:cubicBezTo>
                    <a:pt x="0" y="1268"/>
                    <a:pt x="8" y="1427"/>
                    <a:pt x="20" y="1579"/>
                  </a:cubicBezTo>
                  <a:cubicBezTo>
                    <a:pt x="35" y="1730"/>
                    <a:pt x="53" y="1889"/>
                    <a:pt x="77" y="2052"/>
                  </a:cubicBezTo>
                  <a:cubicBezTo>
                    <a:pt x="92" y="2171"/>
                    <a:pt x="126" y="2286"/>
                    <a:pt x="179" y="2392"/>
                  </a:cubicBezTo>
                  <a:cubicBezTo>
                    <a:pt x="231" y="2496"/>
                    <a:pt x="258" y="2609"/>
                    <a:pt x="260" y="2724"/>
                  </a:cubicBezTo>
                  <a:lnTo>
                    <a:pt x="260" y="2795"/>
                  </a:lnTo>
                  <a:lnTo>
                    <a:pt x="218" y="2823"/>
                  </a:lnTo>
                  <a:cubicBezTo>
                    <a:pt x="189" y="2841"/>
                    <a:pt x="176" y="2856"/>
                    <a:pt x="176" y="2865"/>
                  </a:cubicBezTo>
                  <a:cubicBezTo>
                    <a:pt x="176" y="2874"/>
                    <a:pt x="189" y="2892"/>
                    <a:pt x="218" y="2918"/>
                  </a:cubicBezTo>
                  <a:cubicBezTo>
                    <a:pt x="245" y="2943"/>
                    <a:pt x="260" y="2960"/>
                    <a:pt x="260" y="2969"/>
                  </a:cubicBezTo>
                  <a:cubicBezTo>
                    <a:pt x="256" y="2996"/>
                    <a:pt x="251" y="3024"/>
                    <a:pt x="245" y="3049"/>
                  </a:cubicBezTo>
                  <a:cubicBezTo>
                    <a:pt x="238" y="3077"/>
                    <a:pt x="234" y="3104"/>
                    <a:pt x="231" y="3131"/>
                  </a:cubicBezTo>
                  <a:lnTo>
                    <a:pt x="231" y="3192"/>
                  </a:lnTo>
                  <a:cubicBezTo>
                    <a:pt x="231" y="3279"/>
                    <a:pt x="247" y="3351"/>
                    <a:pt x="280" y="3402"/>
                  </a:cubicBezTo>
                  <a:cubicBezTo>
                    <a:pt x="313" y="3453"/>
                    <a:pt x="375" y="3479"/>
                    <a:pt x="463" y="3479"/>
                  </a:cubicBezTo>
                  <a:lnTo>
                    <a:pt x="484" y="3479"/>
                  </a:lnTo>
                  <a:cubicBezTo>
                    <a:pt x="517" y="3464"/>
                    <a:pt x="548" y="3446"/>
                    <a:pt x="576" y="3422"/>
                  </a:cubicBezTo>
                  <a:cubicBezTo>
                    <a:pt x="607" y="3396"/>
                    <a:pt x="647" y="3382"/>
                    <a:pt x="687" y="3380"/>
                  </a:cubicBezTo>
                  <a:lnTo>
                    <a:pt x="695" y="3380"/>
                  </a:lnTo>
                  <a:cubicBezTo>
                    <a:pt x="707" y="3384"/>
                    <a:pt x="720" y="3387"/>
                    <a:pt x="733" y="3391"/>
                  </a:cubicBezTo>
                  <a:cubicBezTo>
                    <a:pt x="748" y="3396"/>
                    <a:pt x="764" y="3400"/>
                    <a:pt x="779" y="3402"/>
                  </a:cubicBezTo>
                  <a:lnTo>
                    <a:pt x="793" y="3402"/>
                  </a:lnTo>
                  <a:cubicBezTo>
                    <a:pt x="811" y="3402"/>
                    <a:pt x="828" y="3393"/>
                    <a:pt x="839" y="3378"/>
                  </a:cubicBezTo>
                  <a:cubicBezTo>
                    <a:pt x="852" y="3360"/>
                    <a:pt x="861" y="3340"/>
                    <a:pt x="866" y="3318"/>
                  </a:cubicBezTo>
                  <a:cubicBezTo>
                    <a:pt x="874" y="3298"/>
                    <a:pt x="877" y="3276"/>
                    <a:pt x="881" y="3254"/>
                  </a:cubicBezTo>
                  <a:cubicBezTo>
                    <a:pt x="883" y="3241"/>
                    <a:pt x="885" y="3226"/>
                    <a:pt x="885" y="3212"/>
                  </a:cubicBezTo>
                  <a:cubicBezTo>
                    <a:pt x="885" y="3199"/>
                    <a:pt x="883" y="3173"/>
                    <a:pt x="881" y="3135"/>
                  </a:cubicBezTo>
                  <a:cubicBezTo>
                    <a:pt x="877" y="3099"/>
                    <a:pt x="877" y="3058"/>
                    <a:pt x="877" y="3016"/>
                  </a:cubicBezTo>
                  <a:cubicBezTo>
                    <a:pt x="877" y="2974"/>
                    <a:pt x="875" y="2934"/>
                    <a:pt x="874" y="2894"/>
                  </a:cubicBezTo>
                  <a:cubicBezTo>
                    <a:pt x="872" y="2854"/>
                    <a:pt x="870" y="2828"/>
                    <a:pt x="870" y="2814"/>
                  </a:cubicBezTo>
                  <a:cubicBezTo>
                    <a:pt x="990" y="2814"/>
                    <a:pt x="1087" y="2784"/>
                    <a:pt x="1157" y="2726"/>
                  </a:cubicBezTo>
                  <a:cubicBezTo>
                    <a:pt x="1228" y="2667"/>
                    <a:pt x="1263" y="2571"/>
                    <a:pt x="1263" y="2435"/>
                  </a:cubicBezTo>
                  <a:cubicBezTo>
                    <a:pt x="1263" y="2410"/>
                    <a:pt x="1255" y="2384"/>
                    <a:pt x="1241" y="2362"/>
                  </a:cubicBezTo>
                  <a:cubicBezTo>
                    <a:pt x="1226" y="2340"/>
                    <a:pt x="1219" y="2315"/>
                    <a:pt x="1221" y="2288"/>
                  </a:cubicBezTo>
                  <a:cubicBezTo>
                    <a:pt x="1221" y="2236"/>
                    <a:pt x="1250" y="2189"/>
                    <a:pt x="1297" y="2165"/>
                  </a:cubicBezTo>
                  <a:cubicBezTo>
                    <a:pt x="1349" y="2136"/>
                    <a:pt x="1381" y="2108"/>
                    <a:pt x="1396" y="2085"/>
                  </a:cubicBezTo>
                  <a:lnTo>
                    <a:pt x="1396" y="2070"/>
                  </a:lnTo>
                  <a:cubicBezTo>
                    <a:pt x="1396" y="2044"/>
                    <a:pt x="1386" y="2032"/>
                    <a:pt x="1367" y="2032"/>
                  </a:cubicBezTo>
                  <a:cubicBezTo>
                    <a:pt x="1366" y="2032"/>
                    <a:pt x="1365" y="2032"/>
                    <a:pt x="1363" y="2032"/>
                  </a:cubicBezTo>
                  <a:cubicBezTo>
                    <a:pt x="1361" y="2032"/>
                    <a:pt x="1360" y="2032"/>
                    <a:pt x="1358" y="2032"/>
                  </a:cubicBezTo>
                  <a:cubicBezTo>
                    <a:pt x="1341" y="2032"/>
                    <a:pt x="1332" y="2014"/>
                    <a:pt x="1332" y="1981"/>
                  </a:cubicBezTo>
                  <a:cubicBezTo>
                    <a:pt x="1332" y="1942"/>
                    <a:pt x="1343" y="1919"/>
                    <a:pt x="1363" y="1906"/>
                  </a:cubicBezTo>
                  <a:cubicBezTo>
                    <a:pt x="1385" y="1895"/>
                    <a:pt x="1396" y="1871"/>
                    <a:pt x="1396" y="1833"/>
                  </a:cubicBezTo>
                  <a:cubicBezTo>
                    <a:pt x="1398" y="1811"/>
                    <a:pt x="1385" y="1789"/>
                    <a:pt x="1363" y="1780"/>
                  </a:cubicBezTo>
                  <a:cubicBezTo>
                    <a:pt x="1350" y="1776"/>
                    <a:pt x="1336" y="1774"/>
                    <a:pt x="1321" y="1774"/>
                  </a:cubicBezTo>
                  <a:cubicBezTo>
                    <a:pt x="1313" y="1774"/>
                    <a:pt x="1305" y="1775"/>
                    <a:pt x="1297" y="1776"/>
                  </a:cubicBezTo>
                  <a:lnTo>
                    <a:pt x="1438" y="1637"/>
                  </a:lnTo>
                  <a:cubicBezTo>
                    <a:pt x="1427" y="1628"/>
                    <a:pt x="1416" y="1621"/>
                    <a:pt x="1405" y="1612"/>
                  </a:cubicBezTo>
                  <a:cubicBezTo>
                    <a:pt x="1394" y="1602"/>
                    <a:pt x="1381" y="1595"/>
                    <a:pt x="1367" y="1588"/>
                  </a:cubicBezTo>
                  <a:lnTo>
                    <a:pt x="1367" y="1560"/>
                  </a:lnTo>
                  <a:cubicBezTo>
                    <a:pt x="1385" y="1546"/>
                    <a:pt x="1405" y="1537"/>
                    <a:pt x="1427" y="1531"/>
                  </a:cubicBezTo>
                  <a:cubicBezTo>
                    <a:pt x="1447" y="1526"/>
                    <a:pt x="1467" y="1518"/>
                    <a:pt x="1486" y="1511"/>
                  </a:cubicBezTo>
                  <a:cubicBezTo>
                    <a:pt x="1498" y="1493"/>
                    <a:pt x="1511" y="1475"/>
                    <a:pt x="1528" y="1462"/>
                  </a:cubicBezTo>
                  <a:cubicBezTo>
                    <a:pt x="1549" y="1442"/>
                    <a:pt x="1568" y="1422"/>
                    <a:pt x="1584" y="1398"/>
                  </a:cubicBezTo>
                  <a:cubicBezTo>
                    <a:pt x="1599" y="1380"/>
                    <a:pt x="1623" y="1341"/>
                    <a:pt x="1657" y="1283"/>
                  </a:cubicBezTo>
                  <a:cubicBezTo>
                    <a:pt x="1694" y="1224"/>
                    <a:pt x="1728" y="1166"/>
                    <a:pt x="1767" y="1104"/>
                  </a:cubicBezTo>
                  <a:cubicBezTo>
                    <a:pt x="1800" y="1049"/>
                    <a:pt x="1840" y="996"/>
                    <a:pt x="1886" y="950"/>
                  </a:cubicBezTo>
                  <a:cubicBezTo>
                    <a:pt x="1920" y="916"/>
                    <a:pt x="1950" y="899"/>
                    <a:pt x="1974" y="899"/>
                  </a:cubicBezTo>
                  <a:cubicBezTo>
                    <a:pt x="1980" y="899"/>
                    <a:pt x="1985" y="899"/>
                    <a:pt x="1990" y="901"/>
                  </a:cubicBezTo>
                  <a:cubicBezTo>
                    <a:pt x="2015" y="907"/>
                    <a:pt x="2035" y="923"/>
                    <a:pt x="2043" y="947"/>
                  </a:cubicBezTo>
                  <a:cubicBezTo>
                    <a:pt x="2055" y="972"/>
                    <a:pt x="2065" y="1000"/>
                    <a:pt x="2076" y="1027"/>
                  </a:cubicBezTo>
                  <a:lnTo>
                    <a:pt x="2099" y="1100"/>
                  </a:lnTo>
                  <a:cubicBezTo>
                    <a:pt x="2103" y="1120"/>
                    <a:pt x="2119" y="1133"/>
                    <a:pt x="2138" y="1133"/>
                  </a:cubicBezTo>
                  <a:cubicBezTo>
                    <a:pt x="2152" y="1131"/>
                    <a:pt x="2165" y="1124"/>
                    <a:pt x="2176" y="1115"/>
                  </a:cubicBezTo>
                  <a:cubicBezTo>
                    <a:pt x="2189" y="1106"/>
                    <a:pt x="2202" y="1098"/>
                    <a:pt x="2214" y="1091"/>
                  </a:cubicBezTo>
                  <a:lnTo>
                    <a:pt x="2214" y="1244"/>
                  </a:lnTo>
                  <a:cubicBezTo>
                    <a:pt x="2214" y="1270"/>
                    <a:pt x="2203" y="1296"/>
                    <a:pt x="2187" y="1314"/>
                  </a:cubicBezTo>
                  <a:lnTo>
                    <a:pt x="2291" y="1314"/>
                  </a:lnTo>
                  <a:cubicBezTo>
                    <a:pt x="2297" y="1314"/>
                    <a:pt x="2308" y="1339"/>
                    <a:pt x="2328" y="1392"/>
                  </a:cubicBezTo>
                  <a:cubicBezTo>
                    <a:pt x="2342" y="1429"/>
                    <a:pt x="2351" y="1469"/>
                    <a:pt x="2355" y="1511"/>
                  </a:cubicBezTo>
                  <a:cubicBezTo>
                    <a:pt x="2350" y="1526"/>
                    <a:pt x="2342" y="1539"/>
                    <a:pt x="2333" y="1550"/>
                  </a:cubicBezTo>
                  <a:cubicBezTo>
                    <a:pt x="2324" y="1560"/>
                    <a:pt x="2319" y="1573"/>
                    <a:pt x="2313" y="1588"/>
                  </a:cubicBezTo>
                  <a:lnTo>
                    <a:pt x="2313" y="1776"/>
                  </a:lnTo>
                  <a:cubicBezTo>
                    <a:pt x="2311" y="1829"/>
                    <a:pt x="2317" y="1880"/>
                    <a:pt x="2328" y="1931"/>
                  </a:cubicBezTo>
                  <a:cubicBezTo>
                    <a:pt x="2335" y="1968"/>
                    <a:pt x="2348" y="2003"/>
                    <a:pt x="2362" y="2035"/>
                  </a:cubicBezTo>
                  <a:cubicBezTo>
                    <a:pt x="2375" y="2068"/>
                    <a:pt x="2392" y="2101"/>
                    <a:pt x="2412" y="2130"/>
                  </a:cubicBezTo>
                  <a:cubicBezTo>
                    <a:pt x="2430" y="2161"/>
                    <a:pt x="2452" y="2200"/>
                    <a:pt x="2474" y="2246"/>
                  </a:cubicBezTo>
                  <a:cubicBezTo>
                    <a:pt x="2505" y="2315"/>
                    <a:pt x="2527" y="2386"/>
                    <a:pt x="2538" y="2459"/>
                  </a:cubicBezTo>
                  <a:cubicBezTo>
                    <a:pt x="2551" y="2547"/>
                    <a:pt x="2563" y="2635"/>
                    <a:pt x="2572" y="2730"/>
                  </a:cubicBezTo>
                  <a:cubicBezTo>
                    <a:pt x="2582" y="2823"/>
                    <a:pt x="2587" y="2914"/>
                    <a:pt x="2589" y="3005"/>
                  </a:cubicBezTo>
                  <a:cubicBezTo>
                    <a:pt x="2593" y="3097"/>
                    <a:pt x="2593" y="3175"/>
                    <a:pt x="2593" y="3241"/>
                  </a:cubicBezTo>
                  <a:cubicBezTo>
                    <a:pt x="2593" y="3250"/>
                    <a:pt x="2591" y="3259"/>
                    <a:pt x="2585" y="3268"/>
                  </a:cubicBezTo>
                  <a:cubicBezTo>
                    <a:pt x="2582" y="3276"/>
                    <a:pt x="2580" y="3283"/>
                    <a:pt x="2580" y="3290"/>
                  </a:cubicBezTo>
                  <a:cubicBezTo>
                    <a:pt x="2571" y="3303"/>
                    <a:pt x="2563" y="3318"/>
                    <a:pt x="2558" y="3332"/>
                  </a:cubicBezTo>
                  <a:cubicBezTo>
                    <a:pt x="2552" y="3347"/>
                    <a:pt x="2547" y="3363"/>
                    <a:pt x="2543" y="3382"/>
                  </a:cubicBezTo>
                  <a:lnTo>
                    <a:pt x="2558" y="3409"/>
                  </a:lnTo>
                  <a:lnTo>
                    <a:pt x="2580" y="3451"/>
                  </a:lnTo>
                  <a:lnTo>
                    <a:pt x="2614" y="3451"/>
                  </a:lnTo>
                  <a:cubicBezTo>
                    <a:pt x="2614" y="3442"/>
                    <a:pt x="2622" y="3433"/>
                    <a:pt x="2638" y="3424"/>
                  </a:cubicBezTo>
                  <a:cubicBezTo>
                    <a:pt x="2655" y="3413"/>
                    <a:pt x="2664" y="3407"/>
                    <a:pt x="2664" y="3402"/>
                  </a:cubicBezTo>
                  <a:lnTo>
                    <a:pt x="2684" y="3402"/>
                  </a:lnTo>
                  <a:cubicBezTo>
                    <a:pt x="2700" y="3413"/>
                    <a:pt x="2717" y="3426"/>
                    <a:pt x="2730" y="3440"/>
                  </a:cubicBezTo>
                  <a:lnTo>
                    <a:pt x="2768" y="3479"/>
                  </a:lnTo>
                  <a:lnTo>
                    <a:pt x="2810" y="3479"/>
                  </a:lnTo>
                  <a:cubicBezTo>
                    <a:pt x="2843" y="3400"/>
                    <a:pt x="2894" y="3349"/>
                    <a:pt x="2962" y="3325"/>
                  </a:cubicBezTo>
                  <a:cubicBezTo>
                    <a:pt x="3029" y="3301"/>
                    <a:pt x="3097" y="3281"/>
                    <a:pt x="3166" y="3265"/>
                  </a:cubicBezTo>
                  <a:cubicBezTo>
                    <a:pt x="3232" y="3252"/>
                    <a:pt x="3294" y="3225"/>
                    <a:pt x="3349" y="3184"/>
                  </a:cubicBezTo>
                  <a:cubicBezTo>
                    <a:pt x="3400" y="3148"/>
                    <a:pt x="3425" y="3073"/>
                    <a:pt x="3425" y="2960"/>
                  </a:cubicBezTo>
                  <a:cubicBezTo>
                    <a:pt x="3429" y="2909"/>
                    <a:pt x="3409" y="2857"/>
                    <a:pt x="3371" y="2823"/>
                  </a:cubicBezTo>
                  <a:cubicBezTo>
                    <a:pt x="3334" y="2795"/>
                    <a:pt x="3314" y="2753"/>
                    <a:pt x="3314" y="2708"/>
                  </a:cubicBezTo>
                  <a:cubicBezTo>
                    <a:pt x="3318" y="2658"/>
                    <a:pt x="3332" y="2609"/>
                    <a:pt x="3356" y="2565"/>
                  </a:cubicBezTo>
                  <a:cubicBezTo>
                    <a:pt x="3383" y="2507"/>
                    <a:pt x="3424" y="2477"/>
                    <a:pt x="3475" y="2477"/>
                  </a:cubicBezTo>
                  <a:cubicBezTo>
                    <a:pt x="3508" y="2477"/>
                    <a:pt x="3537" y="2498"/>
                    <a:pt x="3546" y="2529"/>
                  </a:cubicBezTo>
                  <a:cubicBezTo>
                    <a:pt x="3559" y="2563"/>
                    <a:pt x="3566" y="2602"/>
                    <a:pt x="3566" y="2638"/>
                  </a:cubicBezTo>
                  <a:cubicBezTo>
                    <a:pt x="3636" y="2635"/>
                    <a:pt x="3705" y="2624"/>
                    <a:pt x="3773" y="2607"/>
                  </a:cubicBezTo>
                  <a:cubicBezTo>
                    <a:pt x="3837" y="2591"/>
                    <a:pt x="3868" y="2532"/>
                    <a:pt x="3868" y="2435"/>
                  </a:cubicBezTo>
                  <a:lnTo>
                    <a:pt x="3853" y="2421"/>
                  </a:lnTo>
                  <a:lnTo>
                    <a:pt x="3840" y="2406"/>
                  </a:lnTo>
                  <a:cubicBezTo>
                    <a:pt x="3820" y="2393"/>
                    <a:pt x="3798" y="2384"/>
                    <a:pt x="3776" y="2379"/>
                  </a:cubicBezTo>
                  <a:cubicBezTo>
                    <a:pt x="3758" y="2373"/>
                    <a:pt x="3742" y="2370"/>
                    <a:pt x="3727" y="2364"/>
                  </a:cubicBezTo>
                  <a:cubicBezTo>
                    <a:pt x="3726" y="2365"/>
                    <a:pt x="3726" y="2365"/>
                    <a:pt x="3725" y="2365"/>
                  </a:cubicBezTo>
                  <a:cubicBezTo>
                    <a:pt x="3722" y="2365"/>
                    <a:pt x="3720" y="2361"/>
                    <a:pt x="3720" y="2357"/>
                  </a:cubicBezTo>
                  <a:cubicBezTo>
                    <a:pt x="3716" y="2355"/>
                    <a:pt x="3714" y="2350"/>
                    <a:pt x="3714" y="2344"/>
                  </a:cubicBezTo>
                  <a:cubicBezTo>
                    <a:pt x="3714" y="2320"/>
                    <a:pt x="3729" y="2298"/>
                    <a:pt x="3760" y="2277"/>
                  </a:cubicBezTo>
                  <a:cubicBezTo>
                    <a:pt x="3782" y="2258"/>
                    <a:pt x="3809" y="2247"/>
                    <a:pt x="3840" y="2246"/>
                  </a:cubicBezTo>
                  <a:cubicBezTo>
                    <a:pt x="3855" y="2256"/>
                    <a:pt x="3871" y="2264"/>
                    <a:pt x="3888" y="2267"/>
                  </a:cubicBezTo>
                  <a:cubicBezTo>
                    <a:pt x="3904" y="2280"/>
                    <a:pt x="3924" y="2288"/>
                    <a:pt x="3944" y="2288"/>
                  </a:cubicBezTo>
                  <a:cubicBezTo>
                    <a:pt x="3955" y="2288"/>
                    <a:pt x="3964" y="2282"/>
                    <a:pt x="3970" y="2273"/>
                  </a:cubicBezTo>
                  <a:cubicBezTo>
                    <a:pt x="3975" y="2266"/>
                    <a:pt x="3979" y="2256"/>
                    <a:pt x="3979" y="2246"/>
                  </a:cubicBezTo>
                  <a:lnTo>
                    <a:pt x="3917" y="2196"/>
                  </a:lnTo>
                  <a:lnTo>
                    <a:pt x="3917" y="2014"/>
                  </a:lnTo>
                  <a:cubicBezTo>
                    <a:pt x="3917" y="2004"/>
                    <a:pt x="3924" y="1997"/>
                    <a:pt x="3941" y="1990"/>
                  </a:cubicBezTo>
                  <a:cubicBezTo>
                    <a:pt x="3953" y="1984"/>
                    <a:pt x="3966" y="1981"/>
                    <a:pt x="3979" y="1979"/>
                  </a:cubicBezTo>
                  <a:cubicBezTo>
                    <a:pt x="3997" y="1979"/>
                    <a:pt x="4008" y="1992"/>
                    <a:pt x="4008" y="2014"/>
                  </a:cubicBezTo>
                  <a:lnTo>
                    <a:pt x="4008" y="2056"/>
                  </a:lnTo>
                  <a:cubicBezTo>
                    <a:pt x="4012" y="2070"/>
                    <a:pt x="4019" y="2092"/>
                    <a:pt x="4028" y="2123"/>
                  </a:cubicBezTo>
                  <a:cubicBezTo>
                    <a:pt x="4034" y="2143"/>
                    <a:pt x="4041" y="2163"/>
                    <a:pt x="4050" y="2182"/>
                  </a:cubicBezTo>
                  <a:lnTo>
                    <a:pt x="4092" y="2182"/>
                  </a:lnTo>
                  <a:cubicBezTo>
                    <a:pt x="4127" y="2145"/>
                    <a:pt x="4156" y="2103"/>
                    <a:pt x="4176" y="2056"/>
                  </a:cubicBezTo>
                  <a:cubicBezTo>
                    <a:pt x="4189" y="2021"/>
                    <a:pt x="4196" y="1982"/>
                    <a:pt x="4196" y="1944"/>
                  </a:cubicBezTo>
                  <a:cubicBezTo>
                    <a:pt x="4196" y="1904"/>
                    <a:pt x="4191" y="1864"/>
                    <a:pt x="4182" y="1825"/>
                  </a:cubicBezTo>
                  <a:cubicBezTo>
                    <a:pt x="4173" y="1776"/>
                    <a:pt x="4167" y="1727"/>
                    <a:pt x="4169" y="1677"/>
                  </a:cubicBezTo>
                  <a:cubicBezTo>
                    <a:pt x="4211" y="1677"/>
                    <a:pt x="4237" y="1685"/>
                    <a:pt x="4249" y="1696"/>
                  </a:cubicBezTo>
                  <a:cubicBezTo>
                    <a:pt x="4264" y="1707"/>
                    <a:pt x="4282" y="1713"/>
                    <a:pt x="4301" y="1713"/>
                  </a:cubicBezTo>
                  <a:cubicBezTo>
                    <a:pt x="4306" y="1713"/>
                    <a:pt x="4310" y="1713"/>
                    <a:pt x="4315" y="1712"/>
                  </a:cubicBezTo>
                  <a:lnTo>
                    <a:pt x="4350" y="1712"/>
                  </a:lnTo>
                  <a:cubicBezTo>
                    <a:pt x="4370" y="1685"/>
                    <a:pt x="4394" y="1657"/>
                    <a:pt x="4417" y="1632"/>
                  </a:cubicBezTo>
                  <a:cubicBezTo>
                    <a:pt x="4439" y="1606"/>
                    <a:pt x="4463" y="1581"/>
                    <a:pt x="4490" y="1559"/>
                  </a:cubicBezTo>
                  <a:cubicBezTo>
                    <a:pt x="4514" y="1535"/>
                    <a:pt x="4553" y="1500"/>
                    <a:pt x="4606" y="1455"/>
                  </a:cubicBezTo>
                  <a:cubicBezTo>
                    <a:pt x="4642" y="1423"/>
                    <a:pt x="4677" y="1391"/>
                    <a:pt x="4708" y="1356"/>
                  </a:cubicBezTo>
                  <a:lnTo>
                    <a:pt x="4728" y="1356"/>
                  </a:lnTo>
                  <a:cubicBezTo>
                    <a:pt x="4757" y="1356"/>
                    <a:pt x="4783" y="1407"/>
                    <a:pt x="4806" y="1509"/>
                  </a:cubicBezTo>
                  <a:cubicBezTo>
                    <a:pt x="4830" y="1612"/>
                    <a:pt x="4854" y="1741"/>
                    <a:pt x="4880" y="1898"/>
                  </a:cubicBezTo>
                  <a:cubicBezTo>
                    <a:pt x="4905" y="2056"/>
                    <a:pt x="4933" y="2224"/>
                    <a:pt x="4964" y="2403"/>
                  </a:cubicBezTo>
                  <a:cubicBezTo>
                    <a:pt x="4991" y="2572"/>
                    <a:pt x="5029" y="2741"/>
                    <a:pt x="5075" y="2907"/>
                  </a:cubicBezTo>
                  <a:cubicBezTo>
                    <a:pt x="5112" y="3042"/>
                    <a:pt x="5165" y="3173"/>
                    <a:pt x="5234" y="3294"/>
                  </a:cubicBezTo>
                  <a:cubicBezTo>
                    <a:pt x="5294" y="3398"/>
                    <a:pt x="5365" y="3449"/>
                    <a:pt x="5451" y="3449"/>
                  </a:cubicBezTo>
                  <a:lnTo>
                    <a:pt x="5493" y="3449"/>
                  </a:lnTo>
                  <a:cubicBezTo>
                    <a:pt x="5497" y="3440"/>
                    <a:pt x="5519" y="3426"/>
                    <a:pt x="5559" y="3407"/>
                  </a:cubicBezTo>
                  <a:cubicBezTo>
                    <a:pt x="5581" y="3395"/>
                    <a:pt x="5607" y="3385"/>
                    <a:pt x="5632" y="3378"/>
                  </a:cubicBezTo>
                  <a:cubicBezTo>
                    <a:pt x="5661" y="3384"/>
                    <a:pt x="5689" y="3393"/>
                    <a:pt x="5713" y="3407"/>
                  </a:cubicBezTo>
                  <a:cubicBezTo>
                    <a:pt x="5740" y="3418"/>
                    <a:pt x="5764" y="3431"/>
                    <a:pt x="5787" y="3449"/>
                  </a:cubicBezTo>
                  <a:lnTo>
                    <a:pt x="5837" y="3449"/>
                  </a:lnTo>
                  <a:cubicBezTo>
                    <a:pt x="5837" y="3415"/>
                    <a:pt x="5824" y="3382"/>
                    <a:pt x="5800" y="3358"/>
                  </a:cubicBezTo>
                  <a:cubicBezTo>
                    <a:pt x="5778" y="3334"/>
                    <a:pt x="5753" y="3309"/>
                    <a:pt x="5727" y="3281"/>
                  </a:cubicBezTo>
                  <a:cubicBezTo>
                    <a:pt x="5700" y="3250"/>
                    <a:pt x="5676" y="3219"/>
                    <a:pt x="5654" y="3186"/>
                  </a:cubicBezTo>
                  <a:cubicBezTo>
                    <a:pt x="5629" y="3144"/>
                    <a:pt x="5618" y="3097"/>
                    <a:pt x="5619" y="3049"/>
                  </a:cubicBezTo>
                  <a:cubicBezTo>
                    <a:pt x="5619" y="3022"/>
                    <a:pt x="5621" y="2994"/>
                    <a:pt x="5627" y="2969"/>
                  </a:cubicBezTo>
                  <a:cubicBezTo>
                    <a:pt x="5630" y="2934"/>
                    <a:pt x="5632" y="2910"/>
                    <a:pt x="5632" y="2901"/>
                  </a:cubicBezTo>
                  <a:cubicBezTo>
                    <a:pt x="5656" y="2901"/>
                    <a:pt x="5676" y="2889"/>
                    <a:pt x="5685" y="2867"/>
                  </a:cubicBezTo>
                  <a:cubicBezTo>
                    <a:pt x="5694" y="2852"/>
                    <a:pt x="5700" y="2836"/>
                    <a:pt x="5703" y="2817"/>
                  </a:cubicBezTo>
                  <a:cubicBezTo>
                    <a:pt x="5694" y="2799"/>
                    <a:pt x="5681" y="2781"/>
                    <a:pt x="5669" y="2766"/>
                  </a:cubicBezTo>
                  <a:cubicBezTo>
                    <a:pt x="5652" y="2748"/>
                    <a:pt x="5639" y="2728"/>
                    <a:pt x="5632" y="2706"/>
                  </a:cubicBezTo>
                  <a:cubicBezTo>
                    <a:pt x="5614" y="2649"/>
                    <a:pt x="5601" y="2602"/>
                    <a:pt x="5590" y="2562"/>
                  </a:cubicBezTo>
                  <a:cubicBezTo>
                    <a:pt x="5583" y="2525"/>
                    <a:pt x="5576" y="2488"/>
                    <a:pt x="5570" y="2450"/>
                  </a:cubicBezTo>
                  <a:cubicBezTo>
                    <a:pt x="5565" y="2414"/>
                    <a:pt x="5563" y="2379"/>
                    <a:pt x="5563" y="2342"/>
                  </a:cubicBezTo>
                  <a:lnTo>
                    <a:pt x="5563" y="2012"/>
                  </a:lnTo>
                  <a:cubicBezTo>
                    <a:pt x="5565" y="1995"/>
                    <a:pt x="5572" y="1981"/>
                    <a:pt x="5581" y="1966"/>
                  </a:cubicBezTo>
                  <a:cubicBezTo>
                    <a:pt x="5590" y="1953"/>
                    <a:pt x="5596" y="1937"/>
                    <a:pt x="5597" y="1920"/>
                  </a:cubicBezTo>
                  <a:cubicBezTo>
                    <a:pt x="5588" y="1920"/>
                    <a:pt x="5576" y="1911"/>
                    <a:pt x="5559" y="1893"/>
                  </a:cubicBezTo>
                  <a:cubicBezTo>
                    <a:pt x="5548" y="1880"/>
                    <a:pt x="5537" y="1866"/>
                    <a:pt x="5528" y="1851"/>
                  </a:cubicBezTo>
                  <a:cubicBezTo>
                    <a:pt x="5524" y="1851"/>
                    <a:pt x="5521" y="1847"/>
                    <a:pt x="5521" y="1844"/>
                  </a:cubicBezTo>
                  <a:cubicBezTo>
                    <a:pt x="5515" y="1844"/>
                    <a:pt x="5513" y="1840"/>
                    <a:pt x="5513" y="1829"/>
                  </a:cubicBezTo>
                  <a:lnTo>
                    <a:pt x="5528" y="1816"/>
                  </a:lnTo>
                  <a:cubicBezTo>
                    <a:pt x="5532" y="1807"/>
                    <a:pt x="5543" y="1789"/>
                    <a:pt x="5559" y="1763"/>
                  </a:cubicBezTo>
                  <a:cubicBezTo>
                    <a:pt x="5570" y="1745"/>
                    <a:pt x="5583" y="1727"/>
                    <a:pt x="5597" y="1710"/>
                  </a:cubicBezTo>
                  <a:lnTo>
                    <a:pt x="5541" y="1683"/>
                  </a:lnTo>
                  <a:cubicBezTo>
                    <a:pt x="5510" y="1668"/>
                    <a:pt x="5493" y="1652"/>
                    <a:pt x="5493" y="1634"/>
                  </a:cubicBezTo>
                  <a:cubicBezTo>
                    <a:pt x="5493" y="1511"/>
                    <a:pt x="5512" y="1389"/>
                    <a:pt x="5544" y="1270"/>
                  </a:cubicBezTo>
                  <a:cubicBezTo>
                    <a:pt x="5579" y="1151"/>
                    <a:pt x="5597" y="1027"/>
                    <a:pt x="5597" y="905"/>
                  </a:cubicBezTo>
                  <a:cubicBezTo>
                    <a:pt x="5596" y="870"/>
                    <a:pt x="5594" y="837"/>
                    <a:pt x="5587" y="802"/>
                  </a:cubicBezTo>
                  <a:cubicBezTo>
                    <a:pt x="5579" y="751"/>
                    <a:pt x="5570" y="702"/>
                    <a:pt x="5555" y="653"/>
                  </a:cubicBezTo>
                  <a:cubicBezTo>
                    <a:pt x="5544" y="607"/>
                    <a:pt x="5528" y="561"/>
                    <a:pt x="5506" y="519"/>
                  </a:cubicBezTo>
                  <a:cubicBezTo>
                    <a:pt x="5488" y="481"/>
                    <a:pt x="5464" y="463"/>
                    <a:pt x="5437" y="463"/>
                  </a:cubicBezTo>
                  <a:lnTo>
                    <a:pt x="5402" y="463"/>
                  </a:lnTo>
                  <a:cubicBezTo>
                    <a:pt x="5402" y="468"/>
                    <a:pt x="5393" y="477"/>
                    <a:pt x="5376" y="490"/>
                  </a:cubicBezTo>
                  <a:cubicBezTo>
                    <a:pt x="5367" y="501"/>
                    <a:pt x="5353" y="508"/>
                    <a:pt x="5338" y="512"/>
                  </a:cubicBezTo>
                  <a:cubicBezTo>
                    <a:pt x="5305" y="508"/>
                    <a:pt x="5272" y="492"/>
                    <a:pt x="5250" y="466"/>
                  </a:cubicBezTo>
                  <a:cubicBezTo>
                    <a:pt x="5218" y="433"/>
                    <a:pt x="5186" y="397"/>
                    <a:pt x="5157" y="360"/>
                  </a:cubicBezTo>
                  <a:cubicBezTo>
                    <a:pt x="5124" y="322"/>
                    <a:pt x="5090" y="284"/>
                    <a:pt x="5055" y="245"/>
                  </a:cubicBezTo>
                  <a:cubicBezTo>
                    <a:pt x="5026" y="212"/>
                    <a:pt x="4987" y="185"/>
                    <a:pt x="4947" y="169"/>
                  </a:cubicBezTo>
                  <a:cubicBezTo>
                    <a:pt x="4825" y="198"/>
                    <a:pt x="4748" y="231"/>
                    <a:pt x="4715" y="271"/>
                  </a:cubicBezTo>
                  <a:cubicBezTo>
                    <a:pt x="4682" y="309"/>
                    <a:pt x="4666" y="390"/>
                    <a:pt x="4666" y="512"/>
                  </a:cubicBezTo>
                  <a:lnTo>
                    <a:pt x="4701" y="512"/>
                  </a:lnTo>
                  <a:lnTo>
                    <a:pt x="4708" y="519"/>
                  </a:lnTo>
                  <a:lnTo>
                    <a:pt x="4708" y="532"/>
                  </a:lnTo>
                  <a:cubicBezTo>
                    <a:pt x="4701" y="545"/>
                    <a:pt x="4691" y="556"/>
                    <a:pt x="4680" y="565"/>
                  </a:cubicBezTo>
                  <a:cubicBezTo>
                    <a:pt x="4671" y="574"/>
                    <a:pt x="4659" y="580"/>
                    <a:pt x="4646" y="581"/>
                  </a:cubicBezTo>
                  <a:lnTo>
                    <a:pt x="4631" y="567"/>
                  </a:lnTo>
                  <a:cubicBezTo>
                    <a:pt x="4622" y="559"/>
                    <a:pt x="4617" y="547"/>
                    <a:pt x="4617" y="532"/>
                  </a:cubicBezTo>
                  <a:cubicBezTo>
                    <a:pt x="4585" y="525"/>
                    <a:pt x="4556" y="514"/>
                    <a:pt x="4525" y="501"/>
                  </a:cubicBezTo>
                  <a:cubicBezTo>
                    <a:pt x="4498" y="492"/>
                    <a:pt x="4472" y="479"/>
                    <a:pt x="4448" y="463"/>
                  </a:cubicBezTo>
                  <a:cubicBezTo>
                    <a:pt x="4447" y="499"/>
                    <a:pt x="4438" y="536"/>
                    <a:pt x="4417" y="569"/>
                  </a:cubicBezTo>
                  <a:cubicBezTo>
                    <a:pt x="4397" y="605"/>
                    <a:pt x="4372" y="638"/>
                    <a:pt x="4344" y="669"/>
                  </a:cubicBezTo>
                  <a:cubicBezTo>
                    <a:pt x="4317" y="698"/>
                    <a:pt x="4286" y="724"/>
                    <a:pt x="4253" y="746"/>
                  </a:cubicBezTo>
                  <a:cubicBezTo>
                    <a:pt x="4226" y="766"/>
                    <a:pt x="4195" y="777"/>
                    <a:pt x="4162" y="779"/>
                  </a:cubicBezTo>
                  <a:cubicBezTo>
                    <a:pt x="4147" y="775"/>
                    <a:pt x="4132" y="768"/>
                    <a:pt x="4121" y="757"/>
                  </a:cubicBezTo>
                  <a:cubicBezTo>
                    <a:pt x="4105" y="742"/>
                    <a:pt x="4096" y="733"/>
                    <a:pt x="4090" y="729"/>
                  </a:cubicBezTo>
                  <a:lnTo>
                    <a:pt x="4048" y="729"/>
                  </a:lnTo>
                  <a:cubicBezTo>
                    <a:pt x="4006" y="729"/>
                    <a:pt x="3953" y="753"/>
                    <a:pt x="3891" y="799"/>
                  </a:cubicBezTo>
                  <a:cubicBezTo>
                    <a:pt x="3826" y="848"/>
                    <a:pt x="3762" y="903"/>
                    <a:pt x="3701" y="959"/>
                  </a:cubicBezTo>
                  <a:cubicBezTo>
                    <a:pt x="3639" y="1020"/>
                    <a:pt x="3581" y="1082"/>
                    <a:pt x="3526" y="1146"/>
                  </a:cubicBezTo>
                  <a:cubicBezTo>
                    <a:pt x="3488" y="1190"/>
                    <a:pt x="3453" y="1235"/>
                    <a:pt x="3418" y="1283"/>
                  </a:cubicBezTo>
                  <a:cubicBezTo>
                    <a:pt x="3396" y="1312"/>
                    <a:pt x="3371" y="1338"/>
                    <a:pt x="3345" y="1363"/>
                  </a:cubicBezTo>
                  <a:cubicBezTo>
                    <a:pt x="3305" y="1403"/>
                    <a:pt x="3263" y="1444"/>
                    <a:pt x="3219" y="1486"/>
                  </a:cubicBezTo>
                  <a:cubicBezTo>
                    <a:pt x="3173" y="1528"/>
                    <a:pt x="3135" y="1568"/>
                    <a:pt x="3100" y="1604"/>
                  </a:cubicBezTo>
                  <a:cubicBezTo>
                    <a:pt x="3064" y="1643"/>
                    <a:pt x="3047" y="1666"/>
                    <a:pt x="3047" y="1676"/>
                  </a:cubicBezTo>
                  <a:cubicBezTo>
                    <a:pt x="3046" y="1696"/>
                    <a:pt x="3055" y="1716"/>
                    <a:pt x="3071" y="1727"/>
                  </a:cubicBezTo>
                  <a:cubicBezTo>
                    <a:pt x="3089" y="1741"/>
                    <a:pt x="3099" y="1765"/>
                    <a:pt x="3097" y="1787"/>
                  </a:cubicBezTo>
                  <a:cubicBezTo>
                    <a:pt x="3097" y="1820"/>
                    <a:pt x="3089" y="1844"/>
                    <a:pt x="3075" y="1858"/>
                  </a:cubicBezTo>
                  <a:lnTo>
                    <a:pt x="3075" y="1858"/>
                  </a:lnTo>
                  <a:cubicBezTo>
                    <a:pt x="3070" y="1853"/>
                    <a:pt x="3063" y="1850"/>
                    <a:pt x="3055" y="1849"/>
                  </a:cubicBezTo>
                  <a:cubicBezTo>
                    <a:pt x="3035" y="1849"/>
                    <a:pt x="3026" y="1859"/>
                    <a:pt x="3025" y="1881"/>
                  </a:cubicBezTo>
                  <a:lnTo>
                    <a:pt x="3025" y="1881"/>
                  </a:lnTo>
                  <a:cubicBezTo>
                    <a:pt x="3003" y="1889"/>
                    <a:pt x="2980" y="1895"/>
                    <a:pt x="2956" y="1898"/>
                  </a:cubicBezTo>
                  <a:cubicBezTo>
                    <a:pt x="2943" y="1889"/>
                    <a:pt x="2932" y="1877"/>
                    <a:pt x="2929" y="1860"/>
                  </a:cubicBezTo>
                  <a:cubicBezTo>
                    <a:pt x="2921" y="1845"/>
                    <a:pt x="2916" y="1831"/>
                    <a:pt x="2914" y="1814"/>
                  </a:cubicBezTo>
                  <a:cubicBezTo>
                    <a:pt x="2919" y="1809"/>
                    <a:pt x="2927" y="1803"/>
                    <a:pt x="2934" y="1802"/>
                  </a:cubicBezTo>
                  <a:cubicBezTo>
                    <a:pt x="2949" y="1787"/>
                    <a:pt x="2956" y="1778"/>
                    <a:pt x="2956" y="1772"/>
                  </a:cubicBezTo>
                  <a:lnTo>
                    <a:pt x="2956" y="1738"/>
                  </a:lnTo>
                  <a:cubicBezTo>
                    <a:pt x="2956" y="1687"/>
                    <a:pt x="2949" y="1635"/>
                    <a:pt x="2934" y="1588"/>
                  </a:cubicBezTo>
                  <a:cubicBezTo>
                    <a:pt x="2921" y="1535"/>
                    <a:pt x="2914" y="1482"/>
                    <a:pt x="2914" y="1429"/>
                  </a:cubicBezTo>
                  <a:cubicBezTo>
                    <a:pt x="2914" y="1369"/>
                    <a:pt x="2921" y="1330"/>
                    <a:pt x="2934" y="1314"/>
                  </a:cubicBezTo>
                  <a:cubicBezTo>
                    <a:pt x="2949" y="1297"/>
                    <a:pt x="2956" y="1266"/>
                    <a:pt x="2956" y="1219"/>
                  </a:cubicBezTo>
                  <a:cubicBezTo>
                    <a:pt x="2956" y="1159"/>
                    <a:pt x="2943" y="1115"/>
                    <a:pt x="2921" y="1086"/>
                  </a:cubicBezTo>
                  <a:cubicBezTo>
                    <a:pt x="2887" y="1047"/>
                    <a:pt x="2848" y="1009"/>
                    <a:pt x="2808" y="974"/>
                  </a:cubicBezTo>
                  <a:lnTo>
                    <a:pt x="2830" y="932"/>
                  </a:lnTo>
                  <a:lnTo>
                    <a:pt x="2808" y="463"/>
                  </a:lnTo>
                  <a:cubicBezTo>
                    <a:pt x="2804" y="459"/>
                    <a:pt x="2786" y="443"/>
                    <a:pt x="2757" y="413"/>
                  </a:cubicBezTo>
                  <a:cubicBezTo>
                    <a:pt x="2726" y="386"/>
                    <a:pt x="2693" y="355"/>
                    <a:pt x="2658" y="322"/>
                  </a:cubicBezTo>
                  <a:lnTo>
                    <a:pt x="2560" y="231"/>
                  </a:lnTo>
                  <a:cubicBezTo>
                    <a:pt x="2545" y="214"/>
                    <a:pt x="2527" y="200"/>
                    <a:pt x="2508" y="189"/>
                  </a:cubicBezTo>
                  <a:cubicBezTo>
                    <a:pt x="2499" y="189"/>
                    <a:pt x="2466" y="190"/>
                    <a:pt x="2413" y="192"/>
                  </a:cubicBezTo>
                  <a:cubicBezTo>
                    <a:pt x="2401" y="194"/>
                    <a:pt x="2389" y="194"/>
                    <a:pt x="2377" y="194"/>
                  </a:cubicBezTo>
                  <a:cubicBezTo>
                    <a:pt x="2355" y="194"/>
                    <a:pt x="2334" y="192"/>
                    <a:pt x="2311" y="189"/>
                  </a:cubicBezTo>
                  <a:cubicBezTo>
                    <a:pt x="2278" y="181"/>
                    <a:pt x="2245" y="169"/>
                    <a:pt x="2216" y="150"/>
                  </a:cubicBezTo>
                  <a:cubicBezTo>
                    <a:pt x="2182" y="130"/>
                    <a:pt x="2147" y="108"/>
                    <a:pt x="2108" y="88"/>
                  </a:cubicBezTo>
                  <a:cubicBezTo>
                    <a:pt x="2072" y="66"/>
                    <a:pt x="2035" y="46"/>
                    <a:pt x="2001" y="28"/>
                  </a:cubicBezTo>
                  <a:cubicBezTo>
                    <a:pt x="1970" y="10"/>
                    <a:pt x="1935" y="0"/>
                    <a:pt x="18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2"/>
            <p:cNvSpPr/>
            <p:nvPr/>
          </p:nvSpPr>
          <p:spPr>
            <a:xfrm>
              <a:off x="3771125" y="4865375"/>
              <a:ext cx="79850" cy="168625"/>
            </a:xfrm>
            <a:custGeom>
              <a:avLst/>
              <a:gdLst/>
              <a:ahLst/>
              <a:cxnLst/>
              <a:rect l="l" t="t" r="r" b="b"/>
              <a:pathLst>
                <a:path w="3194" h="6745" extrusionOk="0">
                  <a:moveTo>
                    <a:pt x="2672" y="384"/>
                  </a:moveTo>
                  <a:cubicBezTo>
                    <a:pt x="2697" y="392"/>
                    <a:pt x="2717" y="414"/>
                    <a:pt x="2722" y="441"/>
                  </a:cubicBezTo>
                  <a:cubicBezTo>
                    <a:pt x="2726" y="463"/>
                    <a:pt x="2728" y="486"/>
                    <a:pt x="2728" y="510"/>
                  </a:cubicBezTo>
                  <a:lnTo>
                    <a:pt x="2631" y="503"/>
                  </a:lnTo>
                  <a:cubicBezTo>
                    <a:pt x="2631" y="481"/>
                    <a:pt x="2633" y="459"/>
                    <a:pt x="2638" y="437"/>
                  </a:cubicBezTo>
                  <a:cubicBezTo>
                    <a:pt x="2640" y="415"/>
                    <a:pt x="2653" y="395"/>
                    <a:pt x="2672" y="384"/>
                  </a:cubicBezTo>
                  <a:close/>
                  <a:moveTo>
                    <a:pt x="2840" y="601"/>
                  </a:moveTo>
                  <a:cubicBezTo>
                    <a:pt x="2863" y="602"/>
                    <a:pt x="2874" y="613"/>
                    <a:pt x="2872" y="636"/>
                  </a:cubicBezTo>
                  <a:cubicBezTo>
                    <a:pt x="2872" y="655"/>
                    <a:pt x="2856" y="671"/>
                    <a:pt x="2837" y="671"/>
                  </a:cubicBezTo>
                  <a:cubicBezTo>
                    <a:pt x="2836" y="671"/>
                    <a:pt x="2835" y="671"/>
                    <a:pt x="2834" y="671"/>
                  </a:cubicBezTo>
                  <a:cubicBezTo>
                    <a:pt x="2815" y="671"/>
                    <a:pt x="2806" y="658"/>
                    <a:pt x="2808" y="636"/>
                  </a:cubicBezTo>
                  <a:cubicBezTo>
                    <a:pt x="2812" y="613"/>
                    <a:pt x="2821" y="602"/>
                    <a:pt x="2840" y="601"/>
                  </a:cubicBezTo>
                  <a:close/>
                  <a:moveTo>
                    <a:pt x="1837" y="907"/>
                  </a:moveTo>
                  <a:cubicBezTo>
                    <a:pt x="1840" y="907"/>
                    <a:pt x="1842" y="908"/>
                    <a:pt x="1845" y="910"/>
                  </a:cubicBezTo>
                  <a:cubicBezTo>
                    <a:pt x="1855" y="910"/>
                    <a:pt x="1858" y="921"/>
                    <a:pt x="1856" y="945"/>
                  </a:cubicBezTo>
                  <a:cubicBezTo>
                    <a:pt x="1855" y="963"/>
                    <a:pt x="1849" y="980"/>
                    <a:pt x="1838" y="994"/>
                  </a:cubicBezTo>
                  <a:cubicBezTo>
                    <a:pt x="1837" y="995"/>
                    <a:pt x="1835" y="995"/>
                    <a:pt x="1834" y="995"/>
                  </a:cubicBezTo>
                  <a:cubicBezTo>
                    <a:pt x="1823" y="995"/>
                    <a:pt x="1818" y="980"/>
                    <a:pt x="1820" y="948"/>
                  </a:cubicBezTo>
                  <a:cubicBezTo>
                    <a:pt x="1823" y="921"/>
                    <a:pt x="1828" y="907"/>
                    <a:pt x="1837" y="907"/>
                  </a:cubicBezTo>
                  <a:close/>
                  <a:moveTo>
                    <a:pt x="2792" y="972"/>
                  </a:moveTo>
                  <a:lnTo>
                    <a:pt x="2826" y="1014"/>
                  </a:lnTo>
                  <a:lnTo>
                    <a:pt x="2792" y="1014"/>
                  </a:lnTo>
                  <a:lnTo>
                    <a:pt x="2792" y="972"/>
                  </a:lnTo>
                  <a:close/>
                  <a:moveTo>
                    <a:pt x="1462" y="1140"/>
                  </a:moveTo>
                  <a:lnTo>
                    <a:pt x="1462" y="1190"/>
                  </a:lnTo>
                  <a:lnTo>
                    <a:pt x="1403" y="1190"/>
                  </a:lnTo>
                  <a:lnTo>
                    <a:pt x="1405" y="1140"/>
                  </a:lnTo>
                  <a:close/>
                  <a:moveTo>
                    <a:pt x="2454" y="1126"/>
                  </a:moveTo>
                  <a:cubicBezTo>
                    <a:pt x="2471" y="1126"/>
                    <a:pt x="2487" y="1140"/>
                    <a:pt x="2506" y="1166"/>
                  </a:cubicBezTo>
                  <a:lnTo>
                    <a:pt x="2506" y="1166"/>
                  </a:lnTo>
                  <a:cubicBezTo>
                    <a:pt x="2501" y="1163"/>
                    <a:pt x="2496" y="1162"/>
                    <a:pt x="2490" y="1162"/>
                  </a:cubicBezTo>
                  <a:cubicBezTo>
                    <a:pt x="2470" y="1162"/>
                    <a:pt x="2474" y="1182"/>
                    <a:pt x="2496" y="1221"/>
                  </a:cubicBezTo>
                  <a:cubicBezTo>
                    <a:pt x="2499" y="1225"/>
                    <a:pt x="2501" y="1230"/>
                    <a:pt x="2504" y="1234"/>
                  </a:cubicBezTo>
                  <a:lnTo>
                    <a:pt x="2504" y="1234"/>
                  </a:lnTo>
                  <a:cubicBezTo>
                    <a:pt x="2488" y="1226"/>
                    <a:pt x="2473" y="1209"/>
                    <a:pt x="2457" y="1182"/>
                  </a:cubicBezTo>
                  <a:cubicBezTo>
                    <a:pt x="2437" y="1146"/>
                    <a:pt x="2435" y="1126"/>
                    <a:pt x="2454" y="1126"/>
                  </a:cubicBezTo>
                  <a:close/>
                  <a:moveTo>
                    <a:pt x="2506" y="1166"/>
                  </a:moveTo>
                  <a:lnTo>
                    <a:pt x="2506" y="1166"/>
                  </a:lnTo>
                  <a:cubicBezTo>
                    <a:pt x="2524" y="1173"/>
                    <a:pt x="2542" y="1191"/>
                    <a:pt x="2560" y="1221"/>
                  </a:cubicBezTo>
                  <a:cubicBezTo>
                    <a:pt x="2583" y="1261"/>
                    <a:pt x="2583" y="1281"/>
                    <a:pt x="2560" y="1281"/>
                  </a:cubicBezTo>
                  <a:cubicBezTo>
                    <a:pt x="2544" y="1281"/>
                    <a:pt x="2525" y="1265"/>
                    <a:pt x="2504" y="1234"/>
                  </a:cubicBezTo>
                  <a:lnTo>
                    <a:pt x="2504" y="1234"/>
                  </a:lnTo>
                  <a:cubicBezTo>
                    <a:pt x="2511" y="1237"/>
                    <a:pt x="2518" y="1239"/>
                    <a:pt x="2525" y="1239"/>
                  </a:cubicBezTo>
                  <a:cubicBezTo>
                    <a:pt x="2543" y="1239"/>
                    <a:pt x="2541" y="1221"/>
                    <a:pt x="2518" y="1182"/>
                  </a:cubicBezTo>
                  <a:cubicBezTo>
                    <a:pt x="2514" y="1176"/>
                    <a:pt x="2510" y="1171"/>
                    <a:pt x="2506" y="1166"/>
                  </a:cubicBezTo>
                  <a:close/>
                  <a:moveTo>
                    <a:pt x="1538" y="1266"/>
                  </a:moveTo>
                  <a:cubicBezTo>
                    <a:pt x="1540" y="1266"/>
                    <a:pt x="1542" y="1266"/>
                    <a:pt x="1544" y="1266"/>
                  </a:cubicBezTo>
                  <a:cubicBezTo>
                    <a:pt x="1559" y="1266"/>
                    <a:pt x="1562" y="1279"/>
                    <a:pt x="1560" y="1308"/>
                  </a:cubicBezTo>
                  <a:cubicBezTo>
                    <a:pt x="1560" y="1336"/>
                    <a:pt x="1551" y="1350"/>
                    <a:pt x="1537" y="1350"/>
                  </a:cubicBezTo>
                  <a:cubicBezTo>
                    <a:pt x="1509" y="1350"/>
                    <a:pt x="1497" y="1336"/>
                    <a:pt x="1498" y="1308"/>
                  </a:cubicBezTo>
                  <a:cubicBezTo>
                    <a:pt x="1497" y="1285"/>
                    <a:pt x="1515" y="1266"/>
                    <a:pt x="1538" y="1266"/>
                  </a:cubicBezTo>
                  <a:close/>
                  <a:moveTo>
                    <a:pt x="2846" y="1323"/>
                  </a:moveTo>
                  <a:lnTo>
                    <a:pt x="2846" y="1400"/>
                  </a:lnTo>
                  <a:lnTo>
                    <a:pt x="2812" y="1400"/>
                  </a:lnTo>
                  <a:lnTo>
                    <a:pt x="2812" y="1323"/>
                  </a:lnTo>
                  <a:close/>
                  <a:moveTo>
                    <a:pt x="886" y="888"/>
                  </a:moveTo>
                  <a:cubicBezTo>
                    <a:pt x="881" y="896"/>
                    <a:pt x="883" y="923"/>
                    <a:pt x="890" y="965"/>
                  </a:cubicBezTo>
                  <a:cubicBezTo>
                    <a:pt x="894" y="996"/>
                    <a:pt x="901" y="1027"/>
                    <a:pt x="914" y="1056"/>
                  </a:cubicBezTo>
                  <a:cubicBezTo>
                    <a:pt x="926" y="1059"/>
                    <a:pt x="938" y="1060"/>
                    <a:pt x="949" y="1060"/>
                  </a:cubicBezTo>
                  <a:cubicBezTo>
                    <a:pt x="961" y="1060"/>
                    <a:pt x="972" y="1059"/>
                    <a:pt x="983" y="1056"/>
                  </a:cubicBezTo>
                  <a:cubicBezTo>
                    <a:pt x="996" y="1055"/>
                    <a:pt x="1006" y="1054"/>
                    <a:pt x="1014" y="1054"/>
                  </a:cubicBezTo>
                  <a:cubicBezTo>
                    <a:pt x="1031" y="1054"/>
                    <a:pt x="1040" y="1057"/>
                    <a:pt x="1040" y="1064"/>
                  </a:cubicBezTo>
                  <a:cubicBezTo>
                    <a:pt x="1049" y="1067"/>
                    <a:pt x="1058" y="1093"/>
                    <a:pt x="1067" y="1137"/>
                  </a:cubicBezTo>
                  <a:cubicBezTo>
                    <a:pt x="1075" y="1168"/>
                    <a:pt x="1080" y="1199"/>
                    <a:pt x="1082" y="1232"/>
                  </a:cubicBezTo>
                  <a:cubicBezTo>
                    <a:pt x="1095" y="1248"/>
                    <a:pt x="1107" y="1263"/>
                    <a:pt x="1124" y="1277"/>
                  </a:cubicBezTo>
                  <a:cubicBezTo>
                    <a:pt x="1142" y="1292"/>
                    <a:pt x="1164" y="1303"/>
                    <a:pt x="1186" y="1308"/>
                  </a:cubicBezTo>
                  <a:lnTo>
                    <a:pt x="1166" y="1358"/>
                  </a:lnTo>
                  <a:lnTo>
                    <a:pt x="998" y="1392"/>
                  </a:lnTo>
                  <a:cubicBezTo>
                    <a:pt x="985" y="1405"/>
                    <a:pt x="970" y="1414"/>
                    <a:pt x="952" y="1416"/>
                  </a:cubicBezTo>
                  <a:cubicBezTo>
                    <a:pt x="938" y="1420"/>
                    <a:pt x="921" y="1420"/>
                    <a:pt x="907" y="1420"/>
                  </a:cubicBezTo>
                  <a:cubicBezTo>
                    <a:pt x="846" y="1420"/>
                    <a:pt x="790" y="1398"/>
                    <a:pt x="746" y="1358"/>
                  </a:cubicBezTo>
                  <a:cubicBezTo>
                    <a:pt x="700" y="1317"/>
                    <a:pt x="678" y="1255"/>
                    <a:pt x="689" y="1197"/>
                  </a:cubicBezTo>
                  <a:cubicBezTo>
                    <a:pt x="691" y="1197"/>
                    <a:pt x="693" y="1197"/>
                    <a:pt x="695" y="1197"/>
                  </a:cubicBezTo>
                  <a:cubicBezTo>
                    <a:pt x="718" y="1197"/>
                    <a:pt x="742" y="1207"/>
                    <a:pt x="760" y="1224"/>
                  </a:cubicBezTo>
                  <a:cubicBezTo>
                    <a:pt x="779" y="1243"/>
                    <a:pt x="797" y="1261"/>
                    <a:pt x="815" y="1279"/>
                  </a:cubicBezTo>
                  <a:cubicBezTo>
                    <a:pt x="833" y="1297"/>
                    <a:pt x="852" y="1314"/>
                    <a:pt x="872" y="1328"/>
                  </a:cubicBezTo>
                  <a:cubicBezTo>
                    <a:pt x="886" y="1337"/>
                    <a:pt x="902" y="1342"/>
                    <a:pt x="918" y="1342"/>
                  </a:cubicBezTo>
                  <a:cubicBezTo>
                    <a:pt x="928" y="1342"/>
                    <a:pt x="938" y="1340"/>
                    <a:pt x="949" y="1336"/>
                  </a:cubicBezTo>
                  <a:cubicBezTo>
                    <a:pt x="963" y="1327"/>
                    <a:pt x="974" y="1314"/>
                    <a:pt x="983" y="1301"/>
                  </a:cubicBezTo>
                  <a:cubicBezTo>
                    <a:pt x="994" y="1288"/>
                    <a:pt x="1002" y="1274"/>
                    <a:pt x="1005" y="1259"/>
                  </a:cubicBezTo>
                  <a:lnTo>
                    <a:pt x="1005" y="1259"/>
                  </a:lnTo>
                  <a:cubicBezTo>
                    <a:pt x="989" y="1264"/>
                    <a:pt x="975" y="1266"/>
                    <a:pt x="961" y="1266"/>
                  </a:cubicBezTo>
                  <a:cubicBezTo>
                    <a:pt x="932" y="1266"/>
                    <a:pt x="909" y="1255"/>
                    <a:pt x="894" y="1233"/>
                  </a:cubicBezTo>
                  <a:cubicBezTo>
                    <a:pt x="868" y="1202"/>
                    <a:pt x="852" y="1164"/>
                    <a:pt x="844" y="1126"/>
                  </a:cubicBezTo>
                  <a:cubicBezTo>
                    <a:pt x="833" y="1082"/>
                    <a:pt x="832" y="1038"/>
                    <a:pt x="833" y="992"/>
                  </a:cubicBezTo>
                  <a:cubicBezTo>
                    <a:pt x="837" y="947"/>
                    <a:pt x="837" y="910"/>
                    <a:pt x="837" y="888"/>
                  </a:cubicBezTo>
                  <a:close/>
                  <a:moveTo>
                    <a:pt x="2764" y="1568"/>
                  </a:moveTo>
                  <a:cubicBezTo>
                    <a:pt x="2768" y="1568"/>
                    <a:pt x="2777" y="1575"/>
                    <a:pt x="2788" y="1590"/>
                  </a:cubicBezTo>
                  <a:cubicBezTo>
                    <a:pt x="2797" y="1599"/>
                    <a:pt x="2806" y="1612"/>
                    <a:pt x="2812" y="1624"/>
                  </a:cubicBezTo>
                  <a:cubicBezTo>
                    <a:pt x="2794" y="1643"/>
                    <a:pt x="2761" y="1652"/>
                    <a:pt x="2715" y="1652"/>
                  </a:cubicBezTo>
                  <a:lnTo>
                    <a:pt x="2722" y="1568"/>
                  </a:lnTo>
                  <a:close/>
                  <a:moveTo>
                    <a:pt x="216" y="2106"/>
                  </a:moveTo>
                  <a:cubicBezTo>
                    <a:pt x="217" y="2106"/>
                    <a:pt x="218" y="2106"/>
                    <a:pt x="220" y="2107"/>
                  </a:cubicBezTo>
                  <a:cubicBezTo>
                    <a:pt x="221" y="2106"/>
                    <a:pt x="222" y="2106"/>
                    <a:pt x="222" y="2106"/>
                  </a:cubicBezTo>
                  <a:cubicBezTo>
                    <a:pt x="234" y="2106"/>
                    <a:pt x="243" y="2117"/>
                    <a:pt x="242" y="2129"/>
                  </a:cubicBezTo>
                  <a:cubicBezTo>
                    <a:pt x="242" y="2141"/>
                    <a:pt x="232" y="2152"/>
                    <a:pt x="220" y="2156"/>
                  </a:cubicBezTo>
                  <a:cubicBezTo>
                    <a:pt x="211" y="2156"/>
                    <a:pt x="207" y="2147"/>
                    <a:pt x="207" y="2129"/>
                  </a:cubicBezTo>
                  <a:cubicBezTo>
                    <a:pt x="207" y="2113"/>
                    <a:pt x="209" y="2106"/>
                    <a:pt x="216" y="2106"/>
                  </a:cubicBezTo>
                  <a:close/>
                  <a:moveTo>
                    <a:pt x="2216" y="2275"/>
                  </a:moveTo>
                  <a:cubicBezTo>
                    <a:pt x="2267" y="2275"/>
                    <a:pt x="2298" y="2286"/>
                    <a:pt x="2311" y="2306"/>
                  </a:cubicBezTo>
                  <a:cubicBezTo>
                    <a:pt x="2322" y="2328"/>
                    <a:pt x="2324" y="2371"/>
                    <a:pt x="2315" y="2437"/>
                  </a:cubicBezTo>
                  <a:cubicBezTo>
                    <a:pt x="2306" y="2435"/>
                    <a:pt x="2298" y="2435"/>
                    <a:pt x="2289" y="2434"/>
                  </a:cubicBezTo>
                  <a:cubicBezTo>
                    <a:pt x="2282" y="2432"/>
                    <a:pt x="2273" y="2430"/>
                    <a:pt x="2266" y="2430"/>
                  </a:cubicBezTo>
                  <a:cubicBezTo>
                    <a:pt x="2205" y="2430"/>
                    <a:pt x="2180" y="2419"/>
                    <a:pt x="2193" y="2397"/>
                  </a:cubicBezTo>
                  <a:cubicBezTo>
                    <a:pt x="2207" y="2359"/>
                    <a:pt x="2216" y="2317"/>
                    <a:pt x="2216" y="2275"/>
                  </a:cubicBezTo>
                  <a:close/>
                  <a:moveTo>
                    <a:pt x="2286" y="762"/>
                  </a:moveTo>
                  <a:cubicBezTo>
                    <a:pt x="2284" y="790"/>
                    <a:pt x="2291" y="817"/>
                    <a:pt x="2308" y="839"/>
                  </a:cubicBezTo>
                  <a:cubicBezTo>
                    <a:pt x="2322" y="859"/>
                    <a:pt x="2339" y="875"/>
                    <a:pt x="2357" y="892"/>
                  </a:cubicBezTo>
                  <a:cubicBezTo>
                    <a:pt x="2373" y="906"/>
                    <a:pt x="2390" y="925"/>
                    <a:pt x="2403" y="943"/>
                  </a:cubicBezTo>
                  <a:cubicBezTo>
                    <a:pt x="2414" y="965"/>
                    <a:pt x="2421" y="989"/>
                    <a:pt x="2419" y="1014"/>
                  </a:cubicBezTo>
                  <a:lnTo>
                    <a:pt x="2419" y="1091"/>
                  </a:lnTo>
                  <a:cubicBezTo>
                    <a:pt x="2410" y="1096"/>
                    <a:pt x="2404" y="1118"/>
                    <a:pt x="2403" y="1157"/>
                  </a:cubicBezTo>
                  <a:cubicBezTo>
                    <a:pt x="2401" y="1184"/>
                    <a:pt x="2397" y="1212"/>
                    <a:pt x="2392" y="1237"/>
                  </a:cubicBezTo>
                  <a:cubicBezTo>
                    <a:pt x="2386" y="1252"/>
                    <a:pt x="2377" y="1286"/>
                    <a:pt x="2361" y="1339"/>
                  </a:cubicBezTo>
                  <a:cubicBezTo>
                    <a:pt x="2344" y="1392"/>
                    <a:pt x="2326" y="1451"/>
                    <a:pt x="2308" y="1515"/>
                  </a:cubicBezTo>
                  <a:cubicBezTo>
                    <a:pt x="2289" y="1579"/>
                    <a:pt x="2269" y="1639"/>
                    <a:pt x="2251" y="1697"/>
                  </a:cubicBezTo>
                  <a:cubicBezTo>
                    <a:pt x="2233" y="1756"/>
                    <a:pt x="2220" y="1798"/>
                    <a:pt x="2216" y="1820"/>
                  </a:cubicBezTo>
                  <a:cubicBezTo>
                    <a:pt x="2225" y="1820"/>
                    <a:pt x="2236" y="1840"/>
                    <a:pt x="2251" y="1880"/>
                  </a:cubicBezTo>
                  <a:cubicBezTo>
                    <a:pt x="2258" y="1902"/>
                    <a:pt x="2267" y="1926"/>
                    <a:pt x="2278" y="1946"/>
                  </a:cubicBezTo>
                  <a:cubicBezTo>
                    <a:pt x="2278" y="1955"/>
                    <a:pt x="2282" y="1964"/>
                    <a:pt x="2286" y="1971"/>
                  </a:cubicBezTo>
                  <a:cubicBezTo>
                    <a:pt x="2291" y="1975"/>
                    <a:pt x="2293" y="1982"/>
                    <a:pt x="2293" y="1988"/>
                  </a:cubicBezTo>
                  <a:lnTo>
                    <a:pt x="2056" y="1973"/>
                  </a:lnTo>
                  <a:lnTo>
                    <a:pt x="1950" y="2079"/>
                  </a:lnTo>
                  <a:cubicBezTo>
                    <a:pt x="1964" y="2079"/>
                    <a:pt x="1977" y="2072"/>
                    <a:pt x="1982" y="2057"/>
                  </a:cubicBezTo>
                  <a:cubicBezTo>
                    <a:pt x="1986" y="2050"/>
                    <a:pt x="1990" y="2046"/>
                    <a:pt x="1995" y="2046"/>
                  </a:cubicBezTo>
                  <a:cubicBezTo>
                    <a:pt x="1999" y="2046"/>
                    <a:pt x="2002" y="2048"/>
                    <a:pt x="2006" y="2052"/>
                  </a:cubicBezTo>
                  <a:lnTo>
                    <a:pt x="2006" y="2094"/>
                  </a:lnTo>
                  <a:cubicBezTo>
                    <a:pt x="1997" y="2103"/>
                    <a:pt x="1982" y="2116"/>
                    <a:pt x="1961" y="2136"/>
                  </a:cubicBezTo>
                  <a:cubicBezTo>
                    <a:pt x="1939" y="2154"/>
                    <a:pt x="1926" y="2165"/>
                    <a:pt x="1922" y="2171"/>
                  </a:cubicBezTo>
                  <a:lnTo>
                    <a:pt x="1915" y="2512"/>
                  </a:lnTo>
                  <a:cubicBezTo>
                    <a:pt x="1849" y="2512"/>
                    <a:pt x="1811" y="2494"/>
                    <a:pt x="1800" y="2457"/>
                  </a:cubicBezTo>
                  <a:cubicBezTo>
                    <a:pt x="1785" y="2415"/>
                    <a:pt x="1752" y="2382"/>
                    <a:pt x="1712" y="2366"/>
                  </a:cubicBezTo>
                  <a:cubicBezTo>
                    <a:pt x="1709" y="2364"/>
                    <a:pt x="1705" y="2363"/>
                    <a:pt x="1699" y="2363"/>
                  </a:cubicBezTo>
                  <a:cubicBezTo>
                    <a:pt x="1686" y="2363"/>
                    <a:pt x="1664" y="2368"/>
                    <a:pt x="1635" y="2375"/>
                  </a:cubicBezTo>
                  <a:cubicBezTo>
                    <a:pt x="1608" y="2384"/>
                    <a:pt x="1579" y="2390"/>
                    <a:pt x="1551" y="2393"/>
                  </a:cubicBezTo>
                  <a:cubicBezTo>
                    <a:pt x="1551" y="2454"/>
                    <a:pt x="1533" y="2498"/>
                    <a:pt x="1498" y="2523"/>
                  </a:cubicBezTo>
                  <a:cubicBezTo>
                    <a:pt x="1460" y="2551"/>
                    <a:pt x="1413" y="2567"/>
                    <a:pt x="1365" y="2569"/>
                  </a:cubicBezTo>
                  <a:cubicBezTo>
                    <a:pt x="1342" y="2571"/>
                    <a:pt x="1319" y="2572"/>
                    <a:pt x="1296" y="2572"/>
                  </a:cubicBezTo>
                  <a:cubicBezTo>
                    <a:pt x="1260" y="2572"/>
                    <a:pt x="1225" y="2570"/>
                    <a:pt x="1190" y="2565"/>
                  </a:cubicBezTo>
                  <a:cubicBezTo>
                    <a:pt x="1131" y="2558"/>
                    <a:pt x="1071" y="2554"/>
                    <a:pt x="1011" y="2554"/>
                  </a:cubicBezTo>
                  <a:cubicBezTo>
                    <a:pt x="974" y="2551"/>
                    <a:pt x="950" y="2538"/>
                    <a:pt x="941" y="2519"/>
                  </a:cubicBezTo>
                  <a:cubicBezTo>
                    <a:pt x="932" y="2498"/>
                    <a:pt x="927" y="2474"/>
                    <a:pt x="928" y="2450"/>
                  </a:cubicBezTo>
                  <a:cubicBezTo>
                    <a:pt x="928" y="2302"/>
                    <a:pt x="967" y="2158"/>
                    <a:pt x="1044" y="2030"/>
                  </a:cubicBezTo>
                  <a:cubicBezTo>
                    <a:pt x="1115" y="1915"/>
                    <a:pt x="1197" y="1807"/>
                    <a:pt x="1288" y="1708"/>
                  </a:cubicBezTo>
                  <a:cubicBezTo>
                    <a:pt x="1380" y="1610"/>
                    <a:pt x="1467" y="1515"/>
                    <a:pt x="1551" y="1420"/>
                  </a:cubicBezTo>
                  <a:cubicBezTo>
                    <a:pt x="1632" y="1334"/>
                    <a:pt x="1687" y="1228"/>
                    <a:pt x="1712" y="1113"/>
                  </a:cubicBezTo>
                  <a:cubicBezTo>
                    <a:pt x="1745" y="1119"/>
                    <a:pt x="1777" y="1122"/>
                    <a:pt x="1806" y="1122"/>
                  </a:cubicBezTo>
                  <a:cubicBezTo>
                    <a:pt x="1863" y="1122"/>
                    <a:pt x="1912" y="1110"/>
                    <a:pt x="1953" y="1087"/>
                  </a:cubicBezTo>
                  <a:cubicBezTo>
                    <a:pt x="2014" y="1056"/>
                    <a:pt x="2066" y="1012"/>
                    <a:pt x="2110" y="961"/>
                  </a:cubicBezTo>
                  <a:cubicBezTo>
                    <a:pt x="2149" y="919"/>
                    <a:pt x="2182" y="874"/>
                    <a:pt x="2213" y="824"/>
                  </a:cubicBezTo>
                  <a:cubicBezTo>
                    <a:pt x="2238" y="782"/>
                    <a:pt x="2264" y="762"/>
                    <a:pt x="2286" y="762"/>
                  </a:cubicBezTo>
                  <a:close/>
                  <a:moveTo>
                    <a:pt x="1265" y="2626"/>
                  </a:moveTo>
                  <a:cubicBezTo>
                    <a:pt x="1274" y="2626"/>
                    <a:pt x="1283" y="2627"/>
                    <a:pt x="1292" y="2629"/>
                  </a:cubicBezTo>
                  <a:cubicBezTo>
                    <a:pt x="1310" y="2631"/>
                    <a:pt x="1327" y="2635"/>
                    <a:pt x="1345" y="2642"/>
                  </a:cubicBezTo>
                  <a:cubicBezTo>
                    <a:pt x="1358" y="2647"/>
                    <a:pt x="1369" y="2660"/>
                    <a:pt x="1369" y="2675"/>
                  </a:cubicBezTo>
                  <a:lnTo>
                    <a:pt x="1257" y="2675"/>
                  </a:lnTo>
                  <a:cubicBezTo>
                    <a:pt x="1246" y="2675"/>
                    <a:pt x="1235" y="2677"/>
                    <a:pt x="1224" y="2678"/>
                  </a:cubicBezTo>
                  <a:cubicBezTo>
                    <a:pt x="1206" y="2680"/>
                    <a:pt x="1188" y="2680"/>
                    <a:pt x="1170" y="2680"/>
                  </a:cubicBezTo>
                  <a:cubicBezTo>
                    <a:pt x="1166" y="2681"/>
                    <a:pt x="1163" y="2681"/>
                    <a:pt x="1159" y="2681"/>
                  </a:cubicBezTo>
                  <a:cubicBezTo>
                    <a:pt x="1144" y="2681"/>
                    <a:pt x="1128" y="2678"/>
                    <a:pt x="1113" y="2675"/>
                  </a:cubicBezTo>
                  <a:cubicBezTo>
                    <a:pt x="1097" y="2669"/>
                    <a:pt x="1087" y="2655"/>
                    <a:pt x="1089" y="2638"/>
                  </a:cubicBezTo>
                  <a:lnTo>
                    <a:pt x="1089" y="2638"/>
                  </a:lnTo>
                  <a:lnTo>
                    <a:pt x="1089" y="2640"/>
                  </a:lnTo>
                  <a:cubicBezTo>
                    <a:pt x="1098" y="2640"/>
                    <a:pt x="1118" y="2638"/>
                    <a:pt x="1148" y="2636"/>
                  </a:cubicBezTo>
                  <a:cubicBezTo>
                    <a:pt x="1179" y="2633"/>
                    <a:pt x="1199" y="2633"/>
                    <a:pt x="1208" y="2633"/>
                  </a:cubicBezTo>
                  <a:cubicBezTo>
                    <a:pt x="1219" y="2631"/>
                    <a:pt x="1228" y="2631"/>
                    <a:pt x="1239" y="2629"/>
                  </a:cubicBezTo>
                  <a:cubicBezTo>
                    <a:pt x="1248" y="2627"/>
                    <a:pt x="1257" y="2626"/>
                    <a:pt x="1265" y="2626"/>
                  </a:cubicBezTo>
                  <a:close/>
                  <a:moveTo>
                    <a:pt x="1005" y="2722"/>
                  </a:moveTo>
                  <a:cubicBezTo>
                    <a:pt x="1027" y="2731"/>
                    <a:pt x="1045" y="2751"/>
                    <a:pt x="1051" y="2775"/>
                  </a:cubicBezTo>
                  <a:cubicBezTo>
                    <a:pt x="1056" y="2795"/>
                    <a:pt x="1060" y="2815"/>
                    <a:pt x="1060" y="2835"/>
                  </a:cubicBezTo>
                  <a:lnTo>
                    <a:pt x="1005" y="2835"/>
                  </a:lnTo>
                  <a:lnTo>
                    <a:pt x="1005" y="2722"/>
                  </a:lnTo>
                  <a:close/>
                  <a:moveTo>
                    <a:pt x="934" y="3004"/>
                  </a:moveTo>
                  <a:lnTo>
                    <a:pt x="998" y="3011"/>
                  </a:lnTo>
                  <a:lnTo>
                    <a:pt x="998" y="3095"/>
                  </a:lnTo>
                  <a:cubicBezTo>
                    <a:pt x="981" y="3082"/>
                    <a:pt x="967" y="3069"/>
                    <a:pt x="956" y="3053"/>
                  </a:cubicBezTo>
                  <a:cubicBezTo>
                    <a:pt x="943" y="3038"/>
                    <a:pt x="936" y="3022"/>
                    <a:pt x="934" y="3004"/>
                  </a:cubicBezTo>
                  <a:close/>
                  <a:moveTo>
                    <a:pt x="1635" y="3080"/>
                  </a:moveTo>
                  <a:lnTo>
                    <a:pt x="1606" y="3115"/>
                  </a:lnTo>
                  <a:lnTo>
                    <a:pt x="1606" y="3080"/>
                  </a:lnTo>
                  <a:close/>
                  <a:moveTo>
                    <a:pt x="417" y="3122"/>
                  </a:moveTo>
                  <a:lnTo>
                    <a:pt x="417" y="3164"/>
                  </a:lnTo>
                  <a:lnTo>
                    <a:pt x="375" y="3122"/>
                  </a:lnTo>
                  <a:close/>
                  <a:moveTo>
                    <a:pt x="780" y="2569"/>
                  </a:moveTo>
                  <a:cubicBezTo>
                    <a:pt x="812" y="2571"/>
                    <a:pt x="839" y="2589"/>
                    <a:pt x="850" y="2618"/>
                  </a:cubicBezTo>
                  <a:cubicBezTo>
                    <a:pt x="870" y="2653"/>
                    <a:pt x="885" y="2691"/>
                    <a:pt x="892" y="2730"/>
                  </a:cubicBezTo>
                  <a:cubicBezTo>
                    <a:pt x="901" y="2770"/>
                    <a:pt x="907" y="2812"/>
                    <a:pt x="910" y="2852"/>
                  </a:cubicBezTo>
                  <a:cubicBezTo>
                    <a:pt x="912" y="2892"/>
                    <a:pt x="914" y="2920"/>
                    <a:pt x="914" y="2934"/>
                  </a:cubicBezTo>
                  <a:cubicBezTo>
                    <a:pt x="914" y="2971"/>
                    <a:pt x="905" y="2989"/>
                    <a:pt x="885" y="2989"/>
                  </a:cubicBezTo>
                  <a:cubicBezTo>
                    <a:pt x="866" y="2989"/>
                    <a:pt x="846" y="2991"/>
                    <a:pt x="826" y="2993"/>
                  </a:cubicBezTo>
                  <a:cubicBezTo>
                    <a:pt x="802" y="2996"/>
                    <a:pt x="780" y="3009"/>
                    <a:pt x="766" y="3027"/>
                  </a:cubicBezTo>
                  <a:cubicBezTo>
                    <a:pt x="748" y="3049"/>
                    <a:pt x="739" y="3096"/>
                    <a:pt x="738" y="3171"/>
                  </a:cubicBezTo>
                  <a:lnTo>
                    <a:pt x="738" y="3171"/>
                  </a:lnTo>
                  <a:cubicBezTo>
                    <a:pt x="723" y="3166"/>
                    <a:pt x="709" y="3149"/>
                    <a:pt x="696" y="3119"/>
                  </a:cubicBezTo>
                  <a:cubicBezTo>
                    <a:pt x="682" y="3078"/>
                    <a:pt x="669" y="3038"/>
                    <a:pt x="662" y="2996"/>
                  </a:cubicBezTo>
                  <a:cubicBezTo>
                    <a:pt x="653" y="2949"/>
                    <a:pt x="645" y="2907"/>
                    <a:pt x="640" y="2867"/>
                  </a:cubicBezTo>
                  <a:cubicBezTo>
                    <a:pt x="636" y="2826"/>
                    <a:pt x="633" y="2803"/>
                    <a:pt x="633" y="2793"/>
                  </a:cubicBezTo>
                  <a:lnTo>
                    <a:pt x="633" y="2744"/>
                  </a:lnTo>
                  <a:lnTo>
                    <a:pt x="711" y="2828"/>
                  </a:lnTo>
                  <a:cubicBezTo>
                    <a:pt x="720" y="2828"/>
                    <a:pt x="731" y="2825"/>
                    <a:pt x="738" y="2817"/>
                  </a:cubicBezTo>
                  <a:cubicBezTo>
                    <a:pt x="748" y="2810"/>
                    <a:pt x="753" y="2804"/>
                    <a:pt x="753" y="2801"/>
                  </a:cubicBezTo>
                  <a:cubicBezTo>
                    <a:pt x="753" y="2777"/>
                    <a:pt x="755" y="2737"/>
                    <a:pt x="759" y="2678"/>
                  </a:cubicBezTo>
                  <a:cubicBezTo>
                    <a:pt x="764" y="2620"/>
                    <a:pt x="771" y="2583"/>
                    <a:pt x="780" y="2569"/>
                  </a:cubicBezTo>
                  <a:close/>
                  <a:moveTo>
                    <a:pt x="395" y="3831"/>
                  </a:moveTo>
                  <a:cubicBezTo>
                    <a:pt x="408" y="3847"/>
                    <a:pt x="419" y="3868"/>
                    <a:pt x="422" y="3889"/>
                  </a:cubicBezTo>
                  <a:cubicBezTo>
                    <a:pt x="432" y="3911"/>
                    <a:pt x="435" y="3933"/>
                    <a:pt x="437" y="3957"/>
                  </a:cubicBezTo>
                  <a:lnTo>
                    <a:pt x="417" y="3977"/>
                  </a:lnTo>
                  <a:cubicBezTo>
                    <a:pt x="402" y="3992"/>
                    <a:pt x="393" y="3999"/>
                    <a:pt x="388" y="3999"/>
                  </a:cubicBezTo>
                  <a:cubicBezTo>
                    <a:pt x="384" y="3988"/>
                    <a:pt x="377" y="3975"/>
                    <a:pt x="368" y="3957"/>
                  </a:cubicBezTo>
                  <a:cubicBezTo>
                    <a:pt x="360" y="3942"/>
                    <a:pt x="355" y="3930"/>
                    <a:pt x="353" y="3915"/>
                  </a:cubicBezTo>
                  <a:lnTo>
                    <a:pt x="353" y="3879"/>
                  </a:lnTo>
                  <a:cubicBezTo>
                    <a:pt x="353" y="3873"/>
                    <a:pt x="357" y="3869"/>
                    <a:pt x="360" y="3866"/>
                  </a:cubicBezTo>
                  <a:lnTo>
                    <a:pt x="375" y="3851"/>
                  </a:lnTo>
                  <a:lnTo>
                    <a:pt x="395" y="3831"/>
                  </a:lnTo>
                  <a:close/>
                  <a:moveTo>
                    <a:pt x="437" y="4123"/>
                  </a:moveTo>
                  <a:lnTo>
                    <a:pt x="437" y="4125"/>
                  </a:lnTo>
                  <a:cubicBezTo>
                    <a:pt x="457" y="4125"/>
                    <a:pt x="464" y="4136"/>
                    <a:pt x="464" y="4162"/>
                  </a:cubicBezTo>
                  <a:cubicBezTo>
                    <a:pt x="464" y="4187"/>
                    <a:pt x="455" y="4202"/>
                    <a:pt x="437" y="4202"/>
                  </a:cubicBezTo>
                  <a:cubicBezTo>
                    <a:pt x="413" y="4202"/>
                    <a:pt x="402" y="4189"/>
                    <a:pt x="402" y="4162"/>
                  </a:cubicBezTo>
                  <a:cubicBezTo>
                    <a:pt x="402" y="4136"/>
                    <a:pt x="415" y="4123"/>
                    <a:pt x="437" y="4123"/>
                  </a:cubicBezTo>
                  <a:close/>
                  <a:moveTo>
                    <a:pt x="590" y="4264"/>
                  </a:moveTo>
                  <a:cubicBezTo>
                    <a:pt x="593" y="4264"/>
                    <a:pt x="595" y="4264"/>
                    <a:pt x="598" y="4264"/>
                  </a:cubicBezTo>
                  <a:lnTo>
                    <a:pt x="598" y="4467"/>
                  </a:lnTo>
                  <a:cubicBezTo>
                    <a:pt x="543" y="4467"/>
                    <a:pt x="514" y="4441"/>
                    <a:pt x="514" y="4390"/>
                  </a:cubicBezTo>
                  <a:cubicBezTo>
                    <a:pt x="516" y="4363"/>
                    <a:pt x="519" y="4335"/>
                    <a:pt x="528" y="4310"/>
                  </a:cubicBezTo>
                  <a:cubicBezTo>
                    <a:pt x="537" y="4281"/>
                    <a:pt x="562" y="4264"/>
                    <a:pt x="590" y="4264"/>
                  </a:cubicBezTo>
                  <a:close/>
                  <a:moveTo>
                    <a:pt x="585" y="4615"/>
                  </a:moveTo>
                  <a:cubicBezTo>
                    <a:pt x="607" y="4615"/>
                    <a:pt x="620" y="4629"/>
                    <a:pt x="620" y="4657"/>
                  </a:cubicBezTo>
                  <a:cubicBezTo>
                    <a:pt x="620" y="4684"/>
                    <a:pt x="609" y="4699"/>
                    <a:pt x="585" y="4699"/>
                  </a:cubicBezTo>
                  <a:cubicBezTo>
                    <a:pt x="561" y="4699"/>
                    <a:pt x="550" y="4684"/>
                    <a:pt x="550" y="4657"/>
                  </a:cubicBezTo>
                  <a:cubicBezTo>
                    <a:pt x="550" y="4627"/>
                    <a:pt x="561" y="4615"/>
                    <a:pt x="585" y="4615"/>
                  </a:cubicBezTo>
                  <a:close/>
                  <a:moveTo>
                    <a:pt x="738" y="5322"/>
                  </a:moveTo>
                  <a:cubicBezTo>
                    <a:pt x="764" y="5322"/>
                    <a:pt x="788" y="5323"/>
                    <a:pt x="813" y="5329"/>
                  </a:cubicBezTo>
                  <a:cubicBezTo>
                    <a:pt x="835" y="5333"/>
                    <a:pt x="857" y="5340"/>
                    <a:pt x="879" y="5349"/>
                  </a:cubicBezTo>
                  <a:cubicBezTo>
                    <a:pt x="896" y="5356"/>
                    <a:pt x="907" y="5373"/>
                    <a:pt x="907" y="5391"/>
                  </a:cubicBezTo>
                  <a:cubicBezTo>
                    <a:pt x="910" y="5415"/>
                    <a:pt x="899" y="5437"/>
                    <a:pt x="879" y="5448"/>
                  </a:cubicBezTo>
                  <a:cubicBezTo>
                    <a:pt x="859" y="5457"/>
                    <a:pt x="837" y="5462"/>
                    <a:pt x="815" y="5462"/>
                  </a:cubicBezTo>
                  <a:cubicBezTo>
                    <a:pt x="780" y="5462"/>
                    <a:pt x="746" y="5448"/>
                    <a:pt x="724" y="5420"/>
                  </a:cubicBezTo>
                  <a:cubicBezTo>
                    <a:pt x="702" y="5393"/>
                    <a:pt x="689" y="5358"/>
                    <a:pt x="689" y="5322"/>
                  </a:cubicBezTo>
                  <a:close/>
                  <a:moveTo>
                    <a:pt x="689" y="5826"/>
                  </a:moveTo>
                  <a:cubicBezTo>
                    <a:pt x="707" y="5835"/>
                    <a:pt x="704" y="5855"/>
                    <a:pt x="676" y="5882"/>
                  </a:cubicBezTo>
                  <a:cubicBezTo>
                    <a:pt x="665" y="5882"/>
                    <a:pt x="664" y="5873"/>
                    <a:pt x="665" y="5853"/>
                  </a:cubicBezTo>
                  <a:cubicBezTo>
                    <a:pt x="667" y="5835"/>
                    <a:pt x="676" y="5826"/>
                    <a:pt x="689" y="5826"/>
                  </a:cubicBezTo>
                  <a:close/>
                  <a:moveTo>
                    <a:pt x="430" y="0"/>
                  </a:moveTo>
                  <a:cubicBezTo>
                    <a:pt x="391" y="0"/>
                    <a:pt x="355" y="10"/>
                    <a:pt x="322" y="28"/>
                  </a:cubicBezTo>
                  <a:cubicBezTo>
                    <a:pt x="287" y="46"/>
                    <a:pt x="254" y="70"/>
                    <a:pt x="223" y="95"/>
                  </a:cubicBezTo>
                  <a:cubicBezTo>
                    <a:pt x="194" y="119"/>
                    <a:pt x="165" y="145"/>
                    <a:pt x="139" y="165"/>
                  </a:cubicBezTo>
                  <a:cubicBezTo>
                    <a:pt x="121" y="183"/>
                    <a:pt x="97" y="194"/>
                    <a:pt x="74" y="196"/>
                  </a:cubicBezTo>
                  <a:lnTo>
                    <a:pt x="24" y="441"/>
                  </a:lnTo>
                  <a:lnTo>
                    <a:pt x="24" y="512"/>
                  </a:lnTo>
                  <a:cubicBezTo>
                    <a:pt x="24" y="554"/>
                    <a:pt x="22" y="603"/>
                    <a:pt x="21" y="658"/>
                  </a:cubicBezTo>
                  <a:lnTo>
                    <a:pt x="13" y="826"/>
                  </a:lnTo>
                  <a:cubicBezTo>
                    <a:pt x="11" y="883"/>
                    <a:pt x="10" y="927"/>
                    <a:pt x="10" y="959"/>
                  </a:cubicBezTo>
                  <a:cubicBezTo>
                    <a:pt x="0" y="1356"/>
                    <a:pt x="6" y="1749"/>
                    <a:pt x="24" y="2136"/>
                  </a:cubicBezTo>
                  <a:cubicBezTo>
                    <a:pt x="42" y="2525"/>
                    <a:pt x="48" y="2916"/>
                    <a:pt x="39" y="3314"/>
                  </a:cubicBezTo>
                  <a:cubicBezTo>
                    <a:pt x="39" y="3449"/>
                    <a:pt x="41" y="3584"/>
                    <a:pt x="44" y="3720"/>
                  </a:cubicBezTo>
                  <a:cubicBezTo>
                    <a:pt x="50" y="3855"/>
                    <a:pt x="55" y="3990"/>
                    <a:pt x="59" y="4125"/>
                  </a:cubicBezTo>
                  <a:cubicBezTo>
                    <a:pt x="59" y="4299"/>
                    <a:pt x="66" y="4469"/>
                    <a:pt x="81" y="4637"/>
                  </a:cubicBezTo>
                  <a:cubicBezTo>
                    <a:pt x="90" y="4721"/>
                    <a:pt x="90" y="4805"/>
                    <a:pt x="84" y="4889"/>
                  </a:cubicBezTo>
                  <a:cubicBezTo>
                    <a:pt x="75" y="4973"/>
                    <a:pt x="79" y="5057"/>
                    <a:pt x="94" y="5139"/>
                  </a:cubicBezTo>
                  <a:cubicBezTo>
                    <a:pt x="103" y="5199"/>
                    <a:pt x="105" y="5258"/>
                    <a:pt x="97" y="5318"/>
                  </a:cubicBezTo>
                  <a:cubicBezTo>
                    <a:pt x="92" y="5375"/>
                    <a:pt x="101" y="5431"/>
                    <a:pt x="123" y="5482"/>
                  </a:cubicBezTo>
                  <a:cubicBezTo>
                    <a:pt x="123" y="5485"/>
                    <a:pt x="127" y="5488"/>
                    <a:pt x="134" y="5488"/>
                  </a:cubicBezTo>
                  <a:cubicBezTo>
                    <a:pt x="138" y="5488"/>
                    <a:pt x="142" y="5487"/>
                    <a:pt x="147" y="5486"/>
                  </a:cubicBezTo>
                  <a:cubicBezTo>
                    <a:pt x="153" y="5485"/>
                    <a:pt x="157" y="5485"/>
                    <a:pt x="161" y="5485"/>
                  </a:cubicBezTo>
                  <a:cubicBezTo>
                    <a:pt x="167" y="5485"/>
                    <a:pt x="170" y="5486"/>
                    <a:pt x="170" y="5490"/>
                  </a:cubicBezTo>
                  <a:lnTo>
                    <a:pt x="170" y="5554"/>
                  </a:lnTo>
                  <a:cubicBezTo>
                    <a:pt x="170" y="5599"/>
                    <a:pt x="161" y="5647"/>
                    <a:pt x="143" y="5691"/>
                  </a:cubicBezTo>
                  <a:cubicBezTo>
                    <a:pt x="127" y="5731"/>
                    <a:pt x="114" y="5775"/>
                    <a:pt x="108" y="5820"/>
                  </a:cubicBezTo>
                  <a:cubicBezTo>
                    <a:pt x="86" y="5906"/>
                    <a:pt x="74" y="5996"/>
                    <a:pt x="74" y="6085"/>
                  </a:cubicBezTo>
                  <a:cubicBezTo>
                    <a:pt x="77" y="6145"/>
                    <a:pt x="83" y="6198"/>
                    <a:pt x="86" y="6240"/>
                  </a:cubicBezTo>
                  <a:cubicBezTo>
                    <a:pt x="92" y="6282"/>
                    <a:pt x="97" y="6323"/>
                    <a:pt x="101" y="6363"/>
                  </a:cubicBezTo>
                  <a:cubicBezTo>
                    <a:pt x="106" y="6401"/>
                    <a:pt x="112" y="6447"/>
                    <a:pt x="123" y="6493"/>
                  </a:cubicBezTo>
                  <a:cubicBezTo>
                    <a:pt x="132" y="6538"/>
                    <a:pt x="145" y="6591"/>
                    <a:pt x="165" y="6653"/>
                  </a:cubicBezTo>
                  <a:cubicBezTo>
                    <a:pt x="195" y="6645"/>
                    <a:pt x="221" y="6640"/>
                    <a:pt x="243" y="6640"/>
                  </a:cubicBezTo>
                  <a:cubicBezTo>
                    <a:pt x="257" y="6640"/>
                    <a:pt x="270" y="6642"/>
                    <a:pt x="280" y="6646"/>
                  </a:cubicBezTo>
                  <a:cubicBezTo>
                    <a:pt x="304" y="6655"/>
                    <a:pt x="326" y="6666"/>
                    <a:pt x="346" y="6681"/>
                  </a:cubicBezTo>
                  <a:cubicBezTo>
                    <a:pt x="366" y="6695"/>
                    <a:pt x="386" y="6708"/>
                    <a:pt x="406" y="6723"/>
                  </a:cubicBezTo>
                  <a:cubicBezTo>
                    <a:pt x="429" y="6738"/>
                    <a:pt x="456" y="6745"/>
                    <a:pt x="484" y="6745"/>
                  </a:cubicBezTo>
                  <a:cubicBezTo>
                    <a:pt x="487" y="6745"/>
                    <a:pt x="491" y="6745"/>
                    <a:pt x="494" y="6745"/>
                  </a:cubicBezTo>
                  <a:cubicBezTo>
                    <a:pt x="496" y="6745"/>
                    <a:pt x="498" y="6745"/>
                    <a:pt x="501" y="6745"/>
                  </a:cubicBezTo>
                  <a:cubicBezTo>
                    <a:pt x="522" y="6745"/>
                    <a:pt x="543" y="6738"/>
                    <a:pt x="559" y="6723"/>
                  </a:cubicBezTo>
                  <a:cubicBezTo>
                    <a:pt x="572" y="6708"/>
                    <a:pt x="580" y="6690"/>
                    <a:pt x="581" y="6670"/>
                  </a:cubicBezTo>
                  <a:cubicBezTo>
                    <a:pt x="583" y="6650"/>
                    <a:pt x="585" y="6626"/>
                    <a:pt x="589" y="6600"/>
                  </a:cubicBezTo>
                  <a:cubicBezTo>
                    <a:pt x="589" y="6577"/>
                    <a:pt x="601" y="6555"/>
                    <a:pt x="620" y="6542"/>
                  </a:cubicBezTo>
                  <a:cubicBezTo>
                    <a:pt x="633" y="6539"/>
                    <a:pt x="648" y="6538"/>
                    <a:pt x="662" y="6538"/>
                  </a:cubicBezTo>
                  <a:cubicBezTo>
                    <a:pt x="676" y="6538"/>
                    <a:pt x="690" y="6539"/>
                    <a:pt x="704" y="6542"/>
                  </a:cubicBezTo>
                  <a:cubicBezTo>
                    <a:pt x="717" y="6544"/>
                    <a:pt x="732" y="6545"/>
                    <a:pt x="746" y="6545"/>
                  </a:cubicBezTo>
                  <a:cubicBezTo>
                    <a:pt x="760" y="6545"/>
                    <a:pt x="774" y="6544"/>
                    <a:pt x="788" y="6542"/>
                  </a:cubicBezTo>
                  <a:cubicBezTo>
                    <a:pt x="799" y="6536"/>
                    <a:pt x="808" y="6529"/>
                    <a:pt x="815" y="6520"/>
                  </a:cubicBezTo>
                  <a:cubicBezTo>
                    <a:pt x="824" y="6511"/>
                    <a:pt x="830" y="6504"/>
                    <a:pt x="830" y="6500"/>
                  </a:cubicBezTo>
                  <a:cubicBezTo>
                    <a:pt x="835" y="6489"/>
                    <a:pt x="830" y="6467"/>
                    <a:pt x="815" y="6432"/>
                  </a:cubicBezTo>
                  <a:cubicBezTo>
                    <a:pt x="808" y="6414"/>
                    <a:pt x="801" y="6394"/>
                    <a:pt x="795" y="6374"/>
                  </a:cubicBezTo>
                  <a:lnTo>
                    <a:pt x="795" y="6257"/>
                  </a:lnTo>
                  <a:cubicBezTo>
                    <a:pt x="795" y="6209"/>
                    <a:pt x="802" y="6162"/>
                    <a:pt x="815" y="6116"/>
                  </a:cubicBezTo>
                  <a:cubicBezTo>
                    <a:pt x="824" y="6093"/>
                    <a:pt x="863" y="6082"/>
                    <a:pt x="928" y="6082"/>
                  </a:cubicBezTo>
                  <a:cubicBezTo>
                    <a:pt x="930" y="6021"/>
                    <a:pt x="916" y="5961"/>
                    <a:pt x="886" y="5910"/>
                  </a:cubicBezTo>
                  <a:cubicBezTo>
                    <a:pt x="861" y="5868"/>
                    <a:pt x="826" y="5831"/>
                    <a:pt x="788" y="5800"/>
                  </a:cubicBezTo>
                  <a:cubicBezTo>
                    <a:pt x="751" y="5773"/>
                    <a:pt x="717" y="5749"/>
                    <a:pt x="685" y="5731"/>
                  </a:cubicBezTo>
                  <a:cubicBezTo>
                    <a:pt x="656" y="5713"/>
                    <a:pt x="640" y="5691"/>
                    <a:pt x="640" y="5669"/>
                  </a:cubicBezTo>
                  <a:cubicBezTo>
                    <a:pt x="638" y="5636"/>
                    <a:pt x="653" y="5605"/>
                    <a:pt x="680" y="5588"/>
                  </a:cubicBezTo>
                  <a:cubicBezTo>
                    <a:pt x="707" y="5570"/>
                    <a:pt x="738" y="5559"/>
                    <a:pt x="771" y="5552"/>
                  </a:cubicBezTo>
                  <a:cubicBezTo>
                    <a:pt x="794" y="5547"/>
                    <a:pt x="818" y="5544"/>
                    <a:pt x="843" y="5544"/>
                  </a:cubicBezTo>
                  <a:cubicBezTo>
                    <a:pt x="855" y="5544"/>
                    <a:pt x="867" y="5545"/>
                    <a:pt x="879" y="5546"/>
                  </a:cubicBezTo>
                  <a:cubicBezTo>
                    <a:pt x="916" y="5548"/>
                    <a:pt x="949" y="5548"/>
                    <a:pt x="978" y="5548"/>
                  </a:cubicBezTo>
                  <a:lnTo>
                    <a:pt x="985" y="5311"/>
                  </a:lnTo>
                  <a:cubicBezTo>
                    <a:pt x="961" y="5311"/>
                    <a:pt x="925" y="5292"/>
                    <a:pt x="879" y="5254"/>
                  </a:cubicBezTo>
                  <a:cubicBezTo>
                    <a:pt x="832" y="5218"/>
                    <a:pt x="784" y="5177"/>
                    <a:pt x="738" y="5132"/>
                  </a:cubicBezTo>
                  <a:cubicBezTo>
                    <a:pt x="696" y="5093"/>
                    <a:pt x="656" y="5051"/>
                    <a:pt x="620" y="5006"/>
                  </a:cubicBezTo>
                  <a:cubicBezTo>
                    <a:pt x="587" y="4967"/>
                    <a:pt x="570" y="4942"/>
                    <a:pt x="570" y="4933"/>
                  </a:cubicBezTo>
                  <a:lnTo>
                    <a:pt x="578" y="4912"/>
                  </a:lnTo>
                  <a:cubicBezTo>
                    <a:pt x="611" y="4901"/>
                    <a:pt x="654" y="4887"/>
                    <a:pt x="711" y="4867"/>
                  </a:cubicBezTo>
                  <a:cubicBezTo>
                    <a:pt x="768" y="4845"/>
                    <a:pt x="795" y="4808"/>
                    <a:pt x="795" y="4757"/>
                  </a:cubicBezTo>
                  <a:lnTo>
                    <a:pt x="795" y="4708"/>
                  </a:lnTo>
                  <a:cubicBezTo>
                    <a:pt x="790" y="4695"/>
                    <a:pt x="777" y="4655"/>
                    <a:pt x="757" y="4593"/>
                  </a:cubicBezTo>
                  <a:cubicBezTo>
                    <a:pt x="742" y="4551"/>
                    <a:pt x="729" y="4507"/>
                    <a:pt x="718" y="4463"/>
                  </a:cubicBezTo>
                  <a:cubicBezTo>
                    <a:pt x="746" y="4452"/>
                    <a:pt x="771" y="4432"/>
                    <a:pt x="788" y="4406"/>
                  </a:cubicBezTo>
                  <a:cubicBezTo>
                    <a:pt x="797" y="4388"/>
                    <a:pt x="802" y="4366"/>
                    <a:pt x="802" y="4344"/>
                  </a:cubicBezTo>
                  <a:cubicBezTo>
                    <a:pt x="802" y="4313"/>
                    <a:pt x="799" y="4284"/>
                    <a:pt x="788" y="4257"/>
                  </a:cubicBezTo>
                  <a:cubicBezTo>
                    <a:pt x="779" y="4235"/>
                    <a:pt x="755" y="4220"/>
                    <a:pt x="718" y="4211"/>
                  </a:cubicBezTo>
                  <a:cubicBezTo>
                    <a:pt x="728" y="4211"/>
                    <a:pt x="744" y="4198"/>
                    <a:pt x="768" y="4176"/>
                  </a:cubicBezTo>
                  <a:lnTo>
                    <a:pt x="810" y="4134"/>
                  </a:lnTo>
                  <a:lnTo>
                    <a:pt x="810" y="4105"/>
                  </a:lnTo>
                  <a:cubicBezTo>
                    <a:pt x="810" y="4085"/>
                    <a:pt x="806" y="4063"/>
                    <a:pt x="799" y="4043"/>
                  </a:cubicBezTo>
                  <a:lnTo>
                    <a:pt x="777" y="4001"/>
                  </a:lnTo>
                  <a:cubicBezTo>
                    <a:pt x="770" y="3986"/>
                    <a:pt x="766" y="3972"/>
                    <a:pt x="768" y="3955"/>
                  </a:cubicBezTo>
                  <a:cubicBezTo>
                    <a:pt x="768" y="3930"/>
                    <a:pt x="773" y="3906"/>
                    <a:pt x="780" y="3882"/>
                  </a:cubicBezTo>
                  <a:lnTo>
                    <a:pt x="780" y="3882"/>
                  </a:lnTo>
                  <a:lnTo>
                    <a:pt x="731" y="3906"/>
                  </a:lnTo>
                  <a:cubicBezTo>
                    <a:pt x="715" y="3915"/>
                    <a:pt x="696" y="3922"/>
                    <a:pt x="676" y="3924"/>
                  </a:cubicBezTo>
                  <a:cubicBezTo>
                    <a:pt x="643" y="3919"/>
                    <a:pt x="631" y="3904"/>
                    <a:pt x="638" y="3882"/>
                  </a:cubicBezTo>
                  <a:cubicBezTo>
                    <a:pt x="643" y="3866"/>
                    <a:pt x="647" y="3849"/>
                    <a:pt x="647" y="3833"/>
                  </a:cubicBezTo>
                  <a:cubicBezTo>
                    <a:pt x="676" y="3833"/>
                    <a:pt x="693" y="3837"/>
                    <a:pt x="696" y="3846"/>
                  </a:cubicBezTo>
                  <a:cubicBezTo>
                    <a:pt x="698" y="3848"/>
                    <a:pt x="699" y="3849"/>
                    <a:pt x="700" y="3849"/>
                  </a:cubicBezTo>
                  <a:cubicBezTo>
                    <a:pt x="707" y="3849"/>
                    <a:pt x="717" y="3832"/>
                    <a:pt x="731" y="3798"/>
                  </a:cubicBezTo>
                  <a:cubicBezTo>
                    <a:pt x="729" y="3767"/>
                    <a:pt x="728" y="3736"/>
                    <a:pt x="722" y="3707"/>
                  </a:cubicBezTo>
                  <a:cubicBezTo>
                    <a:pt x="715" y="3659"/>
                    <a:pt x="711" y="3610"/>
                    <a:pt x="715" y="3563"/>
                  </a:cubicBezTo>
                  <a:cubicBezTo>
                    <a:pt x="717" y="3517"/>
                    <a:pt x="726" y="3471"/>
                    <a:pt x="742" y="3429"/>
                  </a:cubicBezTo>
                  <a:cubicBezTo>
                    <a:pt x="756" y="3393"/>
                    <a:pt x="790" y="3370"/>
                    <a:pt x="829" y="3370"/>
                  </a:cubicBezTo>
                  <a:cubicBezTo>
                    <a:pt x="831" y="3370"/>
                    <a:pt x="834" y="3370"/>
                    <a:pt x="837" y="3371"/>
                  </a:cubicBezTo>
                  <a:cubicBezTo>
                    <a:pt x="841" y="3370"/>
                    <a:pt x="846" y="3370"/>
                    <a:pt x="850" y="3370"/>
                  </a:cubicBezTo>
                  <a:cubicBezTo>
                    <a:pt x="871" y="3370"/>
                    <a:pt x="890" y="3377"/>
                    <a:pt x="907" y="3391"/>
                  </a:cubicBezTo>
                  <a:cubicBezTo>
                    <a:pt x="921" y="3405"/>
                    <a:pt x="934" y="3422"/>
                    <a:pt x="945" y="3440"/>
                  </a:cubicBezTo>
                  <a:cubicBezTo>
                    <a:pt x="956" y="3458"/>
                    <a:pt x="969" y="3475"/>
                    <a:pt x="985" y="3489"/>
                  </a:cubicBezTo>
                  <a:cubicBezTo>
                    <a:pt x="1007" y="3506"/>
                    <a:pt x="1033" y="3517"/>
                    <a:pt x="1062" y="3517"/>
                  </a:cubicBezTo>
                  <a:cubicBezTo>
                    <a:pt x="1095" y="3517"/>
                    <a:pt x="1115" y="3510"/>
                    <a:pt x="1124" y="3497"/>
                  </a:cubicBezTo>
                  <a:cubicBezTo>
                    <a:pt x="1133" y="3480"/>
                    <a:pt x="1140" y="3464"/>
                    <a:pt x="1142" y="3447"/>
                  </a:cubicBezTo>
                  <a:cubicBezTo>
                    <a:pt x="1144" y="3429"/>
                    <a:pt x="1151" y="3411"/>
                    <a:pt x="1162" y="3398"/>
                  </a:cubicBezTo>
                  <a:cubicBezTo>
                    <a:pt x="1175" y="3383"/>
                    <a:pt x="1201" y="3376"/>
                    <a:pt x="1243" y="3376"/>
                  </a:cubicBezTo>
                  <a:cubicBezTo>
                    <a:pt x="1245" y="3376"/>
                    <a:pt x="1247" y="3376"/>
                    <a:pt x="1249" y="3376"/>
                  </a:cubicBezTo>
                  <a:cubicBezTo>
                    <a:pt x="1270" y="3376"/>
                    <a:pt x="1292" y="3385"/>
                    <a:pt x="1307" y="3402"/>
                  </a:cubicBezTo>
                  <a:cubicBezTo>
                    <a:pt x="1319" y="3418"/>
                    <a:pt x="1332" y="3435"/>
                    <a:pt x="1341" y="3455"/>
                  </a:cubicBezTo>
                  <a:cubicBezTo>
                    <a:pt x="1350" y="3471"/>
                    <a:pt x="1361" y="3489"/>
                    <a:pt x="1376" y="3502"/>
                  </a:cubicBezTo>
                  <a:cubicBezTo>
                    <a:pt x="1391" y="3517"/>
                    <a:pt x="1411" y="3524"/>
                    <a:pt x="1433" y="3524"/>
                  </a:cubicBezTo>
                  <a:cubicBezTo>
                    <a:pt x="1451" y="3524"/>
                    <a:pt x="1467" y="3513"/>
                    <a:pt x="1475" y="3497"/>
                  </a:cubicBezTo>
                  <a:cubicBezTo>
                    <a:pt x="1484" y="3477"/>
                    <a:pt x="1489" y="3455"/>
                    <a:pt x="1491" y="3433"/>
                  </a:cubicBezTo>
                  <a:cubicBezTo>
                    <a:pt x="1495" y="3409"/>
                    <a:pt x="1495" y="3383"/>
                    <a:pt x="1491" y="3360"/>
                  </a:cubicBezTo>
                  <a:cubicBezTo>
                    <a:pt x="1489" y="3334"/>
                    <a:pt x="1489" y="3316"/>
                    <a:pt x="1489" y="3307"/>
                  </a:cubicBezTo>
                  <a:lnTo>
                    <a:pt x="1489" y="3307"/>
                  </a:lnTo>
                  <a:cubicBezTo>
                    <a:pt x="1500" y="3318"/>
                    <a:pt x="1513" y="3327"/>
                    <a:pt x="1528" y="3334"/>
                  </a:cubicBezTo>
                  <a:cubicBezTo>
                    <a:pt x="1540" y="3345"/>
                    <a:pt x="1555" y="3352"/>
                    <a:pt x="1573" y="3356"/>
                  </a:cubicBezTo>
                  <a:cubicBezTo>
                    <a:pt x="1583" y="3357"/>
                    <a:pt x="1592" y="3357"/>
                    <a:pt x="1601" y="3357"/>
                  </a:cubicBezTo>
                  <a:cubicBezTo>
                    <a:pt x="1657" y="3357"/>
                    <a:pt x="1701" y="3347"/>
                    <a:pt x="1730" y="3325"/>
                  </a:cubicBezTo>
                  <a:cubicBezTo>
                    <a:pt x="1765" y="3299"/>
                    <a:pt x="1776" y="3248"/>
                    <a:pt x="1761" y="3173"/>
                  </a:cubicBezTo>
                  <a:cubicBezTo>
                    <a:pt x="1758" y="3173"/>
                    <a:pt x="1749" y="3166"/>
                    <a:pt x="1738" y="3153"/>
                  </a:cubicBezTo>
                  <a:cubicBezTo>
                    <a:pt x="1729" y="3144"/>
                    <a:pt x="1723" y="3135"/>
                    <a:pt x="1719" y="3124"/>
                  </a:cubicBezTo>
                  <a:cubicBezTo>
                    <a:pt x="1719" y="3121"/>
                    <a:pt x="1722" y="3118"/>
                    <a:pt x="1725" y="3118"/>
                  </a:cubicBezTo>
                  <a:cubicBezTo>
                    <a:pt x="1725" y="3118"/>
                    <a:pt x="1726" y="3118"/>
                    <a:pt x="1727" y="3119"/>
                  </a:cubicBezTo>
                  <a:lnTo>
                    <a:pt x="1734" y="3119"/>
                  </a:lnTo>
                  <a:cubicBezTo>
                    <a:pt x="1752" y="3115"/>
                    <a:pt x="1772" y="3111"/>
                    <a:pt x="1791" y="3104"/>
                  </a:cubicBezTo>
                  <a:cubicBezTo>
                    <a:pt x="1807" y="3097"/>
                    <a:pt x="1827" y="3091"/>
                    <a:pt x="1845" y="3089"/>
                  </a:cubicBezTo>
                  <a:cubicBezTo>
                    <a:pt x="1855" y="3089"/>
                    <a:pt x="1871" y="3104"/>
                    <a:pt x="1891" y="3131"/>
                  </a:cubicBezTo>
                  <a:cubicBezTo>
                    <a:pt x="1913" y="3161"/>
                    <a:pt x="1926" y="3173"/>
                    <a:pt x="1929" y="3173"/>
                  </a:cubicBezTo>
                  <a:cubicBezTo>
                    <a:pt x="1939" y="3177"/>
                    <a:pt x="1948" y="3179"/>
                    <a:pt x="1958" y="3179"/>
                  </a:cubicBezTo>
                  <a:cubicBezTo>
                    <a:pt x="1978" y="3179"/>
                    <a:pt x="1998" y="3171"/>
                    <a:pt x="2014" y="3157"/>
                  </a:cubicBezTo>
                  <a:cubicBezTo>
                    <a:pt x="2039" y="3135"/>
                    <a:pt x="2059" y="3108"/>
                    <a:pt x="2074" y="3078"/>
                  </a:cubicBezTo>
                  <a:cubicBezTo>
                    <a:pt x="2090" y="3049"/>
                    <a:pt x="2103" y="3020"/>
                    <a:pt x="2116" y="2987"/>
                  </a:cubicBezTo>
                  <a:cubicBezTo>
                    <a:pt x="2123" y="2963"/>
                    <a:pt x="2138" y="2941"/>
                    <a:pt x="2154" y="2921"/>
                  </a:cubicBezTo>
                  <a:cubicBezTo>
                    <a:pt x="2176" y="2918"/>
                    <a:pt x="2196" y="2912"/>
                    <a:pt x="2218" y="2907"/>
                  </a:cubicBezTo>
                  <a:cubicBezTo>
                    <a:pt x="2236" y="2903"/>
                    <a:pt x="2253" y="2898"/>
                    <a:pt x="2266" y="2894"/>
                  </a:cubicBezTo>
                  <a:cubicBezTo>
                    <a:pt x="2295" y="2872"/>
                    <a:pt x="2320" y="2846"/>
                    <a:pt x="2344" y="2819"/>
                  </a:cubicBezTo>
                  <a:cubicBezTo>
                    <a:pt x="2384" y="2775"/>
                    <a:pt x="2430" y="2728"/>
                    <a:pt x="2476" y="2677"/>
                  </a:cubicBezTo>
                  <a:cubicBezTo>
                    <a:pt x="2523" y="2625"/>
                    <a:pt x="2565" y="2576"/>
                    <a:pt x="2604" y="2529"/>
                  </a:cubicBezTo>
                  <a:cubicBezTo>
                    <a:pt x="2640" y="2483"/>
                    <a:pt x="2658" y="2454"/>
                    <a:pt x="2658" y="2445"/>
                  </a:cubicBezTo>
                  <a:cubicBezTo>
                    <a:pt x="2655" y="2445"/>
                    <a:pt x="2651" y="2443"/>
                    <a:pt x="2651" y="2437"/>
                  </a:cubicBezTo>
                  <a:lnTo>
                    <a:pt x="2651" y="2375"/>
                  </a:lnTo>
                  <a:cubicBezTo>
                    <a:pt x="2651" y="2368"/>
                    <a:pt x="2651" y="2361"/>
                    <a:pt x="2647" y="2353"/>
                  </a:cubicBezTo>
                  <a:cubicBezTo>
                    <a:pt x="2646" y="2350"/>
                    <a:pt x="2647" y="2342"/>
                    <a:pt x="2651" y="2333"/>
                  </a:cubicBezTo>
                  <a:cubicBezTo>
                    <a:pt x="2647" y="2328"/>
                    <a:pt x="2646" y="2302"/>
                    <a:pt x="2647" y="2253"/>
                  </a:cubicBezTo>
                  <a:cubicBezTo>
                    <a:pt x="2651" y="2203"/>
                    <a:pt x="2651" y="2174"/>
                    <a:pt x="2651" y="2165"/>
                  </a:cubicBezTo>
                  <a:cubicBezTo>
                    <a:pt x="2640" y="2150"/>
                    <a:pt x="2624" y="2141"/>
                    <a:pt x="2605" y="2140"/>
                  </a:cubicBezTo>
                  <a:cubicBezTo>
                    <a:pt x="2585" y="2138"/>
                    <a:pt x="2563" y="2134"/>
                    <a:pt x="2543" y="2130"/>
                  </a:cubicBezTo>
                  <a:cubicBezTo>
                    <a:pt x="2523" y="2127"/>
                    <a:pt x="2507" y="2119"/>
                    <a:pt x="2490" y="2108"/>
                  </a:cubicBezTo>
                  <a:cubicBezTo>
                    <a:pt x="2476" y="2099"/>
                    <a:pt x="2474" y="2083"/>
                    <a:pt x="2483" y="2059"/>
                  </a:cubicBezTo>
                  <a:cubicBezTo>
                    <a:pt x="2483" y="2046"/>
                    <a:pt x="2496" y="2028"/>
                    <a:pt x="2518" y="2008"/>
                  </a:cubicBezTo>
                  <a:cubicBezTo>
                    <a:pt x="2541" y="1986"/>
                    <a:pt x="2558" y="1971"/>
                    <a:pt x="2567" y="1962"/>
                  </a:cubicBezTo>
                  <a:lnTo>
                    <a:pt x="2602" y="1948"/>
                  </a:lnTo>
                  <a:cubicBezTo>
                    <a:pt x="2640" y="1948"/>
                    <a:pt x="2682" y="1973"/>
                    <a:pt x="2728" y="2024"/>
                  </a:cubicBezTo>
                  <a:cubicBezTo>
                    <a:pt x="2775" y="2076"/>
                    <a:pt x="2790" y="2127"/>
                    <a:pt x="2770" y="2172"/>
                  </a:cubicBezTo>
                  <a:cubicBezTo>
                    <a:pt x="2804" y="2169"/>
                    <a:pt x="2839" y="2158"/>
                    <a:pt x="2868" y="2140"/>
                  </a:cubicBezTo>
                  <a:cubicBezTo>
                    <a:pt x="2892" y="2121"/>
                    <a:pt x="2910" y="2096"/>
                    <a:pt x="2918" y="2066"/>
                  </a:cubicBezTo>
                  <a:cubicBezTo>
                    <a:pt x="2929" y="2030"/>
                    <a:pt x="2936" y="1992"/>
                    <a:pt x="2941" y="1955"/>
                  </a:cubicBezTo>
                  <a:cubicBezTo>
                    <a:pt x="2949" y="1913"/>
                    <a:pt x="2960" y="1865"/>
                    <a:pt x="2974" y="1814"/>
                  </a:cubicBezTo>
                  <a:cubicBezTo>
                    <a:pt x="2965" y="1814"/>
                    <a:pt x="2958" y="1816"/>
                    <a:pt x="2949" y="1818"/>
                  </a:cubicBezTo>
                  <a:cubicBezTo>
                    <a:pt x="2938" y="1820"/>
                    <a:pt x="2929" y="1825"/>
                    <a:pt x="2925" y="1836"/>
                  </a:cubicBezTo>
                  <a:cubicBezTo>
                    <a:pt x="2910" y="1838"/>
                    <a:pt x="2896" y="1842"/>
                    <a:pt x="2883" y="1845"/>
                  </a:cubicBezTo>
                  <a:cubicBezTo>
                    <a:pt x="2868" y="1851"/>
                    <a:pt x="2854" y="1855"/>
                    <a:pt x="2841" y="1856"/>
                  </a:cubicBezTo>
                  <a:cubicBezTo>
                    <a:pt x="2832" y="1856"/>
                    <a:pt x="2825" y="1855"/>
                    <a:pt x="2819" y="1849"/>
                  </a:cubicBezTo>
                  <a:lnTo>
                    <a:pt x="2806" y="1836"/>
                  </a:lnTo>
                  <a:cubicBezTo>
                    <a:pt x="2806" y="1816"/>
                    <a:pt x="2812" y="1800"/>
                    <a:pt x="2819" y="1783"/>
                  </a:cubicBezTo>
                  <a:cubicBezTo>
                    <a:pt x="2828" y="1761"/>
                    <a:pt x="2836" y="1747"/>
                    <a:pt x="2841" y="1738"/>
                  </a:cubicBezTo>
                  <a:lnTo>
                    <a:pt x="2910" y="1738"/>
                  </a:lnTo>
                  <a:cubicBezTo>
                    <a:pt x="2949" y="1738"/>
                    <a:pt x="2987" y="1734"/>
                    <a:pt x="3026" y="1727"/>
                  </a:cubicBezTo>
                  <a:cubicBezTo>
                    <a:pt x="3064" y="1719"/>
                    <a:pt x="3102" y="1710"/>
                    <a:pt x="3139" y="1696"/>
                  </a:cubicBezTo>
                  <a:cubicBezTo>
                    <a:pt x="3173" y="1681"/>
                    <a:pt x="3190" y="1661"/>
                    <a:pt x="3190" y="1632"/>
                  </a:cubicBezTo>
                  <a:cubicBezTo>
                    <a:pt x="3194" y="1612"/>
                    <a:pt x="3186" y="1590"/>
                    <a:pt x="3170" y="1577"/>
                  </a:cubicBezTo>
                  <a:cubicBezTo>
                    <a:pt x="3153" y="1566"/>
                    <a:pt x="3137" y="1559"/>
                    <a:pt x="3121" y="1551"/>
                  </a:cubicBezTo>
                  <a:cubicBezTo>
                    <a:pt x="3102" y="1544"/>
                    <a:pt x="3082" y="1539"/>
                    <a:pt x="3060" y="1531"/>
                  </a:cubicBezTo>
                  <a:cubicBezTo>
                    <a:pt x="3040" y="1524"/>
                    <a:pt x="3022" y="1506"/>
                    <a:pt x="3015" y="1486"/>
                  </a:cubicBezTo>
                  <a:lnTo>
                    <a:pt x="3184" y="1414"/>
                  </a:lnTo>
                  <a:cubicBezTo>
                    <a:pt x="3183" y="1380"/>
                    <a:pt x="3179" y="1345"/>
                    <a:pt x="3173" y="1310"/>
                  </a:cubicBezTo>
                  <a:cubicBezTo>
                    <a:pt x="3166" y="1259"/>
                    <a:pt x="3159" y="1204"/>
                    <a:pt x="3152" y="1149"/>
                  </a:cubicBezTo>
                  <a:cubicBezTo>
                    <a:pt x="3144" y="1093"/>
                    <a:pt x="3139" y="1042"/>
                    <a:pt x="3135" y="994"/>
                  </a:cubicBezTo>
                  <a:cubicBezTo>
                    <a:pt x="3130" y="948"/>
                    <a:pt x="3128" y="916"/>
                    <a:pt x="3128" y="897"/>
                  </a:cubicBezTo>
                  <a:cubicBezTo>
                    <a:pt x="3131" y="874"/>
                    <a:pt x="3139" y="852"/>
                    <a:pt x="3148" y="830"/>
                  </a:cubicBezTo>
                  <a:cubicBezTo>
                    <a:pt x="3159" y="810"/>
                    <a:pt x="3166" y="786"/>
                    <a:pt x="3170" y="764"/>
                  </a:cubicBezTo>
                  <a:cubicBezTo>
                    <a:pt x="3110" y="718"/>
                    <a:pt x="3060" y="660"/>
                    <a:pt x="3026" y="592"/>
                  </a:cubicBezTo>
                  <a:cubicBezTo>
                    <a:pt x="2991" y="525"/>
                    <a:pt x="2956" y="459"/>
                    <a:pt x="2921" y="395"/>
                  </a:cubicBezTo>
                  <a:cubicBezTo>
                    <a:pt x="2889" y="337"/>
                    <a:pt x="2846" y="282"/>
                    <a:pt x="2799" y="234"/>
                  </a:cubicBezTo>
                  <a:cubicBezTo>
                    <a:pt x="2752" y="190"/>
                    <a:pt x="2686" y="168"/>
                    <a:pt x="2602" y="168"/>
                  </a:cubicBezTo>
                  <a:cubicBezTo>
                    <a:pt x="2560" y="168"/>
                    <a:pt x="2530" y="179"/>
                    <a:pt x="2514" y="203"/>
                  </a:cubicBezTo>
                  <a:cubicBezTo>
                    <a:pt x="2498" y="227"/>
                    <a:pt x="2465" y="238"/>
                    <a:pt x="2419" y="238"/>
                  </a:cubicBezTo>
                  <a:cubicBezTo>
                    <a:pt x="2419" y="201"/>
                    <a:pt x="2423" y="165"/>
                    <a:pt x="2430" y="130"/>
                  </a:cubicBezTo>
                  <a:cubicBezTo>
                    <a:pt x="2437" y="99"/>
                    <a:pt x="2410" y="84"/>
                    <a:pt x="2350" y="84"/>
                  </a:cubicBezTo>
                  <a:cubicBezTo>
                    <a:pt x="2347" y="84"/>
                    <a:pt x="2344" y="84"/>
                    <a:pt x="2341" y="84"/>
                  </a:cubicBezTo>
                  <a:cubicBezTo>
                    <a:pt x="2327" y="84"/>
                    <a:pt x="2312" y="88"/>
                    <a:pt x="2300" y="94"/>
                  </a:cubicBezTo>
                  <a:cubicBezTo>
                    <a:pt x="2291" y="103"/>
                    <a:pt x="2282" y="112"/>
                    <a:pt x="2277" y="123"/>
                  </a:cubicBezTo>
                  <a:cubicBezTo>
                    <a:pt x="2269" y="134"/>
                    <a:pt x="2262" y="145"/>
                    <a:pt x="2253" y="154"/>
                  </a:cubicBezTo>
                  <a:cubicBezTo>
                    <a:pt x="2240" y="163"/>
                    <a:pt x="2225" y="169"/>
                    <a:pt x="2210" y="169"/>
                  </a:cubicBezTo>
                  <a:cubicBezTo>
                    <a:pt x="2208" y="169"/>
                    <a:pt x="2206" y="169"/>
                    <a:pt x="2203" y="168"/>
                  </a:cubicBezTo>
                  <a:cubicBezTo>
                    <a:pt x="2158" y="168"/>
                    <a:pt x="2114" y="159"/>
                    <a:pt x="2074" y="143"/>
                  </a:cubicBezTo>
                  <a:cubicBezTo>
                    <a:pt x="2034" y="126"/>
                    <a:pt x="1993" y="117"/>
                    <a:pt x="1951" y="112"/>
                  </a:cubicBezTo>
                  <a:lnTo>
                    <a:pt x="1831" y="567"/>
                  </a:lnTo>
                  <a:cubicBezTo>
                    <a:pt x="1822" y="609"/>
                    <a:pt x="1802" y="645"/>
                    <a:pt x="1772" y="676"/>
                  </a:cubicBezTo>
                  <a:cubicBezTo>
                    <a:pt x="1738" y="715"/>
                    <a:pt x="1701" y="735"/>
                    <a:pt x="1663" y="735"/>
                  </a:cubicBezTo>
                  <a:cubicBezTo>
                    <a:pt x="1668" y="711"/>
                    <a:pt x="1674" y="680"/>
                    <a:pt x="1677" y="642"/>
                  </a:cubicBezTo>
                  <a:cubicBezTo>
                    <a:pt x="1683" y="601"/>
                    <a:pt x="1683" y="561"/>
                    <a:pt x="1681" y="521"/>
                  </a:cubicBezTo>
                  <a:cubicBezTo>
                    <a:pt x="1679" y="485"/>
                    <a:pt x="1672" y="450"/>
                    <a:pt x="1657" y="417"/>
                  </a:cubicBezTo>
                  <a:cubicBezTo>
                    <a:pt x="1643" y="388"/>
                    <a:pt x="1617" y="366"/>
                    <a:pt x="1586" y="357"/>
                  </a:cubicBezTo>
                  <a:cubicBezTo>
                    <a:pt x="1577" y="384"/>
                    <a:pt x="1557" y="406"/>
                    <a:pt x="1531" y="417"/>
                  </a:cubicBezTo>
                  <a:cubicBezTo>
                    <a:pt x="1508" y="424"/>
                    <a:pt x="1486" y="430"/>
                    <a:pt x="1467" y="433"/>
                  </a:cubicBezTo>
                  <a:cubicBezTo>
                    <a:pt x="1449" y="439"/>
                    <a:pt x="1433" y="446"/>
                    <a:pt x="1418" y="455"/>
                  </a:cubicBezTo>
                  <a:cubicBezTo>
                    <a:pt x="1405" y="464"/>
                    <a:pt x="1398" y="488"/>
                    <a:pt x="1398" y="525"/>
                  </a:cubicBezTo>
                  <a:lnTo>
                    <a:pt x="1272" y="589"/>
                  </a:lnTo>
                  <a:cubicBezTo>
                    <a:pt x="1266" y="664"/>
                    <a:pt x="1265" y="722"/>
                    <a:pt x="1261" y="764"/>
                  </a:cubicBezTo>
                  <a:cubicBezTo>
                    <a:pt x="1257" y="806"/>
                    <a:pt x="1257" y="839"/>
                    <a:pt x="1257" y="861"/>
                  </a:cubicBezTo>
                  <a:cubicBezTo>
                    <a:pt x="1257" y="883"/>
                    <a:pt x="1255" y="903"/>
                    <a:pt x="1254" y="925"/>
                  </a:cubicBezTo>
                  <a:cubicBezTo>
                    <a:pt x="1252" y="947"/>
                    <a:pt x="1250" y="970"/>
                    <a:pt x="1250" y="994"/>
                  </a:cubicBezTo>
                  <a:lnTo>
                    <a:pt x="1250" y="1016"/>
                  </a:lnTo>
                  <a:cubicBezTo>
                    <a:pt x="1255" y="1020"/>
                    <a:pt x="1266" y="1034"/>
                    <a:pt x="1285" y="1058"/>
                  </a:cubicBezTo>
                  <a:cubicBezTo>
                    <a:pt x="1297" y="1075"/>
                    <a:pt x="1312" y="1091"/>
                    <a:pt x="1327" y="1106"/>
                  </a:cubicBezTo>
                  <a:lnTo>
                    <a:pt x="1341" y="1120"/>
                  </a:lnTo>
                  <a:lnTo>
                    <a:pt x="1334" y="1128"/>
                  </a:lnTo>
                  <a:lnTo>
                    <a:pt x="1327" y="1128"/>
                  </a:lnTo>
                  <a:cubicBezTo>
                    <a:pt x="1327" y="1137"/>
                    <a:pt x="1318" y="1146"/>
                    <a:pt x="1296" y="1155"/>
                  </a:cubicBezTo>
                  <a:cubicBezTo>
                    <a:pt x="1279" y="1162"/>
                    <a:pt x="1263" y="1171"/>
                    <a:pt x="1250" y="1184"/>
                  </a:cubicBezTo>
                  <a:lnTo>
                    <a:pt x="1215" y="1184"/>
                  </a:lnTo>
                  <a:cubicBezTo>
                    <a:pt x="1201" y="1175"/>
                    <a:pt x="1186" y="1164"/>
                    <a:pt x="1170" y="1155"/>
                  </a:cubicBezTo>
                  <a:cubicBezTo>
                    <a:pt x="1153" y="1146"/>
                    <a:pt x="1144" y="1137"/>
                    <a:pt x="1144" y="1128"/>
                  </a:cubicBezTo>
                  <a:lnTo>
                    <a:pt x="1117" y="848"/>
                  </a:lnTo>
                  <a:lnTo>
                    <a:pt x="1102" y="554"/>
                  </a:lnTo>
                  <a:cubicBezTo>
                    <a:pt x="1082" y="600"/>
                    <a:pt x="1056" y="645"/>
                    <a:pt x="1029" y="691"/>
                  </a:cubicBezTo>
                  <a:cubicBezTo>
                    <a:pt x="1002" y="734"/>
                    <a:pt x="970" y="757"/>
                    <a:pt x="933" y="757"/>
                  </a:cubicBezTo>
                  <a:cubicBezTo>
                    <a:pt x="929" y="757"/>
                    <a:pt x="925" y="757"/>
                    <a:pt x="921" y="757"/>
                  </a:cubicBezTo>
                  <a:cubicBezTo>
                    <a:pt x="919" y="757"/>
                    <a:pt x="916" y="757"/>
                    <a:pt x="913" y="757"/>
                  </a:cubicBezTo>
                  <a:cubicBezTo>
                    <a:pt x="896" y="757"/>
                    <a:pt x="879" y="752"/>
                    <a:pt x="865" y="742"/>
                  </a:cubicBezTo>
                  <a:cubicBezTo>
                    <a:pt x="850" y="733"/>
                    <a:pt x="844" y="709"/>
                    <a:pt x="844" y="673"/>
                  </a:cubicBezTo>
                  <a:lnTo>
                    <a:pt x="886" y="631"/>
                  </a:lnTo>
                  <a:cubicBezTo>
                    <a:pt x="886" y="623"/>
                    <a:pt x="888" y="618"/>
                    <a:pt x="892" y="612"/>
                  </a:cubicBezTo>
                  <a:cubicBezTo>
                    <a:pt x="897" y="605"/>
                    <a:pt x="903" y="598"/>
                    <a:pt x="907" y="589"/>
                  </a:cubicBezTo>
                  <a:cubicBezTo>
                    <a:pt x="912" y="576"/>
                    <a:pt x="919" y="565"/>
                    <a:pt x="928" y="554"/>
                  </a:cubicBezTo>
                  <a:lnTo>
                    <a:pt x="822" y="512"/>
                  </a:lnTo>
                  <a:lnTo>
                    <a:pt x="830" y="126"/>
                  </a:lnTo>
                  <a:cubicBezTo>
                    <a:pt x="830" y="121"/>
                    <a:pt x="813" y="116"/>
                    <a:pt x="780" y="105"/>
                  </a:cubicBezTo>
                  <a:cubicBezTo>
                    <a:pt x="748" y="95"/>
                    <a:pt x="711" y="84"/>
                    <a:pt x="669" y="70"/>
                  </a:cubicBezTo>
                  <a:cubicBezTo>
                    <a:pt x="627" y="57"/>
                    <a:pt x="583" y="44"/>
                    <a:pt x="539" y="31"/>
                  </a:cubicBezTo>
                  <a:cubicBezTo>
                    <a:pt x="506" y="24"/>
                    <a:pt x="475" y="13"/>
                    <a:pt x="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 name="Google Shape;452;p32"/>
          <p:cNvGrpSpPr/>
          <p:nvPr/>
        </p:nvGrpSpPr>
        <p:grpSpPr>
          <a:xfrm>
            <a:off x="6554098" y="1924201"/>
            <a:ext cx="1127261" cy="1115058"/>
            <a:chOff x="4385850" y="495025"/>
            <a:chExt cx="3011650" cy="2979050"/>
          </a:xfrm>
        </p:grpSpPr>
        <p:sp>
          <p:nvSpPr>
            <p:cNvPr id="453" name="Google Shape;453;p32"/>
            <p:cNvSpPr/>
            <p:nvPr/>
          </p:nvSpPr>
          <p:spPr>
            <a:xfrm>
              <a:off x="4417325" y="511250"/>
              <a:ext cx="2948725" cy="2946500"/>
            </a:xfrm>
            <a:custGeom>
              <a:avLst/>
              <a:gdLst/>
              <a:ahLst/>
              <a:cxnLst/>
              <a:rect l="l" t="t" r="r" b="b"/>
              <a:pathLst>
                <a:path w="117949" h="117860" extrusionOk="0">
                  <a:moveTo>
                    <a:pt x="58974" y="0"/>
                  </a:moveTo>
                  <a:cubicBezTo>
                    <a:pt x="58862" y="0"/>
                    <a:pt x="58750" y="43"/>
                    <a:pt x="58664" y="129"/>
                  </a:cubicBezTo>
                  <a:lnTo>
                    <a:pt x="172" y="58620"/>
                  </a:lnTo>
                  <a:cubicBezTo>
                    <a:pt x="1" y="58792"/>
                    <a:pt x="1" y="59068"/>
                    <a:pt x="172" y="59240"/>
                  </a:cubicBezTo>
                  <a:lnTo>
                    <a:pt x="58664" y="117731"/>
                  </a:lnTo>
                  <a:cubicBezTo>
                    <a:pt x="58750" y="117817"/>
                    <a:pt x="58862" y="117860"/>
                    <a:pt x="58974" y="117860"/>
                  </a:cubicBezTo>
                  <a:cubicBezTo>
                    <a:pt x="59087" y="117860"/>
                    <a:pt x="59199" y="117817"/>
                    <a:pt x="59285" y="117731"/>
                  </a:cubicBezTo>
                  <a:lnTo>
                    <a:pt x="117776" y="59240"/>
                  </a:lnTo>
                  <a:cubicBezTo>
                    <a:pt x="117948" y="59068"/>
                    <a:pt x="117948" y="58792"/>
                    <a:pt x="117776" y="58620"/>
                  </a:cubicBezTo>
                  <a:lnTo>
                    <a:pt x="59285" y="129"/>
                  </a:lnTo>
                  <a:cubicBezTo>
                    <a:pt x="59199" y="43"/>
                    <a:pt x="59087" y="0"/>
                    <a:pt x="58974" y="0"/>
                  </a:cubicBezTo>
                  <a:close/>
                </a:path>
              </a:pathLst>
            </a:custGeom>
            <a:solidFill>
              <a:srgbClr val="F7E5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2"/>
            <p:cNvSpPr/>
            <p:nvPr/>
          </p:nvSpPr>
          <p:spPr>
            <a:xfrm>
              <a:off x="4511725" y="609650"/>
              <a:ext cx="1512500" cy="1507375"/>
            </a:xfrm>
            <a:custGeom>
              <a:avLst/>
              <a:gdLst/>
              <a:ahLst/>
              <a:cxnLst/>
              <a:rect l="l" t="t" r="r" b="b"/>
              <a:pathLst>
                <a:path w="60500" h="60295" extrusionOk="0">
                  <a:moveTo>
                    <a:pt x="55198" y="1"/>
                  </a:moveTo>
                  <a:cubicBezTo>
                    <a:pt x="54659" y="1"/>
                    <a:pt x="54120" y="206"/>
                    <a:pt x="53708" y="617"/>
                  </a:cubicBezTo>
                  <a:lnTo>
                    <a:pt x="822" y="53504"/>
                  </a:lnTo>
                  <a:cubicBezTo>
                    <a:pt x="0" y="54328"/>
                    <a:pt x="0" y="55662"/>
                    <a:pt x="822" y="56486"/>
                  </a:cubicBezTo>
                  <a:lnTo>
                    <a:pt x="4633" y="60294"/>
                  </a:lnTo>
                  <a:lnTo>
                    <a:pt x="60499" y="4428"/>
                  </a:lnTo>
                  <a:lnTo>
                    <a:pt x="56689" y="617"/>
                  </a:lnTo>
                  <a:cubicBezTo>
                    <a:pt x="56277" y="206"/>
                    <a:pt x="55738" y="1"/>
                    <a:pt x="55198"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2"/>
            <p:cNvSpPr/>
            <p:nvPr/>
          </p:nvSpPr>
          <p:spPr>
            <a:xfrm>
              <a:off x="4740600" y="833400"/>
              <a:ext cx="1538675" cy="1538675"/>
            </a:xfrm>
            <a:custGeom>
              <a:avLst/>
              <a:gdLst/>
              <a:ahLst/>
              <a:cxnLst/>
              <a:rect l="l" t="t" r="r" b="b"/>
              <a:pathLst>
                <a:path w="61547" h="61547" extrusionOk="0">
                  <a:moveTo>
                    <a:pt x="55867" y="1"/>
                  </a:moveTo>
                  <a:lnTo>
                    <a:pt x="1" y="55867"/>
                  </a:lnTo>
                  <a:lnTo>
                    <a:pt x="5680" y="61546"/>
                  </a:lnTo>
                  <a:lnTo>
                    <a:pt x="61547" y="5680"/>
                  </a:lnTo>
                  <a:lnTo>
                    <a:pt x="55867"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2"/>
            <p:cNvSpPr/>
            <p:nvPr/>
          </p:nvSpPr>
          <p:spPr>
            <a:xfrm>
              <a:off x="4995675" y="1088475"/>
              <a:ext cx="1538625" cy="1538650"/>
            </a:xfrm>
            <a:custGeom>
              <a:avLst/>
              <a:gdLst/>
              <a:ahLst/>
              <a:cxnLst/>
              <a:rect l="l" t="t" r="r" b="b"/>
              <a:pathLst>
                <a:path w="61545" h="61546" extrusionOk="0">
                  <a:moveTo>
                    <a:pt x="55867" y="0"/>
                  </a:moveTo>
                  <a:lnTo>
                    <a:pt x="0" y="55866"/>
                  </a:lnTo>
                  <a:lnTo>
                    <a:pt x="5678" y="61546"/>
                  </a:lnTo>
                  <a:lnTo>
                    <a:pt x="61544" y="5679"/>
                  </a:lnTo>
                  <a:lnTo>
                    <a:pt x="55867"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2"/>
            <p:cNvSpPr/>
            <p:nvPr/>
          </p:nvSpPr>
          <p:spPr>
            <a:xfrm>
              <a:off x="5250725" y="1343525"/>
              <a:ext cx="1538625" cy="1538650"/>
            </a:xfrm>
            <a:custGeom>
              <a:avLst/>
              <a:gdLst/>
              <a:ahLst/>
              <a:cxnLst/>
              <a:rect l="l" t="t" r="r" b="b"/>
              <a:pathLst>
                <a:path w="61545" h="61546" extrusionOk="0">
                  <a:moveTo>
                    <a:pt x="55867" y="0"/>
                  </a:moveTo>
                  <a:lnTo>
                    <a:pt x="0" y="55867"/>
                  </a:lnTo>
                  <a:lnTo>
                    <a:pt x="5678" y="61546"/>
                  </a:lnTo>
                  <a:lnTo>
                    <a:pt x="61544" y="5680"/>
                  </a:lnTo>
                  <a:lnTo>
                    <a:pt x="55867"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2"/>
            <p:cNvSpPr/>
            <p:nvPr/>
          </p:nvSpPr>
          <p:spPr>
            <a:xfrm>
              <a:off x="5505725" y="1598575"/>
              <a:ext cx="1538675" cy="1538625"/>
            </a:xfrm>
            <a:custGeom>
              <a:avLst/>
              <a:gdLst/>
              <a:ahLst/>
              <a:cxnLst/>
              <a:rect l="l" t="t" r="r" b="b"/>
              <a:pathLst>
                <a:path w="61547" h="61545" extrusionOk="0">
                  <a:moveTo>
                    <a:pt x="55867" y="0"/>
                  </a:moveTo>
                  <a:lnTo>
                    <a:pt x="1" y="55867"/>
                  </a:lnTo>
                  <a:lnTo>
                    <a:pt x="5680" y="61544"/>
                  </a:lnTo>
                  <a:lnTo>
                    <a:pt x="61547" y="5678"/>
                  </a:lnTo>
                  <a:lnTo>
                    <a:pt x="55867"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2"/>
            <p:cNvSpPr/>
            <p:nvPr/>
          </p:nvSpPr>
          <p:spPr>
            <a:xfrm>
              <a:off x="5760775" y="1853625"/>
              <a:ext cx="1510875" cy="1505725"/>
            </a:xfrm>
            <a:custGeom>
              <a:avLst/>
              <a:gdLst/>
              <a:ahLst/>
              <a:cxnLst/>
              <a:rect l="l" t="t" r="r" b="b"/>
              <a:pathLst>
                <a:path w="60435" h="60229" extrusionOk="0">
                  <a:moveTo>
                    <a:pt x="55868" y="1"/>
                  </a:moveTo>
                  <a:lnTo>
                    <a:pt x="1" y="55867"/>
                  </a:lnTo>
                  <a:lnTo>
                    <a:pt x="3746" y="59612"/>
                  </a:lnTo>
                  <a:cubicBezTo>
                    <a:pt x="4158" y="60023"/>
                    <a:pt x="4697" y="60228"/>
                    <a:pt x="5236" y="60228"/>
                  </a:cubicBezTo>
                  <a:cubicBezTo>
                    <a:pt x="5776" y="60228"/>
                    <a:pt x="6315" y="60023"/>
                    <a:pt x="6727" y="59612"/>
                  </a:cubicBezTo>
                  <a:lnTo>
                    <a:pt x="59612" y="6725"/>
                  </a:lnTo>
                  <a:cubicBezTo>
                    <a:pt x="60434" y="5901"/>
                    <a:pt x="60434" y="4569"/>
                    <a:pt x="59612" y="3745"/>
                  </a:cubicBezTo>
                  <a:lnTo>
                    <a:pt x="55868"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2"/>
            <p:cNvSpPr/>
            <p:nvPr/>
          </p:nvSpPr>
          <p:spPr>
            <a:xfrm>
              <a:off x="5435500" y="1729325"/>
              <a:ext cx="912425" cy="585750"/>
            </a:xfrm>
            <a:custGeom>
              <a:avLst/>
              <a:gdLst/>
              <a:ahLst/>
              <a:cxnLst/>
              <a:rect l="l" t="t" r="r" b="b"/>
              <a:pathLst>
                <a:path w="36497" h="23430" extrusionOk="0">
                  <a:moveTo>
                    <a:pt x="30258" y="0"/>
                  </a:moveTo>
                  <a:cubicBezTo>
                    <a:pt x="29809" y="0"/>
                    <a:pt x="29372" y="91"/>
                    <a:pt x="28963" y="283"/>
                  </a:cubicBezTo>
                  <a:lnTo>
                    <a:pt x="2607" y="12650"/>
                  </a:lnTo>
                  <a:cubicBezTo>
                    <a:pt x="557" y="13611"/>
                    <a:pt x="0" y="16740"/>
                    <a:pt x="1359" y="19639"/>
                  </a:cubicBezTo>
                  <a:cubicBezTo>
                    <a:pt x="2448" y="21960"/>
                    <a:pt x="4436" y="23429"/>
                    <a:pt x="6238" y="23429"/>
                  </a:cubicBezTo>
                  <a:cubicBezTo>
                    <a:pt x="6686" y="23429"/>
                    <a:pt x="7123" y="23338"/>
                    <a:pt x="7532" y="23147"/>
                  </a:cubicBezTo>
                  <a:lnTo>
                    <a:pt x="33890" y="10778"/>
                  </a:lnTo>
                  <a:cubicBezTo>
                    <a:pt x="35937" y="9817"/>
                    <a:pt x="36496" y="6688"/>
                    <a:pt x="35135" y="3789"/>
                  </a:cubicBezTo>
                  <a:cubicBezTo>
                    <a:pt x="34047" y="1470"/>
                    <a:pt x="32059" y="0"/>
                    <a:pt x="30258" y="0"/>
                  </a:cubicBezTo>
                  <a:close/>
                </a:path>
              </a:pathLst>
            </a:custGeom>
            <a:solidFill>
              <a:srgbClr val="AC6F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2"/>
            <p:cNvSpPr/>
            <p:nvPr/>
          </p:nvSpPr>
          <p:spPr>
            <a:xfrm>
              <a:off x="5435450" y="2038500"/>
              <a:ext cx="253525" cy="276575"/>
            </a:xfrm>
            <a:custGeom>
              <a:avLst/>
              <a:gdLst/>
              <a:ahLst/>
              <a:cxnLst/>
              <a:rect l="l" t="t" r="r" b="b"/>
              <a:pathLst>
                <a:path w="10141" h="11063" extrusionOk="0">
                  <a:moveTo>
                    <a:pt x="3902" y="1"/>
                  </a:moveTo>
                  <a:cubicBezTo>
                    <a:pt x="3454" y="1"/>
                    <a:pt x="3017" y="92"/>
                    <a:pt x="2609" y="283"/>
                  </a:cubicBezTo>
                  <a:cubicBezTo>
                    <a:pt x="559" y="1244"/>
                    <a:pt x="0" y="4373"/>
                    <a:pt x="1361" y="7272"/>
                  </a:cubicBezTo>
                  <a:cubicBezTo>
                    <a:pt x="2450" y="9593"/>
                    <a:pt x="4438" y="11062"/>
                    <a:pt x="6240" y="11062"/>
                  </a:cubicBezTo>
                  <a:cubicBezTo>
                    <a:pt x="6688" y="11062"/>
                    <a:pt x="7125" y="10971"/>
                    <a:pt x="7534" y="10780"/>
                  </a:cubicBezTo>
                  <a:cubicBezTo>
                    <a:pt x="9583" y="9819"/>
                    <a:pt x="10141" y="6690"/>
                    <a:pt x="8781" y="3791"/>
                  </a:cubicBezTo>
                  <a:cubicBezTo>
                    <a:pt x="7692" y="1469"/>
                    <a:pt x="5703" y="1"/>
                    <a:pt x="3902" y="1"/>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2"/>
            <p:cNvSpPr/>
            <p:nvPr/>
          </p:nvSpPr>
          <p:spPr>
            <a:xfrm>
              <a:off x="5505175" y="2114550"/>
              <a:ext cx="114100" cy="124475"/>
            </a:xfrm>
            <a:custGeom>
              <a:avLst/>
              <a:gdLst/>
              <a:ahLst/>
              <a:cxnLst/>
              <a:rect l="l" t="t" r="r" b="b"/>
              <a:pathLst>
                <a:path w="4564" h="4979" extrusionOk="0">
                  <a:moveTo>
                    <a:pt x="1756" y="0"/>
                  </a:moveTo>
                  <a:cubicBezTo>
                    <a:pt x="1554" y="0"/>
                    <a:pt x="1357" y="41"/>
                    <a:pt x="1174" y="128"/>
                  </a:cubicBezTo>
                  <a:cubicBezTo>
                    <a:pt x="251" y="560"/>
                    <a:pt x="1" y="1969"/>
                    <a:pt x="613" y="3273"/>
                  </a:cubicBezTo>
                  <a:cubicBezTo>
                    <a:pt x="1103" y="4317"/>
                    <a:pt x="1998" y="4979"/>
                    <a:pt x="2809" y="4979"/>
                  </a:cubicBezTo>
                  <a:cubicBezTo>
                    <a:pt x="3011" y="4979"/>
                    <a:pt x="3207" y="4938"/>
                    <a:pt x="3391" y="4851"/>
                  </a:cubicBezTo>
                  <a:cubicBezTo>
                    <a:pt x="4312" y="4418"/>
                    <a:pt x="4564" y="3010"/>
                    <a:pt x="3952" y="1706"/>
                  </a:cubicBezTo>
                  <a:cubicBezTo>
                    <a:pt x="3462" y="662"/>
                    <a:pt x="2567" y="0"/>
                    <a:pt x="175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2"/>
            <p:cNvSpPr/>
            <p:nvPr/>
          </p:nvSpPr>
          <p:spPr>
            <a:xfrm>
              <a:off x="5670950" y="1874550"/>
              <a:ext cx="661175" cy="327175"/>
            </a:xfrm>
            <a:custGeom>
              <a:avLst/>
              <a:gdLst/>
              <a:ahLst/>
              <a:cxnLst/>
              <a:rect l="l" t="t" r="r" b="b"/>
              <a:pathLst>
                <a:path w="26447" h="13087" extrusionOk="0">
                  <a:moveTo>
                    <a:pt x="26359" y="0"/>
                  </a:moveTo>
                  <a:lnTo>
                    <a:pt x="1" y="12367"/>
                  </a:lnTo>
                  <a:cubicBezTo>
                    <a:pt x="43" y="12606"/>
                    <a:pt x="72" y="12846"/>
                    <a:pt x="90" y="13087"/>
                  </a:cubicBezTo>
                  <a:lnTo>
                    <a:pt x="26446" y="718"/>
                  </a:lnTo>
                  <a:cubicBezTo>
                    <a:pt x="26428" y="477"/>
                    <a:pt x="26399" y="238"/>
                    <a:pt x="2635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2"/>
            <p:cNvSpPr/>
            <p:nvPr/>
          </p:nvSpPr>
          <p:spPr>
            <a:xfrm>
              <a:off x="5611050" y="1763675"/>
              <a:ext cx="671800" cy="322200"/>
            </a:xfrm>
            <a:custGeom>
              <a:avLst/>
              <a:gdLst/>
              <a:ahLst/>
              <a:cxnLst/>
              <a:rect l="l" t="t" r="r" b="b"/>
              <a:pathLst>
                <a:path w="26872" h="12888" extrusionOk="0">
                  <a:moveTo>
                    <a:pt x="26358" y="0"/>
                  </a:moveTo>
                  <a:lnTo>
                    <a:pt x="0" y="12369"/>
                  </a:lnTo>
                  <a:cubicBezTo>
                    <a:pt x="181" y="12531"/>
                    <a:pt x="353" y="12705"/>
                    <a:pt x="515" y="12887"/>
                  </a:cubicBezTo>
                  <a:lnTo>
                    <a:pt x="26871" y="519"/>
                  </a:lnTo>
                  <a:cubicBezTo>
                    <a:pt x="26710" y="338"/>
                    <a:pt x="26539" y="164"/>
                    <a:pt x="2635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2"/>
            <p:cNvSpPr/>
            <p:nvPr/>
          </p:nvSpPr>
          <p:spPr>
            <a:xfrm>
              <a:off x="5312600" y="1023625"/>
              <a:ext cx="992700" cy="861075"/>
            </a:xfrm>
            <a:custGeom>
              <a:avLst/>
              <a:gdLst/>
              <a:ahLst/>
              <a:cxnLst/>
              <a:rect l="l" t="t" r="r" b="b"/>
              <a:pathLst>
                <a:path w="39708" h="34443" extrusionOk="0">
                  <a:moveTo>
                    <a:pt x="20563" y="1"/>
                  </a:moveTo>
                  <a:cubicBezTo>
                    <a:pt x="20013" y="1"/>
                    <a:pt x="19668" y="53"/>
                    <a:pt x="20005" y="250"/>
                  </a:cubicBezTo>
                  <a:cubicBezTo>
                    <a:pt x="25639" y="3553"/>
                    <a:pt x="26736" y="13260"/>
                    <a:pt x="20694" y="14221"/>
                  </a:cubicBezTo>
                  <a:cubicBezTo>
                    <a:pt x="20252" y="14291"/>
                    <a:pt x="19835" y="14324"/>
                    <a:pt x="19442" y="14324"/>
                  </a:cubicBezTo>
                  <a:cubicBezTo>
                    <a:pt x="14464" y="14324"/>
                    <a:pt x="13323" y="9094"/>
                    <a:pt x="13323" y="9094"/>
                  </a:cubicBezTo>
                  <a:lnTo>
                    <a:pt x="13323" y="9094"/>
                  </a:lnTo>
                  <a:cubicBezTo>
                    <a:pt x="1" y="22874"/>
                    <a:pt x="13027" y="34443"/>
                    <a:pt x="22520" y="34443"/>
                  </a:cubicBezTo>
                  <a:cubicBezTo>
                    <a:pt x="32012" y="34443"/>
                    <a:pt x="39708" y="26747"/>
                    <a:pt x="39708" y="17255"/>
                  </a:cubicBezTo>
                  <a:cubicBezTo>
                    <a:pt x="39708" y="7762"/>
                    <a:pt x="32012" y="68"/>
                    <a:pt x="22520" y="68"/>
                  </a:cubicBezTo>
                  <a:cubicBezTo>
                    <a:pt x="22067" y="68"/>
                    <a:pt x="21184" y="1"/>
                    <a:pt x="20563"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2"/>
            <p:cNvSpPr/>
            <p:nvPr/>
          </p:nvSpPr>
          <p:spPr>
            <a:xfrm>
              <a:off x="5737825" y="1319125"/>
              <a:ext cx="412075" cy="472500"/>
            </a:xfrm>
            <a:custGeom>
              <a:avLst/>
              <a:gdLst/>
              <a:ahLst/>
              <a:cxnLst/>
              <a:rect l="l" t="t" r="r" b="b"/>
              <a:pathLst>
                <a:path w="16483" h="18900" extrusionOk="0">
                  <a:moveTo>
                    <a:pt x="10752" y="1"/>
                  </a:moveTo>
                  <a:cubicBezTo>
                    <a:pt x="10752" y="1"/>
                    <a:pt x="11355" y="5633"/>
                    <a:pt x="6830" y="6988"/>
                  </a:cubicBezTo>
                  <a:cubicBezTo>
                    <a:pt x="2305" y="8345"/>
                    <a:pt x="0" y="12861"/>
                    <a:pt x="1955" y="16339"/>
                  </a:cubicBezTo>
                  <a:cubicBezTo>
                    <a:pt x="2941" y="18095"/>
                    <a:pt x="4748" y="18900"/>
                    <a:pt x="6717" y="18900"/>
                  </a:cubicBezTo>
                  <a:cubicBezTo>
                    <a:pt x="10159" y="18900"/>
                    <a:pt x="14098" y="16442"/>
                    <a:pt x="15025" y="12317"/>
                  </a:cubicBezTo>
                  <a:cubicBezTo>
                    <a:pt x="16483" y="5832"/>
                    <a:pt x="10753" y="1"/>
                    <a:pt x="10752"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2"/>
            <p:cNvSpPr/>
            <p:nvPr/>
          </p:nvSpPr>
          <p:spPr>
            <a:xfrm>
              <a:off x="5625975" y="1413475"/>
              <a:ext cx="107975" cy="174075"/>
            </a:xfrm>
            <a:custGeom>
              <a:avLst/>
              <a:gdLst/>
              <a:ahLst/>
              <a:cxnLst/>
              <a:rect l="l" t="t" r="r" b="b"/>
              <a:pathLst>
                <a:path w="4319" h="6963" extrusionOk="0">
                  <a:moveTo>
                    <a:pt x="1462" y="1"/>
                  </a:moveTo>
                  <a:cubicBezTo>
                    <a:pt x="1462" y="1"/>
                    <a:pt x="0" y="1610"/>
                    <a:pt x="90" y="4038"/>
                  </a:cubicBezTo>
                  <a:cubicBezTo>
                    <a:pt x="180" y="6464"/>
                    <a:pt x="1588" y="6962"/>
                    <a:pt x="2196" y="6962"/>
                  </a:cubicBezTo>
                  <a:cubicBezTo>
                    <a:pt x="3552" y="6962"/>
                    <a:pt x="4319" y="5660"/>
                    <a:pt x="3700" y="3782"/>
                  </a:cubicBezTo>
                  <a:cubicBezTo>
                    <a:pt x="3082" y="1902"/>
                    <a:pt x="1462" y="1"/>
                    <a:pt x="1462"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2"/>
            <p:cNvSpPr/>
            <p:nvPr/>
          </p:nvSpPr>
          <p:spPr>
            <a:xfrm>
              <a:off x="5426000" y="1757300"/>
              <a:ext cx="931375" cy="529800"/>
            </a:xfrm>
            <a:custGeom>
              <a:avLst/>
              <a:gdLst/>
              <a:ahLst/>
              <a:cxnLst/>
              <a:rect l="l" t="t" r="r" b="b"/>
              <a:pathLst>
                <a:path w="37255" h="21192" extrusionOk="0">
                  <a:moveTo>
                    <a:pt x="5901" y="0"/>
                  </a:moveTo>
                  <a:cubicBezTo>
                    <a:pt x="4019" y="0"/>
                    <a:pt x="2015" y="1687"/>
                    <a:pt x="1093" y="4226"/>
                  </a:cubicBezTo>
                  <a:cubicBezTo>
                    <a:pt x="0" y="7237"/>
                    <a:pt x="839" y="10302"/>
                    <a:pt x="2965" y="11075"/>
                  </a:cubicBezTo>
                  <a:lnTo>
                    <a:pt x="30331" y="21014"/>
                  </a:lnTo>
                  <a:cubicBezTo>
                    <a:pt x="30663" y="21134"/>
                    <a:pt x="31006" y="21192"/>
                    <a:pt x="31354" y="21192"/>
                  </a:cubicBezTo>
                  <a:cubicBezTo>
                    <a:pt x="33235" y="21192"/>
                    <a:pt x="35240" y="19505"/>
                    <a:pt x="36162" y="16964"/>
                  </a:cubicBezTo>
                  <a:cubicBezTo>
                    <a:pt x="37254" y="13955"/>
                    <a:pt x="36416" y="10888"/>
                    <a:pt x="34290" y="10116"/>
                  </a:cubicBezTo>
                  <a:lnTo>
                    <a:pt x="6924" y="178"/>
                  </a:lnTo>
                  <a:cubicBezTo>
                    <a:pt x="6592" y="58"/>
                    <a:pt x="6248" y="0"/>
                    <a:pt x="5901" y="0"/>
                  </a:cubicBezTo>
                  <a:close/>
                </a:path>
              </a:pathLst>
            </a:custGeom>
            <a:solidFill>
              <a:srgbClr val="BD7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2"/>
            <p:cNvSpPr/>
            <p:nvPr/>
          </p:nvSpPr>
          <p:spPr>
            <a:xfrm>
              <a:off x="6110150" y="2005725"/>
              <a:ext cx="247225" cy="281375"/>
            </a:xfrm>
            <a:custGeom>
              <a:avLst/>
              <a:gdLst/>
              <a:ahLst/>
              <a:cxnLst/>
              <a:rect l="l" t="t" r="r" b="b"/>
              <a:pathLst>
                <a:path w="9889" h="11255" extrusionOk="0">
                  <a:moveTo>
                    <a:pt x="5901" y="1"/>
                  </a:moveTo>
                  <a:cubicBezTo>
                    <a:pt x="4020" y="1"/>
                    <a:pt x="2015" y="1689"/>
                    <a:pt x="1093" y="4228"/>
                  </a:cubicBezTo>
                  <a:cubicBezTo>
                    <a:pt x="0" y="7239"/>
                    <a:pt x="839" y="10304"/>
                    <a:pt x="2965" y="11077"/>
                  </a:cubicBezTo>
                  <a:cubicBezTo>
                    <a:pt x="3297" y="11197"/>
                    <a:pt x="3641" y="11255"/>
                    <a:pt x="3989" y="11255"/>
                  </a:cubicBezTo>
                  <a:cubicBezTo>
                    <a:pt x="5871" y="11255"/>
                    <a:pt x="7874" y="9568"/>
                    <a:pt x="8796" y="7027"/>
                  </a:cubicBezTo>
                  <a:cubicBezTo>
                    <a:pt x="9888" y="4018"/>
                    <a:pt x="9052" y="951"/>
                    <a:pt x="6924" y="179"/>
                  </a:cubicBezTo>
                  <a:cubicBezTo>
                    <a:pt x="6592" y="58"/>
                    <a:pt x="6249" y="1"/>
                    <a:pt x="5901" y="1"/>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2"/>
            <p:cNvSpPr/>
            <p:nvPr/>
          </p:nvSpPr>
          <p:spPr>
            <a:xfrm>
              <a:off x="6178100" y="2083100"/>
              <a:ext cx="111325" cy="126650"/>
            </a:xfrm>
            <a:custGeom>
              <a:avLst/>
              <a:gdLst/>
              <a:ahLst/>
              <a:cxnLst/>
              <a:rect l="l" t="t" r="r" b="b"/>
              <a:pathLst>
                <a:path w="4453" h="5066" extrusionOk="0">
                  <a:moveTo>
                    <a:pt x="2658" y="0"/>
                  </a:moveTo>
                  <a:cubicBezTo>
                    <a:pt x="1811" y="0"/>
                    <a:pt x="909" y="758"/>
                    <a:pt x="494" y="1902"/>
                  </a:cubicBezTo>
                  <a:cubicBezTo>
                    <a:pt x="1" y="3258"/>
                    <a:pt x="379" y="4639"/>
                    <a:pt x="1336" y="4986"/>
                  </a:cubicBezTo>
                  <a:cubicBezTo>
                    <a:pt x="1484" y="5040"/>
                    <a:pt x="1638" y="5065"/>
                    <a:pt x="1794" y="5065"/>
                  </a:cubicBezTo>
                  <a:cubicBezTo>
                    <a:pt x="2641" y="5065"/>
                    <a:pt x="3544" y="4306"/>
                    <a:pt x="3959" y="3163"/>
                  </a:cubicBezTo>
                  <a:cubicBezTo>
                    <a:pt x="4452" y="1809"/>
                    <a:pt x="4074" y="427"/>
                    <a:pt x="3117" y="79"/>
                  </a:cubicBezTo>
                  <a:cubicBezTo>
                    <a:pt x="2968" y="26"/>
                    <a:pt x="2814" y="0"/>
                    <a:pt x="265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2"/>
            <p:cNvSpPr/>
            <p:nvPr/>
          </p:nvSpPr>
          <p:spPr>
            <a:xfrm>
              <a:off x="5441250" y="1914675"/>
              <a:ext cx="684850" cy="266600"/>
            </a:xfrm>
            <a:custGeom>
              <a:avLst/>
              <a:gdLst/>
              <a:ahLst/>
              <a:cxnLst/>
              <a:rect l="l" t="t" r="r" b="b"/>
              <a:pathLst>
                <a:path w="27394" h="10664" extrusionOk="0">
                  <a:moveTo>
                    <a:pt x="28" y="1"/>
                  </a:moveTo>
                  <a:cubicBezTo>
                    <a:pt x="8" y="240"/>
                    <a:pt x="0" y="483"/>
                    <a:pt x="6" y="724"/>
                  </a:cubicBezTo>
                  <a:lnTo>
                    <a:pt x="27370" y="10663"/>
                  </a:lnTo>
                  <a:cubicBezTo>
                    <a:pt x="27365" y="10422"/>
                    <a:pt x="27374" y="10179"/>
                    <a:pt x="27394" y="9940"/>
                  </a:cubicBezTo>
                  <a:lnTo>
                    <a:pt x="28"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2"/>
            <p:cNvSpPr/>
            <p:nvPr/>
          </p:nvSpPr>
          <p:spPr>
            <a:xfrm>
              <a:off x="5479925" y="1798875"/>
              <a:ext cx="695825" cy="262575"/>
            </a:xfrm>
            <a:custGeom>
              <a:avLst/>
              <a:gdLst/>
              <a:ahLst/>
              <a:cxnLst/>
              <a:rect l="l" t="t" r="r" b="b"/>
              <a:pathLst>
                <a:path w="27833" h="10503" extrusionOk="0">
                  <a:moveTo>
                    <a:pt x="466" y="0"/>
                  </a:moveTo>
                  <a:cubicBezTo>
                    <a:pt x="302" y="179"/>
                    <a:pt x="147" y="368"/>
                    <a:pt x="1" y="563"/>
                  </a:cubicBezTo>
                  <a:lnTo>
                    <a:pt x="27369" y="10502"/>
                  </a:lnTo>
                  <a:cubicBezTo>
                    <a:pt x="27513" y="10307"/>
                    <a:pt x="27668" y="10119"/>
                    <a:pt x="27833" y="9940"/>
                  </a:cubicBezTo>
                  <a:lnTo>
                    <a:pt x="466"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2"/>
            <p:cNvSpPr/>
            <p:nvPr/>
          </p:nvSpPr>
          <p:spPr>
            <a:xfrm>
              <a:off x="5032150" y="2521650"/>
              <a:ext cx="1719050" cy="837725"/>
            </a:xfrm>
            <a:custGeom>
              <a:avLst/>
              <a:gdLst/>
              <a:ahLst/>
              <a:cxnLst/>
              <a:rect l="l" t="t" r="r" b="b"/>
              <a:pathLst>
                <a:path w="68762" h="33509" extrusionOk="0">
                  <a:moveTo>
                    <a:pt x="1" y="1"/>
                  </a:moveTo>
                  <a:lnTo>
                    <a:pt x="32891" y="32891"/>
                  </a:lnTo>
                  <a:cubicBezTo>
                    <a:pt x="33284" y="33286"/>
                    <a:pt x="33818" y="33508"/>
                    <a:pt x="34375" y="33508"/>
                  </a:cubicBezTo>
                  <a:cubicBezTo>
                    <a:pt x="34377" y="33508"/>
                    <a:pt x="34379" y="33508"/>
                    <a:pt x="34381" y="33508"/>
                  </a:cubicBezTo>
                  <a:cubicBezTo>
                    <a:pt x="34384" y="33508"/>
                    <a:pt x="34386" y="33508"/>
                    <a:pt x="34388" y="33508"/>
                  </a:cubicBezTo>
                  <a:cubicBezTo>
                    <a:pt x="34945" y="33508"/>
                    <a:pt x="35479" y="33286"/>
                    <a:pt x="35872" y="32891"/>
                  </a:cubicBezTo>
                  <a:lnTo>
                    <a:pt x="68762" y="1"/>
                  </a:lnTo>
                  <a:close/>
                </a:path>
              </a:pathLst>
            </a:custGeom>
            <a:solidFill>
              <a:srgbClr val="E3CB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2"/>
            <p:cNvSpPr/>
            <p:nvPr/>
          </p:nvSpPr>
          <p:spPr>
            <a:xfrm>
              <a:off x="4385850" y="495025"/>
              <a:ext cx="3011650" cy="2979050"/>
            </a:xfrm>
            <a:custGeom>
              <a:avLst/>
              <a:gdLst/>
              <a:ahLst/>
              <a:cxnLst/>
              <a:rect l="l" t="t" r="r" b="b"/>
              <a:pathLst>
                <a:path w="120466" h="119162" extrusionOk="0">
                  <a:moveTo>
                    <a:pt x="60240" y="4587"/>
                  </a:moveTo>
                  <a:cubicBezTo>
                    <a:pt x="60797" y="4587"/>
                    <a:pt x="61329" y="4810"/>
                    <a:pt x="61724" y="5202"/>
                  </a:cubicBezTo>
                  <a:lnTo>
                    <a:pt x="114609" y="58089"/>
                  </a:lnTo>
                  <a:cubicBezTo>
                    <a:pt x="115431" y="58913"/>
                    <a:pt x="115431" y="60245"/>
                    <a:pt x="114609" y="61069"/>
                  </a:cubicBezTo>
                  <a:lnTo>
                    <a:pt x="61724" y="113956"/>
                  </a:lnTo>
                  <a:cubicBezTo>
                    <a:pt x="61312" y="114367"/>
                    <a:pt x="60773" y="114572"/>
                    <a:pt x="60233" y="114572"/>
                  </a:cubicBezTo>
                  <a:cubicBezTo>
                    <a:pt x="59694" y="114572"/>
                    <a:pt x="59155" y="114367"/>
                    <a:pt x="58743" y="113956"/>
                  </a:cubicBezTo>
                  <a:lnTo>
                    <a:pt x="5857" y="61071"/>
                  </a:lnTo>
                  <a:cubicBezTo>
                    <a:pt x="5035" y="60247"/>
                    <a:pt x="5035" y="58913"/>
                    <a:pt x="5857" y="58089"/>
                  </a:cubicBezTo>
                  <a:lnTo>
                    <a:pt x="58743" y="5202"/>
                  </a:lnTo>
                  <a:cubicBezTo>
                    <a:pt x="59136" y="4810"/>
                    <a:pt x="59670" y="4587"/>
                    <a:pt x="60227" y="4587"/>
                  </a:cubicBezTo>
                  <a:cubicBezTo>
                    <a:pt x="60229" y="4587"/>
                    <a:pt x="60231" y="4587"/>
                    <a:pt x="60233" y="4587"/>
                  </a:cubicBezTo>
                  <a:cubicBezTo>
                    <a:pt x="60236" y="4587"/>
                    <a:pt x="60238" y="4587"/>
                    <a:pt x="60240" y="4587"/>
                  </a:cubicBezTo>
                  <a:close/>
                  <a:moveTo>
                    <a:pt x="60233" y="0"/>
                  </a:moveTo>
                  <a:cubicBezTo>
                    <a:pt x="58519" y="0"/>
                    <a:pt x="56804" y="653"/>
                    <a:pt x="55498" y="1958"/>
                  </a:cubicBezTo>
                  <a:lnTo>
                    <a:pt x="2613" y="54843"/>
                  </a:lnTo>
                  <a:cubicBezTo>
                    <a:pt x="1" y="57456"/>
                    <a:pt x="1" y="61703"/>
                    <a:pt x="2613" y="64315"/>
                  </a:cubicBezTo>
                  <a:lnTo>
                    <a:pt x="55498" y="117200"/>
                  </a:lnTo>
                  <a:cubicBezTo>
                    <a:pt x="56748" y="118457"/>
                    <a:pt x="58447" y="119162"/>
                    <a:pt x="60220" y="119162"/>
                  </a:cubicBezTo>
                  <a:cubicBezTo>
                    <a:pt x="60224" y="119162"/>
                    <a:pt x="60229" y="119162"/>
                    <a:pt x="60233" y="119162"/>
                  </a:cubicBezTo>
                  <a:cubicBezTo>
                    <a:pt x="60238" y="119162"/>
                    <a:pt x="60243" y="119162"/>
                    <a:pt x="60247" y="119162"/>
                  </a:cubicBezTo>
                  <a:cubicBezTo>
                    <a:pt x="62020" y="119162"/>
                    <a:pt x="63718" y="118457"/>
                    <a:pt x="64968" y="117200"/>
                  </a:cubicBezTo>
                  <a:lnTo>
                    <a:pt x="117855" y="64315"/>
                  </a:lnTo>
                  <a:cubicBezTo>
                    <a:pt x="120466" y="61703"/>
                    <a:pt x="120466" y="57456"/>
                    <a:pt x="117855" y="54843"/>
                  </a:cubicBezTo>
                  <a:lnTo>
                    <a:pt x="64968" y="1958"/>
                  </a:lnTo>
                  <a:cubicBezTo>
                    <a:pt x="63663" y="653"/>
                    <a:pt x="61948" y="0"/>
                    <a:pt x="60233"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2"/>
            <p:cNvSpPr/>
            <p:nvPr/>
          </p:nvSpPr>
          <p:spPr>
            <a:xfrm>
              <a:off x="6817950" y="1912150"/>
              <a:ext cx="158325" cy="144700"/>
            </a:xfrm>
            <a:custGeom>
              <a:avLst/>
              <a:gdLst/>
              <a:ahLst/>
              <a:cxnLst/>
              <a:rect l="l" t="t" r="r" b="b"/>
              <a:pathLst>
                <a:path w="6333" h="5788" extrusionOk="0">
                  <a:moveTo>
                    <a:pt x="3167" y="0"/>
                  </a:moveTo>
                  <a:cubicBezTo>
                    <a:pt x="2987" y="0"/>
                    <a:pt x="2807" y="94"/>
                    <a:pt x="2713" y="281"/>
                  </a:cubicBezTo>
                  <a:lnTo>
                    <a:pt x="2173" y="1377"/>
                  </a:lnTo>
                  <a:cubicBezTo>
                    <a:pt x="2098" y="1527"/>
                    <a:pt x="1957" y="1631"/>
                    <a:pt x="1791" y="1655"/>
                  </a:cubicBezTo>
                  <a:lnTo>
                    <a:pt x="582" y="1830"/>
                  </a:lnTo>
                  <a:cubicBezTo>
                    <a:pt x="167" y="1890"/>
                    <a:pt x="1" y="2400"/>
                    <a:pt x="302" y="2692"/>
                  </a:cubicBezTo>
                  <a:lnTo>
                    <a:pt x="1177" y="3545"/>
                  </a:lnTo>
                  <a:cubicBezTo>
                    <a:pt x="1296" y="3660"/>
                    <a:pt x="1351" y="3828"/>
                    <a:pt x="1321" y="3993"/>
                  </a:cubicBezTo>
                  <a:lnTo>
                    <a:pt x="1117" y="5197"/>
                  </a:lnTo>
                  <a:cubicBezTo>
                    <a:pt x="1060" y="5523"/>
                    <a:pt x="1319" y="5788"/>
                    <a:pt x="1613" y="5788"/>
                  </a:cubicBezTo>
                  <a:cubicBezTo>
                    <a:pt x="1691" y="5788"/>
                    <a:pt x="1772" y="5769"/>
                    <a:pt x="1849" y="5728"/>
                  </a:cubicBezTo>
                  <a:lnTo>
                    <a:pt x="2931" y="5160"/>
                  </a:lnTo>
                  <a:cubicBezTo>
                    <a:pt x="3005" y="5122"/>
                    <a:pt x="3086" y="5103"/>
                    <a:pt x="3166" y="5103"/>
                  </a:cubicBezTo>
                  <a:cubicBezTo>
                    <a:pt x="3247" y="5103"/>
                    <a:pt x="3328" y="5122"/>
                    <a:pt x="3402" y="5160"/>
                  </a:cubicBezTo>
                  <a:lnTo>
                    <a:pt x="4483" y="5728"/>
                  </a:lnTo>
                  <a:cubicBezTo>
                    <a:pt x="4561" y="5769"/>
                    <a:pt x="4642" y="5788"/>
                    <a:pt x="4719" y="5788"/>
                  </a:cubicBezTo>
                  <a:cubicBezTo>
                    <a:pt x="5014" y="5788"/>
                    <a:pt x="5272" y="5523"/>
                    <a:pt x="5216" y="5197"/>
                  </a:cubicBezTo>
                  <a:lnTo>
                    <a:pt x="5011" y="3993"/>
                  </a:lnTo>
                  <a:cubicBezTo>
                    <a:pt x="4982" y="3828"/>
                    <a:pt x="5037" y="3660"/>
                    <a:pt x="5158" y="3545"/>
                  </a:cubicBezTo>
                  <a:lnTo>
                    <a:pt x="6031" y="2692"/>
                  </a:lnTo>
                  <a:cubicBezTo>
                    <a:pt x="6332" y="2400"/>
                    <a:pt x="6166" y="1890"/>
                    <a:pt x="5751" y="1830"/>
                  </a:cubicBezTo>
                  <a:lnTo>
                    <a:pt x="4542" y="1655"/>
                  </a:lnTo>
                  <a:cubicBezTo>
                    <a:pt x="4378" y="1631"/>
                    <a:pt x="4235" y="1527"/>
                    <a:pt x="4160" y="1377"/>
                  </a:cubicBezTo>
                  <a:lnTo>
                    <a:pt x="3619" y="281"/>
                  </a:lnTo>
                  <a:cubicBezTo>
                    <a:pt x="3527" y="94"/>
                    <a:pt x="3347" y="0"/>
                    <a:pt x="3167"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2"/>
            <p:cNvSpPr/>
            <p:nvPr/>
          </p:nvSpPr>
          <p:spPr>
            <a:xfrm>
              <a:off x="4807150" y="1912100"/>
              <a:ext cx="158225" cy="144750"/>
            </a:xfrm>
            <a:custGeom>
              <a:avLst/>
              <a:gdLst/>
              <a:ahLst/>
              <a:cxnLst/>
              <a:rect l="l" t="t" r="r" b="b"/>
              <a:pathLst>
                <a:path w="6329" h="5790" extrusionOk="0">
                  <a:moveTo>
                    <a:pt x="3164" y="1"/>
                  </a:moveTo>
                  <a:cubicBezTo>
                    <a:pt x="2983" y="1"/>
                    <a:pt x="2803" y="95"/>
                    <a:pt x="2709" y="283"/>
                  </a:cubicBezTo>
                  <a:lnTo>
                    <a:pt x="2169" y="1379"/>
                  </a:lnTo>
                  <a:cubicBezTo>
                    <a:pt x="2096" y="1529"/>
                    <a:pt x="1953" y="1633"/>
                    <a:pt x="1789" y="1657"/>
                  </a:cubicBezTo>
                  <a:lnTo>
                    <a:pt x="579" y="1832"/>
                  </a:lnTo>
                  <a:cubicBezTo>
                    <a:pt x="165" y="1892"/>
                    <a:pt x="0" y="2402"/>
                    <a:pt x="300" y="2694"/>
                  </a:cubicBezTo>
                  <a:lnTo>
                    <a:pt x="1175" y="3547"/>
                  </a:lnTo>
                  <a:cubicBezTo>
                    <a:pt x="1294" y="3662"/>
                    <a:pt x="1349" y="3830"/>
                    <a:pt x="1319" y="3995"/>
                  </a:cubicBezTo>
                  <a:lnTo>
                    <a:pt x="1115" y="5199"/>
                  </a:lnTo>
                  <a:cubicBezTo>
                    <a:pt x="1058" y="5525"/>
                    <a:pt x="1317" y="5790"/>
                    <a:pt x="1611" y="5790"/>
                  </a:cubicBezTo>
                  <a:cubicBezTo>
                    <a:pt x="1689" y="5790"/>
                    <a:pt x="1770" y="5771"/>
                    <a:pt x="1847" y="5730"/>
                  </a:cubicBezTo>
                  <a:lnTo>
                    <a:pt x="2929" y="5162"/>
                  </a:lnTo>
                  <a:cubicBezTo>
                    <a:pt x="3003" y="5124"/>
                    <a:pt x="3083" y="5105"/>
                    <a:pt x="3164" y="5105"/>
                  </a:cubicBezTo>
                  <a:cubicBezTo>
                    <a:pt x="3245" y="5105"/>
                    <a:pt x="3326" y="5124"/>
                    <a:pt x="3400" y="5162"/>
                  </a:cubicBezTo>
                  <a:lnTo>
                    <a:pt x="4481" y="5730"/>
                  </a:lnTo>
                  <a:cubicBezTo>
                    <a:pt x="4559" y="5771"/>
                    <a:pt x="4639" y="5790"/>
                    <a:pt x="4717" y="5790"/>
                  </a:cubicBezTo>
                  <a:cubicBezTo>
                    <a:pt x="5011" y="5790"/>
                    <a:pt x="5270" y="5525"/>
                    <a:pt x="5214" y="5199"/>
                  </a:cubicBezTo>
                  <a:lnTo>
                    <a:pt x="5007" y="3995"/>
                  </a:lnTo>
                  <a:cubicBezTo>
                    <a:pt x="4980" y="3830"/>
                    <a:pt x="5035" y="3662"/>
                    <a:pt x="5154" y="3547"/>
                  </a:cubicBezTo>
                  <a:lnTo>
                    <a:pt x="6029" y="2694"/>
                  </a:lnTo>
                  <a:cubicBezTo>
                    <a:pt x="6328" y="2402"/>
                    <a:pt x="6162" y="1892"/>
                    <a:pt x="5747" y="1832"/>
                  </a:cubicBezTo>
                  <a:lnTo>
                    <a:pt x="4540" y="1657"/>
                  </a:lnTo>
                  <a:cubicBezTo>
                    <a:pt x="4374" y="1633"/>
                    <a:pt x="4231" y="1529"/>
                    <a:pt x="4158" y="1379"/>
                  </a:cubicBezTo>
                  <a:lnTo>
                    <a:pt x="3617" y="283"/>
                  </a:lnTo>
                  <a:cubicBezTo>
                    <a:pt x="3525" y="95"/>
                    <a:pt x="3345" y="1"/>
                    <a:pt x="3164"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2"/>
            <p:cNvSpPr/>
            <p:nvPr/>
          </p:nvSpPr>
          <p:spPr>
            <a:xfrm>
              <a:off x="5382925" y="2650525"/>
              <a:ext cx="133150" cy="177825"/>
            </a:xfrm>
            <a:custGeom>
              <a:avLst/>
              <a:gdLst/>
              <a:ahLst/>
              <a:cxnLst/>
              <a:rect l="l" t="t" r="r" b="b"/>
              <a:pathLst>
                <a:path w="5326" h="7113" extrusionOk="0">
                  <a:moveTo>
                    <a:pt x="1" y="1"/>
                  </a:moveTo>
                  <a:lnTo>
                    <a:pt x="1" y="1263"/>
                  </a:lnTo>
                  <a:cubicBezTo>
                    <a:pt x="266" y="1427"/>
                    <a:pt x="240" y="1694"/>
                    <a:pt x="240" y="1959"/>
                  </a:cubicBezTo>
                  <a:lnTo>
                    <a:pt x="240" y="5154"/>
                  </a:lnTo>
                  <a:cubicBezTo>
                    <a:pt x="240" y="5419"/>
                    <a:pt x="266" y="5684"/>
                    <a:pt x="1" y="5850"/>
                  </a:cubicBezTo>
                  <a:lnTo>
                    <a:pt x="1" y="7112"/>
                  </a:lnTo>
                  <a:lnTo>
                    <a:pt x="5326" y="7112"/>
                  </a:lnTo>
                  <a:lnTo>
                    <a:pt x="5326" y="4540"/>
                  </a:lnTo>
                  <a:lnTo>
                    <a:pt x="3285" y="4538"/>
                  </a:lnTo>
                  <a:lnTo>
                    <a:pt x="3285" y="4772"/>
                  </a:lnTo>
                  <a:cubicBezTo>
                    <a:pt x="3278" y="5353"/>
                    <a:pt x="3285" y="5601"/>
                    <a:pt x="2622" y="5601"/>
                  </a:cubicBezTo>
                  <a:lnTo>
                    <a:pt x="2489" y="5601"/>
                  </a:lnTo>
                  <a:lnTo>
                    <a:pt x="2489" y="4166"/>
                  </a:lnTo>
                  <a:lnTo>
                    <a:pt x="3892" y="4166"/>
                  </a:lnTo>
                  <a:lnTo>
                    <a:pt x="3892" y="2781"/>
                  </a:lnTo>
                  <a:lnTo>
                    <a:pt x="2489" y="2781"/>
                  </a:lnTo>
                  <a:lnTo>
                    <a:pt x="2489" y="1511"/>
                  </a:lnTo>
                  <a:lnTo>
                    <a:pt x="2622" y="1511"/>
                  </a:lnTo>
                  <a:cubicBezTo>
                    <a:pt x="3219" y="1511"/>
                    <a:pt x="3285" y="1711"/>
                    <a:pt x="3285" y="2191"/>
                  </a:cubicBezTo>
                  <a:lnTo>
                    <a:pt x="3285" y="2407"/>
                  </a:lnTo>
                  <a:lnTo>
                    <a:pt x="5326" y="2407"/>
                  </a:lnTo>
                  <a:lnTo>
                    <a:pt x="532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2"/>
            <p:cNvSpPr/>
            <p:nvPr/>
          </p:nvSpPr>
          <p:spPr>
            <a:xfrm>
              <a:off x="5522500" y="2650525"/>
              <a:ext cx="141275" cy="177775"/>
            </a:xfrm>
            <a:custGeom>
              <a:avLst/>
              <a:gdLst/>
              <a:ahLst/>
              <a:cxnLst/>
              <a:rect l="l" t="t" r="r" b="b"/>
              <a:pathLst>
                <a:path w="5651" h="7111" extrusionOk="0">
                  <a:moveTo>
                    <a:pt x="82" y="1"/>
                  </a:moveTo>
                  <a:lnTo>
                    <a:pt x="82" y="1263"/>
                  </a:lnTo>
                  <a:cubicBezTo>
                    <a:pt x="291" y="1345"/>
                    <a:pt x="439" y="1652"/>
                    <a:pt x="581" y="1884"/>
                  </a:cubicBezTo>
                  <a:lnTo>
                    <a:pt x="1494" y="3386"/>
                  </a:lnTo>
                  <a:lnTo>
                    <a:pt x="398" y="5285"/>
                  </a:lnTo>
                  <a:cubicBezTo>
                    <a:pt x="283" y="5485"/>
                    <a:pt x="157" y="5684"/>
                    <a:pt x="0" y="5850"/>
                  </a:cubicBezTo>
                  <a:lnTo>
                    <a:pt x="0" y="7110"/>
                  </a:lnTo>
                  <a:lnTo>
                    <a:pt x="2183" y="7110"/>
                  </a:lnTo>
                  <a:lnTo>
                    <a:pt x="2183" y="6323"/>
                  </a:lnTo>
                  <a:cubicBezTo>
                    <a:pt x="2183" y="5742"/>
                    <a:pt x="2282" y="5576"/>
                    <a:pt x="2556" y="5070"/>
                  </a:cubicBezTo>
                  <a:cubicBezTo>
                    <a:pt x="2780" y="5534"/>
                    <a:pt x="2938" y="5791"/>
                    <a:pt x="2938" y="6323"/>
                  </a:cubicBezTo>
                  <a:lnTo>
                    <a:pt x="2938" y="7110"/>
                  </a:lnTo>
                  <a:lnTo>
                    <a:pt x="5650" y="7110"/>
                  </a:lnTo>
                  <a:lnTo>
                    <a:pt x="5650" y="5850"/>
                  </a:lnTo>
                  <a:cubicBezTo>
                    <a:pt x="5508" y="5742"/>
                    <a:pt x="5409" y="5543"/>
                    <a:pt x="5309" y="5377"/>
                  </a:cubicBezTo>
                  <a:lnTo>
                    <a:pt x="4191" y="3386"/>
                  </a:lnTo>
                  <a:lnTo>
                    <a:pt x="5086" y="1884"/>
                  </a:lnTo>
                  <a:cubicBezTo>
                    <a:pt x="5228" y="1652"/>
                    <a:pt x="5376" y="1345"/>
                    <a:pt x="5584" y="1261"/>
                  </a:cubicBezTo>
                  <a:lnTo>
                    <a:pt x="5584" y="1"/>
                  </a:lnTo>
                  <a:lnTo>
                    <a:pt x="3361" y="1"/>
                  </a:lnTo>
                  <a:lnTo>
                    <a:pt x="3361" y="589"/>
                  </a:lnTo>
                  <a:cubicBezTo>
                    <a:pt x="3361" y="954"/>
                    <a:pt x="3352" y="980"/>
                    <a:pt x="3202" y="1312"/>
                  </a:cubicBezTo>
                  <a:lnTo>
                    <a:pt x="2987" y="1760"/>
                  </a:lnTo>
                  <a:lnTo>
                    <a:pt x="2771" y="1312"/>
                  </a:lnTo>
                  <a:cubicBezTo>
                    <a:pt x="2614" y="980"/>
                    <a:pt x="2614" y="954"/>
                    <a:pt x="2614" y="589"/>
                  </a:cubicBezTo>
                  <a:lnTo>
                    <a:pt x="261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2"/>
            <p:cNvSpPr/>
            <p:nvPr/>
          </p:nvSpPr>
          <p:spPr>
            <a:xfrm>
              <a:off x="5674100" y="2650525"/>
              <a:ext cx="140650" cy="177775"/>
            </a:xfrm>
            <a:custGeom>
              <a:avLst/>
              <a:gdLst/>
              <a:ahLst/>
              <a:cxnLst/>
              <a:rect l="l" t="t" r="r" b="b"/>
              <a:pathLst>
                <a:path w="5626" h="7111" extrusionOk="0">
                  <a:moveTo>
                    <a:pt x="2664" y="1486"/>
                  </a:moveTo>
                  <a:cubicBezTo>
                    <a:pt x="3320" y="1486"/>
                    <a:pt x="3294" y="1860"/>
                    <a:pt x="3294" y="2531"/>
                  </a:cubicBezTo>
                  <a:cubicBezTo>
                    <a:pt x="3294" y="3196"/>
                    <a:pt x="3320" y="3568"/>
                    <a:pt x="2664" y="3568"/>
                  </a:cubicBezTo>
                  <a:lnTo>
                    <a:pt x="2456" y="3568"/>
                  </a:lnTo>
                  <a:lnTo>
                    <a:pt x="2456" y="1486"/>
                  </a:lnTo>
                  <a:close/>
                  <a:moveTo>
                    <a:pt x="2981" y="1"/>
                  </a:moveTo>
                  <a:cubicBezTo>
                    <a:pt x="2952" y="1"/>
                    <a:pt x="2924" y="1"/>
                    <a:pt x="2896" y="1"/>
                  </a:cubicBezTo>
                  <a:lnTo>
                    <a:pt x="1" y="1"/>
                  </a:lnTo>
                  <a:lnTo>
                    <a:pt x="1" y="1263"/>
                  </a:lnTo>
                  <a:cubicBezTo>
                    <a:pt x="266" y="1427"/>
                    <a:pt x="242" y="1694"/>
                    <a:pt x="242" y="1959"/>
                  </a:cubicBezTo>
                  <a:lnTo>
                    <a:pt x="242" y="5152"/>
                  </a:lnTo>
                  <a:cubicBezTo>
                    <a:pt x="242" y="5419"/>
                    <a:pt x="266" y="5684"/>
                    <a:pt x="1" y="5850"/>
                  </a:cubicBezTo>
                  <a:lnTo>
                    <a:pt x="1" y="7110"/>
                  </a:lnTo>
                  <a:lnTo>
                    <a:pt x="2697" y="7110"/>
                  </a:lnTo>
                  <a:lnTo>
                    <a:pt x="2697" y="5850"/>
                  </a:lnTo>
                  <a:cubicBezTo>
                    <a:pt x="2432" y="5684"/>
                    <a:pt x="2458" y="5419"/>
                    <a:pt x="2458" y="5070"/>
                  </a:cubicBezTo>
                  <a:lnTo>
                    <a:pt x="3245" y="5070"/>
                  </a:lnTo>
                  <a:cubicBezTo>
                    <a:pt x="5063" y="5070"/>
                    <a:pt x="5510" y="4231"/>
                    <a:pt x="5510" y="2880"/>
                  </a:cubicBezTo>
                  <a:lnTo>
                    <a:pt x="5510" y="2315"/>
                  </a:lnTo>
                  <a:cubicBezTo>
                    <a:pt x="5510" y="2133"/>
                    <a:pt x="5625" y="996"/>
                    <a:pt x="4812" y="373"/>
                  </a:cubicBezTo>
                  <a:cubicBezTo>
                    <a:pt x="4338" y="9"/>
                    <a:pt x="3576" y="1"/>
                    <a:pt x="29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2"/>
            <p:cNvSpPr/>
            <p:nvPr/>
          </p:nvSpPr>
          <p:spPr>
            <a:xfrm>
              <a:off x="5819925" y="2650525"/>
              <a:ext cx="129450" cy="177825"/>
            </a:xfrm>
            <a:custGeom>
              <a:avLst/>
              <a:gdLst/>
              <a:ahLst/>
              <a:cxnLst/>
              <a:rect l="l" t="t" r="r" b="b"/>
              <a:pathLst>
                <a:path w="5178" h="7113" extrusionOk="0">
                  <a:moveTo>
                    <a:pt x="1" y="1"/>
                  </a:moveTo>
                  <a:lnTo>
                    <a:pt x="1" y="1263"/>
                  </a:lnTo>
                  <a:cubicBezTo>
                    <a:pt x="265" y="1427"/>
                    <a:pt x="242" y="1694"/>
                    <a:pt x="242" y="1959"/>
                  </a:cubicBezTo>
                  <a:lnTo>
                    <a:pt x="242" y="5154"/>
                  </a:lnTo>
                  <a:cubicBezTo>
                    <a:pt x="242" y="5419"/>
                    <a:pt x="265" y="5684"/>
                    <a:pt x="1" y="5850"/>
                  </a:cubicBezTo>
                  <a:lnTo>
                    <a:pt x="1" y="7112"/>
                  </a:lnTo>
                  <a:lnTo>
                    <a:pt x="5177" y="7110"/>
                  </a:lnTo>
                  <a:lnTo>
                    <a:pt x="5177" y="3660"/>
                  </a:lnTo>
                  <a:lnTo>
                    <a:pt x="3228" y="3660"/>
                  </a:lnTo>
                  <a:lnTo>
                    <a:pt x="3228" y="4812"/>
                  </a:lnTo>
                  <a:cubicBezTo>
                    <a:pt x="3228" y="5262"/>
                    <a:pt x="3236" y="5601"/>
                    <a:pt x="2671" y="5601"/>
                  </a:cubicBezTo>
                  <a:lnTo>
                    <a:pt x="2456" y="5601"/>
                  </a:lnTo>
                  <a:lnTo>
                    <a:pt x="2456" y="1959"/>
                  </a:lnTo>
                  <a:cubicBezTo>
                    <a:pt x="2456" y="1694"/>
                    <a:pt x="2432" y="1427"/>
                    <a:pt x="2697" y="1261"/>
                  </a:cubicBezTo>
                  <a:lnTo>
                    <a:pt x="26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2"/>
            <p:cNvSpPr/>
            <p:nvPr/>
          </p:nvSpPr>
          <p:spPr>
            <a:xfrm>
              <a:off x="5964475" y="2647025"/>
              <a:ext cx="132350" cy="184825"/>
            </a:xfrm>
            <a:custGeom>
              <a:avLst/>
              <a:gdLst/>
              <a:ahLst/>
              <a:cxnLst/>
              <a:rect l="l" t="t" r="r" b="b"/>
              <a:pathLst>
                <a:path w="5294" h="7393" extrusionOk="0">
                  <a:moveTo>
                    <a:pt x="2647" y="1535"/>
                  </a:moveTo>
                  <a:cubicBezTo>
                    <a:pt x="3104" y="1535"/>
                    <a:pt x="3078" y="2031"/>
                    <a:pt x="3078" y="2083"/>
                  </a:cubicBezTo>
                  <a:lnTo>
                    <a:pt x="3078" y="5301"/>
                  </a:lnTo>
                  <a:cubicBezTo>
                    <a:pt x="3078" y="5352"/>
                    <a:pt x="3104" y="5858"/>
                    <a:pt x="2647" y="5858"/>
                  </a:cubicBezTo>
                  <a:cubicBezTo>
                    <a:pt x="2190" y="5858"/>
                    <a:pt x="2216" y="5352"/>
                    <a:pt x="2216" y="5301"/>
                  </a:cubicBezTo>
                  <a:lnTo>
                    <a:pt x="2216" y="2083"/>
                  </a:lnTo>
                  <a:cubicBezTo>
                    <a:pt x="2216" y="2031"/>
                    <a:pt x="2190" y="1535"/>
                    <a:pt x="2647" y="1535"/>
                  </a:cubicBezTo>
                  <a:close/>
                  <a:moveTo>
                    <a:pt x="2647" y="0"/>
                  </a:moveTo>
                  <a:cubicBezTo>
                    <a:pt x="1080" y="0"/>
                    <a:pt x="0" y="440"/>
                    <a:pt x="0" y="2199"/>
                  </a:cubicBezTo>
                  <a:lnTo>
                    <a:pt x="0" y="5193"/>
                  </a:lnTo>
                  <a:cubicBezTo>
                    <a:pt x="0" y="6953"/>
                    <a:pt x="1080" y="7393"/>
                    <a:pt x="2647" y="7393"/>
                  </a:cubicBezTo>
                  <a:cubicBezTo>
                    <a:pt x="4216" y="7393"/>
                    <a:pt x="5294" y="6953"/>
                    <a:pt x="5294" y="5193"/>
                  </a:cubicBezTo>
                  <a:lnTo>
                    <a:pt x="5294" y="2199"/>
                  </a:lnTo>
                  <a:cubicBezTo>
                    <a:pt x="5294" y="440"/>
                    <a:pt x="4216" y="0"/>
                    <a:pt x="26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2"/>
            <p:cNvSpPr/>
            <p:nvPr/>
          </p:nvSpPr>
          <p:spPr>
            <a:xfrm>
              <a:off x="6112800" y="2650525"/>
              <a:ext cx="142925" cy="177825"/>
            </a:xfrm>
            <a:custGeom>
              <a:avLst/>
              <a:gdLst/>
              <a:ahLst/>
              <a:cxnLst/>
              <a:rect l="l" t="t" r="r" b="b"/>
              <a:pathLst>
                <a:path w="5717" h="7113" extrusionOk="0">
                  <a:moveTo>
                    <a:pt x="2678" y="1469"/>
                  </a:moveTo>
                  <a:cubicBezTo>
                    <a:pt x="3161" y="1469"/>
                    <a:pt x="3310" y="1718"/>
                    <a:pt x="3310" y="2175"/>
                  </a:cubicBezTo>
                  <a:cubicBezTo>
                    <a:pt x="3310" y="2673"/>
                    <a:pt x="3161" y="2922"/>
                    <a:pt x="2678" y="2922"/>
                  </a:cubicBezTo>
                  <a:lnTo>
                    <a:pt x="2455" y="2922"/>
                  </a:lnTo>
                  <a:lnTo>
                    <a:pt x="2455" y="1469"/>
                  </a:lnTo>
                  <a:close/>
                  <a:moveTo>
                    <a:pt x="3175" y="1"/>
                  </a:moveTo>
                  <a:cubicBezTo>
                    <a:pt x="3142" y="1"/>
                    <a:pt x="3109" y="1"/>
                    <a:pt x="3077" y="1"/>
                  </a:cubicBezTo>
                  <a:lnTo>
                    <a:pt x="0" y="1"/>
                  </a:lnTo>
                  <a:lnTo>
                    <a:pt x="0" y="1263"/>
                  </a:lnTo>
                  <a:cubicBezTo>
                    <a:pt x="265" y="1427"/>
                    <a:pt x="240" y="1694"/>
                    <a:pt x="240" y="1959"/>
                  </a:cubicBezTo>
                  <a:lnTo>
                    <a:pt x="240" y="5154"/>
                  </a:lnTo>
                  <a:cubicBezTo>
                    <a:pt x="240" y="5419"/>
                    <a:pt x="265" y="5684"/>
                    <a:pt x="0" y="5850"/>
                  </a:cubicBezTo>
                  <a:lnTo>
                    <a:pt x="0" y="7112"/>
                  </a:lnTo>
                  <a:lnTo>
                    <a:pt x="2697" y="7112"/>
                  </a:lnTo>
                  <a:lnTo>
                    <a:pt x="2697" y="5850"/>
                  </a:lnTo>
                  <a:cubicBezTo>
                    <a:pt x="2430" y="5684"/>
                    <a:pt x="2455" y="5419"/>
                    <a:pt x="2455" y="5154"/>
                  </a:cubicBezTo>
                  <a:lnTo>
                    <a:pt x="2455" y="4339"/>
                  </a:lnTo>
                  <a:lnTo>
                    <a:pt x="2547" y="4339"/>
                  </a:lnTo>
                  <a:cubicBezTo>
                    <a:pt x="3153" y="4357"/>
                    <a:pt x="3210" y="4639"/>
                    <a:pt x="3210" y="5203"/>
                  </a:cubicBezTo>
                  <a:cubicBezTo>
                    <a:pt x="3186" y="6389"/>
                    <a:pt x="3243" y="6721"/>
                    <a:pt x="3334" y="7110"/>
                  </a:cubicBezTo>
                  <a:lnTo>
                    <a:pt x="5716" y="7110"/>
                  </a:lnTo>
                  <a:lnTo>
                    <a:pt x="5716" y="5850"/>
                  </a:lnTo>
                  <a:cubicBezTo>
                    <a:pt x="5442" y="5742"/>
                    <a:pt x="5442" y="5393"/>
                    <a:pt x="5442" y="5154"/>
                  </a:cubicBezTo>
                  <a:lnTo>
                    <a:pt x="5442" y="4747"/>
                  </a:lnTo>
                  <a:cubicBezTo>
                    <a:pt x="5442" y="4023"/>
                    <a:pt x="5210" y="3725"/>
                    <a:pt x="4512" y="3559"/>
                  </a:cubicBezTo>
                  <a:lnTo>
                    <a:pt x="4512" y="3543"/>
                  </a:lnTo>
                  <a:cubicBezTo>
                    <a:pt x="5342" y="3336"/>
                    <a:pt x="5575" y="2655"/>
                    <a:pt x="5575" y="1877"/>
                  </a:cubicBezTo>
                  <a:cubicBezTo>
                    <a:pt x="5575" y="1228"/>
                    <a:pt x="5376" y="624"/>
                    <a:pt x="4795" y="282"/>
                  </a:cubicBezTo>
                  <a:cubicBezTo>
                    <a:pt x="4342" y="9"/>
                    <a:pt x="3705" y="1"/>
                    <a:pt x="31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2"/>
            <p:cNvSpPr/>
            <p:nvPr/>
          </p:nvSpPr>
          <p:spPr>
            <a:xfrm>
              <a:off x="6270625" y="2650525"/>
              <a:ext cx="133200" cy="177825"/>
            </a:xfrm>
            <a:custGeom>
              <a:avLst/>
              <a:gdLst/>
              <a:ahLst/>
              <a:cxnLst/>
              <a:rect l="l" t="t" r="r" b="b"/>
              <a:pathLst>
                <a:path w="5328" h="7113" extrusionOk="0">
                  <a:moveTo>
                    <a:pt x="0" y="1"/>
                  </a:moveTo>
                  <a:lnTo>
                    <a:pt x="0" y="1263"/>
                  </a:lnTo>
                  <a:cubicBezTo>
                    <a:pt x="265" y="1427"/>
                    <a:pt x="240" y="1694"/>
                    <a:pt x="240" y="1959"/>
                  </a:cubicBezTo>
                  <a:lnTo>
                    <a:pt x="240" y="5154"/>
                  </a:lnTo>
                  <a:cubicBezTo>
                    <a:pt x="240" y="5419"/>
                    <a:pt x="265" y="5684"/>
                    <a:pt x="0" y="5850"/>
                  </a:cubicBezTo>
                  <a:lnTo>
                    <a:pt x="0" y="7112"/>
                  </a:lnTo>
                  <a:lnTo>
                    <a:pt x="5327" y="7112"/>
                  </a:lnTo>
                  <a:lnTo>
                    <a:pt x="5327" y="4540"/>
                  </a:lnTo>
                  <a:lnTo>
                    <a:pt x="3285" y="4538"/>
                  </a:lnTo>
                  <a:lnTo>
                    <a:pt x="3285" y="4772"/>
                  </a:lnTo>
                  <a:cubicBezTo>
                    <a:pt x="3278" y="5353"/>
                    <a:pt x="3285" y="5601"/>
                    <a:pt x="2622" y="5601"/>
                  </a:cubicBezTo>
                  <a:lnTo>
                    <a:pt x="2488" y="5601"/>
                  </a:lnTo>
                  <a:lnTo>
                    <a:pt x="2488" y="4166"/>
                  </a:lnTo>
                  <a:lnTo>
                    <a:pt x="3891" y="4166"/>
                  </a:lnTo>
                  <a:lnTo>
                    <a:pt x="3891" y="2781"/>
                  </a:lnTo>
                  <a:lnTo>
                    <a:pt x="2488" y="2781"/>
                  </a:lnTo>
                  <a:lnTo>
                    <a:pt x="2488" y="1511"/>
                  </a:lnTo>
                  <a:lnTo>
                    <a:pt x="2622" y="1511"/>
                  </a:lnTo>
                  <a:cubicBezTo>
                    <a:pt x="3219" y="1511"/>
                    <a:pt x="3285" y="1711"/>
                    <a:pt x="3285" y="2191"/>
                  </a:cubicBezTo>
                  <a:lnTo>
                    <a:pt x="3285" y="2407"/>
                  </a:lnTo>
                  <a:lnTo>
                    <a:pt x="5327" y="2407"/>
                  </a:lnTo>
                  <a:lnTo>
                    <a:pt x="532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2"/>
            <p:cNvSpPr/>
            <p:nvPr/>
          </p:nvSpPr>
          <p:spPr>
            <a:xfrm>
              <a:off x="5642700" y="2898825"/>
              <a:ext cx="119975" cy="125200"/>
            </a:xfrm>
            <a:custGeom>
              <a:avLst/>
              <a:gdLst/>
              <a:ahLst/>
              <a:cxnLst/>
              <a:rect l="l" t="t" r="r" b="b"/>
              <a:pathLst>
                <a:path w="4799" h="5008" extrusionOk="0">
                  <a:moveTo>
                    <a:pt x="3593" y="147"/>
                  </a:moveTo>
                  <a:cubicBezTo>
                    <a:pt x="3602" y="147"/>
                    <a:pt x="3615" y="158"/>
                    <a:pt x="3628" y="181"/>
                  </a:cubicBezTo>
                  <a:lnTo>
                    <a:pt x="3628" y="223"/>
                  </a:lnTo>
                  <a:cubicBezTo>
                    <a:pt x="3624" y="218"/>
                    <a:pt x="3617" y="211"/>
                    <a:pt x="3608" y="202"/>
                  </a:cubicBezTo>
                  <a:cubicBezTo>
                    <a:pt x="3599" y="192"/>
                    <a:pt x="3593" y="185"/>
                    <a:pt x="3593" y="181"/>
                  </a:cubicBezTo>
                  <a:lnTo>
                    <a:pt x="3586" y="160"/>
                  </a:lnTo>
                  <a:lnTo>
                    <a:pt x="3593" y="147"/>
                  </a:lnTo>
                  <a:close/>
                  <a:moveTo>
                    <a:pt x="2579" y="245"/>
                  </a:moveTo>
                  <a:cubicBezTo>
                    <a:pt x="2592" y="245"/>
                    <a:pt x="2599" y="247"/>
                    <a:pt x="2599" y="253"/>
                  </a:cubicBezTo>
                  <a:cubicBezTo>
                    <a:pt x="2614" y="262"/>
                    <a:pt x="2627" y="275"/>
                    <a:pt x="2638" y="287"/>
                  </a:cubicBezTo>
                  <a:cubicBezTo>
                    <a:pt x="2651" y="298"/>
                    <a:pt x="2660" y="313"/>
                    <a:pt x="2663" y="329"/>
                  </a:cubicBezTo>
                  <a:cubicBezTo>
                    <a:pt x="2663" y="335"/>
                    <a:pt x="2660" y="339"/>
                    <a:pt x="2652" y="344"/>
                  </a:cubicBezTo>
                  <a:cubicBezTo>
                    <a:pt x="2647" y="348"/>
                    <a:pt x="2640" y="353"/>
                    <a:pt x="2636" y="357"/>
                  </a:cubicBezTo>
                  <a:lnTo>
                    <a:pt x="2599" y="357"/>
                  </a:lnTo>
                  <a:cubicBezTo>
                    <a:pt x="2592" y="351"/>
                    <a:pt x="2585" y="348"/>
                    <a:pt x="2578" y="344"/>
                  </a:cubicBezTo>
                  <a:cubicBezTo>
                    <a:pt x="2570" y="340"/>
                    <a:pt x="2563" y="335"/>
                    <a:pt x="2557" y="329"/>
                  </a:cubicBezTo>
                  <a:cubicBezTo>
                    <a:pt x="2557" y="320"/>
                    <a:pt x="2557" y="306"/>
                    <a:pt x="2554" y="284"/>
                  </a:cubicBezTo>
                  <a:cubicBezTo>
                    <a:pt x="2550" y="264"/>
                    <a:pt x="2550" y="251"/>
                    <a:pt x="2550" y="245"/>
                  </a:cubicBezTo>
                  <a:close/>
                  <a:moveTo>
                    <a:pt x="2852" y="399"/>
                  </a:moveTo>
                  <a:cubicBezTo>
                    <a:pt x="2866" y="399"/>
                    <a:pt x="2872" y="410"/>
                    <a:pt x="2872" y="434"/>
                  </a:cubicBezTo>
                  <a:cubicBezTo>
                    <a:pt x="2872" y="457"/>
                    <a:pt x="2864" y="468"/>
                    <a:pt x="2852" y="468"/>
                  </a:cubicBezTo>
                  <a:cubicBezTo>
                    <a:pt x="2804" y="468"/>
                    <a:pt x="2804" y="399"/>
                    <a:pt x="2852" y="399"/>
                  </a:cubicBezTo>
                  <a:close/>
                  <a:moveTo>
                    <a:pt x="3833" y="430"/>
                  </a:moveTo>
                  <a:cubicBezTo>
                    <a:pt x="3836" y="430"/>
                    <a:pt x="3840" y="432"/>
                    <a:pt x="3845" y="435"/>
                  </a:cubicBezTo>
                  <a:cubicBezTo>
                    <a:pt x="3869" y="435"/>
                    <a:pt x="3869" y="446"/>
                    <a:pt x="3845" y="470"/>
                  </a:cubicBezTo>
                  <a:cubicBezTo>
                    <a:pt x="3831" y="470"/>
                    <a:pt x="3825" y="463"/>
                    <a:pt x="3825" y="446"/>
                  </a:cubicBezTo>
                  <a:cubicBezTo>
                    <a:pt x="3825" y="436"/>
                    <a:pt x="3827" y="430"/>
                    <a:pt x="3833" y="430"/>
                  </a:cubicBezTo>
                  <a:close/>
                  <a:moveTo>
                    <a:pt x="3873" y="645"/>
                  </a:moveTo>
                  <a:cubicBezTo>
                    <a:pt x="3917" y="649"/>
                    <a:pt x="3917" y="711"/>
                    <a:pt x="3873" y="715"/>
                  </a:cubicBezTo>
                  <a:cubicBezTo>
                    <a:pt x="3860" y="715"/>
                    <a:pt x="3853" y="704"/>
                    <a:pt x="3853" y="680"/>
                  </a:cubicBezTo>
                  <a:cubicBezTo>
                    <a:pt x="3853" y="658"/>
                    <a:pt x="3860" y="645"/>
                    <a:pt x="3873" y="645"/>
                  </a:cubicBezTo>
                  <a:close/>
                  <a:moveTo>
                    <a:pt x="3608" y="1"/>
                  </a:moveTo>
                  <a:lnTo>
                    <a:pt x="3595" y="8"/>
                  </a:lnTo>
                  <a:cubicBezTo>
                    <a:pt x="3586" y="19"/>
                    <a:pt x="3579" y="30"/>
                    <a:pt x="3573" y="43"/>
                  </a:cubicBezTo>
                  <a:cubicBezTo>
                    <a:pt x="3568" y="54"/>
                    <a:pt x="3562" y="65"/>
                    <a:pt x="3560" y="77"/>
                  </a:cubicBezTo>
                  <a:cubicBezTo>
                    <a:pt x="3535" y="86"/>
                    <a:pt x="3511" y="92"/>
                    <a:pt x="3485" y="96"/>
                  </a:cubicBezTo>
                  <a:cubicBezTo>
                    <a:pt x="3464" y="97"/>
                    <a:pt x="3440" y="103"/>
                    <a:pt x="3420" y="112"/>
                  </a:cubicBezTo>
                  <a:cubicBezTo>
                    <a:pt x="3405" y="134"/>
                    <a:pt x="3394" y="158"/>
                    <a:pt x="3389" y="183"/>
                  </a:cubicBezTo>
                  <a:cubicBezTo>
                    <a:pt x="3376" y="220"/>
                    <a:pt x="3372" y="244"/>
                    <a:pt x="3378" y="253"/>
                  </a:cubicBezTo>
                  <a:lnTo>
                    <a:pt x="3350" y="253"/>
                  </a:lnTo>
                  <a:cubicBezTo>
                    <a:pt x="3332" y="240"/>
                    <a:pt x="3319" y="222"/>
                    <a:pt x="3310" y="203"/>
                  </a:cubicBezTo>
                  <a:cubicBezTo>
                    <a:pt x="3299" y="183"/>
                    <a:pt x="3286" y="165"/>
                    <a:pt x="3272" y="147"/>
                  </a:cubicBezTo>
                  <a:cubicBezTo>
                    <a:pt x="3264" y="130"/>
                    <a:pt x="3259" y="112"/>
                    <a:pt x="3255" y="96"/>
                  </a:cubicBezTo>
                  <a:cubicBezTo>
                    <a:pt x="3250" y="77"/>
                    <a:pt x="3244" y="59"/>
                    <a:pt x="3237" y="43"/>
                  </a:cubicBezTo>
                  <a:lnTo>
                    <a:pt x="2859" y="43"/>
                  </a:lnTo>
                  <a:cubicBezTo>
                    <a:pt x="2859" y="54"/>
                    <a:pt x="2861" y="66"/>
                    <a:pt x="2866" y="77"/>
                  </a:cubicBezTo>
                  <a:lnTo>
                    <a:pt x="2881" y="112"/>
                  </a:lnTo>
                  <a:cubicBezTo>
                    <a:pt x="2894" y="123"/>
                    <a:pt x="2908" y="134"/>
                    <a:pt x="2923" y="143"/>
                  </a:cubicBezTo>
                  <a:cubicBezTo>
                    <a:pt x="2945" y="160"/>
                    <a:pt x="2958" y="172"/>
                    <a:pt x="2958" y="183"/>
                  </a:cubicBezTo>
                  <a:cubicBezTo>
                    <a:pt x="2952" y="209"/>
                    <a:pt x="2943" y="236"/>
                    <a:pt x="2928" y="260"/>
                  </a:cubicBezTo>
                  <a:cubicBezTo>
                    <a:pt x="2917" y="286"/>
                    <a:pt x="2901" y="309"/>
                    <a:pt x="2881" y="329"/>
                  </a:cubicBezTo>
                  <a:lnTo>
                    <a:pt x="2852" y="329"/>
                  </a:lnTo>
                  <a:lnTo>
                    <a:pt x="2810" y="287"/>
                  </a:lnTo>
                  <a:cubicBezTo>
                    <a:pt x="2802" y="278"/>
                    <a:pt x="2797" y="267"/>
                    <a:pt x="2793" y="256"/>
                  </a:cubicBezTo>
                  <a:cubicBezTo>
                    <a:pt x="2788" y="245"/>
                    <a:pt x="2782" y="234"/>
                    <a:pt x="2775" y="225"/>
                  </a:cubicBezTo>
                  <a:cubicBezTo>
                    <a:pt x="2768" y="205"/>
                    <a:pt x="2762" y="185"/>
                    <a:pt x="2758" y="165"/>
                  </a:cubicBezTo>
                  <a:cubicBezTo>
                    <a:pt x="2755" y="147"/>
                    <a:pt x="2749" y="128"/>
                    <a:pt x="2740" y="112"/>
                  </a:cubicBezTo>
                  <a:cubicBezTo>
                    <a:pt x="2736" y="109"/>
                    <a:pt x="2729" y="108"/>
                    <a:pt x="2717" y="108"/>
                  </a:cubicBezTo>
                  <a:cubicBezTo>
                    <a:pt x="2713" y="108"/>
                    <a:pt x="2708" y="108"/>
                    <a:pt x="2702" y="108"/>
                  </a:cubicBezTo>
                  <a:cubicBezTo>
                    <a:pt x="2680" y="112"/>
                    <a:pt x="2667" y="112"/>
                    <a:pt x="2663" y="112"/>
                  </a:cubicBezTo>
                  <a:lnTo>
                    <a:pt x="2649" y="99"/>
                  </a:lnTo>
                  <a:cubicBezTo>
                    <a:pt x="2643" y="99"/>
                    <a:pt x="2642" y="94"/>
                    <a:pt x="2642" y="85"/>
                  </a:cubicBezTo>
                  <a:cubicBezTo>
                    <a:pt x="2642" y="81"/>
                    <a:pt x="2640" y="77"/>
                    <a:pt x="2634" y="77"/>
                  </a:cubicBezTo>
                  <a:cubicBezTo>
                    <a:pt x="2612" y="72"/>
                    <a:pt x="2590" y="70"/>
                    <a:pt x="2568" y="70"/>
                  </a:cubicBezTo>
                  <a:cubicBezTo>
                    <a:pt x="2543" y="70"/>
                    <a:pt x="2519" y="68"/>
                    <a:pt x="2495" y="63"/>
                  </a:cubicBezTo>
                  <a:cubicBezTo>
                    <a:pt x="2464" y="63"/>
                    <a:pt x="2433" y="61"/>
                    <a:pt x="2404" y="55"/>
                  </a:cubicBezTo>
                  <a:lnTo>
                    <a:pt x="2404" y="287"/>
                  </a:lnTo>
                  <a:lnTo>
                    <a:pt x="2313" y="181"/>
                  </a:lnTo>
                  <a:cubicBezTo>
                    <a:pt x="2309" y="194"/>
                    <a:pt x="2304" y="205"/>
                    <a:pt x="2298" y="216"/>
                  </a:cubicBezTo>
                  <a:cubicBezTo>
                    <a:pt x="2293" y="229"/>
                    <a:pt x="2285" y="240"/>
                    <a:pt x="2278" y="251"/>
                  </a:cubicBezTo>
                  <a:lnTo>
                    <a:pt x="2241" y="286"/>
                  </a:lnTo>
                  <a:cubicBezTo>
                    <a:pt x="2218" y="307"/>
                    <a:pt x="2192" y="328"/>
                    <a:pt x="2165" y="346"/>
                  </a:cubicBezTo>
                  <a:cubicBezTo>
                    <a:pt x="2141" y="360"/>
                    <a:pt x="2119" y="377"/>
                    <a:pt x="2103" y="399"/>
                  </a:cubicBezTo>
                  <a:lnTo>
                    <a:pt x="2059" y="399"/>
                  </a:lnTo>
                  <a:cubicBezTo>
                    <a:pt x="2044" y="384"/>
                    <a:pt x="2026" y="373"/>
                    <a:pt x="2008" y="364"/>
                  </a:cubicBezTo>
                  <a:cubicBezTo>
                    <a:pt x="1988" y="355"/>
                    <a:pt x="1971" y="342"/>
                    <a:pt x="1955" y="329"/>
                  </a:cubicBezTo>
                  <a:cubicBezTo>
                    <a:pt x="1955" y="339"/>
                    <a:pt x="1951" y="368"/>
                    <a:pt x="1944" y="413"/>
                  </a:cubicBezTo>
                  <a:cubicBezTo>
                    <a:pt x="1942" y="444"/>
                    <a:pt x="1933" y="476"/>
                    <a:pt x="1920" y="505"/>
                  </a:cubicBezTo>
                  <a:cubicBezTo>
                    <a:pt x="1918" y="512"/>
                    <a:pt x="1914" y="519"/>
                    <a:pt x="1909" y="525"/>
                  </a:cubicBezTo>
                  <a:cubicBezTo>
                    <a:pt x="1904" y="534"/>
                    <a:pt x="1894" y="538"/>
                    <a:pt x="1885" y="539"/>
                  </a:cubicBezTo>
                  <a:lnTo>
                    <a:pt x="1779" y="539"/>
                  </a:lnTo>
                  <a:cubicBezTo>
                    <a:pt x="1767" y="530"/>
                    <a:pt x="1754" y="518"/>
                    <a:pt x="1745" y="505"/>
                  </a:cubicBezTo>
                  <a:cubicBezTo>
                    <a:pt x="1735" y="490"/>
                    <a:pt x="1723" y="477"/>
                    <a:pt x="1710" y="470"/>
                  </a:cubicBezTo>
                  <a:lnTo>
                    <a:pt x="1710" y="658"/>
                  </a:lnTo>
                  <a:cubicBezTo>
                    <a:pt x="1697" y="662"/>
                    <a:pt x="1686" y="666"/>
                    <a:pt x="1677" y="673"/>
                  </a:cubicBezTo>
                  <a:cubicBezTo>
                    <a:pt x="1670" y="677"/>
                    <a:pt x="1662" y="680"/>
                    <a:pt x="1656" y="680"/>
                  </a:cubicBezTo>
                  <a:cubicBezTo>
                    <a:pt x="1649" y="680"/>
                    <a:pt x="1643" y="677"/>
                    <a:pt x="1639" y="673"/>
                  </a:cubicBezTo>
                  <a:cubicBezTo>
                    <a:pt x="1635" y="673"/>
                    <a:pt x="1628" y="664"/>
                    <a:pt x="1619" y="644"/>
                  </a:cubicBezTo>
                  <a:cubicBezTo>
                    <a:pt x="1609" y="631"/>
                    <a:pt x="1606" y="616"/>
                    <a:pt x="1604" y="602"/>
                  </a:cubicBezTo>
                  <a:lnTo>
                    <a:pt x="1589" y="589"/>
                  </a:lnTo>
                  <a:cubicBezTo>
                    <a:pt x="1586" y="583"/>
                    <a:pt x="1580" y="581"/>
                    <a:pt x="1577" y="578"/>
                  </a:cubicBezTo>
                  <a:cubicBezTo>
                    <a:pt x="1571" y="576"/>
                    <a:pt x="1566" y="572"/>
                    <a:pt x="1562" y="567"/>
                  </a:cubicBezTo>
                  <a:lnTo>
                    <a:pt x="1535" y="567"/>
                  </a:lnTo>
                  <a:lnTo>
                    <a:pt x="1513" y="589"/>
                  </a:lnTo>
                  <a:cubicBezTo>
                    <a:pt x="1507" y="594"/>
                    <a:pt x="1500" y="598"/>
                    <a:pt x="1492" y="602"/>
                  </a:cubicBezTo>
                  <a:cubicBezTo>
                    <a:pt x="1494" y="616"/>
                    <a:pt x="1500" y="627"/>
                    <a:pt x="1511" y="638"/>
                  </a:cubicBezTo>
                  <a:cubicBezTo>
                    <a:pt x="1520" y="647"/>
                    <a:pt x="1527" y="660"/>
                    <a:pt x="1535" y="673"/>
                  </a:cubicBezTo>
                  <a:cubicBezTo>
                    <a:pt x="1545" y="682"/>
                    <a:pt x="1562" y="702"/>
                    <a:pt x="1591" y="731"/>
                  </a:cubicBezTo>
                  <a:cubicBezTo>
                    <a:pt x="1619" y="762"/>
                    <a:pt x="1635" y="781"/>
                    <a:pt x="1639" y="784"/>
                  </a:cubicBezTo>
                  <a:cubicBezTo>
                    <a:pt x="1648" y="799"/>
                    <a:pt x="1653" y="813"/>
                    <a:pt x="1657" y="830"/>
                  </a:cubicBezTo>
                  <a:cubicBezTo>
                    <a:pt x="1662" y="850"/>
                    <a:pt x="1666" y="870"/>
                    <a:pt x="1668" y="890"/>
                  </a:cubicBezTo>
                  <a:lnTo>
                    <a:pt x="1668" y="925"/>
                  </a:lnTo>
                  <a:cubicBezTo>
                    <a:pt x="1666" y="945"/>
                    <a:pt x="1662" y="965"/>
                    <a:pt x="1657" y="985"/>
                  </a:cubicBezTo>
                  <a:cubicBezTo>
                    <a:pt x="1655" y="1003"/>
                    <a:pt x="1648" y="1020"/>
                    <a:pt x="1639" y="1036"/>
                  </a:cubicBezTo>
                  <a:lnTo>
                    <a:pt x="1640" y="1036"/>
                  </a:lnTo>
                  <a:lnTo>
                    <a:pt x="1640" y="1100"/>
                  </a:lnTo>
                  <a:cubicBezTo>
                    <a:pt x="1640" y="1111"/>
                    <a:pt x="1646" y="1120"/>
                    <a:pt x="1653" y="1128"/>
                  </a:cubicBezTo>
                  <a:lnTo>
                    <a:pt x="1668" y="1142"/>
                  </a:lnTo>
                  <a:cubicBezTo>
                    <a:pt x="1675" y="1146"/>
                    <a:pt x="1682" y="1148"/>
                    <a:pt x="1690" y="1150"/>
                  </a:cubicBezTo>
                  <a:lnTo>
                    <a:pt x="1732" y="1150"/>
                  </a:lnTo>
                  <a:cubicBezTo>
                    <a:pt x="1737" y="1148"/>
                    <a:pt x="1741" y="1146"/>
                    <a:pt x="1745" y="1142"/>
                  </a:cubicBezTo>
                  <a:cubicBezTo>
                    <a:pt x="1757" y="1140"/>
                    <a:pt x="1770" y="1135"/>
                    <a:pt x="1781" y="1128"/>
                  </a:cubicBezTo>
                  <a:cubicBezTo>
                    <a:pt x="1792" y="1120"/>
                    <a:pt x="1805" y="1109"/>
                    <a:pt x="1816" y="1100"/>
                  </a:cubicBezTo>
                  <a:cubicBezTo>
                    <a:pt x="1836" y="1095"/>
                    <a:pt x="1856" y="1086"/>
                    <a:pt x="1874" y="1073"/>
                  </a:cubicBezTo>
                  <a:cubicBezTo>
                    <a:pt x="1905" y="1053"/>
                    <a:pt x="1920" y="1042"/>
                    <a:pt x="1920" y="1036"/>
                  </a:cubicBezTo>
                  <a:cubicBezTo>
                    <a:pt x="1940" y="1027"/>
                    <a:pt x="1971" y="1009"/>
                    <a:pt x="2015" y="982"/>
                  </a:cubicBezTo>
                  <a:cubicBezTo>
                    <a:pt x="2059" y="952"/>
                    <a:pt x="2088" y="934"/>
                    <a:pt x="2103" y="925"/>
                  </a:cubicBezTo>
                  <a:cubicBezTo>
                    <a:pt x="2115" y="921"/>
                    <a:pt x="2126" y="918"/>
                    <a:pt x="2137" y="910"/>
                  </a:cubicBezTo>
                  <a:cubicBezTo>
                    <a:pt x="2156" y="901"/>
                    <a:pt x="2167" y="894"/>
                    <a:pt x="2167" y="890"/>
                  </a:cubicBezTo>
                  <a:cubicBezTo>
                    <a:pt x="2170" y="890"/>
                    <a:pt x="2179" y="883"/>
                    <a:pt x="2190" y="872"/>
                  </a:cubicBezTo>
                  <a:cubicBezTo>
                    <a:pt x="2201" y="861"/>
                    <a:pt x="2209" y="852"/>
                    <a:pt x="2209" y="848"/>
                  </a:cubicBezTo>
                  <a:cubicBezTo>
                    <a:pt x="2221" y="846"/>
                    <a:pt x="2234" y="841"/>
                    <a:pt x="2247" y="834"/>
                  </a:cubicBezTo>
                  <a:cubicBezTo>
                    <a:pt x="2256" y="828"/>
                    <a:pt x="2267" y="823"/>
                    <a:pt x="2278" y="819"/>
                  </a:cubicBezTo>
                  <a:cubicBezTo>
                    <a:pt x="2287" y="819"/>
                    <a:pt x="2313" y="821"/>
                    <a:pt x="2351" y="823"/>
                  </a:cubicBezTo>
                  <a:cubicBezTo>
                    <a:pt x="2365" y="824"/>
                    <a:pt x="2377" y="825"/>
                    <a:pt x="2387" y="825"/>
                  </a:cubicBezTo>
                  <a:cubicBezTo>
                    <a:pt x="2405" y="825"/>
                    <a:pt x="2415" y="822"/>
                    <a:pt x="2419" y="819"/>
                  </a:cubicBezTo>
                  <a:cubicBezTo>
                    <a:pt x="2430" y="817"/>
                    <a:pt x="2442" y="812"/>
                    <a:pt x="2453" y="806"/>
                  </a:cubicBezTo>
                  <a:cubicBezTo>
                    <a:pt x="2466" y="801"/>
                    <a:pt x="2477" y="793"/>
                    <a:pt x="2488" y="784"/>
                  </a:cubicBezTo>
                  <a:cubicBezTo>
                    <a:pt x="2514" y="781"/>
                    <a:pt x="2537" y="775"/>
                    <a:pt x="2561" y="768"/>
                  </a:cubicBezTo>
                  <a:cubicBezTo>
                    <a:pt x="2587" y="761"/>
                    <a:pt x="2610" y="751"/>
                    <a:pt x="2634" y="742"/>
                  </a:cubicBezTo>
                  <a:cubicBezTo>
                    <a:pt x="2660" y="737"/>
                    <a:pt x="2684" y="728"/>
                    <a:pt x="2705" y="715"/>
                  </a:cubicBezTo>
                  <a:cubicBezTo>
                    <a:pt x="2729" y="704"/>
                    <a:pt x="2753" y="689"/>
                    <a:pt x="2775" y="673"/>
                  </a:cubicBezTo>
                  <a:cubicBezTo>
                    <a:pt x="2797" y="653"/>
                    <a:pt x="2821" y="636"/>
                    <a:pt x="2844" y="620"/>
                  </a:cubicBezTo>
                  <a:cubicBezTo>
                    <a:pt x="2883" y="594"/>
                    <a:pt x="2908" y="578"/>
                    <a:pt x="2923" y="567"/>
                  </a:cubicBezTo>
                  <a:cubicBezTo>
                    <a:pt x="2923" y="578"/>
                    <a:pt x="2932" y="585"/>
                    <a:pt x="2950" y="592"/>
                  </a:cubicBezTo>
                  <a:cubicBezTo>
                    <a:pt x="2961" y="596"/>
                    <a:pt x="2972" y="600"/>
                    <a:pt x="2985" y="603"/>
                  </a:cubicBezTo>
                  <a:cubicBezTo>
                    <a:pt x="2998" y="600"/>
                    <a:pt x="3011" y="594"/>
                    <a:pt x="3023" y="589"/>
                  </a:cubicBezTo>
                  <a:cubicBezTo>
                    <a:pt x="3038" y="583"/>
                    <a:pt x="3051" y="576"/>
                    <a:pt x="3062" y="567"/>
                  </a:cubicBezTo>
                  <a:lnTo>
                    <a:pt x="3098" y="567"/>
                  </a:lnTo>
                  <a:cubicBezTo>
                    <a:pt x="3111" y="572"/>
                    <a:pt x="3137" y="580"/>
                    <a:pt x="3175" y="589"/>
                  </a:cubicBezTo>
                  <a:cubicBezTo>
                    <a:pt x="3195" y="594"/>
                    <a:pt x="3215" y="600"/>
                    <a:pt x="3237" y="603"/>
                  </a:cubicBezTo>
                  <a:cubicBezTo>
                    <a:pt x="3246" y="607"/>
                    <a:pt x="3259" y="614"/>
                    <a:pt x="3275" y="623"/>
                  </a:cubicBezTo>
                  <a:cubicBezTo>
                    <a:pt x="3286" y="629"/>
                    <a:pt x="3297" y="636"/>
                    <a:pt x="3308" y="645"/>
                  </a:cubicBezTo>
                  <a:cubicBezTo>
                    <a:pt x="3337" y="664"/>
                    <a:pt x="3365" y="687"/>
                    <a:pt x="3389" y="715"/>
                  </a:cubicBezTo>
                  <a:cubicBezTo>
                    <a:pt x="3423" y="751"/>
                    <a:pt x="3445" y="775"/>
                    <a:pt x="3454" y="784"/>
                  </a:cubicBezTo>
                  <a:cubicBezTo>
                    <a:pt x="3462" y="801"/>
                    <a:pt x="3467" y="819"/>
                    <a:pt x="3469" y="837"/>
                  </a:cubicBezTo>
                  <a:cubicBezTo>
                    <a:pt x="3469" y="855"/>
                    <a:pt x="3474" y="874"/>
                    <a:pt x="3482" y="890"/>
                  </a:cubicBezTo>
                  <a:cubicBezTo>
                    <a:pt x="3500" y="905"/>
                    <a:pt x="3518" y="919"/>
                    <a:pt x="3538" y="932"/>
                  </a:cubicBezTo>
                  <a:cubicBezTo>
                    <a:pt x="3555" y="945"/>
                    <a:pt x="3573" y="954"/>
                    <a:pt x="3595" y="960"/>
                  </a:cubicBezTo>
                  <a:cubicBezTo>
                    <a:pt x="3599" y="956"/>
                    <a:pt x="3602" y="952"/>
                    <a:pt x="3608" y="952"/>
                  </a:cubicBezTo>
                  <a:cubicBezTo>
                    <a:pt x="3609" y="953"/>
                    <a:pt x="3611" y="953"/>
                    <a:pt x="3613" y="953"/>
                  </a:cubicBezTo>
                  <a:cubicBezTo>
                    <a:pt x="3620" y="953"/>
                    <a:pt x="3625" y="950"/>
                    <a:pt x="3630" y="945"/>
                  </a:cubicBezTo>
                  <a:cubicBezTo>
                    <a:pt x="3643" y="940"/>
                    <a:pt x="3654" y="932"/>
                    <a:pt x="3664" y="925"/>
                  </a:cubicBezTo>
                  <a:lnTo>
                    <a:pt x="3734" y="994"/>
                  </a:lnTo>
                  <a:cubicBezTo>
                    <a:pt x="3743" y="1003"/>
                    <a:pt x="3756" y="1009"/>
                    <a:pt x="3770" y="1009"/>
                  </a:cubicBezTo>
                  <a:lnTo>
                    <a:pt x="3770" y="903"/>
                  </a:lnTo>
                  <a:cubicBezTo>
                    <a:pt x="3780" y="903"/>
                    <a:pt x="3801" y="901"/>
                    <a:pt x="3840" y="898"/>
                  </a:cubicBezTo>
                  <a:cubicBezTo>
                    <a:pt x="3865" y="894"/>
                    <a:pt x="3891" y="890"/>
                    <a:pt x="3917" y="890"/>
                  </a:cubicBezTo>
                  <a:cubicBezTo>
                    <a:pt x="3924" y="898"/>
                    <a:pt x="3935" y="905"/>
                    <a:pt x="3944" y="910"/>
                  </a:cubicBezTo>
                  <a:cubicBezTo>
                    <a:pt x="3955" y="918"/>
                    <a:pt x="3968" y="921"/>
                    <a:pt x="3980" y="925"/>
                  </a:cubicBezTo>
                  <a:cubicBezTo>
                    <a:pt x="3988" y="923"/>
                    <a:pt x="3997" y="919"/>
                    <a:pt x="4004" y="914"/>
                  </a:cubicBezTo>
                  <a:cubicBezTo>
                    <a:pt x="4013" y="910"/>
                    <a:pt x="4021" y="901"/>
                    <a:pt x="4023" y="890"/>
                  </a:cubicBezTo>
                  <a:lnTo>
                    <a:pt x="4023" y="673"/>
                  </a:lnTo>
                  <a:cubicBezTo>
                    <a:pt x="4017" y="667"/>
                    <a:pt x="4004" y="651"/>
                    <a:pt x="3984" y="623"/>
                  </a:cubicBezTo>
                  <a:cubicBezTo>
                    <a:pt x="3968" y="607"/>
                    <a:pt x="3957" y="589"/>
                    <a:pt x="3951" y="567"/>
                  </a:cubicBezTo>
                  <a:cubicBezTo>
                    <a:pt x="3948" y="556"/>
                    <a:pt x="3948" y="543"/>
                    <a:pt x="3955" y="532"/>
                  </a:cubicBezTo>
                  <a:cubicBezTo>
                    <a:pt x="3960" y="521"/>
                    <a:pt x="3970" y="510"/>
                    <a:pt x="3980" y="505"/>
                  </a:cubicBezTo>
                  <a:lnTo>
                    <a:pt x="4127" y="567"/>
                  </a:lnTo>
                  <a:lnTo>
                    <a:pt x="4127" y="470"/>
                  </a:lnTo>
                  <a:cubicBezTo>
                    <a:pt x="4119" y="444"/>
                    <a:pt x="4114" y="421"/>
                    <a:pt x="4110" y="395"/>
                  </a:cubicBezTo>
                  <a:cubicBezTo>
                    <a:pt x="4105" y="373"/>
                    <a:pt x="4099" y="351"/>
                    <a:pt x="4092" y="329"/>
                  </a:cubicBezTo>
                  <a:lnTo>
                    <a:pt x="4057" y="329"/>
                  </a:lnTo>
                  <a:cubicBezTo>
                    <a:pt x="4048" y="326"/>
                    <a:pt x="4033" y="317"/>
                    <a:pt x="4015" y="306"/>
                  </a:cubicBezTo>
                  <a:cubicBezTo>
                    <a:pt x="4004" y="297"/>
                    <a:pt x="3993" y="291"/>
                    <a:pt x="3980" y="287"/>
                  </a:cubicBezTo>
                  <a:lnTo>
                    <a:pt x="3951" y="287"/>
                  </a:lnTo>
                  <a:cubicBezTo>
                    <a:pt x="3948" y="287"/>
                    <a:pt x="3940" y="284"/>
                    <a:pt x="3931" y="273"/>
                  </a:cubicBezTo>
                  <a:cubicBezTo>
                    <a:pt x="3926" y="267"/>
                    <a:pt x="3920" y="260"/>
                    <a:pt x="3917" y="253"/>
                  </a:cubicBezTo>
                  <a:cubicBezTo>
                    <a:pt x="3907" y="247"/>
                    <a:pt x="3895" y="242"/>
                    <a:pt x="3878" y="234"/>
                  </a:cubicBezTo>
                  <a:cubicBezTo>
                    <a:pt x="3869" y="231"/>
                    <a:pt x="3858" y="227"/>
                    <a:pt x="3847" y="225"/>
                  </a:cubicBezTo>
                  <a:lnTo>
                    <a:pt x="3847" y="35"/>
                  </a:lnTo>
                  <a:cubicBezTo>
                    <a:pt x="3840" y="35"/>
                    <a:pt x="3833" y="37"/>
                    <a:pt x="3825" y="39"/>
                  </a:cubicBezTo>
                  <a:cubicBezTo>
                    <a:pt x="3818" y="41"/>
                    <a:pt x="3812" y="43"/>
                    <a:pt x="3805" y="43"/>
                  </a:cubicBezTo>
                  <a:cubicBezTo>
                    <a:pt x="3792" y="44"/>
                    <a:pt x="3780" y="50"/>
                    <a:pt x="3770" y="57"/>
                  </a:cubicBezTo>
                  <a:cubicBezTo>
                    <a:pt x="3758" y="61"/>
                    <a:pt x="3745" y="68"/>
                    <a:pt x="3734" y="77"/>
                  </a:cubicBezTo>
                  <a:lnTo>
                    <a:pt x="3699" y="77"/>
                  </a:lnTo>
                  <a:cubicBezTo>
                    <a:pt x="3690" y="63"/>
                    <a:pt x="3679" y="50"/>
                    <a:pt x="3664" y="39"/>
                  </a:cubicBezTo>
                  <a:cubicBezTo>
                    <a:pt x="3646" y="23"/>
                    <a:pt x="3633" y="12"/>
                    <a:pt x="3630" y="8"/>
                  </a:cubicBezTo>
                  <a:lnTo>
                    <a:pt x="3608" y="1"/>
                  </a:lnTo>
                  <a:close/>
                  <a:moveTo>
                    <a:pt x="546" y="2353"/>
                  </a:moveTo>
                  <a:lnTo>
                    <a:pt x="610" y="2487"/>
                  </a:lnTo>
                  <a:cubicBezTo>
                    <a:pt x="607" y="2494"/>
                    <a:pt x="601" y="2501"/>
                    <a:pt x="596" y="2509"/>
                  </a:cubicBezTo>
                  <a:lnTo>
                    <a:pt x="575" y="2529"/>
                  </a:lnTo>
                  <a:lnTo>
                    <a:pt x="546" y="2529"/>
                  </a:lnTo>
                  <a:cubicBezTo>
                    <a:pt x="543" y="2525"/>
                    <a:pt x="533" y="2518"/>
                    <a:pt x="523" y="2509"/>
                  </a:cubicBezTo>
                  <a:cubicBezTo>
                    <a:pt x="510" y="2498"/>
                    <a:pt x="504" y="2492"/>
                    <a:pt x="504" y="2487"/>
                  </a:cubicBezTo>
                  <a:lnTo>
                    <a:pt x="504" y="2452"/>
                  </a:lnTo>
                  <a:cubicBezTo>
                    <a:pt x="508" y="2432"/>
                    <a:pt x="513" y="2414"/>
                    <a:pt x="523" y="2395"/>
                  </a:cubicBezTo>
                  <a:cubicBezTo>
                    <a:pt x="533" y="2368"/>
                    <a:pt x="543" y="2353"/>
                    <a:pt x="546" y="2353"/>
                  </a:cubicBezTo>
                  <a:close/>
                  <a:moveTo>
                    <a:pt x="2599" y="3972"/>
                  </a:moveTo>
                  <a:lnTo>
                    <a:pt x="2636" y="4014"/>
                  </a:lnTo>
                  <a:lnTo>
                    <a:pt x="2599" y="4014"/>
                  </a:lnTo>
                  <a:lnTo>
                    <a:pt x="2599" y="3972"/>
                  </a:lnTo>
                  <a:close/>
                  <a:moveTo>
                    <a:pt x="2377" y="4048"/>
                  </a:moveTo>
                  <a:cubicBezTo>
                    <a:pt x="2379" y="4048"/>
                    <a:pt x="2380" y="4048"/>
                    <a:pt x="2382" y="4049"/>
                  </a:cubicBezTo>
                  <a:cubicBezTo>
                    <a:pt x="2397" y="4054"/>
                    <a:pt x="2402" y="4060"/>
                    <a:pt x="2402" y="4067"/>
                  </a:cubicBezTo>
                  <a:cubicBezTo>
                    <a:pt x="2402" y="4074"/>
                    <a:pt x="2397" y="4080"/>
                    <a:pt x="2382" y="4083"/>
                  </a:cubicBezTo>
                  <a:cubicBezTo>
                    <a:pt x="2380" y="4085"/>
                    <a:pt x="2378" y="4085"/>
                    <a:pt x="2376" y="4085"/>
                  </a:cubicBezTo>
                  <a:cubicBezTo>
                    <a:pt x="2371" y="4085"/>
                    <a:pt x="2367" y="4079"/>
                    <a:pt x="2367" y="4067"/>
                  </a:cubicBezTo>
                  <a:cubicBezTo>
                    <a:pt x="2367" y="4054"/>
                    <a:pt x="2371" y="4048"/>
                    <a:pt x="2377" y="4048"/>
                  </a:cubicBezTo>
                  <a:close/>
                  <a:moveTo>
                    <a:pt x="3906" y="4083"/>
                  </a:moveTo>
                  <a:cubicBezTo>
                    <a:pt x="3909" y="4083"/>
                    <a:pt x="3912" y="4084"/>
                    <a:pt x="3915" y="4085"/>
                  </a:cubicBezTo>
                  <a:lnTo>
                    <a:pt x="3917" y="4083"/>
                  </a:lnTo>
                  <a:lnTo>
                    <a:pt x="3917" y="4083"/>
                  </a:lnTo>
                  <a:cubicBezTo>
                    <a:pt x="3940" y="4098"/>
                    <a:pt x="3938" y="4109"/>
                    <a:pt x="3915" y="4120"/>
                  </a:cubicBezTo>
                  <a:cubicBezTo>
                    <a:pt x="3912" y="4121"/>
                    <a:pt x="3909" y="4122"/>
                    <a:pt x="3907" y="4122"/>
                  </a:cubicBezTo>
                  <a:cubicBezTo>
                    <a:pt x="3899" y="4122"/>
                    <a:pt x="3895" y="4114"/>
                    <a:pt x="3895" y="4102"/>
                  </a:cubicBezTo>
                  <a:cubicBezTo>
                    <a:pt x="3895" y="4089"/>
                    <a:pt x="3899" y="4083"/>
                    <a:pt x="3906" y="4083"/>
                  </a:cubicBezTo>
                  <a:close/>
                  <a:moveTo>
                    <a:pt x="3803" y="4153"/>
                  </a:moveTo>
                  <a:cubicBezTo>
                    <a:pt x="3851" y="4153"/>
                    <a:pt x="3851" y="4222"/>
                    <a:pt x="3803" y="4222"/>
                  </a:cubicBezTo>
                  <a:cubicBezTo>
                    <a:pt x="3785" y="4222"/>
                    <a:pt x="3776" y="4211"/>
                    <a:pt x="3776" y="4187"/>
                  </a:cubicBezTo>
                  <a:cubicBezTo>
                    <a:pt x="3776" y="4164"/>
                    <a:pt x="3785" y="4153"/>
                    <a:pt x="3803" y="4153"/>
                  </a:cubicBezTo>
                  <a:close/>
                  <a:moveTo>
                    <a:pt x="3734" y="4187"/>
                  </a:moveTo>
                  <a:lnTo>
                    <a:pt x="3734" y="4222"/>
                  </a:lnTo>
                  <a:cubicBezTo>
                    <a:pt x="3728" y="4228"/>
                    <a:pt x="3723" y="4235"/>
                    <a:pt x="3716" y="4244"/>
                  </a:cubicBezTo>
                  <a:cubicBezTo>
                    <a:pt x="3710" y="4253"/>
                    <a:pt x="3703" y="4257"/>
                    <a:pt x="3699" y="4257"/>
                  </a:cubicBezTo>
                  <a:lnTo>
                    <a:pt x="3734" y="4187"/>
                  </a:lnTo>
                  <a:close/>
                  <a:moveTo>
                    <a:pt x="4525" y="4155"/>
                  </a:moveTo>
                  <a:cubicBezTo>
                    <a:pt x="4521" y="4165"/>
                    <a:pt x="4518" y="4178"/>
                    <a:pt x="4518" y="4189"/>
                  </a:cubicBezTo>
                  <a:cubicBezTo>
                    <a:pt x="4518" y="4193"/>
                    <a:pt x="4516" y="4197"/>
                    <a:pt x="4514" y="4200"/>
                  </a:cubicBezTo>
                  <a:cubicBezTo>
                    <a:pt x="4512" y="4204"/>
                    <a:pt x="4510" y="4208"/>
                    <a:pt x="4510" y="4211"/>
                  </a:cubicBezTo>
                  <a:lnTo>
                    <a:pt x="4510" y="4224"/>
                  </a:lnTo>
                  <a:cubicBezTo>
                    <a:pt x="4510" y="4229"/>
                    <a:pt x="4507" y="4237"/>
                    <a:pt x="4496" y="4246"/>
                  </a:cubicBezTo>
                  <a:cubicBezTo>
                    <a:pt x="4486" y="4255"/>
                    <a:pt x="4481" y="4259"/>
                    <a:pt x="4476" y="4259"/>
                  </a:cubicBezTo>
                  <a:cubicBezTo>
                    <a:pt x="4470" y="4259"/>
                    <a:pt x="4465" y="4255"/>
                    <a:pt x="4457" y="4246"/>
                  </a:cubicBezTo>
                  <a:cubicBezTo>
                    <a:pt x="4452" y="4240"/>
                    <a:pt x="4448" y="4233"/>
                    <a:pt x="4448" y="4224"/>
                  </a:cubicBezTo>
                  <a:cubicBezTo>
                    <a:pt x="4443" y="4220"/>
                    <a:pt x="4441" y="4217"/>
                    <a:pt x="4441" y="4211"/>
                  </a:cubicBezTo>
                  <a:lnTo>
                    <a:pt x="4448" y="4189"/>
                  </a:lnTo>
                  <a:cubicBezTo>
                    <a:pt x="4450" y="4182"/>
                    <a:pt x="4454" y="4175"/>
                    <a:pt x="4457" y="4169"/>
                  </a:cubicBezTo>
                  <a:cubicBezTo>
                    <a:pt x="4465" y="4160"/>
                    <a:pt x="4470" y="4155"/>
                    <a:pt x="4476" y="4155"/>
                  </a:cubicBezTo>
                  <a:close/>
                  <a:moveTo>
                    <a:pt x="2859" y="4279"/>
                  </a:moveTo>
                  <a:lnTo>
                    <a:pt x="2859" y="4308"/>
                  </a:lnTo>
                  <a:cubicBezTo>
                    <a:pt x="2859" y="4317"/>
                    <a:pt x="2857" y="4326"/>
                    <a:pt x="2852" y="4335"/>
                  </a:cubicBezTo>
                  <a:cubicBezTo>
                    <a:pt x="2842" y="4350"/>
                    <a:pt x="2830" y="4363"/>
                    <a:pt x="2817" y="4374"/>
                  </a:cubicBezTo>
                  <a:cubicBezTo>
                    <a:pt x="2804" y="4387"/>
                    <a:pt x="2789" y="4396"/>
                    <a:pt x="2775" y="4405"/>
                  </a:cubicBezTo>
                  <a:cubicBezTo>
                    <a:pt x="2762" y="4397"/>
                    <a:pt x="2753" y="4387"/>
                    <a:pt x="2749" y="4374"/>
                  </a:cubicBezTo>
                  <a:cubicBezTo>
                    <a:pt x="2744" y="4361"/>
                    <a:pt x="2740" y="4348"/>
                    <a:pt x="2738" y="4335"/>
                  </a:cubicBezTo>
                  <a:lnTo>
                    <a:pt x="2740" y="4335"/>
                  </a:lnTo>
                  <a:cubicBezTo>
                    <a:pt x="2740" y="4323"/>
                    <a:pt x="2751" y="4308"/>
                    <a:pt x="2775" y="4293"/>
                  </a:cubicBezTo>
                  <a:cubicBezTo>
                    <a:pt x="2789" y="4292"/>
                    <a:pt x="2804" y="4290"/>
                    <a:pt x="2821" y="4286"/>
                  </a:cubicBezTo>
                  <a:cubicBezTo>
                    <a:pt x="2831" y="4282"/>
                    <a:pt x="2846" y="4281"/>
                    <a:pt x="2859" y="4279"/>
                  </a:cubicBezTo>
                  <a:close/>
                  <a:moveTo>
                    <a:pt x="3062" y="4405"/>
                  </a:moveTo>
                  <a:lnTo>
                    <a:pt x="3062" y="4407"/>
                  </a:lnTo>
                  <a:cubicBezTo>
                    <a:pt x="3080" y="4407"/>
                    <a:pt x="3089" y="4416"/>
                    <a:pt x="3089" y="4438"/>
                  </a:cubicBezTo>
                  <a:cubicBezTo>
                    <a:pt x="3089" y="4458"/>
                    <a:pt x="3080" y="4469"/>
                    <a:pt x="3062" y="4469"/>
                  </a:cubicBezTo>
                  <a:cubicBezTo>
                    <a:pt x="3043" y="4469"/>
                    <a:pt x="3034" y="4458"/>
                    <a:pt x="3034" y="4438"/>
                  </a:cubicBezTo>
                  <a:cubicBezTo>
                    <a:pt x="3034" y="4416"/>
                    <a:pt x="3043" y="4405"/>
                    <a:pt x="3062" y="4405"/>
                  </a:cubicBezTo>
                  <a:close/>
                  <a:moveTo>
                    <a:pt x="4302" y="4469"/>
                  </a:moveTo>
                  <a:cubicBezTo>
                    <a:pt x="4326" y="4469"/>
                    <a:pt x="4335" y="4483"/>
                    <a:pt x="4335" y="4509"/>
                  </a:cubicBezTo>
                  <a:cubicBezTo>
                    <a:pt x="4335" y="4534"/>
                    <a:pt x="4324" y="4547"/>
                    <a:pt x="4300" y="4547"/>
                  </a:cubicBezTo>
                  <a:cubicBezTo>
                    <a:pt x="4282" y="4547"/>
                    <a:pt x="4273" y="4534"/>
                    <a:pt x="4273" y="4509"/>
                  </a:cubicBezTo>
                  <a:cubicBezTo>
                    <a:pt x="4273" y="4483"/>
                    <a:pt x="4282" y="4471"/>
                    <a:pt x="4300" y="4471"/>
                  </a:cubicBezTo>
                  <a:lnTo>
                    <a:pt x="4302" y="4469"/>
                  </a:lnTo>
                  <a:close/>
                  <a:moveTo>
                    <a:pt x="3783" y="4425"/>
                  </a:moveTo>
                  <a:lnTo>
                    <a:pt x="3783" y="4427"/>
                  </a:lnTo>
                  <a:cubicBezTo>
                    <a:pt x="3783" y="4436"/>
                    <a:pt x="3781" y="4460"/>
                    <a:pt x="3776" y="4502"/>
                  </a:cubicBezTo>
                  <a:cubicBezTo>
                    <a:pt x="3770" y="4544"/>
                    <a:pt x="3769" y="4571"/>
                    <a:pt x="3769" y="4580"/>
                  </a:cubicBezTo>
                  <a:cubicBezTo>
                    <a:pt x="3767" y="4587"/>
                    <a:pt x="3763" y="4595"/>
                    <a:pt x="3758" y="4600"/>
                  </a:cubicBezTo>
                  <a:cubicBezTo>
                    <a:pt x="3752" y="4609"/>
                    <a:pt x="3743" y="4615"/>
                    <a:pt x="3734" y="4615"/>
                  </a:cubicBezTo>
                  <a:cubicBezTo>
                    <a:pt x="3727" y="4620"/>
                    <a:pt x="3717" y="4622"/>
                    <a:pt x="3710" y="4622"/>
                  </a:cubicBezTo>
                  <a:lnTo>
                    <a:pt x="3685" y="4622"/>
                  </a:lnTo>
                  <a:cubicBezTo>
                    <a:pt x="3685" y="4611"/>
                    <a:pt x="3686" y="4593"/>
                    <a:pt x="3688" y="4566"/>
                  </a:cubicBezTo>
                  <a:cubicBezTo>
                    <a:pt x="3688" y="4547"/>
                    <a:pt x="3692" y="4527"/>
                    <a:pt x="3699" y="4509"/>
                  </a:cubicBezTo>
                  <a:cubicBezTo>
                    <a:pt x="3701" y="4496"/>
                    <a:pt x="3705" y="4483"/>
                    <a:pt x="3712" y="4471"/>
                  </a:cubicBezTo>
                  <a:cubicBezTo>
                    <a:pt x="3719" y="4460"/>
                    <a:pt x="3725" y="4449"/>
                    <a:pt x="3734" y="4439"/>
                  </a:cubicBezTo>
                  <a:cubicBezTo>
                    <a:pt x="3741" y="4434"/>
                    <a:pt x="3748" y="4430"/>
                    <a:pt x="3758" y="4429"/>
                  </a:cubicBezTo>
                  <a:cubicBezTo>
                    <a:pt x="3767" y="4427"/>
                    <a:pt x="3774" y="4427"/>
                    <a:pt x="3783" y="4425"/>
                  </a:cubicBezTo>
                  <a:close/>
                  <a:moveTo>
                    <a:pt x="2486" y="4617"/>
                  </a:moveTo>
                  <a:lnTo>
                    <a:pt x="2528" y="4637"/>
                  </a:lnTo>
                  <a:cubicBezTo>
                    <a:pt x="2548" y="4646"/>
                    <a:pt x="2557" y="4653"/>
                    <a:pt x="2557" y="4659"/>
                  </a:cubicBezTo>
                  <a:cubicBezTo>
                    <a:pt x="2558" y="4658"/>
                    <a:pt x="2559" y="4658"/>
                    <a:pt x="2559" y="4658"/>
                  </a:cubicBezTo>
                  <a:cubicBezTo>
                    <a:pt x="2562" y="4658"/>
                    <a:pt x="2565" y="4661"/>
                    <a:pt x="2565" y="4664"/>
                  </a:cubicBezTo>
                  <a:cubicBezTo>
                    <a:pt x="2565" y="4670"/>
                    <a:pt x="2565" y="4671"/>
                    <a:pt x="2561" y="4671"/>
                  </a:cubicBezTo>
                  <a:cubicBezTo>
                    <a:pt x="2557" y="4671"/>
                    <a:pt x="2557" y="4673"/>
                    <a:pt x="2557" y="4679"/>
                  </a:cubicBezTo>
                  <a:lnTo>
                    <a:pt x="2557" y="4686"/>
                  </a:lnTo>
                  <a:cubicBezTo>
                    <a:pt x="2556" y="4693"/>
                    <a:pt x="2552" y="4701"/>
                    <a:pt x="2547" y="4708"/>
                  </a:cubicBezTo>
                  <a:cubicBezTo>
                    <a:pt x="2539" y="4717"/>
                    <a:pt x="2534" y="4721"/>
                    <a:pt x="2528" y="4721"/>
                  </a:cubicBezTo>
                  <a:cubicBezTo>
                    <a:pt x="2530" y="4724"/>
                    <a:pt x="2526" y="4728"/>
                    <a:pt x="2523" y="4728"/>
                  </a:cubicBezTo>
                  <a:lnTo>
                    <a:pt x="2494" y="4728"/>
                  </a:lnTo>
                  <a:cubicBezTo>
                    <a:pt x="2490" y="4728"/>
                    <a:pt x="2486" y="4724"/>
                    <a:pt x="2486" y="4721"/>
                  </a:cubicBezTo>
                  <a:cubicBezTo>
                    <a:pt x="2473" y="4706"/>
                    <a:pt x="2462" y="4690"/>
                    <a:pt x="2452" y="4671"/>
                  </a:cubicBezTo>
                  <a:cubicBezTo>
                    <a:pt x="2439" y="4653"/>
                    <a:pt x="2428" y="4635"/>
                    <a:pt x="2417" y="4617"/>
                  </a:cubicBezTo>
                  <a:close/>
                  <a:moveTo>
                    <a:pt x="2817" y="4664"/>
                  </a:moveTo>
                  <a:lnTo>
                    <a:pt x="2817" y="4666"/>
                  </a:lnTo>
                  <a:cubicBezTo>
                    <a:pt x="2817" y="4668"/>
                    <a:pt x="2815" y="4671"/>
                    <a:pt x="2813" y="4675"/>
                  </a:cubicBezTo>
                  <a:cubicBezTo>
                    <a:pt x="2810" y="4681"/>
                    <a:pt x="2808" y="4686"/>
                    <a:pt x="2810" y="4692"/>
                  </a:cubicBezTo>
                  <a:lnTo>
                    <a:pt x="2810" y="4721"/>
                  </a:lnTo>
                  <a:cubicBezTo>
                    <a:pt x="2804" y="4745"/>
                    <a:pt x="2799" y="4774"/>
                    <a:pt x="2791" y="4808"/>
                  </a:cubicBezTo>
                  <a:cubicBezTo>
                    <a:pt x="2784" y="4843"/>
                    <a:pt x="2779" y="4861"/>
                    <a:pt x="2775" y="4861"/>
                  </a:cubicBezTo>
                  <a:lnTo>
                    <a:pt x="2733" y="4861"/>
                  </a:lnTo>
                  <a:lnTo>
                    <a:pt x="2733" y="4829"/>
                  </a:lnTo>
                  <a:cubicBezTo>
                    <a:pt x="2731" y="4816"/>
                    <a:pt x="2733" y="4803"/>
                    <a:pt x="2738" y="4790"/>
                  </a:cubicBezTo>
                  <a:cubicBezTo>
                    <a:pt x="2746" y="4774"/>
                    <a:pt x="2753" y="4756"/>
                    <a:pt x="2757" y="4737"/>
                  </a:cubicBezTo>
                  <a:cubicBezTo>
                    <a:pt x="2760" y="4721"/>
                    <a:pt x="2768" y="4703"/>
                    <a:pt x="2775" y="4686"/>
                  </a:cubicBezTo>
                  <a:cubicBezTo>
                    <a:pt x="2784" y="4673"/>
                    <a:pt x="2800" y="4666"/>
                    <a:pt x="2817" y="4664"/>
                  </a:cubicBezTo>
                  <a:close/>
                  <a:moveTo>
                    <a:pt x="1268" y="497"/>
                  </a:moveTo>
                  <a:lnTo>
                    <a:pt x="1255" y="503"/>
                  </a:lnTo>
                  <a:cubicBezTo>
                    <a:pt x="1259" y="532"/>
                    <a:pt x="1257" y="563"/>
                    <a:pt x="1248" y="591"/>
                  </a:cubicBezTo>
                  <a:cubicBezTo>
                    <a:pt x="1239" y="636"/>
                    <a:pt x="1229" y="662"/>
                    <a:pt x="1220" y="671"/>
                  </a:cubicBezTo>
                  <a:cubicBezTo>
                    <a:pt x="1189" y="697"/>
                    <a:pt x="1153" y="715"/>
                    <a:pt x="1114" y="724"/>
                  </a:cubicBezTo>
                  <a:cubicBezTo>
                    <a:pt x="1084" y="737"/>
                    <a:pt x="1051" y="743"/>
                    <a:pt x="1017" y="743"/>
                  </a:cubicBezTo>
                  <a:cubicBezTo>
                    <a:pt x="1012" y="743"/>
                    <a:pt x="1008" y="742"/>
                    <a:pt x="1003" y="742"/>
                  </a:cubicBezTo>
                  <a:cubicBezTo>
                    <a:pt x="1001" y="762"/>
                    <a:pt x="997" y="782"/>
                    <a:pt x="992" y="801"/>
                  </a:cubicBezTo>
                  <a:cubicBezTo>
                    <a:pt x="985" y="832"/>
                    <a:pt x="977" y="846"/>
                    <a:pt x="968" y="846"/>
                  </a:cubicBezTo>
                  <a:cubicBezTo>
                    <a:pt x="965" y="850"/>
                    <a:pt x="959" y="851"/>
                    <a:pt x="950" y="851"/>
                  </a:cubicBezTo>
                  <a:cubicBezTo>
                    <a:pt x="945" y="851"/>
                    <a:pt x="939" y="851"/>
                    <a:pt x="932" y="850"/>
                  </a:cubicBezTo>
                  <a:cubicBezTo>
                    <a:pt x="913" y="848"/>
                    <a:pt x="902" y="846"/>
                    <a:pt x="897" y="846"/>
                  </a:cubicBezTo>
                  <a:cubicBezTo>
                    <a:pt x="882" y="857"/>
                    <a:pt x="870" y="870"/>
                    <a:pt x="859" y="885"/>
                  </a:cubicBezTo>
                  <a:cubicBezTo>
                    <a:pt x="842" y="907"/>
                    <a:pt x="831" y="919"/>
                    <a:pt x="828" y="923"/>
                  </a:cubicBezTo>
                  <a:cubicBezTo>
                    <a:pt x="815" y="932"/>
                    <a:pt x="802" y="938"/>
                    <a:pt x="789" y="941"/>
                  </a:cubicBezTo>
                  <a:cubicBezTo>
                    <a:pt x="775" y="945"/>
                    <a:pt x="762" y="950"/>
                    <a:pt x="751" y="960"/>
                  </a:cubicBezTo>
                  <a:cubicBezTo>
                    <a:pt x="745" y="969"/>
                    <a:pt x="734" y="987"/>
                    <a:pt x="718" y="1014"/>
                  </a:cubicBezTo>
                  <a:cubicBezTo>
                    <a:pt x="711" y="1035"/>
                    <a:pt x="696" y="1051"/>
                    <a:pt x="680" y="1064"/>
                  </a:cubicBezTo>
                  <a:cubicBezTo>
                    <a:pt x="676" y="1067"/>
                    <a:pt x="672" y="1071"/>
                    <a:pt x="667" y="1071"/>
                  </a:cubicBezTo>
                  <a:lnTo>
                    <a:pt x="632" y="1071"/>
                  </a:lnTo>
                  <a:cubicBezTo>
                    <a:pt x="623" y="1069"/>
                    <a:pt x="617" y="1067"/>
                    <a:pt x="610" y="1064"/>
                  </a:cubicBezTo>
                  <a:cubicBezTo>
                    <a:pt x="603" y="1060"/>
                    <a:pt x="596" y="1056"/>
                    <a:pt x="590" y="1049"/>
                  </a:cubicBezTo>
                  <a:lnTo>
                    <a:pt x="575" y="1036"/>
                  </a:lnTo>
                  <a:cubicBezTo>
                    <a:pt x="566" y="1045"/>
                    <a:pt x="541" y="1073"/>
                    <a:pt x="502" y="1117"/>
                  </a:cubicBezTo>
                  <a:cubicBezTo>
                    <a:pt x="462" y="1161"/>
                    <a:pt x="440" y="1192"/>
                    <a:pt x="435" y="1212"/>
                  </a:cubicBezTo>
                  <a:cubicBezTo>
                    <a:pt x="428" y="1223"/>
                    <a:pt x="420" y="1234"/>
                    <a:pt x="415" y="1246"/>
                  </a:cubicBezTo>
                  <a:cubicBezTo>
                    <a:pt x="407" y="1257"/>
                    <a:pt x="404" y="1268"/>
                    <a:pt x="400" y="1281"/>
                  </a:cubicBezTo>
                  <a:lnTo>
                    <a:pt x="378" y="1303"/>
                  </a:lnTo>
                  <a:cubicBezTo>
                    <a:pt x="373" y="1309"/>
                    <a:pt x="365" y="1312"/>
                    <a:pt x="358" y="1316"/>
                  </a:cubicBezTo>
                  <a:cubicBezTo>
                    <a:pt x="356" y="1336"/>
                    <a:pt x="351" y="1354"/>
                    <a:pt x="343" y="1372"/>
                  </a:cubicBezTo>
                  <a:cubicBezTo>
                    <a:pt x="338" y="1389"/>
                    <a:pt x="333" y="1404"/>
                    <a:pt x="331" y="1422"/>
                  </a:cubicBezTo>
                  <a:cubicBezTo>
                    <a:pt x="318" y="1440"/>
                    <a:pt x="305" y="1460"/>
                    <a:pt x="292" y="1477"/>
                  </a:cubicBezTo>
                  <a:cubicBezTo>
                    <a:pt x="278" y="1495"/>
                    <a:pt x="265" y="1513"/>
                    <a:pt x="254" y="1533"/>
                  </a:cubicBezTo>
                  <a:cubicBezTo>
                    <a:pt x="252" y="1546"/>
                    <a:pt x="249" y="1559"/>
                    <a:pt x="243" y="1572"/>
                  </a:cubicBezTo>
                  <a:cubicBezTo>
                    <a:pt x="236" y="1588"/>
                    <a:pt x="230" y="1597"/>
                    <a:pt x="225" y="1597"/>
                  </a:cubicBezTo>
                  <a:cubicBezTo>
                    <a:pt x="216" y="1619"/>
                    <a:pt x="208" y="1643"/>
                    <a:pt x="205" y="1667"/>
                  </a:cubicBezTo>
                  <a:cubicBezTo>
                    <a:pt x="196" y="1703"/>
                    <a:pt x="188" y="1729"/>
                    <a:pt x="183" y="1743"/>
                  </a:cubicBezTo>
                  <a:cubicBezTo>
                    <a:pt x="181" y="1756"/>
                    <a:pt x="179" y="1769"/>
                    <a:pt x="175" y="1782"/>
                  </a:cubicBezTo>
                  <a:cubicBezTo>
                    <a:pt x="172" y="1804"/>
                    <a:pt x="168" y="1825"/>
                    <a:pt x="166" y="1849"/>
                  </a:cubicBezTo>
                  <a:cubicBezTo>
                    <a:pt x="163" y="1871"/>
                    <a:pt x="159" y="1893"/>
                    <a:pt x="155" y="1915"/>
                  </a:cubicBezTo>
                  <a:cubicBezTo>
                    <a:pt x="152" y="1928"/>
                    <a:pt x="150" y="1941"/>
                    <a:pt x="148" y="1953"/>
                  </a:cubicBezTo>
                  <a:cubicBezTo>
                    <a:pt x="141" y="2003"/>
                    <a:pt x="130" y="2052"/>
                    <a:pt x="113" y="2101"/>
                  </a:cubicBezTo>
                  <a:lnTo>
                    <a:pt x="99" y="2129"/>
                  </a:lnTo>
                  <a:cubicBezTo>
                    <a:pt x="95" y="2134"/>
                    <a:pt x="91" y="2136"/>
                    <a:pt x="91" y="2140"/>
                  </a:cubicBezTo>
                  <a:cubicBezTo>
                    <a:pt x="91" y="2141"/>
                    <a:pt x="90" y="2145"/>
                    <a:pt x="84" y="2149"/>
                  </a:cubicBezTo>
                  <a:cubicBezTo>
                    <a:pt x="80" y="2152"/>
                    <a:pt x="79" y="2158"/>
                    <a:pt x="79" y="2163"/>
                  </a:cubicBezTo>
                  <a:cubicBezTo>
                    <a:pt x="69" y="2194"/>
                    <a:pt x="62" y="2226"/>
                    <a:pt x="60" y="2258"/>
                  </a:cubicBezTo>
                  <a:cubicBezTo>
                    <a:pt x="53" y="2311"/>
                    <a:pt x="49" y="2344"/>
                    <a:pt x="49" y="2353"/>
                  </a:cubicBezTo>
                  <a:cubicBezTo>
                    <a:pt x="46" y="2353"/>
                    <a:pt x="37" y="2373"/>
                    <a:pt x="26" y="2412"/>
                  </a:cubicBezTo>
                  <a:cubicBezTo>
                    <a:pt x="17" y="2436"/>
                    <a:pt x="11" y="2461"/>
                    <a:pt x="7" y="2487"/>
                  </a:cubicBezTo>
                  <a:cubicBezTo>
                    <a:pt x="7" y="2490"/>
                    <a:pt x="7" y="2505"/>
                    <a:pt x="4" y="2529"/>
                  </a:cubicBezTo>
                  <a:cubicBezTo>
                    <a:pt x="2" y="2547"/>
                    <a:pt x="2" y="2565"/>
                    <a:pt x="0" y="2584"/>
                  </a:cubicBezTo>
                  <a:cubicBezTo>
                    <a:pt x="2" y="2598"/>
                    <a:pt x="2" y="2613"/>
                    <a:pt x="4" y="2626"/>
                  </a:cubicBezTo>
                  <a:cubicBezTo>
                    <a:pt x="7" y="2644"/>
                    <a:pt x="7" y="2657"/>
                    <a:pt x="7" y="2660"/>
                  </a:cubicBezTo>
                  <a:cubicBezTo>
                    <a:pt x="17" y="2677"/>
                    <a:pt x="27" y="2690"/>
                    <a:pt x="40" y="2702"/>
                  </a:cubicBezTo>
                  <a:cubicBezTo>
                    <a:pt x="49" y="2717"/>
                    <a:pt x="62" y="2728"/>
                    <a:pt x="79" y="2739"/>
                  </a:cubicBezTo>
                  <a:lnTo>
                    <a:pt x="79" y="3201"/>
                  </a:lnTo>
                  <a:cubicBezTo>
                    <a:pt x="93" y="3201"/>
                    <a:pt x="106" y="3205"/>
                    <a:pt x="121" y="3210"/>
                  </a:cubicBezTo>
                  <a:cubicBezTo>
                    <a:pt x="139" y="3217"/>
                    <a:pt x="148" y="3227"/>
                    <a:pt x="148" y="3236"/>
                  </a:cubicBezTo>
                  <a:cubicBezTo>
                    <a:pt x="157" y="3256"/>
                    <a:pt x="163" y="3276"/>
                    <a:pt x="166" y="3298"/>
                  </a:cubicBezTo>
                  <a:cubicBezTo>
                    <a:pt x="170" y="3325"/>
                    <a:pt x="175" y="3351"/>
                    <a:pt x="183" y="3376"/>
                  </a:cubicBezTo>
                  <a:cubicBezTo>
                    <a:pt x="188" y="3395"/>
                    <a:pt x="196" y="3435"/>
                    <a:pt x="205" y="3499"/>
                  </a:cubicBezTo>
                  <a:cubicBezTo>
                    <a:pt x="214" y="3561"/>
                    <a:pt x="219" y="3603"/>
                    <a:pt x="225" y="3621"/>
                  </a:cubicBezTo>
                  <a:cubicBezTo>
                    <a:pt x="232" y="3627"/>
                    <a:pt x="241" y="3630"/>
                    <a:pt x="250" y="3630"/>
                  </a:cubicBezTo>
                  <a:cubicBezTo>
                    <a:pt x="258" y="3632"/>
                    <a:pt x="265" y="3634"/>
                    <a:pt x="274" y="3634"/>
                  </a:cubicBezTo>
                  <a:cubicBezTo>
                    <a:pt x="285" y="3634"/>
                    <a:pt x="296" y="3634"/>
                    <a:pt x="305" y="3630"/>
                  </a:cubicBezTo>
                  <a:cubicBezTo>
                    <a:pt x="314" y="3630"/>
                    <a:pt x="323" y="3627"/>
                    <a:pt x="331" y="3621"/>
                  </a:cubicBezTo>
                  <a:cubicBezTo>
                    <a:pt x="343" y="3601"/>
                    <a:pt x="353" y="3577"/>
                    <a:pt x="354" y="3554"/>
                  </a:cubicBezTo>
                  <a:cubicBezTo>
                    <a:pt x="362" y="3530"/>
                    <a:pt x="362" y="3504"/>
                    <a:pt x="358" y="3480"/>
                  </a:cubicBezTo>
                  <a:lnTo>
                    <a:pt x="400" y="3480"/>
                  </a:lnTo>
                  <a:lnTo>
                    <a:pt x="470" y="3725"/>
                  </a:lnTo>
                  <a:lnTo>
                    <a:pt x="548" y="3725"/>
                  </a:lnTo>
                  <a:cubicBezTo>
                    <a:pt x="537" y="3727"/>
                    <a:pt x="530" y="3733"/>
                    <a:pt x="523" y="3740"/>
                  </a:cubicBezTo>
                  <a:cubicBezTo>
                    <a:pt x="512" y="3749"/>
                    <a:pt x="506" y="3756"/>
                    <a:pt x="506" y="3760"/>
                  </a:cubicBezTo>
                  <a:cubicBezTo>
                    <a:pt x="506" y="3765"/>
                    <a:pt x="504" y="3776"/>
                    <a:pt x="502" y="3796"/>
                  </a:cubicBezTo>
                  <a:cubicBezTo>
                    <a:pt x="499" y="3809"/>
                    <a:pt x="499" y="3824"/>
                    <a:pt x="499" y="3839"/>
                  </a:cubicBezTo>
                  <a:lnTo>
                    <a:pt x="499" y="3881"/>
                  </a:lnTo>
                  <a:cubicBezTo>
                    <a:pt x="499" y="3890"/>
                    <a:pt x="501" y="3899"/>
                    <a:pt x="506" y="3908"/>
                  </a:cubicBezTo>
                  <a:cubicBezTo>
                    <a:pt x="506" y="3943"/>
                    <a:pt x="513" y="3977"/>
                    <a:pt x="523" y="4010"/>
                  </a:cubicBezTo>
                  <a:cubicBezTo>
                    <a:pt x="528" y="4036"/>
                    <a:pt x="535" y="4060"/>
                    <a:pt x="548" y="4083"/>
                  </a:cubicBezTo>
                  <a:cubicBezTo>
                    <a:pt x="563" y="4092"/>
                    <a:pt x="579" y="4100"/>
                    <a:pt x="596" y="4105"/>
                  </a:cubicBezTo>
                  <a:cubicBezTo>
                    <a:pt x="614" y="4111"/>
                    <a:pt x="634" y="4116"/>
                    <a:pt x="652" y="4118"/>
                  </a:cubicBezTo>
                  <a:cubicBezTo>
                    <a:pt x="669" y="4131"/>
                    <a:pt x="683" y="4144"/>
                    <a:pt x="702" y="4153"/>
                  </a:cubicBezTo>
                  <a:cubicBezTo>
                    <a:pt x="718" y="4164"/>
                    <a:pt x="734" y="4176"/>
                    <a:pt x="751" y="4187"/>
                  </a:cubicBezTo>
                  <a:cubicBezTo>
                    <a:pt x="749" y="4192"/>
                    <a:pt x="752" y="4195"/>
                    <a:pt x="755" y="4195"/>
                  </a:cubicBezTo>
                  <a:cubicBezTo>
                    <a:pt x="756" y="4195"/>
                    <a:pt x="757" y="4195"/>
                    <a:pt x="758" y="4195"/>
                  </a:cubicBezTo>
                  <a:lnTo>
                    <a:pt x="786" y="4195"/>
                  </a:lnTo>
                  <a:cubicBezTo>
                    <a:pt x="786" y="4195"/>
                    <a:pt x="787" y="4195"/>
                    <a:pt x="787" y="4195"/>
                  </a:cubicBezTo>
                  <a:cubicBezTo>
                    <a:pt x="790" y="4195"/>
                    <a:pt x="793" y="4192"/>
                    <a:pt x="793" y="4187"/>
                  </a:cubicBezTo>
                  <a:cubicBezTo>
                    <a:pt x="804" y="4169"/>
                    <a:pt x="815" y="4151"/>
                    <a:pt x="828" y="4133"/>
                  </a:cubicBezTo>
                  <a:cubicBezTo>
                    <a:pt x="839" y="4118"/>
                    <a:pt x="848" y="4102"/>
                    <a:pt x="855" y="4083"/>
                  </a:cubicBezTo>
                  <a:cubicBezTo>
                    <a:pt x="855" y="4078"/>
                    <a:pt x="860" y="4072"/>
                    <a:pt x="873" y="4065"/>
                  </a:cubicBezTo>
                  <a:cubicBezTo>
                    <a:pt x="882" y="4061"/>
                    <a:pt x="890" y="4054"/>
                    <a:pt x="897" y="4049"/>
                  </a:cubicBezTo>
                  <a:cubicBezTo>
                    <a:pt x="926" y="4074"/>
                    <a:pt x="952" y="4102"/>
                    <a:pt x="974" y="4133"/>
                  </a:cubicBezTo>
                  <a:cubicBezTo>
                    <a:pt x="1012" y="4180"/>
                    <a:pt x="1036" y="4209"/>
                    <a:pt x="1045" y="4224"/>
                  </a:cubicBezTo>
                  <a:cubicBezTo>
                    <a:pt x="1045" y="4235"/>
                    <a:pt x="1047" y="4248"/>
                    <a:pt x="1049" y="4259"/>
                  </a:cubicBezTo>
                  <a:cubicBezTo>
                    <a:pt x="1050" y="4277"/>
                    <a:pt x="1052" y="4297"/>
                    <a:pt x="1056" y="4319"/>
                  </a:cubicBezTo>
                  <a:cubicBezTo>
                    <a:pt x="1058" y="4339"/>
                    <a:pt x="1060" y="4357"/>
                    <a:pt x="1061" y="4374"/>
                  </a:cubicBezTo>
                  <a:cubicBezTo>
                    <a:pt x="1063" y="4387"/>
                    <a:pt x="1065" y="4397"/>
                    <a:pt x="1072" y="4407"/>
                  </a:cubicBezTo>
                  <a:cubicBezTo>
                    <a:pt x="1089" y="4418"/>
                    <a:pt x="1105" y="4429"/>
                    <a:pt x="1122" y="4438"/>
                  </a:cubicBezTo>
                  <a:cubicBezTo>
                    <a:pt x="1149" y="4454"/>
                    <a:pt x="1167" y="4465"/>
                    <a:pt x="1178" y="4469"/>
                  </a:cubicBezTo>
                  <a:cubicBezTo>
                    <a:pt x="1200" y="4478"/>
                    <a:pt x="1224" y="4487"/>
                    <a:pt x="1248" y="4492"/>
                  </a:cubicBezTo>
                  <a:cubicBezTo>
                    <a:pt x="1273" y="4502"/>
                    <a:pt x="1299" y="4509"/>
                    <a:pt x="1324" y="4511"/>
                  </a:cubicBezTo>
                  <a:lnTo>
                    <a:pt x="1394" y="4511"/>
                  </a:lnTo>
                  <a:cubicBezTo>
                    <a:pt x="1407" y="4507"/>
                    <a:pt x="1419" y="4500"/>
                    <a:pt x="1430" y="4491"/>
                  </a:cubicBezTo>
                  <a:cubicBezTo>
                    <a:pt x="1440" y="4482"/>
                    <a:pt x="1452" y="4474"/>
                    <a:pt x="1465" y="4469"/>
                  </a:cubicBezTo>
                  <a:cubicBezTo>
                    <a:pt x="1485" y="4483"/>
                    <a:pt x="1502" y="4502"/>
                    <a:pt x="1516" y="4522"/>
                  </a:cubicBezTo>
                  <a:cubicBezTo>
                    <a:pt x="1535" y="4540"/>
                    <a:pt x="1549" y="4560"/>
                    <a:pt x="1562" y="4580"/>
                  </a:cubicBezTo>
                  <a:cubicBezTo>
                    <a:pt x="1562" y="4586"/>
                    <a:pt x="1566" y="4587"/>
                    <a:pt x="1569" y="4587"/>
                  </a:cubicBezTo>
                  <a:lnTo>
                    <a:pt x="1598" y="4587"/>
                  </a:lnTo>
                  <a:cubicBezTo>
                    <a:pt x="1599" y="4588"/>
                    <a:pt x="1600" y="4588"/>
                    <a:pt x="1600" y="4588"/>
                  </a:cubicBezTo>
                  <a:cubicBezTo>
                    <a:pt x="1603" y="4588"/>
                    <a:pt x="1605" y="4585"/>
                    <a:pt x="1604" y="4580"/>
                  </a:cubicBezTo>
                  <a:cubicBezTo>
                    <a:pt x="1608" y="4577"/>
                    <a:pt x="1613" y="4575"/>
                    <a:pt x="1619" y="4575"/>
                  </a:cubicBezTo>
                  <a:cubicBezTo>
                    <a:pt x="1626" y="4575"/>
                    <a:pt x="1633" y="4573"/>
                    <a:pt x="1640" y="4567"/>
                  </a:cubicBezTo>
                  <a:cubicBezTo>
                    <a:pt x="1650" y="4562"/>
                    <a:pt x="1661" y="4555"/>
                    <a:pt x="1668" y="4545"/>
                  </a:cubicBezTo>
                  <a:cubicBezTo>
                    <a:pt x="1682" y="4545"/>
                    <a:pt x="1695" y="4558"/>
                    <a:pt x="1710" y="4580"/>
                  </a:cubicBezTo>
                  <a:cubicBezTo>
                    <a:pt x="1719" y="4593"/>
                    <a:pt x="1724" y="4608"/>
                    <a:pt x="1726" y="4622"/>
                  </a:cubicBezTo>
                  <a:cubicBezTo>
                    <a:pt x="1734" y="4646"/>
                    <a:pt x="1741" y="4659"/>
                    <a:pt x="1745" y="4659"/>
                  </a:cubicBezTo>
                  <a:cubicBezTo>
                    <a:pt x="1768" y="4664"/>
                    <a:pt x="1790" y="4673"/>
                    <a:pt x="1812" y="4686"/>
                  </a:cubicBezTo>
                  <a:cubicBezTo>
                    <a:pt x="1836" y="4699"/>
                    <a:pt x="1860" y="4712"/>
                    <a:pt x="1885" y="4721"/>
                  </a:cubicBezTo>
                  <a:lnTo>
                    <a:pt x="1905" y="4728"/>
                  </a:lnTo>
                  <a:lnTo>
                    <a:pt x="1920" y="4721"/>
                  </a:lnTo>
                  <a:cubicBezTo>
                    <a:pt x="1929" y="4721"/>
                    <a:pt x="1942" y="4712"/>
                    <a:pt x="1958" y="4693"/>
                  </a:cubicBezTo>
                  <a:cubicBezTo>
                    <a:pt x="1975" y="4673"/>
                    <a:pt x="1986" y="4662"/>
                    <a:pt x="1989" y="4659"/>
                  </a:cubicBezTo>
                  <a:lnTo>
                    <a:pt x="2061" y="4721"/>
                  </a:lnTo>
                  <a:cubicBezTo>
                    <a:pt x="2075" y="4712"/>
                    <a:pt x="2088" y="4701"/>
                    <a:pt x="2099" y="4686"/>
                  </a:cubicBezTo>
                  <a:cubicBezTo>
                    <a:pt x="2114" y="4668"/>
                    <a:pt x="2128" y="4659"/>
                    <a:pt x="2137" y="4659"/>
                  </a:cubicBezTo>
                  <a:cubicBezTo>
                    <a:pt x="2150" y="4655"/>
                    <a:pt x="2161" y="4648"/>
                    <a:pt x="2172" y="4640"/>
                  </a:cubicBezTo>
                  <a:cubicBezTo>
                    <a:pt x="2185" y="4633"/>
                    <a:pt x="2196" y="4626"/>
                    <a:pt x="2207" y="4617"/>
                  </a:cubicBezTo>
                  <a:cubicBezTo>
                    <a:pt x="2212" y="4617"/>
                    <a:pt x="2220" y="4611"/>
                    <a:pt x="2229" y="4602"/>
                  </a:cubicBezTo>
                  <a:cubicBezTo>
                    <a:pt x="2238" y="4593"/>
                    <a:pt x="2241" y="4586"/>
                    <a:pt x="2241" y="4580"/>
                  </a:cubicBezTo>
                  <a:cubicBezTo>
                    <a:pt x="2256" y="4597"/>
                    <a:pt x="2269" y="4615"/>
                    <a:pt x="2282" y="4633"/>
                  </a:cubicBezTo>
                  <a:cubicBezTo>
                    <a:pt x="2298" y="4659"/>
                    <a:pt x="2307" y="4677"/>
                    <a:pt x="2313" y="4686"/>
                  </a:cubicBezTo>
                  <a:lnTo>
                    <a:pt x="2336" y="4759"/>
                  </a:lnTo>
                  <a:cubicBezTo>
                    <a:pt x="2346" y="4783"/>
                    <a:pt x="2351" y="4808"/>
                    <a:pt x="2355" y="4834"/>
                  </a:cubicBezTo>
                  <a:lnTo>
                    <a:pt x="2419" y="4790"/>
                  </a:lnTo>
                  <a:cubicBezTo>
                    <a:pt x="2426" y="4808"/>
                    <a:pt x="2433" y="4829"/>
                    <a:pt x="2439" y="4847"/>
                  </a:cubicBezTo>
                  <a:cubicBezTo>
                    <a:pt x="2444" y="4867"/>
                    <a:pt x="2452" y="4885"/>
                    <a:pt x="2461" y="4903"/>
                  </a:cubicBezTo>
                  <a:cubicBezTo>
                    <a:pt x="2461" y="4907"/>
                    <a:pt x="2468" y="4920"/>
                    <a:pt x="2488" y="4938"/>
                  </a:cubicBezTo>
                  <a:cubicBezTo>
                    <a:pt x="2506" y="4956"/>
                    <a:pt x="2521" y="4966"/>
                    <a:pt x="2530" y="4966"/>
                  </a:cubicBezTo>
                  <a:cubicBezTo>
                    <a:pt x="2545" y="4975"/>
                    <a:pt x="2559" y="4982"/>
                    <a:pt x="2576" y="4988"/>
                  </a:cubicBezTo>
                  <a:cubicBezTo>
                    <a:pt x="2601" y="4997"/>
                    <a:pt x="2621" y="5004"/>
                    <a:pt x="2636" y="5008"/>
                  </a:cubicBezTo>
                  <a:lnTo>
                    <a:pt x="2663" y="5008"/>
                  </a:lnTo>
                  <a:lnTo>
                    <a:pt x="2705" y="4966"/>
                  </a:lnTo>
                  <a:cubicBezTo>
                    <a:pt x="2735" y="4960"/>
                    <a:pt x="2764" y="4951"/>
                    <a:pt x="2793" y="4938"/>
                  </a:cubicBezTo>
                  <a:cubicBezTo>
                    <a:pt x="2841" y="4920"/>
                    <a:pt x="2870" y="4907"/>
                    <a:pt x="2881" y="4903"/>
                  </a:cubicBezTo>
                  <a:cubicBezTo>
                    <a:pt x="2899" y="4889"/>
                    <a:pt x="2917" y="4872"/>
                    <a:pt x="2932" y="4854"/>
                  </a:cubicBezTo>
                  <a:cubicBezTo>
                    <a:pt x="2952" y="4834"/>
                    <a:pt x="2968" y="4814"/>
                    <a:pt x="2985" y="4790"/>
                  </a:cubicBezTo>
                  <a:cubicBezTo>
                    <a:pt x="2994" y="4781"/>
                    <a:pt x="3000" y="4768"/>
                    <a:pt x="3007" y="4756"/>
                  </a:cubicBezTo>
                  <a:cubicBezTo>
                    <a:pt x="3011" y="4743"/>
                    <a:pt x="3018" y="4732"/>
                    <a:pt x="3027" y="4721"/>
                  </a:cubicBezTo>
                  <a:cubicBezTo>
                    <a:pt x="3040" y="4721"/>
                    <a:pt x="3051" y="4719"/>
                    <a:pt x="3062" y="4714"/>
                  </a:cubicBezTo>
                  <a:cubicBezTo>
                    <a:pt x="3073" y="4710"/>
                    <a:pt x="3085" y="4708"/>
                    <a:pt x="3096" y="4706"/>
                  </a:cubicBezTo>
                  <a:lnTo>
                    <a:pt x="3096" y="4469"/>
                  </a:lnTo>
                  <a:lnTo>
                    <a:pt x="3237" y="4407"/>
                  </a:lnTo>
                  <a:cubicBezTo>
                    <a:pt x="3246" y="4407"/>
                    <a:pt x="3259" y="4418"/>
                    <a:pt x="3272" y="4441"/>
                  </a:cubicBezTo>
                  <a:cubicBezTo>
                    <a:pt x="3274" y="4460"/>
                    <a:pt x="3279" y="4476"/>
                    <a:pt x="3286" y="4492"/>
                  </a:cubicBezTo>
                  <a:cubicBezTo>
                    <a:pt x="3292" y="4511"/>
                    <a:pt x="3299" y="4529"/>
                    <a:pt x="3306" y="4545"/>
                  </a:cubicBezTo>
                  <a:cubicBezTo>
                    <a:pt x="3306" y="4551"/>
                    <a:pt x="3314" y="4558"/>
                    <a:pt x="3325" y="4567"/>
                  </a:cubicBezTo>
                  <a:cubicBezTo>
                    <a:pt x="3332" y="4573"/>
                    <a:pt x="3339" y="4578"/>
                    <a:pt x="3348" y="4580"/>
                  </a:cubicBezTo>
                  <a:cubicBezTo>
                    <a:pt x="3339" y="4544"/>
                    <a:pt x="3339" y="4505"/>
                    <a:pt x="3348" y="4469"/>
                  </a:cubicBezTo>
                  <a:cubicBezTo>
                    <a:pt x="3350" y="4463"/>
                    <a:pt x="3352" y="4458"/>
                    <a:pt x="3356" y="4454"/>
                  </a:cubicBezTo>
                  <a:cubicBezTo>
                    <a:pt x="3361" y="4450"/>
                    <a:pt x="3365" y="4449"/>
                    <a:pt x="3367" y="4449"/>
                  </a:cubicBezTo>
                  <a:cubicBezTo>
                    <a:pt x="3369" y="4449"/>
                    <a:pt x="3372" y="4445"/>
                    <a:pt x="3378" y="4441"/>
                  </a:cubicBezTo>
                  <a:lnTo>
                    <a:pt x="3420" y="4441"/>
                  </a:lnTo>
                  <a:cubicBezTo>
                    <a:pt x="3429" y="4449"/>
                    <a:pt x="3440" y="4454"/>
                    <a:pt x="3451" y="4458"/>
                  </a:cubicBezTo>
                  <a:cubicBezTo>
                    <a:pt x="3460" y="4463"/>
                    <a:pt x="3471" y="4467"/>
                    <a:pt x="3482" y="4469"/>
                  </a:cubicBezTo>
                  <a:cubicBezTo>
                    <a:pt x="3482" y="4474"/>
                    <a:pt x="3487" y="4482"/>
                    <a:pt x="3500" y="4492"/>
                  </a:cubicBezTo>
                  <a:cubicBezTo>
                    <a:pt x="3511" y="4505"/>
                    <a:pt x="3520" y="4511"/>
                    <a:pt x="3524" y="4511"/>
                  </a:cubicBezTo>
                  <a:cubicBezTo>
                    <a:pt x="3542" y="4518"/>
                    <a:pt x="3560" y="4522"/>
                    <a:pt x="3580" y="4525"/>
                  </a:cubicBezTo>
                  <a:cubicBezTo>
                    <a:pt x="3608" y="4529"/>
                    <a:pt x="3624" y="4536"/>
                    <a:pt x="3630" y="4545"/>
                  </a:cubicBezTo>
                  <a:cubicBezTo>
                    <a:pt x="3639" y="4555"/>
                    <a:pt x="3646" y="4584"/>
                    <a:pt x="3654" y="4629"/>
                  </a:cubicBezTo>
                  <a:cubicBezTo>
                    <a:pt x="3659" y="4661"/>
                    <a:pt x="3663" y="4690"/>
                    <a:pt x="3664" y="4721"/>
                  </a:cubicBezTo>
                  <a:cubicBezTo>
                    <a:pt x="3688" y="4712"/>
                    <a:pt x="3712" y="4701"/>
                    <a:pt x="3734" y="4686"/>
                  </a:cubicBezTo>
                  <a:cubicBezTo>
                    <a:pt x="3767" y="4668"/>
                    <a:pt x="3801" y="4650"/>
                    <a:pt x="3840" y="4629"/>
                  </a:cubicBezTo>
                  <a:cubicBezTo>
                    <a:pt x="3876" y="4611"/>
                    <a:pt x="3913" y="4593"/>
                    <a:pt x="3948" y="4578"/>
                  </a:cubicBezTo>
                  <a:cubicBezTo>
                    <a:pt x="3982" y="4562"/>
                    <a:pt x="4008" y="4551"/>
                    <a:pt x="4023" y="4545"/>
                  </a:cubicBezTo>
                  <a:lnTo>
                    <a:pt x="4161" y="4545"/>
                  </a:lnTo>
                  <a:cubicBezTo>
                    <a:pt x="4185" y="4555"/>
                    <a:pt x="4207" y="4560"/>
                    <a:pt x="4233" y="4564"/>
                  </a:cubicBezTo>
                  <a:cubicBezTo>
                    <a:pt x="4256" y="4567"/>
                    <a:pt x="4278" y="4573"/>
                    <a:pt x="4302" y="4580"/>
                  </a:cubicBezTo>
                  <a:cubicBezTo>
                    <a:pt x="4326" y="4569"/>
                    <a:pt x="4346" y="4555"/>
                    <a:pt x="4364" y="4534"/>
                  </a:cubicBezTo>
                  <a:cubicBezTo>
                    <a:pt x="4393" y="4509"/>
                    <a:pt x="4423" y="4482"/>
                    <a:pt x="4452" y="4449"/>
                  </a:cubicBezTo>
                  <a:cubicBezTo>
                    <a:pt x="4483" y="4416"/>
                    <a:pt x="4510" y="4385"/>
                    <a:pt x="4532" y="4357"/>
                  </a:cubicBezTo>
                  <a:cubicBezTo>
                    <a:pt x="4556" y="4328"/>
                    <a:pt x="4572" y="4308"/>
                    <a:pt x="4581" y="4293"/>
                  </a:cubicBezTo>
                  <a:cubicBezTo>
                    <a:pt x="4596" y="4268"/>
                    <a:pt x="4607" y="4240"/>
                    <a:pt x="4614" y="4213"/>
                  </a:cubicBezTo>
                  <a:cubicBezTo>
                    <a:pt x="4625" y="4173"/>
                    <a:pt x="4636" y="4131"/>
                    <a:pt x="4649" y="4087"/>
                  </a:cubicBezTo>
                  <a:cubicBezTo>
                    <a:pt x="4660" y="4043"/>
                    <a:pt x="4669" y="3999"/>
                    <a:pt x="4676" y="3957"/>
                  </a:cubicBezTo>
                  <a:cubicBezTo>
                    <a:pt x="4682" y="3928"/>
                    <a:pt x="4686" y="3897"/>
                    <a:pt x="4687" y="3866"/>
                  </a:cubicBezTo>
                  <a:lnTo>
                    <a:pt x="4799" y="3866"/>
                  </a:lnTo>
                  <a:cubicBezTo>
                    <a:pt x="4799" y="3862"/>
                    <a:pt x="4797" y="3851"/>
                    <a:pt x="4795" y="3835"/>
                  </a:cubicBezTo>
                  <a:cubicBezTo>
                    <a:pt x="4793" y="3822"/>
                    <a:pt x="4792" y="3809"/>
                    <a:pt x="4792" y="3796"/>
                  </a:cubicBezTo>
                  <a:cubicBezTo>
                    <a:pt x="4788" y="3771"/>
                    <a:pt x="4782" y="3734"/>
                    <a:pt x="4775" y="3680"/>
                  </a:cubicBezTo>
                  <a:cubicBezTo>
                    <a:pt x="4768" y="3627"/>
                    <a:pt x="4764" y="3596"/>
                    <a:pt x="4764" y="3586"/>
                  </a:cubicBezTo>
                  <a:cubicBezTo>
                    <a:pt x="4764" y="3581"/>
                    <a:pt x="4759" y="3574"/>
                    <a:pt x="4750" y="3565"/>
                  </a:cubicBezTo>
                  <a:cubicBezTo>
                    <a:pt x="4740" y="3555"/>
                    <a:pt x="4733" y="3550"/>
                    <a:pt x="4729" y="3550"/>
                  </a:cubicBezTo>
                  <a:lnTo>
                    <a:pt x="4687" y="3550"/>
                  </a:lnTo>
                  <a:cubicBezTo>
                    <a:pt x="4658" y="3561"/>
                    <a:pt x="4614" y="3574"/>
                    <a:pt x="4554" y="3590"/>
                  </a:cubicBezTo>
                  <a:cubicBezTo>
                    <a:pt x="4518" y="3597"/>
                    <a:pt x="4483" y="3608"/>
                    <a:pt x="4448" y="3621"/>
                  </a:cubicBezTo>
                  <a:cubicBezTo>
                    <a:pt x="4434" y="3632"/>
                    <a:pt x="4419" y="3645"/>
                    <a:pt x="4406" y="3659"/>
                  </a:cubicBezTo>
                  <a:cubicBezTo>
                    <a:pt x="4388" y="3680"/>
                    <a:pt x="4377" y="3691"/>
                    <a:pt x="4371" y="3691"/>
                  </a:cubicBezTo>
                  <a:cubicBezTo>
                    <a:pt x="4357" y="3694"/>
                    <a:pt x="4342" y="3696"/>
                    <a:pt x="4327" y="3696"/>
                  </a:cubicBezTo>
                  <a:cubicBezTo>
                    <a:pt x="4319" y="3696"/>
                    <a:pt x="4310" y="3695"/>
                    <a:pt x="4302" y="3694"/>
                  </a:cubicBezTo>
                  <a:cubicBezTo>
                    <a:pt x="4264" y="3691"/>
                    <a:pt x="4242" y="3691"/>
                    <a:pt x="4233" y="3691"/>
                  </a:cubicBezTo>
                  <a:cubicBezTo>
                    <a:pt x="4227" y="3691"/>
                    <a:pt x="4222" y="3694"/>
                    <a:pt x="4218" y="3698"/>
                  </a:cubicBezTo>
                  <a:cubicBezTo>
                    <a:pt x="4211" y="3703"/>
                    <a:pt x="4205" y="3709"/>
                    <a:pt x="4196" y="3712"/>
                  </a:cubicBezTo>
                  <a:cubicBezTo>
                    <a:pt x="4185" y="3718"/>
                    <a:pt x="4174" y="3722"/>
                    <a:pt x="4161" y="3725"/>
                  </a:cubicBezTo>
                  <a:lnTo>
                    <a:pt x="3951" y="3725"/>
                  </a:lnTo>
                  <a:cubicBezTo>
                    <a:pt x="3935" y="3729"/>
                    <a:pt x="3918" y="3733"/>
                    <a:pt x="3902" y="3740"/>
                  </a:cubicBezTo>
                  <a:cubicBezTo>
                    <a:pt x="3878" y="3751"/>
                    <a:pt x="3851" y="3758"/>
                    <a:pt x="3825" y="3764"/>
                  </a:cubicBezTo>
                  <a:cubicBezTo>
                    <a:pt x="3798" y="3771"/>
                    <a:pt x="3770" y="3778"/>
                    <a:pt x="3745" y="3786"/>
                  </a:cubicBezTo>
                  <a:cubicBezTo>
                    <a:pt x="3730" y="3791"/>
                    <a:pt x="3714" y="3793"/>
                    <a:pt x="3699" y="3796"/>
                  </a:cubicBezTo>
                  <a:lnTo>
                    <a:pt x="3454" y="3796"/>
                  </a:lnTo>
                  <a:cubicBezTo>
                    <a:pt x="3442" y="3800"/>
                    <a:pt x="3429" y="3806"/>
                    <a:pt x="3420" y="3813"/>
                  </a:cubicBezTo>
                  <a:cubicBezTo>
                    <a:pt x="3400" y="3826"/>
                    <a:pt x="3387" y="3833"/>
                    <a:pt x="3378" y="3839"/>
                  </a:cubicBezTo>
                  <a:cubicBezTo>
                    <a:pt x="3372" y="3842"/>
                    <a:pt x="3369" y="3846"/>
                    <a:pt x="3367" y="3846"/>
                  </a:cubicBezTo>
                  <a:cubicBezTo>
                    <a:pt x="3365" y="3846"/>
                    <a:pt x="3361" y="3848"/>
                    <a:pt x="3356" y="3851"/>
                  </a:cubicBezTo>
                  <a:cubicBezTo>
                    <a:pt x="3352" y="3855"/>
                    <a:pt x="3348" y="3860"/>
                    <a:pt x="3348" y="3866"/>
                  </a:cubicBezTo>
                  <a:cubicBezTo>
                    <a:pt x="3345" y="3886"/>
                    <a:pt x="3345" y="3908"/>
                    <a:pt x="3348" y="3930"/>
                  </a:cubicBezTo>
                  <a:cubicBezTo>
                    <a:pt x="3352" y="3950"/>
                    <a:pt x="3356" y="3972"/>
                    <a:pt x="3356" y="3992"/>
                  </a:cubicBezTo>
                  <a:cubicBezTo>
                    <a:pt x="3330" y="3996"/>
                    <a:pt x="3306" y="4001"/>
                    <a:pt x="3283" y="4010"/>
                  </a:cubicBezTo>
                  <a:cubicBezTo>
                    <a:pt x="3260" y="4016"/>
                    <a:pt x="3241" y="4020"/>
                    <a:pt x="3227" y="4020"/>
                  </a:cubicBezTo>
                  <a:cubicBezTo>
                    <a:pt x="3216" y="4020"/>
                    <a:pt x="3208" y="4018"/>
                    <a:pt x="3202" y="4014"/>
                  </a:cubicBezTo>
                  <a:cubicBezTo>
                    <a:pt x="3193" y="4014"/>
                    <a:pt x="3180" y="4003"/>
                    <a:pt x="3168" y="3981"/>
                  </a:cubicBezTo>
                  <a:cubicBezTo>
                    <a:pt x="3158" y="3966"/>
                    <a:pt x="3146" y="3954"/>
                    <a:pt x="3131" y="3943"/>
                  </a:cubicBezTo>
                  <a:lnTo>
                    <a:pt x="3027" y="3943"/>
                  </a:lnTo>
                  <a:cubicBezTo>
                    <a:pt x="3014" y="3946"/>
                    <a:pt x="3003" y="3950"/>
                    <a:pt x="2992" y="3957"/>
                  </a:cubicBezTo>
                  <a:cubicBezTo>
                    <a:pt x="2979" y="3963"/>
                    <a:pt x="2968" y="3968"/>
                    <a:pt x="2958" y="3972"/>
                  </a:cubicBezTo>
                  <a:lnTo>
                    <a:pt x="2879" y="3972"/>
                  </a:lnTo>
                  <a:cubicBezTo>
                    <a:pt x="2863" y="3970"/>
                    <a:pt x="2844" y="3968"/>
                    <a:pt x="2828" y="3965"/>
                  </a:cubicBezTo>
                  <a:cubicBezTo>
                    <a:pt x="2808" y="3963"/>
                    <a:pt x="2789" y="3955"/>
                    <a:pt x="2775" y="3943"/>
                  </a:cubicBezTo>
                  <a:cubicBezTo>
                    <a:pt x="2769" y="3943"/>
                    <a:pt x="2758" y="3932"/>
                    <a:pt x="2742" y="3908"/>
                  </a:cubicBezTo>
                  <a:cubicBezTo>
                    <a:pt x="2733" y="3891"/>
                    <a:pt x="2720" y="3877"/>
                    <a:pt x="2704" y="3866"/>
                  </a:cubicBezTo>
                  <a:cubicBezTo>
                    <a:pt x="2694" y="3866"/>
                    <a:pt x="2671" y="3868"/>
                    <a:pt x="2631" y="3870"/>
                  </a:cubicBezTo>
                  <a:cubicBezTo>
                    <a:pt x="2622" y="3871"/>
                    <a:pt x="2613" y="3871"/>
                    <a:pt x="2605" y="3871"/>
                  </a:cubicBezTo>
                  <a:cubicBezTo>
                    <a:pt x="2589" y="3871"/>
                    <a:pt x="2573" y="3869"/>
                    <a:pt x="2557" y="3866"/>
                  </a:cubicBezTo>
                  <a:cubicBezTo>
                    <a:pt x="2541" y="3862"/>
                    <a:pt x="2525" y="3859"/>
                    <a:pt x="2508" y="3851"/>
                  </a:cubicBezTo>
                  <a:cubicBezTo>
                    <a:pt x="2492" y="3846"/>
                    <a:pt x="2475" y="3842"/>
                    <a:pt x="2459" y="3839"/>
                  </a:cubicBezTo>
                  <a:cubicBezTo>
                    <a:pt x="2441" y="3840"/>
                    <a:pt x="2424" y="3844"/>
                    <a:pt x="2408" y="3848"/>
                  </a:cubicBezTo>
                  <a:cubicBezTo>
                    <a:pt x="2389" y="3853"/>
                    <a:pt x="2371" y="3859"/>
                    <a:pt x="2355" y="3866"/>
                  </a:cubicBezTo>
                  <a:cubicBezTo>
                    <a:pt x="2336" y="3882"/>
                    <a:pt x="2318" y="3895"/>
                    <a:pt x="2298" y="3908"/>
                  </a:cubicBezTo>
                  <a:cubicBezTo>
                    <a:pt x="2280" y="3921"/>
                    <a:pt x="2262" y="3932"/>
                    <a:pt x="2241" y="3943"/>
                  </a:cubicBezTo>
                  <a:cubicBezTo>
                    <a:pt x="2238" y="3948"/>
                    <a:pt x="2234" y="3950"/>
                    <a:pt x="2229" y="3950"/>
                  </a:cubicBezTo>
                  <a:lnTo>
                    <a:pt x="2207" y="3943"/>
                  </a:lnTo>
                  <a:cubicBezTo>
                    <a:pt x="2187" y="3928"/>
                    <a:pt x="2170" y="3910"/>
                    <a:pt x="2156" y="3890"/>
                  </a:cubicBezTo>
                  <a:cubicBezTo>
                    <a:pt x="2139" y="3871"/>
                    <a:pt x="2123" y="3853"/>
                    <a:pt x="2103" y="3839"/>
                  </a:cubicBezTo>
                  <a:lnTo>
                    <a:pt x="1989" y="3839"/>
                  </a:lnTo>
                  <a:cubicBezTo>
                    <a:pt x="1975" y="3848"/>
                    <a:pt x="1958" y="3853"/>
                    <a:pt x="1942" y="3855"/>
                  </a:cubicBezTo>
                  <a:cubicBezTo>
                    <a:pt x="1922" y="3860"/>
                    <a:pt x="1904" y="3864"/>
                    <a:pt x="1885" y="3866"/>
                  </a:cubicBezTo>
                  <a:cubicBezTo>
                    <a:pt x="1882" y="3870"/>
                    <a:pt x="1876" y="3873"/>
                    <a:pt x="1871" y="3873"/>
                  </a:cubicBezTo>
                  <a:lnTo>
                    <a:pt x="1836" y="3873"/>
                  </a:lnTo>
                  <a:cubicBezTo>
                    <a:pt x="1825" y="3873"/>
                    <a:pt x="1814" y="3871"/>
                    <a:pt x="1805" y="3870"/>
                  </a:cubicBezTo>
                  <a:cubicBezTo>
                    <a:pt x="1796" y="3868"/>
                    <a:pt x="1788" y="3866"/>
                    <a:pt x="1779" y="3866"/>
                  </a:cubicBezTo>
                  <a:cubicBezTo>
                    <a:pt x="1761" y="3864"/>
                    <a:pt x="1743" y="3860"/>
                    <a:pt x="1724" y="3855"/>
                  </a:cubicBezTo>
                  <a:cubicBezTo>
                    <a:pt x="1704" y="3851"/>
                    <a:pt x="1686" y="3846"/>
                    <a:pt x="1668" y="3839"/>
                  </a:cubicBezTo>
                  <a:cubicBezTo>
                    <a:pt x="1659" y="3833"/>
                    <a:pt x="1624" y="3817"/>
                    <a:pt x="1566" y="3786"/>
                  </a:cubicBezTo>
                  <a:cubicBezTo>
                    <a:pt x="1531" y="3769"/>
                    <a:pt x="1496" y="3749"/>
                    <a:pt x="1465" y="3725"/>
                  </a:cubicBezTo>
                  <a:lnTo>
                    <a:pt x="1430" y="3725"/>
                  </a:lnTo>
                  <a:cubicBezTo>
                    <a:pt x="1423" y="3738"/>
                    <a:pt x="1416" y="3749"/>
                    <a:pt x="1408" y="3762"/>
                  </a:cubicBezTo>
                  <a:cubicBezTo>
                    <a:pt x="1401" y="3771"/>
                    <a:pt x="1396" y="3784"/>
                    <a:pt x="1394" y="3796"/>
                  </a:cubicBezTo>
                  <a:cubicBezTo>
                    <a:pt x="1385" y="3796"/>
                    <a:pt x="1374" y="3793"/>
                    <a:pt x="1366" y="3786"/>
                  </a:cubicBezTo>
                  <a:cubicBezTo>
                    <a:pt x="1359" y="3780"/>
                    <a:pt x="1354" y="3771"/>
                    <a:pt x="1354" y="3762"/>
                  </a:cubicBezTo>
                  <a:lnTo>
                    <a:pt x="1354" y="3656"/>
                  </a:lnTo>
                  <a:cubicBezTo>
                    <a:pt x="1345" y="3643"/>
                    <a:pt x="1335" y="3632"/>
                    <a:pt x="1324" y="3621"/>
                  </a:cubicBezTo>
                  <a:lnTo>
                    <a:pt x="1290" y="3586"/>
                  </a:lnTo>
                  <a:lnTo>
                    <a:pt x="1255" y="3586"/>
                  </a:lnTo>
                  <a:cubicBezTo>
                    <a:pt x="1242" y="3594"/>
                    <a:pt x="1233" y="3607"/>
                    <a:pt x="1229" y="3621"/>
                  </a:cubicBezTo>
                  <a:cubicBezTo>
                    <a:pt x="1226" y="3632"/>
                    <a:pt x="1222" y="3643"/>
                    <a:pt x="1220" y="3656"/>
                  </a:cubicBezTo>
                  <a:cubicBezTo>
                    <a:pt x="1209" y="3656"/>
                    <a:pt x="1200" y="3652"/>
                    <a:pt x="1191" y="3645"/>
                  </a:cubicBezTo>
                  <a:cubicBezTo>
                    <a:pt x="1184" y="3639"/>
                    <a:pt x="1178" y="3630"/>
                    <a:pt x="1178" y="3621"/>
                  </a:cubicBezTo>
                  <a:cubicBezTo>
                    <a:pt x="1169" y="3610"/>
                    <a:pt x="1164" y="3599"/>
                    <a:pt x="1160" y="3586"/>
                  </a:cubicBezTo>
                  <a:cubicBezTo>
                    <a:pt x="1155" y="3575"/>
                    <a:pt x="1151" y="3563"/>
                    <a:pt x="1149" y="3550"/>
                  </a:cubicBezTo>
                  <a:cubicBezTo>
                    <a:pt x="1134" y="3533"/>
                    <a:pt x="1120" y="3515"/>
                    <a:pt x="1107" y="3495"/>
                  </a:cubicBezTo>
                  <a:cubicBezTo>
                    <a:pt x="1089" y="3466"/>
                    <a:pt x="1078" y="3453"/>
                    <a:pt x="1072" y="3453"/>
                  </a:cubicBezTo>
                  <a:cubicBezTo>
                    <a:pt x="1061" y="3442"/>
                    <a:pt x="1049" y="3433"/>
                    <a:pt x="1034" y="3424"/>
                  </a:cubicBezTo>
                  <a:cubicBezTo>
                    <a:pt x="1025" y="3418"/>
                    <a:pt x="1014" y="3413"/>
                    <a:pt x="1003" y="3411"/>
                  </a:cubicBezTo>
                  <a:cubicBezTo>
                    <a:pt x="992" y="3411"/>
                    <a:pt x="983" y="3406"/>
                    <a:pt x="977" y="3396"/>
                  </a:cubicBezTo>
                  <a:cubicBezTo>
                    <a:pt x="972" y="3391"/>
                    <a:pt x="968" y="3384"/>
                    <a:pt x="968" y="3376"/>
                  </a:cubicBezTo>
                  <a:cubicBezTo>
                    <a:pt x="963" y="3367"/>
                    <a:pt x="957" y="3354"/>
                    <a:pt x="950" y="3338"/>
                  </a:cubicBezTo>
                  <a:cubicBezTo>
                    <a:pt x="946" y="3325"/>
                    <a:pt x="939" y="3316"/>
                    <a:pt x="932" y="3305"/>
                  </a:cubicBezTo>
                  <a:cubicBezTo>
                    <a:pt x="928" y="3301"/>
                    <a:pt x="924" y="3300"/>
                    <a:pt x="919" y="3298"/>
                  </a:cubicBezTo>
                  <a:cubicBezTo>
                    <a:pt x="913" y="3298"/>
                    <a:pt x="912" y="3298"/>
                    <a:pt x="912" y="3301"/>
                  </a:cubicBezTo>
                  <a:cubicBezTo>
                    <a:pt x="912" y="3305"/>
                    <a:pt x="910" y="3305"/>
                    <a:pt x="904" y="3305"/>
                  </a:cubicBezTo>
                  <a:lnTo>
                    <a:pt x="897" y="3305"/>
                  </a:lnTo>
                  <a:cubicBezTo>
                    <a:pt x="888" y="3309"/>
                    <a:pt x="881" y="3312"/>
                    <a:pt x="873" y="3320"/>
                  </a:cubicBezTo>
                  <a:cubicBezTo>
                    <a:pt x="862" y="3325"/>
                    <a:pt x="857" y="3336"/>
                    <a:pt x="855" y="3347"/>
                  </a:cubicBezTo>
                  <a:cubicBezTo>
                    <a:pt x="855" y="3343"/>
                    <a:pt x="851" y="3336"/>
                    <a:pt x="842" y="3327"/>
                  </a:cubicBezTo>
                  <a:cubicBezTo>
                    <a:pt x="831" y="3318"/>
                    <a:pt x="828" y="3311"/>
                    <a:pt x="828" y="3305"/>
                  </a:cubicBezTo>
                  <a:lnTo>
                    <a:pt x="828" y="3270"/>
                  </a:lnTo>
                  <a:cubicBezTo>
                    <a:pt x="829" y="3258"/>
                    <a:pt x="833" y="3243"/>
                    <a:pt x="842" y="3232"/>
                  </a:cubicBezTo>
                  <a:cubicBezTo>
                    <a:pt x="848" y="3223"/>
                    <a:pt x="853" y="3212"/>
                    <a:pt x="855" y="3201"/>
                  </a:cubicBezTo>
                  <a:cubicBezTo>
                    <a:pt x="855" y="3196"/>
                    <a:pt x="846" y="3188"/>
                    <a:pt x="828" y="3179"/>
                  </a:cubicBezTo>
                  <a:cubicBezTo>
                    <a:pt x="815" y="3174"/>
                    <a:pt x="804" y="3166"/>
                    <a:pt x="793" y="3159"/>
                  </a:cubicBezTo>
                  <a:lnTo>
                    <a:pt x="786" y="3152"/>
                  </a:lnTo>
                  <a:lnTo>
                    <a:pt x="786" y="3137"/>
                  </a:lnTo>
                  <a:cubicBezTo>
                    <a:pt x="786" y="3133"/>
                    <a:pt x="787" y="3130"/>
                    <a:pt x="793" y="3130"/>
                  </a:cubicBezTo>
                  <a:cubicBezTo>
                    <a:pt x="795" y="3115"/>
                    <a:pt x="798" y="3102"/>
                    <a:pt x="806" y="3088"/>
                  </a:cubicBezTo>
                  <a:cubicBezTo>
                    <a:pt x="811" y="3077"/>
                    <a:pt x="818" y="3064"/>
                    <a:pt x="828" y="3053"/>
                  </a:cubicBezTo>
                  <a:lnTo>
                    <a:pt x="828" y="3040"/>
                  </a:lnTo>
                  <a:cubicBezTo>
                    <a:pt x="828" y="3035"/>
                    <a:pt x="829" y="3029"/>
                    <a:pt x="835" y="3026"/>
                  </a:cubicBezTo>
                  <a:lnTo>
                    <a:pt x="758" y="3026"/>
                  </a:lnTo>
                  <a:cubicBezTo>
                    <a:pt x="756" y="3020"/>
                    <a:pt x="756" y="3016"/>
                    <a:pt x="755" y="3011"/>
                  </a:cubicBezTo>
                  <a:cubicBezTo>
                    <a:pt x="751" y="3007"/>
                    <a:pt x="751" y="3002"/>
                    <a:pt x="751" y="2998"/>
                  </a:cubicBezTo>
                  <a:lnTo>
                    <a:pt x="751" y="2984"/>
                  </a:lnTo>
                  <a:cubicBezTo>
                    <a:pt x="751" y="2973"/>
                    <a:pt x="758" y="2964"/>
                    <a:pt x="767" y="2958"/>
                  </a:cubicBezTo>
                  <a:cubicBezTo>
                    <a:pt x="775" y="2954"/>
                    <a:pt x="784" y="2951"/>
                    <a:pt x="793" y="2949"/>
                  </a:cubicBezTo>
                  <a:cubicBezTo>
                    <a:pt x="798" y="2949"/>
                    <a:pt x="802" y="2945"/>
                    <a:pt x="806" y="2942"/>
                  </a:cubicBezTo>
                  <a:cubicBezTo>
                    <a:pt x="811" y="2936"/>
                    <a:pt x="815" y="2934"/>
                    <a:pt x="817" y="2934"/>
                  </a:cubicBezTo>
                  <a:cubicBezTo>
                    <a:pt x="818" y="2934"/>
                    <a:pt x="822" y="2932"/>
                    <a:pt x="828" y="2927"/>
                  </a:cubicBezTo>
                  <a:lnTo>
                    <a:pt x="855" y="2914"/>
                  </a:lnTo>
                  <a:lnTo>
                    <a:pt x="828" y="2850"/>
                  </a:lnTo>
                  <a:lnTo>
                    <a:pt x="680" y="2914"/>
                  </a:lnTo>
                  <a:lnTo>
                    <a:pt x="680" y="2878"/>
                  </a:lnTo>
                  <a:cubicBezTo>
                    <a:pt x="685" y="2850"/>
                    <a:pt x="692" y="2805"/>
                    <a:pt x="702" y="2741"/>
                  </a:cubicBezTo>
                  <a:cubicBezTo>
                    <a:pt x="705" y="2704"/>
                    <a:pt x="712" y="2669"/>
                    <a:pt x="722" y="2633"/>
                  </a:cubicBezTo>
                  <a:cubicBezTo>
                    <a:pt x="725" y="2615"/>
                    <a:pt x="729" y="2595"/>
                    <a:pt x="736" y="2576"/>
                  </a:cubicBezTo>
                  <a:cubicBezTo>
                    <a:pt x="742" y="2562"/>
                    <a:pt x="747" y="2545"/>
                    <a:pt x="751" y="2529"/>
                  </a:cubicBezTo>
                  <a:lnTo>
                    <a:pt x="751" y="2381"/>
                  </a:lnTo>
                  <a:cubicBezTo>
                    <a:pt x="755" y="2352"/>
                    <a:pt x="760" y="2322"/>
                    <a:pt x="767" y="2293"/>
                  </a:cubicBezTo>
                  <a:cubicBezTo>
                    <a:pt x="775" y="2264"/>
                    <a:pt x="782" y="2235"/>
                    <a:pt x="793" y="2205"/>
                  </a:cubicBezTo>
                  <a:lnTo>
                    <a:pt x="793" y="2101"/>
                  </a:lnTo>
                  <a:cubicBezTo>
                    <a:pt x="793" y="2096"/>
                    <a:pt x="786" y="2089"/>
                    <a:pt x="771" y="2079"/>
                  </a:cubicBezTo>
                  <a:cubicBezTo>
                    <a:pt x="758" y="2070"/>
                    <a:pt x="751" y="2063"/>
                    <a:pt x="751" y="2059"/>
                  </a:cubicBezTo>
                  <a:lnTo>
                    <a:pt x="751" y="2030"/>
                  </a:lnTo>
                  <a:cubicBezTo>
                    <a:pt x="753" y="2012"/>
                    <a:pt x="760" y="1992"/>
                    <a:pt x="767" y="1975"/>
                  </a:cubicBezTo>
                  <a:cubicBezTo>
                    <a:pt x="780" y="1946"/>
                    <a:pt x="787" y="1928"/>
                    <a:pt x="793" y="1919"/>
                  </a:cubicBezTo>
                  <a:cubicBezTo>
                    <a:pt x="793" y="1913"/>
                    <a:pt x="791" y="1910"/>
                    <a:pt x="789" y="1904"/>
                  </a:cubicBezTo>
                  <a:cubicBezTo>
                    <a:pt x="787" y="1900"/>
                    <a:pt x="786" y="1895"/>
                    <a:pt x="786" y="1891"/>
                  </a:cubicBezTo>
                  <a:cubicBezTo>
                    <a:pt x="793" y="1889"/>
                    <a:pt x="800" y="1889"/>
                    <a:pt x="806" y="1888"/>
                  </a:cubicBezTo>
                  <a:cubicBezTo>
                    <a:pt x="813" y="1886"/>
                    <a:pt x="820" y="1884"/>
                    <a:pt x="828" y="1884"/>
                  </a:cubicBezTo>
                  <a:cubicBezTo>
                    <a:pt x="846" y="1891"/>
                    <a:pt x="864" y="1899"/>
                    <a:pt x="884" y="1904"/>
                  </a:cubicBezTo>
                  <a:cubicBezTo>
                    <a:pt x="899" y="1911"/>
                    <a:pt x="915" y="1915"/>
                    <a:pt x="932" y="1919"/>
                  </a:cubicBezTo>
                  <a:cubicBezTo>
                    <a:pt x="941" y="1917"/>
                    <a:pt x="948" y="1913"/>
                    <a:pt x="954" y="1908"/>
                  </a:cubicBezTo>
                  <a:cubicBezTo>
                    <a:pt x="961" y="1902"/>
                    <a:pt x="966" y="1893"/>
                    <a:pt x="968" y="1884"/>
                  </a:cubicBezTo>
                  <a:cubicBezTo>
                    <a:pt x="954" y="1860"/>
                    <a:pt x="941" y="1835"/>
                    <a:pt x="930" y="1811"/>
                  </a:cubicBezTo>
                  <a:cubicBezTo>
                    <a:pt x="913" y="1774"/>
                    <a:pt x="902" y="1752"/>
                    <a:pt x="897" y="1743"/>
                  </a:cubicBezTo>
                  <a:cubicBezTo>
                    <a:pt x="893" y="1740"/>
                    <a:pt x="893" y="1732"/>
                    <a:pt x="897" y="1730"/>
                  </a:cubicBezTo>
                  <a:cubicBezTo>
                    <a:pt x="901" y="1727"/>
                    <a:pt x="904" y="1721"/>
                    <a:pt x="904" y="1716"/>
                  </a:cubicBezTo>
                  <a:lnTo>
                    <a:pt x="919" y="1716"/>
                  </a:lnTo>
                  <a:cubicBezTo>
                    <a:pt x="923" y="1716"/>
                    <a:pt x="926" y="1714"/>
                    <a:pt x="926" y="1712"/>
                  </a:cubicBezTo>
                  <a:cubicBezTo>
                    <a:pt x="926" y="1710"/>
                    <a:pt x="928" y="1709"/>
                    <a:pt x="932" y="1709"/>
                  </a:cubicBezTo>
                  <a:cubicBezTo>
                    <a:pt x="948" y="1721"/>
                    <a:pt x="966" y="1734"/>
                    <a:pt x="985" y="1743"/>
                  </a:cubicBezTo>
                  <a:cubicBezTo>
                    <a:pt x="1016" y="1762"/>
                    <a:pt x="1036" y="1774"/>
                    <a:pt x="1045" y="1778"/>
                  </a:cubicBezTo>
                  <a:cubicBezTo>
                    <a:pt x="1045" y="1783"/>
                    <a:pt x="1054" y="1785"/>
                    <a:pt x="1072" y="1785"/>
                  </a:cubicBezTo>
                  <a:lnTo>
                    <a:pt x="1094" y="1785"/>
                  </a:lnTo>
                  <a:lnTo>
                    <a:pt x="1094" y="1625"/>
                  </a:lnTo>
                  <a:cubicBezTo>
                    <a:pt x="1109" y="1626"/>
                    <a:pt x="1122" y="1630"/>
                    <a:pt x="1136" y="1635"/>
                  </a:cubicBezTo>
                  <a:cubicBezTo>
                    <a:pt x="1145" y="1639"/>
                    <a:pt x="1154" y="1641"/>
                    <a:pt x="1163" y="1641"/>
                  </a:cubicBezTo>
                  <a:cubicBezTo>
                    <a:pt x="1168" y="1641"/>
                    <a:pt x="1173" y="1640"/>
                    <a:pt x="1178" y="1639"/>
                  </a:cubicBezTo>
                  <a:lnTo>
                    <a:pt x="1220" y="1597"/>
                  </a:lnTo>
                  <a:cubicBezTo>
                    <a:pt x="1224" y="1588"/>
                    <a:pt x="1235" y="1564"/>
                    <a:pt x="1251" y="1526"/>
                  </a:cubicBezTo>
                  <a:cubicBezTo>
                    <a:pt x="1261" y="1502"/>
                    <a:pt x="1273" y="1478"/>
                    <a:pt x="1290" y="1456"/>
                  </a:cubicBezTo>
                  <a:cubicBezTo>
                    <a:pt x="1292" y="1438"/>
                    <a:pt x="1295" y="1422"/>
                    <a:pt x="1301" y="1404"/>
                  </a:cubicBezTo>
                  <a:cubicBezTo>
                    <a:pt x="1303" y="1382"/>
                    <a:pt x="1312" y="1361"/>
                    <a:pt x="1324" y="1345"/>
                  </a:cubicBezTo>
                  <a:cubicBezTo>
                    <a:pt x="1337" y="1341"/>
                    <a:pt x="1348" y="1336"/>
                    <a:pt x="1359" y="1330"/>
                  </a:cubicBezTo>
                  <a:cubicBezTo>
                    <a:pt x="1366" y="1327"/>
                    <a:pt x="1374" y="1325"/>
                    <a:pt x="1381" y="1323"/>
                  </a:cubicBezTo>
                  <a:cubicBezTo>
                    <a:pt x="1387" y="1323"/>
                    <a:pt x="1390" y="1321"/>
                    <a:pt x="1394" y="1316"/>
                  </a:cubicBezTo>
                  <a:cubicBezTo>
                    <a:pt x="1392" y="1298"/>
                    <a:pt x="1385" y="1279"/>
                    <a:pt x="1374" y="1265"/>
                  </a:cubicBezTo>
                  <a:cubicBezTo>
                    <a:pt x="1363" y="1248"/>
                    <a:pt x="1355" y="1230"/>
                    <a:pt x="1354" y="1212"/>
                  </a:cubicBezTo>
                  <a:cubicBezTo>
                    <a:pt x="1354" y="1199"/>
                    <a:pt x="1354" y="1188"/>
                    <a:pt x="1355" y="1177"/>
                  </a:cubicBezTo>
                  <a:cubicBezTo>
                    <a:pt x="1357" y="1168"/>
                    <a:pt x="1359" y="1157"/>
                    <a:pt x="1359" y="1148"/>
                  </a:cubicBezTo>
                  <a:lnTo>
                    <a:pt x="1374" y="1148"/>
                  </a:lnTo>
                  <a:cubicBezTo>
                    <a:pt x="1377" y="1148"/>
                    <a:pt x="1381" y="1148"/>
                    <a:pt x="1385" y="1144"/>
                  </a:cubicBezTo>
                  <a:cubicBezTo>
                    <a:pt x="1387" y="1142"/>
                    <a:pt x="1390" y="1140"/>
                    <a:pt x="1394" y="1140"/>
                  </a:cubicBezTo>
                  <a:cubicBezTo>
                    <a:pt x="1399" y="1146"/>
                    <a:pt x="1407" y="1151"/>
                    <a:pt x="1412" y="1155"/>
                  </a:cubicBezTo>
                  <a:cubicBezTo>
                    <a:pt x="1418" y="1159"/>
                    <a:pt x="1425" y="1164"/>
                    <a:pt x="1430" y="1170"/>
                  </a:cubicBezTo>
                  <a:cubicBezTo>
                    <a:pt x="1432" y="1188"/>
                    <a:pt x="1436" y="1208"/>
                    <a:pt x="1443" y="1224"/>
                  </a:cubicBezTo>
                  <a:cubicBezTo>
                    <a:pt x="1450" y="1245"/>
                    <a:pt x="1456" y="1263"/>
                    <a:pt x="1465" y="1281"/>
                  </a:cubicBezTo>
                  <a:cubicBezTo>
                    <a:pt x="1467" y="1288"/>
                    <a:pt x="1471" y="1296"/>
                    <a:pt x="1476" y="1303"/>
                  </a:cubicBezTo>
                  <a:cubicBezTo>
                    <a:pt x="1482" y="1312"/>
                    <a:pt x="1489" y="1316"/>
                    <a:pt x="1492" y="1316"/>
                  </a:cubicBezTo>
                  <a:lnTo>
                    <a:pt x="1535" y="1281"/>
                  </a:lnTo>
                  <a:lnTo>
                    <a:pt x="1535" y="1078"/>
                  </a:lnTo>
                  <a:cubicBezTo>
                    <a:pt x="1516" y="1075"/>
                    <a:pt x="1498" y="1069"/>
                    <a:pt x="1482" y="1060"/>
                  </a:cubicBezTo>
                  <a:cubicBezTo>
                    <a:pt x="1456" y="1049"/>
                    <a:pt x="1440" y="1042"/>
                    <a:pt x="1430" y="1036"/>
                  </a:cubicBezTo>
                  <a:cubicBezTo>
                    <a:pt x="1414" y="1014"/>
                    <a:pt x="1405" y="991"/>
                    <a:pt x="1398" y="967"/>
                  </a:cubicBezTo>
                  <a:cubicBezTo>
                    <a:pt x="1387" y="929"/>
                    <a:pt x="1385" y="903"/>
                    <a:pt x="1394" y="888"/>
                  </a:cubicBezTo>
                  <a:lnTo>
                    <a:pt x="1394" y="888"/>
                  </a:lnTo>
                  <a:cubicBezTo>
                    <a:pt x="1379" y="905"/>
                    <a:pt x="1366" y="923"/>
                    <a:pt x="1355" y="941"/>
                  </a:cubicBezTo>
                  <a:cubicBezTo>
                    <a:pt x="1339" y="967"/>
                    <a:pt x="1330" y="985"/>
                    <a:pt x="1324" y="994"/>
                  </a:cubicBezTo>
                  <a:cubicBezTo>
                    <a:pt x="1319" y="1003"/>
                    <a:pt x="1313" y="1013"/>
                    <a:pt x="1308" y="1022"/>
                  </a:cubicBezTo>
                  <a:cubicBezTo>
                    <a:pt x="1301" y="1031"/>
                    <a:pt x="1295" y="1036"/>
                    <a:pt x="1290" y="1036"/>
                  </a:cubicBezTo>
                  <a:cubicBezTo>
                    <a:pt x="1277" y="1027"/>
                    <a:pt x="1270" y="1016"/>
                    <a:pt x="1266" y="1002"/>
                  </a:cubicBezTo>
                  <a:cubicBezTo>
                    <a:pt x="1259" y="987"/>
                    <a:pt x="1255" y="974"/>
                    <a:pt x="1255" y="960"/>
                  </a:cubicBezTo>
                  <a:cubicBezTo>
                    <a:pt x="1250" y="950"/>
                    <a:pt x="1250" y="921"/>
                    <a:pt x="1255" y="868"/>
                  </a:cubicBezTo>
                  <a:cubicBezTo>
                    <a:pt x="1259" y="815"/>
                    <a:pt x="1262" y="784"/>
                    <a:pt x="1262" y="770"/>
                  </a:cubicBezTo>
                  <a:cubicBezTo>
                    <a:pt x="1279" y="771"/>
                    <a:pt x="1295" y="775"/>
                    <a:pt x="1310" y="781"/>
                  </a:cubicBezTo>
                  <a:cubicBezTo>
                    <a:pt x="1324" y="785"/>
                    <a:pt x="1335" y="787"/>
                    <a:pt x="1342" y="787"/>
                  </a:cubicBezTo>
                  <a:cubicBezTo>
                    <a:pt x="1348" y="787"/>
                    <a:pt x="1351" y="786"/>
                    <a:pt x="1354" y="784"/>
                  </a:cubicBezTo>
                  <a:cubicBezTo>
                    <a:pt x="1357" y="784"/>
                    <a:pt x="1365" y="779"/>
                    <a:pt x="1374" y="770"/>
                  </a:cubicBezTo>
                  <a:cubicBezTo>
                    <a:pt x="1383" y="762"/>
                    <a:pt x="1388" y="751"/>
                    <a:pt x="1394" y="742"/>
                  </a:cubicBezTo>
                  <a:lnTo>
                    <a:pt x="1394" y="671"/>
                  </a:lnTo>
                  <a:lnTo>
                    <a:pt x="1354" y="644"/>
                  </a:lnTo>
                  <a:lnTo>
                    <a:pt x="1354" y="567"/>
                  </a:lnTo>
                  <a:cubicBezTo>
                    <a:pt x="1354" y="561"/>
                    <a:pt x="1345" y="552"/>
                    <a:pt x="1328" y="536"/>
                  </a:cubicBezTo>
                  <a:cubicBezTo>
                    <a:pt x="1317" y="523"/>
                    <a:pt x="1304" y="512"/>
                    <a:pt x="1290" y="503"/>
                  </a:cubicBezTo>
                  <a:lnTo>
                    <a:pt x="1268" y="497"/>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2"/>
            <p:cNvSpPr/>
            <p:nvPr/>
          </p:nvSpPr>
          <p:spPr>
            <a:xfrm>
              <a:off x="5772025" y="2932975"/>
              <a:ext cx="98800" cy="85350"/>
            </a:xfrm>
            <a:custGeom>
              <a:avLst/>
              <a:gdLst/>
              <a:ahLst/>
              <a:cxnLst/>
              <a:rect l="l" t="t" r="r" b="b"/>
              <a:pathLst>
                <a:path w="3952" h="3414" extrusionOk="0">
                  <a:moveTo>
                    <a:pt x="1769" y="83"/>
                  </a:moveTo>
                  <a:cubicBezTo>
                    <a:pt x="1783" y="83"/>
                    <a:pt x="1787" y="89"/>
                    <a:pt x="1783" y="98"/>
                  </a:cubicBezTo>
                  <a:cubicBezTo>
                    <a:pt x="1783" y="107"/>
                    <a:pt x="1780" y="112"/>
                    <a:pt x="1772" y="112"/>
                  </a:cubicBezTo>
                  <a:cubicBezTo>
                    <a:pt x="1761" y="111"/>
                    <a:pt x="1754" y="105"/>
                    <a:pt x="1747" y="98"/>
                  </a:cubicBezTo>
                  <a:cubicBezTo>
                    <a:pt x="1747" y="89"/>
                    <a:pt x="1754" y="83"/>
                    <a:pt x="1769" y="83"/>
                  </a:cubicBezTo>
                  <a:close/>
                  <a:moveTo>
                    <a:pt x="1887" y="125"/>
                  </a:moveTo>
                  <a:lnTo>
                    <a:pt x="1887" y="127"/>
                  </a:lnTo>
                  <a:cubicBezTo>
                    <a:pt x="1889" y="127"/>
                    <a:pt x="1890" y="127"/>
                    <a:pt x="1891" y="127"/>
                  </a:cubicBezTo>
                  <a:cubicBezTo>
                    <a:pt x="1907" y="127"/>
                    <a:pt x="1915" y="138"/>
                    <a:pt x="1915" y="158"/>
                  </a:cubicBezTo>
                  <a:cubicBezTo>
                    <a:pt x="1915" y="178"/>
                    <a:pt x="1906" y="189"/>
                    <a:pt x="1887" y="189"/>
                  </a:cubicBezTo>
                  <a:cubicBezTo>
                    <a:pt x="1873" y="189"/>
                    <a:pt x="1867" y="178"/>
                    <a:pt x="1867" y="158"/>
                  </a:cubicBezTo>
                  <a:cubicBezTo>
                    <a:pt x="1867" y="136"/>
                    <a:pt x="1873" y="125"/>
                    <a:pt x="1887" y="125"/>
                  </a:cubicBezTo>
                  <a:close/>
                  <a:moveTo>
                    <a:pt x="1195" y="737"/>
                  </a:moveTo>
                  <a:lnTo>
                    <a:pt x="1195" y="770"/>
                  </a:lnTo>
                  <a:lnTo>
                    <a:pt x="1160" y="770"/>
                  </a:lnTo>
                  <a:lnTo>
                    <a:pt x="1160" y="737"/>
                  </a:lnTo>
                  <a:close/>
                  <a:moveTo>
                    <a:pt x="1964" y="2025"/>
                  </a:moveTo>
                  <a:lnTo>
                    <a:pt x="1999" y="2151"/>
                  </a:lnTo>
                  <a:lnTo>
                    <a:pt x="1944" y="2151"/>
                  </a:lnTo>
                  <a:cubicBezTo>
                    <a:pt x="1924" y="2151"/>
                    <a:pt x="1904" y="2147"/>
                    <a:pt x="1884" y="2144"/>
                  </a:cubicBezTo>
                  <a:cubicBezTo>
                    <a:pt x="1864" y="2140"/>
                    <a:pt x="1851" y="2122"/>
                    <a:pt x="1853" y="2102"/>
                  </a:cubicBezTo>
                  <a:cubicBezTo>
                    <a:pt x="1854" y="2076"/>
                    <a:pt x="1871" y="2056"/>
                    <a:pt x="1895" y="2049"/>
                  </a:cubicBezTo>
                  <a:cubicBezTo>
                    <a:pt x="1917" y="2040"/>
                    <a:pt x="1940" y="2030"/>
                    <a:pt x="1964" y="2025"/>
                  </a:cubicBezTo>
                  <a:close/>
                  <a:moveTo>
                    <a:pt x="2342" y="2339"/>
                  </a:moveTo>
                  <a:lnTo>
                    <a:pt x="2342" y="2409"/>
                  </a:lnTo>
                  <a:lnTo>
                    <a:pt x="2280" y="2409"/>
                  </a:lnTo>
                  <a:lnTo>
                    <a:pt x="2280" y="2339"/>
                  </a:lnTo>
                  <a:close/>
                  <a:moveTo>
                    <a:pt x="1783" y="2473"/>
                  </a:moveTo>
                  <a:lnTo>
                    <a:pt x="1783" y="2500"/>
                  </a:lnTo>
                  <a:lnTo>
                    <a:pt x="1747" y="2500"/>
                  </a:lnTo>
                  <a:lnTo>
                    <a:pt x="1747" y="2473"/>
                  </a:lnTo>
                  <a:close/>
                  <a:moveTo>
                    <a:pt x="1630" y="671"/>
                  </a:moveTo>
                  <a:cubicBezTo>
                    <a:pt x="1685" y="671"/>
                    <a:pt x="1741" y="675"/>
                    <a:pt x="1794" y="679"/>
                  </a:cubicBezTo>
                  <a:cubicBezTo>
                    <a:pt x="1845" y="684"/>
                    <a:pt x="1896" y="693"/>
                    <a:pt x="1944" y="710"/>
                  </a:cubicBezTo>
                  <a:cubicBezTo>
                    <a:pt x="1988" y="724"/>
                    <a:pt x="2028" y="752"/>
                    <a:pt x="2057" y="788"/>
                  </a:cubicBezTo>
                  <a:cubicBezTo>
                    <a:pt x="2086" y="830"/>
                    <a:pt x="2101" y="880"/>
                    <a:pt x="2099" y="931"/>
                  </a:cubicBezTo>
                  <a:cubicBezTo>
                    <a:pt x="2097" y="1071"/>
                    <a:pt x="2083" y="1210"/>
                    <a:pt x="2061" y="1347"/>
                  </a:cubicBezTo>
                  <a:cubicBezTo>
                    <a:pt x="2039" y="1492"/>
                    <a:pt x="2006" y="1632"/>
                    <a:pt x="1966" y="1771"/>
                  </a:cubicBezTo>
                  <a:cubicBezTo>
                    <a:pt x="1960" y="1771"/>
                    <a:pt x="1948" y="1784"/>
                    <a:pt x="1924" y="1809"/>
                  </a:cubicBezTo>
                  <a:cubicBezTo>
                    <a:pt x="1900" y="1837"/>
                    <a:pt x="1889" y="1853"/>
                    <a:pt x="1889" y="1862"/>
                  </a:cubicBezTo>
                  <a:cubicBezTo>
                    <a:pt x="1889" y="1872"/>
                    <a:pt x="1900" y="1884"/>
                    <a:pt x="1924" y="1897"/>
                  </a:cubicBezTo>
                  <a:cubicBezTo>
                    <a:pt x="1938" y="1906"/>
                    <a:pt x="1953" y="1915"/>
                    <a:pt x="1966" y="1926"/>
                  </a:cubicBezTo>
                  <a:lnTo>
                    <a:pt x="1966" y="1954"/>
                  </a:lnTo>
                  <a:cubicBezTo>
                    <a:pt x="1940" y="1965"/>
                    <a:pt x="1915" y="1974"/>
                    <a:pt x="1889" y="1979"/>
                  </a:cubicBezTo>
                  <a:cubicBezTo>
                    <a:pt x="1862" y="1981"/>
                    <a:pt x="1836" y="1999"/>
                    <a:pt x="1825" y="2025"/>
                  </a:cubicBezTo>
                  <a:cubicBezTo>
                    <a:pt x="1801" y="2076"/>
                    <a:pt x="1770" y="2140"/>
                    <a:pt x="1728" y="2220"/>
                  </a:cubicBezTo>
                  <a:cubicBezTo>
                    <a:pt x="1686" y="2299"/>
                    <a:pt x="1637" y="2352"/>
                    <a:pt x="1580" y="2374"/>
                  </a:cubicBezTo>
                  <a:cubicBezTo>
                    <a:pt x="1551" y="2383"/>
                    <a:pt x="1522" y="2388"/>
                    <a:pt x="1493" y="2392"/>
                  </a:cubicBezTo>
                  <a:cubicBezTo>
                    <a:pt x="1464" y="2394"/>
                    <a:pt x="1434" y="2401"/>
                    <a:pt x="1405" y="2410"/>
                  </a:cubicBezTo>
                  <a:cubicBezTo>
                    <a:pt x="1374" y="2421"/>
                    <a:pt x="1345" y="2438"/>
                    <a:pt x="1317" y="2458"/>
                  </a:cubicBezTo>
                  <a:cubicBezTo>
                    <a:pt x="1301" y="2473"/>
                    <a:pt x="1286" y="2485"/>
                    <a:pt x="1272" y="2496"/>
                  </a:cubicBezTo>
                  <a:cubicBezTo>
                    <a:pt x="1257" y="2509"/>
                    <a:pt x="1241" y="2518"/>
                    <a:pt x="1222" y="2525"/>
                  </a:cubicBezTo>
                  <a:cubicBezTo>
                    <a:pt x="1197" y="2532"/>
                    <a:pt x="1170" y="2535"/>
                    <a:pt x="1143" y="2535"/>
                  </a:cubicBezTo>
                  <a:cubicBezTo>
                    <a:pt x="1137" y="2535"/>
                    <a:pt x="1131" y="2535"/>
                    <a:pt x="1126" y="2535"/>
                  </a:cubicBezTo>
                  <a:cubicBezTo>
                    <a:pt x="1087" y="2535"/>
                    <a:pt x="1056" y="2535"/>
                    <a:pt x="1034" y="2533"/>
                  </a:cubicBezTo>
                  <a:lnTo>
                    <a:pt x="963" y="2525"/>
                  </a:lnTo>
                  <a:cubicBezTo>
                    <a:pt x="937" y="2522"/>
                    <a:pt x="912" y="2516"/>
                    <a:pt x="886" y="2507"/>
                  </a:cubicBezTo>
                  <a:cubicBezTo>
                    <a:pt x="859" y="2498"/>
                    <a:pt x="821" y="2487"/>
                    <a:pt x="775" y="2473"/>
                  </a:cubicBezTo>
                  <a:cubicBezTo>
                    <a:pt x="746" y="2458"/>
                    <a:pt x="722" y="2423"/>
                    <a:pt x="702" y="2365"/>
                  </a:cubicBezTo>
                  <a:cubicBezTo>
                    <a:pt x="687" y="2319"/>
                    <a:pt x="665" y="2277"/>
                    <a:pt x="634" y="2241"/>
                  </a:cubicBezTo>
                  <a:cubicBezTo>
                    <a:pt x="662" y="2235"/>
                    <a:pt x="689" y="2224"/>
                    <a:pt x="711" y="2206"/>
                  </a:cubicBezTo>
                  <a:cubicBezTo>
                    <a:pt x="737" y="2191"/>
                    <a:pt x="757" y="2173"/>
                    <a:pt x="775" y="2151"/>
                  </a:cubicBezTo>
                  <a:cubicBezTo>
                    <a:pt x="768" y="2124"/>
                    <a:pt x="744" y="2104"/>
                    <a:pt x="715" y="2102"/>
                  </a:cubicBezTo>
                  <a:lnTo>
                    <a:pt x="621" y="2087"/>
                  </a:lnTo>
                  <a:cubicBezTo>
                    <a:pt x="590" y="2083"/>
                    <a:pt x="563" y="2074"/>
                    <a:pt x="537" y="2060"/>
                  </a:cubicBezTo>
                  <a:cubicBezTo>
                    <a:pt x="514" y="2045"/>
                    <a:pt x="501" y="2018"/>
                    <a:pt x="501" y="1976"/>
                  </a:cubicBezTo>
                  <a:cubicBezTo>
                    <a:pt x="501" y="1957"/>
                    <a:pt x="515" y="1945"/>
                    <a:pt x="543" y="1937"/>
                  </a:cubicBezTo>
                  <a:cubicBezTo>
                    <a:pt x="572" y="1930"/>
                    <a:pt x="605" y="1919"/>
                    <a:pt x="645" y="1906"/>
                  </a:cubicBezTo>
                  <a:cubicBezTo>
                    <a:pt x="687" y="1890"/>
                    <a:pt x="726" y="1868"/>
                    <a:pt x="760" y="1839"/>
                  </a:cubicBezTo>
                  <a:cubicBezTo>
                    <a:pt x="802" y="1802"/>
                    <a:pt x="831" y="1755"/>
                    <a:pt x="844" y="1702"/>
                  </a:cubicBezTo>
                  <a:cubicBezTo>
                    <a:pt x="859" y="1660"/>
                    <a:pt x="870" y="1625"/>
                    <a:pt x="879" y="1598"/>
                  </a:cubicBezTo>
                  <a:cubicBezTo>
                    <a:pt x="890" y="1568"/>
                    <a:pt x="897" y="1545"/>
                    <a:pt x="905" y="1523"/>
                  </a:cubicBezTo>
                  <a:cubicBezTo>
                    <a:pt x="912" y="1503"/>
                    <a:pt x="916" y="1482"/>
                    <a:pt x="919" y="1461"/>
                  </a:cubicBezTo>
                  <a:cubicBezTo>
                    <a:pt x="921" y="1433"/>
                    <a:pt x="923" y="1408"/>
                    <a:pt x="921" y="1380"/>
                  </a:cubicBezTo>
                  <a:cubicBezTo>
                    <a:pt x="921" y="1342"/>
                    <a:pt x="916" y="1320"/>
                    <a:pt x="901" y="1313"/>
                  </a:cubicBezTo>
                  <a:cubicBezTo>
                    <a:pt x="886" y="1303"/>
                    <a:pt x="877" y="1285"/>
                    <a:pt x="879" y="1267"/>
                  </a:cubicBezTo>
                  <a:lnTo>
                    <a:pt x="879" y="1254"/>
                  </a:lnTo>
                  <a:cubicBezTo>
                    <a:pt x="879" y="1250"/>
                    <a:pt x="883" y="1247"/>
                    <a:pt x="886" y="1247"/>
                  </a:cubicBezTo>
                  <a:lnTo>
                    <a:pt x="1020" y="1121"/>
                  </a:lnTo>
                  <a:cubicBezTo>
                    <a:pt x="1023" y="1117"/>
                    <a:pt x="1029" y="1113"/>
                    <a:pt x="1034" y="1113"/>
                  </a:cubicBezTo>
                  <a:cubicBezTo>
                    <a:pt x="1042" y="1113"/>
                    <a:pt x="1049" y="1112"/>
                    <a:pt x="1054" y="1106"/>
                  </a:cubicBezTo>
                  <a:cubicBezTo>
                    <a:pt x="1067" y="1101"/>
                    <a:pt x="1078" y="1097"/>
                    <a:pt x="1089" y="1092"/>
                  </a:cubicBezTo>
                  <a:cubicBezTo>
                    <a:pt x="1098" y="1071"/>
                    <a:pt x="1106" y="1050"/>
                    <a:pt x="1111" y="1026"/>
                  </a:cubicBezTo>
                  <a:cubicBezTo>
                    <a:pt x="1118" y="1004"/>
                    <a:pt x="1122" y="982"/>
                    <a:pt x="1126" y="960"/>
                  </a:cubicBezTo>
                  <a:cubicBezTo>
                    <a:pt x="1129" y="955"/>
                    <a:pt x="1155" y="936"/>
                    <a:pt x="1202" y="907"/>
                  </a:cubicBezTo>
                  <a:cubicBezTo>
                    <a:pt x="1248" y="878"/>
                    <a:pt x="1301" y="843"/>
                    <a:pt x="1359" y="808"/>
                  </a:cubicBezTo>
                  <a:cubicBezTo>
                    <a:pt x="1418" y="774"/>
                    <a:pt x="1474" y="743"/>
                    <a:pt x="1527" y="713"/>
                  </a:cubicBezTo>
                  <a:cubicBezTo>
                    <a:pt x="1582" y="686"/>
                    <a:pt x="1615" y="671"/>
                    <a:pt x="1630" y="671"/>
                  </a:cubicBezTo>
                  <a:close/>
                  <a:moveTo>
                    <a:pt x="1524" y="2500"/>
                  </a:moveTo>
                  <a:cubicBezTo>
                    <a:pt x="1524" y="2525"/>
                    <a:pt x="1509" y="2547"/>
                    <a:pt x="1489" y="2560"/>
                  </a:cubicBezTo>
                  <a:cubicBezTo>
                    <a:pt x="1471" y="2571"/>
                    <a:pt x="1454" y="2584"/>
                    <a:pt x="1440" y="2599"/>
                  </a:cubicBezTo>
                  <a:lnTo>
                    <a:pt x="1440" y="2500"/>
                  </a:lnTo>
                  <a:close/>
                  <a:moveTo>
                    <a:pt x="1126" y="2599"/>
                  </a:moveTo>
                  <a:cubicBezTo>
                    <a:pt x="1144" y="2599"/>
                    <a:pt x="1153" y="2610"/>
                    <a:pt x="1153" y="2630"/>
                  </a:cubicBezTo>
                  <a:cubicBezTo>
                    <a:pt x="1153" y="2652"/>
                    <a:pt x="1144" y="2661"/>
                    <a:pt x="1126" y="2661"/>
                  </a:cubicBezTo>
                  <a:cubicBezTo>
                    <a:pt x="1106" y="2661"/>
                    <a:pt x="1096" y="2652"/>
                    <a:pt x="1096" y="2630"/>
                  </a:cubicBezTo>
                  <a:cubicBezTo>
                    <a:pt x="1096" y="2610"/>
                    <a:pt x="1106" y="2599"/>
                    <a:pt x="1126" y="2599"/>
                  </a:cubicBezTo>
                  <a:close/>
                  <a:moveTo>
                    <a:pt x="1783" y="2599"/>
                  </a:moveTo>
                  <a:cubicBezTo>
                    <a:pt x="1805" y="2599"/>
                    <a:pt x="1818" y="2610"/>
                    <a:pt x="1818" y="2630"/>
                  </a:cubicBezTo>
                  <a:cubicBezTo>
                    <a:pt x="1818" y="2652"/>
                    <a:pt x="1805" y="2661"/>
                    <a:pt x="1783" y="2661"/>
                  </a:cubicBezTo>
                  <a:cubicBezTo>
                    <a:pt x="1763" y="2661"/>
                    <a:pt x="1754" y="2652"/>
                    <a:pt x="1754" y="2630"/>
                  </a:cubicBezTo>
                  <a:cubicBezTo>
                    <a:pt x="1754" y="2610"/>
                    <a:pt x="1763" y="2599"/>
                    <a:pt x="1783" y="2599"/>
                  </a:cubicBezTo>
                  <a:close/>
                  <a:moveTo>
                    <a:pt x="1040" y="2648"/>
                  </a:moveTo>
                  <a:cubicBezTo>
                    <a:pt x="1060" y="2648"/>
                    <a:pt x="1063" y="2652"/>
                    <a:pt x="1054" y="2661"/>
                  </a:cubicBezTo>
                  <a:cubicBezTo>
                    <a:pt x="1056" y="2669"/>
                    <a:pt x="1050" y="2676"/>
                    <a:pt x="1043" y="2676"/>
                  </a:cubicBezTo>
                  <a:cubicBezTo>
                    <a:pt x="1042" y="2676"/>
                    <a:pt x="1041" y="2675"/>
                    <a:pt x="1040" y="2675"/>
                  </a:cubicBezTo>
                  <a:cubicBezTo>
                    <a:pt x="1031" y="2675"/>
                    <a:pt x="1023" y="2670"/>
                    <a:pt x="1020" y="2661"/>
                  </a:cubicBezTo>
                  <a:cubicBezTo>
                    <a:pt x="1014" y="2652"/>
                    <a:pt x="1021" y="2648"/>
                    <a:pt x="1040" y="2648"/>
                  </a:cubicBezTo>
                  <a:close/>
                  <a:moveTo>
                    <a:pt x="1758" y="0"/>
                  </a:moveTo>
                  <a:cubicBezTo>
                    <a:pt x="1696" y="0"/>
                    <a:pt x="1649" y="12"/>
                    <a:pt x="1613" y="36"/>
                  </a:cubicBezTo>
                  <a:cubicBezTo>
                    <a:pt x="1575" y="63"/>
                    <a:pt x="1540" y="94"/>
                    <a:pt x="1513" y="131"/>
                  </a:cubicBezTo>
                  <a:cubicBezTo>
                    <a:pt x="1484" y="165"/>
                    <a:pt x="1454" y="196"/>
                    <a:pt x="1422" y="226"/>
                  </a:cubicBezTo>
                  <a:cubicBezTo>
                    <a:pt x="1393" y="250"/>
                    <a:pt x="1351" y="261"/>
                    <a:pt x="1297" y="261"/>
                  </a:cubicBezTo>
                  <a:cubicBezTo>
                    <a:pt x="1290" y="261"/>
                    <a:pt x="1282" y="261"/>
                    <a:pt x="1274" y="260"/>
                  </a:cubicBezTo>
                  <a:cubicBezTo>
                    <a:pt x="1264" y="260"/>
                    <a:pt x="1255" y="253"/>
                    <a:pt x="1246" y="238"/>
                  </a:cubicBezTo>
                  <a:cubicBezTo>
                    <a:pt x="1237" y="229"/>
                    <a:pt x="1233" y="217"/>
                    <a:pt x="1232" y="204"/>
                  </a:cubicBezTo>
                  <a:lnTo>
                    <a:pt x="958" y="204"/>
                  </a:lnTo>
                  <a:cubicBezTo>
                    <a:pt x="958" y="200"/>
                    <a:pt x="954" y="193"/>
                    <a:pt x="943" y="184"/>
                  </a:cubicBezTo>
                  <a:cubicBezTo>
                    <a:pt x="936" y="175"/>
                    <a:pt x="926" y="167"/>
                    <a:pt x="916" y="162"/>
                  </a:cubicBezTo>
                  <a:lnTo>
                    <a:pt x="901" y="154"/>
                  </a:lnTo>
                  <a:lnTo>
                    <a:pt x="888" y="162"/>
                  </a:lnTo>
                  <a:cubicBezTo>
                    <a:pt x="874" y="169"/>
                    <a:pt x="861" y="180"/>
                    <a:pt x="850" y="191"/>
                  </a:cubicBezTo>
                  <a:cubicBezTo>
                    <a:pt x="837" y="200"/>
                    <a:pt x="826" y="211"/>
                    <a:pt x="817" y="226"/>
                  </a:cubicBezTo>
                  <a:lnTo>
                    <a:pt x="817" y="260"/>
                  </a:lnTo>
                  <a:lnTo>
                    <a:pt x="888" y="359"/>
                  </a:lnTo>
                  <a:lnTo>
                    <a:pt x="888" y="414"/>
                  </a:lnTo>
                  <a:cubicBezTo>
                    <a:pt x="874" y="434"/>
                    <a:pt x="855" y="452"/>
                    <a:pt x="835" y="467"/>
                  </a:cubicBezTo>
                  <a:cubicBezTo>
                    <a:pt x="804" y="492"/>
                    <a:pt x="784" y="511"/>
                    <a:pt x="775" y="520"/>
                  </a:cubicBezTo>
                  <a:cubicBezTo>
                    <a:pt x="780" y="533"/>
                    <a:pt x="782" y="547"/>
                    <a:pt x="782" y="562"/>
                  </a:cubicBezTo>
                  <a:cubicBezTo>
                    <a:pt x="782" y="595"/>
                    <a:pt x="780" y="611"/>
                    <a:pt x="775" y="611"/>
                  </a:cubicBezTo>
                  <a:cubicBezTo>
                    <a:pt x="751" y="626"/>
                    <a:pt x="724" y="637"/>
                    <a:pt x="694" y="642"/>
                  </a:cubicBezTo>
                  <a:lnTo>
                    <a:pt x="590" y="662"/>
                  </a:lnTo>
                  <a:cubicBezTo>
                    <a:pt x="557" y="670"/>
                    <a:pt x="526" y="681"/>
                    <a:pt x="499" y="699"/>
                  </a:cubicBezTo>
                  <a:cubicBezTo>
                    <a:pt x="473" y="715"/>
                    <a:pt x="461" y="743"/>
                    <a:pt x="461" y="785"/>
                  </a:cubicBezTo>
                  <a:lnTo>
                    <a:pt x="468" y="799"/>
                  </a:lnTo>
                  <a:cubicBezTo>
                    <a:pt x="475" y="810"/>
                    <a:pt x="486" y="819"/>
                    <a:pt x="499" y="825"/>
                  </a:cubicBezTo>
                  <a:cubicBezTo>
                    <a:pt x="508" y="828"/>
                    <a:pt x="519" y="832"/>
                    <a:pt x="530" y="834"/>
                  </a:cubicBezTo>
                  <a:cubicBezTo>
                    <a:pt x="515" y="863"/>
                    <a:pt x="486" y="881"/>
                    <a:pt x="453" y="883"/>
                  </a:cubicBezTo>
                  <a:cubicBezTo>
                    <a:pt x="413" y="889"/>
                    <a:pt x="375" y="898"/>
                    <a:pt x="338" y="912"/>
                  </a:cubicBezTo>
                  <a:cubicBezTo>
                    <a:pt x="296" y="927"/>
                    <a:pt x="260" y="953"/>
                    <a:pt x="232" y="989"/>
                  </a:cubicBezTo>
                  <a:cubicBezTo>
                    <a:pt x="201" y="1026"/>
                    <a:pt x="187" y="1090"/>
                    <a:pt x="187" y="1177"/>
                  </a:cubicBezTo>
                  <a:lnTo>
                    <a:pt x="187" y="1219"/>
                  </a:lnTo>
                  <a:lnTo>
                    <a:pt x="362" y="1291"/>
                  </a:lnTo>
                  <a:lnTo>
                    <a:pt x="362" y="1353"/>
                  </a:lnTo>
                  <a:lnTo>
                    <a:pt x="143" y="1353"/>
                  </a:lnTo>
                  <a:cubicBezTo>
                    <a:pt x="143" y="1380"/>
                    <a:pt x="136" y="1398"/>
                    <a:pt x="123" y="1406"/>
                  </a:cubicBezTo>
                  <a:cubicBezTo>
                    <a:pt x="106" y="1413"/>
                    <a:pt x="90" y="1417"/>
                    <a:pt x="73" y="1418"/>
                  </a:cubicBezTo>
                  <a:cubicBezTo>
                    <a:pt x="57" y="1420"/>
                    <a:pt x="39" y="1426"/>
                    <a:pt x="24" y="1433"/>
                  </a:cubicBezTo>
                  <a:cubicBezTo>
                    <a:pt x="9" y="1440"/>
                    <a:pt x="2" y="1455"/>
                    <a:pt x="2" y="1471"/>
                  </a:cubicBezTo>
                  <a:cubicBezTo>
                    <a:pt x="0" y="1497"/>
                    <a:pt x="13" y="1519"/>
                    <a:pt x="35" y="1532"/>
                  </a:cubicBezTo>
                  <a:cubicBezTo>
                    <a:pt x="57" y="1543"/>
                    <a:pt x="81" y="1554"/>
                    <a:pt x="104" y="1559"/>
                  </a:cubicBezTo>
                  <a:cubicBezTo>
                    <a:pt x="130" y="1566"/>
                    <a:pt x="157" y="1576"/>
                    <a:pt x="185" y="1585"/>
                  </a:cubicBezTo>
                  <a:cubicBezTo>
                    <a:pt x="212" y="1594"/>
                    <a:pt x="236" y="1614"/>
                    <a:pt x="249" y="1640"/>
                  </a:cubicBezTo>
                  <a:lnTo>
                    <a:pt x="185" y="1669"/>
                  </a:lnTo>
                  <a:cubicBezTo>
                    <a:pt x="185" y="1656"/>
                    <a:pt x="181" y="1643"/>
                    <a:pt x="174" y="1632"/>
                  </a:cubicBezTo>
                  <a:cubicBezTo>
                    <a:pt x="170" y="1621"/>
                    <a:pt x="161" y="1612"/>
                    <a:pt x="150" y="1605"/>
                  </a:cubicBezTo>
                  <a:lnTo>
                    <a:pt x="128" y="1605"/>
                  </a:lnTo>
                  <a:cubicBezTo>
                    <a:pt x="101" y="1605"/>
                    <a:pt x="75" y="1623"/>
                    <a:pt x="66" y="1650"/>
                  </a:cubicBezTo>
                  <a:cubicBezTo>
                    <a:pt x="53" y="1676"/>
                    <a:pt x="46" y="1703"/>
                    <a:pt x="44" y="1731"/>
                  </a:cubicBezTo>
                  <a:cubicBezTo>
                    <a:pt x="46" y="1755"/>
                    <a:pt x="51" y="1780"/>
                    <a:pt x="62" y="1800"/>
                  </a:cubicBezTo>
                  <a:cubicBezTo>
                    <a:pt x="75" y="1828"/>
                    <a:pt x="81" y="1857"/>
                    <a:pt x="81" y="1884"/>
                  </a:cubicBezTo>
                  <a:lnTo>
                    <a:pt x="81" y="1892"/>
                  </a:lnTo>
                  <a:cubicBezTo>
                    <a:pt x="72" y="1906"/>
                    <a:pt x="61" y="1917"/>
                    <a:pt x="48" y="1926"/>
                  </a:cubicBezTo>
                  <a:cubicBezTo>
                    <a:pt x="37" y="1937"/>
                    <a:pt x="24" y="1946"/>
                    <a:pt x="9" y="1956"/>
                  </a:cubicBezTo>
                  <a:cubicBezTo>
                    <a:pt x="11" y="1979"/>
                    <a:pt x="15" y="2003"/>
                    <a:pt x="20" y="2025"/>
                  </a:cubicBezTo>
                  <a:cubicBezTo>
                    <a:pt x="28" y="2058"/>
                    <a:pt x="35" y="2094"/>
                    <a:pt x="41" y="2135"/>
                  </a:cubicBezTo>
                  <a:cubicBezTo>
                    <a:pt x="48" y="2175"/>
                    <a:pt x="55" y="2209"/>
                    <a:pt x="62" y="2242"/>
                  </a:cubicBezTo>
                  <a:cubicBezTo>
                    <a:pt x="70" y="2275"/>
                    <a:pt x="75" y="2299"/>
                    <a:pt x="81" y="2312"/>
                  </a:cubicBezTo>
                  <a:cubicBezTo>
                    <a:pt x="84" y="2325"/>
                    <a:pt x="90" y="2337"/>
                    <a:pt x="97" y="2348"/>
                  </a:cubicBezTo>
                  <a:cubicBezTo>
                    <a:pt x="110" y="2367"/>
                    <a:pt x="123" y="2387"/>
                    <a:pt x="136" y="2407"/>
                  </a:cubicBezTo>
                  <a:cubicBezTo>
                    <a:pt x="148" y="2427"/>
                    <a:pt x="161" y="2445"/>
                    <a:pt x="172" y="2467"/>
                  </a:cubicBezTo>
                  <a:cubicBezTo>
                    <a:pt x="178" y="2478"/>
                    <a:pt x="183" y="2489"/>
                    <a:pt x="185" y="2502"/>
                  </a:cubicBezTo>
                  <a:cubicBezTo>
                    <a:pt x="196" y="2542"/>
                    <a:pt x="199" y="2582"/>
                    <a:pt x="199" y="2624"/>
                  </a:cubicBezTo>
                  <a:cubicBezTo>
                    <a:pt x="199" y="2673"/>
                    <a:pt x="205" y="2721"/>
                    <a:pt x="216" y="2768"/>
                  </a:cubicBezTo>
                  <a:cubicBezTo>
                    <a:pt x="227" y="2810"/>
                    <a:pt x="245" y="2851"/>
                    <a:pt x="273" y="2887"/>
                  </a:cubicBezTo>
                  <a:cubicBezTo>
                    <a:pt x="298" y="2920"/>
                    <a:pt x="340" y="2936"/>
                    <a:pt x="395" y="2936"/>
                  </a:cubicBezTo>
                  <a:cubicBezTo>
                    <a:pt x="395" y="2927"/>
                    <a:pt x="393" y="2920"/>
                    <a:pt x="391" y="2911"/>
                  </a:cubicBezTo>
                  <a:cubicBezTo>
                    <a:pt x="389" y="2904"/>
                    <a:pt x="389" y="2894"/>
                    <a:pt x="388" y="2887"/>
                  </a:cubicBezTo>
                  <a:cubicBezTo>
                    <a:pt x="388" y="2871"/>
                    <a:pt x="386" y="2856"/>
                    <a:pt x="382" y="2842"/>
                  </a:cubicBezTo>
                  <a:cubicBezTo>
                    <a:pt x="378" y="2825"/>
                    <a:pt x="371" y="2809"/>
                    <a:pt x="360" y="2796"/>
                  </a:cubicBezTo>
                  <a:cubicBezTo>
                    <a:pt x="375" y="2783"/>
                    <a:pt x="393" y="2776"/>
                    <a:pt x="413" y="2770"/>
                  </a:cubicBezTo>
                  <a:cubicBezTo>
                    <a:pt x="430" y="2764"/>
                    <a:pt x="447" y="2761"/>
                    <a:pt x="465" y="2761"/>
                  </a:cubicBezTo>
                  <a:cubicBezTo>
                    <a:pt x="483" y="2761"/>
                    <a:pt x="501" y="2764"/>
                    <a:pt x="517" y="2770"/>
                  </a:cubicBezTo>
                  <a:cubicBezTo>
                    <a:pt x="537" y="2776"/>
                    <a:pt x="556" y="2783"/>
                    <a:pt x="570" y="2796"/>
                  </a:cubicBezTo>
                  <a:cubicBezTo>
                    <a:pt x="550" y="2829"/>
                    <a:pt x="536" y="2867"/>
                    <a:pt x="532" y="2907"/>
                  </a:cubicBezTo>
                  <a:cubicBezTo>
                    <a:pt x="530" y="2940"/>
                    <a:pt x="528" y="2979"/>
                    <a:pt x="528" y="3021"/>
                  </a:cubicBezTo>
                  <a:cubicBezTo>
                    <a:pt x="528" y="3141"/>
                    <a:pt x="579" y="3225"/>
                    <a:pt x="680" y="3271"/>
                  </a:cubicBezTo>
                  <a:cubicBezTo>
                    <a:pt x="777" y="3317"/>
                    <a:pt x="884" y="3340"/>
                    <a:pt x="993" y="3340"/>
                  </a:cubicBezTo>
                  <a:cubicBezTo>
                    <a:pt x="997" y="3340"/>
                    <a:pt x="1001" y="3340"/>
                    <a:pt x="1005" y="3340"/>
                  </a:cubicBezTo>
                  <a:lnTo>
                    <a:pt x="1058" y="3340"/>
                  </a:lnTo>
                  <a:cubicBezTo>
                    <a:pt x="1074" y="3340"/>
                    <a:pt x="1084" y="3329"/>
                    <a:pt x="1089" y="3305"/>
                  </a:cubicBezTo>
                  <a:lnTo>
                    <a:pt x="1482" y="3305"/>
                  </a:lnTo>
                  <a:cubicBezTo>
                    <a:pt x="1480" y="3274"/>
                    <a:pt x="1496" y="3245"/>
                    <a:pt x="1524" y="3229"/>
                  </a:cubicBezTo>
                  <a:cubicBezTo>
                    <a:pt x="1555" y="3209"/>
                    <a:pt x="1590" y="3192"/>
                    <a:pt x="1624" y="3179"/>
                  </a:cubicBezTo>
                  <a:cubicBezTo>
                    <a:pt x="1664" y="3167"/>
                    <a:pt x="1703" y="3154"/>
                    <a:pt x="1739" y="3141"/>
                  </a:cubicBezTo>
                  <a:cubicBezTo>
                    <a:pt x="1774" y="3132"/>
                    <a:pt x="1803" y="3110"/>
                    <a:pt x="1823" y="3083"/>
                  </a:cubicBezTo>
                  <a:cubicBezTo>
                    <a:pt x="1849" y="3083"/>
                    <a:pt x="1873" y="3081"/>
                    <a:pt x="1898" y="3075"/>
                  </a:cubicBezTo>
                  <a:cubicBezTo>
                    <a:pt x="1900" y="3075"/>
                    <a:pt x="1901" y="3074"/>
                    <a:pt x="1903" y="3074"/>
                  </a:cubicBezTo>
                  <a:cubicBezTo>
                    <a:pt x="1914" y="3074"/>
                    <a:pt x="1930" y="3091"/>
                    <a:pt x="1949" y="3123"/>
                  </a:cubicBezTo>
                  <a:cubicBezTo>
                    <a:pt x="1952" y="3126"/>
                    <a:pt x="1958" y="3127"/>
                    <a:pt x="1967" y="3127"/>
                  </a:cubicBezTo>
                  <a:cubicBezTo>
                    <a:pt x="1977" y="3127"/>
                    <a:pt x="1990" y="3126"/>
                    <a:pt x="2006" y="3123"/>
                  </a:cubicBezTo>
                  <a:cubicBezTo>
                    <a:pt x="2016" y="3122"/>
                    <a:pt x="2025" y="3121"/>
                    <a:pt x="2032" y="3121"/>
                  </a:cubicBezTo>
                  <a:cubicBezTo>
                    <a:pt x="2048" y="3121"/>
                    <a:pt x="2055" y="3124"/>
                    <a:pt x="2055" y="3130"/>
                  </a:cubicBezTo>
                  <a:cubicBezTo>
                    <a:pt x="2059" y="3130"/>
                    <a:pt x="2070" y="3117"/>
                    <a:pt x="2086" y="3088"/>
                  </a:cubicBezTo>
                  <a:cubicBezTo>
                    <a:pt x="2103" y="3061"/>
                    <a:pt x="2114" y="3046"/>
                    <a:pt x="2118" y="3046"/>
                  </a:cubicBezTo>
                  <a:cubicBezTo>
                    <a:pt x="2118" y="3019"/>
                    <a:pt x="2123" y="3000"/>
                    <a:pt x="2132" y="2993"/>
                  </a:cubicBezTo>
                  <a:cubicBezTo>
                    <a:pt x="2141" y="2988"/>
                    <a:pt x="2152" y="2984"/>
                    <a:pt x="2163" y="2984"/>
                  </a:cubicBezTo>
                  <a:cubicBezTo>
                    <a:pt x="2174" y="2984"/>
                    <a:pt x="2185" y="2982"/>
                    <a:pt x="2196" y="2980"/>
                  </a:cubicBezTo>
                  <a:cubicBezTo>
                    <a:pt x="2205" y="2979"/>
                    <a:pt x="2209" y="2964"/>
                    <a:pt x="2209" y="2942"/>
                  </a:cubicBezTo>
                  <a:cubicBezTo>
                    <a:pt x="2205" y="2938"/>
                    <a:pt x="2203" y="2933"/>
                    <a:pt x="2202" y="2927"/>
                  </a:cubicBezTo>
                  <a:lnTo>
                    <a:pt x="2202" y="2920"/>
                  </a:lnTo>
                  <a:cubicBezTo>
                    <a:pt x="2196" y="2915"/>
                    <a:pt x="2191" y="2907"/>
                    <a:pt x="2185" y="2900"/>
                  </a:cubicBezTo>
                  <a:cubicBezTo>
                    <a:pt x="2178" y="2891"/>
                    <a:pt x="2172" y="2885"/>
                    <a:pt x="2167" y="2885"/>
                  </a:cubicBezTo>
                  <a:cubicBezTo>
                    <a:pt x="2149" y="2887"/>
                    <a:pt x="2132" y="2893"/>
                    <a:pt x="2116" y="2900"/>
                  </a:cubicBezTo>
                  <a:cubicBezTo>
                    <a:pt x="2090" y="2909"/>
                    <a:pt x="2072" y="2916"/>
                    <a:pt x="2063" y="2920"/>
                  </a:cubicBezTo>
                  <a:lnTo>
                    <a:pt x="2063" y="2885"/>
                  </a:lnTo>
                  <a:cubicBezTo>
                    <a:pt x="2063" y="2851"/>
                    <a:pt x="2077" y="2818"/>
                    <a:pt x="2101" y="2794"/>
                  </a:cubicBezTo>
                  <a:cubicBezTo>
                    <a:pt x="2128" y="2765"/>
                    <a:pt x="2160" y="2736"/>
                    <a:pt x="2192" y="2710"/>
                  </a:cubicBezTo>
                  <a:cubicBezTo>
                    <a:pt x="2225" y="2684"/>
                    <a:pt x="2258" y="2655"/>
                    <a:pt x="2287" y="2622"/>
                  </a:cubicBezTo>
                  <a:cubicBezTo>
                    <a:pt x="2311" y="2599"/>
                    <a:pt x="2329" y="2567"/>
                    <a:pt x="2342" y="2535"/>
                  </a:cubicBezTo>
                  <a:cubicBezTo>
                    <a:pt x="2349" y="2520"/>
                    <a:pt x="2355" y="2504"/>
                    <a:pt x="2360" y="2485"/>
                  </a:cubicBezTo>
                  <a:cubicBezTo>
                    <a:pt x="2364" y="2471"/>
                    <a:pt x="2370" y="2456"/>
                    <a:pt x="2377" y="2445"/>
                  </a:cubicBezTo>
                  <a:cubicBezTo>
                    <a:pt x="2386" y="2442"/>
                    <a:pt x="2394" y="2440"/>
                    <a:pt x="2402" y="2440"/>
                  </a:cubicBezTo>
                  <a:cubicBezTo>
                    <a:pt x="2413" y="2440"/>
                    <a:pt x="2423" y="2443"/>
                    <a:pt x="2434" y="2447"/>
                  </a:cubicBezTo>
                  <a:cubicBezTo>
                    <a:pt x="2444" y="2456"/>
                    <a:pt x="2448" y="2469"/>
                    <a:pt x="2448" y="2482"/>
                  </a:cubicBezTo>
                  <a:cubicBezTo>
                    <a:pt x="2448" y="2498"/>
                    <a:pt x="2446" y="2515"/>
                    <a:pt x="2444" y="2531"/>
                  </a:cubicBezTo>
                  <a:cubicBezTo>
                    <a:pt x="2441" y="2544"/>
                    <a:pt x="2443" y="2558"/>
                    <a:pt x="2448" y="2569"/>
                  </a:cubicBezTo>
                  <a:cubicBezTo>
                    <a:pt x="2461" y="2602"/>
                    <a:pt x="2483" y="2630"/>
                    <a:pt x="2510" y="2650"/>
                  </a:cubicBezTo>
                  <a:cubicBezTo>
                    <a:pt x="2539" y="2672"/>
                    <a:pt x="2569" y="2695"/>
                    <a:pt x="2602" y="2721"/>
                  </a:cubicBezTo>
                  <a:cubicBezTo>
                    <a:pt x="2638" y="2750"/>
                    <a:pt x="2669" y="2783"/>
                    <a:pt x="2697" y="2818"/>
                  </a:cubicBezTo>
                  <a:cubicBezTo>
                    <a:pt x="2731" y="2867"/>
                    <a:pt x="2753" y="2924"/>
                    <a:pt x="2764" y="2984"/>
                  </a:cubicBezTo>
                  <a:lnTo>
                    <a:pt x="2764" y="3019"/>
                  </a:lnTo>
                  <a:cubicBezTo>
                    <a:pt x="2788" y="3057"/>
                    <a:pt x="2821" y="3088"/>
                    <a:pt x="2861" y="3110"/>
                  </a:cubicBezTo>
                  <a:cubicBezTo>
                    <a:pt x="2910" y="3139"/>
                    <a:pt x="2961" y="3163"/>
                    <a:pt x="3016" y="3183"/>
                  </a:cubicBezTo>
                  <a:cubicBezTo>
                    <a:pt x="3069" y="3203"/>
                    <a:pt x="3124" y="3220"/>
                    <a:pt x="3181" y="3229"/>
                  </a:cubicBezTo>
                  <a:cubicBezTo>
                    <a:pt x="3211" y="3235"/>
                    <a:pt x="3242" y="3238"/>
                    <a:pt x="3274" y="3238"/>
                  </a:cubicBezTo>
                  <a:cubicBezTo>
                    <a:pt x="3289" y="3238"/>
                    <a:pt x="3303" y="3237"/>
                    <a:pt x="3318" y="3236"/>
                  </a:cubicBezTo>
                  <a:cubicBezTo>
                    <a:pt x="3336" y="3249"/>
                    <a:pt x="3352" y="3269"/>
                    <a:pt x="3361" y="3291"/>
                  </a:cubicBezTo>
                  <a:cubicBezTo>
                    <a:pt x="3371" y="3309"/>
                    <a:pt x="3380" y="3327"/>
                    <a:pt x="3391" y="3346"/>
                  </a:cubicBezTo>
                  <a:cubicBezTo>
                    <a:pt x="3400" y="3362"/>
                    <a:pt x="3411" y="3379"/>
                    <a:pt x="3425" y="3391"/>
                  </a:cubicBezTo>
                  <a:cubicBezTo>
                    <a:pt x="3440" y="3405"/>
                    <a:pt x="3462" y="3413"/>
                    <a:pt x="3482" y="3413"/>
                  </a:cubicBezTo>
                  <a:cubicBezTo>
                    <a:pt x="3484" y="3413"/>
                    <a:pt x="3486" y="3413"/>
                    <a:pt x="3488" y="3413"/>
                  </a:cubicBezTo>
                  <a:cubicBezTo>
                    <a:pt x="3496" y="3413"/>
                    <a:pt x="3505" y="3414"/>
                    <a:pt x="3514" y="3414"/>
                  </a:cubicBezTo>
                  <a:cubicBezTo>
                    <a:pt x="3595" y="3414"/>
                    <a:pt x="3673" y="3406"/>
                    <a:pt x="3751" y="3391"/>
                  </a:cubicBezTo>
                  <a:cubicBezTo>
                    <a:pt x="3809" y="3379"/>
                    <a:pt x="3847" y="3360"/>
                    <a:pt x="3868" y="3338"/>
                  </a:cubicBezTo>
                  <a:cubicBezTo>
                    <a:pt x="3884" y="3320"/>
                    <a:pt x="3891" y="3295"/>
                    <a:pt x="3888" y="3269"/>
                  </a:cubicBezTo>
                  <a:cubicBezTo>
                    <a:pt x="3882" y="3243"/>
                    <a:pt x="3878" y="3218"/>
                    <a:pt x="3873" y="3196"/>
                  </a:cubicBezTo>
                  <a:cubicBezTo>
                    <a:pt x="3869" y="3174"/>
                    <a:pt x="3869" y="3150"/>
                    <a:pt x="3877" y="3128"/>
                  </a:cubicBezTo>
                  <a:cubicBezTo>
                    <a:pt x="3884" y="3108"/>
                    <a:pt x="3908" y="3094"/>
                    <a:pt x="3952" y="3083"/>
                  </a:cubicBezTo>
                  <a:cubicBezTo>
                    <a:pt x="3915" y="3052"/>
                    <a:pt x="3875" y="3026"/>
                    <a:pt x="3831" y="3006"/>
                  </a:cubicBezTo>
                  <a:cubicBezTo>
                    <a:pt x="3776" y="2979"/>
                    <a:pt x="3718" y="2953"/>
                    <a:pt x="3659" y="2929"/>
                  </a:cubicBezTo>
                  <a:lnTo>
                    <a:pt x="3502" y="2867"/>
                  </a:lnTo>
                  <a:cubicBezTo>
                    <a:pt x="3455" y="2847"/>
                    <a:pt x="3429" y="2834"/>
                    <a:pt x="3425" y="2825"/>
                  </a:cubicBezTo>
                  <a:cubicBezTo>
                    <a:pt x="3416" y="2814"/>
                    <a:pt x="3407" y="2787"/>
                    <a:pt x="3398" y="2741"/>
                  </a:cubicBezTo>
                  <a:cubicBezTo>
                    <a:pt x="3391" y="2703"/>
                    <a:pt x="3380" y="2664"/>
                    <a:pt x="3369" y="2628"/>
                  </a:cubicBezTo>
                  <a:cubicBezTo>
                    <a:pt x="3371" y="2622"/>
                    <a:pt x="3369" y="2615"/>
                    <a:pt x="3365" y="2611"/>
                  </a:cubicBezTo>
                  <a:cubicBezTo>
                    <a:pt x="3363" y="2608"/>
                    <a:pt x="3361" y="2604"/>
                    <a:pt x="3361" y="2600"/>
                  </a:cubicBezTo>
                  <a:cubicBezTo>
                    <a:pt x="3351" y="2586"/>
                    <a:pt x="3336" y="2573"/>
                    <a:pt x="3319" y="2566"/>
                  </a:cubicBezTo>
                  <a:cubicBezTo>
                    <a:pt x="3296" y="2551"/>
                    <a:pt x="3272" y="2538"/>
                    <a:pt x="3246" y="2527"/>
                  </a:cubicBezTo>
                  <a:cubicBezTo>
                    <a:pt x="3223" y="2516"/>
                    <a:pt x="3201" y="2504"/>
                    <a:pt x="3181" y="2487"/>
                  </a:cubicBezTo>
                  <a:cubicBezTo>
                    <a:pt x="3161" y="2474"/>
                    <a:pt x="3151" y="2462"/>
                    <a:pt x="3151" y="2452"/>
                  </a:cubicBezTo>
                  <a:lnTo>
                    <a:pt x="3173" y="2306"/>
                  </a:lnTo>
                  <a:cubicBezTo>
                    <a:pt x="3177" y="2286"/>
                    <a:pt x="3172" y="2266"/>
                    <a:pt x="3155" y="2253"/>
                  </a:cubicBezTo>
                  <a:cubicBezTo>
                    <a:pt x="3140" y="2237"/>
                    <a:pt x="3122" y="2224"/>
                    <a:pt x="3104" y="2211"/>
                  </a:cubicBezTo>
                  <a:cubicBezTo>
                    <a:pt x="3084" y="2200"/>
                    <a:pt x="3066" y="2188"/>
                    <a:pt x="3047" y="2173"/>
                  </a:cubicBezTo>
                  <a:cubicBezTo>
                    <a:pt x="3029" y="2158"/>
                    <a:pt x="3016" y="2140"/>
                    <a:pt x="3013" y="2116"/>
                  </a:cubicBezTo>
                  <a:cubicBezTo>
                    <a:pt x="3007" y="2104"/>
                    <a:pt x="3016" y="2082"/>
                    <a:pt x="3036" y="2054"/>
                  </a:cubicBezTo>
                  <a:cubicBezTo>
                    <a:pt x="3051" y="2038"/>
                    <a:pt x="3062" y="2018"/>
                    <a:pt x="3067" y="1998"/>
                  </a:cubicBezTo>
                  <a:cubicBezTo>
                    <a:pt x="3064" y="1959"/>
                    <a:pt x="3048" y="1940"/>
                    <a:pt x="3020" y="1940"/>
                  </a:cubicBezTo>
                  <a:cubicBezTo>
                    <a:pt x="3018" y="1940"/>
                    <a:pt x="3015" y="1941"/>
                    <a:pt x="3013" y="1941"/>
                  </a:cubicBezTo>
                  <a:cubicBezTo>
                    <a:pt x="3008" y="1942"/>
                    <a:pt x="3005" y="1942"/>
                    <a:pt x="3001" y="1942"/>
                  </a:cubicBezTo>
                  <a:cubicBezTo>
                    <a:pt x="2974" y="1942"/>
                    <a:pt x="2957" y="1925"/>
                    <a:pt x="2949" y="1893"/>
                  </a:cubicBezTo>
                  <a:lnTo>
                    <a:pt x="2879" y="1661"/>
                  </a:lnTo>
                  <a:cubicBezTo>
                    <a:pt x="2876" y="1645"/>
                    <a:pt x="2877" y="1629"/>
                    <a:pt x="2887" y="1616"/>
                  </a:cubicBezTo>
                  <a:cubicBezTo>
                    <a:pt x="2896" y="1596"/>
                    <a:pt x="2907" y="1572"/>
                    <a:pt x="2918" y="1550"/>
                  </a:cubicBezTo>
                  <a:cubicBezTo>
                    <a:pt x="2929" y="1530"/>
                    <a:pt x="2936" y="1508"/>
                    <a:pt x="2941" y="1486"/>
                  </a:cubicBezTo>
                  <a:cubicBezTo>
                    <a:pt x="2947" y="1468"/>
                    <a:pt x="2945" y="1459"/>
                    <a:pt x="2936" y="1459"/>
                  </a:cubicBezTo>
                  <a:lnTo>
                    <a:pt x="2662" y="1459"/>
                  </a:lnTo>
                  <a:cubicBezTo>
                    <a:pt x="2642" y="1459"/>
                    <a:pt x="2627" y="1433"/>
                    <a:pt x="2616" y="1382"/>
                  </a:cubicBezTo>
                  <a:cubicBezTo>
                    <a:pt x="2603" y="1331"/>
                    <a:pt x="2598" y="1302"/>
                    <a:pt x="2598" y="1298"/>
                  </a:cubicBezTo>
                  <a:cubicBezTo>
                    <a:pt x="2640" y="1298"/>
                    <a:pt x="2680" y="1307"/>
                    <a:pt x="2717" y="1325"/>
                  </a:cubicBezTo>
                  <a:cubicBezTo>
                    <a:pt x="2754" y="1342"/>
                    <a:pt x="2793" y="1353"/>
                    <a:pt x="2833" y="1353"/>
                  </a:cubicBezTo>
                  <a:cubicBezTo>
                    <a:pt x="2836" y="1353"/>
                    <a:pt x="2840" y="1353"/>
                    <a:pt x="2843" y="1353"/>
                  </a:cubicBezTo>
                  <a:cubicBezTo>
                    <a:pt x="2839" y="1347"/>
                    <a:pt x="2837" y="1340"/>
                    <a:pt x="2835" y="1333"/>
                  </a:cubicBezTo>
                  <a:lnTo>
                    <a:pt x="2835" y="1311"/>
                  </a:lnTo>
                  <a:cubicBezTo>
                    <a:pt x="2834" y="1311"/>
                    <a:pt x="2833" y="1311"/>
                    <a:pt x="2832" y="1311"/>
                  </a:cubicBezTo>
                  <a:cubicBezTo>
                    <a:pt x="2826" y="1311"/>
                    <a:pt x="2820" y="1308"/>
                    <a:pt x="2815" y="1303"/>
                  </a:cubicBezTo>
                  <a:lnTo>
                    <a:pt x="2801" y="1291"/>
                  </a:lnTo>
                  <a:lnTo>
                    <a:pt x="2801" y="1249"/>
                  </a:lnTo>
                  <a:cubicBezTo>
                    <a:pt x="2799" y="1227"/>
                    <a:pt x="2793" y="1205"/>
                    <a:pt x="2784" y="1185"/>
                  </a:cubicBezTo>
                  <a:cubicBezTo>
                    <a:pt x="2771" y="1157"/>
                    <a:pt x="2761" y="1126"/>
                    <a:pt x="2748" y="1093"/>
                  </a:cubicBezTo>
                  <a:cubicBezTo>
                    <a:pt x="2737" y="1060"/>
                    <a:pt x="2726" y="1031"/>
                    <a:pt x="2717" y="1002"/>
                  </a:cubicBezTo>
                  <a:cubicBezTo>
                    <a:pt x="2708" y="982"/>
                    <a:pt x="2706" y="960"/>
                    <a:pt x="2709" y="940"/>
                  </a:cubicBezTo>
                  <a:lnTo>
                    <a:pt x="2709" y="940"/>
                  </a:lnTo>
                  <a:cubicBezTo>
                    <a:pt x="2707" y="940"/>
                    <a:pt x="2705" y="940"/>
                    <a:pt x="2703" y="940"/>
                  </a:cubicBezTo>
                  <a:cubicBezTo>
                    <a:pt x="2682" y="940"/>
                    <a:pt x="2662" y="931"/>
                    <a:pt x="2647" y="914"/>
                  </a:cubicBezTo>
                  <a:cubicBezTo>
                    <a:pt x="2631" y="896"/>
                    <a:pt x="2616" y="876"/>
                    <a:pt x="2605" y="856"/>
                  </a:cubicBezTo>
                  <a:cubicBezTo>
                    <a:pt x="2591" y="832"/>
                    <a:pt x="2576" y="810"/>
                    <a:pt x="2560" y="788"/>
                  </a:cubicBezTo>
                  <a:cubicBezTo>
                    <a:pt x="2543" y="768"/>
                    <a:pt x="2519" y="754"/>
                    <a:pt x="2492" y="750"/>
                  </a:cubicBezTo>
                  <a:cubicBezTo>
                    <a:pt x="2497" y="724"/>
                    <a:pt x="2496" y="697"/>
                    <a:pt x="2488" y="670"/>
                  </a:cubicBezTo>
                  <a:cubicBezTo>
                    <a:pt x="2481" y="631"/>
                    <a:pt x="2470" y="595"/>
                    <a:pt x="2457" y="558"/>
                  </a:cubicBezTo>
                  <a:cubicBezTo>
                    <a:pt x="2444" y="522"/>
                    <a:pt x="2428" y="485"/>
                    <a:pt x="2408" y="452"/>
                  </a:cubicBezTo>
                  <a:cubicBezTo>
                    <a:pt x="2393" y="427"/>
                    <a:pt x="2371" y="403"/>
                    <a:pt x="2346" y="386"/>
                  </a:cubicBezTo>
                  <a:cubicBezTo>
                    <a:pt x="2322" y="372"/>
                    <a:pt x="2282" y="344"/>
                    <a:pt x="2227" y="302"/>
                  </a:cubicBezTo>
                  <a:cubicBezTo>
                    <a:pt x="2170" y="260"/>
                    <a:pt x="2112" y="217"/>
                    <a:pt x="2052" y="173"/>
                  </a:cubicBezTo>
                  <a:cubicBezTo>
                    <a:pt x="1991" y="129"/>
                    <a:pt x="1935" y="89"/>
                    <a:pt x="1884" y="54"/>
                  </a:cubicBezTo>
                  <a:cubicBezTo>
                    <a:pt x="1831" y="19"/>
                    <a:pt x="1800" y="1"/>
                    <a:pt x="1785" y="1"/>
                  </a:cubicBezTo>
                  <a:cubicBezTo>
                    <a:pt x="1776" y="1"/>
                    <a:pt x="1767" y="0"/>
                    <a:pt x="17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2"/>
            <p:cNvSpPr/>
            <p:nvPr/>
          </p:nvSpPr>
          <p:spPr>
            <a:xfrm>
              <a:off x="5880300" y="2930025"/>
              <a:ext cx="145975" cy="86925"/>
            </a:xfrm>
            <a:custGeom>
              <a:avLst/>
              <a:gdLst/>
              <a:ahLst/>
              <a:cxnLst/>
              <a:rect l="l" t="t" r="r" b="b"/>
              <a:pathLst>
                <a:path w="5839" h="3477" extrusionOk="0">
                  <a:moveTo>
                    <a:pt x="1626" y="532"/>
                  </a:moveTo>
                  <a:lnTo>
                    <a:pt x="1626" y="581"/>
                  </a:lnTo>
                  <a:lnTo>
                    <a:pt x="1584" y="581"/>
                  </a:lnTo>
                  <a:lnTo>
                    <a:pt x="1584" y="532"/>
                  </a:lnTo>
                  <a:close/>
                  <a:moveTo>
                    <a:pt x="1557" y="629"/>
                  </a:moveTo>
                  <a:cubicBezTo>
                    <a:pt x="1571" y="629"/>
                    <a:pt x="1590" y="651"/>
                    <a:pt x="1613" y="693"/>
                  </a:cubicBezTo>
                  <a:cubicBezTo>
                    <a:pt x="1635" y="735"/>
                    <a:pt x="1641" y="755"/>
                    <a:pt x="1626" y="755"/>
                  </a:cubicBezTo>
                  <a:cubicBezTo>
                    <a:pt x="1612" y="755"/>
                    <a:pt x="1597" y="747"/>
                    <a:pt x="1588" y="735"/>
                  </a:cubicBezTo>
                  <a:cubicBezTo>
                    <a:pt x="1577" y="722"/>
                    <a:pt x="1566" y="707"/>
                    <a:pt x="1557" y="693"/>
                  </a:cubicBezTo>
                  <a:cubicBezTo>
                    <a:pt x="1548" y="680"/>
                    <a:pt x="1542" y="665"/>
                    <a:pt x="1539" y="651"/>
                  </a:cubicBezTo>
                  <a:cubicBezTo>
                    <a:pt x="1537" y="636"/>
                    <a:pt x="1542" y="629"/>
                    <a:pt x="1557" y="629"/>
                  </a:cubicBezTo>
                  <a:close/>
                  <a:moveTo>
                    <a:pt x="1297" y="532"/>
                  </a:moveTo>
                  <a:cubicBezTo>
                    <a:pt x="1301" y="559"/>
                    <a:pt x="1307" y="588"/>
                    <a:pt x="1316" y="616"/>
                  </a:cubicBezTo>
                  <a:cubicBezTo>
                    <a:pt x="1323" y="640"/>
                    <a:pt x="1329" y="667"/>
                    <a:pt x="1332" y="693"/>
                  </a:cubicBezTo>
                  <a:lnTo>
                    <a:pt x="1332" y="727"/>
                  </a:lnTo>
                  <a:cubicBezTo>
                    <a:pt x="1332" y="733"/>
                    <a:pt x="1327" y="740"/>
                    <a:pt x="1316" y="753"/>
                  </a:cubicBezTo>
                  <a:cubicBezTo>
                    <a:pt x="1303" y="764"/>
                    <a:pt x="1297" y="771"/>
                    <a:pt x="1297" y="777"/>
                  </a:cubicBezTo>
                  <a:cubicBezTo>
                    <a:pt x="1277" y="758"/>
                    <a:pt x="1263" y="736"/>
                    <a:pt x="1255" y="711"/>
                  </a:cubicBezTo>
                  <a:cubicBezTo>
                    <a:pt x="1250" y="685"/>
                    <a:pt x="1248" y="662"/>
                    <a:pt x="1248" y="636"/>
                  </a:cubicBezTo>
                  <a:cubicBezTo>
                    <a:pt x="1248" y="616"/>
                    <a:pt x="1250" y="598"/>
                    <a:pt x="1252" y="577"/>
                  </a:cubicBezTo>
                  <a:cubicBezTo>
                    <a:pt x="1254" y="556"/>
                    <a:pt x="1270" y="541"/>
                    <a:pt x="1297" y="532"/>
                  </a:cubicBezTo>
                  <a:close/>
                  <a:moveTo>
                    <a:pt x="3886" y="988"/>
                  </a:moveTo>
                  <a:cubicBezTo>
                    <a:pt x="3896" y="988"/>
                    <a:pt x="3907" y="990"/>
                    <a:pt x="3917" y="994"/>
                  </a:cubicBezTo>
                  <a:cubicBezTo>
                    <a:pt x="3943" y="1001"/>
                    <a:pt x="3964" y="1018"/>
                    <a:pt x="3981" y="1040"/>
                  </a:cubicBezTo>
                  <a:cubicBezTo>
                    <a:pt x="3994" y="1062"/>
                    <a:pt x="4001" y="1087"/>
                    <a:pt x="3997" y="1113"/>
                  </a:cubicBezTo>
                  <a:cubicBezTo>
                    <a:pt x="3996" y="1140"/>
                    <a:pt x="3975" y="1168"/>
                    <a:pt x="3939" y="1189"/>
                  </a:cubicBezTo>
                  <a:cubicBezTo>
                    <a:pt x="3930" y="1189"/>
                    <a:pt x="3915" y="1180"/>
                    <a:pt x="3901" y="1162"/>
                  </a:cubicBezTo>
                  <a:cubicBezTo>
                    <a:pt x="3882" y="1142"/>
                    <a:pt x="3868" y="1120"/>
                    <a:pt x="3859" y="1094"/>
                  </a:cubicBezTo>
                  <a:cubicBezTo>
                    <a:pt x="3848" y="1074"/>
                    <a:pt x="3838" y="1052"/>
                    <a:pt x="3833" y="1029"/>
                  </a:cubicBezTo>
                  <a:cubicBezTo>
                    <a:pt x="3829" y="1010"/>
                    <a:pt x="3831" y="1001"/>
                    <a:pt x="3840" y="1001"/>
                  </a:cubicBezTo>
                  <a:cubicBezTo>
                    <a:pt x="3854" y="993"/>
                    <a:pt x="3870" y="988"/>
                    <a:pt x="3886" y="988"/>
                  </a:cubicBezTo>
                  <a:close/>
                  <a:moveTo>
                    <a:pt x="5338" y="1021"/>
                  </a:moveTo>
                  <a:cubicBezTo>
                    <a:pt x="5386" y="1027"/>
                    <a:pt x="5429" y="1041"/>
                    <a:pt x="5468" y="1063"/>
                  </a:cubicBezTo>
                  <a:cubicBezTo>
                    <a:pt x="5490" y="1076"/>
                    <a:pt x="5504" y="1098"/>
                    <a:pt x="5504" y="1124"/>
                  </a:cubicBezTo>
                  <a:cubicBezTo>
                    <a:pt x="5501" y="1146"/>
                    <a:pt x="5484" y="1162"/>
                    <a:pt x="5455" y="1177"/>
                  </a:cubicBezTo>
                  <a:cubicBezTo>
                    <a:pt x="5426" y="1187"/>
                    <a:pt x="5395" y="1193"/>
                    <a:pt x="5365" y="1193"/>
                  </a:cubicBezTo>
                  <a:cubicBezTo>
                    <a:pt x="5352" y="1193"/>
                    <a:pt x="5338" y="1192"/>
                    <a:pt x="5325" y="1189"/>
                  </a:cubicBezTo>
                  <a:cubicBezTo>
                    <a:pt x="5329" y="1189"/>
                    <a:pt x="5333" y="1182"/>
                    <a:pt x="5333" y="1166"/>
                  </a:cubicBezTo>
                  <a:lnTo>
                    <a:pt x="5333" y="1109"/>
                  </a:lnTo>
                  <a:cubicBezTo>
                    <a:pt x="5333" y="1089"/>
                    <a:pt x="5331" y="1071"/>
                    <a:pt x="5329" y="1051"/>
                  </a:cubicBezTo>
                  <a:cubicBezTo>
                    <a:pt x="5325" y="1032"/>
                    <a:pt x="5329" y="1021"/>
                    <a:pt x="5338" y="1021"/>
                  </a:cubicBezTo>
                  <a:close/>
                  <a:moveTo>
                    <a:pt x="3679" y="1162"/>
                  </a:moveTo>
                  <a:cubicBezTo>
                    <a:pt x="3703" y="1162"/>
                    <a:pt x="3714" y="1175"/>
                    <a:pt x="3714" y="1200"/>
                  </a:cubicBezTo>
                  <a:cubicBezTo>
                    <a:pt x="3714" y="1226"/>
                    <a:pt x="3701" y="1239"/>
                    <a:pt x="3679" y="1239"/>
                  </a:cubicBezTo>
                  <a:cubicBezTo>
                    <a:pt x="3665" y="1239"/>
                    <a:pt x="3658" y="1226"/>
                    <a:pt x="3658" y="1200"/>
                  </a:cubicBezTo>
                  <a:cubicBezTo>
                    <a:pt x="3658" y="1175"/>
                    <a:pt x="3665" y="1162"/>
                    <a:pt x="3679" y="1162"/>
                  </a:cubicBezTo>
                  <a:close/>
                  <a:moveTo>
                    <a:pt x="1053" y="967"/>
                  </a:moveTo>
                  <a:cubicBezTo>
                    <a:pt x="1089" y="967"/>
                    <a:pt x="1128" y="985"/>
                    <a:pt x="1164" y="1025"/>
                  </a:cubicBezTo>
                  <a:cubicBezTo>
                    <a:pt x="1197" y="1054"/>
                    <a:pt x="1217" y="1096"/>
                    <a:pt x="1221" y="1140"/>
                  </a:cubicBezTo>
                  <a:cubicBezTo>
                    <a:pt x="1221" y="1146"/>
                    <a:pt x="1232" y="1147"/>
                    <a:pt x="1255" y="1147"/>
                  </a:cubicBezTo>
                  <a:cubicBezTo>
                    <a:pt x="1266" y="1147"/>
                    <a:pt x="1279" y="1151"/>
                    <a:pt x="1290" y="1155"/>
                  </a:cubicBezTo>
                  <a:cubicBezTo>
                    <a:pt x="1290" y="1158"/>
                    <a:pt x="1270" y="1177"/>
                    <a:pt x="1228" y="1211"/>
                  </a:cubicBezTo>
                  <a:cubicBezTo>
                    <a:pt x="1186" y="1244"/>
                    <a:pt x="1162" y="1262"/>
                    <a:pt x="1157" y="1266"/>
                  </a:cubicBezTo>
                  <a:cubicBezTo>
                    <a:pt x="1124" y="1244"/>
                    <a:pt x="1098" y="1199"/>
                    <a:pt x="1080" y="1135"/>
                  </a:cubicBezTo>
                  <a:cubicBezTo>
                    <a:pt x="1064" y="1080"/>
                    <a:pt x="1055" y="1023"/>
                    <a:pt x="1053" y="967"/>
                  </a:cubicBezTo>
                  <a:close/>
                  <a:moveTo>
                    <a:pt x="4715" y="1266"/>
                  </a:moveTo>
                  <a:cubicBezTo>
                    <a:pt x="4721" y="1266"/>
                    <a:pt x="4715" y="1270"/>
                    <a:pt x="4699" y="1273"/>
                  </a:cubicBezTo>
                  <a:cubicBezTo>
                    <a:pt x="4682" y="1279"/>
                    <a:pt x="4662" y="1284"/>
                    <a:pt x="4639" y="1288"/>
                  </a:cubicBezTo>
                  <a:cubicBezTo>
                    <a:pt x="4615" y="1294"/>
                    <a:pt x="4593" y="1297"/>
                    <a:pt x="4573" y="1303"/>
                  </a:cubicBezTo>
                  <a:cubicBezTo>
                    <a:pt x="4560" y="1306"/>
                    <a:pt x="4547" y="1308"/>
                    <a:pt x="4534" y="1310"/>
                  </a:cubicBezTo>
                  <a:cubicBezTo>
                    <a:pt x="4523" y="1310"/>
                    <a:pt x="4527" y="1306"/>
                    <a:pt x="4540" y="1303"/>
                  </a:cubicBezTo>
                  <a:cubicBezTo>
                    <a:pt x="4558" y="1297"/>
                    <a:pt x="4575" y="1292"/>
                    <a:pt x="4593" y="1288"/>
                  </a:cubicBezTo>
                  <a:cubicBezTo>
                    <a:pt x="4615" y="1284"/>
                    <a:pt x="4637" y="1279"/>
                    <a:pt x="4662" y="1273"/>
                  </a:cubicBezTo>
                  <a:cubicBezTo>
                    <a:pt x="4681" y="1270"/>
                    <a:pt x="4699" y="1268"/>
                    <a:pt x="4715" y="1268"/>
                  </a:cubicBezTo>
                  <a:lnTo>
                    <a:pt x="4715" y="1266"/>
                  </a:lnTo>
                  <a:close/>
                  <a:moveTo>
                    <a:pt x="4386" y="1281"/>
                  </a:moveTo>
                  <a:cubicBezTo>
                    <a:pt x="4405" y="1281"/>
                    <a:pt x="4414" y="1294"/>
                    <a:pt x="4414" y="1315"/>
                  </a:cubicBezTo>
                  <a:cubicBezTo>
                    <a:pt x="4414" y="1339"/>
                    <a:pt x="4405" y="1352"/>
                    <a:pt x="4386" y="1352"/>
                  </a:cubicBezTo>
                  <a:cubicBezTo>
                    <a:pt x="4368" y="1352"/>
                    <a:pt x="4359" y="1339"/>
                    <a:pt x="4359" y="1315"/>
                  </a:cubicBezTo>
                  <a:cubicBezTo>
                    <a:pt x="4359" y="1294"/>
                    <a:pt x="4368" y="1281"/>
                    <a:pt x="4386" y="1281"/>
                  </a:cubicBezTo>
                  <a:close/>
                  <a:moveTo>
                    <a:pt x="303" y="967"/>
                  </a:moveTo>
                  <a:cubicBezTo>
                    <a:pt x="304" y="967"/>
                    <a:pt x="307" y="982"/>
                    <a:pt x="313" y="1014"/>
                  </a:cubicBezTo>
                  <a:cubicBezTo>
                    <a:pt x="320" y="1056"/>
                    <a:pt x="327" y="1105"/>
                    <a:pt x="335" y="1162"/>
                  </a:cubicBezTo>
                  <a:cubicBezTo>
                    <a:pt x="340" y="1219"/>
                    <a:pt x="346" y="1270"/>
                    <a:pt x="348" y="1319"/>
                  </a:cubicBezTo>
                  <a:cubicBezTo>
                    <a:pt x="351" y="1368"/>
                    <a:pt x="344" y="1392"/>
                    <a:pt x="331" y="1392"/>
                  </a:cubicBezTo>
                  <a:cubicBezTo>
                    <a:pt x="317" y="1392"/>
                    <a:pt x="309" y="1348"/>
                    <a:pt x="306" y="1261"/>
                  </a:cubicBezTo>
                  <a:cubicBezTo>
                    <a:pt x="304" y="1171"/>
                    <a:pt x="302" y="1076"/>
                    <a:pt x="302" y="972"/>
                  </a:cubicBezTo>
                  <a:cubicBezTo>
                    <a:pt x="302" y="969"/>
                    <a:pt x="302" y="967"/>
                    <a:pt x="303" y="967"/>
                  </a:cubicBezTo>
                  <a:close/>
                  <a:moveTo>
                    <a:pt x="3744" y="1549"/>
                  </a:moveTo>
                  <a:cubicBezTo>
                    <a:pt x="3745" y="1549"/>
                    <a:pt x="3747" y="1551"/>
                    <a:pt x="3749" y="1555"/>
                  </a:cubicBezTo>
                  <a:cubicBezTo>
                    <a:pt x="3764" y="1555"/>
                    <a:pt x="3771" y="1557"/>
                    <a:pt x="3771" y="1564"/>
                  </a:cubicBezTo>
                  <a:cubicBezTo>
                    <a:pt x="3771" y="1571"/>
                    <a:pt x="3764" y="1577"/>
                    <a:pt x="3749" y="1582"/>
                  </a:cubicBezTo>
                  <a:cubicBezTo>
                    <a:pt x="3748" y="1583"/>
                    <a:pt x="3747" y="1584"/>
                    <a:pt x="3746" y="1584"/>
                  </a:cubicBezTo>
                  <a:cubicBezTo>
                    <a:pt x="3743" y="1584"/>
                    <a:pt x="3742" y="1577"/>
                    <a:pt x="3742" y="1564"/>
                  </a:cubicBezTo>
                  <a:cubicBezTo>
                    <a:pt x="3742" y="1554"/>
                    <a:pt x="3742" y="1549"/>
                    <a:pt x="3744" y="1549"/>
                  </a:cubicBezTo>
                  <a:close/>
                  <a:moveTo>
                    <a:pt x="2805" y="1658"/>
                  </a:moveTo>
                  <a:cubicBezTo>
                    <a:pt x="2807" y="1658"/>
                    <a:pt x="2808" y="1658"/>
                    <a:pt x="2810" y="1659"/>
                  </a:cubicBezTo>
                  <a:cubicBezTo>
                    <a:pt x="2819" y="1683"/>
                    <a:pt x="2819" y="1699"/>
                    <a:pt x="2810" y="1708"/>
                  </a:cubicBezTo>
                  <a:cubicBezTo>
                    <a:pt x="2801" y="1708"/>
                    <a:pt x="2797" y="1699"/>
                    <a:pt x="2797" y="1681"/>
                  </a:cubicBezTo>
                  <a:cubicBezTo>
                    <a:pt x="2797" y="1665"/>
                    <a:pt x="2800" y="1658"/>
                    <a:pt x="2805" y="1658"/>
                  </a:cubicBezTo>
                  <a:close/>
                  <a:moveTo>
                    <a:pt x="3893" y="1681"/>
                  </a:moveTo>
                  <a:cubicBezTo>
                    <a:pt x="3913" y="1681"/>
                    <a:pt x="3922" y="1690"/>
                    <a:pt x="3917" y="1708"/>
                  </a:cubicBezTo>
                  <a:cubicBezTo>
                    <a:pt x="3917" y="1717"/>
                    <a:pt x="3910" y="1723"/>
                    <a:pt x="3897" y="1723"/>
                  </a:cubicBezTo>
                  <a:cubicBezTo>
                    <a:pt x="3895" y="1723"/>
                    <a:pt x="3894" y="1723"/>
                    <a:pt x="3892" y="1723"/>
                  </a:cubicBezTo>
                  <a:cubicBezTo>
                    <a:pt x="3881" y="1723"/>
                    <a:pt x="3872" y="1718"/>
                    <a:pt x="3868" y="1708"/>
                  </a:cubicBezTo>
                  <a:cubicBezTo>
                    <a:pt x="3864" y="1690"/>
                    <a:pt x="3871" y="1681"/>
                    <a:pt x="3893" y="1681"/>
                  </a:cubicBezTo>
                  <a:close/>
                  <a:moveTo>
                    <a:pt x="1003" y="1918"/>
                  </a:moveTo>
                  <a:lnTo>
                    <a:pt x="1003" y="1975"/>
                  </a:lnTo>
                  <a:lnTo>
                    <a:pt x="961" y="1975"/>
                  </a:lnTo>
                  <a:lnTo>
                    <a:pt x="961" y="1918"/>
                  </a:lnTo>
                  <a:close/>
                  <a:moveTo>
                    <a:pt x="5451" y="1975"/>
                  </a:moveTo>
                  <a:lnTo>
                    <a:pt x="5451" y="2121"/>
                  </a:lnTo>
                  <a:cubicBezTo>
                    <a:pt x="5442" y="2121"/>
                    <a:pt x="5431" y="2112"/>
                    <a:pt x="5420" y="2090"/>
                  </a:cubicBezTo>
                  <a:cubicBezTo>
                    <a:pt x="5411" y="2079"/>
                    <a:pt x="5406" y="2064"/>
                    <a:pt x="5402" y="2052"/>
                  </a:cubicBezTo>
                  <a:cubicBezTo>
                    <a:pt x="5404" y="2037"/>
                    <a:pt x="5409" y="2024"/>
                    <a:pt x="5420" y="2013"/>
                  </a:cubicBezTo>
                  <a:cubicBezTo>
                    <a:pt x="5429" y="1999"/>
                    <a:pt x="5440" y="1986"/>
                    <a:pt x="5451" y="1975"/>
                  </a:cubicBezTo>
                  <a:close/>
                  <a:moveTo>
                    <a:pt x="2896" y="2002"/>
                  </a:moveTo>
                  <a:lnTo>
                    <a:pt x="3055" y="2227"/>
                  </a:lnTo>
                  <a:cubicBezTo>
                    <a:pt x="2994" y="2212"/>
                    <a:pt x="2949" y="2201"/>
                    <a:pt x="2916" y="2194"/>
                  </a:cubicBezTo>
                  <a:cubicBezTo>
                    <a:pt x="2883" y="2187"/>
                    <a:pt x="2836" y="2178"/>
                    <a:pt x="2775" y="2163"/>
                  </a:cubicBezTo>
                  <a:cubicBezTo>
                    <a:pt x="2781" y="2147"/>
                    <a:pt x="2788" y="2130"/>
                    <a:pt x="2797" y="2114"/>
                  </a:cubicBezTo>
                  <a:cubicBezTo>
                    <a:pt x="2808" y="2094"/>
                    <a:pt x="2817" y="2074"/>
                    <a:pt x="2825" y="2052"/>
                  </a:cubicBezTo>
                  <a:cubicBezTo>
                    <a:pt x="2825" y="2035"/>
                    <a:pt x="2836" y="2022"/>
                    <a:pt x="2850" y="2017"/>
                  </a:cubicBezTo>
                  <a:cubicBezTo>
                    <a:pt x="2863" y="2008"/>
                    <a:pt x="2879" y="2002"/>
                    <a:pt x="2896" y="2002"/>
                  </a:cubicBezTo>
                  <a:close/>
                  <a:moveTo>
                    <a:pt x="605" y="2969"/>
                  </a:moveTo>
                  <a:cubicBezTo>
                    <a:pt x="605" y="2978"/>
                    <a:pt x="605" y="2996"/>
                    <a:pt x="607" y="3022"/>
                  </a:cubicBezTo>
                  <a:cubicBezTo>
                    <a:pt x="611" y="3047"/>
                    <a:pt x="611" y="3062"/>
                    <a:pt x="611" y="3067"/>
                  </a:cubicBezTo>
                  <a:cubicBezTo>
                    <a:pt x="611" y="3076"/>
                    <a:pt x="609" y="3102"/>
                    <a:pt x="605" y="3144"/>
                  </a:cubicBezTo>
                  <a:cubicBezTo>
                    <a:pt x="600" y="3186"/>
                    <a:pt x="585" y="3206"/>
                    <a:pt x="561" y="3206"/>
                  </a:cubicBezTo>
                  <a:cubicBezTo>
                    <a:pt x="559" y="3206"/>
                    <a:pt x="556" y="3206"/>
                    <a:pt x="553" y="3206"/>
                  </a:cubicBezTo>
                  <a:cubicBezTo>
                    <a:pt x="518" y="3206"/>
                    <a:pt x="485" y="3184"/>
                    <a:pt x="470" y="3151"/>
                  </a:cubicBezTo>
                  <a:cubicBezTo>
                    <a:pt x="454" y="3120"/>
                    <a:pt x="444" y="3087"/>
                    <a:pt x="443" y="3053"/>
                  </a:cubicBezTo>
                  <a:cubicBezTo>
                    <a:pt x="444" y="3044"/>
                    <a:pt x="450" y="3034"/>
                    <a:pt x="457" y="3029"/>
                  </a:cubicBezTo>
                  <a:cubicBezTo>
                    <a:pt x="463" y="3018"/>
                    <a:pt x="474" y="3012"/>
                    <a:pt x="485" y="3011"/>
                  </a:cubicBezTo>
                  <a:cubicBezTo>
                    <a:pt x="503" y="3003"/>
                    <a:pt x="521" y="2998"/>
                    <a:pt x="541" y="2992"/>
                  </a:cubicBezTo>
                  <a:cubicBezTo>
                    <a:pt x="563" y="2989"/>
                    <a:pt x="585" y="2980"/>
                    <a:pt x="605" y="2969"/>
                  </a:cubicBezTo>
                  <a:close/>
                  <a:moveTo>
                    <a:pt x="5598" y="3285"/>
                  </a:moveTo>
                  <a:lnTo>
                    <a:pt x="5598" y="3319"/>
                  </a:lnTo>
                  <a:lnTo>
                    <a:pt x="5563" y="3285"/>
                  </a:lnTo>
                  <a:close/>
                  <a:moveTo>
                    <a:pt x="361" y="3245"/>
                  </a:moveTo>
                  <a:cubicBezTo>
                    <a:pt x="362" y="3245"/>
                    <a:pt x="364" y="3246"/>
                    <a:pt x="366" y="3248"/>
                  </a:cubicBezTo>
                  <a:cubicBezTo>
                    <a:pt x="379" y="3254"/>
                    <a:pt x="388" y="3266"/>
                    <a:pt x="386" y="3281"/>
                  </a:cubicBezTo>
                  <a:cubicBezTo>
                    <a:pt x="388" y="3296"/>
                    <a:pt x="379" y="3310"/>
                    <a:pt x="366" y="3319"/>
                  </a:cubicBezTo>
                  <a:cubicBezTo>
                    <a:pt x="364" y="3321"/>
                    <a:pt x="362" y="3322"/>
                    <a:pt x="360" y="3322"/>
                  </a:cubicBezTo>
                  <a:cubicBezTo>
                    <a:pt x="355" y="3322"/>
                    <a:pt x="351" y="3310"/>
                    <a:pt x="351" y="3285"/>
                  </a:cubicBezTo>
                  <a:cubicBezTo>
                    <a:pt x="351" y="3259"/>
                    <a:pt x="355" y="3245"/>
                    <a:pt x="361" y="3245"/>
                  </a:cubicBezTo>
                  <a:close/>
                  <a:moveTo>
                    <a:pt x="1900" y="0"/>
                  </a:moveTo>
                  <a:cubicBezTo>
                    <a:pt x="1877" y="0"/>
                    <a:pt x="1855" y="22"/>
                    <a:pt x="1831" y="70"/>
                  </a:cubicBezTo>
                  <a:cubicBezTo>
                    <a:pt x="1807" y="117"/>
                    <a:pt x="1780" y="166"/>
                    <a:pt x="1750" y="219"/>
                  </a:cubicBezTo>
                  <a:cubicBezTo>
                    <a:pt x="1719" y="274"/>
                    <a:pt x="1683" y="325"/>
                    <a:pt x="1641" y="371"/>
                  </a:cubicBezTo>
                  <a:cubicBezTo>
                    <a:pt x="1604" y="414"/>
                    <a:pt x="1549" y="441"/>
                    <a:pt x="1493" y="441"/>
                  </a:cubicBezTo>
                  <a:cubicBezTo>
                    <a:pt x="1491" y="441"/>
                    <a:pt x="1489" y="441"/>
                    <a:pt x="1487" y="440"/>
                  </a:cubicBezTo>
                  <a:cubicBezTo>
                    <a:pt x="1431" y="440"/>
                    <a:pt x="1402" y="424"/>
                    <a:pt x="1400" y="391"/>
                  </a:cubicBezTo>
                  <a:cubicBezTo>
                    <a:pt x="1396" y="358"/>
                    <a:pt x="1381" y="344"/>
                    <a:pt x="1354" y="344"/>
                  </a:cubicBezTo>
                  <a:lnTo>
                    <a:pt x="1332" y="344"/>
                  </a:lnTo>
                  <a:lnTo>
                    <a:pt x="1248" y="406"/>
                  </a:lnTo>
                  <a:cubicBezTo>
                    <a:pt x="1224" y="422"/>
                    <a:pt x="1201" y="442"/>
                    <a:pt x="1179" y="462"/>
                  </a:cubicBezTo>
                  <a:cubicBezTo>
                    <a:pt x="1168" y="481"/>
                    <a:pt x="1164" y="501"/>
                    <a:pt x="1164" y="521"/>
                  </a:cubicBezTo>
                  <a:cubicBezTo>
                    <a:pt x="1164" y="546"/>
                    <a:pt x="1164" y="572"/>
                    <a:pt x="1160" y="598"/>
                  </a:cubicBezTo>
                  <a:cubicBezTo>
                    <a:pt x="1159" y="621"/>
                    <a:pt x="1153" y="643"/>
                    <a:pt x="1144" y="665"/>
                  </a:cubicBezTo>
                  <a:cubicBezTo>
                    <a:pt x="1133" y="683"/>
                    <a:pt x="1115" y="693"/>
                    <a:pt x="1096" y="693"/>
                  </a:cubicBezTo>
                  <a:cubicBezTo>
                    <a:pt x="1093" y="693"/>
                    <a:pt x="1090" y="693"/>
                    <a:pt x="1087" y="693"/>
                  </a:cubicBezTo>
                  <a:lnTo>
                    <a:pt x="1073" y="693"/>
                  </a:lnTo>
                  <a:cubicBezTo>
                    <a:pt x="1069" y="693"/>
                    <a:pt x="1062" y="689"/>
                    <a:pt x="1056" y="680"/>
                  </a:cubicBezTo>
                  <a:cubicBezTo>
                    <a:pt x="1049" y="669"/>
                    <a:pt x="1044" y="665"/>
                    <a:pt x="1038" y="665"/>
                  </a:cubicBezTo>
                  <a:lnTo>
                    <a:pt x="1031" y="665"/>
                  </a:lnTo>
                  <a:lnTo>
                    <a:pt x="1018" y="658"/>
                  </a:lnTo>
                  <a:cubicBezTo>
                    <a:pt x="1000" y="663"/>
                    <a:pt x="981" y="672"/>
                    <a:pt x="969" y="685"/>
                  </a:cubicBezTo>
                  <a:cubicBezTo>
                    <a:pt x="943" y="707"/>
                    <a:pt x="919" y="731"/>
                    <a:pt x="897" y="756"/>
                  </a:cubicBezTo>
                  <a:cubicBezTo>
                    <a:pt x="875" y="784"/>
                    <a:pt x="854" y="811"/>
                    <a:pt x="835" y="837"/>
                  </a:cubicBezTo>
                  <a:cubicBezTo>
                    <a:pt x="821" y="853"/>
                    <a:pt x="812" y="873"/>
                    <a:pt x="808" y="895"/>
                  </a:cubicBezTo>
                  <a:cubicBezTo>
                    <a:pt x="810" y="952"/>
                    <a:pt x="832" y="1005"/>
                    <a:pt x="870" y="1047"/>
                  </a:cubicBezTo>
                  <a:cubicBezTo>
                    <a:pt x="908" y="1085"/>
                    <a:pt x="930" y="1136"/>
                    <a:pt x="934" y="1189"/>
                  </a:cubicBezTo>
                  <a:cubicBezTo>
                    <a:pt x="934" y="1219"/>
                    <a:pt x="923" y="1235"/>
                    <a:pt x="901" y="1239"/>
                  </a:cubicBezTo>
                  <a:cubicBezTo>
                    <a:pt x="886" y="1242"/>
                    <a:pt x="872" y="1246"/>
                    <a:pt x="855" y="1246"/>
                  </a:cubicBezTo>
                  <a:lnTo>
                    <a:pt x="821" y="1246"/>
                  </a:lnTo>
                  <a:cubicBezTo>
                    <a:pt x="815" y="1246"/>
                    <a:pt x="810" y="1242"/>
                    <a:pt x="806" y="1239"/>
                  </a:cubicBezTo>
                  <a:cubicBezTo>
                    <a:pt x="775" y="1197"/>
                    <a:pt x="753" y="1147"/>
                    <a:pt x="744" y="1096"/>
                  </a:cubicBezTo>
                  <a:cubicBezTo>
                    <a:pt x="729" y="1030"/>
                    <a:pt x="720" y="965"/>
                    <a:pt x="717" y="899"/>
                  </a:cubicBezTo>
                  <a:cubicBezTo>
                    <a:pt x="711" y="831"/>
                    <a:pt x="707" y="767"/>
                    <a:pt x="706" y="707"/>
                  </a:cubicBezTo>
                  <a:cubicBezTo>
                    <a:pt x="706" y="665"/>
                    <a:pt x="702" y="623"/>
                    <a:pt x="695" y="581"/>
                  </a:cubicBezTo>
                  <a:cubicBezTo>
                    <a:pt x="660" y="550"/>
                    <a:pt x="623" y="521"/>
                    <a:pt x="587" y="493"/>
                  </a:cubicBezTo>
                  <a:cubicBezTo>
                    <a:pt x="555" y="473"/>
                    <a:pt x="517" y="462"/>
                    <a:pt x="480" y="462"/>
                  </a:cubicBezTo>
                  <a:cubicBezTo>
                    <a:pt x="475" y="462"/>
                    <a:pt x="470" y="462"/>
                    <a:pt x="464" y="462"/>
                  </a:cubicBezTo>
                  <a:lnTo>
                    <a:pt x="415" y="462"/>
                  </a:lnTo>
                  <a:cubicBezTo>
                    <a:pt x="395" y="473"/>
                    <a:pt x="375" y="486"/>
                    <a:pt x="355" y="501"/>
                  </a:cubicBezTo>
                  <a:cubicBezTo>
                    <a:pt x="338" y="514"/>
                    <a:pt x="322" y="525"/>
                    <a:pt x="302" y="532"/>
                  </a:cubicBezTo>
                  <a:cubicBezTo>
                    <a:pt x="297" y="533"/>
                    <a:pt x="292" y="534"/>
                    <a:pt x="287" y="534"/>
                  </a:cubicBezTo>
                  <a:cubicBezTo>
                    <a:pt x="256" y="534"/>
                    <a:pt x="226" y="510"/>
                    <a:pt x="198" y="462"/>
                  </a:cubicBezTo>
                  <a:cubicBezTo>
                    <a:pt x="174" y="417"/>
                    <a:pt x="143" y="377"/>
                    <a:pt x="106" y="344"/>
                  </a:cubicBezTo>
                  <a:cubicBezTo>
                    <a:pt x="72" y="378"/>
                    <a:pt x="46" y="424"/>
                    <a:pt x="33" y="472"/>
                  </a:cubicBezTo>
                  <a:cubicBezTo>
                    <a:pt x="17" y="523"/>
                    <a:pt x="6" y="576"/>
                    <a:pt x="0" y="630"/>
                  </a:cubicBezTo>
                  <a:lnTo>
                    <a:pt x="0" y="1100"/>
                  </a:lnTo>
                  <a:cubicBezTo>
                    <a:pt x="2" y="1266"/>
                    <a:pt x="8" y="1427"/>
                    <a:pt x="22" y="1579"/>
                  </a:cubicBezTo>
                  <a:cubicBezTo>
                    <a:pt x="37" y="1730"/>
                    <a:pt x="55" y="1887"/>
                    <a:pt x="79" y="2052"/>
                  </a:cubicBezTo>
                  <a:cubicBezTo>
                    <a:pt x="92" y="2169"/>
                    <a:pt x="127" y="2284"/>
                    <a:pt x="180" y="2391"/>
                  </a:cubicBezTo>
                  <a:cubicBezTo>
                    <a:pt x="232" y="2494"/>
                    <a:pt x="260" y="2609"/>
                    <a:pt x="260" y="2724"/>
                  </a:cubicBezTo>
                  <a:lnTo>
                    <a:pt x="260" y="2793"/>
                  </a:lnTo>
                  <a:lnTo>
                    <a:pt x="218" y="2823"/>
                  </a:lnTo>
                  <a:cubicBezTo>
                    <a:pt x="190" y="2841"/>
                    <a:pt x="176" y="2854"/>
                    <a:pt x="176" y="2863"/>
                  </a:cubicBezTo>
                  <a:cubicBezTo>
                    <a:pt x="176" y="2874"/>
                    <a:pt x="190" y="2890"/>
                    <a:pt x="218" y="2916"/>
                  </a:cubicBezTo>
                  <a:cubicBezTo>
                    <a:pt x="247" y="2941"/>
                    <a:pt x="260" y="2960"/>
                    <a:pt x="260" y="2969"/>
                  </a:cubicBezTo>
                  <a:cubicBezTo>
                    <a:pt x="258" y="2996"/>
                    <a:pt x="253" y="3023"/>
                    <a:pt x="247" y="3049"/>
                  </a:cubicBezTo>
                  <a:cubicBezTo>
                    <a:pt x="240" y="3076"/>
                    <a:pt x="236" y="3102"/>
                    <a:pt x="232" y="3129"/>
                  </a:cubicBezTo>
                  <a:lnTo>
                    <a:pt x="232" y="3190"/>
                  </a:lnTo>
                  <a:cubicBezTo>
                    <a:pt x="232" y="3277"/>
                    <a:pt x="249" y="3349"/>
                    <a:pt x="282" y="3400"/>
                  </a:cubicBezTo>
                  <a:cubicBezTo>
                    <a:pt x="315" y="3451"/>
                    <a:pt x="377" y="3476"/>
                    <a:pt x="464" y="3476"/>
                  </a:cubicBezTo>
                  <a:lnTo>
                    <a:pt x="486" y="3476"/>
                  </a:lnTo>
                  <a:cubicBezTo>
                    <a:pt x="517" y="3462"/>
                    <a:pt x="549" y="3442"/>
                    <a:pt x="578" y="3420"/>
                  </a:cubicBezTo>
                  <a:cubicBezTo>
                    <a:pt x="609" y="3394"/>
                    <a:pt x="649" y="3380"/>
                    <a:pt x="689" y="3378"/>
                  </a:cubicBezTo>
                  <a:lnTo>
                    <a:pt x="696" y="3378"/>
                  </a:lnTo>
                  <a:cubicBezTo>
                    <a:pt x="709" y="3380"/>
                    <a:pt x="722" y="3383"/>
                    <a:pt x="735" y="3389"/>
                  </a:cubicBezTo>
                  <a:cubicBezTo>
                    <a:pt x="749" y="3394"/>
                    <a:pt x="766" y="3398"/>
                    <a:pt x="780" y="3400"/>
                  </a:cubicBezTo>
                  <a:lnTo>
                    <a:pt x="795" y="3400"/>
                  </a:lnTo>
                  <a:cubicBezTo>
                    <a:pt x="813" y="3400"/>
                    <a:pt x="830" y="3391"/>
                    <a:pt x="841" y="3374"/>
                  </a:cubicBezTo>
                  <a:cubicBezTo>
                    <a:pt x="854" y="3356"/>
                    <a:pt x="863" y="3336"/>
                    <a:pt x="868" y="3316"/>
                  </a:cubicBezTo>
                  <a:cubicBezTo>
                    <a:pt x="875" y="3294"/>
                    <a:pt x="879" y="3274"/>
                    <a:pt x="883" y="3252"/>
                  </a:cubicBezTo>
                  <a:cubicBezTo>
                    <a:pt x="885" y="3237"/>
                    <a:pt x="886" y="3224"/>
                    <a:pt x="886" y="3210"/>
                  </a:cubicBezTo>
                  <a:cubicBezTo>
                    <a:pt x="886" y="3195"/>
                    <a:pt x="885" y="3170"/>
                    <a:pt x="883" y="3133"/>
                  </a:cubicBezTo>
                  <a:cubicBezTo>
                    <a:pt x="881" y="3095"/>
                    <a:pt x="879" y="3054"/>
                    <a:pt x="879" y="3014"/>
                  </a:cubicBezTo>
                  <a:cubicBezTo>
                    <a:pt x="879" y="2972"/>
                    <a:pt x="879" y="2930"/>
                    <a:pt x="875" y="2892"/>
                  </a:cubicBezTo>
                  <a:cubicBezTo>
                    <a:pt x="872" y="2852"/>
                    <a:pt x="872" y="2824"/>
                    <a:pt x="872" y="2812"/>
                  </a:cubicBezTo>
                  <a:cubicBezTo>
                    <a:pt x="994" y="2812"/>
                    <a:pt x="1089" y="2782"/>
                    <a:pt x="1159" y="2724"/>
                  </a:cubicBezTo>
                  <a:cubicBezTo>
                    <a:pt x="1230" y="2665"/>
                    <a:pt x="1265" y="2569"/>
                    <a:pt x="1265" y="2433"/>
                  </a:cubicBezTo>
                  <a:cubicBezTo>
                    <a:pt x="1265" y="2406"/>
                    <a:pt x="1257" y="2380"/>
                    <a:pt x="1243" y="2359"/>
                  </a:cubicBezTo>
                  <a:cubicBezTo>
                    <a:pt x="1230" y="2337"/>
                    <a:pt x="1223" y="2311"/>
                    <a:pt x="1223" y="2285"/>
                  </a:cubicBezTo>
                  <a:cubicBezTo>
                    <a:pt x="1223" y="2232"/>
                    <a:pt x="1252" y="2185"/>
                    <a:pt x="1299" y="2163"/>
                  </a:cubicBezTo>
                  <a:cubicBezTo>
                    <a:pt x="1350" y="2132"/>
                    <a:pt x="1383" y="2105"/>
                    <a:pt x="1398" y="2083"/>
                  </a:cubicBezTo>
                  <a:lnTo>
                    <a:pt x="1398" y="2068"/>
                  </a:lnTo>
                  <a:cubicBezTo>
                    <a:pt x="1398" y="2042"/>
                    <a:pt x="1388" y="2030"/>
                    <a:pt x="1371" y="2030"/>
                  </a:cubicBezTo>
                  <a:cubicBezTo>
                    <a:pt x="1369" y="2030"/>
                    <a:pt x="1368" y="2030"/>
                    <a:pt x="1367" y="2030"/>
                  </a:cubicBezTo>
                  <a:cubicBezTo>
                    <a:pt x="1366" y="2030"/>
                    <a:pt x="1365" y="2030"/>
                    <a:pt x="1364" y="2030"/>
                  </a:cubicBezTo>
                  <a:cubicBezTo>
                    <a:pt x="1344" y="2030"/>
                    <a:pt x="1334" y="2013"/>
                    <a:pt x="1334" y="1977"/>
                  </a:cubicBezTo>
                  <a:cubicBezTo>
                    <a:pt x="1334" y="1940"/>
                    <a:pt x="1345" y="1915"/>
                    <a:pt x="1367" y="1904"/>
                  </a:cubicBezTo>
                  <a:cubicBezTo>
                    <a:pt x="1387" y="1893"/>
                    <a:pt x="1398" y="1867"/>
                    <a:pt x="1398" y="1831"/>
                  </a:cubicBezTo>
                  <a:cubicBezTo>
                    <a:pt x="1402" y="1807"/>
                    <a:pt x="1387" y="1785"/>
                    <a:pt x="1367" y="1778"/>
                  </a:cubicBezTo>
                  <a:cubicBezTo>
                    <a:pt x="1354" y="1773"/>
                    <a:pt x="1340" y="1771"/>
                    <a:pt x="1326" y="1771"/>
                  </a:cubicBezTo>
                  <a:cubicBezTo>
                    <a:pt x="1317" y="1771"/>
                    <a:pt x="1308" y="1772"/>
                    <a:pt x="1299" y="1774"/>
                  </a:cubicBezTo>
                  <a:lnTo>
                    <a:pt x="1440" y="1633"/>
                  </a:lnTo>
                  <a:cubicBezTo>
                    <a:pt x="1429" y="1626"/>
                    <a:pt x="1418" y="1617"/>
                    <a:pt x="1409" y="1610"/>
                  </a:cubicBezTo>
                  <a:cubicBezTo>
                    <a:pt x="1396" y="1600"/>
                    <a:pt x="1383" y="1593"/>
                    <a:pt x="1369" y="1586"/>
                  </a:cubicBezTo>
                  <a:lnTo>
                    <a:pt x="1369" y="1557"/>
                  </a:lnTo>
                  <a:cubicBezTo>
                    <a:pt x="1387" y="1544"/>
                    <a:pt x="1407" y="1535"/>
                    <a:pt x="1429" y="1529"/>
                  </a:cubicBezTo>
                  <a:cubicBezTo>
                    <a:pt x="1449" y="1524"/>
                    <a:pt x="1469" y="1516"/>
                    <a:pt x="1489" y="1507"/>
                  </a:cubicBezTo>
                  <a:cubicBezTo>
                    <a:pt x="1489" y="1504"/>
                    <a:pt x="1502" y="1487"/>
                    <a:pt x="1531" y="1460"/>
                  </a:cubicBezTo>
                  <a:cubicBezTo>
                    <a:pt x="1551" y="1440"/>
                    <a:pt x="1570" y="1418"/>
                    <a:pt x="1586" y="1396"/>
                  </a:cubicBezTo>
                  <a:cubicBezTo>
                    <a:pt x="1601" y="1378"/>
                    <a:pt x="1624" y="1339"/>
                    <a:pt x="1661" y="1281"/>
                  </a:cubicBezTo>
                  <a:cubicBezTo>
                    <a:pt x="1696" y="1222"/>
                    <a:pt x="1732" y="1162"/>
                    <a:pt x="1769" y="1102"/>
                  </a:cubicBezTo>
                  <a:cubicBezTo>
                    <a:pt x="1802" y="1045"/>
                    <a:pt x="1842" y="994"/>
                    <a:pt x="1887" y="948"/>
                  </a:cubicBezTo>
                  <a:cubicBezTo>
                    <a:pt x="1922" y="914"/>
                    <a:pt x="1952" y="897"/>
                    <a:pt x="1977" y="897"/>
                  </a:cubicBezTo>
                  <a:cubicBezTo>
                    <a:pt x="1983" y="897"/>
                    <a:pt x="1988" y="897"/>
                    <a:pt x="1993" y="899"/>
                  </a:cubicBezTo>
                  <a:cubicBezTo>
                    <a:pt x="2017" y="904"/>
                    <a:pt x="2037" y="921"/>
                    <a:pt x="2046" y="945"/>
                  </a:cubicBezTo>
                  <a:cubicBezTo>
                    <a:pt x="2057" y="970"/>
                    <a:pt x="2068" y="998"/>
                    <a:pt x="2077" y="1025"/>
                  </a:cubicBezTo>
                  <a:lnTo>
                    <a:pt x="2101" y="1098"/>
                  </a:lnTo>
                  <a:cubicBezTo>
                    <a:pt x="2105" y="1116"/>
                    <a:pt x="2121" y="1129"/>
                    <a:pt x="2140" y="1129"/>
                  </a:cubicBezTo>
                  <a:cubicBezTo>
                    <a:pt x="2154" y="1127"/>
                    <a:pt x="2167" y="1122"/>
                    <a:pt x="2178" y="1113"/>
                  </a:cubicBezTo>
                  <a:cubicBezTo>
                    <a:pt x="2191" y="1104"/>
                    <a:pt x="2204" y="1094"/>
                    <a:pt x="2216" y="1087"/>
                  </a:cubicBezTo>
                  <a:lnTo>
                    <a:pt x="2216" y="1242"/>
                  </a:lnTo>
                  <a:cubicBezTo>
                    <a:pt x="2216" y="1268"/>
                    <a:pt x="2205" y="1292"/>
                    <a:pt x="2189" y="1312"/>
                  </a:cubicBezTo>
                  <a:lnTo>
                    <a:pt x="2295" y="1312"/>
                  </a:lnTo>
                  <a:cubicBezTo>
                    <a:pt x="2298" y="1312"/>
                    <a:pt x="2311" y="1337"/>
                    <a:pt x="2330" y="1389"/>
                  </a:cubicBezTo>
                  <a:cubicBezTo>
                    <a:pt x="2344" y="1427"/>
                    <a:pt x="2353" y="1467"/>
                    <a:pt x="2357" y="1507"/>
                  </a:cubicBezTo>
                  <a:cubicBezTo>
                    <a:pt x="2351" y="1522"/>
                    <a:pt x="2346" y="1535"/>
                    <a:pt x="2337" y="1547"/>
                  </a:cubicBezTo>
                  <a:cubicBezTo>
                    <a:pt x="2326" y="1558"/>
                    <a:pt x="2320" y="1571"/>
                    <a:pt x="2315" y="1586"/>
                  </a:cubicBezTo>
                  <a:lnTo>
                    <a:pt x="2315" y="1774"/>
                  </a:lnTo>
                  <a:cubicBezTo>
                    <a:pt x="2313" y="1825"/>
                    <a:pt x="2319" y="1878"/>
                    <a:pt x="2330" y="1929"/>
                  </a:cubicBezTo>
                  <a:cubicBezTo>
                    <a:pt x="2339" y="1964"/>
                    <a:pt x="2350" y="1999"/>
                    <a:pt x="2364" y="2033"/>
                  </a:cubicBezTo>
                  <a:cubicBezTo>
                    <a:pt x="2379" y="2066"/>
                    <a:pt x="2395" y="2097"/>
                    <a:pt x="2414" y="2128"/>
                  </a:cubicBezTo>
                  <a:cubicBezTo>
                    <a:pt x="2432" y="2158"/>
                    <a:pt x="2452" y="2198"/>
                    <a:pt x="2476" y="2243"/>
                  </a:cubicBezTo>
                  <a:cubicBezTo>
                    <a:pt x="2507" y="2311"/>
                    <a:pt x="2529" y="2384"/>
                    <a:pt x="2540" y="2457"/>
                  </a:cubicBezTo>
                  <a:cubicBezTo>
                    <a:pt x="2552" y="2543"/>
                    <a:pt x="2565" y="2633"/>
                    <a:pt x="2574" y="2728"/>
                  </a:cubicBezTo>
                  <a:cubicBezTo>
                    <a:pt x="2583" y="2821"/>
                    <a:pt x="2589" y="2912"/>
                    <a:pt x="2593" y="3003"/>
                  </a:cubicBezTo>
                  <a:cubicBezTo>
                    <a:pt x="2594" y="3095"/>
                    <a:pt x="2594" y="3173"/>
                    <a:pt x="2594" y="3239"/>
                  </a:cubicBezTo>
                  <a:cubicBezTo>
                    <a:pt x="2594" y="3248"/>
                    <a:pt x="2593" y="3257"/>
                    <a:pt x="2589" y="3266"/>
                  </a:cubicBezTo>
                  <a:cubicBezTo>
                    <a:pt x="2585" y="3272"/>
                    <a:pt x="2582" y="3279"/>
                    <a:pt x="2582" y="3286"/>
                  </a:cubicBezTo>
                  <a:cubicBezTo>
                    <a:pt x="2573" y="3299"/>
                    <a:pt x="2565" y="3314"/>
                    <a:pt x="2560" y="3329"/>
                  </a:cubicBezTo>
                  <a:cubicBezTo>
                    <a:pt x="2554" y="3345"/>
                    <a:pt x="2549" y="3361"/>
                    <a:pt x="2547" y="3378"/>
                  </a:cubicBezTo>
                  <a:lnTo>
                    <a:pt x="2560" y="3407"/>
                  </a:lnTo>
                  <a:lnTo>
                    <a:pt x="2582" y="3449"/>
                  </a:lnTo>
                  <a:lnTo>
                    <a:pt x="2616" y="3449"/>
                  </a:lnTo>
                  <a:cubicBezTo>
                    <a:pt x="2616" y="3438"/>
                    <a:pt x="2625" y="3429"/>
                    <a:pt x="2640" y="3420"/>
                  </a:cubicBezTo>
                  <a:cubicBezTo>
                    <a:pt x="2657" y="3411"/>
                    <a:pt x="2666" y="3403"/>
                    <a:pt x="2666" y="3400"/>
                  </a:cubicBezTo>
                  <a:lnTo>
                    <a:pt x="2686" y="3400"/>
                  </a:lnTo>
                  <a:cubicBezTo>
                    <a:pt x="2702" y="3411"/>
                    <a:pt x="2719" y="3423"/>
                    <a:pt x="2731" y="3438"/>
                  </a:cubicBezTo>
                  <a:lnTo>
                    <a:pt x="2770" y="3476"/>
                  </a:lnTo>
                  <a:lnTo>
                    <a:pt x="2812" y="3476"/>
                  </a:lnTo>
                  <a:cubicBezTo>
                    <a:pt x="2845" y="3396"/>
                    <a:pt x="2894" y="3345"/>
                    <a:pt x="2963" y="3323"/>
                  </a:cubicBezTo>
                  <a:cubicBezTo>
                    <a:pt x="3031" y="3299"/>
                    <a:pt x="3100" y="3279"/>
                    <a:pt x="3170" y="3263"/>
                  </a:cubicBezTo>
                  <a:cubicBezTo>
                    <a:pt x="3236" y="3248"/>
                    <a:pt x="3298" y="3221"/>
                    <a:pt x="3353" y="3182"/>
                  </a:cubicBezTo>
                  <a:cubicBezTo>
                    <a:pt x="3404" y="3144"/>
                    <a:pt x="3429" y="3069"/>
                    <a:pt x="3429" y="2958"/>
                  </a:cubicBezTo>
                  <a:cubicBezTo>
                    <a:pt x="3433" y="2907"/>
                    <a:pt x="3413" y="2855"/>
                    <a:pt x="3373" y="2821"/>
                  </a:cubicBezTo>
                  <a:cubicBezTo>
                    <a:pt x="3338" y="2793"/>
                    <a:pt x="3316" y="2751"/>
                    <a:pt x="3318" y="2706"/>
                  </a:cubicBezTo>
                  <a:cubicBezTo>
                    <a:pt x="3321" y="2654"/>
                    <a:pt x="3336" y="2607"/>
                    <a:pt x="3360" y="2561"/>
                  </a:cubicBezTo>
                  <a:cubicBezTo>
                    <a:pt x="3387" y="2503"/>
                    <a:pt x="3427" y="2474"/>
                    <a:pt x="3479" y="2474"/>
                  </a:cubicBezTo>
                  <a:cubicBezTo>
                    <a:pt x="3511" y="2474"/>
                    <a:pt x="3539" y="2496"/>
                    <a:pt x="3548" y="2527"/>
                  </a:cubicBezTo>
                  <a:cubicBezTo>
                    <a:pt x="3563" y="2561"/>
                    <a:pt x="3570" y="2598"/>
                    <a:pt x="3570" y="2636"/>
                  </a:cubicBezTo>
                  <a:cubicBezTo>
                    <a:pt x="3639" y="2631"/>
                    <a:pt x="3707" y="2622"/>
                    <a:pt x="3774" y="2603"/>
                  </a:cubicBezTo>
                  <a:cubicBezTo>
                    <a:pt x="3838" y="2587"/>
                    <a:pt x="3869" y="2530"/>
                    <a:pt x="3869" y="2432"/>
                  </a:cubicBezTo>
                  <a:lnTo>
                    <a:pt x="3855" y="2419"/>
                  </a:lnTo>
                  <a:lnTo>
                    <a:pt x="3842" y="2404"/>
                  </a:lnTo>
                  <a:cubicBezTo>
                    <a:pt x="3822" y="2390"/>
                    <a:pt x="3802" y="2380"/>
                    <a:pt x="3778" y="2377"/>
                  </a:cubicBezTo>
                  <a:cubicBezTo>
                    <a:pt x="3760" y="2371"/>
                    <a:pt x="3743" y="2368"/>
                    <a:pt x="3729" y="2362"/>
                  </a:cubicBezTo>
                  <a:cubicBezTo>
                    <a:pt x="3725" y="2362"/>
                    <a:pt x="3722" y="2359"/>
                    <a:pt x="3723" y="2355"/>
                  </a:cubicBezTo>
                  <a:cubicBezTo>
                    <a:pt x="3718" y="2351"/>
                    <a:pt x="3716" y="2346"/>
                    <a:pt x="3716" y="2342"/>
                  </a:cubicBezTo>
                  <a:cubicBezTo>
                    <a:pt x="3716" y="2318"/>
                    <a:pt x="3731" y="2296"/>
                    <a:pt x="3762" y="2274"/>
                  </a:cubicBezTo>
                  <a:cubicBezTo>
                    <a:pt x="3784" y="2256"/>
                    <a:pt x="3813" y="2245"/>
                    <a:pt x="3842" y="2243"/>
                  </a:cubicBezTo>
                  <a:cubicBezTo>
                    <a:pt x="3857" y="2253"/>
                    <a:pt x="3873" y="2260"/>
                    <a:pt x="3891" y="2264"/>
                  </a:cubicBezTo>
                  <a:cubicBezTo>
                    <a:pt x="3906" y="2276"/>
                    <a:pt x="3926" y="2284"/>
                    <a:pt x="3946" y="2285"/>
                  </a:cubicBezTo>
                  <a:cubicBezTo>
                    <a:pt x="3957" y="2285"/>
                    <a:pt x="3966" y="2280"/>
                    <a:pt x="3972" y="2271"/>
                  </a:cubicBezTo>
                  <a:cubicBezTo>
                    <a:pt x="3977" y="2264"/>
                    <a:pt x="3981" y="2253"/>
                    <a:pt x="3981" y="2243"/>
                  </a:cubicBezTo>
                  <a:lnTo>
                    <a:pt x="3919" y="2194"/>
                  </a:lnTo>
                  <a:lnTo>
                    <a:pt x="3919" y="2011"/>
                  </a:lnTo>
                  <a:cubicBezTo>
                    <a:pt x="3919" y="2002"/>
                    <a:pt x="3926" y="1993"/>
                    <a:pt x="3943" y="1988"/>
                  </a:cubicBezTo>
                  <a:cubicBezTo>
                    <a:pt x="3955" y="1980"/>
                    <a:pt x="3968" y="1977"/>
                    <a:pt x="3981" y="1977"/>
                  </a:cubicBezTo>
                  <a:cubicBezTo>
                    <a:pt x="4001" y="1977"/>
                    <a:pt x="4010" y="1990"/>
                    <a:pt x="4010" y="2011"/>
                  </a:cubicBezTo>
                  <a:lnTo>
                    <a:pt x="4010" y="2053"/>
                  </a:lnTo>
                  <a:cubicBezTo>
                    <a:pt x="4014" y="2068"/>
                    <a:pt x="4021" y="2090"/>
                    <a:pt x="4030" y="2119"/>
                  </a:cubicBezTo>
                  <a:cubicBezTo>
                    <a:pt x="4036" y="2141"/>
                    <a:pt x="4043" y="2159"/>
                    <a:pt x="4052" y="2180"/>
                  </a:cubicBezTo>
                  <a:lnTo>
                    <a:pt x="4094" y="2180"/>
                  </a:lnTo>
                  <a:cubicBezTo>
                    <a:pt x="4129" y="2143"/>
                    <a:pt x="4158" y="2101"/>
                    <a:pt x="4178" y="2053"/>
                  </a:cubicBezTo>
                  <a:cubicBezTo>
                    <a:pt x="4191" y="2017"/>
                    <a:pt x="4198" y="1980"/>
                    <a:pt x="4198" y="1942"/>
                  </a:cubicBezTo>
                  <a:cubicBezTo>
                    <a:pt x="4198" y="1902"/>
                    <a:pt x="4193" y="1862"/>
                    <a:pt x="4186" y="1823"/>
                  </a:cubicBezTo>
                  <a:cubicBezTo>
                    <a:pt x="4175" y="1774"/>
                    <a:pt x="4169" y="1725"/>
                    <a:pt x="4171" y="1675"/>
                  </a:cubicBezTo>
                  <a:cubicBezTo>
                    <a:pt x="4213" y="1675"/>
                    <a:pt x="4240" y="1681"/>
                    <a:pt x="4251" y="1694"/>
                  </a:cubicBezTo>
                  <a:cubicBezTo>
                    <a:pt x="4268" y="1704"/>
                    <a:pt x="4287" y="1711"/>
                    <a:pt x="4306" y="1711"/>
                  </a:cubicBezTo>
                  <a:cubicBezTo>
                    <a:pt x="4311" y="1711"/>
                    <a:pt x="4315" y="1711"/>
                    <a:pt x="4319" y="1710"/>
                  </a:cubicBezTo>
                  <a:lnTo>
                    <a:pt x="4354" y="1710"/>
                  </a:lnTo>
                  <a:cubicBezTo>
                    <a:pt x="4374" y="1681"/>
                    <a:pt x="4396" y="1655"/>
                    <a:pt x="4419" y="1630"/>
                  </a:cubicBezTo>
                  <a:cubicBezTo>
                    <a:pt x="4441" y="1602"/>
                    <a:pt x="4465" y="1579"/>
                    <a:pt x="4492" y="1557"/>
                  </a:cubicBezTo>
                  <a:cubicBezTo>
                    <a:pt x="4516" y="1533"/>
                    <a:pt x="4554" y="1498"/>
                    <a:pt x="4609" y="1451"/>
                  </a:cubicBezTo>
                  <a:cubicBezTo>
                    <a:pt x="4646" y="1421"/>
                    <a:pt x="4679" y="1389"/>
                    <a:pt x="4710" y="1354"/>
                  </a:cubicBezTo>
                  <a:lnTo>
                    <a:pt x="4732" y="1354"/>
                  </a:lnTo>
                  <a:cubicBezTo>
                    <a:pt x="4759" y="1354"/>
                    <a:pt x="4785" y="1405"/>
                    <a:pt x="4808" y="1507"/>
                  </a:cubicBezTo>
                  <a:cubicBezTo>
                    <a:pt x="4832" y="1610"/>
                    <a:pt x="4856" y="1739"/>
                    <a:pt x="4881" y="1895"/>
                  </a:cubicBezTo>
                  <a:cubicBezTo>
                    <a:pt x="4907" y="2052"/>
                    <a:pt x="4934" y="2220"/>
                    <a:pt x="4966" y="2401"/>
                  </a:cubicBezTo>
                  <a:cubicBezTo>
                    <a:pt x="4995" y="2570"/>
                    <a:pt x="5031" y="2738"/>
                    <a:pt x="5079" y="2905"/>
                  </a:cubicBezTo>
                  <a:cubicBezTo>
                    <a:pt x="5113" y="3040"/>
                    <a:pt x="5166" y="3170"/>
                    <a:pt x="5236" y="3292"/>
                  </a:cubicBezTo>
                  <a:cubicBezTo>
                    <a:pt x="5296" y="3394"/>
                    <a:pt x="5369" y="3445"/>
                    <a:pt x="5453" y="3445"/>
                  </a:cubicBezTo>
                  <a:lnTo>
                    <a:pt x="5495" y="3445"/>
                  </a:lnTo>
                  <a:cubicBezTo>
                    <a:pt x="5499" y="3436"/>
                    <a:pt x="5521" y="3422"/>
                    <a:pt x="5561" y="3403"/>
                  </a:cubicBezTo>
                  <a:cubicBezTo>
                    <a:pt x="5585" y="3391"/>
                    <a:pt x="5609" y="3381"/>
                    <a:pt x="5634" y="3376"/>
                  </a:cubicBezTo>
                  <a:cubicBezTo>
                    <a:pt x="5663" y="3380"/>
                    <a:pt x="5691" y="3391"/>
                    <a:pt x="5714" y="3403"/>
                  </a:cubicBezTo>
                  <a:cubicBezTo>
                    <a:pt x="5742" y="3414"/>
                    <a:pt x="5766" y="3429"/>
                    <a:pt x="5789" y="3445"/>
                  </a:cubicBezTo>
                  <a:lnTo>
                    <a:pt x="5839" y="3445"/>
                  </a:lnTo>
                  <a:cubicBezTo>
                    <a:pt x="5839" y="3413"/>
                    <a:pt x="5826" y="3380"/>
                    <a:pt x="5802" y="3354"/>
                  </a:cubicBezTo>
                  <a:cubicBezTo>
                    <a:pt x="5780" y="3330"/>
                    <a:pt x="5755" y="3305"/>
                    <a:pt x="5729" y="3277"/>
                  </a:cubicBezTo>
                  <a:cubicBezTo>
                    <a:pt x="5702" y="3248"/>
                    <a:pt x="5678" y="3215"/>
                    <a:pt x="5656" y="3182"/>
                  </a:cubicBezTo>
                  <a:cubicBezTo>
                    <a:pt x="5630" y="3142"/>
                    <a:pt x="5618" y="3095"/>
                    <a:pt x="5621" y="3045"/>
                  </a:cubicBezTo>
                  <a:cubicBezTo>
                    <a:pt x="5621" y="3018"/>
                    <a:pt x="5623" y="2992"/>
                    <a:pt x="5627" y="2965"/>
                  </a:cubicBezTo>
                  <a:cubicBezTo>
                    <a:pt x="5632" y="2930"/>
                    <a:pt x="5634" y="2908"/>
                    <a:pt x="5634" y="2899"/>
                  </a:cubicBezTo>
                  <a:cubicBezTo>
                    <a:pt x="5658" y="2899"/>
                    <a:pt x="5678" y="2885"/>
                    <a:pt x="5687" y="2865"/>
                  </a:cubicBezTo>
                  <a:cubicBezTo>
                    <a:pt x="5696" y="2848"/>
                    <a:pt x="5702" y="2832"/>
                    <a:pt x="5705" y="2815"/>
                  </a:cubicBezTo>
                  <a:cubicBezTo>
                    <a:pt x="5696" y="2795"/>
                    <a:pt x="5683" y="2779"/>
                    <a:pt x="5669" y="2762"/>
                  </a:cubicBezTo>
                  <a:cubicBezTo>
                    <a:pt x="5654" y="2746"/>
                    <a:pt x="5641" y="2726"/>
                    <a:pt x="5634" y="2702"/>
                  </a:cubicBezTo>
                  <a:cubicBezTo>
                    <a:pt x="5616" y="2647"/>
                    <a:pt x="5601" y="2598"/>
                    <a:pt x="5592" y="2559"/>
                  </a:cubicBezTo>
                  <a:cubicBezTo>
                    <a:pt x="5583" y="2523"/>
                    <a:pt x="5577" y="2485"/>
                    <a:pt x="5572" y="2446"/>
                  </a:cubicBezTo>
                  <a:cubicBezTo>
                    <a:pt x="5566" y="2411"/>
                    <a:pt x="5565" y="2375"/>
                    <a:pt x="5565" y="2338"/>
                  </a:cubicBezTo>
                  <a:lnTo>
                    <a:pt x="5565" y="2011"/>
                  </a:lnTo>
                  <a:cubicBezTo>
                    <a:pt x="5566" y="1995"/>
                    <a:pt x="5574" y="1980"/>
                    <a:pt x="5581" y="1966"/>
                  </a:cubicBezTo>
                  <a:cubicBezTo>
                    <a:pt x="5590" y="1953"/>
                    <a:pt x="5598" y="1937"/>
                    <a:pt x="5599" y="1920"/>
                  </a:cubicBezTo>
                  <a:cubicBezTo>
                    <a:pt x="5590" y="1920"/>
                    <a:pt x="5577" y="1911"/>
                    <a:pt x="5561" y="1893"/>
                  </a:cubicBezTo>
                  <a:cubicBezTo>
                    <a:pt x="5548" y="1880"/>
                    <a:pt x="5539" y="1865"/>
                    <a:pt x="5530" y="1851"/>
                  </a:cubicBezTo>
                  <a:cubicBezTo>
                    <a:pt x="5524" y="1851"/>
                    <a:pt x="5523" y="1849"/>
                    <a:pt x="5523" y="1843"/>
                  </a:cubicBezTo>
                  <a:cubicBezTo>
                    <a:pt x="5517" y="1843"/>
                    <a:pt x="5515" y="1840"/>
                    <a:pt x="5515" y="1829"/>
                  </a:cubicBezTo>
                  <a:lnTo>
                    <a:pt x="5530" y="1816"/>
                  </a:lnTo>
                  <a:cubicBezTo>
                    <a:pt x="5534" y="1807"/>
                    <a:pt x="5545" y="1789"/>
                    <a:pt x="5561" y="1763"/>
                  </a:cubicBezTo>
                  <a:cubicBezTo>
                    <a:pt x="5572" y="1745"/>
                    <a:pt x="5585" y="1726"/>
                    <a:pt x="5599" y="1710"/>
                  </a:cubicBezTo>
                  <a:lnTo>
                    <a:pt x="5543" y="1683"/>
                  </a:lnTo>
                  <a:cubicBezTo>
                    <a:pt x="5512" y="1668"/>
                    <a:pt x="5495" y="1652"/>
                    <a:pt x="5495" y="1633"/>
                  </a:cubicBezTo>
                  <a:cubicBezTo>
                    <a:pt x="5495" y="1511"/>
                    <a:pt x="5512" y="1387"/>
                    <a:pt x="5546" y="1268"/>
                  </a:cubicBezTo>
                  <a:cubicBezTo>
                    <a:pt x="5581" y="1149"/>
                    <a:pt x="5599" y="1027"/>
                    <a:pt x="5599" y="903"/>
                  </a:cubicBezTo>
                  <a:cubicBezTo>
                    <a:pt x="5598" y="870"/>
                    <a:pt x="5594" y="835"/>
                    <a:pt x="5588" y="802"/>
                  </a:cubicBezTo>
                  <a:cubicBezTo>
                    <a:pt x="5581" y="751"/>
                    <a:pt x="5572" y="700"/>
                    <a:pt x="5557" y="651"/>
                  </a:cubicBezTo>
                  <a:cubicBezTo>
                    <a:pt x="5545" y="605"/>
                    <a:pt x="5528" y="561"/>
                    <a:pt x="5508" y="517"/>
                  </a:cubicBezTo>
                  <a:cubicBezTo>
                    <a:pt x="5490" y="481"/>
                    <a:pt x="5466" y="462"/>
                    <a:pt x="5439" y="462"/>
                  </a:cubicBezTo>
                  <a:lnTo>
                    <a:pt x="5404" y="462"/>
                  </a:lnTo>
                  <a:cubicBezTo>
                    <a:pt x="5404" y="468"/>
                    <a:pt x="5395" y="475"/>
                    <a:pt x="5378" y="490"/>
                  </a:cubicBezTo>
                  <a:cubicBezTo>
                    <a:pt x="5369" y="501"/>
                    <a:pt x="5355" y="508"/>
                    <a:pt x="5340" y="512"/>
                  </a:cubicBezTo>
                  <a:cubicBezTo>
                    <a:pt x="5307" y="508"/>
                    <a:pt x="5274" y="492"/>
                    <a:pt x="5252" y="466"/>
                  </a:cubicBezTo>
                  <a:cubicBezTo>
                    <a:pt x="5219" y="431"/>
                    <a:pt x="5188" y="397"/>
                    <a:pt x="5159" y="360"/>
                  </a:cubicBezTo>
                  <a:cubicBezTo>
                    <a:pt x="5126" y="320"/>
                    <a:pt x="5092" y="282"/>
                    <a:pt x="5057" y="245"/>
                  </a:cubicBezTo>
                  <a:cubicBezTo>
                    <a:pt x="5028" y="210"/>
                    <a:pt x="4989" y="185"/>
                    <a:pt x="4949" y="168"/>
                  </a:cubicBezTo>
                  <a:cubicBezTo>
                    <a:pt x="4827" y="196"/>
                    <a:pt x="4750" y="230"/>
                    <a:pt x="4717" y="269"/>
                  </a:cubicBezTo>
                  <a:cubicBezTo>
                    <a:pt x="4684" y="309"/>
                    <a:pt x="4668" y="389"/>
                    <a:pt x="4668" y="512"/>
                  </a:cubicBezTo>
                  <a:lnTo>
                    <a:pt x="4702" y="512"/>
                  </a:lnTo>
                  <a:lnTo>
                    <a:pt x="4710" y="517"/>
                  </a:lnTo>
                  <a:lnTo>
                    <a:pt x="4710" y="532"/>
                  </a:lnTo>
                  <a:cubicBezTo>
                    <a:pt x="4702" y="545"/>
                    <a:pt x="4693" y="556"/>
                    <a:pt x="4682" y="563"/>
                  </a:cubicBezTo>
                  <a:cubicBezTo>
                    <a:pt x="4673" y="574"/>
                    <a:pt x="4660" y="579"/>
                    <a:pt x="4648" y="581"/>
                  </a:cubicBezTo>
                  <a:lnTo>
                    <a:pt x="4633" y="567"/>
                  </a:lnTo>
                  <a:cubicBezTo>
                    <a:pt x="4624" y="557"/>
                    <a:pt x="4618" y="545"/>
                    <a:pt x="4618" y="532"/>
                  </a:cubicBezTo>
                  <a:cubicBezTo>
                    <a:pt x="4587" y="523"/>
                    <a:pt x="4558" y="514"/>
                    <a:pt x="4527" y="501"/>
                  </a:cubicBezTo>
                  <a:cubicBezTo>
                    <a:pt x="4500" y="492"/>
                    <a:pt x="4474" y="479"/>
                    <a:pt x="4450" y="462"/>
                  </a:cubicBezTo>
                  <a:cubicBezTo>
                    <a:pt x="4449" y="499"/>
                    <a:pt x="4438" y="535"/>
                    <a:pt x="4419" y="567"/>
                  </a:cubicBezTo>
                  <a:cubicBezTo>
                    <a:pt x="4399" y="603"/>
                    <a:pt x="4374" y="638"/>
                    <a:pt x="4346" y="669"/>
                  </a:cubicBezTo>
                  <a:cubicBezTo>
                    <a:pt x="4319" y="698"/>
                    <a:pt x="4288" y="724"/>
                    <a:pt x="4255" y="746"/>
                  </a:cubicBezTo>
                  <a:cubicBezTo>
                    <a:pt x="4228" y="764"/>
                    <a:pt x="4195" y="775"/>
                    <a:pt x="4164" y="777"/>
                  </a:cubicBezTo>
                  <a:cubicBezTo>
                    <a:pt x="4147" y="775"/>
                    <a:pt x="4134" y="767"/>
                    <a:pt x="4123" y="756"/>
                  </a:cubicBezTo>
                  <a:cubicBezTo>
                    <a:pt x="4107" y="742"/>
                    <a:pt x="4098" y="733"/>
                    <a:pt x="4092" y="727"/>
                  </a:cubicBezTo>
                  <a:lnTo>
                    <a:pt x="4050" y="727"/>
                  </a:lnTo>
                  <a:cubicBezTo>
                    <a:pt x="4006" y="727"/>
                    <a:pt x="3955" y="753"/>
                    <a:pt x="3893" y="799"/>
                  </a:cubicBezTo>
                  <a:cubicBezTo>
                    <a:pt x="3826" y="848"/>
                    <a:pt x="3764" y="901"/>
                    <a:pt x="3703" y="959"/>
                  </a:cubicBezTo>
                  <a:cubicBezTo>
                    <a:pt x="3641" y="1020"/>
                    <a:pt x="3583" y="1082"/>
                    <a:pt x="3528" y="1146"/>
                  </a:cubicBezTo>
                  <a:cubicBezTo>
                    <a:pt x="3490" y="1189"/>
                    <a:pt x="3453" y="1235"/>
                    <a:pt x="3420" y="1283"/>
                  </a:cubicBezTo>
                  <a:cubicBezTo>
                    <a:pt x="3398" y="1310"/>
                    <a:pt x="3373" y="1337"/>
                    <a:pt x="3347" y="1363"/>
                  </a:cubicBezTo>
                  <a:cubicBezTo>
                    <a:pt x="3307" y="1403"/>
                    <a:pt x="3265" y="1443"/>
                    <a:pt x="3221" y="1485"/>
                  </a:cubicBezTo>
                  <a:cubicBezTo>
                    <a:pt x="3175" y="1527"/>
                    <a:pt x="3137" y="1568"/>
                    <a:pt x="3102" y="1604"/>
                  </a:cubicBezTo>
                  <a:cubicBezTo>
                    <a:pt x="3066" y="1641"/>
                    <a:pt x="3049" y="1664"/>
                    <a:pt x="3049" y="1674"/>
                  </a:cubicBezTo>
                  <a:cubicBezTo>
                    <a:pt x="3047" y="1695"/>
                    <a:pt x="3057" y="1714"/>
                    <a:pt x="3073" y="1726"/>
                  </a:cubicBezTo>
                  <a:cubicBezTo>
                    <a:pt x="3091" y="1741"/>
                    <a:pt x="3100" y="1763"/>
                    <a:pt x="3099" y="1787"/>
                  </a:cubicBezTo>
                  <a:cubicBezTo>
                    <a:pt x="3099" y="1819"/>
                    <a:pt x="3091" y="1842"/>
                    <a:pt x="3078" y="1856"/>
                  </a:cubicBezTo>
                  <a:lnTo>
                    <a:pt x="3078" y="1856"/>
                  </a:lnTo>
                  <a:cubicBezTo>
                    <a:pt x="3072" y="1852"/>
                    <a:pt x="3064" y="1849"/>
                    <a:pt x="3055" y="1849"/>
                  </a:cubicBezTo>
                  <a:cubicBezTo>
                    <a:pt x="3037" y="1849"/>
                    <a:pt x="3028" y="1859"/>
                    <a:pt x="3027" y="1881"/>
                  </a:cubicBezTo>
                  <a:lnTo>
                    <a:pt x="3027" y="1881"/>
                  </a:lnTo>
                  <a:cubicBezTo>
                    <a:pt x="3005" y="1889"/>
                    <a:pt x="2982" y="1895"/>
                    <a:pt x="2958" y="1898"/>
                  </a:cubicBezTo>
                  <a:cubicBezTo>
                    <a:pt x="2945" y="1889"/>
                    <a:pt x="2934" y="1876"/>
                    <a:pt x="2931" y="1860"/>
                  </a:cubicBezTo>
                  <a:cubicBezTo>
                    <a:pt x="2921" y="1845"/>
                    <a:pt x="2918" y="1831"/>
                    <a:pt x="2916" y="1814"/>
                  </a:cubicBezTo>
                  <a:cubicBezTo>
                    <a:pt x="2921" y="1809"/>
                    <a:pt x="2929" y="1803"/>
                    <a:pt x="2936" y="1800"/>
                  </a:cubicBezTo>
                  <a:cubicBezTo>
                    <a:pt x="2951" y="1787"/>
                    <a:pt x="2958" y="1778"/>
                    <a:pt x="2958" y="1772"/>
                  </a:cubicBezTo>
                  <a:lnTo>
                    <a:pt x="2958" y="1737"/>
                  </a:lnTo>
                  <a:cubicBezTo>
                    <a:pt x="2958" y="1686"/>
                    <a:pt x="2951" y="1635"/>
                    <a:pt x="2936" y="1586"/>
                  </a:cubicBezTo>
                  <a:cubicBezTo>
                    <a:pt x="2923" y="1535"/>
                    <a:pt x="2916" y="1482"/>
                    <a:pt x="2916" y="1429"/>
                  </a:cubicBezTo>
                  <a:cubicBezTo>
                    <a:pt x="2916" y="1368"/>
                    <a:pt x="2923" y="1330"/>
                    <a:pt x="2936" y="1314"/>
                  </a:cubicBezTo>
                  <a:cubicBezTo>
                    <a:pt x="2951" y="1297"/>
                    <a:pt x="2958" y="1266"/>
                    <a:pt x="2958" y="1219"/>
                  </a:cubicBezTo>
                  <a:cubicBezTo>
                    <a:pt x="2958" y="1158"/>
                    <a:pt x="2945" y="1115"/>
                    <a:pt x="2923" y="1085"/>
                  </a:cubicBezTo>
                  <a:cubicBezTo>
                    <a:pt x="2889" y="1045"/>
                    <a:pt x="2850" y="1009"/>
                    <a:pt x="2810" y="974"/>
                  </a:cubicBezTo>
                  <a:lnTo>
                    <a:pt x="2832" y="932"/>
                  </a:lnTo>
                  <a:lnTo>
                    <a:pt x="2810" y="462"/>
                  </a:lnTo>
                  <a:cubicBezTo>
                    <a:pt x="2806" y="459"/>
                    <a:pt x="2788" y="442"/>
                    <a:pt x="2759" y="413"/>
                  </a:cubicBezTo>
                  <a:cubicBezTo>
                    <a:pt x="2730" y="386"/>
                    <a:pt x="2695" y="355"/>
                    <a:pt x="2660" y="322"/>
                  </a:cubicBezTo>
                  <a:cubicBezTo>
                    <a:pt x="2625" y="289"/>
                    <a:pt x="2593" y="258"/>
                    <a:pt x="2562" y="230"/>
                  </a:cubicBezTo>
                  <a:cubicBezTo>
                    <a:pt x="2547" y="214"/>
                    <a:pt x="2529" y="199"/>
                    <a:pt x="2510" y="188"/>
                  </a:cubicBezTo>
                  <a:cubicBezTo>
                    <a:pt x="2499" y="188"/>
                    <a:pt x="2468" y="190"/>
                    <a:pt x="2415" y="192"/>
                  </a:cubicBezTo>
                  <a:cubicBezTo>
                    <a:pt x="2403" y="193"/>
                    <a:pt x="2391" y="194"/>
                    <a:pt x="2379" y="194"/>
                  </a:cubicBezTo>
                  <a:cubicBezTo>
                    <a:pt x="2357" y="194"/>
                    <a:pt x="2336" y="192"/>
                    <a:pt x="2313" y="188"/>
                  </a:cubicBezTo>
                  <a:cubicBezTo>
                    <a:pt x="2280" y="181"/>
                    <a:pt x="2247" y="168"/>
                    <a:pt x="2218" y="150"/>
                  </a:cubicBezTo>
                  <a:cubicBezTo>
                    <a:pt x="2183" y="130"/>
                    <a:pt x="2149" y="108"/>
                    <a:pt x="2110" y="88"/>
                  </a:cubicBezTo>
                  <a:cubicBezTo>
                    <a:pt x="2074" y="66"/>
                    <a:pt x="2037" y="46"/>
                    <a:pt x="2003" y="28"/>
                  </a:cubicBezTo>
                  <a:cubicBezTo>
                    <a:pt x="1970" y="9"/>
                    <a:pt x="1935" y="0"/>
                    <a:pt x="19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2"/>
            <p:cNvSpPr/>
            <p:nvPr/>
          </p:nvSpPr>
          <p:spPr>
            <a:xfrm>
              <a:off x="6045575" y="2932625"/>
              <a:ext cx="79850" cy="168725"/>
            </a:xfrm>
            <a:custGeom>
              <a:avLst/>
              <a:gdLst/>
              <a:ahLst/>
              <a:cxnLst/>
              <a:rect l="l" t="t" r="r" b="b"/>
              <a:pathLst>
                <a:path w="3194" h="6749" extrusionOk="0">
                  <a:moveTo>
                    <a:pt x="2672" y="386"/>
                  </a:moveTo>
                  <a:lnTo>
                    <a:pt x="2672" y="386"/>
                  </a:lnTo>
                  <a:cubicBezTo>
                    <a:pt x="2699" y="394"/>
                    <a:pt x="2717" y="415"/>
                    <a:pt x="2720" y="442"/>
                  </a:cubicBezTo>
                  <a:cubicBezTo>
                    <a:pt x="2726" y="466"/>
                    <a:pt x="2728" y="488"/>
                    <a:pt x="2728" y="512"/>
                  </a:cubicBezTo>
                  <a:lnTo>
                    <a:pt x="2631" y="505"/>
                  </a:lnTo>
                  <a:cubicBezTo>
                    <a:pt x="2631" y="483"/>
                    <a:pt x="2633" y="461"/>
                    <a:pt x="2636" y="439"/>
                  </a:cubicBezTo>
                  <a:cubicBezTo>
                    <a:pt x="2640" y="417"/>
                    <a:pt x="2653" y="397"/>
                    <a:pt x="2672" y="386"/>
                  </a:cubicBezTo>
                  <a:close/>
                  <a:moveTo>
                    <a:pt x="2840" y="603"/>
                  </a:moveTo>
                  <a:cubicBezTo>
                    <a:pt x="2863" y="603"/>
                    <a:pt x="2874" y="614"/>
                    <a:pt x="2872" y="638"/>
                  </a:cubicBezTo>
                  <a:cubicBezTo>
                    <a:pt x="2872" y="658"/>
                    <a:pt x="2857" y="673"/>
                    <a:pt x="2839" y="673"/>
                  </a:cubicBezTo>
                  <a:cubicBezTo>
                    <a:pt x="2837" y="673"/>
                    <a:pt x="2836" y="673"/>
                    <a:pt x="2834" y="673"/>
                  </a:cubicBezTo>
                  <a:cubicBezTo>
                    <a:pt x="2815" y="673"/>
                    <a:pt x="2806" y="662"/>
                    <a:pt x="2808" y="638"/>
                  </a:cubicBezTo>
                  <a:cubicBezTo>
                    <a:pt x="2812" y="616"/>
                    <a:pt x="2821" y="604"/>
                    <a:pt x="2840" y="603"/>
                  </a:cubicBezTo>
                  <a:close/>
                  <a:moveTo>
                    <a:pt x="1837" y="907"/>
                  </a:moveTo>
                  <a:cubicBezTo>
                    <a:pt x="1840" y="907"/>
                    <a:pt x="1842" y="908"/>
                    <a:pt x="1845" y="910"/>
                  </a:cubicBezTo>
                  <a:cubicBezTo>
                    <a:pt x="1855" y="910"/>
                    <a:pt x="1858" y="923"/>
                    <a:pt x="1855" y="945"/>
                  </a:cubicBezTo>
                  <a:cubicBezTo>
                    <a:pt x="1855" y="963"/>
                    <a:pt x="1849" y="981"/>
                    <a:pt x="1838" y="994"/>
                  </a:cubicBezTo>
                  <a:cubicBezTo>
                    <a:pt x="1836" y="995"/>
                    <a:pt x="1834" y="995"/>
                    <a:pt x="1833" y="995"/>
                  </a:cubicBezTo>
                  <a:cubicBezTo>
                    <a:pt x="1822" y="995"/>
                    <a:pt x="1818" y="980"/>
                    <a:pt x="1820" y="948"/>
                  </a:cubicBezTo>
                  <a:cubicBezTo>
                    <a:pt x="1821" y="921"/>
                    <a:pt x="1827" y="907"/>
                    <a:pt x="1837" y="907"/>
                  </a:cubicBezTo>
                  <a:close/>
                  <a:moveTo>
                    <a:pt x="2792" y="974"/>
                  </a:moveTo>
                  <a:lnTo>
                    <a:pt x="2826" y="1016"/>
                  </a:lnTo>
                  <a:lnTo>
                    <a:pt x="2792" y="1016"/>
                  </a:lnTo>
                  <a:lnTo>
                    <a:pt x="2792" y="974"/>
                  </a:lnTo>
                  <a:close/>
                  <a:moveTo>
                    <a:pt x="1460" y="1140"/>
                  </a:moveTo>
                  <a:lnTo>
                    <a:pt x="1460" y="1190"/>
                  </a:lnTo>
                  <a:lnTo>
                    <a:pt x="1403" y="1190"/>
                  </a:lnTo>
                  <a:lnTo>
                    <a:pt x="1403" y="1140"/>
                  </a:lnTo>
                  <a:close/>
                  <a:moveTo>
                    <a:pt x="2454" y="1127"/>
                  </a:moveTo>
                  <a:cubicBezTo>
                    <a:pt x="2470" y="1127"/>
                    <a:pt x="2487" y="1140"/>
                    <a:pt x="2505" y="1165"/>
                  </a:cubicBezTo>
                  <a:lnTo>
                    <a:pt x="2505" y="1165"/>
                  </a:lnTo>
                  <a:cubicBezTo>
                    <a:pt x="2500" y="1163"/>
                    <a:pt x="2495" y="1162"/>
                    <a:pt x="2490" y="1162"/>
                  </a:cubicBezTo>
                  <a:cubicBezTo>
                    <a:pt x="2470" y="1162"/>
                    <a:pt x="2474" y="1182"/>
                    <a:pt x="2496" y="1222"/>
                  </a:cubicBezTo>
                  <a:cubicBezTo>
                    <a:pt x="2498" y="1226"/>
                    <a:pt x="2500" y="1230"/>
                    <a:pt x="2503" y="1233"/>
                  </a:cubicBezTo>
                  <a:lnTo>
                    <a:pt x="2503" y="1233"/>
                  </a:lnTo>
                  <a:cubicBezTo>
                    <a:pt x="2487" y="1225"/>
                    <a:pt x="2472" y="1209"/>
                    <a:pt x="2457" y="1184"/>
                  </a:cubicBezTo>
                  <a:cubicBezTo>
                    <a:pt x="2437" y="1146"/>
                    <a:pt x="2435" y="1127"/>
                    <a:pt x="2454" y="1127"/>
                  </a:cubicBezTo>
                  <a:close/>
                  <a:moveTo>
                    <a:pt x="2505" y="1165"/>
                  </a:moveTo>
                  <a:cubicBezTo>
                    <a:pt x="2523" y="1172"/>
                    <a:pt x="2541" y="1191"/>
                    <a:pt x="2560" y="1222"/>
                  </a:cubicBezTo>
                  <a:cubicBezTo>
                    <a:pt x="2583" y="1261"/>
                    <a:pt x="2583" y="1281"/>
                    <a:pt x="2560" y="1281"/>
                  </a:cubicBezTo>
                  <a:cubicBezTo>
                    <a:pt x="2543" y="1281"/>
                    <a:pt x="2524" y="1265"/>
                    <a:pt x="2503" y="1233"/>
                  </a:cubicBezTo>
                  <a:lnTo>
                    <a:pt x="2503" y="1233"/>
                  </a:lnTo>
                  <a:cubicBezTo>
                    <a:pt x="2510" y="1237"/>
                    <a:pt x="2517" y="1239"/>
                    <a:pt x="2525" y="1239"/>
                  </a:cubicBezTo>
                  <a:cubicBezTo>
                    <a:pt x="2543" y="1239"/>
                    <a:pt x="2540" y="1221"/>
                    <a:pt x="2518" y="1184"/>
                  </a:cubicBezTo>
                  <a:cubicBezTo>
                    <a:pt x="2513" y="1177"/>
                    <a:pt x="2509" y="1171"/>
                    <a:pt x="2505" y="1165"/>
                  </a:cubicBezTo>
                  <a:close/>
                  <a:moveTo>
                    <a:pt x="1538" y="1268"/>
                  </a:moveTo>
                  <a:cubicBezTo>
                    <a:pt x="1540" y="1268"/>
                    <a:pt x="1542" y="1268"/>
                    <a:pt x="1544" y="1268"/>
                  </a:cubicBezTo>
                  <a:cubicBezTo>
                    <a:pt x="1559" y="1268"/>
                    <a:pt x="1562" y="1281"/>
                    <a:pt x="1560" y="1310"/>
                  </a:cubicBezTo>
                  <a:cubicBezTo>
                    <a:pt x="1559" y="1338"/>
                    <a:pt x="1551" y="1352"/>
                    <a:pt x="1537" y="1352"/>
                  </a:cubicBezTo>
                  <a:cubicBezTo>
                    <a:pt x="1535" y="1352"/>
                    <a:pt x="1533" y="1353"/>
                    <a:pt x="1531" y="1353"/>
                  </a:cubicBezTo>
                  <a:cubicBezTo>
                    <a:pt x="1510" y="1353"/>
                    <a:pt x="1492" y="1332"/>
                    <a:pt x="1498" y="1310"/>
                  </a:cubicBezTo>
                  <a:cubicBezTo>
                    <a:pt x="1497" y="1287"/>
                    <a:pt x="1515" y="1268"/>
                    <a:pt x="1538" y="1268"/>
                  </a:cubicBezTo>
                  <a:close/>
                  <a:moveTo>
                    <a:pt x="2846" y="1327"/>
                  </a:moveTo>
                  <a:lnTo>
                    <a:pt x="2846" y="1403"/>
                  </a:lnTo>
                  <a:lnTo>
                    <a:pt x="2812" y="1403"/>
                  </a:lnTo>
                  <a:lnTo>
                    <a:pt x="2812" y="1327"/>
                  </a:lnTo>
                  <a:close/>
                  <a:moveTo>
                    <a:pt x="885" y="888"/>
                  </a:moveTo>
                  <a:cubicBezTo>
                    <a:pt x="881" y="895"/>
                    <a:pt x="883" y="923"/>
                    <a:pt x="888" y="965"/>
                  </a:cubicBezTo>
                  <a:cubicBezTo>
                    <a:pt x="894" y="996"/>
                    <a:pt x="901" y="1027"/>
                    <a:pt x="914" y="1056"/>
                  </a:cubicBezTo>
                  <a:cubicBezTo>
                    <a:pt x="926" y="1059"/>
                    <a:pt x="937" y="1060"/>
                    <a:pt x="949" y="1060"/>
                  </a:cubicBezTo>
                  <a:cubicBezTo>
                    <a:pt x="961" y="1060"/>
                    <a:pt x="972" y="1059"/>
                    <a:pt x="983" y="1056"/>
                  </a:cubicBezTo>
                  <a:cubicBezTo>
                    <a:pt x="995" y="1054"/>
                    <a:pt x="1006" y="1054"/>
                    <a:pt x="1014" y="1054"/>
                  </a:cubicBezTo>
                  <a:cubicBezTo>
                    <a:pt x="1031" y="1054"/>
                    <a:pt x="1040" y="1057"/>
                    <a:pt x="1040" y="1064"/>
                  </a:cubicBezTo>
                  <a:cubicBezTo>
                    <a:pt x="1049" y="1067"/>
                    <a:pt x="1058" y="1093"/>
                    <a:pt x="1067" y="1137"/>
                  </a:cubicBezTo>
                  <a:cubicBezTo>
                    <a:pt x="1074" y="1168"/>
                    <a:pt x="1080" y="1199"/>
                    <a:pt x="1082" y="1232"/>
                  </a:cubicBezTo>
                  <a:cubicBezTo>
                    <a:pt x="1093" y="1248"/>
                    <a:pt x="1107" y="1263"/>
                    <a:pt x="1124" y="1277"/>
                  </a:cubicBezTo>
                  <a:cubicBezTo>
                    <a:pt x="1142" y="1292"/>
                    <a:pt x="1164" y="1303"/>
                    <a:pt x="1186" y="1308"/>
                  </a:cubicBezTo>
                  <a:lnTo>
                    <a:pt x="1166" y="1358"/>
                  </a:lnTo>
                  <a:lnTo>
                    <a:pt x="998" y="1392"/>
                  </a:lnTo>
                  <a:cubicBezTo>
                    <a:pt x="985" y="1405"/>
                    <a:pt x="969" y="1414"/>
                    <a:pt x="952" y="1416"/>
                  </a:cubicBezTo>
                  <a:cubicBezTo>
                    <a:pt x="937" y="1420"/>
                    <a:pt x="921" y="1420"/>
                    <a:pt x="906" y="1420"/>
                  </a:cubicBezTo>
                  <a:cubicBezTo>
                    <a:pt x="846" y="1420"/>
                    <a:pt x="790" y="1398"/>
                    <a:pt x="746" y="1358"/>
                  </a:cubicBezTo>
                  <a:cubicBezTo>
                    <a:pt x="700" y="1317"/>
                    <a:pt x="678" y="1257"/>
                    <a:pt x="689" y="1197"/>
                  </a:cubicBezTo>
                  <a:lnTo>
                    <a:pt x="689" y="1197"/>
                  </a:lnTo>
                  <a:lnTo>
                    <a:pt x="689" y="1199"/>
                  </a:lnTo>
                  <a:cubicBezTo>
                    <a:pt x="691" y="1199"/>
                    <a:pt x="693" y="1198"/>
                    <a:pt x="695" y="1198"/>
                  </a:cubicBezTo>
                  <a:cubicBezTo>
                    <a:pt x="719" y="1198"/>
                    <a:pt x="742" y="1208"/>
                    <a:pt x="760" y="1224"/>
                  </a:cubicBezTo>
                  <a:cubicBezTo>
                    <a:pt x="779" y="1243"/>
                    <a:pt x="797" y="1261"/>
                    <a:pt x="815" y="1279"/>
                  </a:cubicBezTo>
                  <a:cubicBezTo>
                    <a:pt x="833" y="1297"/>
                    <a:pt x="852" y="1314"/>
                    <a:pt x="872" y="1328"/>
                  </a:cubicBezTo>
                  <a:cubicBezTo>
                    <a:pt x="886" y="1337"/>
                    <a:pt x="902" y="1342"/>
                    <a:pt x="918" y="1342"/>
                  </a:cubicBezTo>
                  <a:cubicBezTo>
                    <a:pt x="929" y="1342"/>
                    <a:pt x="939" y="1340"/>
                    <a:pt x="948" y="1336"/>
                  </a:cubicBezTo>
                  <a:cubicBezTo>
                    <a:pt x="963" y="1327"/>
                    <a:pt x="976" y="1314"/>
                    <a:pt x="985" y="1301"/>
                  </a:cubicBezTo>
                  <a:cubicBezTo>
                    <a:pt x="996" y="1288"/>
                    <a:pt x="1001" y="1274"/>
                    <a:pt x="1005" y="1259"/>
                  </a:cubicBezTo>
                  <a:lnTo>
                    <a:pt x="1005" y="1259"/>
                  </a:lnTo>
                  <a:cubicBezTo>
                    <a:pt x="989" y="1263"/>
                    <a:pt x="975" y="1265"/>
                    <a:pt x="961" y="1265"/>
                  </a:cubicBezTo>
                  <a:cubicBezTo>
                    <a:pt x="932" y="1265"/>
                    <a:pt x="909" y="1255"/>
                    <a:pt x="894" y="1233"/>
                  </a:cubicBezTo>
                  <a:cubicBezTo>
                    <a:pt x="868" y="1202"/>
                    <a:pt x="852" y="1164"/>
                    <a:pt x="844" y="1126"/>
                  </a:cubicBezTo>
                  <a:cubicBezTo>
                    <a:pt x="835" y="1082"/>
                    <a:pt x="832" y="1036"/>
                    <a:pt x="833" y="992"/>
                  </a:cubicBezTo>
                  <a:cubicBezTo>
                    <a:pt x="837" y="947"/>
                    <a:pt x="837" y="910"/>
                    <a:pt x="837" y="888"/>
                  </a:cubicBezTo>
                  <a:close/>
                  <a:moveTo>
                    <a:pt x="2762" y="1570"/>
                  </a:moveTo>
                  <a:cubicBezTo>
                    <a:pt x="2768" y="1570"/>
                    <a:pt x="2775" y="1577"/>
                    <a:pt x="2788" y="1591"/>
                  </a:cubicBezTo>
                  <a:cubicBezTo>
                    <a:pt x="2797" y="1602"/>
                    <a:pt x="2804" y="1613"/>
                    <a:pt x="2812" y="1626"/>
                  </a:cubicBezTo>
                  <a:cubicBezTo>
                    <a:pt x="2793" y="1644"/>
                    <a:pt x="2761" y="1654"/>
                    <a:pt x="2715" y="1654"/>
                  </a:cubicBezTo>
                  <a:lnTo>
                    <a:pt x="2720" y="1570"/>
                  </a:lnTo>
                  <a:close/>
                  <a:moveTo>
                    <a:pt x="214" y="2107"/>
                  </a:moveTo>
                  <a:cubicBezTo>
                    <a:pt x="216" y="2107"/>
                    <a:pt x="218" y="2107"/>
                    <a:pt x="220" y="2108"/>
                  </a:cubicBezTo>
                  <a:lnTo>
                    <a:pt x="221" y="2108"/>
                  </a:lnTo>
                  <a:cubicBezTo>
                    <a:pt x="222" y="2108"/>
                    <a:pt x="223" y="2108"/>
                    <a:pt x="224" y="2108"/>
                  </a:cubicBezTo>
                  <a:cubicBezTo>
                    <a:pt x="234" y="2108"/>
                    <a:pt x="243" y="2118"/>
                    <a:pt x="242" y="2130"/>
                  </a:cubicBezTo>
                  <a:cubicBezTo>
                    <a:pt x="242" y="2143"/>
                    <a:pt x="232" y="2154"/>
                    <a:pt x="220" y="2158"/>
                  </a:cubicBezTo>
                  <a:cubicBezTo>
                    <a:pt x="210" y="2158"/>
                    <a:pt x="205" y="2149"/>
                    <a:pt x="205" y="2130"/>
                  </a:cubicBezTo>
                  <a:cubicBezTo>
                    <a:pt x="205" y="2115"/>
                    <a:pt x="208" y="2107"/>
                    <a:pt x="214" y="2107"/>
                  </a:cubicBezTo>
                  <a:close/>
                  <a:moveTo>
                    <a:pt x="2216" y="2276"/>
                  </a:moveTo>
                  <a:cubicBezTo>
                    <a:pt x="2267" y="2276"/>
                    <a:pt x="2298" y="2287"/>
                    <a:pt x="2311" y="2307"/>
                  </a:cubicBezTo>
                  <a:cubicBezTo>
                    <a:pt x="2322" y="2329"/>
                    <a:pt x="2324" y="2371"/>
                    <a:pt x="2315" y="2437"/>
                  </a:cubicBezTo>
                  <a:cubicBezTo>
                    <a:pt x="2306" y="2437"/>
                    <a:pt x="2298" y="2435"/>
                    <a:pt x="2289" y="2434"/>
                  </a:cubicBezTo>
                  <a:cubicBezTo>
                    <a:pt x="2282" y="2432"/>
                    <a:pt x="2273" y="2432"/>
                    <a:pt x="2266" y="2430"/>
                  </a:cubicBezTo>
                  <a:cubicBezTo>
                    <a:pt x="2205" y="2430"/>
                    <a:pt x="2180" y="2421"/>
                    <a:pt x="2192" y="2399"/>
                  </a:cubicBezTo>
                  <a:cubicBezTo>
                    <a:pt x="2207" y="2360"/>
                    <a:pt x="2214" y="2318"/>
                    <a:pt x="2216" y="2276"/>
                  </a:cubicBezTo>
                  <a:close/>
                  <a:moveTo>
                    <a:pt x="2286" y="762"/>
                  </a:moveTo>
                  <a:cubicBezTo>
                    <a:pt x="2284" y="789"/>
                    <a:pt x="2291" y="817"/>
                    <a:pt x="2308" y="839"/>
                  </a:cubicBezTo>
                  <a:cubicBezTo>
                    <a:pt x="2322" y="859"/>
                    <a:pt x="2339" y="875"/>
                    <a:pt x="2357" y="892"/>
                  </a:cubicBezTo>
                  <a:cubicBezTo>
                    <a:pt x="2373" y="906"/>
                    <a:pt x="2390" y="925"/>
                    <a:pt x="2403" y="945"/>
                  </a:cubicBezTo>
                  <a:cubicBezTo>
                    <a:pt x="2413" y="965"/>
                    <a:pt x="2421" y="990"/>
                    <a:pt x="2419" y="1014"/>
                  </a:cubicBezTo>
                  <a:lnTo>
                    <a:pt x="2419" y="1091"/>
                  </a:lnTo>
                  <a:cubicBezTo>
                    <a:pt x="2410" y="1096"/>
                    <a:pt x="2404" y="1118"/>
                    <a:pt x="2403" y="1158"/>
                  </a:cubicBezTo>
                  <a:cubicBezTo>
                    <a:pt x="2401" y="1186"/>
                    <a:pt x="2397" y="1211"/>
                    <a:pt x="2392" y="1239"/>
                  </a:cubicBezTo>
                  <a:cubicBezTo>
                    <a:pt x="2386" y="1253"/>
                    <a:pt x="2377" y="1286"/>
                    <a:pt x="2361" y="1341"/>
                  </a:cubicBezTo>
                  <a:cubicBezTo>
                    <a:pt x="2344" y="1394"/>
                    <a:pt x="2326" y="1453"/>
                    <a:pt x="2308" y="1515"/>
                  </a:cubicBezTo>
                  <a:cubicBezTo>
                    <a:pt x="2289" y="1579"/>
                    <a:pt x="2269" y="1639"/>
                    <a:pt x="2251" y="1697"/>
                  </a:cubicBezTo>
                  <a:cubicBezTo>
                    <a:pt x="2233" y="1756"/>
                    <a:pt x="2220" y="1798"/>
                    <a:pt x="2216" y="1822"/>
                  </a:cubicBezTo>
                  <a:cubicBezTo>
                    <a:pt x="2225" y="1822"/>
                    <a:pt x="2236" y="1840"/>
                    <a:pt x="2251" y="1880"/>
                  </a:cubicBezTo>
                  <a:cubicBezTo>
                    <a:pt x="2258" y="1904"/>
                    <a:pt x="2267" y="1926"/>
                    <a:pt x="2278" y="1946"/>
                  </a:cubicBezTo>
                  <a:cubicBezTo>
                    <a:pt x="2278" y="1955"/>
                    <a:pt x="2282" y="1964"/>
                    <a:pt x="2286" y="1971"/>
                  </a:cubicBezTo>
                  <a:cubicBezTo>
                    <a:pt x="2289" y="1977"/>
                    <a:pt x="2293" y="1982"/>
                    <a:pt x="2293" y="1990"/>
                  </a:cubicBezTo>
                  <a:lnTo>
                    <a:pt x="2055" y="1975"/>
                  </a:lnTo>
                  <a:lnTo>
                    <a:pt x="1949" y="2079"/>
                  </a:lnTo>
                  <a:cubicBezTo>
                    <a:pt x="1964" y="2079"/>
                    <a:pt x="1977" y="2072"/>
                    <a:pt x="1981" y="2059"/>
                  </a:cubicBezTo>
                  <a:cubicBezTo>
                    <a:pt x="1985" y="2050"/>
                    <a:pt x="1990" y="2046"/>
                    <a:pt x="1995" y="2046"/>
                  </a:cubicBezTo>
                  <a:cubicBezTo>
                    <a:pt x="1999" y="2046"/>
                    <a:pt x="2002" y="2048"/>
                    <a:pt x="2006" y="2052"/>
                  </a:cubicBezTo>
                  <a:lnTo>
                    <a:pt x="2006" y="2094"/>
                  </a:lnTo>
                  <a:cubicBezTo>
                    <a:pt x="1997" y="2103"/>
                    <a:pt x="1981" y="2118"/>
                    <a:pt x="1960" y="2136"/>
                  </a:cubicBezTo>
                  <a:cubicBezTo>
                    <a:pt x="1939" y="2154"/>
                    <a:pt x="1926" y="2167"/>
                    <a:pt x="1922" y="2170"/>
                  </a:cubicBezTo>
                  <a:lnTo>
                    <a:pt x="1915" y="2514"/>
                  </a:lnTo>
                  <a:cubicBezTo>
                    <a:pt x="1849" y="2514"/>
                    <a:pt x="1811" y="2496"/>
                    <a:pt x="1800" y="2457"/>
                  </a:cubicBezTo>
                  <a:cubicBezTo>
                    <a:pt x="1783" y="2417"/>
                    <a:pt x="1752" y="2384"/>
                    <a:pt x="1712" y="2366"/>
                  </a:cubicBezTo>
                  <a:cubicBezTo>
                    <a:pt x="1710" y="2365"/>
                    <a:pt x="1706" y="2365"/>
                    <a:pt x="1702" y="2365"/>
                  </a:cubicBezTo>
                  <a:cubicBezTo>
                    <a:pt x="1689" y="2365"/>
                    <a:pt x="1667" y="2369"/>
                    <a:pt x="1635" y="2377"/>
                  </a:cubicBezTo>
                  <a:cubicBezTo>
                    <a:pt x="1608" y="2386"/>
                    <a:pt x="1579" y="2392"/>
                    <a:pt x="1551" y="2395"/>
                  </a:cubicBezTo>
                  <a:cubicBezTo>
                    <a:pt x="1551" y="2455"/>
                    <a:pt x="1533" y="2499"/>
                    <a:pt x="1498" y="2525"/>
                  </a:cubicBezTo>
                  <a:cubicBezTo>
                    <a:pt x="1458" y="2552"/>
                    <a:pt x="1412" y="2567"/>
                    <a:pt x="1365" y="2571"/>
                  </a:cubicBezTo>
                  <a:cubicBezTo>
                    <a:pt x="1341" y="2572"/>
                    <a:pt x="1317" y="2573"/>
                    <a:pt x="1292" y="2573"/>
                  </a:cubicBezTo>
                  <a:cubicBezTo>
                    <a:pt x="1258" y="2573"/>
                    <a:pt x="1224" y="2571"/>
                    <a:pt x="1190" y="2567"/>
                  </a:cubicBezTo>
                  <a:cubicBezTo>
                    <a:pt x="1131" y="2560"/>
                    <a:pt x="1071" y="2556"/>
                    <a:pt x="1011" y="2556"/>
                  </a:cubicBezTo>
                  <a:cubicBezTo>
                    <a:pt x="974" y="2550"/>
                    <a:pt x="950" y="2539"/>
                    <a:pt x="941" y="2521"/>
                  </a:cubicBezTo>
                  <a:cubicBezTo>
                    <a:pt x="932" y="2499"/>
                    <a:pt x="927" y="2476"/>
                    <a:pt x="927" y="2452"/>
                  </a:cubicBezTo>
                  <a:lnTo>
                    <a:pt x="928" y="2452"/>
                  </a:lnTo>
                  <a:cubicBezTo>
                    <a:pt x="928" y="2304"/>
                    <a:pt x="969" y="2158"/>
                    <a:pt x="1043" y="2030"/>
                  </a:cubicBezTo>
                  <a:cubicBezTo>
                    <a:pt x="1115" y="1915"/>
                    <a:pt x="1197" y="1807"/>
                    <a:pt x="1288" y="1708"/>
                  </a:cubicBezTo>
                  <a:cubicBezTo>
                    <a:pt x="1380" y="1610"/>
                    <a:pt x="1467" y="1515"/>
                    <a:pt x="1551" y="1422"/>
                  </a:cubicBezTo>
                  <a:cubicBezTo>
                    <a:pt x="1632" y="1334"/>
                    <a:pt x="1686" y="1228"/>
                    <a:pt x="1712" y="1113"/>
                  </a:cubicBezTo>
                  <a:cubicBezTo>
                    <a:pt x="1747" y="1119"/>
                    <a:pt x="1779" y="1123"/>
                    <a:pt x="1810" y="1123"/>
                  </a:cubicBezTo>
                  <a:cubicBezTo>
                    <a:pt x="1865" y="1123"/>
                    <a:pt x="1913" y="1112"/>
                    <a:pt x="1953" y="1089"/>
                  </a:cubicBezTo>
                  <a:cubicBezTo>
                    <a:pt x="2013" y="1056"/>
                    <a:pt x="2066" y="1014"/>
                    <a:pt x="2110" y="963"/>
                  </a:cubicBezTo>
                  <a:cubicBezTo>
                    <a:pt x="2149" y="919"/>
                    <a:pt x="2181" y="874"/>
                    <a:pt x="2213" y="826"/>
                  </a:cubicBezTo>
                  <a:cubicBezTo>
                    <a:pt x="2238" y="784"/>
                    <a:pt x="2264" y="762"/>
                    <a:pt x="2286" y="762"/>
                  </a:cubicBezTo>
                  <a:close/>
                  <a:moveTo>
                    <a:pt x="1265" y="2628"/>
                  </a:moveTo>
                  <a:cubicBezTo>
                    <a:pt x="1274" y="2628"/>
                    <a:pt x="1283" y="2628"/>
                    <a:pt x="1292" y="2629"/>
                  </a:cubicBezTo>
                  <a:cubicBezTo>
                    <a:pt x="1310" y="2631"/>
                    <a:pt x="1327" y="2636"/>
                    <a:pt x="1345" y="2644"/>
                  </a:cubicBezTo>
                  <a:cubicBezTo>
                    <a:pt x="1358" y="2647"/>
                    <a:pt x="1369" y="2660"/>
                    <a:pt x="1369" y="2675"/>
                  </a:cubicBezTo>
                  <a:lnTo>
                    <a:pt x="1257" y="2675"/>
                  </a:lnTo>
                  <a:cubicBezTo>
                    <a:pt x="1252" y="2675"/>
                    <a:pt x="1241" y="2676"/>
                    <a:pt x="1224" y="2678"/>
                  </a:cubicBezTo>
                  <a:cubicBezTo>
                    <a:pt x="1206" y="2680"/>
                    <a:pt x="1188" y="2682"/>
                    <a:pt x="1169" y="2682"/>
                  </a:cubicBezTo>
                  <a:cubicBezTo>
                    <a:pt x="1149" y="2682"/>
                    <a:pt x="1131" y="2680"/>
                    <a:pt x="1113" y="2675"/>
                  </a:cubicBezTo>
                  <a:cubicBezTo>
                    <a:pt x="1096" y="2671"/>
                    <a:pt x="1087" y="2656"/>
                    <a:pt x="1089" y="2640"/>
                  </a:cubicBezTo>
                  <a:cubicBezTo>
                    <a:pt x="1098" y="2640"/>
                    <a:pt x="1118" y="2638"/>
                    <a:pt x="1148" y="2636"/>
                  </a:cubicBezTo>
                  <a:cubicBezTo>
                    <a:pt x="1179" y="2634"/>
                    <a:pt x="1199" y="2633"/>
                    <a:pt x="1208" y="2633"/>
                  </a:cubicBezTo>
                  <a:cubicBezTo>
                    <a:pt x="1219" y="2633"/>
                    <a:pt x="1228" y="2631"/>
                    <a:pt x="1239" y="2629"/>
                  </a:cubicBezTo>
                  <a:cubicBezTo>
                    <a:pt x="1248" y="2628"/>
                    <a:pt x="1257" y="2628"/>
                    <a:pt x="1265" y="2628"/>
                  </a:cubicBezTo>
                  <a:close/>
                  <a:moveTo>
                    <a:pt x="1005" y="2724"/>
                  </a:moveTo>
                  <a:cubicBezTo>
                    <a:pt x="1027" y="2733"/>
                    <a:pt x="1043" y="2753"/>
                    <a:pt x="1051" y="2777"/>
                  </a:cubicBezTo>
                  <a:cubicBezTo>
                    <a:pt x="1056" y="2795"/>
                    <a:pt x="1060" y="2815"/>
                    <a:pt x="1060" y="2835"/>
                  </a:cubicBezTo>
                  <a:lnTo>
                    <a:pt x="1005" y="2835"/>
                  </a:lnTo>
                  <a:lnTo>
                    <a:pt x="1005" y="2724"/>
                  </a:lnTo>
                  <a:close/>
                  <a:moveTo>
                    <a:pt x="934" y="3003"/>
                  </a:moveTo>
                  <a:lnTo>
                    <a:pt x="998" y="3011"/>
                  </a:lnTo>
                  <a:lnTo>
                    <a:pt x="998" y="3095"/>
                  </a:lnTo>
                  <a:cubicBezTo>
                    <a:pt x="981" y="3084"/>
                    <a:pt x="967" y="3069"/>
                    <a:pt x="956" y="3053"/>
                  </a:cubicBezTo>
                  <a:cubicBezTo>
                    <a:pt x="943" y="3040"/>
                    <a:pt x="936" y="3022"/>
                    <a:pt x="934" y="3003"/>
                  </a:cubicBezTo>
                  <a:close/>
                  <a:moveTo>
                    <a:pt x="1635" y="3082"/>
                  </a:moveTo>
                  <a:lnTo>
                    <a:pt x="1606" y="3117"/>
                  </a:lnTo>
                  <a:lnTo>
                    <a:pt x="1606" y="3082"/>
                  </a:lnTo>
                  <a:close/>
                  <a:moveTo>
                    <a:pt x="415" y="3126"/>
                  </a:moveTo>
                  <a:lnTo>
                    <a:pt x="415" y="3166"/>
                  </a:lnTo>
                  <a:lnTo>
                    <a:pt x="373" y="3126"/>
                  </a:lnTo>
                  <a:close/>
                  <a:moveTo>
                    <a:pt x="780" y="2571"/>
                  </a:moveTo>
                  <a:cubicBezTo>
                    <a:pt x="811" y="2572"/>
                    <a:pt x="839" y="2591"/>
                    <a:pt x="850" y="2620"/>
                  </a:cubicBezTo>
                  <a:cubicBezTo>
                    <a:pt x="870" y="2655"/>
                    <a:pt x="885" y="2691"/>
                    <a:pt x="892" y="2731"/>
                  </a:cubicBezTo>
                  <a:cubicBezTo>
                    <a:pt x="901" y="2771"/>
                    <a:pt x="906" y="2812"/>
                    <a:pt x="910" y="2854"/>
                  </a:cubicBezTo>
                  <a:cubicBezTo>
                    <a:pt x="914" y="2894"/>
                    <a:pt x="914" y="2919"/>
                    <a:pt x="914" y="2934"/>
                  </a:cubicBezTo>
                  <a:cubicBezTo>
                    <a:pt x="914" y="2972"/>
                    <a:pt x="905" y="2991"/>
                    <a:pt x="885" y="2991"/>
                  </a:cubicBezTo>
                  <a:cubicBezTo>
                    <a:pt x="864" y="2991"/>
                    <a:pt x="846" y="2991"/>
                    <a:pt x="826" y="2994"/>
                  </a:cubicBezTo>
                  <a:cubicBezTo>
                    <a:pt x="802" y="2998"/>
                    <a:pt x="780" y="3009"/>
                    <a:pt x="766" y="3029"/>
                  </a:cubicBezTo>
                  <a:cubicBezTo>
                    <a:pt x="748" y="3049"/>
                    <a:pt x="738" y="3098"/>
                    <a:pt x="738" y="3171"/>
                  </a:cubicBezTo>
                  <a:lnTo>
                    <a:pt x="738" y="3171"/>
                  </a:lnTo>
                  <a:cubicBezTo>
                    <a:pt x="723" y="3167"/>
                    <a:pt x="709" y="3150"/>
                    <a:pt x="696" y="3120"/>
                  </a:cubicBezTo>
                  <a:cubicBezTo>
                    <a:pt x="680" y="3080"/>
                    <a:pt x="669" y="3038"/>
                    <a:pt x="662" y="2998"/>
                  </a:cubicBezTo>
                  <a:cubicBezTo>
                    <a:pt x="651" y="2950"/>
                    <a:pt x="645" y="2907"/>
                    <a:pt x="640" y="2868"/>
                  </a:cubicBezTo>
                  <a:cubicBezTo>
                    <a:pt x="636" y="2828"/>
                    <a:pt x="632" y="2804"/>
                    <a:pt x="632" y="2793"/>
                  </a:cubicBezTo>
                  <a:lnTo>
                    <a:pt x="632" y="2746"/>
                  </a:lnTo>
                  <a:lnTo>
                    <a:pt x="711" y="2830"/>
                  </a:lnTo>
                  <a:cubicBezTo>
                    <a:pt x="720" y="2828"/>
                    <a:pt x="731" y="2824"/>
                    <a:pt x="738" y="2819"/>
                  </a:cubicBezTo>
                  <a:cubicBezTo>
                    <a:pt x="748" y="2812"/>
                    <a:pt x="753" y="2806"/>
                    <a:pt x="753" y="2801"/>
                  </a:cubicBezTo>
                  <a:cubicBezTo>
                    <a:pt x="753" y="2777"/>
                    <a:pt x="755" y="2737"/>
                    <a:pt x="758" y="2678"/>
                  </a:cubicBezTo>
                  <a:cubicBezTo>
                    <a:pt x="764" y="2620"/>
                    <a:pt x="771" y="2583"/>
                    <a:pt x="780" y="2571"/>
                  </a:cubicBezTo>
                  <a:close/>
                  <a:moveTo>
                    <a:pt x="395" y="3831"/>
                  </a:moveTo>
                  <a:cubicBezTo>
                    <a:pt x="408" y="3849"/>
                    <a:pt x="419" y="3869"/>
                    <a:pt x="422" y="3891"/>
                  </a:cubicBezTo>
                  <a:cubicBezTo>
                    <a:pt x="430" y="3913"/>
                    <a:pt x="435" y="3935"/>
                    <a:pt x="437" y="3957"/>
                  </a:cubicBezTo>
                  <a:lnTo>
                    <a:pt x="415" y="3979"/>
                  </a:lnTo>
                  <a:cubicBezTo>
                    <a:pt x="402" y="3992"/>
                    <a:pt x="393" y="3999"/>
                    <a:pt x="388" y="3999"/>
                  </a:cubicBezTo>
                  <a:lnTo>
                    <a:pt x="368" y="3957"/>
                  </a:lnTo>
                  <a:cubicBezTo>
                    <a:pt x="360" y="3944"/>
                    <a:pt x="355" y="3930"/>
                    <a:pt x="353" y="3915"/>
                  </a:cubicBezTo>
                  <a:lnTo>
                    <a:pt x="353" y="3880"/>
                  </a:lnTo>
                  <a:cubicBezTo>
                    <a:pt x="353" y="3875"/>
                    <a:pt x="357" y="3869"/>
                    <a:pt x="360" y="3866"/>
                  </a:cubicBezTo>
                  <a:lnTo>
                    <a:pt x="373" y="3853"/>
                  </a:lnTo>
                  <a:lnTo>
                    <a:pt x="395" y="3831"/>
                  </a:lnTo>
                  <a:close/>
                  <a:moveTo>
                    <a:pt x="437" y="4125"/>
                  </a:moveTo>
                  <a:cubicBezTo>
                    <a:pt x="455" y="4125"/>
                    <a:pt x="464" y="4138"/>
                    <a:pt x="464" y="4163"/>
                  </a:cubicBezTo>
                  <a:cubicBezTo>
                    <a:pt x="464" y="4189"/>
                    <a:pt x="455" y="4202"/>
                    <a:pt x="437" y="4202"/>
                  </a:cubicBezTo>
                  <a:cubicBezTo>
                    <a:pt x="413" y="4202"/>
                    <a:pt x="402" y="4189"/>
                    <a:pt x="402" y="4163"/>
                  </a:cubicBezTo>
                  <a:cubicBezTo>
                    <a:pt x="402" y="4138"/>
                    <a:pt x="415" y="4125"/>
                    <a:pt x="437" y="4125"/>
                  </a:cubicBezTo>
                  <a:close/>
                  <a:moveTo>
                    <a:pt x="588" y="4267"/>
                  </a:moveTo>
                  <a:cubicBezTo>
                    <a:pt x="591" y="4267"/>
                    <a:pt x="594" y="4267"/>
                    <a:pt x="598" y="4268"/>
                  </a:cubicBezTo>
                  <a:lnTo>
                    <a:pt x="598" y="4468"/>
                  </a:lnTo>
                  <a:cubicBezTo>
                    <a:pt x="543" y="4468"/>
                    <a:pt x="514" y="4443"/>
                    <a:pt x="514" y="4392"/>
                  </a:cubicBezTo>
                  <a:cubicBezTo>
                    <a:pt x="516" y="4364"/>
                    <a:pt x="519" y="4339"/>
                    <a:pt x="528" y="4313"/>
                  </a:cubicBezTo>
                  <a:cubicBezTo>
                    <a:pt x="536" y="4286"/>
                    <a:pt x="560" y="4267"/>
                    <a:pt x="588" y="4267"/>
                  </a:cubicBezTo>
                  <a:close/>
                  <a:moveTo>
                    <a:pt x="585" y="4615"/>
                  </a:moveTo>
                  <a:lnTo>
                    <a:pt x="585" y="4616"/>
                  </a:lnTo>
                  <a:cubicBezTo>
                    <a:pt x="607" y="4616"/>
                    <a:pt x="620" y="4629"/>
                    <a:pt x="620" y="4657"/>
                  </a:cubicBezTo>
                  <a:cubicBezTo>
                    <a:pt x="620" y="4686"/>
                    <a:pt x="607" y="4699"/>
                    <a:pt x="585" y="4699"/>
                  </a:cubicBezTo>
                  <a:cubicBezTo>
                    <a:pt x="561" y="4699"/>
                    <a:pt x="548" y="4686"/>
                    <a:pt x="548" y="4657"/>
                  </a:cubicBezTo>
                  <a:cubicBezTo>
                    <a:pt x="548" y="4629"/>
                    <a:pt x="561" y="4615"/>
                    <a:pt x="585" y="4615"/>
                  </a:cubicBezTo>
                  <a:close/>
                  <a:moveTo>
                    <a:pt x="738" y="5323"/>
                  </a:moveTo>
                  <a:cubicBezTo>
                    <a:pt x="764" y="5323"/>
                    <a:pt x="788" y="5325"/>
                    <a:pt x="811" y="5329"/>
                  </a:cubicBezTo>
                  <a:cubicBezTo>
                    <a:pt x="835" y="5333"/>
                    <a:pt x="857" y="5340"/>
                    <a:pt x="879" y="5351"/>
                  </a:cubicBezTo>
                  <a:cubicBezTo>
                    <a:pt x="895" y="5358"/>
                    <a:pt x="906" y="5375"/>
                    <a:pt x="906" y="5393"/>
                  </a:cubicBezTo>
                  <a:cubicBezTo>
                    <a:pt x="910" y="5415"/>
                    <a:pt x="899" y="5437"/>
                    <a:pt x="879" y="5449"/>
                  </a:cubicBezTo>
                  <a:cubicBezTo>
                    <a:pt x="859" y="5459"/>
                    <a:pt x="837" y="5462"/>
                    <a:pt x="815" y="5462"/>
                  </a:cubicBezTo>
                  <a:cubicBezTo>
                    <a:pt x="813" y="5462"/>
                    <a:pt x="812" y="5462"/>
                    <a:pt x="810" y="5462"/>
                  </a:cubicBezTo>
                  <a:cubicBezTo>
                    <a:pt x="777" y="5462"/>
                    <a:pt x="745" y="5446"/>
                    <a:pt x="724" y="5420"/>
                  </a:cubicBezTo>
                  <a:cubicBezTo>
                    <a:pt x="702" y="5393"/>
                    <a:pt x="689" y="5358"/>
                    <a:pt x="689" y="5323"/>
                  </a:cubicBezTo>
                  <a:close/>
                  <a:moveTo>
                    <a:pt x="689" y="5828"/>
                  </a:moveTo>
                  <a:cubicBezTo>
                    <a:pt x="707" y="5837"/>
                    <a:pt x="704" y="5855"/>
                    <a:pt x="674" y="5882"/>
                  </a:cubicBezTo>
                  <a:cubicBezTo>
                    <a:pt x="665" y="5882"/>
                    <a:pt x="663" y="5873"/>
                    <a:pt x="665" y="5855"/>
                  </a:cubicBezTo>
                  <a:cubicBezTo>
                    <a:pt x="667" y="5837"/>
                    <a:pt x="674" y="5828"/>
                    <a:pt x="689" y="5828"/>
                  </a:cubicBezTo>
                  <a:close/>
                  <a:moveTo>
                    <a:pt x="430" y="0"/>
                  </a:moveTo>
                  <a:cubicBezTo>
                    <a:pt x="391" y="0"/>
                    <a:pt x="355" y="9"/>
                    <a:pt x="322" y="28"/>
                  </a:cubicBezTo>
                  <a:cubicBezTo>
                    <a:pt x="287" y="48"/>
                    <a:pt x="254" y="70"/>
                    <a:pt x="223" y="95"/>
                  </a:cubicBezTo>
                  <a:cubicBezTo>
                    <a:pt x="192" y="121"/>
                    <a:pt x="165" y="145"/>
                    <a:pt x="139" y="165"/>
                  </a:cubicBezTo>
                  <a:cubicBezTo>
                    <a:pt x="121" y="183"/>
                    <a:pt x="97" y="194"/>
                    <a:pt x="73" y="196"/>
                  </a:cubicBezTo>
                  <a:lnTo>
                    <a:pt x="24" y="442"/>
                  </a:lnTo>
                  <a:lnTo>
                    <a:pt x="24" y="512"/>
                  </a:lnTo>
                  <a:cubicBezTo>
                    <a:pt x="24" y="554"/>
                    <a:pt x="22" y="603"/>
                    <a:pt x="20" y="660"/>
                  </a:cubicBezTo>
                  <a:lnTo>
                    <a:pt x="13" y="828"/>
                  </a:lnTo>
                  <a:cubicBezTo>
                    <a:pt x="10" y="883"/>
                    <a:pt x="10" y="928"/>
                    <a:pt x="10" y="959"/>
                  </a:cubicBezTo>
                  <a:cubicBezTo>
                    <a:pt x="0" y="1358"/>
                    <a:pt x="6" y="1749"/>
                    <a:pt x="24" y="2138"/>
                  </a:cubicBezTo>
                  <a:cubicBezTo>
                    <a:pt x="42" y="2525"/>
                    <a:pt x="46" y="2918"/>
                    <a:pt x="37" y="3314"/>
                  </a:cubicBezTo>
                  <a:cubicBezTo>
                    <a:pt x="37" y="3449"/>
                    <a:pt x="41" y="3584"/>
                    <a:pt x="44" y="3720"/>
                  </a:cubicBezTo>
                  <a:cubicBezTo>
                    <a:pt x="50" y="3855"/>
                    <a:pt x="53" y="3990"/>
                    <a:pt x="59" y="4127"/>
                  </a:cubicBezTo>
                  <a:cubicBezTo>
                    <a:pt x="59" y="4299"/>
                    <a:pt x="66" y="4470"/>
                    <a:pt x="79" y="4637"/>
                  </a:cubicBezTo>
                  <a:cubicBezTo>
                    <a:pt x="90" y="4721"/>
                    <a:pt x="90" y="4806"/>
                    <a:pt x="83" y="4890"/>
                  </a:cubicBezTo>
                  <a:cubicBezTo>
                    <a:pt x="75" y="4973"/>
                    <a:pt x="79" y="5059"/>
                    <a:pt x="94" y="5141"/>
                  </a:cubicBezTo>
                  <a:cubicBezTo>
                    <a:pt x="103" y="5199"/>
                    <a:pt x="105" y="5259"/>
                    <a:pt x="97" y="5320"/>
                  </a:cubicBezTo>
                  <a:cubicBezTo>
                    <a:pt x="92" y="5375"/>
                    <a:pt x="101" y="5431"/>
                    <a:pt x="121" y="5484"/>
                  </a:cubicBezTo>
                  <a:cubicBezTo>
                    <a:pt x="121" y="5487"/>
                    <a:pt x="126" y="5489"/>
                    <a:pt x="135" y="5489"/>
                  </a:cubicBezTo>
                  <a:cubicBezTo>
                    <a:pt x="138" y="5489"/>
                    <a:pt x="142" y="5488"/>
                    <a:pt x="147" y="5488"/>
                  </a:cubicBezTo>
                  <a:cubicBezTo>
                    <a:pt x="152" y="5487"/>
                    <a:pt x="157" y="5486"/>
                    <a:pt x="161" y="5486"/>
                  </a:cubicBezTo>
                  <a:cubicBezTo>
                    <a:pt x="167" y="5486"/>
                    <a:pt x="170" y="5488"/>
                    <a:pt x="170" y="5491"/>
                  </a:cubicBezTo>
                  <a:lnTo>
                    <a:pt x="170" y="5554"/>
                  </a:lnTo>
                  <a:cubicBezTo>
                    <a:pt x="170" y="5601"/>
                    <a:pt x="161" y="5647"/>
                    <a:pt x="143" y="5691"/>
                  </a:cubicBezTo>
                  <a:cubicBezTo>
                    <a:pt x="126" y="5733"/>
                    <a:pt x="114" y="5776"/>
                    <a:pt x="108" y="5820"/>
                  </a:cubicBezTo>
                  <a:cubicBezTo>
                    <a:pt x="84" y="5908"/>
                    <a:pt x="73" y="5997"/>
                    <a:pt x="73" y="6087"/>
                  </a:cubicBezTo>
                  <a:cubicBezTo>
                    <a:pt x="77" y="6147"/>
                    <a:pt x="83" y="6198"/>
                    <a:pt x="86" y="6240"/>
                  </a:cubicBezTo>
                  <a:cubicBezTo>
                    <a:pt x="92" y="6282"/>
                    <a:pt x="95" y="6324"/>
                    <a:pt x="101" y="6363"/>
                  </a:cubicBezTo>
                  <a:cubicBezTo>
                    <a:pt x="105" y="6403"/>
                    <a:pt x="112" y="6445"/>
                    <a:pt x="121" y="6492"/>
                  </a:cubicBezTo>
                  <a:cubicBezTo>
                    <a:pt x="132" y="6540"/>
                    <a:pt x="145" y="6593"/>
                    <a:pt x="163" y="6655"/>
                  </a:cubicBezTo>
                  <a:cubicBezTo>
                    <a:pt x="193" y="6647"/>
                    <a:pt x="219" y="6643"/>
                    <a:pt x="240" y="6643"/>
                  </a:cubicBezTo>
                  <a:cubicBezTo>
                    <a:pt x="256" y="6643"/>
                    <a:pt x="269" y="6645"/>
                    <a:pt x="280" y="6650"/>
                  </a:cubicBezTo>
                  <a:cubicBezTo>
                    <a:pt x="304" y="6657"/>
                    <a:pt x="326" y="6670"/>
                    <a:pt x="346" y="6684"/>
                  </a:cubicBezTo>
                  <a:cubicBezTo>
                    <a:pt x="364" y="6699"/>
                    <a:pt x="384" y="6712"/>
                    <a:pt x="406" y="6726"/>
                  </a:cubicBezTo>
                  <a:cubicBezTo>
                    <a:pt x="431" y="6741"/>
                    <a:pt x="463" y="6748"/>
                    <a:pt x="494" y="6748"/>
                  </a:cubicBezTo>
                  <a:cubicBezTo>
                    <a:pt x="496" y="6748"/>
                    <a:pt x="498" y="6749"/>
                    <a:pt x="501" y="6749"/>
                  </a:cubicBezTo>
                  <a:cubicBezTo>
                    <a:pt x="522" y="6749"/>
                    <a:pt x="543" y="6741"/>
                    <a:pt x="559" y="6726"/>
                  </a:cubicBezTo>
                  <a:cubicBezTo>
                    <a:pt x="572" y="6712"/>
                    <a:pt x="579" y="6693"/>
                    <a:pt x="579" y="6673"/>
                  </a:cubicBezTo>
                  <a:cubicBezTo>
                    <a:pt x="583" y="6653"/>
                    <a:pt x="585" y="6629"/>
                    <a:pt x="587" y="6604"/>
                  </a:cubicBezTo>
                  <a:cubicBezTo>
                    <a:pt x="589" y="6580"/>
                    <a:pt x="600" y="6558"/>
                    <a:pt x="620" y="6544"/>
                  </a:cubicBezTo>
                  <a:cubicBezTo>
                    <a:pt x="633" y="6541"/>
                    <a:pt x="647" y="6540"/>
                    <a:pt x="661" y="6540"/>
                  </a:cubicBezTo>
                  <a:cubicBezTo>
                    <a:pt x="675" y="6540"/>
                    <a:pt x="689" y="6541"/>
                    <a:pt x="704" y="6544"/>
                  </a:cubicBezTo>
                  <a:cubicBezTo>
                    <a:pt x="717" y="6546"/>
                    <a:pt x="731" y="6548"/>
                    <a:pt x="745" y="6548"/>
                  </a:cubicBezTo>
                  <a:cubicBezTo>
                    <a:pt x="759" y="6548"/>
                    <a:pt x="773" y="6546"/>
                    <a:pt x="788" y="6544"/>
                  </a:cubicBezTo>
                  <a:cubicBezTo>
                    <a:pt x="797" y="6538"/>
                    <a:pt x="806" y="6531"/>
                    <a:pt x="815" y="6524"/>
                  </a:cubicBezTo>
                  <a:cubicBezTo>
                    <a:pt x="824" y="6514"/>
                    <a:pt x="830" y="6507"/>
                    <a:pt x="830" y="6502"/>
                  </a:cubicBezTo>
                  <a:cubicBezTo>
                    <a:pt x="833" y="6492"/>
                    <a:pt x="830" y="6471"/>
                    <a:pt x="815" y="6436"/>
                  </a:cubicBezTo>
                  <a:cubicBezTo>
                    <a:pt x="806" y="6416"/>
                    <a:pt x="799" y="6396"/>
                    <a:pt x="793" y="6376"/>
                  </a:cubicBezTo>
                  <a:lnTo>
                    <a:pt x="793" y="6257"/>
                  </a:lnTo>
                  <a:cubicBezTo>
                    <a:pt x="795" y="6209"/>
                    <a:pt x="802" y="6162"/>
                    <a:pt x="815" y="6116"/>
                  </a:cubicBezTo>
                  <a:cubicBezTo>
                    <a:pt x="824" y="6094"/>
                    <a:pt x="861" y="6081"/>
                    <a:pt x="927" y="6081"/>
                  </a:cubicBezTo>
                  <a:cubicBezTo>
                    <a:pt x="930" y="6021"/>
                    <a:pt x="916" y="5963"/>
                    <a:pt x="885" y="5910"/>
                  </a:cubicBezTo>
                  <a:cubicBezTo>
                    <a:pt x="859" y="5868"/>
                    <a:pt x="826" y="5831"/>
                    <a:pt x="788" y="5802"/>
                  </a:cubicBezTo>
                  <a:cubicBezTo>
                    <a:pt x="749" y="5773"/>
                    <a:pt x="716" y="5751"/>
                    <a:pt x="685" y="5733"/>
                  </a:cubicBezTo>
                  <a:cubicBezTo>
                    <a:pt x="654" y="5712"/>
                    <a:pt x="640" y="5692"/>
                    <a:pt x="640" y="5669"/>
                  </a:cubicBezTo>
                  <a:cubicBezTo>
                    <a:pt x="638" y="5638"/>
                    <a:pt x="653" y="5607"/>
                    <a:pt x="678" y="5588"/>
                  </a:cubicBezTo>
                  <a:cubicBezTo>
                    <a:pt x="707" y="5570"/>
                    <a:pt x="738" y="5559"/>
                    <a:pt x="769" y="5554"/>
                  </a:cubicBezTo>
                  <a:cubicBezTo>
                    <a:pt x="797" y="5548"/>
                    <a:pt x="825" y="5546"/>
                    <a:pt x="853" y="5546"/>
                  </a:cubicBezTo>
                  <a:cubicBezTo>
                    <a:pt x="862" y="5546"/>
                    <a:pt x="870" y="5546"/>
                    <a:pt x="879" y="5546"/>
                  </a:cubicBezTo>
                  <a:cubicBezTo>
                    <a:pt x="916" y="5548"/>
                    <a:pt x="948" y="5550"/>
                    <a:pt x="976" y="5550"/>
                  </a:cubicBezTo>
                  <a:lnTo>
                    <a:pt x="983" y="5311"/>
                  </a:lnTo>
                  <a:cubicBezTo>
                    <a:pt x="959" y="5311"/>
                    <a:pt x="925" y="5292"/>
                    <a:pt x="879" y="5256"/>
                  </a:cubicBezTo>
                  <a:cubicBezTo>
                    <a:pt x="832" y="5217"/>
                    <a:pt x="784" y="5177"/>
                    <a:pt x="738" y="5133"/>
                  </a:cubicBezTo>
                  <a:cubicBezTo>
                    <a:pt x="696" y="5093"/>
                    <a:pt x="656" y="5051"/>
                    <a:pt x="620" y="5007"/>
                  </a:cubicBezTo>
                  <a:cubicBezTo>
                    <a:pt x="587" y="4967"/>
                    <a:pt x="570" y="4942"/>
                    <a:pt x="570" y="4932"/>
                  </a:cubicBezTo>
                  <a:lnTo>
                    <a:pt x="578" y="4912"/>
                  </a:lnTo>
                  <a:cubicBezTo>
                    <a:pt x="611" y="4903"/>
                    <a:pt x="654" y="4887"/>
                    <a:pt x="711" y="4867"/>
                  </a:cubicBezTo>
                  <a:cubicBezTo>
                    <a:pt x="766" y="4845"/>
                    <a:pt x="795" y="4810"/>
                    <a:pt x="795" y="4759"/>
                  </a:cubicBezTo>
                  <a:lnTo>
                    <a:pt x="795" y="4710"/>
                  </a:lnTo>
                  <a:cubicBezTo>
                    <a:pt x="790" y="4695"/>
                    <a:pt x="777" y="4657"/>
                    <a:pt x="755" y="4593"/>
                  </a:cubicBezTo>
                  <a:cubicBezTo>
                    <a:pt x="740" y="4551"/>
                    <a:pt x="727" y="4507"/>
                    <a:pt x="716" y="4463"/>
                  </a:cubicBezTo>
                  <a:cubicBezTo>
                    <a:pt x="746" y="4452"/>
                    <a:pt x="769" y="4434"/>
                    <a:pt x="788" y="4408"/>
                  </a:cubicBezTo>
                  <a:cubicBezTo>
                    <a:pt x="797" y="4388"/>
                    <a:pt x="802" y="4366"/>
                    <a:pt x="800" y="4344"/>
                  </a:cubicBezTo>
                  <a:cubicBezTo>
                    <a:pt x="802" y="4315"/>
                    <a:pt x="799" y="4286"/>
                    <a:pt x="788" y="4257"/>
                  </a:cubicBezTo>
                  <a:cubicBezTo>
                    <a:pt x="779" y="4236"/>
                    <a:pt x="755" y="4220"/>
                    <a:pt x="716" y="4211"/>
                  </a:cubicBezTo>
                  <a:cubicBezTo>
                    <a:pt x="727" y="4211"/>
                    <a:pt x="744" y="4200"/>
                    <a:pt x="766" y="4176"/>
                  </a:cubicBezTo>
                  <a:lnTo>
                    <a:pt x="808" y="4134"/>
                  </a:lnTo>
                  <a:lnTo>
                    <a:pt x="808" y="4107"/>
                  </a:lnTo>
                  <a:cubicBezTo>
                    <a:pt x="810" y="4085"/>
                    <a:pt x="806" y="4063"/>
                    <a:pt x="799" y="4043"/>
                  </a:cubicBezTo>
                  <a:lnTo>
                    <a:pt x="777" y="4001"/>
                  </a:lnTo>
                  <a:cubicBezTo>
                    <a:pt x="769" y="3986"/>
                    <a:pt x="766" y="3972"/>
                    <a:pt x="766" y="3955"/>
                  </a:cubicBezTo>
                  <a:cubicBezTo>
                    <a:pt x="768" y="3931"/>
                    <a:pt x="773" y="3906"/>
                    <a:pt x="780" y="3882"/>
                  </a:cubicBezTo>
                  <a:lnTo>
                    <a:pt x="780" y="3882"/>
                  </a:lnTo>
                  <a:lnTo>
                    <a:pt x="731" y="3906"/>
                  </a:lnTo>
                  <a:cubicBezTo>
                    <a:pt x="715" y="3917"/>
                    <a:pt x="695" y="3922"/>
                    <a:pt x="674" y="3924"/>
                  </a:cubicBezTo>
                  <a:cubicBezTo>
                    <a:pt x="642" y="3919"/>
                    <a:pt x="629" y="3906"/>
                    <a:pt x="636" y="3882"/>
                  </a:cubicBezTo>
                  <a:cubicBezTo>
                    <a:pt x="642" y="3866"/>
                    <a:pt x="645" y="3849"/>
                    <a:pt x="647" y="3833"/>
                  </a:cubicBezTo>
                  <a:cubicBezTo>
                    <a:pt x="674" y="3833"/>
                    <a:pt x="691" y="3838"/>
                    <a:pt x="696" y="3847"/>
                  </a:cubicBezTo>
                  <a:cubicBezTo>
                    <a:pt x="697" y="3849"/>
                    <a:pt x="698" y="3850"/>
                    <a:pt x="699" y="3850"/>
                  </a:cubicBezTo>
                  <a:cubicBezTo>
                    <a:pt x="705" y="3850"/>
                    <a:pt x="716" y="3833"/>
                    <a:pt x="731" y="3798"/>
                  </a:cubicBezTo>
                  <a:cubicBezTo>
                    <a:pt x="729" y="3767"/>
                    <a:pt x="726" y="3736"/>
                    <a:pt x="720" y="3707"/>
                  </a:cubicBezTo>
                  <a:cubicBezTo>
                    <a:pt x="715" y="3659"/>
                    <a:pt x="711" y="3612"/>
                    <a:pt x="713" y="3562"/>
                  </a:cubicBezTo>
                  <a:cubicBezTo>
                    <a:pt x="715" y="3517"/>
                    <a:pt x="726" y="3473"/>
                    <a:pt x="742" y="3429"/>
                  </a:cubicBezTo>
                  <a:cubicBezTo>
                    <a:pt x="756" y="3393"/>
                    <a:pt x="790" y="3370"/>
                    <a:pt x="829" y="3370"/>
                  </a:cubicBezTo>
                  <a:cubicBezTo>
                    <a:pt x="831" y="3370"/>
                    <a:pt x="834" y="3370"/>
                    <a:pt x="837" y="3371"/>
                  </a:cubicBezTo>
                  <a:cubicBezTo>
                    <a:pt x="841" y="3370"/>
                    <a:pt x="844" y="3370"/>
                    <a:pt x="848" y="3370"/>
                  </a:cubicBezTo>
                  <a:cubicBezTo>
                    <a:pt x="868" y="3370"/>
                    <a:pt x="889" y="3378"/>
                    <a:pt x="906" y="3391"/>
                  </a:cubicBezTo>
                  <a:cubicBezTo>
                    <a:pt x="921" y="3405"/>
                    <a:pt x="934" y="3422"/>
                    <a:pt x="945" y="3440"/>
                  </a:cubicBezTo>
                  <a:cubicBezTo>
                    <a:pt x="956" y="3458"/>
                    <a:pt x="969" y="3475"/>
                    <a:pt x="983" y="3489"/>
                  </a:cubicBezTo>
                  <a:cubicBezTo>
                    <a:pt x="1005" y="3506"/>
                    <a:pt x="1032" y="3517"/>
                    <a:pt x="1060" y="3517"/>
                  </a:cubicBezTo>
                  <a:cubicBezTo>
                    <a:pt x="1093" y="3517"/>
                    <a:pt x="1115" y="3511"/>
                    <a:pt x="1124" y="3497"/>
                  </a:cubicBezTo>
                  <a:cubicBezTo>
                    <a:pt x="1133" y="3482"/>
                    <a:pt x="1138" y="3466"/>
                    <a:pt x="1140" y="3447"/>
                  </a:cubicBezTo>
                  <a:cubicBezTo>
                    <a:pt x="1144" y="3429"/>
                    <a:pt x="1151" y="3413"/>
                    <a:pt x="1162" y="3398"/>
                  </a:cubicBezTo>
                  <a:cubicBezTo>
                    <a:pt x="1175" y="3385"/>
                    <a:pt x="1201" y="3378"/>
                    <a:pt x="1243" y="3378"/>
                  </a:cubicBezTo>
                  <a:cubicBezTo>
                    <a:pt x="1245" y="3378"/>
                    <a:pt x="1247" y="3378"/>
                    <a:pt x="1249" y="3378"/>
                  </a:cubicBezTo>
                  <a:cubicBezTo>
                    <a:pt x="1270" y="3378"/>
                    <a:pt x="1291" y="3387"/>
                    <a:pt x="1305" y="3402"/>
                  </a:cubicBezTo>
                  <a:cubicBezTo>
                    <a:pt x="1319" y="3418"/>
                    <a:pt x="1332" y="3435"/>
                    <a:pt x="1341" y="3455"/>
                  </a:cubicBezTo>
                  <a:cubicBezTo>
                    <a:pt x="1350" y="3473"/>
                    <a:pt x="1361" y="3489"/>
                    <a:pt x="1376" y="3504"/>
                  </a:cubicBezTo>
                  <a:cubicBezTo>
                    <a:pt x="1389" y="3516"/>
                    <a:pt x="1407" y="3524"/>
                    <a:pt x="1426" y="3524"/>
                  </a:cubicBezTo>
                  <a:cubicBezTo>
                    <a:pt x="1427" y="3524"/>
                    <a:pt x="1429" y="3524"/>
                    <a:pt x="1431" y="3524"/>
                  </a:cubicBezTo>
                  <a:cubicBezTo>
                    <a:pt x="1451" y="3524"/>
                    <a:pt x="1467" y="3513"/>
                    <a:pt x="1475" y="3497"/>
                  </a:cubicBezTo>
                  <a:cubicBezTo>
                    <a:pt x="1484" y="3477"/>
                    <a:pt x="1489" y="3455"/>
                    <a:pt x="1491" y="3433"/>
                  </a:cubicBezTo>
                  <a:cubicBezTo>
                    <a:pt x="1495" y="3409"/>
                    <a:pt x="1495" y="3383"/>
                    <a:pt x="1491" y="3360"/>
                  </a:cubicBezTo>
                  <a:cubicBezTo>
                    <a:pt x="1489" y="3334"/>
                    <a:pt x="1487" y="3316"/>
                    <a:pt x="1487" y="3307"/>
                  </a:cubicBezTo>
                  <a:lnTo>
                    <a:pt x="1487" y="3307"/>
                  </a:lnTo>
                  <a:cubicBezTo>
                    <a:pt x="1500" y="3318"/>
                    <a:pt x="1513" y="3327"/>
                    <a:pt x="1526" y="3336"/>
                  </a:cubicBezTo>
                  <a:cubicBezTo>
                    <a:pt x="1540" y="3345"/>
                    <a:pt x="1555" y="3352"/>
                    <a:pt x="1571" y="3356"/>
                  </a:cubicBezTo>
                  <a:cubicBezTo>
                    <a:pt x="1583" y="3357"/>
                    <a:pt x="1595" y="3357"/>
                    <a:pt x="1606" y="3357"/>
                  </a:cubicBezTo>
                  <a:cubicBezTo>
                    <a:pt x="1660" y="3357"/>
                    <a:pt x="1701" y="3346"/>
                    <a:pt x="1730" y="3325"/>
                  </a:cubicBezTo>
                  <a:cubicBezTo>
                    <a:pt x="1765" y="3299"/>
                    <a:pt x="1774" y="3248"/>
                    <a:pt x="1761" y="3173"/>
                  </a:cubicBezTo>
                  <a:cubicBezTo>
                    <a:pt x="1756" y="3173"/>
                    <a:pt x="1749" y="3168"/>
                    <a:pt x="1736" y="3153"/>
                  </a:cubicBezTo>
                  <a:cubicBezTo>
                    <a:pt x="1728" y="3146"/>
                    <a:pt x="1723" y="3135"/>
                    <a:pt x="1719" y="3126"/>
                  </a:cubicBezTo>
                  <a:cubicBezTo>
                    <a:pt x="1719" y="3121"/>
                    <a:pt x="1722" y="3118"/>
                    <a:pt x="1725" y="3118"/>
                  </a:cubicBezTo>
                  <a:cubicBezTo>
                    <a:pt x="1725" y="3118"/>
                    <a:pt x="1726" y="3118"/>
                    <a:pt x="1727" y="3119"/>
                  </a:cubicBezTo>
                  <a:lnTo>
                    <a:pt x="1734" y="3119"/>
                  </a:lnTo>
                  <a:cubicBezTo>
                    <a:pt x="1752" y="3117"/>
                    <a:pt x="1770" y="3111"/>
                    <a:pt x="1789" y="3104"/>
                  </a:cubicBezTo>
                  <a:cubicBezTo>
                    <a:pt x="1807" y="3097"/>
                    <a:pt x="1825" y="3093"/>
                    <a:pt x="1845" y="3089"/>
                  </a:cubicBezTo>
                  <a:cubicBezTo>
                    <a:pt x="1855" y="3089"/>
                    <a:pt x="1869" y="3104"/>
                    <a:pt x="1891" y="3131"/>
                  </a:cubicBezTo>
                  <a:cubicBezTo>
                    <a:pt x="1911" y="3161"/>
                    <a:pt x="1924" y="3173"/>
                    <a:pt x="1929" y="3173"/>
                  </a:cubicBezTo>
                  <a:cubicBezTo>
                    <a:pt x="1939" y="3177"/>
                    <a:pt x="1948" y="3178"/>
                    <a:pt x="1958" y="3178"/>
                  </a:cubicBezTo>
                  <a:cubicBezTo>
                    <a:pt x="1978" y="3178"/>
                    <a:pt x="1998" y="3171"/>
                    <a:pt x="2013" y="3157"/>
                  </a:cubicBezTo>
                  <a:cubicBezTo>
                    <a:pt x="2037" y="3135"/>
                    <a:pt x="2057" y="3108"/>
                    <a:pt x="2072" y="3080"/>
                  </a:cubicBezTo>
                  <a:cubicBezTo>
                    <a:pt x="2088" y="3049"/>
                    <a:pt x="2103" y="3020"/>
                    <a:pt x="2114" y="2989"/>
                  </a:cubicBezTo>
                  <a:cubicBezTo>
                    <a:pt x="2123" y="2963"/>
                    <a:pt x="2136" y="2941"/>
                    <a:pt x="2154" y="2921"/>
                  </a:cubicBezTo>
                  <a:cubicBezTo>
                    <a:pt x="2174" y="2918"/>
                    <a:pt x="2196" y="2914"/>
                    <a:pt x="2216" y="2908"/>
                  </a:cubicBezTo>
                  <a:cubicBezTo>
                    <a:pt x="2234" y="2903"/>
                    <a:pt x="2251" y="2899"/>
                    <a:pt x="2266" y="2894"/>
                  </a:cubicBezTo>
                  <a:cubicBezTo>
                    <a:pt x="2293" y="2872"/>
                    <a:pt x="2320" y="2846"/>
                    <a:pt x="2342" y="2821"/>
                  </a:cubicBezTo>
                  <a:cubicBezTo>
                    <a:pt x="2384" y="2775"/>
                    <a:pt x="2430" y="2728"/>
                    <a:pt x="2476" y="2676"/>
                  </a:cubicBezTo>
                  <a:cubicBezTo>
                    <a:pt x="2521" y="2625"/>
                    <a:pt x="2563" y="2576"/>
                    <a:pt x="2602" y="2530"/>
                  </a:cubicBezTo>
                  <a:cubicBezTo>
                    <a:pt x="2638" y="2483"/>
                    <a:pt x="2658" y="2455"/>
                    <a:pt x="2658" y="2446"/>
                  </a:cubicBezTo>
                  <a:cubicBezTo>
                    <a:pt x="2653" y="2446"/>
                    <a:pt x="2651" y="2443"/>
                    <a:pt x="2651" y="2439"/>
                  </a:cubicBezTo>
                  <a:lnTo>
                    <a:pt x="2651" y="2375"/>
                  </a:lnTo>
                  <a:cubicBezTo>
                    <a:pt x="2651" y="2368"/>
                    <a:pt x="2649" y="2360"/>
                    <a:pt x="2647" y="2355"/>
                  </a:cubicBezTo>
                  <a:cubicBezTo>
                    <a:pt x="2645" y="2350"/>
                    <a:pt x="2645" y="2342"/>
                    <a:pt x="2651" y="2333"/>
                  </a:cubicBezTo>
                  <a:cubicBezTo>
                    <a:pt x="2645" y="2329"/>
                    <a:pt x="2645" y="2302"/>
                    <a:pt x="2647" y="2253"/>
                  </a:cubicBezTo>
                  <a:cubicBezTo>
                    <a:pt x="2649" y="2203"/>
                    <a:pt x="2651" y="2174"/>
                    <a:pt x="2651" y="2165"/>
                  </a:cubicBezTo>
                  <a:cubicBezTo>
                    <a:pt x="2640" y="2150"/>
                    <a:pt x="2624" y="2141"/>
                    <a:pt x="2605" y="2141"/>
                  </a:cubicBezTo>
                  <a:cubicBezTo>
                    <a:pt x="2583" y="2138"/>
                    <a:pt x="2563" y="2136"/>
                    <a:pt x="2541" y="2130"/>
                  </a:cubicBezTo>
                  <a:cubicBezTo>
                    <a:pt x="2523" y="2127"/>
                    <a:pt x="2505" y="2119"/>
                    <a:pt x="2490" y="2110"/>
                  </a:cubicBezTo>
                  <a:cubicBezTo>
                    <a:pt x="2476" y="2099"/>
                    <a:pt x="2474" y="2083"/>
                    <a:pt x="2483" y="2061"/>
                  </a:cubicBezTo>
                  <a:cubicBezTo>
                    <a:pt x="2483" y="2046"/>
                    <a:pt x="2494" y="2030"/>
                    <a:pt x="2518" y="2008"/>
                  </a:cubicBezTo>
                  <a:cubicBezTo>
                    <a:pt x="2541" y="1986"/>
                    <a:pt x="2558" y="1971"/>
                    <a:pt x="2567" y="1962"/>
                  </a:cubicBezTo>
                  <a:lnTo>
                    <a:pt x="2602" y="1948"/>
                  </a:lnTo>
                  <a:cubicBezTo>
                    <a:pt x="2638" y="1948"/>
                    <a:pt x="2680" y="1973"/>
                    <a:pt x="2728" y="2024"/>
                  </a:cubicBezTo>
                  <a:cubicBezTo>
                    <a:pt x="2773" y="2077"/>
                    <a:pt x="2788" y="2127"/>
                    <a:pt x="2770" y="2172"/>
                  </a:cubicBezTo>
                  <a:cubicBezTo>
                    <a:pt x="2804" y="2170"/>
                    <a:pt x="2839" y="2160"/>
                    <a:pt x="2868" y="2141"/>
                  </a:cubicBezTo>
                  <a:cubicBezTo>
                    <a:pt x="2892" y="2123"/>
                    <a:pt x="2910" y="2096"/>
                    <a:pt x="2918" y="2066"/>
                  </a:cubicBezTo>
                  <a:cubicBezTo>
                    <a:pt x="2927" y="2030"/>
                    <a:pt x="2936" y="1993"/>
                    <a:pt x="2941" y="1955"/>
                  </a:cubicBezTo>
                  <a:cubicBezTo>
                    <a:pt x="2949" y="1913"/>
                    <a:pt x="2960" y="1867"/>
                    <a:pt x="2972" y="1814"/>
                  </a:cubicBezTo>
                  <a:lnTo>
                    <a:pt x="2972" y="1814"/>
                  </a:lnTo>
                  <a:cubicBezTo>
                    <a:pt x="2965" y="1816"/>
                    <a:pt x="2956" y="1816"/>
                    <a:pt x="2949" y="1818"/>
                  </a:cubicBezTo>
                  <a:cubicBezTo>
                    <a:pt x="2938" y="1820"/>
                    <a:pt x="2929" y="1827"/>
                    <a:pt x="2923" y="1836"/>
                  </a:cubicBezTo>
                  <a:cubicBezTo>
                    <a:pt x="2910" y="1838"/>
                    <a:pt x="2896" y="1842"/>
                    <a:pt x="2881" y="1847"/>
                  </a:cubicBezTo>
                  <a:cubicBezTo>
                    <a:pt x="2868" y="1851"/>
                    <a:pt x="2854" y="1854"/>
                    <a:pt x="2839" y="1856"/>
                  </a:cubicBezTo>
                  <a:cubicBezTo>
                    <a:pt x="2838" y="1857"/>
                    <a:pt x="2836" y="1857"/>
                    <a:pt x="2835" y="1857"/>
                  </a:cubicBezTo>
                  <a:cubicBezTo>
                    <a:pt x="2829" y="1857"/>
                    <a:pt x="2823" y="1854"/>
                    <a:pt x="2819" y="1851"/>
                  </a:cubicBezTo>
                  <a:lnTo>
                    <a:pt x="2804" y="1836"/>
                  </a:lnTo>
                  <a:cubicBezTo>
                    <a:pt x="2806" y="1818"/>
                    <a:pt x="2810" y="1800"/>
                    <a:pt x="2819" y="1783"/>
                  </a:cubicBezTo>
                  <a:cubicBezTo>
                    <a:pt x="2828" y="1761"/>
                    <a:pt x="2835" y="1747"/>
                    <a:pt x="2839" y="1738"/>
                  </a:cubicBezTo>
                  <a:lnTo>
                    <a:pt x="2910" y="1738"/>
                  </a:lnTo>
                  <a:cubicBezTo>
                    <a:pt x="2949" y="1738"/>
                    <a:pt x="2987" y="1734"/>
                    <a:pt x="3025" y="1727"/>
                  </a:cubicBezTo>
                  <a:cubicBezTo>
                    <a:pt x="3064" y="1721"/>
                    <a:pt x="3102" y="1710"/>
                    <a:pt x="3137" y="1696"/>
                  </a:cubicBezTo>
                  <a:cubicBezTo>
                    <a:pt x="3172" y="1681"/>
                    <a:pt x="3190" y="1661"/>
                    <a:pt x="3190" y="1633"/>
                  </a:cubicBezTo>
                  <a:cubicBezTo>
                    <a:pt x="3193" y="1612"/>
                    <a:pt x="3184" y="1590"/>
                    <a:pt x="3170" y="1577"/>
                  </a:cubicBezTo>
                  <a:cubicBezTo>
                    <a:pt x="3153" y="1566"/>
                    <a:pt x="3137" y="1559"/>
                    <a:pt x="3120" y="1551"/>
                  </a:cubicBezTo>
                  <a:cubicBezTo>
                    <a:pt x="3100" y="1546"/>
                    <a:pt x="3082" y="1538"/>
                    <a:pt x="3060" y="1531"/>
                  </a:cubicBezTo>
                  <a:cubicBezTo>
                    <a:pt x="3038" y="1524"/>
                    <a:pt x="3022" y="1507"/>
                    <a:pt x="3014" y="1485"/>
                  </a:cubicBezTo>
                  <a:lnTo>
                    <a:pt x="3183" y="1416"/>
                  </a:lnTo>
                  <a:cubicBezTo>
                    <a:pt x="3181" y="1380"/>
                    <a:pt x="3177" y="1345"/>
                    <a:pt x="3172" y="1310"/>
                  </a:cubicBezTo>
                  <a:cubicBezTo>
                    <a:pt x="3166" y="1259"/>
                    <a:pt x="3159" y="1206"/>
                    <a:pt x="3151" y="1149"/>
                  </a:cubicBezTo>
                  <a:cubicBezTo>
                    <a:pt x="3144" y="1093"/>
                    <a:pt x="3139" y="1042"/>
                    <a:pt x="3133" y="994"/>
                  </a:cubicBezTo>
                  <a:cubicBezTo>
                    <a:pt x="3130" y="948"/>
                    <a:pt x="3126" y="916"/>
                    <a:pt x="3126" y="897"/>
                  </a:cubicBezTo>
                  <a:cubicBezTo>
                    <a:pt x="3131" y="874"/>
                    <a:pt x="3139" y="852"/>
                    <a:pt x="3148" y="830"/>
                  </a:cubicBezTo>
                  <a:cubicBezTo>
                    <a:pt x="3157" y="810"/>
                    <a:pt x="3164" y="786"/>
                    <a:pt x="3168" y="764"/>
                  </a:cubicBezTo>
                  <a:cubicBezTo>
                    <a:pt x="3109" y="718"/>
                    <a:pt x="3060" y="660"/>
                    <a:pt x="3025" y="592"/>
                  </a:cubicBezTo>
                  <a:cubicBezTo>
                    <a:pt x="2991" y="525"/>
                    <a:pt x="2956" y="459"/>
                    <a:pt x="2919" y="397"/>
                  </a:cubicBezTo>
                  <a:cubicBezTo>
                    <a:pt x="2888" y="336"/>
                    <a:pt x="2846" y="282"/>
                    <a:pt x="2797" y="234"/>
                  </a:cubicBezTo>
                  <a:cubicBezTo>
                    <a:pt x="2751" y="192"/>
                    <a:pt x="2686" y="168"/>
                    <a:pt x="2602" y="168"/>
                  </a:cubicBezTo>
                  <a:cubicBezTo>
                    <a:pt x="2560" y="168"/>
                    <a:pt x="2530" y="179"/>
                    <a:pt x="2514" y="203"/>
                  </a:cubicBezTo>
                  <a:cubicBezTo>
                    <a:pt x="2498" y="227"/>
                    <a:pt x="2465" y="238"/>
                    <a:pt x="2419" y="238"/>
                  </a:cubicBezTo>
                  <a:cubicBezTo>
                    <a:pt x="2419" y="201"/>
                    <a:pt x="2423" y="165"/>
                    <a:pt x="2430" y="130"/>
                  </a:cubicBezTo>
                  <a:cubicBezTo>
                    <a:pt x="2437" y="99"/>
                    <a:pt x="2410" y="84"/>
                    <a:pt x="2350" y="84"/>
                  </a:cubicBezTo>
                  <a:cubicBezTo>
                    <a:pt x="2347" y="84"/>
                    <a:pt x="2344" y="84"/>
                    <a:pt x="2341" y="84"/>
                  </a:cubicBezTo>
                  <a:cubicBezTo>
                    <a:pt x="2327" y="84"/>
                    <a:pt x="2312" y="88"/>
                    <a:pt x="2300" y="95"/>
                  </a:cubicBezTo>
                  <a:cubicBezTo>
                    <a:pt x="2291" y="103"/>
                    <a:pt x="2282" y="112"/>
                    <a:pt x="2276" y="123"/>
                  </a:cubicBezTo>
                  <a:cubicBezTo>
                    <a:pt x="2269" y="134"/>
                    <a:pt x="2260" y="145"/>
                    <a:pt x="2251" y="154"/>
                  </a:cubicBezTo>
                  <a:cubicBezTo>
                    <a:pt x="2240" y="163"/>
                    <a:pt x="2224" y="169"/>
                    <a:pt x="2209" y="169"/>
                  </a:cubicBezTo>
                  <a:cubicBezTo>
                    <a:pt x="2206" y="169"/>
                    <a:pt x="2204" y="169"/>
                    <a:pt x="2202" y="168"/>
                  </a:cubicBezTo>
                  <a:cubicBezTo>
                    <a:pt x="2158" y="168"/>
                    <a:pt x="2114" y="161"/>
                    <a:pt x="2072" y="143"/>
                  </a:cubicBezTo>
                  <a:cubicBezTo>
                    <a:pt x="2034" y="128"/>
                    <a:pt x="1992" y="117"/>
                    <a:pt x="1949" y="112"/>
                  </a:cubicBezTo>
                  <a:lnTo>
                    <a:pt x="1831" y="567"/>
                  </a:lnTo>
                  <a:cubicBezTo>
                    <a:pt x="1822" y="609"/>
                    <a:pt x="1802" y="647"/>
                    <a:pt x="1770" y="676"/>
                  </a:cubicBezTo>
                  <a:cubicBezTo>
                    <a:pt x="1736" y="716"/>
                    <a:pt x="1699" y="735"/>
                    <a:pt x="1663" y="735"/>
                  </a:cubicBezTo>
                  <a:cubicBezTo>
                    <a:pt x="1668" y="713"/>
                    <a:pt x="1672" y="680"/>
                    <a:pt x="1677" y="642"/>
                  </a:cubicBezTo>
                  <a:cubicBezTo>
                    <a:pt x="1681" y="601"/>
                    <a:pt x="1683" y="561"/>
                    <a:pt x="1681" y="523"/>
                  </a:cubicBezTo>
                  <a:cubicBezTo>
                    <a:pt x="1679" y="486"/>
                    <a:pt x="1670" y="450"/>
                    <a:pt x="1655" y="417"/>
                  </a:cubicBezTo>
                  <a:cubicBezTo>
                    <a:pt x="1643" y="388"/>
                    <a:pt x="1617" y="366"/>
                    <a:pt x="1586" y="357"/>
                  </a:cubicBezTo>
                  <a:cubicBezTo>
                    <a:pt x="1577" y="384"/>
                    <a:pt x="1557" y="406"/>
                    <a:pt x="1529" y="417"/>
                  </a:cubicBezTo>
                  <a:cubicBezTo>
                    <a:pt x="1506" y="424"/>
                    <a:pt x="1486" y="430"/>
                    <a:pt x="1467" y="435"/>
                  </a:cubicBezTo>
                  <a:cubicBezTo>
                    <a:pt x="1449" y="439"/>
                    <a:pt x="1433" y="446"/>
                    <a:pt x="1418" y="455"/>
                  </a:cubicBezTo>
                  <a:cubicBezTo>
                    <a:pt x="1403" y="464"/>
                    <a:pt x="1396" y="488"/>
                    <a:pt x="1396" y="525"/>
                  </a:cubicBezTo>
                  <a:lnTo>
                    <a:pt x="1270" y="589"/>
                  </a:lnTo>
                  <a:cubicBezTo>
                    <a:pt x="1266" y="663"/>
                    <a:pt x="1264" y="722"/>
                    <a:pt x="1261" y="764"/>
                  </a:cubicBezTo>
                  <a:cubicBezTo>
                    <a:pt x="1257" y="806"/>
                    <a:pt x="1257" y="839"/>
                    <a:pt x="1257" y="863"/>
                  </a:cubicBezTo>
                  <a:cubicBezTo>
                    <a:pt x="1257" y="883"/>
                    <a:pt x="1255" y="905"/>
                    <a:pt x="1254" y="925"/>
                  </a:cubicBezTo>
                  <a:cubicBezTo>
                    <a:pt x="1250" y="948"/>
                    <a:pt x="1250" y="970"/>
                    <a:pt x="1250" y="994"/>
                  </a:cubicBezTo>
                  <a:lnTo>
                    <a:pt x="1250" y="1016"/>
                  </a:lnTo>
                  <a:cubicBezTo>
                    <a:pt x="1254" y="1020"/>
                    <a:pt x="1266" y="1034"/>
                    <a:pt x="1285" y="1058"/>
                  </a:cubicBezTo>
                  <a:cubicBezTo>
                    <a:pt x="1297" y="1074"/>
                    <a:pt x="1312" y="1091"/>
                    <a:pt x="1327" y="1107"/>
                  </a:cubicBezTo>
                  <a:lnTo>
                    <a:pt x="1341" y="1120"/>
                  </a:lnTo>
                  <a:lnTo>
                    <a:pt x="1334" y="1127"/>
                  </a:lnTo>
                  <a:lnTo>
                    <a:pt x="1327" y="1127"/>
                  </a:lnTo>
                  <a:cubicBezTo>
                    <a:pt x="1327" y="1137"/>
                    <a:pt x="1316" y="1146"/>
                    <a:pt x="1296" y="1157"/>
                  </a:cubicBezTo>
                  <a:cubicBezTo>
                    <a:pt x="1279" y="1162"/>
                    <a:pt x="1263" y="1171"/>
                    <a:pt x="1250" y="1184"/>
                  </a:cubicBezTo>
                  <a:lnTo>
                    <a:pt x="1215" y="1184"/>
                  </a:lnTo>
                  <a:cubicBezTo>
                    <a:pt x="1201" y="1175"/>
                    <a:pt x="1186" y="1166"/>
                    <a:pt x="1169" y="1157"/>
                  </a:cubicBezTo>
                  <a:cubicBezTo>
                    <a:pt x="1153" y="1146"/>
                    <a:pt x="1144" y="1137"/>
                    <a:pt x="1144" y="1127"/>
                  </a:cubicBezTo>
                  <a:lnTo>
                    <a:pt x="1117" y="848"/>
                  </a:lnTo>
                  <a:lnTo>
                    <a:pt x="1102" y="554"/>
                  </a:lnTo>
                  <a:cubicBezTo>
                    <a:pt x="1082" y="601"/>
                    <a:pt x="1056" y="647"/>
                    <a:pt x="1029" y="691"/>
                  </a:cubicBezTo>
                  <a:cubicBezTo>
                    <a:pt x="1001" y="735"/>
                    <a:pt x="970" y="757"/>
                    <a:pt x="933" y="757"/>
                  </a:cubicBezTo>
                  <a:cubicBezTo>
                    <a:pt x="929" y="757"/>
                    <a:pt x="925" y="757"/>
                    <a:pt x="921" y="757"/>
                  </a:cubicBezTo>
                  <a:cubicBezTo>
                    <a:pt x="918" y="757"/>
                    <a:pt x="916" y="757"/>
                    <a:pt x="913" y="757"/>
                  </a:cubicBezTo>
                  <a:cubicBezTo>
                    <a:pt x="896" y="757"/>
                    <a:pt x="879" y="752"/>
                    <a:pt x="864" y="744"/>
                  </a:cubicBezTo>
                  <a:cubicBezTo>
                    <a:pt x="850" y="733"/>
                    <a:pt x="843" y="711"/>
                    <a:pt x="843" y="673"/>
                  </a:cubicBezTo>
                  <a:lnTo>
                    <a:pt x="885" y="631"/>
                  </a:lnTo>
                  <a:cubicBezTo>
                    <a:pt x="886" y="625"/>
                    <a:pt x="888" y="618"/>
                    <a:pt x="892" y="614"/>
                  </a:cubicBezTo>
                  <a:cubicBezTo>
                    <a:pt x="897" y="607"/>
                    <a:pt x="901" y="598"/>
                    <a:pt x="906" y="589"/>
                  </a:cubicBezTo>
                  <a:cubicBezTo>
                    <a:pt x="912" y="578"/>
                    <a:pt x="919" y="565"/>
                    <a:pt x="927" y="554"/>
                  </a:cubicBezTo>
                  <a:lnTo>
                    <a:pt x="822" y="512"/>
                  </a:lnTo>
                  <a:lnTo>
                    <a:pt x="830" y="126"/>
                  </a:lnTo>
                  <a:cubicBezTo>
                    <a:pt x="830" y="123"/>
                    <a:pt x="813" y="115"/>
                    <a:pt x="780" y="106"/>
                  </a:cubicBezTo>
                  <a:cubicBezTo>
                    <a:pt x="748" y="95"/>
                    <a:pt x="709" y="84"/>
                    <a:pt x="667" y="70"/>
                  </a:cubicBezTo>
                  <a:cubicBezTo>
                    <a:pt x="625" y="57"/>
                    <a:pt x="583" y="44"/>
                    <a:pt x="539" y="31"/>
                  </a:cubicBezTo>
                  <a:cubicBezTo>
                    <a:pt x="506" y="24"/>
                    <a:pt x="474" y="13"/>
                    <a:pt x="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50"/>
        <p:cNvGrpSpPr/>
        <p:nvPr/>
      </p:nvGrpSpPr>
      <p:grpSpPr>
        <a:xfrm>
          <a:off x="0" y="0"/>
          <a:ext cx="0" cy="0"/>
          <a:chOff x="0" y="0"/>
          <a:chExt cx="0" cy="0"/>
        </a:xfrm>
      </p:grpSpPr>
      <p:sp>
        <p:nvSpPr>
          <p:cNvPr id="551" name="Google Shape;551;p34"/>
          <p:cNvSpPr txBox="1">
            <a:spLocks noGrp="1"/>
          </p:cNvSpPr>
          <p:nvPr>
            <p:ph type="ctrTitle" idx="4"/>
          </p:nvPr>
        </p:nvSpPr>
        <p:spPr>
          <a:xfrm>
            <a:off x="788328" y="152400"/>
            <a:ext cx="55752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 Depth</a:t>
            </a:r>
            <a:endParaRPr/>
          </a:p>
        </p:txBody>
      </p:sp>
      <p:grpSp>
        <p:nvGrpSpPr>
          <p:cNvPr id="552" name="Google Shape;552;p34"/>
          <p:cNvGrpSpPr/>
          <p:nvPr/>
        </p:nvGrpSpPr>
        <p:grpSpPr>
          <a:xfrm>
            <a:off x="-46450" y="569360"/>
            <a:ext cx="9963868" cy="6512900"/>
            <a:chOff x="-46450" y="569360"/>
            <a:chExt cx="9963868" cy="6512900"/>
          </a:xfrm>
        </p:grpSpPr>
        <p:sp>
          <p:nvSpPr>
            <p:cNvPr id="553" name="Google Shape;553;p34"/>
            <p:cNvSpPr/>
            <p:nvPr/>
          </p:nvSpPr>
          <p:spPr>
            <a:xfrm>
              <a:off x="3605" y="1211925"/>
              <a:ext cx="4330271" cy="3998251"/>
            </a:xfrm>
            <a:custGeom>
              <a:avLst/>
              <a:gdLst/>
              <a:ahLst/>
              <a:cxnLst/>
              <a:rect l="l" t="t" r="r" b="b"/>
              <a:pathLst>
                <a:path w="14589" h="14516" extrusionOk="0">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rgbClr val="5B2602">
                <a:alpha val="89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4"/>
            <p:cNvSpPr/>
            <p:nvPr/>
          </p:nvSpPr>
          <p:spPr>
            <a:xfrm>
              <a:off x="-46450" y="1259550"/>
              <a:ext cx="4330271" cy="3998251"/>
            </a:xfrm>
            <a:custGeom>
              <a:avLst/>
              <a:gdLst/>
              <a:ahLst/>
              <a:cxnLst/>
              <a:rect l="l" t="t" r="r" b="b"/>
              <a:pathLst>
                <a:path w="14589" h="14516" extrusionOk="0">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4"/>
            <p:cNvSpPr/>
            <p:nvPr/>
          </p:nvSpPr>
          <p:spPr>
            <a:xfrm rot="-3272718">
              <a:off x="4120829" y="1794856"/>
              <a:ext cx="5102975" cy="4061909"/>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rgbClr val="5B2602">
                <a:alpha val="4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4"/>
            <p:cNvSpPr/>
            <p:nvPr/>
          </p:nvSpPr>
          <p:spPr>
            <a:xfrm rot="-3272718">
              <a:off x="4231554" y="1794856"/>
              <a:ext cx="5102975" cy="4061909"/>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7" name="Google Shape;557;p34"/>
          <p:cNvSpPr txBox="1">
            <a:spLocks noGrp="1"/>
          </p:cNvSpPr>
          <p:nvPr>
            <p:ph type="subTitle" idx="1"/>
          </p:nvPr>
        </p:nvSpPr>
        <p:spPr>
          <a:xfrm>
            <a:off x="1786538" y="3634225"/>
            <a:ext cx="20181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rgbClr val="FFFFFF"/>
                </a:solidFill>
              </a:rPr>
              <a:t>Jupiter is the</a:t>
            </a:r>
            <a:endParaRPr>
              <a:solidFill>
                <a:srgbClr val="FFFFFF"/>
              </a:solidFill>
            </a:endParaRPr>
          </a:p>
          <a:p>
            <a:pPr marL="0" lvl="0" indent="0" algn="ctr" rtl="0">
              <a:spcBef>
                <a:spcPts val="0"/>
              </a:spcBef>
              <a:spcAft>
                <a:spcPts val="0"/>
              </a:spcAft>
              <a:buClr>
                <a:schemeClr val="dk1"/>
              </a:buClr>
              <a:buSzPts val="1100"/>
              <a:buFont typeface="Arial"/>
              <a:buNone/>
            </a:pPr>
            <a:r>
              <a:rPr lang="en">
                <a:solidFill>
                  <a:srgbClr val="FFFFFF"/>
                </a:solidFill>
              </a:rPr>
              <a:t>biggest planet in our Solar</a:t>
            </a:r>
            <a:endParaRPr>
              <a:solidFill>
                <a:srgbClr val="FFFFFF"/>
              </a:solidFill>
            </a:endParaRPr>
          </a:p>
          <a:p>
            <a:pPr marL="0" lvl="0" indent="0" algn="ctr" rtl="0">
              <a:spcBef>
                <a:spcPts val="0"/>
              </a:spcBef>
              <a:spcAft>
                <a:spcPts val="0"/>
              </a:spcAft>
              <a:buClr>
                <a:schemeClr val="dk1"/>
              </a:buClr>
              <a:buSzPts val="1100"/>
              <a:buFont typeface="Arial"/>
              <a:buNone/>
            </a:pPr>
            <a:r>
              <a:rPr lang="en">
                <a:solidFill>
                  <a:srgbClr val="FFFFFF"/>
                </a:solidFill>
              </a:rPr>
              <a:t>System and also the</a:t>
            </a:r>
            <a:endParaRPr>
              <a:solidFill>
                <a:srgbClr val="FFFFFF"/>
              </a:solidFill>
            </a:endParaRPr>
          </a:p>
          <a:p>
            <a:pPr marL="0" lvl="0" indent="0" algn="ctr" rtl="0">
              <a:spcBef>
                <a:spcPts val="0"/>
              </a:spcBef>
              <a:spcAft>
                <a:spcPts val="0"/>
              </a:spcAft>
              <a:buClr>
                <a:schemeClr val="dk1"/>
              </a:buClr>
              <a:buSzPts val="1100"/>
              <a:buFont typeface="Arial"/>
              <a:buNone/>
            </a:pPr>
            <a:r>
              <a:rPr lang="en">
                <a:solidFill>
                  <a:srgbClr val="FFFFFF"/>
                </a:solidFill>
              </a:rPr>
              <a:t>fourth-brightest object in</a:t>
            </a:r>
            <a:endParaRPr>
              <a:solidFill>
                <a:srgbClr val="FFFFFF"/>
              </a:solidFill>
            </a:endParaRPr>
          </a:p>
          <a:p>
            <a:pPr marL="0" lvl="0" indent="0" algn="ctr" rtl="0">
              <a:spcBef>
                <a:spcPts val="0"/>
              </a:spcBef>
              <a:spcAft>
                <a:spcPts val="0"/>
              </a:spcAft>
              <a:buClr>
                <a:schemeClr val="dk1"/>
              </a:buClr>
              <a:buSzPts val="1100"/>
              <a:buFont typeface="Arial"/>
              <a:buNone/>
            </a:pPr>
            <a:r>
              <a:rPr lang="en">
                <a:solidFill>
                  <a:srgbClr val="FFFFFF"/>
                </a:solidFill>
              </a:rPr>
              <a:t>the sky</a:t>
            </a:r>
            <a:endParaRPr>
              <a:solidFill>
                <a:srgbClr val="FFFFFF"/>
              </a:solidFill>
            </a:endParaRPr>
          </a:p>
        </p:txBody>
      </p:sp>
      <p:sp>
        <p:nvSpPr>
          <p:cNvPr id="558" name="Google Shape;558;p34"/>
          <p:cNvSpPr txBox="1">
            <a:spLocks noGrp="1"/>
          </p:cNvSpPr>
          <p:nvPr>
            <p:ph type="title"/>
          </p:nvPr>
        </p:nvSpPr>
        <p:spPr>
          <a:xfrm>
            <a:off x="1726838" y="2998575"/>
            <a:ext cx="2137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rPr>
              <a:t>COMMITTED TO SPORT</a:t>
            </a:r>
            <a:endParaRPr>
              <a:solidFill>
                <a:srgbClr val="FFFFFF"/>
              </a:solidFill>
            </a:endParaRPr>
          </a:p>
        </p:txBody>
      </p:sp>
      <p:sp>
        <p:nvSpPr>
          <p:cNvPr id="559" name="Google Shape;559;p34"/>
          <p:cNvSpPr txBox="1">
            <a:spLocks noGrp="1"/>
          </p:cNvSpPr>
          <p:nvPr>
            <p:ph type="subTitle" idx="2"/>
          </p:nvPr>
        </p:nvSpPr>
        <p:spPr>
          <a:xfrm>
            <a:off x="5339363" y="3634225"/>
            <a:ext cx="20181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rgbClr val="FFFFFF"/>
                </a:solidFill>
              </a:rPr>
              <a:t>Neptune is the farthest</a:t>
            </a:r>
            <a:endParaRPr>
              <a:solidFill>
                <a:srgbClr val="FFFFFF"/>
              </a:solidFill>
            </a:endParaRPr>
          </a:p>
          <a:p>
            <a:pPr marL="0" lvl="0" indent="0" algn="ctr" rtl="0">
              <a:spcBef>
                <a:spcPts val="0"/>
              </a:spcBef>
              <a:spcAft>
                <a:spcPts val="0"/>
              </a:spcAft>
              <a:buClr>
                <a:schemeClr val="dk1"/>
              </a:buClr>
              <a:buSzPts val="1100"/>
              <a:buFont typeface="Arial"/>
              <a:buNone/>
            </a:pPr>
            <a:r>
              <a:rPr lang="en">
                <a:solidFill>
                  <a:srgbClr val="FFFFFF"/>
                </a:solidFill>
              </a:rPr>
              <a:t>planet from the Sun, the</a:t>
            </a:r>
            <a:endParaRPr>
              <a:solidFill>
                <a:srgbClr val="FFFFFF"/>
              </a:solidFill>
            </a:endParaRPr>
          </a:p>
          <a:p>
            <a:pPr marL="0" lvl="0" indent="0" algn="ctr" rtl="0">
              <a:spcBef>
                <a:spcPts val="0"/>
              </a:spcBef>
              <a:spcAft>
                <a:spcPts val="0"/>
              </a:spcAft>
              <a:buClr>
                <a:schemeClr val="dk1"/>
              </a:buClr>
              <a:buSzPts val="1100"/>
              <a:buFont typeface="Arial"/>
              <a:buNone/>
            </a:pPr>
            <a:r>
              <a:rPr lang="en">
                <a:solidFill>
                  <a:srgbClr val="FFFFFF"/>
                </a:solidFill>
              </a:rPr>
              <a:t>fourth-largest in our Solar</a:t>
            </a:r>
            <a:endParaRPr>
              <a:solidFill>
                <a:srgbClr val="FFFFFF"/>
              </a:solidFill>
            </a:endParaRPr>
          </a:p>
          <a:p>
            <a:pPr marL="0" lvl="0" indent="0" algn="ctr" rtl="0">
              <a:spcBef>
                <a:spcPts val="0"/>
              </a:spcBef>
              <a:spcAft>
                <a:spcPts val="0"/>
              </a:spcAft>
              <a:buClr>
                <a:schemeClr val="dk1"/>
              </a:buClr>
              <a:buSzPts val="1100"/>
              <a:buFont typeface="Arial"/>
              <a:buNone/>
            </a:pPr>
            <a:r>
              <a:rPr lang="en">
                <a:solidFill>
                  <a:srgbClr val="FFFFFF"/>
                </a:solidFill>
              </a:rPr>
              <a:t>System and also the</a:t>
            </a:r>
            <a:endParaRPr>
              <a:solidFill>
                <a:srgbClr val="FFFFFF"/>
              </a:solidFill>
            </a:endParaRPr>
          </a:p>
          <a:p>
            <a:pPr marL="0" lvl="0" indent="0" algn="ctr" rtl="0">
              <a:spcBef>
                <a:spcPts val="0"/>
              </a:spcBef>
              <a:spcAft>
                <a:spcPts val="0"/>
              </a:spcAft>
              <a:buClr>
                <a:schemeClr val="dk1"/>
              </a:buClr>
              <a:buSzPts val="1100"/>
              <a:buFont typeface="Arial"/>
              <a:buNone/>
            </a:pPr>
            <a:r>
              <a:rPr lang="en">
                <a:solidFill>
                  <a:srgbClr val="FFFFFF"/>
                </a:solidFill>
              </a:rPr>
              <a:t>densest</a:t>
            </a:r>
            <a:endParaRPr>
              <a:solidFill>
                <a:srgbClr val="FFFFFF"/>
              </a:solidFill>
            </a:endParaRPr>
          </a:p>
        </p:txBody>
      </p:sp>
      <p:sp>
        <p:nvSpPr>
          <p:cNvPr id="560" name="Google Shape;560;p34"/>
          <p:cNvSpPr/>
          <p:nvPr/>
        </p:nvSpPr>
        <p:spPr>
          <a:xfrm>
            <a:off x="5772338" y="2703300"/>
            <a:ext cx="1447800" cy="304800"/>
          </a:xfrm>
          <a:prstGeom prst="ellipse">
            <a:avLst/>
          </a:prstGeom>
          <a:solidFill>
            <a:srgbClr val="5B2602">
              <a:alpha val="19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4"/>
          <p:cNvSpPr txBox="1">
            <a:spLocks noGrp="1"/>
          </p:cNvSpPr>
          <p:nvPr>
            <p:ph type="title" idx="3"/>
          </p:nvPr>
        </p:nvSpPr>
        <p:spPr>
          <a:xfrm>
            <a:off x="5279663" y="2998575"/>
            <a:ext cx="2137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rPr>
              <a:t>GAMES FOR DEVELOPMENT</a:t>
            </a:r>
            <a:endParaRPr>
              <a:solidFill>
                <a:srgbClr val="FFFFFF"/>
              </a:solidFill>
            </a:endParaRPr>
          </a:p>
        </p:txBody>
      </p:sp>
      <p:grpSp>
        <p:nvGrpSpPr>
          <p:cNvPr id="562" name="Google Shape;562;p34"/>
          <p:cNvGrpSpPr/>
          <p:nvPr/>
        </p:nvGrpSpPr>
        <p:grpSpPr>
          <a:xfrm>
            <a:off x="5672245" y="1679072"/>
            <a:ext cx="1162529" cy="1248043"/>
            <a:chOff x="1370425" y="238125"/>
            <a:chExt cx="4878425" cy="5237275"/>
          </a:xfrm>
        </p:grpSpPr>
        <p:sp>
          <p:nvSpPr>
            <p:cNvPr id="563" name="Google Shape;563;p34"/>
            <p:cNvSpPr/>
            <p:nvPr/>
          </p:nvSpPr>
          <p:spPr>
            <a:xfrm>
              <a:off x="1370425" y="238125"/>
              <a:ext cx="4189825" cy="5237275"/>
            </a:xfrm>
            <a:custGeom>
              <a:avLst/>
              <a:gdLst/>
              <a:ahLst/>
              <a:cxnLst/>
              <a:rect l="l" t="t" r="r" b="b"/>
              <a:pathLst>
                <a:path w="167593" h="209491" extrusionOk="0">
                  <a:moveTo>
                    <a:pt x="11345" y="0"/>
                  </a:moveTo>
                  <a:cubicBezTo>
                    <a:pt x="5060" y="0"/>
                    <a:pt x="0" y="5060"/>
                    <a:pt x="0" y="11345"/>
                  </a:cubicBezTo>
                  <a:lnTo>
                    <a:pt x="0" y="198146"/>
                  </a:lnTo>
                  <a:cubicBezTo>
                    <a:pt x="0" y="204431"/>
                    <a:pt x="5060" y="209491"/>
                    <a:pt x="11345" y="209491"/>
                  </a:cubicBezTo>
                  <a:lnTo>
                    <a:pt x="156247" y="209491"/>
                  </a:lnTo>
                  <a:cubicBezTo>
                    <a:pt x="162532" y="209491"/>
                    <a:pt x="167592" y="204431"/>
                    <a:pt x="167592" y="198146"/>
                  </a:cubicBezTo>
                  <a:lnTo>
                    <a:pt x="167592" y="11345"/>
                  </a:lnTo>
                  <a:cubicBezTo>
                    <a:pt x="167592" y="5060"/>
                    <a:pt x="162532" y="0"/>
                    <a:pt x="15624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4"/>
            <p:cNvSpPr/>
            <p:nvPr/>
          </p:nvSpPr>
          <p:spPr>
            <a:xfrm>
              <a:off x="1580800" y="501100"/>
              <a:ext cx="3769100" cy="4711325"/>
            </a:xfrm>
            <a:custGeom>
              <a:avLst/>
              <a:gdLst/>
              <a:ahLst/>
              <a:cxnLst/>
              <a:rect l="l" t="t" r="r" b="b"/>
              <a:pathLst>
                <a:path w="150764" h="188453" extrusionOk="0">
                  <a:moveTo>
                    <a:pt x="10207" y="0"/>
                  </a:moveTo>
                  <a:cubicBezTo>
                    <a:pt x="4570" y="0"/>
                    <a:pt x="1" y="4570"/>
                    <a:pt x="1" y="10207"/>
                  </a:cubicBezTo>
                  <a:lnTo>
                    <a:pt x="1" y="178246"/>
                  </a:lnTo>
                  <a:cubicBezTo>
                    <a:pt x="1" y="183883"/>
                    <a:pt x="4570" y="188452"/>
                    <a:pt x="10207" y="188452"/>
                  </a:cubicBezTo>
                  <a:lnTo>
                    <a:pt x="140555" y="188452"/>
                  </a:lnTo>
                  <a:cubicBezTo>
                    <a:pt x="146192" y="188452"/>
                    <a:pt x="150761" y="183883"/>
                    <a:pt x="150761" y="178246"/>
                  </a:cubicBezTo>
                  <a:lnTo>
                    <a:pt x="150763" y="10207"/>
                  </a:lnTo>
                  <a:cubicBezTo>
                    <a:pt x="150763" y="4570"/>
                    <a:pt x="146194" y="0"/>
                    <a:pt x="140557" y="0"/>
                  </a:cubicBezTo>
                  <a:close/>
                </a:path>
              </a:pathLst>
            </a:custGeom>
            <a:solidFill>
              <a:srgbClr val="E3CB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4"/>
            <p:cNvSpPr/>
            <p:nvPr/>
          </p:nvSpPr>
          <p:spPr>
            <a:xfrm>
              <a:off x="3133500" y="749150"/>
              <a:ext cx="2035475" cy="1454225"/>
            </a:xfrm>
            <a:custGeom>
              <a:avLst/>
              <a:gdLst/>
              <a:ahLst/>
              <a:cxnLst/>
              <a:rect l="l" t="t" r="r" b="b"/>
              <a:pathLst>
                <a:path w="81419" h="58169" extrusionOk="0">
                  <a:moveTo>
                    <a:pt x="33078" y="8215"/>
                  </a:moveTo>
                  <a:lnTo>
                    <a:pt x="43906" y="28306"/>
                  </a:lnTo>
                  <a:cubicBezTo>
                    <a:pt x="44300" y="29040"/>
                    <a:pt x="45014" y="29551"/>
                    <a:pt x="45836" y="29685"/>
                  </a:cubicBezTo>
                  <a:cubicBezTo>
                    <a:pt x="45981" y="29709"/>
                    <a:pt x="46126" y="29721"/>
                    <a:pt x="46271" y="29721"/>
                  </a:cubicBezTo>
                  <a:cubicBezTo>
                    <a:pt x="46948" y="29721"/>
                    <a:pt x="47607" y="29463"/>
                    <a:pt x="48108" y="28993"/>
                  </a:cubicBezTo>
                  <a:lnTo>
                    <a:pt x="53286" y="24150"/>
                  </a:lnTo>
                  <a:lnTo>
                    <a:pt x="73489" y="52792"/>
                  </a:lnTo>
                  <a:lnTo>
                    <a:pt x="7458" y="52792"/>
                  </a:lnTo>
                  <a:lnTo>
                    <a:pt x="33078" y="8215"/>
                  </a:lnTo>
                  <a:close/>
                  <a:moveTo>
                    <a:pt x="33193" y="0"/>
                  </a:moveTo>
                  <a:cubicBezTo>
                    <a:pt x="32247" y="29"/>
                    <a:pt x="31308" y="505"/>
                    <a:pt x="30824" y="1351"/>
                  </a:cubicBezTo>
                  <a:lnTo>
                    <a:pt x="476" y="54139"/>
                  </a:lnTo>
                  <a:cubicBezTo>
                    <a:pt x="0" y="54970"/>
                    <a:pt x="2" y="55994"/>
                    <a:pt x="483" y="56825"/>
                  </a:cubicBezTo>
                  <a:cubicBezTo>
                    <a:pt x="963" y="57654"/>
                    <a:pt x="1848" y="58167"/>
                    <a:pt x="2808" y="58168"/>
                  </a:cubicBezTo>
                  <a:lnTo>
                    <a:pt x="78676" y="58168"/>
                  </a:lnTo>
                  <a:cubicBezTo>
                    <a:pt x="78684" y="58168"/>
                    <a:pt x="78693" y="58167"/>
                    <a:pt x="78702" y="58167"/>
                  </a:cubicBezTo>
                  <a:cubicBezTo>
                    <a:pt x="78711" y="58167"/>
                    <a:pt x="78720" y="58168"/>
                    <a:pt x="78728" y="58168"/>
                  </a:cubicBezTo>
                  <a:cubicBezTo>
                    <a:pt x="80214" y="58168"/>
                    <a:pt x="81419" y="56963"/>
                    <a:pt x="81417" y="55478"/>
                  </a:cubicBezTo>
                  <a:cubicBezTo>
                    <a:pt x="81419" y="54757"/>
                    <a:pt x="81128" y="54065"/>
                    <a:pt x="80612" y="53562"/>
                  </a:cubicBezTo>
                  <a:lnTo>
                    <a:pt x="55899" y="18524"/>
                  </a:lnTo>
                  <a:cubicBezTo>
                    <a:pt x="55370" y="17775"/>
                    <a:pt x="54537" y="17385"/>
                    <a:pt x="53698" y="17385"/>
                  </a:cubicBezTo>
                  <a:cubicBezTo>
                    <a:pt x="53045" y="17385"/>
                    <a:pt x="52387" y="17621"/>
                    <a:pt x="51866" y="18110"/>
                  </a:cubicBezTo>
                  <a:lnTo>
                    <a:pt x="46982" y="22682"/>
                  </a:lnTo>
                  <a:lnTo>
                    <a:pt x="35520" y="1415"/>
                  </a:lnTo>
                  <a:cubicBezTo>
                    <a:pt x="35058" y="557"/>
                    <a:pt x="34168" y="16"/>
                    <a:pt x="33193" y="0"/>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4"/>
            <p:cNvSpPr/>
            <p:nvPr/>
          </p:nvSpPr>
          <p:spPr>
            <a:xfrm>
              <a:off x="2235825" y="4536200"/>
              <a:ext cx="242650" cy="85575"/>
            </a:xfrm>
            <a:custGeom>
              <a:avLst/>
              <a:gdLst/>
              <a:ahLst/>
              <a:cxnLst/>
              <a:rect l="l" t="t" r="r" b="b"/>
              <a:pathLst>
                <a:path w="9706" h="3423" extrusionOk="0">
                  <a:moveTo>
                    <a:pt x="1711" y="0"/>
                  </a:moveTo>
                  <a:cubicBezTo>
                    <a:pt x="767" y="0"/>
                    <a:pt x="0" y="767"/>
                    <a:pt x="0" y="1711"/>
                  </a:cubicBezTo>
                  <a:cubicBezTo>
                    <a:pt x="0" y="2655"/>
                    <a:pt x="767" y="3422"/>
                    <a:pt x="1711" y="3422"/>
                  </a:cubicBezTo>
                  <a:lnTo>
                    <a:pt x="7995" y="3422"/>
                  </a:lnTo>
                  <a:cubicBezTo>
                    <a:pt x="8939" y="3422"/>
                    <a:pt x="9705" y="2655"/>
                    <a:pt x="9705" y="1711"/>
                  </a:cubicBezTo>
                  <a:cubicBezTo>
                    <a:pt x="9705" y="767"/>
                    <a:pt x="8939" y="0"/>
                    <a:pt x="799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4"/>
            <p:cNvSpPr/>
            <p:nvPr/>
          </p:nvSpPr>
          <p:spPr>
            <a:xfrm>
              <a:off x="2707075" y="4536200"/>
              <a:ext cx="203525" cy="85575"/>
            </a:xfrm>
            <a:custGeom>
              <a:avLst/>
              <a:gdLst/>
              <a:ahLst/>
              <a:cxnLst/>
              <a:rect l="l" t="t" r="r" b="b"/>
              <a:pathLst>
                <a:path w="8141" h="3423" extrusionOk="0">
                  <a:moveTo>
                    <a:pt x="1712" y="0"/>
                  </a:moveTo>
                  <a:cubicBezTo>
                    <a:pt x="766" y="0"/>
                    <a:pt x="1" y="767"/>
                    <a:pt x="1" y="1711"/>
                  </a:cubicBezTo>
                  <a:cubicBezTo>
                    <a:pt x="1" y="2655"/>
                    <a:pt x="766" y="3422"/>
                    <a:pt x="1712" y="3422"/>
                  </a:cubicBezTo>
                  <a:lnTo>
                    <a:pt x="6430" y="3422"/>
                  </a:lnTo>
                  <a:cubicBezTo>
                    <a:pt x="7376" y="3422"/>
                    <a:pt x="8141" y="2655"/>
                    <a:pt x="8141" y="1711"/>
                  </a:cubicBezTo>
                  <a:cubicBezTo>
                    <a:pt x="8141" y="767"/>
                    <a:pt x="7376" y="0"/>
                    <a:pt x="643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4"/>
            <p:cNvSpPr/>
            <p:nvPr/>
          </p:nvSpPr>
          <p:spPr>
            <a:xfrm>
              <a:off x="3112900" y="4536200"/>
              <a:ext cx="373375" cy="85575"/>
            </a:xfrm>
            <a:custGeom>
              <a:avLst/>
              <a:gdLst/>
              <a:ahLst/>
              <a:cxnLst/>
              <a:rect l="l" t="t" r="r" b="b"/>
              <a:pathLst>
                <a:path w="14935" h="3423" extrusionOk="0">
                  <a:moveTo>
                    <a:pt x="1711" y="0"/>
                  </a:moveTo>
                  <a:cubicBezTo>
                    <a:pt x="765" y="0"/>
                    <a:pt x="0" y="767"/>
                    <a:pt x="0" y="1711"/>
                  </a:cubicBezTo>
                  <a:cubicBezTo>
                    <a:pt x="0" y="2655"/>
                    <a:pt x="765" y="3422"/>
                    <a:pt x="1711" y="3422"/>
                  </a:cubicBezTo>
                  <a:lnTo>
                    <a:pt x="13224" y="3422"/>
                  </a:lnTo>
                  <a:cubicBezTo>
                    <a:pt x="14168" y="3422"/>
                    <a:pt x="14935" y="2655"/>
                    <a:pt x="14935" y="1711"/>
                  </a:cubicBezTo>
                  <a:cubicBezTo>
                    <a:pt x="14935" y="767"/>
                    <a:pt x="14168" y="0"/>
                    <a:pt x="1322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4"/>
            <p:cNvSpPr/>
            <p:nvPr/>
          </p:nvSpPr>
          <p:spPr>
            <a:xfrm>
              <a:off x="3688525" y="4536200"/>
              <a:ext cx="203575" cy="85575"/>
            </a:xfrm>
            <a:custGeom>
              <a:avLst/>
              <a:gdLst/>
              <a:ahLst/>
              <a:cxnLst/>
              <a:rect l="l" t="t" r="r" b="b"/>
              <a:pathLst>
                <a:path w="8143" h="3423" extrusionOk="0">
                  <a:moveTo>
                    <a:pt x="1712" y="0"/>
                  </a:moveTo>
                  <a:cubicBezTo>
                    <a:pt x="767" y="0"/>
                    <a:pt x="1" y="767"/>
                    <a:pt x="1" y="1711"/>
                  </a:cubicBezTo>
                  <a:cubicBezTo>
                    <a:pt x="1" y="2655"/>
                    <a:pt x="767" y="3422"/>
                    <a:pt x="1712" y="3422"/>
                  </a:cubicBezTo>
                  <a:lnTo>
                    <a:pt x="6432" y="3422"/>
                  </a:lnTo>
                  <a:cubicBezTo>
                    <a:pt x="7376" y="3422"/>
                    <a:pt x="8142" y="2655"/>
                    <a:pt x="8142" y="1711"/>
                  </a:cubicBezTo>
                  <a:cubicBezTo>
                    <a:pt x="8142" y="767"/>
                    <a:pt x="7376" y="0"/>
                    <a:pt x="643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4"/>
            <p:cNvSpPr/>
            <p:nvPr/>
          </p:nvSpPr>
          <p:spPr>
            <a:xfrm>
              <a:off x="3963575" y="4379150"/>
              <a:ext cx="242625" cy="242625"/>
            </a:xfrm>
            <a:custGeom>
              <a:avLst/>
              <a:gdLst/>
              <a:ahLst/>
              <a:cxnLst/>
              <a:rect l="l" t="t" r="r" b="b"/>
              <a:pathLst>
                <a:path w="9705" h="9705" extrusionOk="0">
                  <a:moveTo>
                    <a:pt x="7993" y="0"/>
                  </a:moveTo>
                  <a:cubicBezTo>
                    <a:pt x="7047" y="0"/>
                    <a:pt x="6282" y="767"/>
                    <a:pt x="6282" y="1711"/>
                  </a:cubicBezTo>
                  <a:lnTo>
                    <a:pt x="6282" y="6282"/>
                  </a:lnTo>
                  <a:lnTo>
                    <a:pt x="1711" y="6282"/>
                  </a:lnTo>
                  <a:cubicBezTo>
                    <a:pt x="765" y="6282"/>
                    <a:pt x="0" y="7049"/>
                    <a:pt x="0" y="7993"/>
                  </a:cubicBezTo>
                  <a:cubicBezTo>
                    <a:pt x="0" y="8937"/>
                    <a:pt x="765" y="9704"/>
                    <a:pt x="1711" y="9704"/>
                  </a:cubicBezTo>
                  <a:lnTo>
                    <a:pt x="7993" y="9704"/>
                  </a:lnTo>
                  <a:cubicBezTo>
                    <a:pt x="8937" y="9704"/>
                    <a:pt x="9702" y="8939"/>
                    <a:pt x="9704" y="7995"/>
                  </a:cubicBezTo>
                  <a:lnTo>
                    <a:pt x="9704" y="1711"/>
                  </a:lnTo>
                  <a:cubicBezTo>
                    <a:pt x="9704" y="767"/>
                    <a:pt x="8937" y="0"/>
                    <a:pt x="7993"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4"/>
            <p:cNvSpPr/>
            <p:nvPr/>
          </p:nvSpPr>
          <p:spPr>
            <a:xfrm>
              <a:off x="3963100" y="3796775"/>
              <a:ext cx="243100" cy="242575"/>
            </a:xfrm>
            <a:custGeom>
              <a:avLst/>
              <a:gdLst/>
              <a:ahLst/>
              <a:cxnLst/>
              <a:rect l="l" t="t" r="r" b="b"/>
              <a:pathLst>
                <a:path w="9724" h="9703" extrusionOk="0">
                  <a:moveTo>
                    <a:pt x="1709" y="1"/>
                  </a:moveTo>
                  <a:cubicBezTo>
                    <a:pt x="766" y="1"/>
                    <a:pt x="1" y="766"/>
                    <a:pt x="1" y="1710"/>
                  </a:cubicBezTo>
                  <a:cubicBezTo>
                    <a:pt x="1" y="2656"/>
                    <a:pt x="766" y="3421"/>
                    <a:pt x="1709" y="3421"/>
                  </a:cubicBezTo>
                  <a:cubicBezTo>
                    <a:pt x="1716" y="3421"/>
                    <a:pt x="1723" y="3421"/>
                    <a:pt x="1730" y="3421"/>
                  </a:cubicBezTo>
                  <a:lnTo>
                    <a:pt x="6301" y="3421"/>
                  </a:lnTo>
                  <a:lnTo>
                    <a:pt x="6301" y="7992"/>
                  </a:lnTo>
                  <a:cubicBezTo>
                    <a:pt x="6301" y="8938"/>
                    <a:pt x="7066" y="9703"/>
                    <a:pt x="8012" y="9703"/>
                  </a:cubicBezTo>
                  <a:cubicBezTo>
                    <a:pt x="8956" y="9703"/>
                    <a:pt x="9723" y="8938"/>
                    <a:pt x="9723" y="7992"/>
                  </a:cubicBezTo>
                  <a:lnTo>
                    <a:pt x="9723" y="1712"/>
                  </a:lnTo>
                  <a:cubicBezTo>
                    <a:pt x="9723" y="767"/>
                    <a:pt x="8958" y="1"/>
                    <a:pt x="8015" y="1"/>
                  </a:cubicBezTo>
                  <a:cubicBezTo>
                    <a:pt x="8014" y="1"/>
                    <a:pt x="8013" y="1"/>
                    <a:pt x="8012" y="1"/>
                  </a:cubicBezTo>
                  <a:lnTo>
                    <a:pt x="1730" y="1"/>
                  </a:lnTo>
                  <a:cubicBezTo>
                    <a:pt x="1723" y="1"/>
                    <a:pt x="1716" y="1"/>
                    <a:pt x="170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4"/>
            <p:cNvSpPr/>
            <p:nvPr/>
          </p:nvSpPr>
          <p:spPr>
            <a:xfrm>
              <a:off x="3474675" y="3796775"/>
              <a:ext cx="204500" cy="85550"/>
            </a:xfrm>
            <a:custGeom>
              <a:avLst/>
              <a:gdLst/>
              <a:ahLst/>
              <a:cxnLst/>
              <a:rect l="l" t="t" r="r" b="b"/>
              <a:pathLst>
                <a:path w="8180" h="3422" extrusionOk="0">
                  <a:moveTo>
                    <a:pt x="1708" y="1"/>
                  </a:moveTo>
                  <a:cubicBezTo>
                    <a:pt x="765" y="1"/>
                    <a:pt x="0" y="766"/>
                    <a:pt x="0" y="1710"/>
                  </a:cubicBezTo>
                  <a:cubicBezTo>
                    <a:pt x="0" y="2656"/>
                    <a:pt x="765" y="3421"/>
                    <a:pt x="1708" y="3421"/>
                  </a:cubicBezTo>
                  <a:cubicBezTo>
                    <a:pt x="1715" y="3421"/>
                    <a:pt x="1722" y="3421"/>
                    <a:pt x="1730" y="3421"/>
                  </a:cubicBezTo>
                  <a:lnTo>
                    <a:pt x="6450" y="3421"/>
                  </a:lnTo>
                  <a:cubicBezTo>
                    <a:pt x="6457" y="3421"/>
                    <a:pt x="6464" y="3421"/>
                    <a:pt x="6471" y="3421"/>
                  </a:cubicBezTo>
                  <a:cubicBezTo>
                    <a:pt x="7412" y="3421"/>
                    <a:pt x="8179" y="2656"/>
                    <a:pt x="8179" y="1710"/>
                  </a:cubicBezTo>
                  <a:cubicBezTo>
                    <a:pt x="8179" y="766"/>
                    <a:pt x="7412" y="1"/>
                    <a:pt x="6471" y="1"/>
                  </a:cubicBezTo>
                  <a:cubicBezTo>
                    <a:pt x="6464" y="1"/>
                    <a:pt x="6457" y="1"/>
                    <a:pt x="6450" y="1"/>
                  </a:cubicBezTo>
                  <a:lnTo>
                    <a:pt x="1730" y="1"/>
                  </a:lnTo>
                  <a:cubicBezTo>
                    <a:pt x="1722" y="1"/>
                    <a:pt x="1715" y="1"/>
                    <a:pt x="170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4"/>
            <p:cNvSpPr/>
            <p:nvPr/>
          </p:nvSpPr>
          <p:spPr>
            <a:xfrm>
              <a:off x="2627200" y="3796775"/>
              <a:ext cx="721875" cy="85550"/>
            </a:xfrm>
            <a:custGeom>
              <a:avLst/>
              <a:gdLst/>
              <a:ahLst/>
              <a:cxnLst/>
              <a:rect l="l" t="t" r="r" b="b"/>
              <a:pathLst>
                <a:path w="28875" h="3422" extrusionOk="0">
                  <a:moveTo>
                    <a:pt x="1693" y="1"/>
                  </a:moveTo>
                  <a:cubicBezTo>
                    <a:pt x="755" y="11"/>
                    <a:pt x="1" y="772"/>
                    <a:pt x="1" y="1710"/>
                  </a:cubicBezTo>
                  <a:cubicBezTo>
                    <a:pt x="1" y="2648"/>
                    <a:pt x="755" y="3411"/>
                    <a:pt x="1693" y="3421"/>
                  </a:cubicBezTo>
                  <a:lnTo>
                    <a:pt x="10176" y="3421"/>
                  </a:lnTo>
                  <a:cubicBezTo>
                    <a:pt x="11114" y="3411"/>
                    <a:pt x="11869" y="2648"/>
                    <a:pt x="11869" y="1710"/>
                  </a:cubicBezTo>
                  <a:cubicBezTo>
                    <a:pt x="11869" y="772"/>
                    <a:pt x="11114" y="11"/>
                    <a:pt x="10176" y="1"/>
                  </a:cubicBezTo>
                  <a:close/>
                  <a:moveTo>
                    <a:pt x="18640" y="1"/>
                  </a:moveTo>
                  <a:cubicBezTo>
                    <a:pt x="17697" y="1"/>
                    <a:pt x="16930" y="766"/>
                    <a:pt x="16930" y="1710"/>
                  </a:cubicBezTo>
                  <a:cubicBezTo>
                    <a:pt x="16930" y="2656"/>
                    <a:pt x="17697" y="3421"/>
                    <a:pt x="18640" y="3421"/>
                  </a:cubicBezTo>
                  <a:cubicBezTo>
                    <a:pt x="18647" y="3421"/>
                    <a:pt x="18654" y="3421"/>
                    <a:pt x="18662" y="3421"/>
                  </a:cubicBezTo>
                  <a:lnTo>
                    <a:pt x="27145" y="3421"/>
                  </a:lnTo>
                  <a:cubicBezTo>
                    <a:pt x="27152" y="3421"/>
                    <a:pt x="27160" y="3421"/>
                    <a:pt x="27167" y="3421"/>
                  </a:cubicBezTo>
                  <a:cubicBezTo>
                    <a:pt x="28108" y="3421"/>
                    <a:pt x="28875" y="2656"/>
                    <a:pt x="28875" y="1710"/>
                  </a:cubicBezTo>
                  <a:cubicBezTo>
                    <a:pt x="28875" y="766"/>
                    <a:pt x="28108" y="1"/>
                    <a:pt x="27167" y="1"/>
                  </a:cubicBezTo>
                  <a:cubicBezTo>
                    <a:pt x="27160" y="1"/>
                    <a:pt x="27152" y="1"/>
                    <a:pt x="27145" y="1"/>
                  </a:cubicBezTo>
                  <a:lnTo>
                    <a:pt x="18662" y="1"/>
                  </a:lnTo>
                  <a:cubicBezTo>
                    <a:pt x="18654" y="1"/>
                    <a:pt x="18647" y="1"/>
                    <a:pt x="1864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4"/>
            <p:cNvSpPr/>
            <p:nvPr/>
          </p:nvSpPr>
          <p:spPr>
            <a:xfrm>
              <a:off x="2297125" y="3796775"/>
              <a:ext cx="203550" cy="85550"/>
            </a:xfrm>
            <a:custGeom>
              <a:avLst/>
              <a:gdLst/>
              <a:ahLst/>
              <a:cxnLst/>
              <a:rect l="l" t="t" r="r" b="b"/>
              <a:pathLst>
                <a:path w="8142" h="3422" extrusionOk="0">
                  <a:moveTo>
                    <a:pt x="6434" y="1"/>
                  </a:moveTo>
                  <a:cubicBezTo>
                    <a:pt x="6427" y="1"/>
                    <a:pt x="6420" y="1"/>
                    <a:pt x="6412" y="1"/>
                  </a:cubicBezTo>
                  <a:lnTo>
                    <a:pt x="1693" y="1"/>
                  </a:lnTo>
                  <a:cubicBezTo>
                    <a:pt x="755" y="11"/>
                    <a:pt x="0" y="772"/>
                    <a:pt x="0" y="1710"/>
                  </a:cubicBezTo>
                  <a:cubicBezTo>
                    <a:pt x="0" y="2648"/>
                    <a:pt x="755" y="3411"/>
                    <a:pt x="1693" y="3421"/>
                  </a:cubicBezTo>
                  <a:lnTo>
                    <a:pt x="6412" y="3421"/>
                  </a:lnTo>
                  <a:cubicBezTo>
                    <a:pt x="6420" y="3421"/>
                    <a:pt x="6427" y="3421"/>
                    <a:pt x="6434" y="3421"/>
                  </a:cubicBezTo>
                  <a:cubicBezTo>
                    <a:pt x="7377" y="3421"/>
                    <a:pt x="8142" y="2656"/>
                    <a:pt x="8142" y="1710"/>
                  </a:cubicBezTo>
                  <a:cubicBezTo>
                    <a:pt x="8142" y="766"/>
                    <a:pt x="7377" y="1"/>
                    <a:pt x="643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4"/>
            <p:cNvSpPr/>
            <p:nvPr/>
          </p:nvSpPr>
          <p:spPr>
            <a:xfrm>
              <a:off x="1954125" y="3639225"/>
              <a:ext cx="243375" cy="243100"/>
            </a:xfrm>
            <a:custGeom>
              <a:avLst/>
              <a:gdLst/>
              <a:ahLst/>
              <a:cxnLst/>
              <a:rect l="l" t="t" r="r" b="b"/>
              <a:pathLst>
                <a:path w="9735" h="9724" extrusionOk="0">
                  <a:moveTo>
                    <a:pt x="1722" y="1"/>
                  </a:moveTo>
                  <a:cubicBezTo>
                    <a:pt x="771" y="1"/>
                    <a:pt x="1" y="779"/>
                    <a:pt x="13" y="1732"/>
                  </a:cubicBezTo>
                  <a:lnTo>
                    <a:pt x="13" y="8014"/>
                  </a:lnTo>
                  <a:cubicBezTo>
                    <a:pt x="11" y="8958"/>
                    <a:pt x="777" y="9723"/>
                    <a:pt x="1723" y="9723"/>
                  </a:cubicBezTo>
                  <a:lnTo>
                    <a:pt x="8004" y="9723"/>
                  </a:lnTo>
                  <a:cubicBezTo>
                    <a:pt x="8011" y="9723"/>
                    <a:pt x="8018" y="9723"/>
                    <a:pt x="8025" y="9723"/>
                  </a:cubicBezTo>
                  <a:cubicBezTo>
                    <a:pt x="8968" y="9723"/>
                    <a:pt x="9735" y="8958"/>
                    <a:pt x="9735" y="8012"/>
                  </a:cubicBezTo>
                  <a:cubicBezTo>
                    <a:pt x="9735" y="7067"/>
                    <a:pt x="8967" y="6301"/>
                    <a:pt x="8022" y="6301"/>
                  </a:cubicBezTo>
                  <a:cubicBezTo>
                    <a:pt x="8016" y="6301"/>
                    <a:pt x="8010" y="6301"/>
                    <a:pt x="8004" y="6301"/>
                  </a:cubicBezTo>
                  <a:lnTo>
                    <a:pt x="3433" y="6301"/>
                  </a:lnTo>
                  <a:lnTo>
                    <a:pt x="3433" y="1732"/>
                  </a:lnTo>
                  <a:cubicBezTo>
                    <a:pt x="3445" y="779"/>
                    <a:pt x="2675" y="1"/>
                    <a:pt x="172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4"/>
            <p:cNvSpPr/>
            <p:nvPr/>
          </p:nvSpPr>
          <p:spPr>
            <a:xfrm>
              <a:off x="1954175" y="3212775"/>
              <a:ext cx="86075" cy="204025"/>
            </a:xfrm>
            <a:custGeom>
              <a:avLst/>
              <a:gdLst/>
              <a:ahLst/>
              <a:cxnLst/>
              <a:rect l="l" t="t" r="r" b="b"/>
              <a:pathLst>
                <a:path w="3443" h="8161" extrusionOk="0">
                  <a:moveTo>
                    <a:pt x="1721" y="0"/>
                  </a:moveTo>
                  <a:cubicBezTo>
                    <a:pt x="769" y="0"/>
                    <a:pt x="0" y="777"/>
                    <a:pt x="11" y="1730"/>
                  </a:cubicBezTo>
                  <a:lnTo>
                    <a:pt x="11" y="6450"/>
                  </a:lnTo>
                  <a:cubicBezTo>
                    <a:pt x="11" y="7394"/>
                    <a:pt x="777" y="8160"/>
                    <a:pt x="1721" y="8160"/>
                  </a:cubicBezTo>
                  <a:cubicBezTo>
                    <a:pt x="2666" y="8160"/>
                    <a:pt x="3432" y="7394"/>
                    <a:pt x="3432" y="6450"/>
                  </a:cubicBezTo>
                  <a:lnTo>
                    <a:pt x="3432" y="1730"/>
                  </a:lnTo>
                  <a:cubicBezTo>
                    <a:pt x="3443" y="777"/>
                    <a:pt x="2674" y="0"/>
                    <a:pt x="172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4"/>
            <p:cNvSpPr/>
            <p:nvPr/>
          </p:nvSpPr>
          <p:spPr>
            <a:xfrm>
              <a:off x="1954175" y="1960750"/>
              <a:ext cx="86075" cy="1129400"/>
            </a:xfrm>
            <a:custGeom>
              <a:avLst/>
              <a:gdLst/>
              <a:ahLst/>
              <a:cxnLst/>
              <a:rect l="l" t="t" r="r" b="b"/>
              <a:pathLst>
                <a:path w="3443" h="45176" extrusionOk="0">
                  <a:moveTo>
                    <a:pt x="1721" y="1"/>
                  </a:moveTo>
                  <a:cubicBezTo>
                    <a:pt x="769" y="1"/>
                    <a:pt x="0" y="777"/>
                    <a:pt x="11" y="1730"/>
                  </a:cubicBezTo>
                  <a:lnTo>
                    <a:pt x="11" y="10077"/>
                  </a:lnTo>
                  <a:cubicBezTo>
                    <a:pt x="11" y="11023"/>
                    <a:pt x="777" y="11788"/>
                    <a:pt x="1721" y="11788"/>
                  </a:cubicBezTo>
                  <a:cubicBezTo>
                    <a:pt x="2666" y="11788"/>
                    <a:pt x="3432" y="11023"/>
                    <a:pt x="3432" y="10077"/>
                  </a:cubicBezTo>
                  <a:lnTo>
                    <a:pt x="3432" y="1730"/>
                  </a:lnTo>
                  <a:cubicBezTo>
                    <a:pt x="3443" y="777"/>
                    <a:pt x="2674" y="1"/>
                    <a:pt x="1721" y="1"/>
                  </a:cubicBezTo>
                  <a:close/>
                  <a:moveTo>
                    <a:pt x="1721" y="16733"/>
                  </a:moveTo>
                  <a:cubicBezTo>
                    <a:pt x="784" y="16733"/>
                    <a:pt x="21" y="17486"/>
                    <a:pt x="11" y="18423"/>
                  </a:cubicBezTo>
                  <a:lnTo>
                    <a:pt x="11" y="26770"/>
                  </a:lnTo>
                  <a:cubicBezTo>
                    <a:pt x="11" y="27716"/>
                    <a:pt x="777" y="28481"/>
                    <a:pt x="1721" y="28481"/>
                  </a:cubicBezTo>
                  <a:cubicBezTo>
                    <a:pt x="2666" y="28481"/>
                    <a:pt x="3432" y="27716"/>
                    <a:pt x="3432" y="26771"/>
                  </a:cubicBezTo>
                  <a:lnTo>
                    <a:pt x="3432" y="18423"/>
                  </a:lnTo>
                  <a:cubicBezTo>
                    <a:pt x="3422" y="17486"/>
                    <a:pt x="2659" y="16733"/>
                    <a:pt x="1721" y="16733"/>
                  </a:cubicBezTo>
                  <a:close/>
                  <a:moveTo>
                    <a:pt x="1721" y="33388"/>
                  </a:moveTo>
                  <a:cubicBezTo>
                    <a:pt x="769" y="33388"/>
                    <a:pt x="0" y="34165"/>
                    <a:pt x="11" y="35118"/>
                  </a:cubicBezTo>
                  <a:lnTo>
                    <a:pt x="11" y="43464"/>
                  </a:lnTo>
                  <a:cubicBezTo>
                    <a:pt x="11" y="44409"/>
                    <a:pt x="777" y="45175"/>
                    <a:pt x="1721" y="45175"/>
                  </a:cubicBezTo>
                  <a:cubicBezTo>
                    <a:pt x="2666" y="45175"/>
                    <a:pt x="3432" y="44409"/>
                    <a:pt x="3432" y="43464"/>
                  </a:cubicBezTo>
                  <a:lnTo>
                    <a:pt x="3432" y="35118"/>
                  </a:lnTo>
                  <a:cubicBezTo>
                    <a:pt x="3443" y="34165"/>
                    <a:pt x="2674" y="33388"/>
                    <a:pt x="1721" y="33388"/>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4"/>
            <p:cNvSpPr/>
            <p:nvPr/>
          </p:nvSpPr>
          <p:spPr>
            <a:xfrm>
              <a:off x="1954425" y="1635025"/>
              <a:ext cx="85575" cy="203100"/>
            </a:xfrm>
            <a:custGeom>
              <a:avLst/>
              <a:gdLst/>
              <a:ahLst/>
              <a:cxnLst/>
              <a:rect l="l" t="t" r="r" b="b"/>
              <a:pathLst>
                <a:path w="3423" h="8124" extrusionOk="0">
                  <a:moveTo>
                    <a:pt x="1711" y="1"/>
                  </a:moveTo>
                  <a:cubicBezTo>
                    <a:pt x="774" y="1"/>
                    <a:pt x="11" y="755"/>
                    <a:pt x="1" y="1693"/>
                  </a:cubicBezTo>
                  <a:lnTo>
                    <a:pt x="1" y="6413"/>
                  </a:lnTo>
                  <a:cubicBezTo>
                    <a:pt x="1" y="7357"/>
                    <a:pt x="767" y="8124"/>
                    <a:pt x="1711" y="8124"/>
                  </a:cubicBezTo>
                  <a:cubicBezTo>
                    <a:pt x="2656" y="8124"/>
                    <a:pt x="3422" y="7357"/>
                    <a:pt x="3422" y="6413"/>
                  </a:cubicBezTo>
                  <a:lnTo>
                    <a:pt x="3422" y="1693"/>
                  </a:lnTo>
                  <a:cubicBezTo>
                    <a:pt x="3412" y="755"/>
                    <a:pt x="2649" y="1"/>
                    <a:pt x="171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4"/>
            <p:cNvSpPr/>
            <p:nvPr/>
          </p:nvSpPr>
          <p:spPr>
            <a:xfrm>
              <a:off x="1954425" y="1323350"/>
              <a:ext cx="243125" cy="242575"/>
            </a:xfrm>
            <a:custGeom>
              <a:avLst/>
              <a:gdLst/>
              <a:ahLst/>
              <a:cxnLst/>
              <a:rect l="l" t="t" r="r" b="b"/>
              <a:pathLst>
                <a:path w="9725" h="9703" extrusionOk="0">
                  <a:moveTo>
                    <a:pt x="8017" y="0"/>
                  </a:moveTo>
                  <a:cubicBezTo>
                    <a:pt x="8009" y="0"/>
                    <a:pt x="8002" y="0"/>
                    <a:pt x="7995" y="0"/>
                  </a:cubicBezTo>
                  <a:lnTo>
                    <a:pt x="1711" y="0"/>
                  </a:lnTo>
                  <a:cubicBezTo>
                    <a:pt x="767" y="0"/>
                    <a:pt x="1" y="765"/>
                    <a:pt x="1" y="1711"/>
                  </a:cubicBezTo>
                  <a:lnTo>
                    <a:pt x="1" y="7991"/>
                  </a:lnTo>
                  <a:cubicBezTo>
                    <a:pt x="1" y="8937"/>
                    <a:pt x="767" y="9702"/>
                    <a:pt x="1711" y="9702"/>
                  </a:cubicBezTo>
                  <a:cubicBezTo>
                    <a:pt x="2656" y="9702"/>
                    <a:pt x="3422" y="8937"/>
                    <a:pt x="3422" y="7991"/>
                  </a:cubicBezTo>
                  <a:lnTo>
                    <a:pt x="3422" y="3422"/>
                  </a:lnTo>
                  <a:lnTo>
                    <a:pt x="7995" y="3422"/>
                  </a:lnTo>
                  <a:cubicBezTo>
                    <a:pt x="8001" y="3422"/>
                    <a:pt x="8007" y="3422"/>
                    <a:pt x="8014" y="3422"/>
                  </a:cubicBezTo>
                  <a:cubicBezTo>
                    <a:pt x="8956" y="3422"/>
                    <a:pt x="9725" y="2656"/>
                    <a:pt x="9725" y="1711"/>
                  </a:cubicBezTo>
                  <a:cubicBezTo>
                    <a:pt x="9725" y="766"/>
                    <a:pt x="8958" y="0"/>
                    <a:pt x="801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4"/>
            <p:cNvSpPr/>
            <p:nvPr/>
          </p:nvSpPr>
          <p:spPr>
            <a:xfrm>
              <a:off x="2555925" y="1323350"/>
              <a:ext cx="243275" cy="242575"/>
            </a:xfrm>
            <a:custGeom>
              <a:avLst/>
              <a:gdLst/>
              <a:ahLst/>
              <a:cxnLst/>
              <a:rect l="l" t="t" r="r" b="b"/>
              <a:pathLst>
                <a:path w="9731" h="9703" extrusionOk="0">
                  <a:moveTo>
                    <a:pt x="1708" y="0"/>
                  </a:moveTo>
                  <a:cubicBezTo>
                    <a:pt x="765" y="0"/>
                    <a:pt x="0" y="766"/>
                    <a:pt x="0" y="1711"/>
                  </a:cubicBezTo>
                  <a:cubicBezTo>
                    <a:pt x="0" y="2655"/>
                    <a:pt x="765" y="3421"/>
                    <a:pt x="1708" y="3421"/>
                  </a:cubicBezTo>
                  <a:cubicBezTo>
                    <a:pt x="1715" y="3421"/>
                    <a:pt x="1722" y="3421"/>
                    <a:pt x="1730" y="3421"/>
                  </a:cubicBezTo>
                  <a:lnTo>
                    <a:pt x="6285" y="3421"/>
                  </a:lnTo>
                  <a:lnTo>
                    <a:pt x="6245" y="7978"/>
                  </a:lnTo>
                  <a:cubicBezTo>
                    <a:pt x="6236" y="8922"/>
                    <a:pt x="6996" y="9694"/>
                    <a:pt x="7940" y="9702"/>
                  </a:cubicBezTo>
                  <a:lnTo>
                    <a:pt x="7956" y="9702"/>
                  </a:lnTo>
                  <a:cubicBezTo>
                    <a:pt x="8895" y="9702"/>
                    <a:pt x="9658" y="8946"/>
                    <a:pt x="9667" y="8007"/>
                  </a:cubicBezTo>
                  <a:lnTo>
                    <a:pt x="9722" y="1725"/>
                  </a:lnTo>
                  <a:cubicBezTo>
                    <a:pt x="9731" y="775"/>
                    <a:pt x="8963" y="0"/>
                    <a:pt x="8011" y="0"/>
                  </a:cubicBezTo>
                  <a:lnTo>
                    <a:pt x="1730" y="0"/>
                  </a:lnTo>
                  <a:cubicBezTo>
                    <a:pt x="1722" y="0"/>
                    <a:pt x="1715" y="0"/>
                    <a:pt x="170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4"/>
            <p:cNvSpPr/>
            <p:nvPr/>
          </p:nvSpPr>
          <p:spPr>
            <a:xfrm>
              <a:off x="2707325" y="1868600"/>
              <a:ext cx="87050" cy="203575"/>
            </a:xfrm>
            <a:custGeom>
              <a:avLst/>
              <a:gdLst/>
              <a:ahLst/>
              <a:cxnLst/>
              <a:rect l="l" t="t" r="r" b="b"/>
              <a:pathLst>
                <a:path w="3482" h="8143" extrusionOk="0">
                  <a:moveTo>
                    <a:pt x="1768" y="1"/>
                  </a:moveTo>
                  <a:cubicBezTo>
                    <a:pt x="833" y="1"/>
                    <a:pt x="60" y="755"/>
                    <a:pt x="52" y="1697"/>
                  </a:cubicBezTo>
                  <a:lnTo>
                    <a:pt x="9" y="6416"/>
                  </a:lnTo>
                  <a:cubicBezTo>
                    <a:pt x="1" y="7361"/>
                    <a:pt x="761" y="8134"/>
                    <a:pt x="1705" y="8143"/>
                  </a:cubicBezTo>
                  <a:lnTo>
                    <a:pt x="1720" y="8143"/>
                  </a:lnTo>
                  <a:cubicBezTo>
                    <a:pt x="2659" y="8143"/>
                    <a:pt x="3423" y="7386"/>
                    <a:pt x="3431" y="6447"/>
                  </a:cubicBezTo>
                  <a:lnTo>
                    <a:pt x="3473" y="1727"/>
                  </a:lnTo>
                  <a:cubicBezTo>
                    <a:pt x="3482" y="783"/>
                    <a:pt x="2722" y="9"/>
                    <a:pt x="1778" y="1"/>
                  </a:cubicBezTo>
                  <a:cubicBezTo>
                    <a:pt x="1775" y="1"/>
                    <a:pt x="1771" y="1"/>
                    <a:pt x="176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4"/>
            <p:cNvSpPr/>
            <p:nvPr/>
          </p:nvSpPr>
          <p:spPr>
            <a:xfrm>
              <a:off x="2703225" y="2333325"/>
              <a:ext cx="86875" cy="203250"/>
            </a:xfrm>
            <a:custGeom>
              <a:avLst/>
              <a:gdLst/>
              <a:ahLst/>
              <a:cxnLst/>
              <a:rect l="l" t="t" r="r" b="b"/>
              <a:pathLst>
                <a:path w="3475" h="8130" extrusionOk="0">
                  <a:moveTo>
                    <a:pt x="1762" y="0"/>
                  </a:moveTo>
                  <a:cubicBezTo>
                    <a:pt x="830" y="0"/>
                    <a:pt x="67" y="750"/>
                    <a:pt x="51" y="1684"/>
                  </a:cubicBezTo>
                  <a:lnTo>
                    <a:pt x="9" y="6404"/>
                  </a:lnTo>
                  <a:cubicBezTo>
                    <a:pt x="1" y="7348"/>
                    <a:pt x="761" y="8122"/>
                    <a:pt x="1705" y="8130"/>
                  </a:cubicBezTo>
                  <a:lnTo>
                    <a:pt x="1722" y="8130"/>
                  </a:lnTo>
                  <a:cubicBezTo>
                    <a:pt x="2659" y="8130"/>
                    <a:pt x="3423" y="7372"/>
                    <a:pt x="3431" y="6434"/>
                  </a:cubicBezTo>
                  <a:lnTo>
                    <a:pt x="3473" y="1714"/>
                  </a:lnTo>
                  <a:cubicBezTo>
                    <a:pt x="3475" y="774"/>
                    <a:pt x="2719" y="9"/>
                    <a:pt x="1778" y="0"/>
                  </a:cubicBezTo>
                  <a:cubicBezTo>
                    <a:pt x="1772" y="0"/>
                    <a:pt x="1767" y="0"/>
                    <a:pt x="176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4"/>
            <p:cNvSpPr/>
            <p:nvPr/>
          </p:nvSpPr>
          <p:spPr>
            <a:xfrm>
              <a:off x="2700175" y="2645375"/>
              <a:ext cx="242450" cy="242325"/>
            </a:xfrm>
            <a:custGeom>
              <a:avLst/>
              <a:gdLst/>
              <a:ahLst/>
              <a:cxnLst/>
              <a:rect l="l" t="t" r="r" b="b"/>
              <a:pathLst>
                <a:path w="9698" h="9693" extrusionOk="0">
                  <a:moveTo>
                    <a:pt x="1774" y="1"/>
                  </a:moveTo>
                  <a:cubicBezTo>
                    <a:pt x="842" y="1"/>
                    <a:pt x="79" y="750"/>
                    <a:pt x="65" y="1684"/>
                  </a:cubicBezTo>
                  <a:lnTo>
                    <a:pt x="9" y="7966"/>
                  </a:lnTo>
                  <a:cubicBezTo>
                    <a:pt x="1" y="8917"/>
                    <a:pt x="769" y="9692"/>
                    <a:pt x="1720" y="9692"/>
                  </a:cubicBezTo>
                  <a:lnTo>
                    <a:pt x="1725" y="9691"/>
                  </a:lnTo>
                  <a:lnTo>
                    <a:pt x="8007" y="9670"/>
                  </a:lnTo>
                  <a:cubicBezTo>
                    <a:pt x="8945" y="9659"/>
                    <a:pt x="9698" y="8894"/>
                    <a:pt x="9696" y="7956"/>
                  </a:cubicBezTo>
                  <a:cubicBezTo>
                    <a:pt x="9694" y="7019"/>
                    <a:pt x="8940" y="6257"/>
                    <a:pt x="8002" y="6249"/>
                  </a:cubicBezTo>
                  <a:lnTo>
                    <a:pt x="7995" y="6249"/>
                  </a:lnTo>
                  <a:lnTo>
                    <a:pt x="3446" y="6264"/>
                  </a:lnTo>
                  <a:lnTo>
                    <a:pt x="3485" y="1715"/>
                  </a:lnTo>
                  <a:cubicBezTo>
                    <a:pt x="3487" y="774"/>
                    <a:pt x="2731" y="9"/>
                    <a:pt x="1790" y="1"/>
                  </a:cubicBezTo>
                  <a:cubicBezTo>
                    <a:pt x="1784" y="1"/>
                    <a:pt x="1779" y="1"/>
                    <a:pt x="177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4"/>
            <p:cNvSpPr/>
            <p:nvPr/>
          </p:nvSpPr>
          <p:spPr>
            <a:xfrm>
              <a:off x="3123850" y="2800250"/>
              <a:ext cx="203725" cy="85975"/>
            </a:xfrm>
            <a:custGeom>
              <a:avLst/>
              <a:gdLst/>
              <a:ahLst/>
              <a:cxnLst/>
              <a:rect l="l" t="t" r="r" b="b"/>
              <a:pathLst>
                <a:path w="8149" h="3439" extrusionOk="0">
                  <a:moveTo>
                    <a:pt x="6436" y="1"/>
                  </a:moveTo>
                  <a:cubicBezTo>
                    <a:pt x="6428" y="1"/>
                    <a:pt x="6419" y="1"/>
                    <a:pt x="6411" y="1"/>
                  </a:cubicBezTo>
                  <a:lnTo>
                    <a:pt x="1691" y="18"/>
                  </a:lnTo>
                  <a:cubicBezTo>
                    <a:pt x="754" y="30"/>
                    <a:pt x="1" y="793"/>
                    <a:pt x="2" y="1731"/>
                  </a:cubicBezTo>
                  <a:cubicBezTo>
                    <a:pt x="4" y="2668"/>
                    <a:pt x="760" y="3430"/>
                    <a:pt x="1698" y="3438"/>
                  </a:cubicBezTo>
                  <a:lnTo>
                    <a:pt x="1703" y="3438"/>
                  </a:lnTo>
                  <a:lnTo>
                    <a:pt x="6423" y="3423"/>
                  </a:lnTo>
                  <a:cubicBezTo>
                    <a:pt x="6427" y="3423"/>
                    <a:pt x="6431" y="3423"/>
                    <a:pt x="6435" y="3423"/>
                  </a:cubicBezTo>
                  <a:cubicBezTo>
                    <a:pt x="7382" y="3423"/>
                    <a:pt x="8149" y="2654"/>
                    <a:pt x="8146" y="1705"/>
                  </a:cubicBezTo>
                  <a:cubicBezTo>
                    <a:pt x="8142" y="763"/>
                    <a:pt x="7377" y="1"/>
                    <a:pt x="643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4"/>
            <p:cNvSpPr/>
            <p:nvPr/>
          </p:nvSpPr>
          <p:spPr>
            <a:xfrm>
              <a:off x="3405075" y="2799300"/>
              <a:ext cx="203300" cy="85950"/>
            </a:xfrm>
            <a:custGeom>
              <a:avLst/>
              <a:gdLst/>
              <a:ahLst/>
              <a:cxnLst/>
              <a:rect l="l" t="t" r="r" b="b"/>
              <a:pathLst>
                <a:path w="8132" h="3438" extrusionOk="0">
                  <a:moveTo>
                    <a:pt x="6421" y="0"/>
                  </a:moveTo>
                  <a:cubicBezTo>
                    <a:pt x="6420" y="0"/>
                    <a:pt x="6419" y="0"/>
                    <a:pt x="6418" y="0"/>
                  </a:cubicBezTo>
                  <a:lnTo>
                    <a:pt x="6411" y="0"/>
                  </a:lnTo>
                  <a:lnTo>
                    <a:pt x="1691" y="17"/>
                  </a:lnTo>
                  <a:cubicBezTo>
                    <a:pt x="753" y="29"/>
                    <a:pt x="0" y="792"/>
                    <a:pt x="2" y="1730"/>
                  </a:cubicBezTo>
                  <a:cubicBezTo>
                    <a:pt x="4" y="2667"/>
                    <a:pt x="760" y="3429"/>
                    <a:pt x="1698" y="3437"/>
                  </a:cubicBezTo>
                  <a:lnTo>
                    <a:pt x="1703" y="3437"/>
                  </a:lnTo>
                  <a:lnTo>
                    <a:pt x="6423" y="3422"/>
                  </a:lnTo>
                  <a:cubicBezTo>
                    <a:pt x="7367" y="3420"/>
                    <a:pt x="8132" y="2652"/>
                    <a:pt x="8130" y="1708"/>
                  </a:cubicBezTo>
                  <a:cubicBezTo>
                    <a:pt x="8128" y="765"/>
                    <a:pt x="7364" y="0"/>
                    <a:pt x="642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4"/>
            <p:cNvSpPr/>
            <p:nvPr/>
          </p:nvSpPr>
          <p:spPr>
            <a:xfrm>
              <a:off x="3656125" y="2606350"/>
              <a:ext cx="243000" cy="278050"/>
            </a:xfrm>
            <a:custGeom>
              <a:avLst/>
              <a:gdLst/>
              <a:ahLst/>
              <a:cxnLst/>
              <a:rect l="l" t="t" r="r" b="b"/>
              <a:pathLst>
                <a:path w="9720" h="11122" extrusionOk="0">
                  <a:moveTo>
                    <a:pt x="7731" y="0"/>
                  </a:moveTo>
                  <a:cubicBezTo>
                    <a:pt x="7713" y="0"/>
                    <a:pt x="7694" y="1"/>
                    <a:pt x="7675" y="1"/>
                  </a:cubicBezTo>
                  <a:cubicBezTo>
                    <a:pt x="6736" y="32"/>
                    <a:pt x="5998" y="812"/>
                    <a:pt x="6020" y="1751"/>
                  </a:cubicBezTo>
                  <a:lnTo>
                    <a:pt x="6211" y="7684"/>
                  </a:lnTo>
                  <a:lnTo>
                    <a:pt x="1691" y="7700"/>
                  </a:lnTo>
                  <a:cubicBezTo>
                    <a:pt x="754" y="7711"/>
                    <a:pt x="0" y="8476"/>
                    <a:pt x="2" y="9414"/>
                  </a:cubicBezTo>
                  <a:cubicBezTo>
                    <a:pt x="4" y="10351"/>
                    <a:pt x="759" y="11113"/>
                    <a:pt x="1696" y="11121"/>
                  </a:cubicBezTo>
                  <a:lnTo>
                    <a:pt x="1703" y="11121"/>
                  </a:lnTo>
                  <a:lnTo>
                    <a:pt x="7985" y="11099"/>
                  </a:lnTo>
                  <a:cubicBezTo>
                    <a:pt x="8948" y="11096"/>
                    <a:pt x="9719" y="10297"/>
                    <a:pt x="9689" y="9334"/>
                  </a:cubicBezTo>
                  <a:lnTo>
                    <a:pt x="9440" y="1641"/>
                  </a:lnTo>
                  <a:cubicBezTo>
                    <a:pt x="9402" y="722"/>
                    <a:pt x="8646" y="0"/>
                    <a:pt x="773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4"/>
            <p:cNvSpPr/>
            <p:nvPr/>
          </p:nvSpPr>
          <p:spPr>
            <a:xfrm>
              <a:off x="4457125" y="2596675"/>
              <a:ext cx="1791725" cy="2058250"/>
            </a:xfrm>
            <a:custGeom>
              <a:avLst/>
              <a:gdLst/>
              <a:ahLst/>
              <a:cxnLst/>
              <a:rect l="l" t="t" r="r" b="b"/>
              <a:pathLst>
                <a:path w="71669" h="82330" extrusionOk="0">
                  <a:moveTo>
                    <a:pt x="25350" y="1"/>
                  </a:moveTo>
                  <a:cubicBezTo>
                    <a:pt x="23058" y="1"/>
                    <a:pt x="21204" y="1859"/>
                    <a:pt x="21204" y="4147"/>
                  </a:cubicBezTo>
                  <a:cubicBezTo>
                    <a:pt x="21200" y="6436"/>
                    <a:pt x="23057" y="8293"/>
                    <a:pt x="25347" y="8293"/>
                  </a:cubicBezTo>
                  <a:cubicBezTo>
                    <a:pt x="25348" y="8293"/>
                    <a:pt x="25349" y="8293"/>
                    <a:pt x="25350" y="8293"/>
                  </a:cubicBezTo>
                  <a:lnTo>
                    <a:pt x="25350" y="12226"/>
                  </a:lnTo>
                  <a:cubicBezTo>
                    <a:pt x="10678" y="16711"/>
                    <a:pt x="1" y="30359"/>
                    <a:pt x="1" y="46499"/>
                  </a:cubicBezTo>
                  <a:cubicBezTo>
                    <a:pt x="1" y="66283"/>
                    <a:pt x="16042" y="82330"/>
                    <a:pt x="35835" y="82330"/>
                  </a:cubicBezTo>
                  <a:cubicBezTo>
                    <a:pt x="55625" y="82330"/>
                    <a:pt x="71668" y="66283"/>
                    <a:pt x="71668" y="46499"/>
                  </a:cubicBezTo>
                  <a:cubicBezTo>
                    <a:pt x="71668" y="30361"/>
                    <a:pt x="60995" y="16716"/>
                    <a:pt x="46321" y="12226"/>
                  </a:cubicBezTo>
                  <a:lnTo>
                    <a:pt x="46321" y="8293"/>
                  </a:lnTo>
                  <a:cubicBezTo>
                    <a:pt x="46323" y="8293"/>
                    <a:pt x="46325" y="8293"/>
                    <a:pt x="46327" y="8293"/>
                  </a:cubicBezTo>
                  <a:cubicBezTo>
                    <a:pt x="48616" y="8293"/>
                    <a:pt x="50469" y="6435"/>
                    <a:pt x="50467" y="4147"/>
                  </a:cubicBezTo>
                  <a:cubicBezTo>
                    <a:pt x="50467" y="1857"/>
                    <a:pt x="48614" y="1"/>
                    <a:pt x="46321" y="1"/>
                  </a:cubicBezTo>
                  <a:close/>
                </a:path>
              </a:pathLst>
            </a:custGeom>
            <a:solidFill>
              <a:srgbClr val="BD7E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4"/>
            <p:cNvSpPr/>
            <p:nvPr/>
          </p:nvSpPr>
          <p:spPr>
            <a:xfrm>
              <a:off x="4589675" y="2995675"/>
              <a:ext cx="1526650" cy="1526750"/>
            </a:xfrm>
            <a:custGeom>
              <a:avLst/>
              <a:gdLst/>
              <a:ahLst/>
              <a:cxnLst/>
              <a:rect l="l" t="t" r="r" b="b"/>
              <a:pathLst>
                <a:path w="61066" h="61070" extrusionOk="0">
                  <a:moveTo>
                    <a:pt x="30535" y="2761"/>
                  </a:moveTo>
                  <a:cubicBezTo>
                    <a:pt x="45847" y="2761"/>
                    <a:pt x="58302" y="15228"/>
                    <a:pt x="58302" y="30539"/>
                  </a:cubicBezTo>
                  <a:cubicBezTo>
                    <a:pt x="58302" y="45851"/>
                    <a:pt x="45849" y="58304"/>
                    <a:pt x="30535" y="58304"/>
                  </a:cubicBezTo>
                  <a:cubicBezTo>
                    <a:pt x="15220" y="58304"/>
                    <a:pt x="2768" y="45851"/>
                    <a:pt x="2768" y="30539"/>
                  </a:cubicBezTo>
                  <a:cubicBezTo>
                    <a:pt x="2768" y="15227"/>
                    <a:pt x="15220" y="2761"/>
                    <a:pt x="30535" y="2761"/>
                  </a:cubicBezTo>
                  <a:close/>
                  <a:moveTo>
                    <a:pt x="30535" y="1"/>
                  </a:moveTo>
                  <a:cubicBezTo>
                    <a:pt x="13698" y="1"/>
                    <a:pt x="1" y="13693"/>
                    <a:pt x="1" y="30539"/>
                  </a:cubicBezTo>
                  <a:cubicBezTo>
                    <a:pt x="1" y="47372"/>
                    <a:pt x="13698" y="61070"/>
                    <a:pt x="30535" y="61070"/>
                  </a:cubicBezTo>
                  <a:cubicBezTo>
                    <a:pt x="47372" y="61070"/>
                    <a:pt x="61066" y="47372"/>
                    <a:pt x="61066" y="30539"/>
                  </a:cubicBezTo>
                  <a:cubicBezTo>
                    <a:pt x="61066" y="13693"/>
                    <a:pt x="47372" y="1"/>
                    <a:pt x="3053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4"/>
            <p:cNvSpPr/>
            <p:nvPr/>
          </p:nvSpPr>
          <p:spPr>
            <a:xfrm>
              <a:off x="4703625" y="3109675"/>
              <a:ext cx="1298775" cy="1298825"/>
            </a:xfrm>
            <a:custGeom>
              <a:avLst/>
              <a:gdLst/>
              <a:ahLst/>
              <a:cxnLst/>
              <a:rect l="l" t="t" r="r" b="b"/>
              <a:pathLst>
                <a:path w="51951" h="51953" extrusionOk="0">
                  <a:moveTo>
                    <a:pt x="25977" y="0"/>
                  </a:moveTo>
                  <a:cubicBezTo>
                    <a:pt x="11653" y="0"/>
                    <a:pt x="0" y="11648"/>
                    <a:pt x="0" y="25979"/>
                  </a:cubicBezTo>
                  <a:cubicBezTo>
                    <a:pt x="0" y="40299"/>
                    <a:pt x="11653" y="51952"/>
                    <a:pt x="25977" y="51952"/>
                  </a:cubicBezTo>
                  <a:cubicBezTo>
                    <a:pt x="40299" y="51952"/>
                    <a:pt x="51951" y="40299"/>
                    <a:pt x="51951" y="25979"/>
                  </a:cubicBezTo>
                  <a:cubicBezTo>
                    <a:pt x="51951" y="11648"/>
                    <a:pt x="40301" y="0"/>
                    <a:pt x="25977" y="0"/>
                  </a:cubicBezTo>
                  <a:close/>
                </a:path>
              </a:pathLst>
            </a:custGeom>
            <a:solidFill>
              <a:srgbClr val="E3CB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4"/>
            <p:cNvSpPr/>
            <p:nvPr/>
          </p:nvSpPr>
          <p:spPr>
            <a:xfrm>
              <a:off x="5246725" y="3200750"/>
              <a:ext cx="665100" cy="664600"/>
            </a:xfrm>
            <a:custGeom>
              <a:avLst/>
              <a:gdLst/>
              <a:ahLst/>
              <a:cxnLst/>
              <a:rect l="l" t="t" r="r" b="b"/>
              <a:pathLst>
                <a:path w="26604" h="26584" extrusionOk="0">
                  <a:moveTo>
                    <a:pt x="26375" y="1"/>
                  </a:moveTo>
                  <a:cubicBezTo>
                    <a:pt x="26335" y="1"/>
                    <a:pt x="26295" y="12"/>
                    <a:pt x="26260" y="36"/>
                  </a:cubicBezTo>
                  <a:lnTo>
                    <a:pt x="8917" y="11525"/>
                  </a:lnTo>
                  <a:cubicBezTo>
                    <a:pt x="8885" y="11547"/>
                    <a:pt x="8858" y="11578"/>
                    <a:pt x="8843" y="11615"/>
                  </a:cubicBezTo>
                  <a:lnTo>
                    <a:pt x="5802" y="18376"/>
                  </a:lnTo>
                  <a:cubicBezTo>
                    <a:pt x="5307" y="18181"/>
                    <a:pt x="4781" y="18083"/>
                    <a:pt x="4251" y="18083"/>
                  </a:cubicBezTo>
                  <a:cubicBezTo>
                    <a:pt x="1902" y="18083"/>
                    <a:pt x="0" y="19987"/>
                    <a:pt x="0" y="22332"/>
                  </a:cubicBezTo>
                  <a:cubicBezTo>
                    <a:pt x="0" y="24679"/>
                    <a:pt x="1904" y="26583"/>
                    <a:pt x="4251" y="26583"/>
                  </a:cubicBezTo>
                  <a:cubicBezTo>
                    <a:pt x="6597" y="26583"/>
                    <a:pt x="8501" y="24681"/>
                    <a:pt x="8501" y="22332"/>
                  </a:cubicBezTo>
                  <a:cubicBezTo>
                    <a:pt x="8501" y="21803"/>
                    <a:pt x="8403" y="21276"/>
                    <a:pt x="8208" y="20782"/>
                  </a:cubicBezTo>
                  <a:lnTo>
                    <a:pt x="14970" y="17741"/>
                  </a:lnTo>
                  <a:cubicBezTo>
                    <a:pt x="15006" y="17726"/>
                    <a:pt x="15036" y="17699"/>
                    <a:pt x="15058" y="17667"/>
                  </a:cubicBezTo>
                  <a:lnTo>
                    <a:pt x="26549" y="325"/>
                  </a:lnTo>
                  <a:cubicBezTo>
                    <a:pt x="26603" y="243"/>
                    <a:pt x="26591" y="133"/>
                    <a:pt x="26522" y="63"/>
                  </a:cubicBezTo>
                  <a:cubicBezTo>
                    <a:pt x="26482" y="22"/>
                    <a:pt x="26429" y="1"/>
                    <a:pt x="2637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4"/>
            <p:cNvSpPr/>
            <p:nvPr/>
          </p:nvSpPr>
          <p:spPr>
            <a:xfrm>
              <a:off x="1986500" y="4270125"/>
              <a:ext cx="562800" cy="562800"/>
            </a:xfrm>
            <a:custGeom>
              <a:avLst/>
              <a:gdLst/>
              <a:ahLst/>
              <a:cxnLst/>
              <a:rect l="l" t="t" r="r" b="b"/>
              <a:pathLst>
                <a:path w="22512" h="22512" extrusionOk="0">
                  <a:moveTo>
                    <a:pt x="11258" y="0"/>
                  </a:moveTo>
                  <a:cubicBezTo>
                    <a:pt x="5040" y="0"/>
                    <a:pt x="0" y="5043"/>
                    <a:pt x="0" y="11258"/>
                  </a:cubicBezTo>
                  <a:cubicBezTo>
                    <a:pt x="0" y="17472"/>
                    <a:pt x="5040" y="22511"/>
                    <a:pt x="11258" y="22511"/>
                  </a:cubicBezTo>
                  <a:cubicBezTo>
                    <a:pt x="17472" y="22511"/>
                    <a:pt x="22511" y="17472"/>
                    <a:pt x="22511" y="11258"/>
                  </a:cubicBezTo>
                  <a:cubicBezTo>
                    <a:pt x="22511" y="5040"/>
                    <a:pt x="17472" y="0"/>
                    <a:pt x="11258" y="0"/>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4"/>
            <p:cNvSpPr/>
            <p:nvPr/>
          </p:nvSpPr>
          <p:spPr>
            <a:xfrm>
              <a:off x="3565975" y="1818875"/>
              <a:ext cx="635400" cy="624250"/>
            </a:xfrm>
            <a:custGeom>
              <a:avLst/>
              <a:gdLst/>
              <a:ahLst/>
              <a:cxnLst/>
              <a:rect l="l" t="t" r="r" b="b"/>
              <a:pathLst>
                <a:path w="25416" h="24970" extrusionOk="0">
                  <a:moveTo>
                    <a:pt x="22927" y="1"/>
                  </a:moveTo>
                  <a:cubicBezTo>
                    <a:pt x="22347" y="1"/>
                    <a:pt x="21767" y="222"/>
                    <a:pt x="21325" y="665"/>
                  </a:cubicBezTo>
                  <a:lnTo>
                    <a:pt x="12713" y="9277"/>
                  </a:lnTo>
                  <a:lnTo>
                    <a:pt x="4101" y="665"/>
                  </a:lnTo>
                  <a:cubicBezTo>
                    <a:pt x="3661" y="238"/>
                    <a:pt x="3092" y="25"/>
                    <a:pt x="2523" y="25"/>
                  </a:cubicBezTo>
                  <a:cubicBezTo>
                    <a:pt x="1943" y="25"/>
                    <a:pt x="1363" y="247"/>
                    <a:pt x="921" y="688"/>
                  </a:cubicBezTo>
                  <a:cubicBezTo>
                    <a:pt x="46" y="1563"/>
                    <a:pt x="36" y="2980"/>
                    <a:pt x="897" y="3868"/>
                  </a:cubicBezTo>
                  <a:lnTo>
                    <a:pt x="9509" y="12480"/>
                  </a:lnTo>
                  <a:lnTo>
                    <a:pt x="897" y="21094"/>
                  </a:lnTo>
                  <a:cubicBezTo>
                    <a:pt x="4" y="21976"/>
                    <a:pt x="0" y="23418"/>
                    <a:pt x="889" y="24306"/>
                  </a:cubicBezTo>
                  <a:cubicBezTo>
                    <a:pt x="1331" y="24749"/>
                    <a:pt x="1911" y="24970"/>
                    <a:pt x="2490" y="24970"/>
                  </a:cubicBezTo>
                  <a:cubicBezTo>
                    <a:pt x="3074" y="24970"/>
                    <a:pt x="3657" y="24745"/>
                    <a:pt x="4101" y="24298"/>
                  </a:cubicBezTo>
                  <a:lnTo>
                    <a:pt x="12714" y="15686"/>
                  </a:lnTo>
                  <a:lnTo>
                    <a:pt x="21327" y="24298"/>
                  </a:lnTo>
                  <a:cubicBezTo>
                    <a:pt x="21769" y="24740"/>
                    <a:pt x="22348" y="24961"/>
                    <a:pt x="22927" y="24961"/>
                  </a:cubicBezTo>
                  <a:cubicBezTo>
                    <a:pt x="23507" y="24961"/>
                    <a:pt x="24087" y="24740"/>
                    <a:pt x="24530" y="24298"/>
                  </a:cubicBezTo>
                  <a:cubicBezTo>
                    <a:pt x="25415" y="23413"/>
                    <a:pt x="25415" y="21978"/>
                    <a:pt x="24530" y="21094"/>
                  </a:cubicBezTo>
                  <a:lnTo>
                    <a:pt x="15916" y="12480"/>
                  </a:lnTo>
                  <a:lnTo>
                    <a:pt x="24528" y="3868"/>
                  </a:lnTo>
                  <a:cubicBezTo>
                    <a:pt x="25413" y="2983"/>
                    <a:pt x="25413" y="1548"/>
                    <a:pt x="24528" y="665"/>
                  </a:cubicBezTo>
                  <a:cubicBezTo>
                    <a:pt x="24087" y="222"/>
                    <a:pt x="23507" y="1"/>
                    <a:pt x="22927"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 name="Google Shape;593;p34"/>
          <p:cNvSpPr/>
          <p:nvPr/>
        </p:nvSpPr>
        <p:spPr>
          <a:xfrm>
            <a:off x="1600404" y="2703300"/>
            <a:ext cx="1866600" cy="304800"/>
          </a:xfrm>
          <a:prstGeom prst="ellipse">
            <a:avLst/>
          </a:prstGeom>
          <a:solidFill>
            <a:srgbClr val="5B2602">
              <a:alpha val="19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 name="Google Shape;594;p34"/>
          <p:cNvGrpSpPr/>
          <p:nvPr/>
        </p:nvGrpSpPr>
        <p:grpSpPr>
          <a:xfrm>
            <a:off x="1931183" y="1815903"/>
            <a:ext cx="1728851" cy="1111212"/>
            <a:chOff x="1009483" y="1605229"/>
            <a:chExt cx="2152991" cy="1383825"/>
          </a:xfrm>
        </p:grpSpPr>
        <p:sp>
          <p:nvSpPr>
            <p:cNvPr id="595" name="Google Shape;595;p34"/>
            <p:cNvSpPr/>
            <p:nvPr/>
          </p:nvSpPr>
          <p:spPr>
            <a:xfrm>
              <a:off x="1100995" y="2181363"/>
              <a:ext cx="784944" cy="784944"/>
            </a:xfrm>
            <a:custGeom>
              <a:avLst/>
              <a:gdLst/>
              <a:ahLst/>
              <a:cxnLst/>
              <a:rect l="l" t="t" r="r" b="b"/>
              <a:pathLst>
                <a:path w="104173" h="104173" extrusionOk="0">
                  <a:moveTo>
                    <a:pt x="50930" y="6939"/>
                  </a:moveTo>
                  <a:lnTo>
                    <a:pt x="50930" y="45541"/>
                  </a:lnTo>
                  <a:lnTo>
                    <a:pt x="37725" y="9264"/>
                  </a:lnTo>
                  <a:cubicBezTo>
                    <a:pt x="41987" y="7832"/>
                    <a:pt x="46437" y="7050"/>
                    <a:pt x="50930" y="6939"/>
                  </a:cubicBezTo>
                  <a:close/>
                  <a:moveTo>
                    <a:pt x="53236" y="6939"/>
                  </a:moveTo>
                  <a:cubicBezTo>
                    <a:pt x="57731" y="7048"/>
                    <a:pt x="62182" y="7832"/>
                    <a:pt x="66441" y="9264"/>
                  </a:cubicBezTo>
                  <a:lnTo>
                    <a:pt x="53236" y="45546"/>
                  </a:lnTo>
                  <a:lnTo>
                    <a:pt x="53236" y="6939"/>
                  </a:lnTo>
                  <a:close/>
                  <a:moveTo>
                    <a:pt x="68611" y="10054"/>
                  </a:moveTo>
                  <a:cubicBezTo>
                    <a:pt x="72790" y="11706"/>
                    <a:pt x="76699" y="13969"/>
                    <a:pt x="80210" y="16775"/>
                  </a:cubicBezTo>
                  <a:lnTo>
                    <a:pt x="55409" y="46330"/>
                  </a:lnTo>
                  <a:lnTo>
                    <a:pt x="55409" y="46330"/>
                  </a:lnTo>
                  <a:lnTo>
                    <a:pt x="68611" y="10054"/>
                  </a:lnTo>
                  <a:close/>
                  <a:moveTo>
                    <a:pt x="35558" y="10056"/>
                  </a:moveTo>
                  <a:lnTo>
                    <a:pt x="48762" y="46330"/>
                  </a:lnTo>
                  <a:lnTo>
                    <a:pt x="23961" y="16775"/>
                  </a:lnTo>
                  <a:cubicBezTo>
                    <a:pt x="27472" y="13971"/>
                    <a:pt x="31381" y="11708"/>
                    <a:pt x="35558" y="10056"/>
                  </a:cubicBezTo>
                  <a:close/>
                  <a:moveTo>
                    <a:pt x="22195" y="18261"/>
                  </a:moveTo>
                  <a:lnTo>
                    <a:pt x="46991" y="47811"/>
                  </a:lnTo>
                  <a:lnTo>
                    <a:pt x="13576" y="28520"/>
                  </a:lnTo>
                  <a:cubicBezTo>
                    <a:pt x="15927" y="24693"/>
                    <a:pt x="18832" y="21236"/>
                    <a:pt x="22195" y="18261"/>
                  </a:cubicBezTo>
                  <a:close/>
                  <a:moveTo>
                    <a:pt x="81976" y="18259"/>
                  </a:moveTo>
                  <a:cubicBezTo>
                    <a:pt x="85342" y="21234"/>
                    <a:pt x="88247" y="24690"/>
                    <a:pt x="90598" y="28517"/>
                  </a:cubicBezTo>
                  <a:lnTo>
                    <a:pt x="57175" y="47817"/>
                  </a:lnTo>
                  <a:lnTo>
                    <a:pt x="81976" y="18259"/>
                  </a:lnTo>
                  <a:close/>
                  <a:moveTo>
                    <a:pt x="91755" y="30516"/>
                  </a:moveTo>
                  <a:cubicBezTo>
                    <a:pt x="93910" y="34459"/>
                    <a:pt x="95460" y="38705"/>
                    <a:pt x="96351" y="43110"/>
                  </a:cubicBezTo>
                  <a:lnTo>
                    <a:pt x="58329" y="49813"/>
                  </a:lnTo>
                  <a:lnTo>
                    <a:pt x="58329" y="49813"/>
                  </a:lnTo>
                  <a:lnTo>
                    <a:pt x="91755" y="30516"/>
                  </a:lnTo>
                  <a:close/>
                  <a:moveTo>
                    <a:pt x="12416" y="30516"/>
                  </a:moveTo>
                  <a:lnTo>
                    <a:pt x="45842" y="49813"/>
                  </a:lnTo>
                  <a:lnTo>
                    <a:pt x="7820" y="43110"/>
                  </a:lnTo>
                  <a:cubicBezTo>
                    <a:pt x="8713" y="38705"/>
                    <a:pt x="10262" y="34459"/>
                    <a:pt x="12416" y="30516"/>
                  </a:cubicBezTo>
                  <a:close/>
                  <a:moveTo>
                    <a:pt x="96752" y="45383"/>
                  </a:moveTo>
                  <a:cubicBezTo>
                    <a:pt x="97084" y="47602"/>
                    <a:pt x="97250" y="49844"/>
                    <a:pt x="97250" y="52089"/>
                  </a:cubicBezTo>
                  <a:cubicBezTo>
                    <a:pt x="97250" y="54331"/>
                    <a:pt x="97084" y="56571"/>
                    <a:pt x="96752" y="58787"/>
                  </a:cubicBezTo>
                  <a:lnTo>
                    <a:pt x="58731" y="52086"/>
                  </a:lnTo>
                  <a:lnTo>
                    <a:pt x="96752" y="45383"/>
                  </a:lnTo>
                  <a:close/>
                  <a:moveTo>
                    <a:pt x="7421" y="45383"/>
                  </a:moveTo>
                  <a:lnTo>
                    <a:pt x="45443" y="52086"/>
                  </a:lnTo>
                  <a:lnTo>
                    <a:pt x="7421" y="58790"/>
                  </a:lnTo>
                  <a:cubicBezTo>
                    <a:pt x="7090" y="56571"/>
                    <a:pt x="6924" y="54331"/>
                    <a:pt x="6924" y="52089"/>
                  </a:cubicBezTo>
                  <a:cubicBezTo>
                    <a:pt x="6924" y="49844"/>
                    <a:pt x="7090" y="47602"/>
                    <a:pt x="7421" y="45383"/>
                  </a:cubicBezTo>
                  <a:close/>
                  <a:moveTo>
                    <a:pt x="58332" y="54357"/>
                  </a:moveTo>
                  <a:lnTo>
                    <a:pt x="96354" y="61063"/>
                  </a:lnTo>
                  <a:cubicBezTo>
                    <a:pt x="95463" y="65467"/>
                    <a:pt x="93915" y="69713"/>
                    <a:pt x="91758" y="73656"/>
                  </a:cubicBezTo>
                  <a:lnTo>
                    <a:pt x="58332" y="54357"/>
                  </a:lnTo>
                  <a:close/>
                  <a:moveTo>
                    <a:pt x="45842" y="54357"/>
                  </a:moveTo>
                  <a:lnTo>
                    <a:pt x="12416" y="73659"/>
                  </a:lnTo>
                  <a:cubicBezTo>
                    <a:pt x="10262" y="69713"/>
                    <a:pt x="8713" y="65467"/>
                    <a:pt x="7820" y="61063"/>
                  </a:cubicBezTo>
                  <a:lnTo>
                    <a:pt x="45842" y="54357"/>
                  </a:lnTo>
                  <a:close/>
                  <a:moveTo>
                    <a:pt x="46994" y="56358"/>
                  </a:moveTo>
                  <a:lnTo>
                    <a:pt x="22195" y="85914"/>
                  </a:lnTo>
                  <a:cubicBezTo>
                    <a:pt x="18829" y="82936"/>
                    <a:pt x="15924" y="79479"/>
                    <a:pt x="13573" y="75653"/>
                  </a:cubicBezTo>
                  <a:lnTo>
                    <a:pt x="46994" y="56358"/>
                  </a:lnTo>
                  <a:close/>
                  <a:moveTo>
                    <a:pt x="57175" y="56356"/>
                  </a:moveTo>
                  <a:lnTo>
                    <a:pt x="90601" y="75653"/>
                  </a:lnTo>
                  <a:cubicBezTo>
                    <a:pt x="88250" y="79479"/>
                    <a:pt x="85342" y="82939"/>
                    <a:pt x="81979" y="85914"/>
                  </a:cubicBezTo>
                  <a:lnTo>
                    <a:pt x="57175" y="56356"/>
                  </a:lnTo>
                  <a:close/>
                  <a:moveTo>
                    <a:pt x="48765" y="57837"/>
                  </a:moveTo>
                  <a:lnTo>
                    <a:pt x="35560" y="94119"/>
                  </a:lnTo>
                  <a:cubicBezTo>
                    <a:pt x="31381" y="92467"/>
                    <a:pt x="27472" y="90201"/>
                    <a:pt x="23961" y="87397"/>
                  </a:cubicBezTo>
                  <a:lnTo>
                    <a:pt x="48765" y="57837"/>
                  </a:lnTo>
                  <a:close/>
                  <a:moveTo>
                    <a:pt x="55406" y="57837"/>
                  </a:moveTo>
                  <a:lnTo>
                    <a:pt x="80213" y="87400"/>
                  </a:lnTo>
                  <a:cubicBezTo>
                    <a:pt x="76702" y="90204"/>
                    <a:pt x="72792" y="92469"/>
                    <a:pt x="68613" y="94119"/>
                  </a:cubicBezTo>
                  <a:lnTo>
                    <a:pt x="55406" y="57837"/>
                  </a:lnTo>
                  <a:close/>
                  <a:moveTo>
                    <a:pt x="53239" y="58629"/>
                  </a:moveTo>
                  <a:lnTo>
                    <a:pt x="66441" y="94908"/>
                  </a:lnTo>
                  <a:cubicBezTo>
                    <a:pt x="62182" y="96340"/>
                    <a:pt x="57731" y="97125"/>
                    <a:pt x="53236" y="97233"/>
                  </a:cubicBezTo>
                  <a:lnTo>
                    <a:pt x="53239" y="58629"/>
                  </a:lnTo>
                  <a:close/>
                  <a:moveTo>
                    <a:pt x="50930" y="58634"/>
                  </a:moveTo>
                  <a:lnTo>
                    <a:pt x="50930" y="97236"/>
                  </a:lnTo>
                  <a:cubicBezTo>
                    <a:pt x="46437" y="97125"/>
                    <a:pt x="41989" y="96340"/>
                    <a:pt x="37730" y="94908"/>
                  </a:cubicBezTo>
                  <a:lnTo>
                    <a:pt x="50930" y="58634"/>
                  </a:lnTo>
                  <a:close/>
                  <a:moveTo>
                    <a:pt x="52087" y="0"/>
                  </a:moveTo>
                  <a:cubicBezTo>
                    <a:pt x="23321" y="0"/>
                    <a:pt x="1" y="23321"/>
                    <a:pt x="1" y="52089"/>
                  </a:cubicBezTo>
                  <a:cubicBezTo>
                    <a:pt x="1" y="80857"/>
                    <a:pt x="23321" y="104172"/>
                    <a:pt x="52087" y="104172"/>
                  </a:cubicBezTo>
                  <a:cubicBezTo>
                    <a:pt x="80852" y="104172"/>
                    <a:pt x="104173" y="80852"/>
                    <a:pt x="104173" y="52089"/>
                  </a:cubicBezTo>
                  <a:cubicBezTo>
                    <a:pt x="104173" y="23321"/>
                    <a:pt x="80855" y="0"/>
                    <a:pt x="52087"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4"/>
            <p:cNvSpPr/>
            <p:nvPr/>
          </p:nvSpPr>
          <p:spPr>
            <a:xfrm>
              <a:off x="1078247" y="2158614"/>
              <a:ext cx="830440" cy="830440"/>
            </a:xfrm>
            <a:custGeom>
              <a:avLst/>
              <a:gdLst/>
              <a:ahLst/>
              <a:cxnLst/>
              <a:rect l="l" t="t" r="r" b="b"/>
              <a:pathLst>
                <a:path w="110211" h="110211" extrusionOk="0">
                  <a:moveTo>
                    <a:pt x="55106" y="6038"/>
                  </a:moveTo>
                  <a:cubicBezTo>
                    <a:pt x="82163" y="6038"/>
                    <a:pt x="104173" y="28054"/>
                    <a:pt x="104173" y="55108"/>
                  </a:cubicBezTo>
                  <a:cubicBezTo>
                    <a:pt x="104173" y="82162"/>
                    <a:pt x="82163" y="104175"/>
                    <a:pt x="55106" y="104175"/>
                  </a:cubicBezTo>
                  <a:cubicBezTo>
                    <a:pt x="28049" y="104175"/>
                    <a:pt x="6036" y="82164"/>
                    <a:pt x="6036" y="55108"/>
                  </a:cubicBezTo>
                  <a:cubicBezTo>
                    <a:pt x="6036" y="28051"/>
                    <a:pt x="28049" y="6038"/>
                    <a:pt x="55106" y="6038"/>
                  </a:cubicBezTo>
                  <a:close/>
                  <a:moveTo>
                    <a:pt x="55106" y="0"/>
                  </a:moveTo>
                  <a:cubicBezTo>
                    <a:pt x="24722" y="0"/>
                    <a:pt x="1" y="24724"/>
                    <a:pt x="1" y="55108"/>
                  </a:cubicBezTo>
                  <a:cubicBezTo>
                    <a:pt x="1" y="85492"/>
                    <a:pt x="24722" y="110210"/>
                    <a:pt x="55106" y="110210"/>
                  </a:cubicBezTo>
                  <a:cubicBezTo>
                    <a:pt x="85490" y="110210"/>
                    <a:pt x="110211" y="85494"/>
                    <a:pt x="110211" y="55108"/>
                  </a:cubicBezTo>
                  <a:cubicBezTo>
                    <a:pt x="110211" y="24721"/>
                    <a:pt x="85492" y="0"/>
                    <a:pt x="55106" y="0"/>
                  </a:cubicBezTo>
                  <a:close/>
                </a:path>
              </a:pathLst>
            </a:custGeom>
            <a:solidFill>
              <a:srgbClr val="F7E5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4"/>
            <p:cNvSpPr/>
            <p:nvPr/>
          </p:nvSpPr>
          <p:spPr>
            <a:xfrm>
              <a:off x="1407331" y="2487698"/>
              <a:ext cx="172280" cy="172273"/>
            </a:xfrm>
            <a:custGeom>
              <a:avLst/>
              <a:gdLst/>
              <a:ahLst/>
              <a:cxnLst/>
              <a:rect l="l" t="t" r="r" b="b"/>
              <a:pathLst>
                <a:path w="22864" h="22863" extrusionOk="0">
                  <a:moveTo>
                    <a:pt x="11432" y="0"/>
                  </a:moveTo>
                  <a:cubicBezTo>
                    <a:pt x="5120" y="0"/>
                    <a:pt x="1" y="5121"/>
                    <a:pt x="1" y="11434"/>
                  </a:cubicBezTo>
                  <a:cubicBezTo>
                    <a:pt x="1" y="17744"/>
                    <a:pt x="5120" y="22862"/>
                    <a:pt x="11432" y="22862"/>
                  </a:cubicBezTo>
                  <a:cubicBezTo>
                    <a:pt x="17744" y="22862"/>
                    <a:pt x="22863" y="17744"/>
                    <a:pt x="22863" y="11434"/>
                  </a:cubicBezTo>
                  <a:cubicBezTo>
                    <a:pt x="22863" y="5119"/>
                    <a:pt x="17744" y="0"/>
                    <a:pt x="11432" y="0"/>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4"/>
            <p:cNvSpPr/>
            <p:nvPr/>
          </p:nvSpPr>
          <p:spPr>
            <a:xfrm>
              <a:off x="1441962" y="2522321"/>
              <a:ext cx="103034" cy="103041"/>
            </a:xfrm>
            <a:custGeom>
              <a:avLst/>
              <a:gdLst/>
              <a:ahLst/>
              <a:cxnLst/>
              <a:rect l="l" t="t" r="r" b="b"/>
              <a:pathLst>
                <a:path w="13674" h="13675" extrusionOk="0">
                  <a:moveTo>
                    <a:pt x="6836" y="1"/>
                  </a:moveTo>
                  <a:cubicBezTo>
                    <a:pt x="3061" y="1"/>
                    <a:pt x="0" y="3064"/>
                    <a:pt x="0" y="6839"/>
                  </a:cubicBezTo>
                  <a:cubicBezTo>
                    <a:pt x="0" y="10614"/>
                    <a:pt x="3061" y="13674"/>
                    <a:pt x="6836" y="13674"/>
                  </a:cubicBezTo>
                  <a:cubicBezTo>
                    <a:pt x="10611" y="13674"/>
                    <a:pt x="13674" y="10614"/>
                    <a:pt x="13674" y="6839"/>
                  </a:cubicBezTo>
                  <a:cubicBezTo>
                    <a:pt x="13674" y="3061"/>
                    <a:pt x="10611" y="1"/>
                    <a:pt x="6836"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4"/>
            <p:cNvSpPr/>
            <p:nvPr/>
          </p:nvSpPr>
          <p:spPr>
            <a:xfrm>
              <a:off x="1009483" y="2099306"/>
              <a:ext cx="650662" cy="511672"/>
            </a:xfrm>
            <a:custGeom>
              <a:avLst/>
              <a:gdLst/>
              <a:ahLst/>
              <a:cxnLst/>
              <a:rect l="l" t="t" r="r" b="b"/>
              <a:pathLst>
                <a:path w="86352" h="67906" extrusionOk="0">
                  <a:moveTo>
                    <a:pt x="64283" y="0"/>
                  </a:moveTo>
                  <a:cubicBezTo>
                    <a:pt x="64266" y="0"/>
                    <a:pt x="64249" y="0"/>
                    <a:pt x="64232" y="0"/>
                  </a:cubicBezTo>
                  <a:cubicBezTo>
                    <a:pt x="28815" y="0"/>
                    <a:pt x="0" y="28817"/>
                    <a:pt x="0" y="64232"/>
                  </a:cubicBezTo>
                  <a:cubicBezTo>
                    <a:pt x="0" y="66259"/>
                    <a:pt x="1644" y="67906"/>
                    <a:pt x="3674" y="67906"/>
                  </a:cubicBezTo>
                  <a:cubicBezTo>
                    <a:pt x="5701" y="67903"/>
                    <a:pt x="7345" y="66259"/>
                    <a:pt x="7348" y="64232"/>
                  </a:cubicBezTo>
                  <a:cubicBezTo>
                    <a:pt x="7348" y="32867"/>
                    <a:pt x="32867" y="7348"/>
                    <a:pt x="64232" y="7348"/>
                  </a:cubicBezTo>
                  <a:cubicBezTo>
                    <a:pt x="64249" y="7348"/>
                    <a:pt x="64266" y="7348"/>
                    <a:pt x="64283" y="7348"/>
                  </a:cubicBezTo>
                  <a:cubicBezTo>
                    <a:pt x="70001" y="7348"/>
                    <a:pt x="75687" y="8210"/>
                    <a:pt x="81149" y="9904"/>
                  </a:cubicBezTo>
                  <a:cubicBezTo>
                    <a:pt x="81513" y="10017"/>
                    <a:pt x="81881" y="10071"/>
                    <a:pt x="82242" y="10071"/>
                  </a:cubicBezTo>
                  <a:cubicBezTo>
                    <a:pt x="83808" y="10071"/>
                    <a:pt x="85260" y="9061"/>
                    <a:pt x="85748" y="7488"/>
                  </a:cubicBezTo>
                  <a:cubicBezTo>
                    <a:pt x="86351" y="5551"/>
                    <a:pt x="85269" y="3490"/>
                    <a:pt x="83332" y="2890"/>
                  </a:cubicBezTo>
                  <a:cubicBezTo>
                    <a:pt x="77163" y="974"/>
                    <a:pt x="70741" y="0"/>
                    <a:pt x="64283"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4"/>
            <p:cNvSpPr/>
            <p:nvPr/>
          </p:nvSpPr>
          <p:spPr>
            <a:xfrm>
              <a:off x="2354782" y="2181363"/>
              <a:ext cx="784944" cy="784944"/>
            </a:xfrm>
            <a:custGeom>
              <a:avLst/>
              <a:gdLst/>
              <a:ahLst/>
              <a:cxnLst/>
              <a:rect l="l" t="t" r="r" b="b"/>
              <a:pathLst>
                <a:path w="104173" h="104173" extrusionOk="0">
                  <a:moveTo>
                    <a:pt x="53239" y="6939"/>
                  </a:moveTo>
                  <a:cubicBezTo>
                    <a:pt x="57731" y="7048"/>
                    <a:pt x="62185" y="7832"/>
                    <a:pt x="66444" y="9264"/>
                  </a:cubicBezTo>
                  <a:lnTo>
                    <a:pt x="53239" y="45541"/>
                  </a:lnTo>
                  <a:lnTo>
                    <a:pt x="53239" y="6939"/>
                  </a:lnTo>
                  <a:close/>
                  <a:moveTo>
                    <a:pt x="50932" y="6939"/>
                  </a:moveTo>
                  <a:lnTo>
                    <a:pt x="50932" y="45546"/>
                  </a:lnTo>
                  <a:lnTo>
                    <a:pt x="37727" y="9264"/>
                  </a:lnTo>
                  <a:cubicBezTo>
                    <a:pt x="41986" y="7832"/>
                    <a:pt x="46437" y="7048"/>
                    <a:pt x="50932" y="6939"/>
                  </a:cubicBezTo>
                  <a:close/>
                  <a:moveTo>
                    <a:pt x="35560" y="10056"/>
                  </a:moveTo>
                  <a:lnTo>
                    <a:pt x="48762" y="46330"/>
                  </a:lnTo>
                  <a:lnTo>
                    <a:pt x="48762" y="46330"/>
                  </a:lnTo>
                  <a:lnTo>
                    <a:pt x="23961" y="16775"/>
                  </a:lnTo>
                  <a:cubicBezTo>
                    <a:pt x="27472" y="13971"/>
                    <a:pt x="31381" y="11708"/>
                    <a:pt x="35560" y="10056"/>
                  </a:cubicBezTo>
                  <a:close/>
                  <a:moveTo>
                    <a:pt x="68611" y="10054"/>
                  </a:moveTo>
                  <a:cubicBezTo>
                    <a:pt x="72790" y="11706"/>
                    <a:pt x="76699" y="13971"/>
                    <a:pt x="80210" y="16775"/>
                  </a:cubicBezTo>
                  <a:lnTo>
                    <a:pt x="55406" y="46333"/>
                  </a:lnTo>
                  <a:lnTo>
                    <a:pt x="55406" y="46333"/>
                  </a:lnTo>
                  <a:lnTo>
                    <a:pt x="68611" y="10054"/>
                  </a:lnTo>
                  <a:close/>
                  <a:moveTo>
                    <a:pt x="22195" y="18261"/>
                  </a:moveTo>
                  <a:lnTo>
                    <a:pt x="46994" y="47811"/>
                  </a:lnTo>
                  <a:lnTo>
                    <a:pt x="13576" y="28520"/>
                  </a:lnTo>
                  <a:cubicBezTo>
                    <a:pt x="15927" y="24693"/>
                    <a:pt x="18832" y="21236"/>
                    <a:pt x="22195" y="18261"/>
                  </a:cubicBezTo>
                  <a:close/>
                  <a:moveTo>
                    <a:pt x="81976" y="18259"/>
                  </a:moveTo>
                  <a:cubicBezTo>
                    <a:pt x="85342" y="21234"/>
                    <a:pt x="88247" y="24690"/>
                    <a:pt x="90598" y="28517"/>
                  </a:cubicBezTo>
                  <a:lnTo>
                    <a:pt x="57175" y="47814"/>
                  </a:lnTo>
                  <a:lnTo>
                    <a:pt x="81976" y="18259"/>
                  </a:lnTo>
                  <a:close/>
                  <a:moveTo>
                    <a:pt x="12418" y="30516"/>
                  </a:moveTo>
                  <a:lnTo>
                    <a:pt x="45844" y="49813"/>
                  </a:lnTo>
                  <a:lnTo>
                    <a:pt x="7823" y="43110"/>
                  </a:lnTo>
                  <a:cubicBezTo>
                    <a:pt x="8713" y="38705"/>
                    <a:pt x="10264" y="34459"/>
                    <a:pt x="12418" y="30516"/>
                  </a:cubicBezTo>
                  <a:close/>
                  <a:moveTo>
                    <a:pt x="91755" y="30516"/>
                  </a:moveTo>
                  <a:cubicBezTo>
                    <a:pt x="93910" y="34459"/>
                    <a:pt x="95460" y="38705"/>
                    <a:pt x="96351" y="43110"/>
                  </a:cubicBezTo>
                  <a:lnTo>
                    <a:pt x="58329" y="49813"/>
                  </a:lnTo>
                  <a:lnTo>
                    <a:pt x="91755" y="30516"/>
                  </a:lnTo>
                  <a:close/>
                  <a:moveTo>
                    <a:pt x="96752" y="45383"/>
                  </a:moveTo>
                  <a:cubicBezTo>
                    <a:pt x="97084" y="47602"/>
                    <a:pt x="97250" y="49844"/>
                    <a:pt x="97250" y="52089"/>
                  </a:cubicBezTo>
                  <a:cubicBezTo>
                    <a:pt x="97250" y="54331"/>
                    <a:pt x="97084" y="56571"/>
                    <a:pt x="96752" y="58787"/>
                  </a:cubicBezTo>
                  <a:lnTo>
                    <a:pt x="58731" y="52086"/>
                  </a:lnTo>
                  <a:lnTo>
                    <a:pt x="96752" y="45383"/>
                  </a:lnTo>
                  <a:close/>
                  <a:moveTo>
                    <a:pt x="7421" y="45383"/>
                  </a:moveTo>
                  <a:lnTo>
                    <a:pt x="45443" y="52086"/>
                  </a:lnTo>
                  <a:lnTo>
                    <a:pt x="7421" y="58790"/>
                  </a:lnTo>
                  <a:cubicBezTo>
                    <a:pt x="7090" y="56571"/>
                    <a:pt x="6924" y="54331"/>
                    <a:pt x="6924" y="52089"/>
                  </a:cubicBezTo>
                  <a:cubicBezTo>
                    <a:pt x="6924" y="49844"/>
                    <a:pt x="7090" y="47602"/>
                    <a:pt x="7421" y="45383"/>
                  </a:cubicBezTo>
                  <a:close/>
                  <a:moveTo>
                    <a:pt x="58329" y="54359"/>
                  </a:moveTo>
                  <a:lnTo>
                    <a:pt x="96354" y="61063"/>
                  </a:lnTo>
                  <a:cubicBezTo>
                    <a:pt x="95460" y="65467"/>
                    <a:pt x="93912" y="69713"/>
                    <a:pt x="91758" y="73656"/>
                  </a:cubicBezTo>
                  <a:lnTo>
                    <a:pt x="58329" y="54359"/>
                  </a:lnTo>
                  <a:close/>
                  <a:moveTo>
                    <a:pt x="45844" y="54357"/>
                  </a:moveTo>
                  <a:lnTo>
                    <a:pt x="12416" y="73659"/>
                  </a:lnTo>
                  <a:cubicBezTo>
                    <a:pt x="10262" y="69713"/>
                    <a:pt x="8713" y="65467"/>
                    <a:pt x="7820" y="61063"/>
                  </a:cubicBezTo>
                  <a:lnTo>
                    <a:pt x="45844" y="54357"/>
                  </a:lnTo>
                  <a:close/>
                  <a:moveTo>
                    <a:pt x="46994" y="56358"/>
                  </a:moveTo>
                  <a:lnTo>
                    <a:pt x="22195" y="85914"/>
                  </a:lnTo>
                  <a:cubicBezTo>
                    <a:pt x="18829" y="82939"/>
                    <a:pt x="15924" y="79479"/>
                    <a:pt x="13573" y="75653"/>
                  </a:cubicBezTo>
                  <a:lnTo>
                    <a:pt x="46994" y="56358"/>
                  </a:lnTo>
                  <a:close/>
                  <a:moveTo>
                    <a:pt x="57175" y="56356"/>
                  </a:moveTo>
                  <a:lnTo>
                    <a:pt x="90601" y="75653"/>
                  </a:lnTo>
                  <a:cubicBezTo>
                    <a:pt x="88250" y="79479"/>
                    <a:pt x="85342" y="82939"/>
                    <a:pt x="81979" y="85914"/>
                  </a:cubicBezTo>
                  <a:lnTo>
                    <a:pt x="57175" y="56356"/>
                  </a:lnTo>
                  <a:close/>
                  <a:moveTo>
                    <a:pt x="48765" y="57839"/>
                  </a:moveTo>
                  <a:lnTo>
                    <a:pt x="35560" y="94119"/>
                  </a:lnTo>
                  <a:cubicBezTo>
                    <a:pt x="31381" y="92467"/>
                    <a:pt x="27472" y="90201"/>
                    <a:pt x="23961" y="87397"/>
                  </a:cubicBezTo>
                  <a:lnTo>
                    <a:pt x="48765" y="57839"/>
                  </a:lnTo>
                  <a:close/>
                  <a:moveTo>
                    <a:pt x="55406" y="57837"/>
                  </a:moveTo>
                  <a:lnTo>
                    <a:pt x="80213" y="87400"/>
                  </a:lnTo>
                  <a:cubicBezTo>
                    <a:pt x="76702" y="90204"/>
                    <a:pt x="72790" y="92469"/>
                    <a:pt x="68611" y="94121"/>
                  </a:cubicBezTo>
                  <a:lnTo>
                    <a:pt x="55406" y="57837"/>
                  </a:lnTo>
                  <a:close/>
                  <a:moveTo>
                    <a:pt x="50932" y="58629"/>
                  </a:moveTo>
                  <a:lnTo>
                    <a:pt x="50932" y="97236"/>
                  </a:lnTo>
                  <a:cubicBezTo>
                    <a:pt x="46440" y="97125"/>
                    <a:pt x="41989" y="96340"/>
                    <a:pt x="37727" y="94908"/>
                  </a:cubicBezTo>
                  <a:lnTo>
                    <a:pt x="50932" y="58629"/>
                  </a:lnTo>
                  <a:close/>
                  <a:moveTo>
                    <a:pt x="53239" y="58632"/>
                  </a:moveTo>
                  <a:lnTo>
                    <a:pt x="66444" y="94911"/>
                  </a:lnTo>
                  <a:cubicBezTo>
                    <a:pt x="62185" y="96343"/>
                    <a:pt x="57731" y="97125"/>
                    <a:pt x="53239" y="97236"/>
                  </a:cubicBezTo>
                  <a:lnTo>
                    <a:pt x="53239" y="58632"/>
                  </a:lnTo>
                  <a:close/>
                  <a:moveTo>
                    <a:pt x="52087" y="0"/>
                  </a:moveTo>
                  <a:cubicBezTo>
                    <a:pt x="23321" y="0"/>
                    <a:pt x="1" y="23321"/>
                    <a:pt x="1" y="52089"/>
                  </a:cubicBezTo>
                  <a:cubicBezTo>
                    <a:pt x="1" y="80857"/>
                    <a:pt x="23321" y="104172"/>
                    <a:pt x="52087" y="104172"/>
                  </a:cubicBezTo>
                  <a:cubicBezTo>
                    <a:pt x="80852" y="104172"/>
                    <a:pt x="104173" y="80852"/>
                    <a:pt x="104173" y="52089"/>
                  </a:cubicBezTo>
                  <a:cubicBezTo>
                    <a:pt x="104173" y="23321"/>
                    <a:pt x="80855" y="0"/>
                    <a:pt x="52087"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4"/>
            <p:cNvSpPr/>
            <p:nvPr/>
          </p:nvSpPr>
          <p:spPr>
            <a:xfrm>
              <a:off x="2332034" y="2158614"/>
              <a:ext cx="830440" cy="830440"/>
            </a:xfrm>
            <a:custGeom>
              <a:avLst/>
              <a:gdLst/>
              <a:ahLst/>
              <a:cxnLst/>
              <a:rect l="l" t="t" r="r" b="b"/>
              <a:pathLst>
                <a:path w="110211" h="110211" extrusionOk="0">
                  <a:moveTo>
                    <a:pt x="55106" y="6038"/>
                  </a:moveTo>
                  <a:cubicBezTo>
                    <a:pt x="82163" y="6038"/>
                    <a:pt x="104176" y="28054"/>
                    <a:pt x="104176" y="55108"/>
                  </a:cubicBezTo>
                  <a:cubicBezTo>
                    <a:pt x="104176" y="82162"/>
                    <a:pt x="82163" y="104175"/>
                    <a:pt x="55106" y="104175"/>
                  </a:cubicBezTo>
                  <a:cubicBezTo>
                    <a:pt x="28049" y="104175"/>
                    <a:pt x="6036" y="82164"/>
                    <a:pt x="6036" y="55108"/>
                  </a:cubicBezTo>
                  <a:cubicBezTo>
                    <a:pt x="6036" y="28051"/>
                    <a:pt x="28049" y="6038"/>
                    <a:pt x="55106" y="6038"/>
                  </a:cubicBezTo>
                  <a:close/>
                  <a:moveTo>
                    <a:pt x="55106" y="0"/>
                  </a:moveTo>
                  <a:cubicBezTo>
                    <a:pt x="24719" y="0"/>
                    <a:pt x="1" y="24724"/>
                    <a:pt x="1" y="55108"/>
                  </a:cubicBezTo>
                  <a:cubicBezTo>
                    <a:pt x="1" y="85492"/>
                    <a:pt x="24719" y="110210"/>
                    <a:pt x="55106" y="110210"/>
                  </a:cubicBezTo>
                  <a:cubicBezTo>
                    <a:pt x="85490" y="110210"/>
                    <a:pt x="110211" y="85494"/>
                    <a:pt x="110211" y="55108"/>
                  </a:cubicBezTo>
                  <a:cubicBezTo>
                    <a:pt x="110211" y="24721"/>
                    <a:pt x="85490" y="0"/>
                    <a:pt x="55106" y="0"/>
                  </a:cubicBezTo>
                  <a:close/>
                </a:path>
              </a:pathLst>
            </a:custGeom>
            <a:solidFill>
              <a:srgbClr val="F7E5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4"/>
            <p:cNvSpPr/>
            <p:nvPr/>
          </p:nvSpPr>
          <p:spPr>
            <a:xfrm>
              <a:off x="2661117" y="2487698"/>
              <a:ext cx="172273" cy="172273"/>
            </a:xfrm>
            <a:custGeom>
              <a:avLst/>
              <a:gdLst/>
              <a:ahLst/>
              <a:cxnLst/>
              <a:rect l="l" t="t" r="r" b="b"/>
              <a:pathLst>
                <a:path w="22863" h="22863" extrusionOk="0">
                  <a:moveTo>
                    <a:pt x="11432" y="0"/>
                  </a:moveTo>
                  <a:cubicBezTo>
                    <a:pt x="5119" y="0"/>
                    <a:pt x="1" y="5121"/>
                    <a:pt x="1" y="11434"/>
                  </a:cubicBezTo>
                  <a:cubicBezTo>
                    <a:pt x="1" y="17744"/>
                    <a:pt x="5119" y="22862"/>
                    <a:pt x="11432" y="22862"/>
                  </a:cubicBezTo>
                  <a:cubicBezTo>
                    <a:pt x="17744" y="22862"/>
                    <a:pt x="22863" y="17744"/>
                    <a:pt x="22863" y="11434"/>
                  </a:cubicBezTo>
                  <a:cubicBezTo>
                    <a:pt x="22863" y="5119"/>
                    <a:pt x="17744" y="0"/>
                    <a:pt x="11432" y="0"/>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4"/>
            <p:cNvSpPr/>
            <p:nvPr/>
          </p:nvSpPr>
          <p:spPr>
            <a:xfrm>
              <a:off x="2695748" y="2522321"/>
              <a:ext cx="103034" cy="103041"/>
            </a:xfrm>
            <a:custGeom>
              <a:avLst/>
              <a:gdLst/>
              <a:ahLst/>
              <a:cxnLst/>
              <a:rect l="l" t="t" r="r" b="b"/>
              <a:pathLst>
                <a:path w="13674" h="13675" extrusionOk="0">
                  <a:moveTo>
                    <a:pt x="6836" y="1"/>
                  </a:moveTo>
                  <a:cubicBezTo>
                    <a:pt x="3061" y="1"/>
                    <a:pt x="0" y="3064"/>
                    <a:pt x="0" y="6839"/>
                  </a:cubicBezTo>
                  <a:cubicBezTo>
                    <a:pt x="0" y="10614"/>
                    <a:pt x="3061" y="13674"/>
                    <a:pt x="6836" y="13674"/>
                  </a:cubicBezTo>
                  <a:cubicBezTo>
                    <a:pt x="10611" y="13674"/>
                    <a:pt x="13674" y="10614"/>
                    <a:pt x="13674" y="6839"/>
                  </a:cubicBezTo>
                  <a:cubicBezTo>
                    <a:pt x="13674" y="3061"/>
                    <a:pt x="10611" y="1"/>
                    <a:pt x="6836"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4"/>
            <p:cNvSpPr/>
            <p:nvPr/>
          </p:nvSpPr>
          <p:spPr>
            <a:xfrm>
              <a:off x="1938413" y="2454725"/>
              <a:ext cx="238196" cy="351854"/>
            </a:xfrm>
            <a:custGeom>
              <a:avLst/>
              <a:gdLst/>
              <a:ahLst/>
              <a:cxnLst/>
              <a:rect l="l" t="t" r="r" b="b"/>
              <a:pathLst>
                <a:path w="31612" h="46696" extrusionOk="0">
                  <a:moveTo>
                    <a:pt x="15805" y="3019"/>
                  </a:moveTo>
                  <a:cubicBezTo>
                    <a:pt x="22855" y="3019"/>
                    <a:pt x="28593" y="8754"/>
                    <a:pt x="28593" y="15807"/>
                  </a:cubicBezTo>
                  <a:cubicBezTo>
                    <a:pt x="28593" y="22174"/>
                    <a:pt x="23917" y="27469"/>
                    <a:pt x="17817" y="28437"/>
                  </a:cubicBezTo>
                  <a:lnTo>
                    <a:pt x="17817" y="23329"/>
                  </a:lnTo>
                  <a:cubicBezTo>
                    <a:pt x="21141" y="22441"/>
                    <a:pt x="23591" y="19411"/>
                    <a:pt x="23591" y="15807"/>
                  </a:cubicBezTo>
                  <a:cubicBezTo>
                    <a:pt x="23591" y="11504"/>
                    <a:pt x="20106" y="8019"/>
                    <a:pt x="15805" y="8019"/>
                  </a:cubicBezTo>
                  <a:cubicBezTo>
                    <a:pt x="11504" y="8019"/>
                    <a:pt x="8022" y="11504"/>
                    <a:pt x="8022" y="15807"/>
                  </a:cubicBezTo>
                  <a:cubicBezTo>
                    <a:pt x="8022" y="19411"/>
                    <a:pt x="10469" y="22441"/>
                    <a:pt x="13793" y="23329"/>
                  </a:cubicBezTo>
                  <a:lnTo>
                    <a:pt x="13793" y="28435"/>
                  </a:lnTo>
                  <a:cubicBezTo>
                    <a:pt x="7693" y="27469"/>
                    <a:pt x="3017" y="22174"/>
                    <a:pt x="3017" y="15807"/>
                  </a:cubicBezTo>
                  <a:cubicBezTo>
                    <a:pt x="3017" y="8754"/>
                    <a:pt x="8755" y="3019"/>
                    <a:pt x="15805" y="3019"/>
                  </a:cubicBezTo>
                  <a:close/>
                  <a:moveTo>
                    <a:pt x="15805" y="0"/>
                  </a:moveTo>
                  <a:cubicBezTo>
                    <a:pt x="7090" y="0"/>
                    <a:pt x="1" y="7092"/>
                    <a:pt x="1" y="15807"/>
                  </a:cubicBezTo>
                  <a:cubicBezTo>
                    <a:pt x="1" y="23841"/>
                    <a:pt x="6023" y="30493"/>
                    <a:pt x="13793" y="31485"/>
                  </a:cubicBezTo>
                  <a:lnTo>
                    <a:pt x="13793" y="40658"/>
                  </a:lnTo>
                  <a:lnTo>
                    <a:pt x="8019" y="40658"/>
                  </a:lnTo>
                  <a:cubicBezTo>
                    <a:pt x="6352" y="40658"/>
                    <a:pt x="5001" y="42009"/>
                    <a:pt x="5001" y="43677"/>
                  </a:cubicBezTo>
                  <a:cubicBezTo>
                    <a:pt x="5001" y="45344"/>
                    <a:pt x="6352" y="46696"/>
                    <a:pt x="8019" y="46696"/>
                  </a:cubicBezTo>
                  <a:lnTo>
                    <a:pt x="23591" y="46696"/>
                  </a:lnTo>
                  <a:cubicBezTo>
                    <a:pt x="25258" y="46696"/>
                    <a:pt x="26610" y="45344"/>
                    <a:pt x="26610" y="43677"/>
                  </a:cubicBezTo>
                  <a:cubicBezTo>
                    <a:pt x="26610" y="42009"/>
                    <a:pt x="25258" y="40658"/>
                    <a:pt x="23591" y="40658"/>
                  </a:cubicBezTo>
                  <a:lnTo>
                    <a:pt x="17817" y="40658"/>
                  </a:lnTo>
                  <a:lnTo>
                    <a:pt x="17817" y="31485"/>
                  </a:lnTo>
                  <a:cubicBezTo>
                    <a:pt x="25587" y="30493"/>
                    <a:pt x="31612" y="23841"/>
                    <a:pt x="31612" y="15807"/>
                  </a:cubicBezTo>
                  <a:cubicBezTo>
                    <a:pt x="31612" y="7092"/>
                    <a:pt x="24520" y="0"/>
                    <a:pt x="15805" y="0"/>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4"/>
            <p:cNvSpPr/>
            <p:nvPr/>
          </p:nvSpPr>
          <p:spPr>
            <a:xfrm>
              <a:off x="1465433" y="1629107"/>
              <a:ext cx="1310035" cy="981351"/>
            </a:xfrm>
            <a:custGeom>
              <a:avLst/>
              <a:gdLst/>
              <a:ahLst/>
              <a:cxnLst/>
              <a:rect l="l" t="t" r="r" b="b"/>
              <a:pathLst>
                <a:path w="173860" h="130239" extrusionOk="0">
                  <a:moveTo>
                    <a:pt x="133259" y="42481"/>
                  </a:moveTo>
                  <a:lnTo>
                    <a:pt x="84151" y="120666"/>
                  </a:lnTo>
                  <a:lnTo>
                    <a:pt x="68302" y="85951"/>
                  </a:lnTo>
                  <a:lnTo>
                    <a:pt x="133259" y="42481"/>
                  </a:lnTo>
                  <a:close/>
                  <a:moveTo>
                    <a:pt x="50152" y="63150"/>
                  </a:moveTo>
                  <a:lnTo>
                    <a:pt x="77043" y="122051"/>
                  </a:lnTo>
                  <a:lnTo>
                    <a:pt x="10352" y="122051"/>
                  </a:lnTo>
                  <a:lnTo>
                    <a:pt x="50152" y="63150"/>
                  </a:lnTo>
                  <a:close/>
                  <a:moveTo>
                    <a:pt x="138150" y="1"/>
                  </a:moveTo>
                  <a:lnTo>
                    <a:pt x="131374" y="1925"/>
                  </a:lnTo>
                  <a:lnTo>
                    <a:pt x="139895" y="31915"/>
                  </a:lnTo>
                  <a:lnTo>
                    <a:pt x="139817" y="32036"/>
                  </a:lnTo>
                  <a:lnTo>
                    <a:pt x="66187" y="81316"/>
                  </a:lnTo>
                  <a:lnTo>
                    <a:pt x="44578" y="33981"/>
                  </a:lnTo>
                  <a:lnTo>
                    <a:pt x="38172" y="36904"/>
                  </a:lnTo>
                  <a:lnTo>
                    <a:pt x="46724" y="55644"/>
                  </a:lnTo>
                  <a:lnTo>
                    <a:pt x="803" y="123602"/>
                  </a:lnTo>
                  <a:cubicBezTo>
                    <a:pt x="73" y="124679"/>
                    <a:pt x="0" y="126075"/>
                    <a:pt x="611" y="127224"/>
                  </a:cubicBezTo>
                  <a:cubicBezTo>
                    <a:pt x="1222" y="128374"/>
                    <a:pt x="2419" y="129094"/>
                    <a:pt x="3721" y="129094"/>
                  </a:cubicBezTo>
                  <a:lnTo>
                    <a:pt x="85228" y="129094"/>
                  </a:lnTo>
                  <a:cubicBezTo>
                    <a:pt x="86439" y="129094"/>
                    <a:pt x="87566" y="128470"/>
                    <a:pt x="88210" y="127444"/>
                  </a:cubicBezTo>
                  <a:lnTo>
                    <a:pt x="142487" y="41031"/>
                  </a:lnTo>
                  <a:lnTo>
                    <a:pt x="149522" y="65789"/>
                  </a:lnTo>
                  <a:cubicBezTo>
                    <a:pt x="124174" y="74390"/>
                    <a:pt x="105884" y="98417"/>
                    <a:pt x="105884" y="126634"/>
                  </a:cubicBezTo>
                  <a:cubicBezTo>
                    <a:pt x="105920" y="128635"/>
                    <a:pt x="107554" y="130238"/>
                    <a:pt x="109555" y="130238"/>
                  </a:cubicBezTo>
                  <a:cubicBezTo>
                    <a:pt x="111559" y="130238"/>
                    <a:pt x="113193" y="128635"/>
                    <a:pt x="113229" y="126634"/>
                  </a:cubicBezTo>
                  <a:cubicBezTo>
                    <a:pt x="113229" y="101770"/>
                    <a:pt x="129261" y="80586"/>
                    <a:pt x="151531" y="72867"/>
                  </a:cubicBezTo>
                  <a:lnTo>
                    <a:pt x="166727" y="126341"/>
                  </a:lnTo>
                  <a:lnTo>
                    <a:pt x="173502" y="124415"/>
                  </a:lnTo>
                  <a:lnTo>
                    <a:pt x="158320" y="70980"/>
                  </a:lnTo>
                  <a:cubicBezTo>
                    <a:pt x="162186" y="70164"/>
                    <a:pt x="166127" y="69750"/>
                    <a:pt x="170079" y="69750"/>
                  </a:cubicBezTo>
                  <a:cubicBezTo>
                    <a:pt x="170091" y="69750"/>
                    <a:pt x="170103" y="69750"/>
                    <a:pt x="170116" y="69750"/>
                  </a:cubicBezTo>
                  <a:cubicBezTo>
                    <a:pt x="170139" y="69751"/>
                    <a:pt x="170163" y="69751"/>
                    <a:pt x="170187" y="69751"/>
                  </a:cubicBezTo>
                  <a:cubicBezTo>
                    <a:pt x="172210" y="69751"/>
                    <a:pt x="173860" y="68108"/>
                    <a:pt x="173860" y="66076"/>
                  </a:cubicBezTo>
                  <a:cubicBezTo>
                    <a:pt x="173860" y="64044"/>
                    <a:pt x="172210" y="62401"/>
                    <a:pt x="170187" y="62401"/>
                  </a:cubicBezTo>
                  <a:cubicBezTo>
                    <a:pt x="170163" y="62401"/>
                    <a:pt x="170139" y="62402"/>
                    <a:pt x="170116" y="62402"/>
                  </a:cubicBezTo>
                  <a:cubicBezTo>
                    <a:pt x="170104" y="62402"/>
                    <a:pt x="170092" y="62402"/>
                    <a:pt x="170080" y="62402"/>
                  </a:cubicBezTo>
                  <a:cubicBezTo>
                    <a:pt x="165447" y="62402"/>
                    <a:pt x="160830" y="62904"/>
                    <a:pt x="156305" y="63899"/>
                  </a:cubicBezTo>
                  <a:lnTo>
                    <a:pt x="138150" y="1"/>
                  </a:ln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4"/>
            <p:cNvSpPr/>
            <p:nvPr/>
          </p:nvSpPr>
          <p:spPr>
            <a:xfrm>
              <a:off x="1605471" y="1769801"/>
              <a:ext cx="400297" cy="207770"/>
            </a:xfrm>
            <a:custGeom>
              <a:avLst/>
              <a:gdLst/>
              <a:ahLst/>
              <a:cxnLst/>
              <a:rect l="l" t="t" r="r" b="b"/>
              <a:pathLst>
                <a:path w="53125" h="27574" extrusionOk="0">
                  <a:moveTo>
                    <a:pt x="14612" y="1"/>
                  </a:moveTo>
                  <a:cubicBezTo>
                    <a:pt x="12440" y="1"/>
                    <a:pt x="10277" y="514"/>
                    <a:pt x="8309" y="1527"/>
                  </a:cubicBezTo>
                  <a:cubicBezTo>
                    <a:pt x="5057" y="3199"/>
                    <a:pt x="2605" y="6094"/>
                    <a:pt x="1486" y="9577"/>
                  </a:cubicBezTo>
                  <a:lnTo>
                    <a:pt x="1486" y="9579"/>
                  </a:lnTo>
                  <a:cubicBezTo>
                    <a:pt x="0" y="14219"/>
                    <a:pt x="1072" y="19299"/>
                    <a:pt x="4309" y="22942"/>
                  </a:cubicBezTo>
                  <a:cubicBezTo>
                    <a:pt x="6952" y="25918"/>
                    <a:pt x="10717" y="27573"/>
                    <a:pt x="14614" y="27573"/>
                  </a:cubicBezTo>
                  <a:cubicBezTo>
                    <a:pt x="15488" y="27573"/>
                    <a:pt x="16368" y="27490"/>
                    <a:pt x="17244" y="27320"/>
                  </a:cubicBezTo>
                  <a:lnTo>
                    <a:pt x="47708" y="21399"/>
                  </a:lnTo>
                  <a:cubicBezTo>
                    <a:pt x="49795" y="20995"/>
                    <a:pt x="51493" y="19485"/>
                    <a:pt x="52143" y="17463"/>
                  </a:cubicBezTo>
                  <a:cubicBezTo>
                    <a:pt x="53125" y="14400"/>
                    <a:pt x="51436" y="11120"/>
                    <a:pt x="48376" y="10138"/>
                  </a:cubicBezTo>
                  <a:lnTo>
                    <a:pt x="18823" y="659"/>
                  </a:lnTo>
                  <a:cubicBezTo>
                    <a:pt x="17449" y="219"/>
                    <a:pt x="16028" y="1"/>
                    <a:pt x="14612" y="1"/>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4"/>
            <p:cNvSpPr/>
            <p:nvPr/>
          </p:nvSpPr>
          <p:spPr>
            <a:xfrm>
              <a:off x="2286055" y="1605229"/>
              <a:ext cx="268472" cy="136670"/>
            </a:xfrm>
            <a:custGeom>
              <a:avLst/>
              <a:gdLst/>
              <a:ahLst/>
              <a:cxnLst/>
              <a:rect l="l" t="t" r="r" b="b"/>
              <a:pathLst>
                <a:path w="35630" h="18138" extrusionOk="0">
                  <a:moveTo>
                    <a:pt x="31710" y="1"/>
                  </a:moveTo>
                  <a:cubicBezTo>
                    <a:pt x="31300" y="1"/>
                    <a:pt x="30883" y="74"/>
                    <a:pt x="30477" y="229"/>
                  </a:cubicBezTo>
                  <a:lnTo>
                    <a:pt x="2426" y="11460"/>
                  </a:lnTo>
                  <a:cubicBezTo>
                    <a:pt x="886" y="12077"/>
                    <a:pt x="0" y="13700"/>
                    <a:pt x="316" y="15329"/>
                  </a:cubicBezTo>
                  <a:cubicBezTo>
                    <a:pt x="629" y="16960"/>
                    <a:pt x="2056" y="18135"/>
                    <a:pt x="3716" y="18138"/>
                  </a:cubicBezTo>
                  <a:cubicBezTo>
                    <a:pt x="4156" y="18135"/>
                    <a:pt x="4593" y="18052"/>
                    <a:pt x="5002" y="17887"/>
                  </a:cubicBezTo>
                  <a:lnTo>
                    <a:pt x="33053" y="6657"/>
                  </a:lnTo>
                  <a:cubicBezTo>
                    <a:pt x="34796" y="5925"/>
                    <a:pt x="35629" y="3931"/>
                    <a:pt x="34925" y="2176"/>
                  </a:cubicBezTo>
                  <a:cubicBezTo>
                    <a:pt x="34385" y="825"/>
                    <a:pt x="33085" y="1"/>
                    <a:pt x="31710" y="1"/>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611"/>
        <p:cNvGrpSpPr/>
        <p:nvPr/>
      </p:nvGrpSpPr>
      <p:grpSpPr>
        <a:xfrm>
          <a:off x="0" y="0"/>
          <a:ext cx="0" cy="0"/>
          <a:chOff x="0" y="0"/>
          <a:chExt cx="0" cy="0"/>
        </a:xfrm>
      </p:grpSpPr>
      <p:sp>
        <p:nvSpPr>
          <p:cNvPr id="612" name="Google Shape;612;p35"/>
          <p:cNvSpPr txBox="1">
            <a:spLocks noGrp="1"/>
          </p:cNvSpPr>
          <p:nvPr>
            <p:ph type="ctrTitle" idx="2"/>
          </p:nvPr>
        </p:nvSpPr>
        <p:spPr>
          <a:xfrm>
            <a:off x="790957" y="152400"/>
            <a:ext cx="55752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 Depth</a:t>
            </a:r>
            <a:endParaRPr/>
          </a:p>
        </p:txBody>
      </p:sp>
      <p:grpSp>
        <p:nvGrpSpPr>
          <p:cNvPr id="613" name="Google Shape;613;p35"/>
          <p:cNvGrpSpPr/>
          <p:nvPr/>
        </p:nvGrpSpPr>
        <p:grpSpPr>
          <a:xfrm>
            <a:off x="-77758" y="-44697"/>
            <a:ext cx="9260626" cy="5537176"/>
            <a:chOff x="-77758" y="-44697"/>
            <a:chExt cx="9260626" cy="5537176"/>
          </a:xfrm>
        </p:grpSpPr>
        <p:sp>
          <p:nvSpPr>
            <p:cNvPr id="614" name="Google Shape;614;p35"/>
            <p:cNvSpPr/>
            <p:nvPr/>
          </p:nvSpPr>
          <p:spPr>
            <a:xfrm flipH="1">
              <a:off x="-77758" y="-44697"/>
              <a:ext cx="9221751" cy="5489551"/>
            </a:xfrm>
            <a:custGeom>
              <a:avLst/>
              <a:gdLst/>
              <a:ahLst/>
              <a:cxnLst/>
              <a:rect l="l" t="t" r="r" b="b"/>
              <a:pathLst>
                <a:path w="46298" h="25419" extrusionOk="0">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5"/>
            <p:cNvSpPr/>
            <p:nvPr/>
          </p:nvSpPr>
          <p:spPr>
            <a:xfrm flipH="1">
              <a:off x="-38883" y="2928"/>
              <a:ext cx="9221751" cy="5489551"/>
            </a:xfrm>
            <a:custGeom>
              <a:avLst/>
              <a:gdLst/>
              <a:ahLst/>
              <a:cxnLst/>
              <a:rect l="l" t="t" r="r" b="b"/>
              <a:pathLst>
                <a:path w="46298" h="25419" extrusionOk="0">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 name="Google Shape;616;p35"/>
          <p:cNvSpPr/>
          <p:nvPr/>
        </p:nvSpPr>
        <p:spPr>
          <a:xfrm>
            <a:off x="1385624" y="3697975"/>
            <a:ext cx="2110200" cy="525900"/>
          </a:xfrm>
          <a:prstGeom prst="ellipse">
            <a:avLst/>
          </a:prstGeom>
          <a:solidFill>
            <a:srgbClr val="5B2602">
              <a:alpha val="75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5"/>
          <p:cNvSpPr txBox="1">
            <a:spLocks noGrp="1"/>
          </p:cNvSpPr>
          <p:nvPr>
            <p:ph type="subTitle" idx="1"/>
          </p:nvPr>
        </p:nvSpPr>
        <p:spPr>
          <a:xfrm>
            <a:off x="5103450" y="3396100"/>
            <a:ext cx="2979600" cy="909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FFFFFF"/>
                </a:solidFill>
              </a:rPr>
              <a:t>Mercury is the closest planet to the Sun</a:t>
            </a:r>
            <a:endParaRPr>
              <a:solidFill>
                <a:srgbClr val="FFFFFF"/>
              </a:solidFill>
            </a:endParaRPr>
          </a:p>
          <a:p>
            <a:pPr marL="0" lvl="0" indent="0" algn="r" rtl="0">
              <a:spcBef>
                <a:spcPts val="0"/>
              </a:spcBef>
              <a:spcAft>
                <a:spcPts val="0"/>
              </a:spcAft>
              <a:buNone/>
            </a:pPr>
            <a:r>
              <a:rPr lang="en">
                <a:solidFill>
                  <a:srgbClr val="FFFFFF"/>
                </a:solidFill>
              </a:rPr>
              <a:t>and the smallest one in the Solar</a:t>
            </a:r>
            <a:endParaRPr>
              <a:solidFill>
                <a:srgbClr val="FFFFFF"/>
              </a:solidFill>
            </a:endParaRPr>
          </a:p>
          <a:p>
            <a:pPr marL="0" lvl="0" indent="0" algn="r" rtl="0">
              <a:spcBef>
                <a:spcPts val="0"/>
              </a:spcBef>
              <a:spcAft>
                <a:spcPts val="0"/>
              </a:spcAft>
              <a:buNone/>
            </a:pPr>
            <a:r>
              <a:rPr lang="en">
                <a:solidFill>
                  <a:srgbClr val="FFFFFF"/>
                </a:solidFill>
              </a:rPr>
              <a:t>System—it’s only a bit larger than our</a:t>
            </a:r>
            <a:endParaRPr>
              <a:solidFill>
                <a:srgbClr val="FFFFFF"/>
              </a:solidFill>
            </a:endParaRPr>
          </a:p>
          <a:p>
            <a:pPr marL="0" lvl="0" indent="0" algn="r" rtl="0">
              <a:spcBef>
                <a:spcPts val="0"/>
              </a:spcBef>
              <a:spcAft>
                <a:spcPts val="0"/>
              </a:spcAft>
              <a:buNone/>
            </a:pPr>
            <a:r>
              <a:rPr lang="en">
                <a:solidFill>
                  <a:srgbClr val="FFFFFF"/>
                </a:solidFill>
              </a:rPr>
              <a:t>Moon. The planet’s name has nothing to</a:t>
            </a:r>
            <a:endParaRPr>
              <a:solidFill>
                <a:srgbClr val="FFFFFF"/>
              </a:solidFill>
            </a:endParaRPr>
          </a:p>
          <a:p>
            <a:pPr marL="0" lvl="0" indent="0" algn="r" rtl="0">
              <a:spcBef>
                <a:spcPts val="0"/>
              </a:spcBef>
              <a:spcAft>
                <a:spcPts val="0"/>
              </a:spcAft>
              <a:buNone/>
            </a:pPr>
            <a:r>
              <a:rPr lang="en">
                <a:solidFill>
                  <a:srgbClr val="FFFFFF"/>
                </a:solidFill>
              </a:rPr>
              <a:t>do with the liquid metal, since it was</a:t>
            </a:r>
            <a:endParaRPr>
              <a:solidFill>
                <a:srgbClr val="FFFFFF"/>
              </a:solidFill>
            </a:endParaRPr>
          </a:p>
          <a:p>
            <a:pPr marL="0" lvl="0" indent="0" algn="r" rtl="0">
              <a:spcBef>
                <a:spcPts val="0"/>
              </a:spcBef>
              <a:spcAft>
                <a:spcPts val="0"/>
              </a:spcAft>
              <a:buNone/>
            </a:pPr>
            <a:r>
              <a:rPr lang="en">
                <a:solidFill>
                  <a:srgbClr val="FFFFFF"/>
                </a:solidFill>
              </a:rPr>
              <a:t>named after the Roman messenger god</a:t>
            </a:r>
            <a:endParaRPr>
              <a:solidFill>
                <a:srgbClr val="FFFFFF"/>
              </a:solidFill>
            </a:endParaRPr>
          </a:p>
        </p:txBody>
      </p:sp>
      <p:sp>
        <p:nvSpPr>
          <p:cNvPr id="618" name="Google Shape;618;p35"/>
          <p:cNvSpPr txBox="1">
            <a:spLocks noGrp="1"/>
          </p:cNvSpPr>
          <p:nvPr>
            <p:ph type="title"/>
          </p:nvPr>
        </p:nvSpPr>
        <p:spPr>
          <a:xfrm>
            <a:off x="5103450" y="2836650"/>
            <a:ext cx="2979600" cy="841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solidFill>
                  <a:srgbClr val="FFFFFF"/>
                </a:solidFill>
              </a:rPr>
              <a:t>Mercury</a:t>
            </a:r>
            <a:endParaRPr>
              <a:solidFill>
                <a:srgbClr val="FFFFFF"/>
              </a:solidFill>
            </a:endParaRPr>
          </a:p>
        </p:txBody>
      </p:sp>
      <p:sp>
        <p:nvSpPr>
          <p:cNvPr id="619" name="Google Shape;619;p35"/>
          <p:cNvSpPr txBox="1"/>
          <p:nvPr/>
        </p:nvSpPr>
        <p:spPr>
          <a:xfrm>
            <a:off x="1004475" y="4400975"/>
            <a:ext cx="3000000" cy="41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800">
                <a:solidFill>
                  <a:srgbClr val="FFFFFF"/>
                </a:solidFill>
                <a:latin typeface="Comfortaa Light"/>
                <a:ea typeface="Comfortaa Light"/>
                <a:cs typeface="Comfortaa Light"/>
                <a:sym typeface="Comfortaa Light"/>
              </a:rPr>
              <a:t>If you want to modify this graph, click on it, follow the link, change the data and replace it</a:t>
            </a:r>
            <a:endParaRPr sz="800">
              <a:solidFill>
                <a:srgbClr val="FFFFFF"/>
              </a:solidFill>
              <a:latin typeface="Comfortaa Light"/>
              <a:ea typeface="Comfortaa Light"/>
              <a:cs typeface="Comfortaa Light"/>
              <a:sym typeface="Comfortaa Light"/>
            </a:endParaRPr>
          </a:p>
        </p:txBody>
      </p:sp>
      <p:sp>
        <p:nvSpPr>
          <p:cNvPr id="620" name="Google Shape;620;p35"/>
          <p:cNvSpPr/>
          <p:nvPr/>
        </p:nvSpPr>
        <p:spPr>
          <a:xfrm>
            <a:off x="7797300" y="1446050"/>
            <a:ext cx="190500" cy="190500"/>
          </a:xfrm>
          <a:prstGeom prst="ellipse">
            <a:avLst/>
          </a:prstGeom>
          <a:solidFill>
            <a:srgbClr val="4B2C27"/>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621" name="Google Shape;621;p35"/>
          <p:cNvSpPr txBox="1"/>
          <p:nvPr/>
        </p:nvSpPr>
        <p:spPr>
          <a:xfrm>
            <a:off x="6394650" y="1384100"/>
            <a:ext cx="1349700" cy="314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FFFFFF"/>
                </a:solidFill>
                <a:latin typeface="Comfortaa Light"/>
                <a:ea typeface="Comfortaa Light"/>
                <a:cs typeface="Comfortaa Light"/>
                <a:sym typeface="Comfortaa Light"/>
              </a:rPr>
              <a:t>Camping</a:t>
            </a:r>
            <a:endParaRPr sz="1000">
              <a:solidFill>
                <a:srgbClr val="FFFFFF"/>
              </a:solidFill>
              <a:latin typeface="Comfortaa Light"/>
              <a:ea typeface="Comfortaa Light"/>
              <a:cs typeface="Comfortaa Light"/>
              <a:sym typeface="Comfortaa Light"/>
            </a:endParaRPr>
          </a:p>
        </p:txBody>
      </p:sp>
      <p:sp>
        <p:nvSpPr>
          <p:cNvPr id="622" name="Google Shape;622;p35"/>
          <p:cNvSpPr/>
          <p:nvPr/>
        </p:nvSpPr>
        <p:spPr>
          <a:xfrm>
            <a:off x="7797300" y="1760450"/>
            <a:ext cx="190500" cy="190500"/>
          </a:xfrm>
          <a:prstGeom prst="ellipse">
            <a:avLst/>
          </a:prstGeom>
          <a:solidFill>
            <a:srgbClr val="D1511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solidFill>
                <a:srgbClr val="D15112"/>
              </a:solidFill>
            </a:endParaRPr>
          </a:p>
        </p:txBody>
      </p:sp>
      <p:sp>
        <p:nvSpPr>
          <p:cNvPr id="623" name="Google Shape;623;p35"/>
          <p:cNvSpPr txBox="1"/>
          <p:nvPr/>
        </p:nvSpPr>
        <p:spPr>
          <a:xfrm>
            <a:off x="6394650" y="1698500"/>
            <a:ext cx="1349700" cy="314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FFFFFF"/>
                </a:solidFill>
                <a:latin typeface="Comfortaa Light"/>
                <a:ea typeface="Comfortaa Light"/>
                <a:cs typeface="Comfortaa Light"/>
                <a:sym typeface="Comfortaa Light"/>
              </a:rPr>
              <a:t>Expedition</a:t>
            </a:r>
            <a:endParaRPr sz="1000">
              <a:solidFill>
                <a:srgbClr val="FFFFFF"/>
              </a:solidFill>
              <a:latin typeface="Comfortaa Light"/>
              <a:ea typeface="Comfortaa Light"/>
              <a:cs typeface="Comfortaa Light"/>
              <a:sym typeface="Comfortaa Light"/>
            </a:endParaRPr>
          </a:p>
        </p:txBody>
      </p:sp>
      <p:sp>
        <p:nvSpPr>
          <p:cNvPr id="624" name="Google Shape;624;p35"/>
          <p:cNvSpPr/>
          <p:nvPr/>
        </p:nvSpPr>
        <p:spPr>
          <a:xfrm>
            <a:off x="7797300" y="2074850"/>
            <a:ext cx="190500" cy="190500"/>
          </a:xfrm>
          <a:prstGeom prst="ellipse">
            <a:avLst/>
          </a:prstGeom>
          <a:solidFill>
            <a:srgbClr val="F8DB03"/>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625" name="Google Shape;625;p35"/>
          <p:cNvSpPr txBox="1"/>
          <p:nvPr/>
        </p:nvSpPr>
        <p:spPr>
          <a:xfrm>
            <a:off x="6394650" y="2012900"/>
            <a:ext cx="1349700" cy="314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FFFFFF"/>
                </a:solidFill>
                <a:latin typeface="Comfortaa Light"/>
                <a:ea typeface="Comfortaa Light"/>
                <a:cs typeface="Comfortaa Light"/>
                <a:sym typeface="Comfortaa Light"/>
              </a:rPr>
              <a:t>Trip to the River</a:t>
            </a:r>
            <a:endParaRPr sz="1000">
              <a:solidFill>
                <a:srgbClr val="FFFFFF"/>
              </a:solidFill>
              <a:latin typeface="Comfortaa Light"/>
              <a:ea typeface="Comfortaa Light"/>
              <a:cs typeface="Comfortaa Light"/>
              <a:sym typeface="Comfortaa Light"/>
            </a:endParaRPr>
          </a:p>
        </p:txBody>
      </p:sp>
      <p:sp>
        <p:nvSpPr>
          <p:cNvPr id="626" name="Google Shape;626;p35"/>
          <p:cNvSpPr/>
          <p:nvPr/>
        </p:nvSpPr>
        <p:spPr>
          <a:xfrm>
            <a:off x="7797300" y="2389250"/>
            <a:ext cx="190500" cy="190500"/>
          </a:xfrm>
          <a:prstGeom prst="ellipse">
            <a:avLst/>
          </a:prstGeom>
          <a:solidFill>
            <a:srgbClr val="ADC22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627" name="Google Shape;627;p35"/>
          <p:cNvSpPr txBox="1"/>
          <p:nvPr/>
        </p:nvSpPr>
        <p:spPr>
          <a:xfrm>
            <a:off x="6394650" y="2327300"/>
            <a:ext cx="1349700" cy="314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000">
                <a:solidFill>
                  <a:srgbClr val="FFFFFF"/>
                </a:solidFill>
                <a:latin typeface="Comfortaa Light"/>
                <a:ea typeface="Comfortaa Light"/>
                <a:cs typeface="Comfortaa Light"/>
                <a:sym typeface="Comfortaa Light"/>
              </a:rPr>
              <a:t>Summer Games</a:t>
            </a:r>
            <a:endParaRPr sz="1000">
              <a:solidFill>
                <a:srgbClr val="FFFFFF"/>
              </a:solidFill>
              <a:latin typeface="Comfortaa Light"/>
              <a:ea typeface="Comfortaa Light"/>
              <a:cs typeface="Comfortaa Light"/>
              <a:sym typeface="Comfortaa Light"/>
            </a:endParaRPr>
          </a:p>
        </p:txBody>
      </p:sp>
      <p:pic>
        <p:nvPicPr>
          <p:cNvPr id="628" name="Google Shape;628;p35" title="Gráfico">
            <a:hlinkClick r:id="rId3"/>
          </p:cNvPr>
          <p:cNvPicPr preferRelativeResize="0"/>
          <p:nvPr/>
        </p:nvPicPr>
        <p:blipFill>
          <a:blip r:embed="rId4">
            <a:alphaModFix/>
          </a:blip>
          <a:stretch>
            <a:fillRect/>
          </a:stretch>
        </p:blipFill>
        <p:spPr>
          <a:xfrm>
            <a:off x="360523" y="1427843"/>
            <a:ext cx="4146237" cy="2563749"/>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632"/>
        <p:cNvGrpSpPr/>
        <p:nvPr/>
      </p:nvGrpSpPr>
      <p:grpSpPr>
        <a:xfrm>
          <a:off x="0" y="0"/>
          <a:ext cx="0" cy="0"/>
          <a:chOff x="0" y="0"/>
          <a:chExt cx="0" cy="0"/>
        </a:xfrm>
      </p:grpSpPr>
      <p:sp>
        <p:nvSpPr>
          <p:cNvPr id="633" name="Google Shape;633;p36"/>
          <p:cNvSpPr txBox="1">
            <a:spLocks noGrp="1"/>
          </p:cNvSpPr>
          <p:nvPr>
            <p:ph type="ctrTitle" idx="4"/>
          </p:nvPr>
        </p:nvSpPr>
        <p:spPr>
          <a:xfrm>
            <a:off x="788328" y="152400"/>
            <a:ext cx="55752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Sector News</a:t>
            </a:r>
            <a:endParaRPr/>
          </a:p>
        </p:txBody>
      </p:sp>
      <p:sp>
        <p:nvSpPr>
          <p:cNvPr id="634" name="Google Shape;634;p36"/>
          <p:cNvSpPr txBox="1">
            <a:spLocks noGrp="1"/>
          </p:cNvSpPr>
          <p:nvPr>
            <p:ph type="subTitle" idx="1"/>
          </p:nvPr>
        </p:nvSpPr>
        <p:spPr>
          <a:xfrm>
            <a:off x="1321728" y="2215000"/>
            <a:ext cx="2273400" cy="90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 which gives</a:t>
            </a:r>
            <a:endParaRPr/>
          </a:p>
          <a:p>
            <a:pPr marL="0" lvl="0" indent="0" algn="l" rtl="0">
              <a:spcBef>
                <a:spcPts val="0"/>
              </a:spcBef>
              <a:spcAft>
                <a:spcPts val="0"/>
              </a:spcAft>
              <a:buNone/>
            </a:pPr>
            <a:r>
              <a:rPr lang="en"/>
              <a:t>the planet its reddish cast</a:t>
            </a:r>
            <a:endParaRPr/>
          </a:p>
        </p:txBody>
      </p:sp>
      <p:sp>
        <p:nvSpPr>
          <p:cNvPr id="635" name="Google Shape;635;p36"/>
          <p:cNvSpPr txBox="1">
            <a:spLocks noGrp="1"/>
          </p:cNvSpPr>
          <p:nvPr>
            <p:ph type="title"/>
          </p:nvPr>
        </p:nvSpPr>
        <p:spPr>
          <a:xfrm>
            <a:off x="1321728" y="1655550"/>
            <a:ext cx="24081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636" name="Google Shape;636;p36"/>
          <p:cNvSpPr txBox="1">
            <a:spLocks noGrp="1"/>
          </p:cNvSpPr>
          <p:nvPr>
            <p:ph type="subTitle" idx="2"/>
          </p:nvPr>
        </p:nvSpPr>
        <p:spPr>
          <a:xfrm>
            <a:off x="1321728" y="3683750"/>
            <a:ext cx="2273400" cy="90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even hotter than Mercury</a:t>
            </a:r>
            <a:endParaRPr/>
          </a:p>
        </p:txBody>
      </p:sp>
      <p:sp>
        <p:nvSpPr>
          <p:cNvPr id="637" name="Google Shape;637;p36"/>
          <p:cNvSpPr txBox="1">
            <a:spLocks noGrp="1"/>
          </p:cNvSpPr>
          <p:nvPr>
            <p:ph type="title" idx="3"/>
          </p:nvPr>
        </p:nvSpPr>
        <p:spPr>
          <a:xfrm>
            <a:off x="1321728" y="3124300"/>
            <a:ext cx="24081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638" name="Google Shape;638;p36"/>
          <p:cNvSpPr txBox="1">
            <a:spLocks noGrp="1"/>
          </p:cNvSpPr>
          <p:nvPr>
            <p:ph type="title" idx="5"/>
          </p:nvPr>
        </p:nvSpPr>
        <p:spPr>
          <a:xfrm>
            <a:off x="788325" y="2455450"/>
            <a:ext cx="784200" cy="42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639" name="Google Shape;639;p36"/>
          <p:cNvSpPr txBox="1">
            <a:spLocks noGrp="1"/>
          </p:cNvSpPr>
          <p:nvPr>
            <p:ph type="title" idx="6"/>
          </p:nvPr>
        </p:nvSpPr>
        <p:spPr>
          <a:xfrm>
            <a:off x="788325" y="3924200"/>
            <a:ext cx="784200" cy="428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grpSp>
        <p:nvGrpSpPr>
          <p:cNvPr id="640" name="Google Shape;640;p36"/>
          <p:cNvGrpSpPr/>
          <p:nvPr/>
        </p:nvGrpSpPr>
        <p:grpSpPr>
          <a:xfrm>
            <a:off x="3874674" y="1956664"/>
            <a:ext cx="4126325" cy="2462562"/>
            <a:chOff x="3798474" y="2008376"/>
            <a:chExt cx="4126325" cy="2462562"/>
          </a:xfrm>
        </p:grpSpPr>
        <p:sp>
          <p:nvSpPr>
            <p:cNvPr id="641" name="Google Shape;641;p36"/>
            <p:cNvSpPr/>
            <p:nvPr/>
          </p:nvSpPr>
          <p:spPr>
            <a:xfrm>
              <a:off x="3798474" y="2065526"/>
              <a:ext cx="4078700" cy="2405412"/>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6"/>
            <p:cNvSpPr/>
            <p:nvPr/>
          </p:nvSpPr>
          <p:spPr>
            <a:xfrm>
              <a:off x="3846099" y="2008376"/>
              <a:ext cx="4078700" cy="2405412"/>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3" name="Google Shape;643;p36"/>
          <p:cNvSpPr/>
          <p:nvPr/>
        </p:nvSpPr>
        <p:spPr>
          <a:xfrm>
            <a:off x="5257800" y="3535038"/>
            <a:ext cx="228600" cy="228600"/>
          </a:xfrm>
          <a:prstGeom prst="ellipse">
            <a:avLst/>
          </a:pr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4" name="Google Shape;644;p36"/>
          <p:cNvGrpSpPr/>
          <p:nvPr/>
        </p:nvGrpSpPr>
        <p:grpSpPr>
          <a:xfrm>
            <a:off x="5354300" y="3306273"/>
            <a:ext cx="378492" cy="374431"/>
            <a:chOff x="4669850" y="4124023"/>
            <a:chExt cx="378492" cy="374431"/>
          </a:xfrm>
        </p:grpSpPr>
        <p:sp>
          <p:nvSpPr>
            <p:cNvPr id="645" name="Google Shape;645;p36"/>
            <p:cNvSpPr/>
            <p:nvPr/>
          </p:nvSpPr>
          <p:spPr>
            <a:xfrm>
              <a:off x="4669850" y="4289889"/>
              <a:ext cx="209743" cy="208512"/>
            </a:xfrm>
            <a:custGeom>
              <a:avLst/>
              <a:gdLst/>
              <a:ahLst/>
              <a:cxnLst/>
              <a:rect l="l" t="t" r="r" b="b"/>
              <a:pathLst>
                <a:path w="8007" h="7960" extrusionOk="0">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6"/>
            <p:cNvSpPr/>
            <p:nvPr/>
          </p:nvSpPr>
          <p:spPr>
            <a:xfrm>
              <a:off x="4671945" y="4300917"/>
              <a:ext cx="207648" cy="197536"/>
            </a:xfrm>
            <a:custGeom>
              <a:avLst/>
              <a:gdLst/>
              <a:ahLst/>
              <a:cxnLst/>
              <a:rect l="l" t="t" r="r" b="b"/>
              <a:pathLst>
                <a:path w="7927" h="7541" extrusionOk="0">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6"/>
            <p:cNvSpPr/>
            <p:nvPr/>
          </p:nvSpPr>
          <p:spPr>
            <a:xfrm>
              <a:off x="4743694" y="4124023"/>
              <a:ext cx="304648" cy="289481"/>
            </a:xfrm>
            <a:custGeom>
              <a:avLst/>
              <a:gdLst/>
              <a:ahLst/>
              <a:cxnLst/>
              <a:rect l="l" t="t" r="r" b="b"/>
              <a:pathLst>
                <a:path w="11630" h="11051" extrusionOk="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6"/>
            <p:cNvSpPr/>
            <p:nvPr/>
          </p:nvSpPr>
          <p:spPr>
            <a:xfrm>
              <a:off x="4750583" y="4187388"/>
              <a:ext cx="297759" cy="225853"/>
            </a:xfrm>
            <a:custGeom>
              <a:avLst/>
              <a:gdLst/>
              <a:ahLst/>
              <a:cxnLst/>
              <a:rect l="l" t="t" r="r" b="b"/>
              <a:pathLst>
                <a:path w="11367" h="8622" extrusionOk="0">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6"/>
            <p:cNvSpPr/>
            <p:nvPr/>
          </p:nvSpPr>
          <p:spPr>
            <a:xfrm>
              <a:off x="4909377" y="4124023"/>
              <a:ext cx="138886" cy="133280"/>
            </a:xfrm>
            <a:custGeom>
              <a:avLst/>
              <a:gdLst/>
              <a:ahLst/>
              <a:cxnLst/>
              <a:rect l="l" t="t" r="r" b="b"/>
              <a:pathLst>
                <a:path w="5302" h="5088" extrusionOk="0">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6"/>
            <p:cNvSpPr/>
            <p:nvPr/>
          </p:nvSpPr>
          <p:spPr>
            <a:xfrm>
              <a:off x="4910713" y="4146079"/>
              <a:ext cx="137550" cy="111303"/>
            </a:xfrm>
            <a:custGeom>
              <a:avLst/>
              <a:gdLst/>
              <a:ahLst/>
              <a:cxnLst/>
              <a:rect l="l" t="t" r="r" b="b"/>
              <a:pathLst>
                <a:path w="5251" h="4249" extrusionOk="0">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1" name="Google Shape;651;p36"/>
          <p:cNvSpPr/>
          <p:nvPr/>
        </p:nvSpPr>
        <p:spPr>
          <a:xfrm>
            <a:off x="4362450" y="2706363"/>
            <a:ext cx="228600" cy="228600"/>
          </a:xfrm>
          <a:prstGeom prst="ellipse">
            <a:avLst/>
          </a:pr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2" name="Google Shape;652;p36"/>
          <p:cNvGrpSpPr/>
          <p:nvPr/>
        </p:nvGrpSpPr>
        <p:grpSpPr>
          <a:xfrm>
            <a:off x="4458950" y="2445635"/>
            <a:ext cx="378492" cy="374431"/>
            <a:chOff x="4669850" y="4124023"/>
            <a:chExt cx="378492" cy="374431"/>
          </a:xfrm>
        </p:grpSpPr>
        <p:sp>
          <p:nvSpPr>
            <p:cNvPr id="653" name="Google Shape;653;p36"/>
            <p:cNvSpPr/>
            <p:nvPr/>
          </p:nvSpPr>
          <p:spPr>
            <a:xfrm>
              <a:off x="4669850" y="4289889"/>
              <a:ext cx="209743" cy="208512"/>
            </a:xfrm>
            <a:custGeom>
              <a:avLst/>
              <a:gdLst/>
              <a:ahLst/>
              <a:cxnLst/>
              <a:rect l="l" t="t" r="r" b="b"/>
              <a:pathLst>
                <a:path w="8007" h="7960" extrusionOk="0">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6"/>
            <p:cNvSpPr/>
            <p:nvPr/>
          </p:nvSpPr>
          <p:spPr>
            <a:xfrm>
              <a:off x="4671945" y="4300917"/>
              <a:ext cx="207648" cy="197536"/>
            </a:xfrm>
            <a:custGeom>
              <a:avLst/>
              <a:gdLst/>
              <a:ahLst/>
              <a:cxnLst/>
              <a:rect l="l" t="t" r="r" b="b"/>
              <a:pathLst>
                <a:path w="7927" h="7541" extrusionOk="0">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6"/>
            <p:cNvSpPr/>
            <p:nvPr/>
          </p:nvSpPr>
          <p:spPr>
            <a:xfrm>
              <a:off x="4743694" y="4124023"/>
              <a:ext cx="304648" cy="289481"/>
            </a:xfrm>
            <a:custGeom>
              <a:avLst/>
              <a:gdLst/>
              <a:ahLst/>
              <a:cxnLst/>
              <a:rect l="l" t="t" r="r" b="b"/>
              <a:pathLst>
                <a:path w="11630" h="11051" extrusionOk="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6"/>
            <p:cNvSpPr/>
            <p:nvPr/>
          </p:nvSpPr>
          <p:spPr>
            <a:xfrm>
              <a:off x="4750583" y="4187388"/>
              <a:ext cx="297759" cy="225853"/>
            </a:xfrm>
            <a:custGeom>
              <a:avLst/>
              <a:gdLst/>
              <a:ahLst/>
              <a:cxnLst/>
              <a:rect l="l" t="t" r="r" b="b"/>
              <a:pathLst>
                <a:path w="11367" h="8622" extrusionOk="0">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6"/>
            <p:cNvSpPr/>
            <p:nvPr/>
          </p:nvSpPr>
          <p:spPr>
            <a:xfrm>
              <a:off x="4909377" y="4124023"/>
              <a:ext cx="138886" cy="133280"/>
            </a:xfrm>
            <a:custGeom>
              <a:avLst/>
              <a:gdLst/>
              <a:ahLst/>
              <a:cxnLst/>
              <a:rect l="l" t="t" r="r" b="b"/>
              <a:pathLst>
                <a:path w="5302" h="5088" extrusionOk="0">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6"/>
            <p:cNvSpPr/>
            <p:nvPr/>
          </p:nvSpPr>
          <p:spPr>
            <a:xfrm>
              <a:off x="4910713" y="4146079"/>
              <a:ext cx="137550" cy="111303"/>
            </a:xfrm>
            <a:custGeom>
              <a:avLst/>
              <a:gdLst/>
              <a:ahLst/>
              <a:cxnLst/>
              <a:rect l="l" t="t" r="r" b="b"/>
              <a:pathLst>
                <a:path w="5251" h="4249" extrusionOk="0">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9" name="Google Shape;659;p36"/>
          <p:cNvSpPr/>
          <p:nvPr/>
        </p:nvSpPr>
        <p:spPr>
          <a:xfrm>
            <a:off x="5962650" y="2667563"/>
            <a:ext cx="228600" cy="2286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 name="Google Shape;660;p36"/>
          <p:cNvGrpSpPr/>
          <p:nvPr/>
        </p:nvGrpSpPr>
        <p:grpSpPr>
          <a:xfrm>
            <a:off x="6061225" y="2430723"/>
            <a:ext cx="378492" cy="374431"/>
            <a:chOff x="4669850" y="4124023"/>
            <a:chExt cx="378492" cy="374431"/>
          </a:xfrm>
        </p:grpSpPr>
        <p:sp>
          <p:nvSpPr>
            <p:cNvPr id="661" name="Google Shape;661;p36"/>
            <p:cNvSpPr/>
            <p:nvPr/>
          </p:nvSpPr>
          <p:spPr>
            <a:xfrm>
              <a:off x="4669850" y="4289889"/>
              <a:ext cx="209743" cy="208512"/>
            </a:xfrm>
            <a:custGeom>
              <a:avLst/>
              <a:gdLst/>
              <a:ahLst/>
              <a:cxnLst/>
              <a:rect l="l" t="t" r="r" b="b"/>
              <a:pathLst>
                <a:path w="8007" h="7960" extrusionOk="0">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6"/>
            <p:cNvSpPr/>
            <p:nvPr/>
          </p:nvSpPr>
          <p:spPr>
            <a:xfrm>
              <a:off x="4671945" y="4300917"/>
              <a:ext cx="207648" cy="197536"/>
            </a:xfrm>
            <a:custGeom>
              <a:avLst/>
              <a:gdLst/>
              <a:ahLst/>
              <a:cxnLst/>
              <a:rect l="l" t="t" r="r" b="b"/>
              <a:pathLst>
                <a:path w="7927" h="7541" extrusionOk="0">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6"/>
            <p:cNvSpPr/>
            <p:nvPr/>
          </p:nvSpPr>
          <p:spPr>
            <a:xfrm>
              <a:off x="4743694" y="4124023"/>
              <a:ext cx="304648" cy="289481"/>
            </a:xfrm>
            <a:custGeom>
              <a:avLst/>
              <a:gdLst/>
              <a:ahLst/>
              <a:cxnLst/>
              <a:rect l="l" t="t" r="r" b="b"/>
              <a:pathLst>
                <a:path w="11630" h="11051" extrusionOk="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6"/>
            <p:cNvSpPr/>
            <p:nvPr/>
          </p:nvSpPr>
          <p:spPr>
            <a:xfrm>
              <a:off x="4750583" y="4187388"/>
              <a:ext cx="297759" cy="225853"/>
            </a:xfrm>
            <a:custGeom>
              <a:avLst/>
              <a:gdLst/>
              <a:ahLst/>
              <a:cxnLst/>
              <a:rect l="l" t="t" r="r" b="b"/>
              <a:pathLst>
                <a:path w="11367" h="8622" extrusionOk="0">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6"/>
            <p:cNvSpPr/>
            <p:nvPr/>
          </p:nvSpPr>
          <p:spPr>
            <a:xfrm>
              <a:off x="4909377" y="4124023"/>
              <a:ext cx="138886" cy="133280"/>
            </a:xfrm>
            <a:custGeom>
              <a:avLst/>
              <a:gdLst/>
              <a:ahLst/>
              <a:cxnLst/>
              <a:rect l="l" t="t" r="r" b="b"/>
              <a:pathLst>
                <a:path w="5302" h="5088" extrusionOk="0">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6"/>
            <p:cNvSpPr/>
            <p:nvPr/>
          </p:nvSpPr>
          <p:spPr>
            <a:xfrm>
              <a:off x="4910713" y="4146079"/>
              <a:ext cx="137550" cy="111303"/>
            </a:xfrm>
            <a:custGeom>
              <a:avLst/>
              <a:gdLst/>
              <a:ahLst/>
              <a:cxnLst/>
              <a:rect l="l" t="t" r="r" b="b"/>
              <a:pathLst>
                <a:path w="5251" h="4249" extrusionOk="0">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 name="Google Shape;667;p36"/>
          <p:cNvSpPr/>
          <p:nvPr/>
        </p:nvSpPr>
        <p:spPr>
          <a:xfrm>
            <a:off x="7426425" y="3512788"/>
            <a:ext cx="190500" cy="1905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668" name="Google Shape;668;p36"/>
          <p:cNvSpPr txBox="1"/>
          <p:nvPr/>
        </p:nvSpPr>
        <p:spPr>
          <a:xfrm>
            <a:off x="7623975" y="3450838"/>
            <a:ext cx="1349700" cy="314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rgbClr val="783F04"/>
                </a:solidFill>
                <a:latin typeface="Comfortaa Light"/>
                <a:ea typeface="Comfortaa Light"/>
                <a:cs typeface="Comfortaa Light"/>
                <a:sym typeface="Comfortaa Light"/>
              </a:rPr>
              <a:t>Saturn</a:t>
            </a:r>
            <a:endParaRPr sz="1000">
              <a:solidFill>
                <a:srgbClr val="783F04"/>
              </a:solidFill>
              <a:latin typeface="Comfortaa Light"/>
              <a:ea typeface="Comfortaa Light"/>
              <a:cs typeface="Comfortaa Light"/>
              <a:sym typeface="Comfortaa Light"/>
            </a:endParaRPr>
          </a:p>
        </p:txBody>
      </p:sp>
      <p:sp>
        <p:nvSpPr>
          <p:cNvPr id="669" name="Google Shape;669;p36"/>
          <p:cNvSpPr/>
          <p:nvPr/>
        </p:nvSpPr>
        <p:spPr>
          <a:xfrm>
            <a:off x="7426425" y="3827188"/>
            <a:ext cx="190500" cy="190500"/>
          </a:xfrm>
          <a:prstGeom prst="ellipse">
            <a:avLst/>
          </a:prstGeom>
          <a:solidFill>
            <a:srgbClr val="D15112"/>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solidFill>
                <a:srgbClr val="D15112"/>
              </a:solidFill>
            </a:endParaRPr>
          </a:p>
        </p:txBody>
      </p:sp>
      <p:sp>
        <p:nvSpPr>
          <p:cNvPr id="670" name="Google Shape;670;p36"/>
          <p:cNvSpPr txBox="1"/>
          <p:nvPr/>
        </p:nvSpPr>
        <p:spPr>
          <a:xfrm>
            <a:off x="7623975" y="3765238"/>
            <a:ext cx="1349700" cy="314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rgbClr val="783F04"/>
                </a:solidFill>
                <a:latin typeface="Comfortaa Light"/>
                <a:ea typeface="Comfortaa Light"/>
                <a:cs typeface="Comfortaa Light"/>
                <a:sym typeface="Comfortaa Light"/>
              </a:rPr>
              <a:t>Mercury</a:t>
            </a:r>
            <a:endParaRPr sz="1000">
              <a:solidFill>
                <a:srgbClr val="783F04"/>
              </a:solidFill>
              <a:latin typeface="Comfortaa Light"/>
              <a:ea typeface="Comfortaa Light"/>
              <a:cs typeface="Comfortaa Light"/>
              <a:sym typeface="Comfortaa Light"/>
            </a:endParaRPr>
          </a:p>
        </p:txBody>
      </p:sp>
      <p:sp>
        <p:nvSpPr>
          <p:cNvPr id="671" name="Google Shape;671;p36"/>
          <p:cNvSpPr/>
          <p:nvPr/>
        </p:nvSpPr>
        <p:spPr>
          <a:xfrm>
            <a:off x="7426425" y="4141588"/>
            <a:ext cx="190500" cy="190500"/>
          </a:xfrm>
          <a:prstGeom prst="ellipse">
            <a:avLst/>
          </a:prstGeom>
          <a:solidFill>
            <a:srgbClr val="F8DB03"/>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672" name="Google Shape;672;p36"/>
          <p:cNvSpPr txBox="1"/>
          <p:nvPr/>
        </p:nvSpPr>
        <p:spPr>
          <a:xfrm>
            <a:off x="7623975" y="4079638"/>
            <a:ext cx="1349700" cy="314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rgbClr val="783F04"/>
                </a:solidFill>
                <a:latin typeface="Comfortaa Light"/>
                <a:ea typeface="Comfortaa Light"/>
                <a:cs typeface="Comfortaa Light"/>
                <a:sym typeface="Comfortaa Light"/>
              </a:rPr>
              <a:t>Jupiter</a:t>
            </a:r>
            <a:endParaRPr sz="1000">
              <a:solidFill>
                <a:srgbClr val="783F04"/>
              </a:solidFill>
              <a:latin typeface="Comfortaa Light"/>
              <a:ea typeface="Comfortaa Light"/>
              <a:cs typeface="Comfortaa Light"/>
              <a:sym typeface="Comfortaa Light"/>
            </a:endParaRPr>
          </a:p>
        </p:txBody>
      </p:sp>
      <p:grpSp>
        <p:nvGrpSpPr>
          <p:cNvPr id="673" name="Google Shape;673;p36"/>
          <p:cNvGrpSpPr/>
          <p:nvPr/>
        </p:nvGrpSpPr>
        <p:grpSpPr>
          <a:xfrm>
            <a:off x="4792992" y="-1630067"/>
            <a:ext cx="4389110" cy="4367492"/>
            <a:chOff x="4792992" y="-1630067"/>
            <a:chExt cx="4389110" cy="4367492"/>
          </a:xfrm>
        </p:grpSpPr>
        <p:sp>
          <p:nvSpPr>
            <p:cNvPr id="674" name="Google Shape;674;p36"/>
            <p:cNvSpPr/>
            <p:nvPr/>
          </p:nvSpPr>
          <p:spPr>
            <a:xfrm rot="10800000">
              <a:off x="4792992" y="-1553867"/>
              <a:ext cx="4312910" cy="4291292"/>
            </a:xfrm>
            <a:custGeom>
              <a:avLst/>
              <a:gdLst/>
              <a:ahLst/>
              <a:cxnLst/>
              <a:rect l="l" t="t" r="r" b="b"/>
              <a:pathLst>
                <a:path w="14589" h="14516" extrusionOk="0">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rgbClr val="5B2602">
                <a:alpha val="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6"/>
            <p:cNvSpPr/>
            <p:nvPr/>
          </p:nvSpPr>
          <p:spPr>
            <a:xfrm rot="10800000">
              <a:off x="4869192" y="-1630067"/>
              <a:ext cx="4312910" cy="4291292"/>
            </a:xfrm>
            <a:custGeom>
              <a:avLst/>
              <a:gdLst/>
              <a:ahLst/>
              <a:cxnLst/>
              <a:rect l="l" t="t" r="r" b="b"/>
              <a:pathLst>
                <a:path w="14589" h="14516" extrusionOk="0">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778"/>
        <p:cNvGrpSpPr/>
        <p:nvPr/>
      </p:nvGrpSpPr>
      <p:grpSpPr>
        <a:xfrm>
          <a:off x="0" y="0"/>
          <a:ext cx="0" cy="0"/>
          <a:chOff x="0" y="0"/>
          <a:chExt cx="0" cy="0"/>
        </a:xfrm>
      </p:grpSpPr>
      <p:grpSp>
        <p:nvGrpSpPr>
          <p:cNvPr id="779" name="Google Shape;779;p38"/>
          <p:cNvGrpSpPr/>
          <p:nvPr/>
        </p:nvGrpSpPr>
        <p:grpSpPr>
          <a:xfrm>
            <a:off x="3364241" y="-1093384"/>
            <a:ext cx="6382634" cy="7582433"/>
            <a:chOff x="3364241" y="-1093384"/>
            <a:chExt cx="6382634" cy="7582433"/>
          </a:xfrm>
        </p:grpSpPr>
        <p:sp>
          <p:nvSpPr>
            <p:cNvPr id="780" name="Google Shape;780;p38"/>
            <p:cNvSpPr/>
            <p:nvPr/>
          </p:nvSpPr>
          <p:spPr>
            <a:xfrm rot="10800000">
              <a:off x="3364241" y="-1093384"/>
              <a:ext cx="6268334" cy="7582433"/>
            </a:xfrm>
            <a:custGeom>
              <a:avLst/>
              <a:gdLst/>
              <a:ahLst/>
              <a:cxnLst/>
              <a:rect l="l" t="t" r="r" b="b"/>
              <a:pathLst>
                <a:path w="51655" h="62484" extrusionOk="0">
                  <a:moveTo>
                    <a:pt x="20526" y="1"/>
                  </a:moveTo>
                  <a:cubicBezTo>
                    <a:pt x="17718" y="1"/>
                    <a:pt x="14962" y="171"/>
                    <a:pt x="12158" y="761"/>
                  </a:cubicBezTo>
                  <a:cubicBezTo>
                    <a:pt x="11158" y="971"/>
                    <a:pt x="10159" y="1222"/>
                    <a:pt x="9211" y="1593"/>
                  </a:cubicBezTo>
                  <a:cubicBezTo>
                    <a:pt x="8684" y="1798"/>
                    <a:pt x="8173" y="2046"/>
                    <a:pt x="7687" y="2337"/>
                  </a:cubicBezTo>
                  <a:cubicBezTo>
                    <a:pt x="6559" y="3014"/>
                    <a:pt x="5596" y="3943"/>
                    <a:pt x="4770" y="4970"/>
                  </a:cubicBezTo>
                  <a:cubicBezTo>
                    <a:pt x="2564" y="7718"/>
                    <a:pt x="1345" y="11149"/>
                    <a:pt x="750" y="14622"/>
                  </a:cubicBezTo>
                  <a:cubicBezTo>
                    <a:pt x="222" y="17718"/>
                    <a:pt x="165" y="20868"/>
                    <a:pt x="155" y="24002"/>
                  </a:cubicBezTo>
                  <a:cubicBezTo>
                    <a:pt x="147" y="27004"/>
                    <a:pt x="0" y="29994"/>
                    <a:pt x="122" y="33011"/>
                  </a:cubicBezTo>
                  <a:cubicBezTo>
                    <a:pt x="233" y="35725"/>
                    <a:pt x="94" y="38405"/>
                    <a:pt x="359" y="41128"/>
                  </a:cubicBezTo>
                  <a:cubicBezTo>
                    <a:pt x="871" y="46384"/>
                    <a:pt x="2303" y="51678"/>
                    <a:pt x="5474" y="55981"/>
                  </a:cubicBezTo>
                  <a:cubicBezTo>
                    <a:pt x="6942" y="57974"/>
                    <a:pt x="8786" y="59736"/>
                    <a:pt x="11013" y="60819"/>
                  </a:cubicBezTo>
                  <a:cubicBezTo>
                    <a:pt x="13313" y="61935"/>
                    <a:pt x="15910" y="62281"/>
                    <a:pt x="18464" y="62414"/>
                  </a:cubicBezTo>
                  <a:cubicBezTo>
                    <a:pt x="19345" y="62461"/>
                    <a:pt x="20226" y="62484"/>
                    <a:pt x="21106" y="62484"/>
                  </a:cubicBezTo>
                  <a:cubicBezTo>
                    <a:pt x="25175" y="62484"/>
                    <a:pt x="29232" y="61992"/>
                    <a:pt x="33189" y="61015"/>
                  </a:cubicBezTo>
                  <a:cubicBezTo>
                    <a:pt x="35165" y="60526"/>
                    <a:pt x="37079" y="59847"/>
                    <a:pt x="38814" y="58777"/>
                  </a:cubicBezTo>
                  <a:cubicBezTo>
                    <a:pt x="41206" y="57300"/>
                    <a:pt x="43123" y="56163"/>
                    <a:pt x="41735" y="53026"/>
                  </a:cubicBezTo>
                  <a:cubicBezTo>
                    <a:pt x="40319" y="49821"/>
                    <a:pt x="36589" y="49674"/>
                    <a:pt x="33570" y="49323"/>
                  </a:cubicBezTo>
                  <a:cubicBezTo>
                    <a:pt x="31613" y="49097"/>
                    <a:pt x="28555" y="48616"/>
                    <a:pt x="27730" y="46497"/>
                  </a:cubicBezTo>
                  <a:cubicBezTo>
                    <a:pt x="26932" y="44442"/>
                    <a:pt x="28494" y="42253"/>
                    <a:pt x="30241" y="41248"/>
                  </a:cubicBezTo>
                  <a:cubicBezTo>
                    <a:pt x="31956" y="40263"/>
                    <a:pt x="33988" y="40031"/>
                    <a:pt x="35958" y="39852"/>
                  </a:cubicBezTo>
                  <a:cubicBezTo>
                    <a:pt x="37927" y="39674"/>
                    <a:pt x="39954" y="39515"/>
                    <a:pt x="41732" y="38648"/>
                  </a:cubicBezTo>
                  <a:cubicBezTo>
                    <a:pt x="42883" y="38086"/>
                    <a:pt x="43901" y="37224"/>
                    <a:pt x="44545" y="36113"/>
                  </a:cubicBezTo>
                  <a:cubicBezTo>
                    <a:pt x="45189" y="35003"/>
                    <a:pt x="45533" y="33447"/>
                    <a:pt x="45003" y="32231"/>
                  </a:cubicBezTo>
                  <a:cubicBezTo>
                    <a:pt x="44504" y="31088"/>
                    <a:pt x="43342" y="30358"/>
                    <a:pt x="42777" y="29244"/>
                  </a:cubicBezTo>
                  <a:cubicBezTo>
                    <a:pt x="41938" y="27589"/>
                    <a:pt x="42627" y="25330"/>
                    <a:pt x="44246" y="24425"/>
                  </a:cubicBezTo>
                  <a:cubicBezTo>
                    <a:pt x="46265" y="23295"/>
                    <a:pt x="48401" y="23690"/>
                    <a:pt x="50004" y="21744"/>
                  </a:cubicBezTo>
                  <a:cubicBezTo>
                    <a:pt x="51466" y="19969"/>
                    <a:pt x="51654" y="17329"/>
                    <a:pt x="50247" y="15471"/>
                  </a:cubicBezTo>
                  <a:cubicBezTo>
                    <a:pt x="48763" y="13510"/>
                    <a:pt x="46262" y="12347"/>
                    <a:pt x="43967" y="11638"/>
                  </a:cubicBezTo>
                  <a:cubicBezTo>
                    <a:pt x="41145" y="10769"/>
                    <a:pt x="37445" y="9931"/>
                    <a:pt x="36161" y="6911"/>
                  </a:cubicBezTo>
                  <a:cubicBezTo>
                    <a:pt x="35133" y="4496"/>
                    <a:pt x="33865" y="2867"/>
                    <a:pt x="31666" y="1440"/>
                  </a:cubicBezTo>
                  <a:cubicBezTo>
                    <a:pt x="29667" y="142"/>
                    <a:pt x="27445" y="45"/>
                    <a:pt x="25196" y="45"/>
                  </a:cubicBezTo>
                  <a:cubicBezTo>
                    <a:pt x="24801" y="45"/>
                    <a:pt x="24406" y="48"/>
                    <a:pt x="24011" y="48"/>
                  </a:cubicBezTo>
                  <a:cubicBezTo>
                    <a:pt x="23646" y="48"/>
                    <a:pt x="23280" y="45"/>
                    <a:pt x="22916" y="35"/>
                  </a:cubicBezTo>
                  <a:cubicBezTo>
                    <a:pt x="22114" y="14"/>
                    <a:pt x="21318" y="1"/>
                    <a:pt x="20526" y="1"/>
                  </a:cubicBezTo>
                  <a:close/>
                </a:path>
              </a:pathLst>
            </a:custGeom>
            <a:solidFill>
              <a:srgbClr val="5B2602">
                <a:alpha val="803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8"/>
            <p:cNvSpPr/>
            <p:nvPr/>
          </p:nvSpPr>
          <p:spPr>
            <a:xfrm rot="10800000">
              <a:off x="3478541" y="-1093384"/>
              <a:ext cx="6268334" cy="7582433"/>
            </a:xfrm>
            <a:custGeom>
              <a:avLst/>
              <a:gdLst/>
              <a:ahLst/>
              <a:cxnLst/>
              <a:rect l="l" t="t" r="r" b="b"/>
              <a:pathLst>
                <a:path w="51655" h="62484" extrusionOk="0">
                  <a:moveTo>
                    <a:pt x="20526" y="1"/>
                  </a:moveTo>
                  <a:cubicBezTo>
                    <a:pt x="17718" y="1"/>
                    <a:pt x="14962" y="171"/>
                    <a:pt x="12158" y="761"/>
                  </a:cubicBezTo>
                  <a:cubicBezTo>
                    <a:pt x="11158" y="971"/>
                    <a:pt x="10159" y="1222"/>
                    <a:pt x="9211" y="1593"/>
                  </a:cubicBezTo>
                  <a:cubicBezTo>
                    <a:pt x="8684" y="1798"/>
                    <a:pt x="8173" y="2046"/>
                    <a:pt x="7687" y="2337"/>
                  </a:cubicBezTo>
                  <a:cubicBezTo>
                    <a:pt x="6559" y="3014"/>
                    <a:pt x="5596" y="3943"/>
                    <a:pt x="4770" y="4970"/>
                  </a:cubicBezTo>
                  <a:cubicBezTo>
                    <a:pt x="2564" y="7718"/>
                    <a:pt x="1345" y="11149"/>
                    <a:pt x="750" y="14622"/>
                  </a:cubicBezTo>
                  <a:cubicBezTo>
                    <a:pt x="222" y="17718"/>
                    <a:pt x="165" y="20868"/>
                    <a:pt x="155" y="24002"/>
                  </a:cubicBezTo>
                  <a:cubicBezTo>
                    <a:pt x="147" y="27004"/>
                    <a:pt x="0" y="29994"/>
                    <a:pt x="122" y="33011"/>
                  </a:cubicBezTo>
                  <a:cubicBezTo>
                    <a:pt x="233" y="35725"/>
                    <a:pt x="94" y="38405"/>
                    <a:pt x="359" y="41128"/>
                  </a:cubicBezTo>
                  <a:cubicBezTo>
                    <a:pt x="871" y="46384"/>
                    <a:pt x="2303" y="51678"/>
                    <a:pt x="5474" y="55981"/>
                  </a:cubicBezTo>
                  <a:cubicBezTo>
                    <a:pt x="6942" y="57974"/>
                    <a:pt x="8786" y="59736"/>
                    <a:pt x="11013" y="60819"/>
                  </a:cubicBezTo>
                  <a:cubicBezTo>
                    <a:pt x="13313" y="61935"/>
                    <a:pt x="15910" y="62281"/>
                    <a:pt x="18464" y="62414"/>
                  </a:cubicBezTo>
                  <a:cubicBezTo>
                    <a:pt x="19345" y="62461"/>
                    <a:pt x="20226" y="62484"/>
                    <a:pt x="21106" y="62484"/>
                  </a:cubicBezTo>
                  <a:cubicBezTo>
                    <a:pt x="25175" y="62484"/>
                    <a:pt x="29232" y="61992"/>
                    <a:pt x="33189" y="61015"/>
                  </a:cubicBezTo>
                  <a:cubicBezTo>
                    <a:pt x="35165" y="60526"/>
                    <a:pt x="37079" y="59847"/>
                    <a:pt x="38814" y="58777"/>
                  </a:cubicBezTo>
                  <a:cubicBezTo>
                    <a:pt x="41206" y="57300"/>
                    <a:pt x="43123" y="56163"/>
                    <a:pt x="41735" y="53026"/>
                  </a:cubicBezTo>
                  <a:cubicBezTo>
                    <a:pt x="40319" y="49821"/>
                    <a:pt x="36589" y="49674"/>
                    <a:pt x="33570" y="49323"/>
                  </a:cubicBezTo>
                  <a:cubicBezTo>
                    <a:pt x="31613" y="49097"/>
                    <a:pt x="28555" y="48616"/>
                    <a:pt x="27730" y="46497"/>
                  </a:cubicBezTo>
                  <a:cubicBezTo>
                    <a:pt x="26932" y="44442"/>
                    <a:pt x="28494" y="42253"/>
                    <a:pt x="30241" y="41248"/>
                  </a:cubicBezTo>
                  <a:cubicBezTo>
                    <a:pt x="31956" y="40263"/>
                    <a:pt x="33988" y="40031"/>
                    <a:pt x="35958" y="39852"/>
                  </a:cubicBezTo>
                  <a:cubicBezTo>
                    <a:pt x="37927" y="39674"/>
                    <a:pt x="39954" y="39515"/>
                    <a:pt x="41732" y="38648"/>
                  </a:cubicBezTo>
                  <a:cubicBezTo>
                    <a:pt x="42883" y="38086"/>
                    <a:pt x="43901" y="37224"/>
                    <a:pt x="44545" y="36113"/>
                  </a:cubicBezTo>
                  <a:cubicBezTo>
                    <a:pt x="45189" y="35003"/>
                    <a:pt x="45533" y="33447"/>
                    <a:pt x="45003" y="32231"/>
                  </a:cubicBezTo>
                  <a:cubicBezTo>
                    <a:pt x="44504" y="31088"/>
                    <a:pt x="43342" y="30358"/>
                    <a:pt x="42777" y="29244"/>
                  </a:cubicBezTo>
                  <a:cubicBezTo>
                    <a:pt x="41938" y="27589"/>
                    <a:pt x="42627" y="25330"/>
                    <a:pt x="44246" y="24425"/>
                  </a:cubicBezTo>
                  <a:cubicBezTo>
                    <a:pt x="46265" y="23295"/>
                    <a:pt x="48401" y="23690"/>
                    <a:pt x="50004" y="21744"/>
                  </a:cubicBezTo>
                  <a:cubicBezTo>
                    <a:pt x="51466" y="19969"/>
                    <a:pt x="51654" y="17329"/>
                    <a:pt x="50247" y="15471"/>
                  </a:cubicBezTo>
                  <a:cubicBezTo>
                    <a:pt x="48763" y="13510"/>
                    <a:pt x="46262" y="12347"/>
                    <a:pt x="43967" y="11638"/>
                  </a:cubicBezTo>
                  <a:cubicBezTo>
                    <a:pt x="41145" y="10769"/>
                    <a:pt x="37445" y="9931"/>
                    <a:pt x="36161" y="6911"/>
                  </a:cubicBezTo>
                  <a:cubicBezTo>
                    <a:pt x="35133" y="4496"/>
                    <a:pt x="33865" y="2867"/>
                    <a:pt x="31666" y="1440"/>
                  </a:cubicBezTo>
                  <a:cubicBezTo>
                    <a:pt x="29667" y="142"/>
                    <a:pt x="27445" y="45"/>
                    <a:pt x="25196" y="45"/>
                  </a:cubicBezTo>
                  <a:cubicBezTo>
                    <a:pt x="24801" y="45"/>
                    <a:pt x="24406" y="48"/>
                    <a:pt x="24011" y="48"/>
                  </a:cubicBezTo>
                  <a:cubicBezTo>
                    <a:pt x="23646" y="48"/>
                    <a:pt x="23280" y="45"/>
                    <a:pt x="22916" y="35"/>
                  </a:cubicBezTo>
                  <a:cubicBezTo>
                    <a:pt x="22114" y="14"/>
                    <a:pt x="21318" y="1"/>
                    <a:pt x="205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2" name="Google Shape;782;p38"/>
          <p:cNvSpPr txBox="1">
            <a:spLocks noGrp="1"/>
          </p:cNvSpPr>
          <p:nvPr>
            <p:ph type="title" idx="2"/>
          </p:nvPr>
        </p:nvSpPr>
        <p:spPr>
          <a:xfrm>
            <a:off x="999750" y="1563900"/>
            <a:ext cx="53157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 Brief</a:t>
            </a:r>
            <a:endParaRPr/>
          </a:p>
        </p:txBody>
      </p:sp>
      <p:sp>
        <p:nvSpPr>
          <p:cNvPr id="783" name="Google Shape;783;p38"/>
          <p:cNvSpPr txBox="1">
            <a:spLocks noGrp="1"/>
          </p:cNvSpPr>
          <p:nvPr>
            <p:ph type="title"/>
          </p:nvPr>
        </p:nvSpPr>
        <p:spPr>
          <a:xfrm>
            <a:off x="999750" y="1026900"/>
            <a:ext cx="3121200" cy="84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03.</a:t>
            </a:r>
            <a:endParaRPr/>
          </a:p>
        </p:txBody>
      </p:sp>
      <p:sp>
        <p:nvSpPr>
          <p:cNvPr id="784" name="Google Shape;784;p38"/>
          <p:cNvSpPr/>
          <p:nvPr/>
        </p:nvSpPr>
        <p:spPr>
          <a:xfrm flipH="1">
            <a:off x="3837200" y="4405900"/>
            <a:ext cx="1237200" cy="201300"/>
          </a:xfrm>
          <a:prstGeom prst="ellipse">
            <a:avLst/>
          </a:prstGeom>
          <a:solidFill>
            <a:srgbClr val="5B2602">
              <a:alpha val="19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5" name="Google Shape;785;p38"/>
          <p:cNvGrpSpPr/>
          <p:nvPr/>
        </p:nvGrpSpPr>
        <p:grpSpPr>
          <a:xfrm>
            <a:off x="3277900" y="1868700"/>
            <a:ext cx="2031950" cy="2660800"/>
            <a:chOff x="2126900" y="2722600"/>
            <a:chExt cx="2031950" cy="2660800"/>
          </a:xfrm>
        </p:grpSpPr>
        <p:sp>
          <p:nvSpPr>
            <p:cNvPr id="786" name="Google Shape;786;p38"/>
            <p:cNvSpPr/>
            <p:nvPr/>
          </p:nvSpPr>
          <p:spPr>
            <a:xfrm>
              <a:off x="2443050" y="3910800"/>
              <a:ext cx="1414950" cy="1472600"/>
            </a:xfrm>
            <a:custGeom>
              <a:avLst/>
              <a:gdLst/>
              <a:ahLst/>
              <a:cxnLst/>
              <a:rect l="l" t="t" r="r" b="b"/>
              <a:pathLst>
                <a:path w="56598" h="58904" extrusionOk="0">
                  <a:moveTo>
                    <a:pt x="27913" y="0"/>
                  </a:moveTo>
                  <a:lnTo>
                    <a:pt x="25905" y="614"/>
                  </a:lnTo>
                  <a:lnTo>
                    <a:pt x="25982" y="864"/>
                  </a:lnTo>
                  <a:cubicBezTo>
                    <a:pt x="26364" y="2124"/>
                    <a:pt x="26190" y="3488"/>
                    <a:pt x="25500" y="4610"/>
                  </a:cubicBezTo>
                  <a:cubicBezTo>
                    <a:pt x="24811" y="5731"/>
                    <a:pt x="23674" y="6505"/>
                    <a:pt x="22378" y="6734"/>
                  </a:cubicBezTo>
                  <a:cubicBezTo>
                    <a:pt x="22115" y="6780"/>
                    <a:pt x="21850" y="6803"/>
                    <a:pt x="21584" y="6803"/>
                  </a:cubicBezTo>
                  <a:cubicBezTo>
                    <a:pt x="21375" y="6803"/>
                    <a:pt x="21165" y="6788"/>
                    <a:pt x="20957" y="6760"/>
                  </a:cubicBezTo>
                  <a:cubicBezTo>
                    <a:pt x="18970" y="6485"/>
                    <a:pt x="17400" y="4977"/>
                    <a:pt x="17053" y="3002"/>
                  </a:cubicBezTo>
                  <a:lnTo>
                    <a:pt x="17007" y="2743"/>
                  </a:lnTo>
                  <a:lnTo>
                    <a:pt x="14942" y="3107"/>
                  </a:lnTo>
                  <a:lnTo>
                    <a:pt x="14986" y="3365"/>
                  </a:lnTo>
                  <a:cubicBezTo>
                    <a:pt x="15493" y="6240"/>
                    <a:pt x="17777" y="8439"/>
                    <a:pt x="20670" y="8837"/>
                  </a:cubicBezTo>
                  <a:cubicBezTo>
                    <a:pt x="20974" y="8879"/>
                    <a:pt x="21279" y="8900"/>
                    <a:pt x="21584" y="8900"/>
                  </a:cubicBezTo>
                  <a:cubicBezTo>
                    <a:pt x="21971" y="8900"/>
                    <a:pt x="22357" y="8866"/>
                    <a:pt x="22739" y="8799"/>
                  </a:cubicBezTo>
                  <a:cubicBezTo>
                    <a:pt x="22936" y="8764"/>
                    <a:pt x="23129" y="8719"/>
                    <a:pt x="23321" y="8664"/>
                  </a:cubicBezTo>
                  <a:cubicBezTo>
                    <a:pt x="23817" y="9371"/>
                    <a:pt x="24200" y="10150"/>
                    <a:pt x="24455" y="10973"/>
                  </a:cubicBezTo>
                  <a:cubicBezTo>
                    <a:pt x="25109" y="13085"/>
                    <a:pt x="24901" y="15327"/>
                    <a:pt x="23868" y="17289"/>
                  </a:cubicBezTo>
                  <a:cubicBezTo>
                    <a:pt x="22836" y="19250"/>
                    <a:pt x="21103" y="20690"/>
                    <a:pt x="18992" y="21345"/>
                  </a:cubicBezTo>
                  <a:cubicBezTo>
                    <a:pt x="18652" y="21450"/>
                    <a:pt x="18308" y="21534"/>
                    <a:pt x="17958" y="21596"/>
                  </a:cubicBezTo>
                  <a:cubicBezTo>
                    <a:pt x="17480" y="21680"/>
                    <a:pt x="17001" y="21721"/>
                    <a:pt x="16526" y="21721"/>
                  </a:cubicBezTo>
                  <a:cubicBezTo>
                    <a:pt x="14066" y="21721"/>
                    <a:pt x="11710" y="20618"/>
                    <a:pt x="10122" y="18669"/>
                  </a:cubicBezTo>
                  <a:cubicBezTo>
                    <a:pt x="10294" y="18162"/>
                    <a:pt x="10405" y="17638"/>
                    <a:pt x="10452" y="17105"/>
                  </a:cubicBezTo>
                  <a:cubicBezTo>
                    <a:pt x="10606" y="15324"/>
                    <a:pt x="10057" y="13589"/>
                    <a:pt x="8906" y="12220"/>
                  </a:cubicBezTo>
                  <a:cubicBezTo>
                    <a:pt x="8282" y="11476"/>
                    <a:pt x="7504" y="10879"/>
                    <a:pt x="6626" y="10468"/>
                  </a:cubicBezTo>
                  <a:lnTo>
                    <a:pt x="6389" y="10357"/>
                  </a:lnTo>
                  <a:lnTo>
                    <a:pt x="5499" y="12256"/>
                  </a:lnTo>
                  <a:lnTo>
                    <a:pt x="5737" y="12368"/>
                  </a:lnTo>
                  <a:cubicBezTo>
                    <a:pt x="7156" y="13035"/>
                    <a:pt x="8137" y="14379"/>
                    <a:pt x="8339" y="15934"/>
                  </a:cubicBezTo>
                  <a:cubicBezTo>
                    <a:pt x="8543" y="17489"/>
                    <a:pt x="7940" y="19040"/>
                    <a:pt x="6741" y="20049"/>
                  </a:cubicBezTo>
                  <a:cubicBezTo>
                    <a:pt x="5892" y="20767"/>
                    <a:pt x="4839" y="21133"/>
                    <a:pt x="3781" y="21133"/>
                  </a:cubicBezTo>
                  <a:cubicBezTo>
                    <a:pt x="2936" y="21133"/>
                    <a:pt x="2088" y="20900"/>
                    <a:pt x="1337" y="20427"/>
                  </a:cubicBezTo>
                  <a:lnTo>
                    <a:pt x="1115" y="20287"/>
                  </a:lnTo>
                  <a:lnTo>
                    <a:pt x="0" y="22064"/>
                  </a:lnTo>
                  <a:lnTo>
                    <a:pt x="222" y="22204"/>
                  </a:lnTo>
                  <a:cubicBezTo>
                    <a:pt x="1300" y="22881"/>
                    <a:pt x="2533" y="23233"/>
                    <a:pt x="3782" y="23233"/>
                  </a:cubicBezTo>
                  <a:cubicBezTo>
                    <a:pt x="4167" y="23233"/>
                    <a:pt x="4553" y="23199"/>
                    <a:pt x="4937" y="23132"/>
                  </a:cubicBezTo>
                  <a:cubicBezTo>
                    <a:pt x="6100" y="22925"/>
                    <a:pt x="7188" y="22415"/>
                    <a:pt x="8091" y="21654"/>
                  </a:cubicBezTo>
                  <a:cubicBezTo>
                    <a:pt x="8451" y="21351"/>
                    <a:pt x="8777" y="21010"/>
                    <a:pt x="9064" y="20637"/>
                  </a:cubicBezTo>
                  <a:cubicBezTo>
                    <a:pt x="11022" y="22674"/>
                    <a:pt x="13729" y="23815"/>
                    <a:pt x="16529" y="23815"/>
                  </a:cubicBezTo>
                  <a:cubicBezTo>
                    <a:pt x="16848" y="23815"/>
                    <a:pt x="17167" y="23800"/>
                    <a:pt x="17487" y="23770"/>
                  </a:cubicBezTo>
                  <a:cubicBezTo>
                    <a:pt x="18101" y="27720"/>
                    <a:pt x="20887" y="32193"/>
                    <a:pt x="25143" y="33281"/>
                  </a:cubicBezTo>
                  <a:cubicBezTo>
                    <a:pt x="25393" y="33344"/>
                    <a:pt x="25645" y="33387"/>
                    <a:pt x="25897" y="33432"/>
                  </a:cubicBezTo>
                  <a:lnTo>
                    <a:pt x="25897" y="58904"/>
                  </a:lnTo>
                  <a:lnTo>
                    <a:pt x="30088" y="58904"/>
                  </a:lnTo>
                  <a:lnTo>
                    <a:pt x="30088" y="33324"/>
                  </a:lnTo>
                  <a:cubicBezTo>
                    <a:pt x="33833" y="32440"/>
                    <a:pt x="36819" y="29541"/>
                    <a:pt x="37778" y="25792"/>
                  </a:cubicBezTo>
                  <a:cubicBezTo>
                    <a:pt x="37896" y="25329"/>
                    <a:pt x="37980" y="24859"/>
                    <a:pt x="38029" y="24384"/>
                  </a:cubicBezTo>
                  <a:cubicBezTo>
                    <a:pt x="39828" y="25729"/>
                    <a:pt x="42003" y="26444"/>
                    <a:pt x="44231" y="26444"/>
                  </a:cubicBezTo>
                  <a:cubicBezTo>
                    <a:pt x="44835" y="26444"/>
                    <a:pt x="45443" y="26391"/>
                    <a:pt x="46049" y="26284"/>
                  </a:cubicBezTo>
                  <a:cubicBezTo>
                    <a:pt x="48358" y="25878"/>
                    <a:pt x="50406" y="24740"/>
                    <a:pt x="51971" y="22995"/>
                  </a:cubicBezTo>
                  <a:cubicBezTo>
                    <a:pt x="52600" y="22290"/>
                    <a:pt x="53130" y="21501"/>
                    <a:pt x="53547" y="20652"/>
                  </a:cubicBezTo>
                  <a:cubicBezTo>
                    <a:pt x="54374" y="21048"/>
                    <a:pt x="55273" y="21271"/>
                    <a:pt x="56190" y="21308"/>
                  </a:cubicBezTo>
                  <a:lnTo>
                    <a:pt x="56437" y="21318"/>
                  </a:lnTo>
                  <a:lnTo>
                    <a:pt x="56461" y="21072"/>
                  </a:lnTo>
                  <a:cubicBezTo>
                    <a:pt x="56515" y="20535"/>
                    <a:pt x="56557" y="19999"/>
                    <a:pt x="56583" y="19479"/>
                  </a:cubicBezTo>
                  <a:lnTo>
                    <a:pt x="56597" y="19212"/>
                  </a:lnTo>
                  <a:lnTo>
                    <a:pt x="56330" y="19204"/>
                  </a:lnTo>
                  <a:cubicBezTo>
                    <a:pt x="54534" y="19151"/>
                    <a:pt x="52925" y="18061"/>
                    <a:pt x="52228" y="16428"/>
                  </a:cubicBezTo>
                  <a:cubicBezTo>
                    <a:pt x="51443" y="14583"/>
                    <a:pt x="51933" y="12461"/>
                    <a:pt x="53447" y="11150"/>
                  </a:cubicBezTo>
                  <a:lnTo>
                    <a:pt x="53645" y="10977"/>
                  </a:lnTo>
                  <a:lnTo>
                    <a:pt x="52272" y="9391"/>
                  </a:lnTo>
                  <a:lnTo>
                    <a:pt x="52074" y="9563"/>
                  </a:lnTo>
                  <a:cubicBezTo>
                    <a:pt x="49867" y="11474"/>
                    <a:pt x="49154" y="14562"/>
                    <a:pt x="50299" y="17249"/>
                  </a:cubicBezTo>
                  <a:cubicBezTo>
                    <a:pt x="50648" y="18074"/>
                    <a:pt x="51160" y="18819"/>
                    <a:pt x="51805" y="19441"/>
                  </a:cubicBezTo>
                  <a:cubicBezTo>
                    <a:pt x="51455" y="20227"/>
                    <a:pt x="50983" y="20954"/>
                    <a:pt x="50409" y="21595"/>
                  </a:cubicBezTo>
                  <a:cubicBezTo>
                    <a:pt x="49161" y="22987"/>
                    <a:pt x="47526" y="23895"/>
                    <a:pt x="45683" y="24219"/>
                  </a:cubicBezTo>
                  <a:cubicBezTo>
                    <a:pt x="45194" y="24305"/>
                    <a:pt x="44704" y="24348"/>
                    <a:pt x="44218" y="24348"/>
                  </a:cubicBezTo>
                  <a:cubicBezTo>
                    <a:pt x="42194" y="24348"/>
                    <a:pt x="40241" y="23610"/>
                    <a:pt x="38704" y="22233"/>
                  </a:cubicBezTo>
                  <a:cubicBezTo>
                    <a:pt x="38435" y="21992"/>
                    <a:pt x="38183" y="21731"/>
                    <a:pt x="37950" y="21456"/>
                  </a:cubicBezTo>
                  <a:lnTo>
                    <a:pt x="37950" y="21448"/>
                  </a:lnTo>
                  <a:cubicBezTo>
                    <a:pt x="37945" y="21412"/>
                    <a:pt x="37940" y="21376"/>
                    <a:pt x="37935" y="21339"/>
                  </a:cubicBezTo>
                  <a:lnTo>
                    <a:pt x="37889" y="21079"/>
                  </a:lnTo>
                  <a:lnTo>
                    <a:pt x="37670" y="21121"/>
                  </a:lnTo>
                  <a:cubicBezTo>
                    <a:pt x="35950" y="18893"/>
                    <a:pt x="35484" y="15906"/>
                    <a:pt x="36444" y="13253"/>
                  </a:cubicBezTo>
                  <a:cubicBezTo>
                    <a:pt x="36967" y="13139"/>
                    <a:pt x="37475" y="12963"/>
                    <a:pt x="37957" y="12729"/>
                  </a:cubicBezTo>
                  <a:cubicBezTo>
                    <a:pt x="39564" y="11947"/>
                    <a:pt x="40771" y="10583"/>
                    <a:pt x="41354" y="8892"/>
                  </a:cubicBezTo>
                  <a:cubicBezTo>
                    <a:pt x="41672" y="7976"/>
                    <a:pt x="41785" y="7003"/>
                    <a:pt x="41687" y="6039"/>
                  </a:cubicBezTo>
                  <a:lnTo>
                    <a:pt x="41659" y="5777"/>
                  </a:lnTo>
                  <a:lnTo>
                    <a:pt x="39573" y="5990"/>
                  </a:lnTo>
                  <a:lnTo>
                    <a:pt x="39598" y="6251"/>
                  </a:lnTo>
                  <a:cubicBezTo>
                    <a:pt x="39791" y="8167"/>
                    <a:pt x="38769" y="10000"/>
                    <a:pt x="37037" y="10845"/>
                  </a:cubicBezTo>
                  <a:cubicBezTo>
                    <a:pt x="36400" y="11155"/>
                    <a:pt x="35712" y="11308"/>
                    <a:pt x="35025" y="11308"/>
                  </a:cubicBezTo>
                  <a:cubicBezTo>
                    <a:pt x="34160" y="11308"/>
                    <a:pt x="33298" y="11064"/>
                    <a:pt x="32545" y="10582"/>
                  </a:cubicBezTo>
                  <a:cubicBezTo>
                    <a:pt x="31196" y="9719"/>
                    <a:pt x="30393" y="8216"/>
                    <a:pt x="30425" y="6614"/>
                  </a:cubicBezTo>
                  <a:lnTo>
                    <a:pt x="30431" y="6352"/>
                  </a:lnTo>
                  <a:lnTo>
                    <a:pt x="28333" y="6308"/>
                  </a:lnTo>
                  <a:lnTo>
                    <a:pt x="28327" y="6569"/>
                  </a:lnTo>
                  <a:cubicBezTo>
                    <a:pt x="28265" y="9488"/>
                    <a:pt x="30080" y="12088"/>
                    <a:pt x="32841" y="13040"/>
                  </a:cubicBezTo>
                  <a:cubicBezTo>
                    <a:pt x="33286" y="13193"/>
                    <a:pt x="33747" y="13300"/>
                    <a:pt x="34215" y="13357"/>
                  </a:cubicBezTo>
                  <a:cubicBezTo>
                    <a:pt x="33377" y="16440"/>
                    <a:pt x="34016" y="19759"/>
                    <a:pt x="35947" y="22310"/>
                  </a:cubicBezTo>
                  <a:cubicBezTo>
                    <a:pt x="36059" y="23319"/>
                    <a:pt x="35991" y="24315"/>
                    <a:pt x="35747" y="25273"/>
                  </a:cubicBezTo>
                  <a:cubicBezTo>
                    <a:pt x="34942" y="28420"/>
                    <a:pt x="32349" y="30819"/>
                    <a:pt x="29142" y="31384"/>
                  </a:cubicBezTo>
                  <a:cubicBezTo>
                    <a:pt x="28669" y="31468"/>
                    <a:pt x="28190" y="31509"/>
                    <a:pt x="27712" y="31509"/>
                  </a:cubicBezTo>
                  <a:cubicBezTo>
                    <a:pt x="27023" y="31509"/>
                    <a:pt x="26334" y="31422"/>
                    <a:pt x="25664" y="31249"/>
                  </a:cubicBezTo>
                  <a:cubicBezTo>
                    <a:pt x="22274" y="30383"/>
                    <a:pt x="20014" y="26589"/>
                    <a:pt x="19548" y="23368"/>
                  </a:cubicBezTo>
                  <a:cubicBezTo>
                    <a:pt x="19571" y="23362"/>
                    <a:pt x="19592" y="23356"/>
                    <a:pt x="19614" y="23349"/>
                  </a:cubicBezTo>
                  <a:cubicBezTo>
                    <a:pt x="25084" y="21653"/>
                    <a:pt x="28154" y="15823"/>
                    <a:pt x="26460" y="10353"/>
                  </a:cubicBezTo>
                  <a:cubicBezTo>
                    <a:pt x="26178" y="9449"/>
                    <a:pt x="25773" y="8587"/>
                    <a:pt x="25256" y="7793"/>
                  </a:cubicBezTo>
                  <a:cubicBezTo>
                    <a:pt x="26879" y="6728"/>
                    <a:pt x="27952" y="5038"/>
                    <a:pt x="28216" y="3117"/>
                  </a:cubicBezTo>
                  <a:cubicBezTo>
                    <a:pt x="28350" y="2157"/>
                    <a:pt x="28273" y="1179"/>
                    <a:pt x="27989" y="251"/>
                  </a:cubicBezTo>
                  <a:lnTo>
                    <a:pt x="27913" y="0"/>
                  </a:lnTo>
                  <a:close/>
                </a:path>
              </a:pathLst>
            </a:custGeom>
            <a:solidFill>
              <a:srgbClr val="4324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8"/>
            <p:cNvSpPr/>
            <p:nvPr/>
          </p:nvSpPr>
          <p:spPr>
            <a:xfrm>
              <a:off x="2126900" y="2722600"/>
              <a:ext cx="2031950" cy="2145925"/>
            </a:xfrm>
            <a:custGeom>
              <a:avLst/>
              <a:gdLst/>
              <a:ahLst/>
              <a:cxnLst/>
              <a:rect l="l" t="t" r="r" b="b"/>
              <a:pathLst>
                <a:path w="81278" h="85837" extrusionOk="0">
                  <a:moveTo>
                    <a:pt x="40637" y="1"/>
                  </a:moveTo>
                  <a:cubicBezTo>
                    <a:pt x="33086" y="1"/>
                    <a:pt x="26965" y="6122"/>
                    <a:pt x="26965" y="13673"/>
                  </a:cubicBezTo>
                  <a:cubicBezTo>
                    <a:pt x="26965" y="13737"/>
                    <a:pt x="26970" y="13800"/>
                    <a:pt x="26971" y="13863"/>
                  </a:cubicBezTo>
                  <a:cubicBezTo>
                    <a:pt x="26971" y="13926"/>
                    <a:pt x="26965" y="13989"/>
                    <a:pt x="26965" y="14053"/>
                  </a:cubicBezTo>
                  <a:cubicBezTo>
                    <a:pt x="26965" y="14381"/>
                    <a:pt x="26981" y="14707"/>
                    <a:pt x="27004" y="15029"/>
                  </a:cubicBezTo>
                  <a:cubicBezTo>
                    <a:pt x="25702" y="14634"/>
                    <a:pt x="24348" y="14433"/>
                    <a:pt x="22989" y="14433"/>
                  </a:cubicBezTo>
                  <a:cubicBezTo>
                    <a:pt x="22985" y="14433"/>
                    <a:pt x="22981" y="14433"/>
                    <a:pt x="22977" y="14433"/>
                  </a:cubicBezTo>
                  <a:cubicBezTo>
                    <a:pt x="15321" y="14433"/>
                    <a:pt x="9114" y="20639"/>
                    <a:pt x="9114" y="28296"/>
                  </a:cubicBezTo>
                  <a:cubicBezTo>
                    <a:pt x="9114" y="29432"/>
                    <a:pt x="9253" y="30564"/>
                    <a:pt x="9529" y="31666"/>
                  </a:cubicBezTo>
                  <a:cubicBezTo>
                    <a:pt x="3925" y="34083"/>
                    <a:pt x="0" y="39656"/>
                    <a:pt x="0" y="46146"/>
                  </a:cubicBezTo>
                  <a:cubicBezTo>
                    <a:pt x="0" y="52273"/>
                    <a:pt x="3497" y="57578"/>
                    <a:pt x="8603" y="60186"/>
                  </a:cubicBezTo>
                  <a:cubicBezTo>
                    <a:pt x="7936" y="61884"/>
                    <a:pt x="7595" y="63692"/>
                    <a:pt x="7596" y="65517"/>
                  </a:cubicBezTo>
                  <a:cubicBezTo>
                    <a:pt x="7596" y="73591"/>
                    <a:pt x="14143" y="80138"/>
                    <a:pt x="22219" y="80138"/>
                  </a:cubicBezTo>
                  <a:cubicBezTo>
                    <a:pt x="22223" y="80138"/>
                    <a:pt x="22228" y="80138"/>
                    <a:pt x="22232" y="80138"/>
                  </a:cubicBezTo>
                  <a:cubicBezTo>
                    <a:pt x="24818" y="80138"/>
                    <a:pt x="27360" y="79449"/>
                    <a:pt x="29592" y="78142"/>
                  </a:cubicBezTo>
                  <a:cubicBezTo>
                    <a:pt x="31252" y="82633"/>
                    <a:pt x="35570" y="85836"/>
                    <a:pt x="40639" y="85836"/>
                  </a:cubicBezTo>
                  <a:cubicBezTo>
                    <a:pt x="45825" y="85836"/>
                    <a:pt x="50224" y="82481"/>
                    <a:pt x="51795" y="77826"/>
                  </a:cubicBezTo>
                  <a:cubicBezTo>
                    <a:pt x="54001" y="79093"/>
                    <a:pt x="56501" y="79760"/>
                    <a:pt x="59046" y="79760"/>
                  </a:cubicBezTo>
                  <a:cubicBezTo>
                    <a:pt x="59051" y="79760"/>
                    <a:pt x="59055" y="79760"/>
                    <a:pt x="59059" y="79760"/>
                  </a:cubicBezTo>
                  <a:cubicBezTo>
                    <a:pt x="67134" y="79760"/>
                    <a:pt x="73681" y="73213"/>
                    <a:pt x="73681" y="65137"/>
                  </a:cubicBezTo>
                  <a:cubicBezTo>
                    <a:pt x="73682" y="63313"/>
                    <a:pt x="73340" y="61506"/>
                    <a:pt x="72674" y="59807"/>
                  </a:cubicBezTo>
                  <a:cubicBezTo>
                    <a:pt x="77779" y="57199"/>
                    <a:pt x="81277" y="51894"/>
                    <a:pt x="81277" y="45767"/>
                  </a:cubicBezTo>
                  <a:lnTo>
                    <a:pt x="81277" y="45766"/>
                  </a:lnTo>
                  <a:cubicBezTo>
                    <a:pt x="81277" y="39275"/>
                    <a:pt x="77352" y="33703"/>
                    <a:pt x="71747" y="31287"/>
                  </a:cubicBezTo>
                  <a:cubicBezTo>
                    <a:pt x="72022" y="30184"/>
                    <a:pt x="72161" y="29052"/>
                    <a:pt x="72161" y="27915"/>
                  </a:cubicBezTo>
                  <a:cubicBezTo>
                    <a:pt x="72161" y="20259"/>
                    <a:pt x="65956" y="14053"/>
                    <a:pt x="58299" y="14053"/>
                  </a:cubicBezTo>
                  <a:cubicBezTo>
                    <a:pt x="56943" y="14053"/>
                    <a:pt x="55595" y="14251"/>
                    <a:pt x="54296" y="14642"/>
                  </a:cubicBezTo>
                  <a:cubicBezTo>
                    <a:pt x="54304" y="14447"/>
                    <a:pt x="54311" y="14251"/>
                    <a:pt x="54311" y="14053"/>
                  </a:cubicBezTo>
                  <a:cubicBezTo>
                    <a:pt x="54311" y="13989"/>
                    <a:pt x="54306" y="13926"/>
                    <a:pt x="54305" y="13863"/>
                  </a:cubicBezTo>
                  <a:cubicBezTo>
                    <a:pt x="54305" y="13800"/>
                    <a:pt x="54311" y="13737"/>
                    <a:pt x="54311" y="13673"/>
                  </a:cubicBezTo>
                  <a:cubicBezTo>
                    <a:pt x="54311" y="6122"/>
                    <a:pt x="48190" y="1"/>
                    <a:pt x="40637" y="1"/>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 name="Google Shape;788;p38"/>
          <p:cNvGrpSpPr/>
          <p:nvPr/>
        </p:nvGrpSpPr>
        <p:grpSpPr>
          <a:xfrm>
            <a:off x="7838117" y="2920026"/>
            <a:ext cx="1677355" cy="1524730"/>
            <a:chOff x="2664925" y="238100"/>
            <a:chExt cx="2336475" cy="2123875"/>
          </a:xfrm>
        </p:grpSpPr>
        <p:sp>
          <p:nvSpPr>
            <p:cNvPr id="789" name="Google Shape;789;p38"/>
            <p:cNvSpPr/>
            <p:nvPr/>
          </p:nvSpPr>
          <p:spPr>
            <a:xfrm>
              <a:off x="3020475" y="1077825"/>
              <a:ext cx="903225" cy="1274325"/>
            </a:xfrm>
            <a:custGeom>
              <a:avLst/>
              <a:gdLst/>
              <a:ahLst/>
              <a:cxnLst/>
              <a:rect l="l" t="t" r="r" b="b"/>
              <a:pathLst>
                <a:path w="36129" h="50973" extrusionOk="0">
                  <a:moveTo>
                    <a:pt x="30474" y="0"/>
                  </a:moveTo>
                  <a:cubicBezTo>
                    <a:pt x="30468" y="26"/>
                    <a:pt x="29907" y="2745"/>
                    <a:pt x="27739" y="5725"/>
                  </a:cubicBezTo>
                  <a:cubicBezTo>
                    <a:pt x="26950" y="6812"/>
                    <a:pt x="25685" y="8012"/>
                    <a:pt x="24067" y="9018"/>
                  </a:cubicBezTo>
                  <a:cubicBezTo>
                    <a:pt x="21871" y="6610"/>
                    <a:pt x="22296" y="3132"/>
                    <a:pt x="22322" y="2933"/>
                  </a:cubicBezTo>
                  <a:lnTo>
                    <a:pt x="21248" y="2786"/>
                  </a:lnTo>
                  <a:lnTo>
                    <a:pt x="21248" y="2786"/>
                  </a:lnTo>
                  <a:cubicBezTo>
                    <a:pt x="21240" y="2841"/>
                    <a:pt x="20745" y="6754"/>
                    <a:pt x="23110" y="9568"/>
                  </a:cubicBezTo>
                  <a:cubicBezTo>
                    <a:pt x="21199" y="10576"/>
                    <a:pt x="18889" y="11282"/>
                    <a:pt x="16334" y="11282"/>
                  </a:cubicBezTo>
                  <a:cubicBezTo>
                    <a:pt x="15273" y="11282"/>
                    <a:pt x="14171" y="11160"/>
                    <a:pt x="13037" y="10888"/>
                  </a:cubicBezTo>
                  <a:cubicBezTo>
                    <a:pt x="11089" y="10421"/>
                    <a:pt x="9645" y="9507"/>
                    <a:pt x="8569" y="8445"/>
                  </a:cubicBezTo>
                  <a:cubicBezTo>
                    <a:pt x="9482" y="8168"/>
                    <a:pt x="10238" y="7679"/>
                    <a:pt x="10816" y="6974"/>
                  </a:cubicBezTo>
                  <a:cubicBezTo>
                    <a:pt x="12396" y="5050"/>
                    <a:pt x="12088" y="2261"/>
                    <a:pt x="12074" y="2141"/>
                  </a:cubicBezTo>
                  <a:lnTo>
                    <a:pt x="12074" y="2141"/>
                  </a:lnTo>
                  <a:lnTo>
                    <a:pt x="10996" y="2268"/>
                  </a:lnTo>
                  <a:cubicBezTo>
                    <a:pt x="10998" y="2292"/>
                    <a:pt x="11259" y="4727"/>
                    <a:pt x="9973" y="6289"/>
                  </a:cubicBezTo>
                  <a:cubicBezTo>
                    <a:pt x="9437" y="6939"/>
                    <a:pt x="8689" y="7353"/>
                    <a:pt x="7751" y="7527"/>
                  </a:cubicBezTo>
                  <a:cubicBezTo>
                    <a:pt x="5899" y="5155"/>
                    <a:pt x="5554" y="2483"/>
                    <a:pt x="5533" y="2305"/>
                  </a:cubicBezTo>
                  <a:lnTo>
                    <a:pt x="4454" y="2430"/>
                  </a:lnTo>
                  <a:cubicBezTo>
                    <a:pt x="4459" y="2475"/>
                    <a:pt x="4792" y="5094"/>
                    <a:pt x="6518" y="7623"/>
                  </a:cubicBezTo>
                  <a:cubicBezTo>
                    <a:pt x="2533" y="7586"/>
                    <a:pt x="1065" y="4235"/>
                    <a:pt x="1003" y="4085"/>
                  </a:cubicBezTo>
                  <a:lnTo>
                    <a:pt x="1" y="4502"/>
                  </a:lnTo>
                  <a:cubicBezTo>
                    <a:pt x="18" y="4546"/>
                    <a:pt x="1806" y="8716"/>
                    <a:pt x="6590" y="8716"/>
                  </a:cubicBezTo>
                  <a:cubicBezTo>
                    <a:pt x="6810" y="8716"/>
                    <a:pt x="7037" y="8707"/>
                    <a:pt x="7268" y="8688"/>
                  </a:cubicBezTo>
                  <a:cubicBezTo>
                    <a:pt x="7291" y="8687"/>
                    <a:pt x="7312" y="8682"/>
                    <a:pt x="7335" y="8680"/>
                  </a:cubicBezTo>
                  <a:cubicBezTo>
                    <a:pt x="8569" y="10093"/>
                    <a:pt x="10315" y="11352"/>
                    <a:pt x="12783" y="11944"/>
                  </a:cubicBezTo>
                  <a:cubicBezTo>
                    <a:pt x="13852" y="12201"/>
                    <a:pt x="14094" y="12312"/>
                    <a:pt x="15104" y="12340"/>
                  </a:cubicBezTo>
                  <a:lnTo>
                    <a:pt x="15838" y="50755"/>
                  </a:lnTo>
                  <a:lnTo>
                    <a:pt x="17478" y="50972"/>
                  </a:lnTo>
                  <a:lnTo>
                    <a:pt x="17478" y="50972"/>
                  </a:lnTo>
                  <a:lnTo>
                    <a:pt x="16985" y="12342"/>
                  </a:lnTo>
                  <a:cubicBezTo>
                    <a:pt x="19595" y="12226"/>
                    <a:pt x="21953" y="11443"/>
                    <a:pt x="23902" y="10363"/>
                  </a:cubicBezTo>
                  <a:cubicBezTo>
                    <a:pt x="24771" y="11110"/>
                    <a:pt x="25907" y="11722"/>
                    <a:pt x="27406" y="12071"/>
                  </a:cubicBezTo>
                  <a:cubicBezTo>
                    <a:pt x="28210" y="12257"/>
                    <a:pt x="28947" y="12339"/>
                    <a:pt x="29625" y="12339"/>
                  </a:cubicBezTo>
                  <a:cubicBezTo>
                    <a:pt x="34392" y="12339"/>
                    <a:pt x="36109" y="8268"/>
                    <a:pt x="36128" y="8221"/>
                  </a:cubicBezTo>
                  <a:lnTo>
                    <a:pt x="35121" y="7813"/>
                  </a:lnTo>
                  <a:cubicBezTo>
                    <a:pt x="35056" y="7974"/>
                    <a:pt x="33672" y="11257"/>
                    <a:pt x="29646" y="11257"/>
                  </a:cubicBezTo>
                  <a:cubicBezTo>
                    <a:pt x="29043" y="11257"/>
                    <a:pt x="28379" y="11183"/>
                    <a:pt x="27652" y="11013"/>
                  </a:cubicBezTo>
                  <a:cubicBezTo>
                    <a:pt x="26506" y="10747"/>
                    <a:pt x="25603" y="10307"/>
                    <a:pt x="24888" y="9769"/>
                  </a:cubicBezTo>
                  <a:cubicBezTo>
                    <a:pt x="26520" y="8713"/>
                    <a:pt x="27802" y="7483"/>
                    <a:pt x="28617" y="6363"/>
                  </a:cubicBezTo>
                  <a:cubicBezTo>
                    <a:pt x="30923" y="3194"/>
                    <a:pt x="31514" y="333"/>
                    <a:pt x="31538" y="213"/>
                  </a:cubicBezTo>
                  <a:lnTo>
                    <a:pt x="30474" y="0"/>
                  </a:lnTo>
                  <a:close/>
                </a:path>
              </a:pathLst>
            </a:custGeom>
            <a:solidFill>
              <a:srgbClr val="4324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38"/>
            <p:cNvSpPr/>
            <p:nvPr/>
          </p:nvSpPr>
          <p:spPr>
            <a:xfrm>
              <a:off x="3762750" y="1089725"/>
              <a:ext cx="903200" cy="1272250"/>
            </a:xfrm>
            <a:custGeom>
              <a:avLst/>
              <a:gdLst/>
              <a:ahLst/>
              <a:cxnLst/>
              <a:rect l="l" t="t" r="r" b="b"/>
              <a:pathLst>
                <a:path w="36128" h="50890" extrusionOk="0">
                  <a:moveTo>
                    <a:pt x="30474" y="0"/>
                  </a:moveTo>
                  <a:cubicBezTo>
                    <a:pt x="30468" y="27"/>
                    <a:pt x="29907" y="2746"/>
                    <a:pt x="27741" y="5726"/>
                  </a:cubicBezTo>
                  <a:cubicBezTo>
                    <a:pt x="26950" y="6813"/>
                    <a:pt x="25686" y="8012"/>
                    <a:pt x="24069" y="9019"/>
                  </a:cubicBezTo>
                  <a:cubicBezTo>
                    <a:pt x="21871" y="6610"/>
                    <a:pt x="22297" y="3132"/>
                    <a:pt x="22324" y="2933"/>
                  </a:cubicBezTo>
                  <a:lnTo>
                    <a:pt x="21247" y="2786"/>
                  </a:lnTo>
                  <a:lnTo>
                    <a:pt x="21247" y="2786"/>
                  </a:lnTo>
                  <a:cubicBezTo>
                    <a:pt x="21240" y="2841"/>
                    <a:pt x="20746" y="6754"/>
                    <a:pt x="23111" y="9569"/>
                  </a:cubicBezTo>
                  <a:cubicBezTo>
                    <a:pt x="21200" y="10577"/>
                    <a:pt x="18891" y="11283"/>
                    <a:pt x="16337" y="11283"/>
                  </a:cubicBezTo>
                  <a:cubicBezTo>
                    <a:pt x="15276" y="11283"/>
                    <a:pt x="14172" y="11161"/>
                    <a:pt x="13038" y="10888"/>
                  </a:cubicBezTo>
                  <a:cubicBezTo>
                    <a:pt x="11090" y="10421"/>
                    <a:pt x="9645" y="9508"/>
                    <a:pt x="8570" y="8446"/>
                  </a:cubicBezTo>
                  <a:cubicBezTo>
                    <a:pt x="9483" y="8170"/>
                    <a:pt x="10239" y="7681"/>
                    <a:pt x="10817" y="6975"/>
                  </a:cubicBezTo>
                  <a:cubicBezTo>
                    <a:pt x="12397" y="5051"/>
                    <a:pt x="12089" y="2261"/>
                    <a:pt x="12075" y="2143"/>
                  </a:cubicBezTo>
                  <a:lnTo>
                    <a:pt x="12075" y="2143"/>
                  </a:lnTo>
                  <a:lnTo>
                    <a:pt x="10997" y="2269"/>
                  </a:lnTo>
                  <a:cubicBezTo>
                    <a:pt x="10999" y="2293"/>
                    <a:pt x="11260" y="4728"/>
                    <a:pt x="9974" y="6289"/>
                  </a:cubicBezTo>
                  <a:cubicBezTo>
                    <a:pt x="9437" y="6940"/>
                    <a:pt x="8690" y="7354"/>
                    <a:pt x="7752" y="7529"/>
                  </a:cubicBezTo>
                  <a:cubicBezTo>
                    <a:pt x="5899" y="5155"/>
                    <a:pt x="5555" y="2483"/>
                    <a:pt x="5533" y="2305"/>
                  </a:cubicBezTo>
                  <a:lnTo>
                    <a:pt x="4455" y="2430"/>
                  </a:lnTo>
                  <a:cubicBezTo>
                    <a:pt x="4460" y="2475"/>
                    <a:pt x="4793" y="5095"/>
                    <a:pt x="6519" y="7624"/>
                  </a:cubicBezTo>
                  <a:cubicBezTo>
                    <a:pt x="2534" y="7586"/>
                    <a:pt x="1066" y="4236"/>
                    <a:pt x="1003" y="4086"/>
                  </a:cubicBezTo>
                  <a:lnTo>
                    <a:pt x="1" y="4504"/>
                  </a:lnTo>
                  <a:cubicBezTo>
                    <a:pt x="19" y="4549"/>
                    <a:pt x="1808" y="8716"/>
                    <a:pt x="6591" y="8716"/>
                  </a:cubicBezTo>
                  <a:cubicBezTo>
                    <a:pt x="6811" y="8716"/>
                    <a:pt x="7038" y="8707"/>
                    <a:pt x="7269" y="8688"/>
                  </a:cubicBezTo>
                  <a:cubicBezTo>
                    <a:pt x="7292" y="8687"/>
                    <a:pt x="7313" y="8683"/>
                    <a:pt x="7336" y="8682"/>
                  </a:cubicBezTo>
                  <a:cubicBezTo>
                    <a:pt x="8570" y="10093"/>
                    <a:pt x="10317" y="11352"/>
                    <a:pt x="12784" y="11945"/>
                  </a:cubicBezTo>
                  <a:cubicBezTo>
                    <a:pt x="13805" y="12190"/>
                    <a:pt x="14850" y="12327"/>
                    <a:pt x="15901" y="12355"/>
                  </a:cubicBezTo>
                  <a:lnTo>
                    <a:pt x="15997" y="50890"/>
                  </a:lnTo>
                  <a:lnTo>
                    <a:pt x="18078" y="50768"/>
                  </a:lnTo>
                  <a:lnTo>
                    <a:pt x="17711" y="12232"/>
                  </a:lnTo>
                  <a:cubicBezTo>
                    <a:pt x="20320" y="12115"/>
                    <a:pt x="21955" y="11443"/>
                    <a:pt x="23903" y="10365"/>
                  </a:cubicBezTo>
                  <a:cubicBezTo>
                    <a:pt x="24772" y="11112"/>
                    <a:pt x="25908" y="11723"/>
                    <a:pt x="27406" y="12071"/>
                  </a:cubicBezTo>
                  <a:cubicBezTo>
                    <a:pt x="28211" y="12258"/>
                    <a:pt x="28948" y="12340"/>
                    <a:pt x="29626" y="12340"/>
                  </a:cubicBezTo>
                  <a:cubicBezTo>
                    <a:pt x="34393" y="12340"/>
                    <a:pt x="36109" y="8270"/>
                    <a:pt x="36128" y="8221"/>
                  </a:cubicBezTo>
                  <a:lnTo>
                    <a:pt x="35122" y="7813"/>
                  </a:lnTo>
                  <a:cubicBezTo>
                    <a:pt x="35057" y="7974"/>
                    <a:pt x="33673" y="11257"/>
                    <a:pt x="29647" y="11257"/>
                  </a:cubicBezTo>
                  <a:cubicBezTo>
                    <a:pt x="29043" y="11257"/>
                    <a:pt x="28380" y="11183"/>
                    <a:pt x="27653" y="11014"/>
                  </a:cubicBezTo>
                  <a:cubicBezTo>
                    <a:pt x="26507" y="10747"/>
                    <a:pt x="25604" y="10308"/>
                    <a:pt x="24889" y="9770"/>
                  </a:cubicBezTo>
                  <a:cubicBezTo>
                    <a:pt x="26521" y="8715"/>
                    <a:pt x="27803" y="7484"/>
                    <a:pt x="28618" y="6364"/>
                  </a:cubicBezTo>
                  <a:cubicBezTo>
                    <a:pt x="30924" y="3194"/>
                    <a:pt x="31514" y="334"/>
                    <a:pt x="31538" y="213"/>
                  </a:cubicBezTo>
                  <a:lnTo>
                    <a:pt x="30474" y="0"/>
                  </a:lnTo>
                  <a:close/>
                </a:path>
              </a:pathLst>
            </a:custGeom>
            <a:solidFill>
              <a:srgbClr val="4324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8"/>
            <p:cNvSpPr/>
            <p:nvPr/>
          </p:nvSpPr>
          <p:spPr>
            <a:xfrm>
              <a:off x="2664925" y="238100"/>
              <a:ext cx="1546400" cy="1238375"/>
            </a:xfrm>
            <a:custGeom>
              <a:avLst/>
              <a:gdLst/>
              <a:ahLst/>
              <a:cxnLst/>
              <a:rect l="l" t="t" r="r" b="b"/>
              <a:pathLst>
                <a:path w="61856" h="49535" extrusionOk="0">
                  <a:moveTo>
                    <a:pt x="34007" y="1"/>
                  </a:moveTo>
                  <a:cubicBezTo>
                    <a:pt x="33712" y="1"/>
                    <a:pt x="33416" y="6"/>
                    <a:pt x="33120" y="17"/>
                  </a:cubicBezTo>
                  <a:cubicBezTo>
                    <a:pt x="21718" y="1102"/>
                    <a:pt x="10859" y="8161"/>
                    <a:pt x="5429" y="18477"/>
                  </a:cubicBezTo>
                  <a:cubicBezTo>
                    <a:pt x="1" y="28795"/>
                    <a:pt x="8686" y="42911"/>
                    <a:pt x="19004" y="47255"/>
                  </a:cubicBezTo>
                  <a:cubicBezTo>
                    <a:pt x="22628" y="48788"/>
                    <a:pt x="26682" y="49534"/>
                    <a:pt x="30791" y="49534"/>
                  </a:cubicBezTo>
                  <a:cubicBezTo>
                    <a:pt x="42687" y="49534"/>
                    <a:pt x="55047" y="43281"/>
                    <a:pt x="58797" y="31778"/>
                  </a:cubicBezTo>
                  <a:cubicBezTo>
                    <a:pt x="59365" y="30150"/>
                    <a:pt x="59717" y="28566"/>
                    <a:pt x="59891" y="26987"/>
                  </a:cubicBezTo>
                  <a:cubicBezTo>
                    <a:pt x="61856" y="12797"/>
                    <a:pt x="48343" y="1"/>
                    <a:pt x="34007"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8"/>
            <p:cNvSpPr/>
            <p:nvPr/>
          </p:nvSpPr>
          <p:spPr>
            <a:xfrm>
              <a:off x="3454975" y="280850"/>
              <a:ext cx="1546425" cy="1238350"/>
            </a:xfrm>
            <a:custGeom>
              <a:avLst/>
              <a:gdLst/>
              <a:ahLst/>
              <a:cxnLst/>
              <a:rect l="l" t="t" r="r" b="b"/>
              <a:pathLst>
                <a:path w="61857" h="49534" extrusionOk="0">
                  <a:moveTo>
                    <a:pt x="34005" y="1"/>
                  </a:moveTo>
                  <a:cubicBezTo>
                    <a:pt x="33711" y="1"/>
                    <a:pt x="33415" y="6"/>
                    <a:pt x="33120" y="17"/>
                  </a:cubicBezTo>
                  <a:cubicBezTo>
                    <a:pt x="21719" y="1103"/>
                    <a:pt x="10860" y="8162"/>
                    <a:pt x="5430" y="18478"/>
                  </a:cubicBezTo>
                  <a:cubicBezTo>
                    <a:pt x="1" y="28794"/>
                    <a:pt x="8687" y="42911"/>
                    <a:pt x="19005" y="47254"/>
                  </a:cubicBezTo>
                  <a:cubicBezTo>
                    <a:pt x="22629" y="48788"/>
                    <a:pt x="26682" y="49534"/>
                    <a:pt x="30791" y="49534"/>
                  </a:cubicBezTo>
                  <a:cubicBezTo>
                    <a:pt x="42687" y="49534"/>
                    <a:pt x="55048" y="43281"/>
                    <a:pt x="58798" y="31778"/>
                  </a:cubicBezTo>
                  <a:cubicBezTo>
                    <a:pt x="59365" y="30150"/>
                    <a:pt x="59717" y="28565"/>
                    <a:pt x="59891" y="26987"/>
                  </a:cubicBezTo>
                  <a:cubicBezTo>
                    <a:pt x="61857" y="12797"/>
                    <a:pt x="48343" y="1"/>
                    <a:pt x="34005" y="1"/>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3" name="Google Shape;793;p38"/>
          <p:cNvSpPr/>
          <p:nvPr/>
        </p:nvSpPr>
        <p:spPr>
          <a:xfrm>
            <a:off x="5112900" y="4094275"/>
            <a:ext cx="4031100" cy="655800"/>
          </a:xfrm>
          <a:prstGeom prst="ellipse">
            <a:avLst/>
          </a:prstGeom>
          <a:solidFill>
            <a:srgbClr val="5B2602">
              <a:alpha val="19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 name="Google Shape;794;p38"/>
          <p:cNvGrpSpPr/>
          <p:nvPr/>
        </p:nvGrpSpPr>
        <p:grpSpPr>
          <a:xfrm>
            <a:off x="4302754" y="2114487"/>
            <a:ext cx="4020302" cy="2555946"/>
            <a:chOff x="238125" y="587125"/>
            <a:chExt cx="7142125" cy="4540675"/>
          </a:xfrm>
        </p:grpSpPr>
        <p:sp>
          <p:nvSpPr>
            <p:cNvPr id="795" name="Google Shape;795;p38"/>
            <p:cNvSpPr/>
            <p:nvPr/>
          </p:nvSpPr>
          <p:spPr>
            <a:xfrm>
              <a:off x="580800" y="1064125"/>
              <a:ext cx="6799450" cy="3392200"/>
            </a:xfrm>
            <a:custGeom>
              <a:avLst/>
              <a:gdLst/>
              <a:ahLst/>
              <a:cxnLst/>
              <a:rect l="l" t="t" r="r" b="b"/>
              <a:pathLst>
                <a:path w="271978" h="135688" extrusionOk="0">
                  <a:moveTo>
                    <a:pt x="61627" y="0"/>
                  </a:moveTo>
                  <a:cubicBezTo>
                    <a:pt x="52479" y="0"/>
                    <a:pt x="44104" y="5137"/>
                    <a:pt x="39958" y="13293"/>
                  </a:cubicBezTo>
                  <a:lnTo>
                    <a:pt x="3333" y="85353"/>
                  </a:lnTo>
                  <a:cubicBezTo>
                    <a:pt x="1" y="91908"/>
                    <a:pt x="389" y="99740"/>
                    <a:pt x="4354" y="105934"/>
                  </a:cubicBezTo>
                  <a:lnTo>
                    <a:pt x="17923" y="127136"/>
                  </a:lnTo>
                  <a:cubicBezTo>
                    <a:pt x="21333" y="132463"/>
                    <a:pt x="27221" y="135686"/>
                    <a:pt x="33547" y="135687"/>
                  </a:cubicBezTo>
                  <a:lnTo>
                    <a:pt x="253427" y="135687"/>
                  </a:lnTo>
                  <a:cubicBezTo>
                    <a:pt x="263672" y="135687"/>
                    <a:pt x="271978" y="127381"/>
                    <a:pt x="271978" y="117135"/>
                  </a:cubicBezTo>
                  <a:lnTo>
                    <a:pt x="271978" y="18552"/>
                  </a:lnTo>
                  <a:cubicBezTo>
                    <a:pt x="271978" y="8306"/>
                    <a:pt x="263672" y="0"/>
                    <a:pt x="2534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8"/>
            <p:cNvSpPr/>
            <p:nvPr/>
          </p:nvSpPr>
          <p:spPr>
            <a:xfrm>
              <a:off x="652475" y="3630250"/>
              <a:ext cx="6727775" cy="826075"/>
            </a:xfrm>
            <a:custGeom>
              <a:avLst/>
              <a:gdLst/>
              <a:ahLst/>
              <a:cxnLst/>
              <a:rect l="l" t="t" r="r" b="b"/>
              <a:pathLst>
                <a:path w="269111" h="33043" extrusionOk="0">
                  <a:moveTo>
                    <a:pt x="269111" y="0"/>
                  </a:moveTo>
                  <a:cubicBezTo>
                    <a:pt x="267491" y="329"/>
                    <a:pt x="265842" y="507"/>
                    <a:pt x="264183" y="507"/>
                  </a:cubicBezTo>
                  <a:lnTo>
                    <a:pt x="0" y="507"/>
                  </a:lnTo>
                  <a:cubicBezTo>
                    <a:pt x="424" y="1471"/>
                    <a:pt x="921" y="2400"/>
                    <a:pt x="1486" y="3290"/>
                  </a:cubicBezTo>
                  <a:lnTo>
                    <a:pt x="15056" y="24491"/>
                  </a:lnTo>
                  <a:cubicBezTo>
                    <a:pt x="18466" y="29819"/>
                    <a:pt x="24355" y="33042"/>
                    <a:pt x="30680" y="33042"/>
                  </a:cubicBezTo>
                  <a:lnTo>
                    <a:pt x="250560" y="33042"/>
                  </a:lnTo>
                  <a:cubicBezTo>
                    <a:pt x="260805" y="33042"/>
                    <a:pt x="269111" y="24736"/>
                    <a:pt x="269111" y="14492"/>
                  </a:cubicBezTo>
                  <a:lnTo>
                    <a:pt x="269111"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38"/>
            <p:cNvSpPr/>
            <p:nvPr/>
          </p:nvSpPr>
          <p:spPr>
            <a:xfrm>
              <a:off x="1399900" y="1064125"/>
              <a:ext cx="5980350" cy="686200"/>
            </a:xfrm>
            <a:custGeom>
              <a:avLst/>
              <a:gdLst/>
              <a:ahLst/>
              <a:cxnLst/>
              <a:rect l="l" t="t" r="r" b="b"/>
              <a:pathLst>
                <a:path w="239214" h="27448" extrusionOk="0">
                  <a:moveTo>
                    <a:pt x="28863" y="0"/>
                  </a:moveTo>
                  <a:cubicBezTo>
                    <a:pt x="19715" y="0"/>
                    <a:pt x="11340" y="5137"/>
                    <a:pt x="7194" y="13293"/>
                  </a:cubicBezTo>
                  <a:lnTo>
                    <a:pt x="1" y="27447"/>
                  </a:lnTo>
                  <a:lnTo>
                    <a:pt x="239214" y="27447"/>
                  </a:lnTo>
                  <a:lnTo>
                    <a:pt x="239214" y="18552"/>
                  </a:lnTo>
                  <a:cubicBezTo>
                    <a:pt x="239214" y="8306"/>
                    <a:pt x="230908" y="0"/>
                    <a:pt x="220663" y="0"/>
                  </a:cubicBezTo>
                  <a:close/>
                </a:path>
              </a:pathLst>
            </a:custGeom>
            <a:solidFill>
              <a:srgbClr val="E3CB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38"/>
            <p:cNvSpPr/>
            <p:nvPr/>
          </p:nvSpPr>
          <p:spPr>
            <a:xfrm>
              <a:off x="1399900" y="1064125"/>
              <a:ext cx="5980350" cy="686200"/>
            </a:xfrm>
            <a:custGeom>
              <a:avLst/>
              <a:gdLst/>
              <a:ahLst/>
              <a:cxnLst/>
              <a:rect l="l" t="t" r="r" b="b"/>
              <a:pathLst>
                <a:path w="239214" h="27448" extrusionOk="0">
                  <a:moveTo>
                    <a:pt x="28863" y="0"/>
                  </a:moveTo>
                  <a:cubicBezTo>
                    <a:pt x="19715" y="0"/>
                    <a:pt x="11340" y="5137"/>
                    <a:pt x="7194" y="13293"/>
                  </a:cubicBezTo>
                  <a:lnTo>
                    <a:pt x="1" y="27447"/>
                  </a:lnTo>
                  <a:lnTo>
                    <a:pt x="239214" y="27447"/>
                  </a:lnTo>
                  <a:lnTo>
                    <a:pt x="239214" y="18552"/>
                  </a:lnTo>
                  <a:cubicBezTo>
                    <a:pt x="239214" y="8306"/>
                    <a:pt x="230908" y="0"/>
                    <a:pt x="220663"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8"/>
            <p:cNvSpPr/>
            <p:nvPr/>
          </p:nvSpPr>
          <p:spPr>
            <a:xfrm>
              <a:off x="2798150" y="587125"/>
              <a:ext cx="3153725" cy="477025"/>
            </a:xfrm>
            <a:custGeom>
              <a:avLst/>
              <a:gdLst/>
              <a:ahLst/>
              <a:cxnLst/>
              <a:rect l="l" t="t" r="r" b="b"/>
              <a:pathLst>
                <a:path w="126149" h="19081" extrusionOk="0">
                  <a:moveTo>
                    <a:pt x="9542" y="0"/>
                  </a:moveTo>
                  <a:cubicBezTo>
                    <a:pt x="4272" y="0"/>
                    <a:pt x="0" y="4272"/>
                    <a:pt x="0" y="9541"/>
                  </a:cubicBezTo>
                  <a:cubicBezTo>
                    <a:pt x="0" y="14811"/>
                    <a:pt x="4272" y="19080"/>
                    <a:pt x="9542" y="19080"/>
                  </a:cubicBezTo>
                  <a:lnTo>
                    <a:pt x="126148" y="19080"/>
                  </a:lnTo>
                  <a:lnTo>
                    <a:pt x="126148" y="9541"/>
                  </a:lnTo>
                  <a:cubicBezTo>
                    <a:pt x="126148" y="4272"/>
                    <a:pt x="121877" y="0"/>
                    <a:pt x="1166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8"/>
            <p:cNvSpPr/>
            <p:nvPr/>
          </p:nvSpPr>
          <p:spPr>
            <a:xfrm>
              <a:off x="3696550" y="4094200"/>
              <a:ext cx="1033575" cy="1033600"/>
            </a:xfrm>
            <a:custGeom>
              <a:avLst/>
              <a:gdLst/>
              <a:ahLst/>
              <a:cxnLst/>
              <a:rect l="l" t="t" r="r" b="b"/>
              <a:pathLst>
                <a:path w="41343" h="41344" extrusionOk="0">
                  <a:moveTo>
                    <a:pt x="20671" y="1"/>
                  </a:moveTo>
                  <a:cubicBezTo>
                    <a:pt x="9255" y="1"/>
                    <a:pt x="1" y="9256"/>
                    <a:pt x="1" y="20671"/>
                  </a:cubicBezTo>
                  <a:cubicBezTo>
                    <a:pt x="1" y="32089"/>
                    <a:pt x="9254" y="41344"/>
                    <a:pt x="20671" y="41344"/>
                  </a:cubicBezTo>
                  <a:cubicBezTo>
                    <a:pt x="32087" y="41344"/>
                    <a:pt x="41342" y="32089"/>
                    <a:pt x="41342" y="20671"/>
                  </a:cubicBezTo>
                  <a:cubicBezTo>
                    <a:pt x="41342" y="9256"/>
                    <a:pt x="32087" y="1"/>
                    <a:pt x="2067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38"/>
            <p:cNvSpPr/>
            <p:nvPr/>
          </p:nvSpPr>
          <p:spPr>
            <a:xfrm>
              <a:off x="3974800" y="4372500"/>
              <a:ext cx="477075" cy="477025"/>
            </a:xfrm>
            <a:custGeom>
              <a:avLst/>
              <a:gdLst/>
              <a:ahLst/>
              <a:cxnLst/>
              <a:rect l="l" t="t" r="r" b="b"/>
              <a:pathLst>
                <a:path w="19083" h="19081" extrusionOk="0">
                  <a:moveTo>
                    <a:pt x="9541" y="0"/>
                  </a:moveTo>
                  <a:cubicBezTo>
                    <a:pt x="7010" y="0"/>
                    <a:pt x="4584" y="1005"/>
                    <a:pt x="2794" y="2794"/>
                  </a:cubicBezTo>
                  <a:cubicBezTo>
                    <a:pt x="1005" y="4582"/>
                    <a:pt x="0" y="7010"/>
                    <a:pt x="0" y="9539"/>
                  </a:cubicBezTo>
                  <a:cubicBezTo>
                    <a:pt x="0" y="12070"/>
                    <a:pt x="1005" y="14496"/>
                    <a:pt x="2794" y="16286"/>
                  </a:cubicBezTo>
                  <a:cubicBezTo>
                    <a:pt x="4584" y="18076"/>
                    <a:pt x="7010" y="19081"/>
                    <a:pt x="9541" y="19081"/>
                  </a:cubicBezTo>
                  <a:cubicBezTo>
                    <a:pt x="12072" y="19081"/>
                    <a:pt x="14498" y="18076"/>
                    <a:pt x="16286" y="16286"/>
                  </a:cubicBezTo>
                  <a:cubicBezTo>
                    <a:pt x="18076" y="14496"/>
                    <a:pt x="19082" y="12070"/>
                    <a:pt x="19082" y="9539"/>
                  </a:cubicBezTo>
                  <a:cubicBezTo>
                    <a:pt x="19082" y="7010"/>
                    <a:pt x="18076" y="4582"/>
                    <a:pt x="16286" y="2794"/>
                  </a:cubicBezTo>
                  <a:cubicBezTo>
                    <a:pt x="14498" y="1005"/>
                    <a:pt x="12072" y="0"/>
                    <a:pt x="95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38"/>
            <p:cNvSpPr/>
            <p:nvPr/>
          </p:nvSpPr>
          <p:spPr>
            <a:xfrm>
              <a:off x="3616675" y="4001450"/>
              <a:ext cx="1193200" cy="596300"/>
            </a:xfrm>
            <a:custGeom>
              <a:avLst/>
              <a:gdLst/>
              <a:ahLst/>
              <a:cxnLst/>
              <a:rect l="l" t="t" r="r" b="b"/>
              <a:pathLst>
                <a:path w="47728" h="23852" extrusionOk="0">
                  <a:moveTo>
                    <a:pt x="23866" y="0"/>
                  </a:moveTo>
                  <a:cubicBezTo>
                    <a:pt x="11744" y="0"/>
                    <a:pt x="1733" y="9046"/>
                    <a:pt x="215" y="20754"/>
                  </a:cubicBezTo>
                  <a:cubicBezTo>
                    <a:pt x="1" y="22396"/>
                    <a:pt x="1280" y="23851"/>
                    <a:pt x="2936" y="23851"/>
                  </a:cubicBezTo>
                  <a:cubicBezTo>
                    <a:pt x="2937" y="23851"/>
                    <a:pt x="2938" y="23851"/>
                    <a:pt x="2939" y="23851"/>
                  </a:cubicBezTo>
                  <a:lnTo>
                    <a:pt x="44794" y="23851"/>
                  </a:lnTo>
                  <a:cubicBezTo>
                    <a:pt x="46450" y="23850"/>
                    <a:pt x="47727" y="22397"/>
                    <a:pt x="47518" y="20754"/>
                  </a:cubicBezTo>
                  <a:cubicBezTo>
                    <a:pt x="46000" y="9046"/>
                    <a:pt x="35989" y="0"/>
                    <a:pt x="23866"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38"/>
            <p:cNvSpPr/>
            <p:nvPr/>
          </p:nvSpPr>
          <p:spPr>
            <a:xfrm>
              <a:off x="4703575" y="1527875"/>
              <a:ext cx="1099875" cy="2597200"/>
            </a:xfrm>
            <a:custGeom>
              <a:avLst/>
              <a:gdLst/>
              <a:ahLst/>
              <a:cxnLst/>
              <a:rect l="l" t="t" r="r" b="b"/>
              <a:pathLst>
                <a:path w="43995" h="103888" extrusionOk="0">
                  <a:moveTo>
                    <a:pt x="11397" y="1"/>
                  </a:moveTo>
                  <a:cubicBezTo>
                    <a:pt x="5104" y="1"/>
                    <a:pt x="1" y="5103"/>
                    <a:pt x="1" y="11397"/>
                  </a:cubicBezTo>
                  <a:lnTo>
                    <a:pt x="1" y="92493"/>
                  </a:lnTo>
                  <a:cubicBezTo>
                    <a:pt x="1" y="98786"/>
                    <a:pt x="5104" y="103887"/>
                    <a:pt x="11397" y="103887"/>
                  </a:cubicBezTo>
                  <a:lnTo>
                    <a:pt x="32598" y="103887"/>
                  </a:lnTo>
                  <a:cubicBezTo>
                    <a:pt x="38892" y="103887"/>
                    <a:pt x="43994" y="98786"/>
                    <a:pt x="43994" y="92493"/>
                  </a:cubicBezTo>
                  <a:lnTo>
                    <a:pt x="43994" y="11397"/>
                  </a:lnTo>
                  <a:cubicBezTo>
                    <a:pt x="43994" y="5103"/>
                    <a:pt x="38892" y="1"/>
                    <a:pt x="3259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8"/>
            <p:cNvSpPr/>
            <p:nvPr/>
          </p:nvSpPr>
          <p:spPr>
            <a:xfrm>
              <a:off x="2798150" y="587125"/>
              <a:ext cx="3153725" cy="238550"/>
            </a:xfrm>
            <a:custGeom>
              <a:avLst/>
              <a:gdLst/>
              <a:ahLst/>
              <a:cxnLst/>
              <a:rect l="l" t="t" r="r" b="b"/>
              <a:pathLst>
                <a:path w="126149" h="9542" extrusionOk="0">
                  <a:moveTo>
                    <a:pt x="9542" y="0"/>
                  </a:moveTo>
                  <a:cubicBezTo>
                    <a:pt x="4272" y="0"/>
                    <a:pt x="0" y="4272"/>
                    <a:pt x="0" y="9541"/>
                  </a:cubicBezTo>
                  <a:lnTo>
                    <a:pt x="126148" y="9541"/>
                  </a:lnTo>
                  <a:cubicBezTo>
                    <a:pt x="126148" y="4272"/>
                    <a:pt x="121877" y="0"/>
                    <a:pt x="116607"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38"/>
            <p:cNvSpPr/>
            <p:nvPr/>
          </p:nvSpPr>
          <p:spPr>
            <a:xfrm>
              <a:off x="1322325" y="2152675"/>
              <a:ext cx="1377125" cy="968525"/>
            </a:xfrm>
            <a:custGeom>
              <a:avLst/>
              <a:gdLst/>
              <a:ahLst/>
              <a:cxnLst/>
              <a:rect l="l" t="t" r="r" b="b"/>
              <a:pathLst>
                <a:path w="55085" h="38741" extrusionOk="0">
                  <a:moveTo>
                    <a:pt x="10896" y="0"/>
                  </a:moveTo>
                  <a:cubicBezTo>
                    <a:pt x="4879" y="0"/>
                    <a:pt x="0" y="4879"/>
                    <a:pt x="0" y="10896"/>
                  </a:cubicBezTo>
                  <a:lnTo>
                    <a:pt x="0" y="27845"/>
                  </a:lnTo>
                  <a:cubicBezTo>
                    <a:pt x="0" y="33862"/>
                    <a:pt x="4879" y="38740"/>
                    <a:pt x="10896" y="38740"/>
                  </a:cubicBezTo>
                  <a:lnTo>
                    <a:pt x="44188" y="38740"/>
                  </a:lnTo>
                  <a:cubicBezTo>
                    <a:pt x="50206" y="38740"/>
                    <a:pt x="55084" y="33862"/>
                    <a:pt x="55084" y="27845"/>
                  </a:cubicBezTo>
                  <a:lnTo>
                    <a:pt x="55084" y="10896"/>
                  </a:lnTo>
                  <a:cubicBezTo>
                    <a:pt x="55084" y="4879"/>
                    <a:pt x="50206" y="0"/>
                    <a:pt x="44188"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38"/>
            <p:cNvSpPr/>
            <p:nvPr/>
          </p:nvSpPr>
          <p:spPr>
            <a:xfrm>
              <a:off x="2990450" y="2152675"/>
              <a:ext cx="1377125" cy="968525"/>
            </a:xfrm>
            <a:custGeom>
              <a:avLst/>
              <a:gdLst/>
              <a:ahLst/>
              <a:cxnLst/>
              <a:rect l="l" t="t" r="r" b="b"/>
              <a:pathLst>
                <a:path w="55085" h="38741" extrusionOk="0">
                  <a:moveTo>
                    <a:pt x="10897" y="0"/>
                  </a:moveTo>
                  <a:cubicBezTo>
                    <a:pt x="4879" y="0"/>
                    <a:pt x="1" y="4879"/>
                    <a:pt x="1" y="10896"/>
                  </a:cubicBezTo>
                  <a:lnTo>
                    <a:pt x="1" y="27845"/>
                  </a:lnTo>
                  <a:cubicBezTo>
                    <a:pt x="1" y="33862"/>
                    <a:pt x="4879" y="38740"/>
                    <a:pt x="10897" y="38740"/>
                  </a:cubicBezTo>
                  <a:lnTo>
                    <a:pt x="44189" y="38740"/>
                  </a:lnTo>
                  <a:cubicBezTo>
                    <a:pt x="50208" y="38740"/>
                    <a:pt x="55085" y="33862"/>
                    <a:pt x="55085" y="27845"/>
                  </a:cubicBezTo>
                  <a:lnTo>
                    <a:pt x="55085" y="10896"/>
                  </a:lnTo>
                  <a:cubicBezTo>
                    <a:pt x="55085" y="4879"/>
                    <a:pt x="50208" y="0"/>
                    <a:pt x="44189"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8"/>
            <p:cNvSpPr/>
            <p:nvPr/>
          </p:nvSpPr>
          <p:spPr>
            <a:xfrm>
              <a:off x="6280425" y="2057950"/>
              <a:ext cx="689075" cy="1098175"/>
            </a:xfrm>
            <a:custGeom>
              <a:avLst/>
              <a:gdLst/>
              <a:ahLst/>
              <a:cxnLst/>
              <a:rect l="l" t="t" r="r" b="b"/>
              <a:pathLst>
                <a:path w="27563" h="43927" extrusionOk="0">
                  <a:moveTo>
                    <a:pt x="9261" y="0"/>
                  </a:moveTo>
                  <a:cubicBezTo>
                    <a:pt x="4146" y="0"/>
                    <a:pt x="1" y="4146"/>
                    <a:pt x="1" y="9258"/>
                  </a:cubicBezTo>
                  <a:lnTo>
                    <a:pt x="1" y="34667"/>
                  </a:lnTo>
                  <a:cubicBezTo>
                    <a:pt x="1" y="39781"/>
                    <a:pt x="4146" y="43926"/>
                    <a:pt x="9261" y="43926"/>
                  </a:cubicBezTo>
                  <a:lnTo>
                    <a:pt x="18303" y="43926"/>
                  </a:lnTo>
                  <a:cubicBezTo>
                    <a:pt x="23417" y="43926"/>
                    <a:pt x="27562" y="39781"/>
                    <a:pt x="27562" y="34667"/>
                  </a:cubicBezTo>
                  <a:lnTo>
                    <a:pt x="27562" y="9258"/>
                  </a:lnTo>
                  <a:cubicBezTo>
                    <a:pt x="27562" y="4146"/>
                    <a:pt x="23417" y="0"/>
                    <a:pt x="18303"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38"/>
            <p:cNvSpPr/>
            <p:nvPr/>
          </p:nvSpPr>
          <p:spPr>
            <a:xfrm>
              <a:off x="4875850" y="1786275"/>
              <a:ext cx="755325" cy="543350"/>
            </a:xfrm>
            <a:custGeom>
              <a:avLst/>
              <a:gdLst/>
              <a:ahLst/>
              <a:cxnLst/>
              <a:rect l="l" t="t" r="r" b="b"/>
              <a:pathLst>
                <a:path w="30213" h="21734" extrusionOk="0">
                  <a:moveTo>
                    <a:pt x="6847" y="1"/>
                  </a:moveTo>
                  <a:cubicBezTo>
                    <a:pt x="3053" y="1"/>
                    <a:pt x="1" y="3054"/>
                    <a:pt x="1" y="6848"/>
                  </a:cubicBezTo>
                  <a:lnTo>
                    <a:pt x="1" y="14887"/>
                  </a:lnTo>
                  <a:cubicBezTo>
                    <a:pt x="1" y="18679"/>
                    <a:pt x="3053" y="21733"/>
                    <a:pt x="6847" y="21733"/>
                  </a:cubicBezTo>
                  <a:lnTo>
                    <a:pt x="23366" y="21733"/>
                  </a:lnTo>
                  <a:cubicBezTo>
                    <a:pt x="27158" y="21733"/>
                    <a:pt x="30213" y="18679"/>
                    <a:pt x="30213" y="14887"/>
                  </a:cubicBezTo>
                  <a:lnTo>
                    <a:pt x="30213" y="6848"/>
                  </a:lnTo>
                  <a:cubicBezTo>
                    <a:pt x="30213" y="3054"/>
                    <a:pt x="27158" y="1"/>
                    <a:pt x="23366"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38"/>
            <p:cNvSpPr/>
            <p:nvPr/>
          </p:nvSpPr>
          <p:spPr>
            <a:xfrm>
              <a:off x="238125" y="3955075"/>
              <a:ext cx="1894850" cy="501275"/>
            </a:xfrm>
            <a:custGeom>
              <a:avLst/>
              <a:gdLst/>
              <a:ahLst/>
              <a:cxnLst/>
              <a:rect l="l" t="t" r="r" b="b"/>
              <a:pathLst>
                <a:path w="75794" h="20051" extrusionOk="0">
                  <a:moveTo>
                    <a:pt x="10025" y="0"/>
                  </a:moveTo>
                  <a:cubicBezTo>
                    <a:pt x="4488" y="0"/>
                    <a:pt x="0" y="4489"/>
                    <a:pt x="0" y="10026"/>
                  </a:cubicBezTo>
                  <a:cubicBezTo>
                    <a:pt x="0" y="15562"/>
                    <a:pt x="4488" y="20051"/>
                    <a:pt x="10025" y="20051"/>
                  </a:cubicBezTo>
                  <a:lnTo>
                    <a:pt x="75794" y="20051"/>
                  </a:lnTo>
                  <a:lnTo>
                    <a:pt x="75794" y="0"/>
                  </a:ln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13"/>
        <p:cNvGrpSpPr/>
        <p:nvPr/>
      </p:nvGrpSpPr>
      <p:grpSpPr>
        <a:xfrm>
          <a:off x="0" y="0"/>
          <a:ext cx="0" cy="0"/>
          <a:chOff x="0" y="0"/>
          <a:chExt cx="0" cy="0"/>
        </a:xfrm>
      </p:grpSpPr>
      <p:sp>
        <p:nvSpPr>
          <p:cNvPr id="814" name="Google Shape;814;p39"/>
          <p:cNvSpPr txBox="1">
            <a:spLocks noGrp="1"/>
          </p:cNvSpPr>
          <p:nvPr>
            <p:ph type="ctrTitle" idx="8"/>
          </p:nvPr>
        </p:nvSpPr>
        <p:spPr>
          <a:xfrm>
            <a:off x="782230" y="148950"/>
            <a:ext cx="55752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News</a:t>
            </a:r>
            <a:endParaRPr/>
          </a:p>
        </p:txBody>
      </p:sp>
      <p:sp>
        <p:nvSpPr>
          <p:cNvPr id="815" name="Google Shape;815;p39"/>
          <p:cNvSpPr txBox="1">
            <a:spLocks noGrp="1"/>
          </p:cNvSpPr>
          <p:nvPr>
            <p:ph type="subTitle" idx="1"/>
          </p:nvPr>
        </p:nvSpPr>
        <p:spPr>
          <a:xfrm>
            <a:off x="1054774" y="3319900"/>
            <a:ext cx="15993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 and</a:t>
            </a:r>
            <a:endParaRPr/>
          </a:p>
          <a:p>
            <a:pPr marL="0" lvl="0" indent="0" algn="ctr" rtl="0">
              <a:spcBef>
                <a:spcPts val="0"/>
              </a:spcBef>
              <a:spcAft>
                <a:spcPts val="0"/>
              </a:spcAft>
              <a:buNone/>
            </a:pPr>
            <a:r>
              <a:rPr lang="en"/>
              <a:t>the fourth-largest in our Solar System</a:t>
            </a:r>
            <a:endParaRPr/>
          </a:p>
        </p:txBody>
      </p:sp>
      <p:sp>
        <p:nvSpPr>
          <p:cNvPr id="816" name="Google Shape;816;p39"/>
          <p:cNvSpPr txBox="1">
            <a:spLocks noGrp="1"/>
          </p:cNvSpPr>
          <p:nvPr>
            <p:ph type="title"/>
          </p:nvPr>
        </p:nvSpPr>
        <p:spPr>
          <a:xfrm>
            <a:off x="1087763" y="2760450"/>
            <a:ext cx="15333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a:t>
            </a:r>
            <a:endParaRPr/>
          </a:p>
        </p:txBody>
      </p:sp>
      <p:sp>
        <p:nvSpPr>
          <p:cNvPr id="817" name="Google Shape;817;p39"/>
          <p:cNvSpPr txBox="1">
            <a:spLocks noGrp="1"/>
          </p:cNvSpPr>
          <p:nvPr>
            <p:ph type="subTitle" idx="2"/>
          </p:nvPr>
        </p:nvSpPr>
        <p:spPr>
          <a:xfrm>
            <a:off x="2859362" y="3319900"/>
            <a:ext cx="15993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 cold place. It’s full of iron oxide, giving the planet its reddish cast</a:t>
            </a:r>
            <a:endParaRPr/>
          </a:p>
        </p:txBody>
      </p:sp>
      <p:sp>
        <p:nvSpPr>
          <p:cNvPr id="818" name="Google Shape;818;p39"/>
          <p:cNvSpPr txBox="1">
            <a:spLocks noGrp="1"/>
          </p:cNvSpPr>
          <p:nvPr>
            <p:ph type="title" idx="3"/>
          </p:nvPr>
        </p:nvSpPr>
        <p:spPr>
          <a:xfrm>
            <a:off x="2870941" y="2760450"/>
            <a:ext cx="15333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819" name="Google Shape;819;p39"/>
          <p:cNvSpPr txBox="1">
            <a:spLocks noGrp="1"/>
          </p:cNvSpPr>
          <p:nvPr>
            <p:ph type="subTitle" idx="4"/>
          </p:nvPr>
        </p:nvSpPr>
        <p:spPr>
          <a:xfrm>
            <a:off x="4691151" y="3319900"/>
            <a:ext cx="15993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Mercury is the closest planet to the Sun and also</a:t>
            </a:r>
            <a:endParaRPr/>
          </a:p>
          <a:p>
            <a:pPr marL="0" lvl="0" indent="0" algn="ctr" rtl="0">
              <a:spcBef>
                <a:spcPts val="0"/>
              </a:spcBef>
              <a:spcAft>
                <a:spcPts val="0"/>
              </a:spcAft>
              <a:buClr>
                <a:schemeClr val="dk1"/>
              </a:buClr>
              <a:buSzPts val="1100"/>
              <a:buFont typeface="Arial"/>
              <a:buNone/>
            </a:pPr>
            <a:r>
              <a:rPr lang="en"/>
              <a:t>the smallest one in our Solar System</a:t>
            </a:r>
            <a:endParaRPr/>
          </a:p>
          <a:p>
            <a:pPr marL="0" lvl="0" indent="0" algn="ctr" rtl="0">
              <a:spcBef>
                <a:spcPts val="0"/>
              </a:spcBef>
              <a:spcAft>
                <a:spcPts val="0"/>
              </a:spcAft>
              <a:buNone/>
            </a:pPr>
            <a:endParaRPr/>
          </a:p>
        </p:txBody>
      </p:sp>
      <p:sp>
        <p:nvSpPr>
          <p:cNvPr id="820" name="Google Shape;820;p39"/>
          <p:cNvSpPr txBox="1">
            <a:spLocks noGrp="1"/>
          </p:cNvSpPr>
          <p:nvPr>
            <p:ph type="title" idx="5"/>
          </p:nvPr>
        </p:nvSpPr>
        <p:spPr>
          <a:xfrm>
            <a:off x="4696942" y="2760450"/>
            <a:ext cx="15333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821" name="Google Shape;821;p39"/>
          <p:cNvSpPr txBox="1">
            <a:spLocks noGrp="1"/>
          </p:cNvSpPr>
          <p:nvPr>
            <p:ph type="subTitle" idx="6"/>
          </p:nvPr>
        </p:nvSpPr>
        <p:spPr>
          <a:xfrm>
            <a:off x="6522951" y="3319900"/>
            <a:ext cx="15993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Jupiter is the biggest planet in our Solar System and the fourth-brightest</a:t>
            </a:r>
            <a:endParaRPr/>
          </a:p>
          <a:p>
            <a:pPr marL="0" lvl="0" indent="0" algn="ctr" rtl="0">
              <a:spcBef>
                <a:spcPts val="0"/>
              </a:spcBef>
              <a:spcAft>
                <a:spcPts val="0"/>
              </a:spcAft>
              <a:buClr>
                <a:schemeClr val="dk1"/>
              </a:buClr>
              <a:buSzPts val="1100"/>
              <a:buFont typeface="Arial"/>
              <a:buNone/>
            </a:pPr>
            <a:r>
              <a:rPr lang="en"/>
              <a:t>object in the sky</a:t>
            </a:r>
            <a:endParaRPr/>
          </a:p>
          <a:p>
            <a:pPr marL="0" lvl="0" indent="0" algn="ctr" rtl="0">
              <a:spcBef>
                <a:spcPts val="0"/>
              </a:spcBef>
              <a:spcAft>
                <a:spcPts val="0"/>
              </a:spcAft>
              <a:buNone/>
            </a:pPr>
            <a:endParaRPr/>
          </a:p>
        </p:txBody>
      </p:sp>
      <p:sp>
        <p:nvSpPr>
          <p:cNvPr id="822" name="Google Shape;822;p39"/>
          <p:cNvSpPr txBox="1">
            <a:spLocks noGrp="1"/>
          </p:cNvSpPr>
          <p:nvPr>
            <p:ph type="title" idx="7"/>
          </p:nvPr>
        </p:nvSpPr>
        <p:spPr>
          <a:xfrm>
            <a:off x="6522944" y="2760450"/>
            <a:ext cx="15333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grpSp>
        <p:nvGrpSpPr>
          <p:cNvPr id="823" name="Google Shape;823;p39"/>
          <p:cNvGrpSpPr/>
          <p:nvPr/>
        </p:nvGrpSpPr>
        <p:grpSpPr>
          <a:xfrm>
            <a:off x="6719396" y="1905027"/>
            <a:ext cx="1206428" cy="909255"/>
            <a:chOff x="6526133" y="1513261"/>
            <a:chExt cx="1612657" cy="1215420"/>
          </a:xfrm>
        </p:grpSpPr>
        <p:sp>
          <p:nvSpPr>
            <p:cNvPr id="824" name="Google Shape;824;p39"/>
            <p:cNvSpPr/>
            <p:nvPr/>
          </p:nvSpPr>
          <p:spPr>
            <a:xfrm>
              <a:off x="6611858" y="1513261"/>
              <a:ext cx="1526932" cy="1215420"/>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rgbClr val="5B2602">
                <a:alpha val="41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39"/>
            <p:cNvSpPr/>
            <p:nvPr/>
          </p:nvSpPr>
          <p:spPr>
            <a:xfrm>
              <a:off x="6526133" y="1513261"/>
              <a:ext cx="1526932" cy="1215420"/>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39"/>
          <p:cNvGrpSpPr/>
          <p:nvPr/>
        </p:nvGrpSpPr>
        <p:grpSpPr>
          <a:xfrm rot="1142285">
            <a:off x="1237376" y="1945688"/>
            <a:ext cx="1206291" cy="909152"/>
            <a:chOff x="6526133" y="1513261"/>
            <a:chExt cx="1612657" cy="1215420"/>
          </a:xfrm>
        </p:grpSpPr>
        <p:sp>
          <p:nvSpPr>
            <p:cNvPr id="827" name="Google Shape;827;p39"/>
            <p:cNvSpPr/>
            <p:nvPr/>
          </p:nvSpPr>
          <p:spPr>
            <a:xfrm>
              <a:off x="6611858" y="1513261"/>
              <a:ext cx="1526932" cy="1215420"/>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rgbClr val="5B2602">
                <a:alpha val="41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39"/>
            <p:cNvSpPr/>
            <p:nvPr/>
          </p:nvSpPr>
          <p:spPr>
            <a:xfrm>
              <a:off x="6526133" y="1513261"/>
              <a:ext cx="1526932" cy="1215420"/>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 name="Google Shape;829;p39"/>
          <p:cNvGrpSpPr/>
          <p:nvPr/>
        </p:nvGrpSpPr>
        <p:grpSpPr>
          <a:xfrm rot="-1231695">
            <a:off x="3062796" y="1945978"/>
            <a:ext cx="1206264" cy="909132"/>
            <a:chOff x="6526133" y="1513261"/>
            <a:chExt cx="1612657" cy="1215420"/>
          </a:xfrm>
        </p:grpSpPr>
        <p:sp>
          <p:nvSpPr>
            <p:cNvPr id="830" name="Google Shape;830;p39"/>
            <p:cNvSpPr/>
            <p:nvPr/>
          </p:nvSpPr>
          <p:spPr>
            <a:xfrm>
              <a:off x="6611858" y="1513261"/>
              <a:ext cx="1526932" cy="1215420"/>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rgbClr val="5B2602">
                <a:alpha val="41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39"/>
            <p:cNvSpPr/>
            <p:nvPr/>
          </p:nvSpPr>
          <p:spPr>
            <a:xfrm>
              <a:off x="6526133" y="1513261"/>
              <a:ext cx="1526932" cy="1215420"/>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 name="Google Shape;832;p39"/>
          <p:cNvGrpSpPr/>
          <p:nvPr/>
        </p:nvGrpSpPr>
        <p:grpSpPr>
          <a:xfrm rot="9222128">
            <a:off x="4849742" y="1945961"/>
            <a:ext cx="1206295" cy="909155"/>
            <a:chOff x="6526133" y="1513261"/>
            <a:chExt cx="1612657" cy="1215420"/>
          </a:xfrm>
        </p:grpSpPr>
        <p:sp>
          <p:nvSpPr>
            <p:cNvPr id="833" name="Google Shape;833;p39"/>
            <p:cNvSpPr/>
            <p:nvPr/>
          </p:nvSpPr>
          <p:spPr>
            <a:xfrm>
              <a:off x="6611858" y="1513261"/>
              <a:ext cx="1526932" cy="1215420"/>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rgbClr val="5B2602">
                <a:alpha val="41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39"/>
            <p:cNvSpPr/>
            <p:nvPr/>
          </p:nvSpPr>
          <p:spPr>
            <a:xfrm>
              <a:off x="6526133" y="1513261"/>
              <a:ext cx="1526932" cy="1215420"/>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 name="Google Shape;835;p39"/>
          <p:cNvGrpSpPr/>
          <p:nvPr/>
        </p:nvGrpSpPr>
        <p:grpSpPr>
          <a:xfrm>
            <a:off x="1358042" y="2023195"/>
            <a:ext cx="992772" cy="754810"/>
            <a:chOff x="892075" y="3162850"/>
            <a:chExt cx="2801275" cy="2129825"/>
          </a:xfrm>
        </p:grpSpPr>
        <p:sp>
          <p:nvSpPr>
            <p:cNvPr id="836" name="Google Shape;836;p39"/>
            <p:cNvSpPr/>
            <p:nvPr/>
          </p:nvSpPr>
          <p:spPr>
            <a:xfrm>
              <a:off x="1031500" y="3225250"/>
              <a:ext cx="2611250" cy="1895075"/>
            </a:xfrm>
            <a:custGeom>
              <a:avLst/>
              <a:gdLst/>
              <a:ahLst/>
              <a:cxnLst/>
              <a:rect l="l" t="t" r="r" b="b"/>
              <a:pathLst>
                <a:path w="104450" h="75803" extrusionOk="0">
                  <a:moveTo>
                    <a:pt x="28039" y="1"/>
                  </a:moveTo>
                  <a:lnTo>
                    <a:pt x="17288" y="15857"/>
                  </a:lnTo>
                  <a:cubicBezTo>
                    <a:pt x="2201" y="28447"/>
                    <a:pt x="0" y="43099"/>
                    <a:pt x="0" y="43099"/>
                  </a:cubicBezTo>
                  <a:cubicBezTo>
                    <a:pt x="0" y="43099"/>
                    <a:pt x="43393" y="59467"/>
                    <a:pt x="48940" y="68117"/>
                  </a:cubicBezTo>
                  <a:cubicBezTo>
                    <a:pt x="53445" y="75143"/>
                    <a:pt x="86601" y="75803"/>
                    <a:pt x="98897" y="75803"/>
                  </a:cubicBezTo>
                  <a:cubicBezTo>
                    <a:pt x="101741" y="75803"/>
                    <a:pt x="103469" y="75767"/>
                    <a:pt x="103469" y="75767"/>
                  </a:cubicBezTo>
                  <a:cubicBezTo>
                    <a:pt x="103469" y="75767"/>
                    <a:pt x="104449" y="63656"/>
                    <a:pt x="102691" y="60803"/>
                  </a:cubicBezTo>
                  <a:cubicBezTo>
                    <a:pt x="100933" y="57950"/>
                    <a:pt x="93879" y="56037"/>
                    <a:pt x="84525" y="51541"/>
                  </a:cubicBezTo>
                  <a:cubicBezTo>
                    <a:pt x="75171" y="47044"/>
                    <a:pt x="73074" y="43002"/>
                    <a:pt x="69087" y="35498"/>
                  </a:cubicBezTo>
                  <a:cubicBezTo>
                    <a:pt x="66151" y="29975"/>
                    <a:pt x="66658" y="21756"/>
                    <a:pt x="67287" y="17046"/>
                  </a:cubicBezTo>
                  <a:cubicBezTo>
                    <a:pt x="67574" y="14891"/>
                    <a:pt x="66288" y="12833"/>
                    <a:pt x="64226" y="12142"/>
                  </a:cubicBezTo>
                  <a:lnTo>
                    <a:pt x="28039"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39"/>
            <p:cNvSpPr/>
            <p:nvPr/>
          </p:nvSpPr>
          <p:spPr>
            <a:xfrm>
              <a:off x="1559750" y="3162850"/>
              <a:ext cx="950850" cy="518950"/>
            </a:xfrm>
            <a:custGeom>
              <a:avLst/>
              <a:gdLst/>
              <a:ahLst/>
              <a:cxnLst/>
              <a:rect l="l" t="t" r="r" b="b"/>
              <a:pathLst>
                <a:path w="38034" h="20758" extrusionOk="0">
                  <a:moveTo>
                    <a:pt x="6967" y="0"/>
                  </a:moveTo>
                  <a:cubicBezTo>
                    <a:pt x="6060" y="0"/>
                    <a:pt x="5193" y="479"/>
                    <a:pt x="4721" y="1301"/>
                  </a:cubicBezTo>
                  <a:lnTo>
                    <a:pt x="815" y="8104"/>
                  </a:lnTo>
                  <a:cubicBezTo>
                    <a:pt x="1" y="9522"/>
                    <a:pt x="688" y="11330"/>
                    <a:pt x="2237" y="11851"/>
                  </a:cubicBezTo>
                  <a:lnTo>
                    <a:pt x="28389" y="20624"/>
                  </a:lnTo>
                  <a:cubicBezTo>
                    <a:pt x="28659" y="20714"/>
                    <a:pt x="28936" y="20758"/>
                    <a:pt x="29212" y="20758"/>
                  </a:cubicBezTo>
                  <a:cubicBezTo>
                    <a:pt x="29887" y="20758"/>
                    <a:pt x="30547" y="20494"/>
                    <a:pt x="31042" y="20003"/>
                  </a:cubicBezTo>
                  <a:lnTo>
                    <a:pt x="37134" y="13934"/>
                  </a:lnTo>
                  <a:cubicBezTo>
                    <a:pt x="37770" y="13300"/>
                    <a:pt x="38033" y="12383"/>
                    <a:pt x="37829" y="11508"/>
                  </a:cubicBezTo>
                  <a:cubicBezTo>
                    <a:pt x="37624" y="10634"/>
                    <a:pt x="36982" y="9928"/>
                    <a:pt x="36130" y="9643"/>
                  </a:cubicBezTo>
                  <a:lnTo>
                    <a:pt x="7791" y="135"/>
                  </a:lnTo>
                  <a:cubicBezTo>
                    <a:pt x="7519" y="44"/>
                    <a:pt x="7241" y="0"/>
                    <a:pt x="696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39"/>
            <p:cNvSpPr/>
            <p:nvPr/>
          </p:nvSpPr>
          <p:spPr>
            <a:xfrm>
              <a:off x="2473025" y="3746875"/>
              <a:ext cx="195050" cy="179675"/>
            </a:xfrm>
            <a:custGeom>
              <a:avLst/>
              <a:gdLst/>
              <a:ahLst/>
              <a:cxnLst/>
              <a:rect l="l" t="t" r="r" b="b"/>
              <a:pathLst>
                <a:path w="7802" h="7187" extrusionOk="0">
                  <a:moveTo>
                    <a:pt x="3895" y="587"/>
                  </a:moveTo>
                  <a:cubicBezTo>
                    <a:pt x="4862" y="588"/>
                    <a:pt x="5771" y="1053"/>
                    <a:pt x="6335" y="1838"/>
                  </a:cubicBezTo>
                  <a:cubicBezTo>
                    <a:pt x="6900" y="2623"/>
                    <a:pt x="7054" y="3631"/>
                    <a:pt x="6747" y="4549"/>
                  </a:cubicBezTo>
                  <a:cubicBezTo>
                    <a:pt x="6326" y="5804"/>
                    <a:pt x="5152" y="6599"/>
                    <a:pt x="3897" y="6599"/>
                  </a:cubicBezTo>
                  <a:cubicBezTo>
                    <a:pt x="3580" y="6599"/>
                    <a:pt x="3259" y="6548"/>
                    <a:pt x="2943" y="6442"/>
                  </a:cubicBezTo>
                  <a:cubicBezTo>
                    <a:pt x="1547" y="5974"/>
                    <a:pt x="696" y="4564"/>
                    <a:pt x="932" y="3111"/>
                  </a:cubicBezTo>
                  <a:cubicBezTo>
                    <a:pt x="1168" y="1656"/>
                    <a:pt x="2423" y="588"/>
                    <a:pt x="3895" y="587"/>
                  </a:cubicBezTo>
                  <a:close/>
                  <a:moveTo>
                    <a:pt x="3899" y="0"/>
                  </a:moveTo>
                  <a:cubicBezTo>
                    <a:pt x="3164" y="0"/>
                    <a:pt x="2428" y="225"/>
                    <a:pt x="1801" y="676"/>
                  </a:cubicBezTo>
                  <a:cubicBezTo>
                    <a:pt x="535" y="1586"/>
                    <a:pt x="1" y="3208"/>
                    <a:pt x="478" y="4693"/>
                  </a:cubicBezTo>
                  <a:cubicBezTo>
                    <a:pt x="955" y="6178"/>
                    <a:pt x="2335" y="7185"/>
                    <a:pt x="3895" y="7187"/>
                  </a:cubicBezTo>
                  <a:cubicBezTo>
                    <a:pt x="5398" y="7187"/>
                    <a:pt x="6801" y="6236"/>
                    <a:pt x="7305" y="4737"/>
                  </a:cubicBezTo>
                  <a:cubicBezTo>
                    <a:pt x="7801" y="3257"/>
                    <a:pt x="7287" y="1628"/>
                    <a:pt x="6031" y="701"/>
                  </a:cubicBezTo>
                  <a:cubicBezTo>
                    <a:pt x="5397" y="234"/>
                    <a:pt x="4648" y="0"/>
                    <a:pt x="389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39"/>
            <p:cNvSpPr/>
            <p:nvPr/>
          </p:nvSpPr>
          <p:spPr>
            <a:xfrm>
              <a:off x="2547500" y="4052675"/>
              <a:ext cx="195275" cy="179725"/>
            </a:xfrm>
            <a:custGeom>
              <a:avLst/>
              <a:gdLst/>
              <a:ahLst/>
              <a:cxnLst/>
              <a:rect l="l" t="t" r="r" b="b"/>
              <a:pathLst>
                <a:path w="7811" h="7189" extrusionOk="0">
                  <a:moveTo>
                    <a:pt x="3769" y="588"/>
                  </a:moveTo>
                  <a:cubicBezTo>
                    <a:pt x="3770" y="588"/>
                    <a:pt x="3771" y="588"/>
                    <a:pt x="3772" y="588"/>
                  </a:cubicBezTo>
                  <a:cubicBezTo>
                    <a:pt x="4097" y="588"/>
                    <a:pt x="4422" y="640"/>
                    <a:pt x="4730" y="745"/>
                  </a:cubicBezTo>
                  <a:cubicBezTo>
                    <a:pt x="6218" y="1246"/>
                    <a:pt x="7072" y="2805"/>
                    <a:pt x="6693" y="4328"/>
                  </a:cubicBezTo>
                  <a:cubicBezTo>
                    <a:pt x="6355" y="5688"/>
                    <a:pt x="5133" y="6612"/>
                    <a:pt x="3772" y="6612"/>
                  </a:cubicBezTo>
                  <a:cubicBezTo>
                    <a:pt x="3610" y="6612"/>
                    <a:pt x="3445" y="6599"/>
                    <a:pt x="3280" y="6572"/>
                  </a:cubicBezTo>
                  <a:cubicBezTo>
                    <a:pt x="1733" y="6318"/>
                    <a:pt x="638" y="4918"/>
                    <a:pt x="766" y="3354"/>
                  </a:cubicBezTo>
                  <a:cubicBezTo>
                    <a:pt x="893" y="1792"/>
                    <a:pt x="2200" y="588"/>
                    <a:pt x="3769" y="588"/>
                  </a:cubicBezTo>
                  <a:close/>
                  <a:moveTo>
                    <a:pt x="3777" y="1"/>
                  </a:moveTo>
                  <a:cubicBezTo>
                    <a:pt x="2275" y="1"/>
                    <a:pt x="872" y="950"/>
                    <a:pt x="369" y="2451"/>
                  </a:cubicBezTo>
                  <a:cubicBezTo>
                    <a:pt x="0" y="3548"/>
                    <a:pt x="184" y="4755"/>
                    <a:pt x="859" y="5694"/>
                  </a:cubicBezTo>
                  <a:cubicBezTo>
                    <a:pt x="1534" y="6632"/>
                    <a:pt x="2619" y="7189"/>
                    <a:pt x="3777" y="7189"/>
                  </a:cubicBezTo>
                  <a:lnTo>
                    <a:pt x="3777" y="7189"/>
                  </a:lnTo>
                  <a:cubicBezTo>
                    <a:pt x="5320" y="7184"/>
                    <a:pt x="6689" y="6199"/>
                    <a:pt x="7181" y="4737"/>
                  </a:cubicBezTo>
                  <a:cubicBezTo>
                    <a:pt x="7811" y="2856"/>
                    <a:pt x="6798" y="819"/>
                    <a:pt x="4917" y="187"/>
                  </a:cubicBezTo>
                  <a:cubicBezTo>
                    <a:pt x="4539" y="61"/>
                    <a:pt x="4155" y="1"/>
                    <a:pt x="3777" y="1"/>
                  </a:cubicBezTo>
                  <a:close/>
                  <a:moveTo>
                    <a:pt x="3777" y="7189"/>
                  </a:moveTo>
                  <a:cubicBezTo>
                    <a:pt x="3777" y="7189"/>
                    <a:pt x="3777" y="7189"/>
                    <a:pt x="3777" y="7189"/>
                  </a:cubicBezTo>
                  <a:lnTo>
                    <a:pt x="3778" y="7189"/>
                  </a:lnTo>
                  <a:cubicBezTo>
                    <a:pt x="3778" y="7189"/>
                    <a:pt x="3777" y="7189"/>
                    <a:pt x="3777" y="7189"/>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39"/>
            <p:cNvSpPr/>
            <p:nvPr/>
          </p:nvSpPr>
          <p:spPr>
            <a:xfrm>
              <a:off x="2716625" y="4326200"/>
              <a:ext cx="195300" cy="179650"/>
            </a:xfrm>
            <a:custGeom>
              <a:avLst/>
              <a:gdLst/>
              <a:ahLst/>
              <a:cxnLst/>
              <a:rect l="l" t="t" r="r" b="b"/>
              <a:pathLst>
                <a:path w="7812" h="7186" extrusionOk="0">
                  <a:moveTo>
                    <a:pt x="3771" y="587"/>
                  </a:moveTo>
                  <a:cubicBezTo>
                    <a:pt x="4098" y="587"/>
                    <a:pt x="4421" y="640"/>
                    <a:pt x="4729" y="744"/>
                  </a:cubicBezTo>
                  <a:cubicBezTo>
                    <a:pt x="6302" y="1272"/>
                    <a:pt x="7151" y="2976"/>
                    <a:pt x="6623" y="4549"/>
                  </a:cubicBezTo>
                  <a:cubicBezTo>
                    <a:pt x="6201" y="5804"/>
                    <a:pt x="5028" y="6599"/>
                    <a:pt x="3772" y="6599"/>
                  </a:cubicBezTo>
                  <a:cubicBezTo>
                    <a:pt x="3456" y="6599"/>
                    <a:pt x="3134" y="6549"/>
                    <a:pt x="2818" y="6443"/>
                  </a:cubicBezTo>
                  <a:cubicBezTo>
                    <a:pt x="1422" y="5973"/>
                    <a:pt x="570" y="4563"/>
                    <a:pt x="807" y="3110"/>
                  </a:cubicBezTo>
                  <a:cubicBezTo>
                    <a:pt x="1044" y="1657"/>
                    <a:pt x="2299" y="589"/>
                    <a:pt x="3771" y="587"/>
                  </a:cubicBezTo>
                  <a:close/>
                  <a:moveTo>
                    <a:pt x="3776" y="0"/>
                  </a:moveTo>
                  <a:cubicBezTo>
                    <a:pt x="2274" y="0"/>
                    <a:pt x="871" y="950"/>
                    <a:pt x="367" y="2451"/>
                  </a:cubicBezTo>
                  <a:cubicBezTo>
                    <a:pt x="0" y="3546"/>
                    <a:pt x="182" y="4752"/>
                    <a:pt x="856" y="5691"/>
                  </a:cubicBezTo>
                  <a:cubicBezTo>
                    <a:pt x="1530" y="6628"/>
                    <a:pt x="2614" y="7186"/>
                    <a:pt x="3771" y="7186"/>
                  </a:cubicBezTo>
                  <a:cubicBezTo>
                    <a:pt x="5272" y="7186"/>
                    <a:pt x="6677" y="6237"/>
                    <a:pt x="7179" y="4737"/>
                  </a:cubicBezTo>
                  <a:cubicBezTo>
                    <a:pt x="7811" y="2855"/>
                    <a:pt x="6797" y="819"/>
                    <a:pt x="4917" y="187"/>
                  </a:cubicBezTo>
                  <a:cubicBezTo>
                    <a:pt x="4539" y="60"/>
                    <a:pt x="4155" y="0"/>
                    <a:pt x="377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39"/>
            <p:cNvSpPr/>
            <p:nvPr/>
          </p:nvSpPr>
          <p:spPr>
            <a:xfrm>
              <a:off x="2983925" y="4532075"/>
              <a:ext cx="195000" cy="179650"/>
            </a:xfrm>
            <a:custGeom>
              <a:avLst/>
              <a:gdLst/>
              <a:ahLst/>
              <a:cxnLst/>
              <a:rect l="l" t="t" r="r" b="b"/>
              <a:pathLst>
                <a:path w="7800" h="7186" extrusionOk="0">
                  <a:moveTo>
                    <a:pt x="3892" y="586"/>
                  </a:moveTo>
                  <a:cubicBezTo>
                    <a:pt x="3893" y="586"/>
                    <a:pt x="3894" y="586"/>
                    <a:pt x="3895" y="586"/>
                  </a:cubicBezTo>
                  <a:cubicBezTo>
                    <a:pt x="4221" y="586"/>
                    <a:pt x="4545" y="640"/>
                    <a:pt x="4855" y="743"/>
                  </a:cubicBezTo>
                  <a:cubicBezTo>
                    <a:pt x="6342" y="1244"/>
                    <a:pt x="7196" y="2804"/>
                    <a:pt x="6817" y="4328"/>
                  </a:cubicBezTo>
                  <a:cubicBezTo>
                    <a:pt x="6479" y="5688"/>
                    <a:pt x="5257" y="6612"/>
                    <a:pt x="3896" y="6612"/>
                  </a:cubicBezTo>
                  <a:cubicBezTo>
                    <a:pt x="3734" y="6612"/>
                    <a:pt x="3570" y="6599"/>
                    <a:pt x="3405" y="6572"/>
                  </a:cubicBezTo>
                  <a:cubicBezTo>
                    <a:pt x="1855" y="6318"/>
                    <a:pt x="760" y="4917"/>
                    <a:pt x="888" y="3353"/>
                  </a:cubicBezTo>
                  <a:cubicBezTo>
                    <a:pt x="1016" y="1790"/>
                    <a:pt x="2323" y="586"/>
                    <a:pt x="3892" y="586"/>
                  </a:cubicBezTo>
                  <a:close/>
                  <a:moveTo>
                    <a:pt x="3899" y="0"/>
                  </a:moveTo>
                  <a:cubicBezTo>
                    <a:pt x="3164" y="0"/>
                    <a:pt x="2428" y="225"/>
                    <a:pt x="1801" y="676"/>
                  </a:cubicBezTo>
                  <a:cubicBezTo>
                    <a:pt x="535" y="1586"/>
                    <a:pt x="1" y="3209"/>
                    <a:pt x="478" y="4693"/>
                  </a:cubicBezTo>
                  <a:cubicBezTo>
                    <a:pt x="954" y="6176"/>
                    <a:pt x="2335" y="7184"/>
                    <a:pt x="3895" y="7185"/>
                  </a:cubicBezTo>
                  <a:cubicBezTo>
                    <a:pt x="5398" y="7185"/>
                    <a:pt x="6801" y="6235"/>
                    <a:pt x="7305" y="4735"/>
                  </a:cubicBezTo>
                  <a:cubicBezTo>
                    <a:pt x="7800" y="3257"/>
                    <a:pt x="7285" y="1628"/>
                    <a:pt x="6031" y="701"/>
                  </a:cubicBezTo>
                  <a:cubicBezTo>
                    <a:pt x="5397" y="234"/>
                    <a:pt x="4648" y="0"/>
                    <a:pt x="389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39"/>
            <p:cNvSpPr/>
            <p:nvPr/>
          </p:nvSpPr>
          <p:spPr>
            <a:xfrm>
              <a:off x="2563400" y="3823575"/>
              <a:ext cx="194975" cy="28200"/>
            </a:xfrm>
            <a:custGeom>
              <a:avLst/>
              <a:gdLst/>
              <a:ahLst/>
              <a:cxnLst/>
              <a:rect l="l" t="t" r="r" b="b"/>
              <a:pathLst>
                <a:path w="7799" h="1128" extrusionOk="0">
                  <a:moveTo>
                    <a:pt x="7233" y="1"/>
                  </a:moveTo>
                  <a:lnTo>
                    <a:pt x="286" y="232"/>
                  </a:lnTo>
                  <a:cubicBezTo>
                    <a:pt x="128" y="237"/>
                    <a:pt x="2" y="366"/>
                    <a:pt x="0" y="524"/>
                  </a:cubicBezTo>
                  <a:cubicBezTo>
                    <a:pt x="0" y="682"/>
                    <a:pt x="124" y="813"/>
                    <a:pt x="282" y="819"/>
                  </a:cubicBezTo>
                  <a:lnTo>
                    <a:pt x="7227" y="1127"/>
                  </a:lnTo>
                  <a:lnTo>
                    <a:pt x="7271" y="1127"/>
                  </a:lnTo>
                  <a:cubicBezTo>
                    <a:pt x="7570" y="1103"/>
                    <a:pt x="7799" y="847"/>
                    <a:pt x="7788" y="547"/>
                  </a:cubicBezTo>
                  <a:cubicBezTo>
                    <a:pt x="7779" y="246"/>
                    <a:pt x="7534" y="5"/>
                    <a:pt x="723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39"/>
            <p:cNvSpPr/>
            <p:nvPr/>
          </p:nvSpPr>
          <p:spPr>
            <a:xfrm>
              <a:off x="2649050" y="4086525"/>
              <a:ext cx="193000" cy="65700"/>
            </a:xfrm>
            <a:custGeom>
              <a:avLst/>
              <a:gdLst/>
              <a:ahLst/>
              <a:cxnLst/>
              <a:rect l="l" t="t" r="r" b="b"/>
              <a:pathLst>
                <a:path w="7720" h="2628" extrusionOk="0">
                  <a:moveTo>
                    <a:pt x="7085" y="1"/>
                  </a:moveTo>
                  <a:cubicBezTo>
                    <a:pt x="7022" y="1"/>
                    <a:pt x="6958" y="11"/>
                    <a:pt x="6895" y="34"/>
                  </a:cubicBezTo>
                  <a:lnTo>
                    <a:pt x="244" y="2051"/>
                  </a:lnTo>
                  <a:lnTo>
                    <a:pt x="243" y="2052"/>
                  </a:lnTo>
                  <a:cubicBezTo>
                    <a:pt x="91" y="2096"/>
                    <a:pt x="1" y="2254"/>
                    <a:pt x="41" y="2407"/>
                  </a:cubicBezTo>
                  <a:cubicBezTo>
                    <a:pt x="76" y="2540"/>
                    <a:pt x="195" y="2628"/>
                    <a:pt x="327" y="2628"/>
                  </a:cubicBezTo>
                  <a:cubicBezTo>
                    <a:pt x="348" y="2628"/>
                    <a:pt x="370" y="2626"/>
                    <a:pt x="392" y="2621"/>
                  </a:cubicBezTo>
                  <a:lnTo>
                    <a:pt x="7181" y="1124"/>
                  </a:lnTo>
                  <a:cubicBezTo>
                    <a:pt x="7195" y="1120"/>
                    <a:pt x="7210" y="1117"/>
                    <a:pt x="7223" y="1112"/>
                  </a:cubicBezTo>
                  <a:cubicBezTo>
                    <a:pt x="7536" y="1034"/>
                    <a:pt x="7720" y="711"/>
                    <a:pt x="7625" y="402"/>
                  </a:cubicBezTo>
                  <a:cubicBezTo>
                    <a:pt x="7551" y="157"/>
                    <a:pt x="7326" y="1"/>
                    <a:pt x="708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39"/>
            <p:cNvSpPr/>
            <p:nvPr/>
          </p:nvSpPr>
          <p:spPr>
            <a:xfrm>
              <a:off x="2801425" y="4323025"/>
              <a:ext cx="180575" cy="104400"/>
            </a:xfrm>
            <a:custGeom>
              <a:avLst/>
              <a:gdLst/>
              <a:ahLst/>
              <a:cxnLst/>
              <a:rect l="l" t="t" r="r" b="b"/>
              <a:pathLst>
                <a:path w="7223" h="4176" extrusionOk="0">
                  <a:moveTo>
                    <a:pt x="6572" y="0"/>
                  </a:moveTo>
                  <a:cubicBezTo>
                    <a:pt x="6466" y="0"/>
                    <a:pt x="6359" y="30"/>
                    <a:pt x="6263" y="93"/>
                  </a:cubicBezTo>
                  <a:lnTo>
                    <a:pt x="188" y="3628"/>
                  </a:lnTo>
                  <a:lnTo>
                    <a:pt x="188" y="3626"/>
                  </a:lnTo>
                  <a:cubicBezTo>
                    <a:pt x="51" y="3706"/>
                    <a:pt x="0" y="3879"/>
                    <a:pt x="75" y="4019"/>
                  </a:cubicBezTo>
                  <a:cubicBezTo>
                    <a:pt x="127" y="4119"/>
                    <a:pt x="229" y="4176"/>
                    <a:pt x="334" y="4176"/>
                  </a:cubicBezTo>
                  <a:cubicBezTo>
                    <a:pt x="378" y="4176"/>
                    <a:pt x="422" y="4166"/>
                    <a:pt x="463" y="4145"/>
                  </a:cubicBezTo>
                  <a:lnTo>
                    <a:pt x="6793" y="1087"/>
                  </a:lnTo>
                  <a:cubicBezTo>
                    <a:pt x="6805" y="1081"/>
                    <a:pt x="6818" y="1074"/>
                    <a:pt x="6830" y="1066"/>
                  </a:cubicBezTo>
                  <a:cubicBezTo>
                    <a:pt x="7117" y="919"/>
                    <a:pt x="7223" y="561"/>
                    <a:pt x="7060" y="281"/>
                  </a:cubicBezTo>
                  <a:cubicBezTo>
                    <a:pt x="6955" y="100"/>
                    <a:pt x="6766" y="0"/>
                    <a:pt x="657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39"/>
            <p:cNvSpPr/>
            <p:nvPr/>
          </p:nvSpPr>
          <p:spPr>
            <a:xfrm>
              <a:off x="3074250" y="4479525"/>
              <a:ext cx="143375" cy="151475"/>
            </a:xfrm>
            <a:custGeom>
              <a:avLst/>
              <a:gdLst/>
              <a:ahLst/>
              <a:cxnLst/>
              <a:rect l="l" t="t" r="r" b="b"/>
              <a:pathLst>
                <a:path w="5735" h="6059" extrusionOk="0">
                  <a:moveTo>
                    <a:pt x="5102" y="1"/>
                  </a:moveTo>
                  <a:cubicBezTo>
                    <a:pt x="4933" y="1"/>
                    <a:pt x="4765" y="76"/>
                    <a:pt x="4654" y="222"/>
                  </a:cubicBezTo>
                  <a:lnTo>
                    <a:pt x="100" y="5577"/>
                  </a:lnTo>
                  <a:cubicBezTo>
                    <a:pt x="1" y="5697"/>
                    <a:pt x="13" y="5875"/>
                    <a:pt x="127" y="5980"/>
                  </a:cubicBezTo>
                  <a:cubicBezTo>
                    <a:pt x="184" y="6032"/>
                    <a:pt x="255" y="6058"/>
                    <a:pt x="327" y="6058"/>
                  </a:cubicBezTo>
                  <a:cubicBezTo>
                    <a:pt x="401" y="6058"/>
                    <a:pt x="476" y="6030"/>
                    <a:pt x="533" y="5974"/>
                  </a:cubicBezTo>
                  <a:lnTo>
                    <a:pt x="5483" y="983"/>
                  </a:lnTo>
                  <a:cubicBezTo>
                    <a:pt x="5494" y="974"/>
                    <a:pt x="5503" y="962"/>
                    <a:pt x="5512" y="952"/>
                  </a:cubicBezTo>
                  <a:cubicBezTo>
                    <a:pt x="5734" y="717"/>
                    <a:pt x="5713" y="344"/>
                    <a:pt x="5468" y="135"/>
                  </a:cubicBezTo>
                  <a:cubicBezTo>
                    <a:pt x="5361" y="45"/>
                    <a:pt x="5231" y="1"/>
                    <a:pt x="510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39"/>
            <p:cNvSpPr/>
            <p:nvPr/>
          </p:nvSpPr>
          <p:spPr>
            <a:xfrm>
              <a:off x="1042025" y="3578825"/>
              <a:ext cx="1002600" cy="949075"/>
            </a:xfrm>
            <a:custGeom>
              <a:avLst/>
              <a:gdLst/>
              <a:ahLst/>
              <a:cxnLst/>
              <a:rect l="l" t="t" r="r" b="b"/>
              <a:pathLst>
                <a:path w="40104" h="37963" extrusionOk="0">
                  <a:moveTo>
                    <a:pt x="18028" y="1"/>
                  </a:moveTo>
                  <a:lnTo>
                    <a:pt x="16867" y="1714"/>
                  </a:lnTo>
                  <a:cubicBezTo>
                    <a:pt x="5054" y="11573"/>
                    <a:pt x="1142" y="22691"/>
                    <a:pt x="0" y="27054"/>
                  </a:cubicBezTo>
                  <a:lnTo>
                    <a:pt x="32512" y="37962"/>
                  </a:lnTo>
                  <a:cubicBezTo>
                    <a:pt x="40104" y="16750"/>
                    <a:pt x="24562" y="4185"/>
                    <a:pt x="18028"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39"/>
            <p:cNvSpPr/>
            <p:nvPr/>
          </p:nvSpPr>
          <p:spPr>
            <a:xfrm>
              <a:off x="892075" y="4156775"/>
              <a:ext cx="2801275" cy="1135900"/>
            </a:xfrm>
            <a:custGeom>
              <a:avLst/>
              <a:gdLst/>
              <a:ahLst/>
              <a:cxnLst/>
              <a:rect l="l" t="t" r="r" b="b"/>
              <a:pathLst>
                <a:path w="112051" h="45436" extrusionOk="0">
                  <a:moveTo>
                    <a:pt x="4368" y="0"/>
                  </a:moveTo>
                  <a:lnTo>
                    <a:pt x="0" y="13020"/>
                  </a:lnTo>
                  <a:cubicBezTo>
                    <a:pt x="1110" y="13928"/>
                    <a:pt x="2361" y="14779"/>
                    <a:pt x="3705" y="15581"/>
                  </a:cubicBezTo>
                  <a:lnTo>
                    <a:pt x="4963" y="11831"/>
                  </a:lnTo>
                  <a:lnTo>
                    <a:pt x="9506" y="13355"/>
                  </a:lnTo>
                  <a:lnTo>
                    <a:pt x="8000" y="17846"/>
                  </a:lnTo>
                  <a:cubicBezTo>
                    <a:pt x="9620" y="18606"/>
                    <a:pt x="11303" y="19301"/>
                    <a:pt x="12994" y="19940"/>
                  </a:cubicBezTo>
                  <a:lnTo>
                    <a:pt x="14531" y="15357"/>
                  </a:lnTo>
                  <a:lnTo>
                    <a:pt x="19073" y="16882"/>
                  </a:lnTo>
                  <a:lnTo>
                    <a:pt x="17518" y="21516"/>
                  </a:lnTo>
                  <a:cubicBezTo>
                    <a:pt x="19242" y="22070"/>
                    <a:pt x="20919" y="22560"/>
                    <a:pt x="22493" y="22989"/>
                  </a:cubicBezTo>
                  <a:lnTo>
                    <a:pt x="23989" y="18531"/>
                  </a:lnTo>
                  <a:lnTo>
                    <a:pt x="28531" y="20054"/>
                  </a:lnTo>
                  <a:lnTo>
                    <a:pt x="27152" y="24166"/>
                  </a:lnTo>
                  <a:cubicBezTo>
                    <a:pt x="30406" y="24926"/>
                    <a:pt x="32544" y="25296"/>
                    <a:pt x="32544" y="25296"/>
                  </a:cubicBezTo>
                  <a:lnTo>
                    <a:pt x="34296" y="20072"/>
                  </a:lnTo>
                  <a:cubicBezTo>
                    <a:pt x="41866" y="24493"/>
                    <a:pt x="48476" y="32010"/>
                    <a:pt x="53557" y="35515"/>
                  </a:cubicBezTo>
                  <a:cubicBezTo>
                    <a:pt x="54193" y="35952"/>
                    <a:pt x="54843" y="36366"/>
                    <a:pt x="55496" y="36769"/>
                  </a:cubicBezTo>
                  <a:lnTo>
                    <a:pt x="57141" y="33472"/>
                  </a:lnTo>
                  <a:lnTo>
                    <a:pt x="61428" y="35612"/>
                  </a:lnTo>
                  <a:lnTo>
                    <a:pt x="59700" y="39075"/>
                  </a:lnTo>
                  <a:cubicBezTo>
                    <a:pt x="61078" y="39747"/>
                    <a:pt x="62476" y="40355"/>
                    <a:pt x="63896" y="40899"/>
                  </a:cubicBezTo>
                  <a:lnTo>
                    <a:pt x="65118" y="37253"/>
                  </a:lnTo>
                  <a:lnTo>
                    <a:pt x="69661" y="38777"/>
                  </a:lnTo>
                  <a:lnTo>
                    <a:pt x="68433" y="42439"/>
                  </a:lnTo>
                  <a:cubicBezTo>
                    <a:pt x="70237" y="42972"/>
                    <a:pt x="72053" y="43419"/>
                    <a:pt x="73867" y="43792"/>
                  </a:cubicBezTo>
                  <a:lnTo>
                    <a:pt x="74344" y="40120"/>
                  </a:lnTo>
                  <a:lnTo>
                    <a:pt x="79095" y="40737"/>
                  </a:lnTo>
                  <a:lnTo>
                    <a:pt x="78594" y="44604"/>
                  </a:lnTo>
                  <a:cubicBezTo>
                    <a:pt x="79973" y="44796"/>
                    <a:pt x="81341" y="44954"/>
                    <a:pt x="82696" y="45076"/>
                  </a:cubicBezTo>
                  <a:lnTo>
                    <a:pt x="83055" y="40359"/>
                  </a:lnTo>
                  <a:lnTo>
                    <a:pt x="87834" y="40725"/>
                  </a:lnTo>
                  <a:lnTo>
                    <a:pt x="87482" y="45374"/>
                  </a:lnTo>
                  <a:cubicBezTo>
                    <a:pt x="88667" y="45416"/>
                    <a:pt x="89829" y="45435"/>
                    <a:pt x="90965" y="45435"/>
                  </a:cubicBezTo>
                  <a:cubicBezTo>
                    <a:pt x="91558" y="45435"/>
                    <a:pt x="92144" y="45430"/>
                    <a:pt x="92723" y="45420"/>
                  </a:cubicBezTo>
                  <a:lnTo>
                    <a:pt x="92335" y="40995"/>
                  </a:lnTo>
                  <a:lnTo>
                    <a:pt x="97108" y="40576"/>
                  </a:lnTo>
                  <a:lnTo>
                    <a:pt x="97517" y="45232"/>
                  </a:lnTo>
                  <a:cubicBezTo>
                    <a:pt x="99149" y="45130"/>
                    <a:pt x="100677" y="44998"/>
                    <a:pt x="102094" y="44849"/>
                  </a:cubicBezTo>
                  <a:lnTo>
                    <a:pt x="101288" y="40386"/>
                  </a:lnTo>
                  <a:lnTo>
                    <a:pt x="106004" y="39535"/>
                  </a:lnTo>
                  <a:lnTo>
                    <a:pt x="106854" y="44243"/>
                  </a:lnTo>
                  <a:cubicBezTo>
                    <a:pt x="110106" y="43752"/>
                    <a:pt x="112051" y="43295"/>
                    <a:pt x="112051" y="43295"/>
                  </a:cubicBezTo>
                  <a:lnTo>
                    <a:pt x="111410" y="35764"/>
                  </a:lnTo>
                  <a:cubicBezTo>
                    <a:pt x="111410" y="35764"/>
                    <a:pt x="109822" y="35830"/>
                    <a:pt x="107121" y="35830"/>
                  </a:cubicBezTo>
                  <a:cubicBezTo>
                    <a:pt x="95669" y="35830"/>
                    <a:pt x="64209" y="34644"/>
                    <a:pt x="48970" y="22206"/>
                  </a:cubicBezTo>
                  <a:cubicBezTo>
                    <a:pt x="30137" y="6835"/>
                    <a:pt x="4368" y="0"/>
                    <a:pt x="436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39"/>
            <p:cNvSpPr/>
            <p:nvPr/>
          </p:nvSpPr>
          <p:spPr>
            <a:xfrm>
              <a:off x="3593350" y="4987800"/>
              <a:ext cx="11300" cy="7750"/>
            </a:xfrm>
            <a:custGeom>
              <a:avLst/>
              <a:gdLst/>
              <a:ahLst/>
              <a:cxnLst/>
              <a:rect l="l" t="t" r="r" b="b"/>
              <a:pathLst>
                <a:path w="452" h="310" extrusionOk="0">
                  <a:moveTo>
                    <a:pt x="438" y="1"/>
                  </a:moveTo>
                  <a:cubicBezTo>
                    <a:pt x="437" y="1"/>
                    <a:pt x="286" y="7"/>
                    <a:pt x="1" y="16"/>
                  </a:cubicBezTo>
                  <a:lnTo>
                    <a:pt x="10" y="309"/>
                  </a:lnTo>
                  <a:cubicBezTo>
                    <a:pt x="300" y="300"/>
                    <a:pt x="452" y="294"/>
                    <a:pt x="452" y="294"/>
                  </a:cubicBezTo>
                  <a:lnTo>
                    <a:pt x="438"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39"/>
            <p:cNvSpPr/>
            <p:nvPr/>
          </p:nvSpPr>
          <p:spPr>
            <a:xfrm>
              <a:off x="1126725" y="4123225"/>
              <a:ext cx="2444700" cy="873450"/>
            </a:xfrm>
            <a:custGeom>
              <a:avLst/>
              <a:gdLst/>
              <a:ahLst/>
              <a:cxnLst/>
              <a:rect l="l" t="t" r="r" b="b"/>
              <a:pathLst>
                <a:path w="97788" h="34938" extrusionOk="0">
                  <a:moveTo>
                    <a:pt x="84" y="1"/>
                  </a:moveTo>
                  <a:lnTo>
                    <a:pt x="1" y="282"/>
                  </a:lnTo>
                  <a:cubicBezTo>
                    <a:pt x="249" y="356"/>
                    <a:pt x="533" y="441"/>
                    <a:pt x="851" y="539"/>
                  </a:cubicBezTo>
                  <a:lnTo>
                    <a:pt x="938" y="258"/>
                  </a:lnTo>
                  <a:cubicBezTo>
                    <a:pt x="619" y="160"/>
                    <a:pt x="333" y="74"/>
                    <a:pt x="84" y="1"/>
                  </a:cubicBezTo>
                  <a:close/>
                  <a:moveTo>
                    <a:pt x="1786" y="524"/>
                  </a:moveTo>
                  <a:lnTo>
                    <a:pt x="1698" y="804"/>
                  </a:lnTo>
                  <a:cubicBezTo>
                    <a:pt x="1964" y="890"/>
                    <a:pt x="2247" y="980"/>
                    <a:pt x="2543" y="1078"/>
                  </a:cubicBezTo>
                  <a:lnTo>
                    <a:pt x="2635" y="798"/>
                  </a:lnTo>
                  <a:cubicBezTo>
                    <a:pt x="2335" y="700"/>
                    <a:pt x="2053" y="610"/>
                    <a:pt x="1786" y="524"/>
                  </a:cubicBezTo>
                  <a:close/>
                  <a:moveTo>
                    <a:pt x="3480" y="1079"/>
                  </a:moveTo>
                  <a:lnTo>
                    <a:pt x="3387" y="1357"/>
                  </a:lnTo>
                  <a:cubicBezTo>
                    <a:pt x="3656" y="1448"/>
                    <a:pt x="3937" y="1544"/>
                    <a:pt x="4227" y="1645"/>
                  </a:cubicBezTo>
                  <a:lnTo>
                    <a:pt x="4322" y="1366"/>
                  </a:lnTo>
                  <a:cubicBezTo>
                    <a:pt x="4032" y="1266"/>
                    <a:pt x="3751" y="1171"/>
                    <a:pt x="3480" y="1079"/>
                  </a:cubicBezTo>
                  <a:close/>
                  <a:moveTo>
                    <a:pt x="5163" y="1660"/>
                  </a:moveTo>
                  <a:lnTo>
                    <a:pt x="5065" y="1936"/>
                  </a:lnTo>
                  <a:cubicBezTo>
                    <a:pt x="5337" y="2033"/>
                    <a:pt x="5616" y="2132"/>
                    <a:pt x="5901" y="2236"/>
                  </a:cubicBezTo>
                  <a:lnTo>
                    <a:pt x="6002" y="1959"/>
                  </a:lnTo>
                  <a:cubicBezTo>
                    <a:pt x="5715" y="1855"/>
                    <a:pt x="5435" y="1756"/>
                    <a:pt x="5163" y="1660"/>
                  </a:cubicBezTo>
                  <a:close/>
                  <a:moveTo>
                    <a:pt x="6837" y="2266"/>
                  </a:moveTo>
                  <a:lnTo>
                    <a:pt x="6735" y="2541"/>
                  </a:lnTo>
                  <a:cubicBezTo>
                    <a:pt x="7007" y="2642"/>
                    <a:pt x="7285" y="2744"/>
                    <a:pt x="7568" y="2851"/>
                  </a:cubicBezTo>
                  <a:lnTo>
                    <a:pt x="7672" y="2577"/>
                  </a:lnTo>
                  <a:cubicBezTo>
                    <a:pt x="7387" y="2469"/>
                    <a:pt x="7111" y="2365"/>
                    <a:pt x="6837" y="2266"/>
                  </a:cubicBezTo>
                  <a:close/>
                  <a:moveTo>
                    <a:pt x="8504" y="2894"/>
                  </a:moveTo>
                  <a:lnTo>
                    <a:pt x="8397" y="3168"/>
                  </a:lnTo>
                  <a:cubicBezTo>
                    <a:pt x="8669" y="3273"/>
                    <a:pt x="8944" y="3380"/>
                    <a:pt x="9224" y="3490"/>
                  </a:cubicBezTo>
                  <a:lnTo>
                    <a:pt x="9332" y="3216"/>
                  </a:lnTo>
                  <a:cubicBezTo>
                    <a:pt x="9051" y="3107"/>
                    <a:pt x="8776" y="3000"/>
                    <a:pt x="8504" y="2894"/>
                  </a:cubicBezTo>
                  <a:close/>
                  <a:moveTo>
                    <a:pt x="10160" y="3546"/>
                  </a:moveTo>
                  <a:lnTo>
                    <a:pt x="10050" y="3818"/>
                  </a:lnTo>
                  <a:cubicBezTo>
                    <a:pt x="10320" y="3926"/>
                    <a:pt x="10596" y="4038"/>
                    <a:pt x="10872" y="4150"/>
                  </a:cubicBezTo>
                  <a:lnTo>
                    <a:pt x="10984" y="3878"/>
                  </a:lnTo>
                  <a:cubicBezTo>
                    <a:pt x="10705" y="3765"/>
                    <a:pt x="10430" y="3654"/>
                    <a:pt x="10160" y="3546"/>
                  </a:cubicBezTo>
                  <a:close/>
                  <a:moveTo>
                    <a:pt x="11806" y="4218"/>
                  </a:moveTo>
                  <a:lnTo>
                    <a:pt x="11694" y="4489"/>
                  </a:lnTo>
                  <a:cubicBezTo>
                    <a:pt x="11964" y="4602"/>
                    <a:pt x="12237" y="4716"/>
                    <a:pt x="12512" y="4833"/>
                  </a:cubicBezTo>
                  <a:lnTo>
                    <a:pt x="12628" y="4562"/>
                  </a:lnTo>
                  <a:cubicBezTo>
                    <a:pt x="12351" y="4445"/>
                    <a:pt x="12077" y="4331"/>
                    <a:pt x="11806" y="4218"/>
                  </a:cubicBezTo>
                  <a:close/>
                  <a:moveTo>
                    <a:pt x="13444" y="4913"/>
                  </a:moveTo>
                  <a:lnTo>
                    <a:pt x="13329" y="5182"/>
                  </a:lnTo>
                  <a:cubicBezTo>
                    <a:pt x="13598" y="5298"/>
                    <a:pt x="13869" y="5417"/>
                    <a:pt x="14142" y="5537"/>
                  </a:cubicBezTo>
                  <a:lnTo>
                    <a:pt x="14261" y="5268"/>
                  </a:lnTo>
                  <a:cubicBezTo>
                    <a:pt x="13986" y="5148"/>
                    <a:pt x="13715" y="5029"/>
                    <a:pt x="13444" y="4913"/>
                  </a:cubicBezTo>
                  <a:close/>
                  <a:moveTo>
                    <a:pt x="15075" y="5629"/>
                  </a:moveTo>
                  <a:lnTo>
                    <a:pt x="14955" y="5897"/>
                  </a:lnTo>
                  <a:cubicBezTo>
                    <a:pt x="15222" y="6017"/>
                    <a:pt x="15491" y="6137"/>
                    <a:pt x="15764" y="6262"/>
                  </a:cubicBezTo>
                  <a:lnTo>
                    <a:pt x="15886" y="5994"/>
                  </a:lnTo>
                  <a:cubicBezTo>
                    <a:pt x="15613" y="5870"/>
                    <a:pt x="15344" y="5748"/>
                    <a:pt x="15075" y="5629"/>
                  </a:cubicBezTo>
                  <a:close/>
                  <a:moveTo>
                    <a:pt x="16693" y="6366"/>
                  </a:moveTo>
                  <a:lnTo>
                    <a:pt x="16570" y="6632"/>
                  </a:lnTo>
                  <a:cubicBezTo>
                    <a:pt x="16836" y="6755"/>
                    <a:pt x="17104" y="6882"/>
                    <a:pt x="17375" y="7008"/>
                  </a:cubicBezTo>
                  <a:lnTo>
                    <a:pt x="17499" y="6742"/>
                  </a:lnTo>
                  <a:cubicBezTo>
                    <a:pt x="17229" y="6616"/>
                    <a:pt x="16959" y="6491"/>
                    <a:pt x="16693" y="6366"/>
                  </a:cubicBezTo>
                  <a:close/>
                  <a:moveTo>
                    <a:pt x="18303" y="7125"/>
                  </a:moveTo>
                  <a:lnTo>
                    <a:pt x="18175" y="7390"/>
                  </a:lnTo>
                  <a:cubicBezTo>
                    <a:pt x="18439" y="7518"/>
                    <a:pt x="18707" y="7646"/>
                    <a:pt x="18975" y="7777"/>
                  </a:cubicBezTo>
                  <a:lnTo>
                    <a:pt x="19103" y="7513"/>
                  </a:lnTo>
                  <a:cubicBezTo>
                    <a:pt x="18835" y="7383"/>
                    <a:pt x="18569" y="7253"/>
                    <a:pt x="18303" y="7125"/>
                  </a:cubicBezTo>
                  <a:close/>
                  <a:moveTo>
                    <a:pt x="19901" y="7906"/>
                  </a:moveTo>
                  <a:lnTo>
                    <a:pt x="19771" y="8169"/>
                  </a:lnTo>
                  <a:cubicBezTo>
                    <a:pt x="20034" y="8300"/>
                    <a:pt x="20298" y="8432"/>
                    <a:pt x="20565" y="8566"/>
                  </a:cubicBezTo>
                  <a:lnTo>
                    <a:pt x="20697" y="8305"/>
                  </a:lnTo>
                  <a:cubicBezTo>
                    <a:pt x="20431" y="8169"/>
                    <a:pt x="20166" y="8037"/>
                    <a:pt x="19901" y="7906"/>
                  </a:cubicBezTo>
                  <a:close/>
                  <a:moveTo>
                    <a:pt x="21490" y="8709"/>
                  </a:moveTo>
                  <a:lnTo>
                    <a:pt x="21356" y="8969"/>
                  </a:lnTo>
                  <a:cubicBezTo>
                    <a:pt x="21618" y="9105"/>
                    <a:pt x="21881" y="9240"/>
                    <a:pt x="22144" y="9379"/>
                  </a:cubicBezTo>
                  <a:lnTo>
                    <a:pt x="22279" y="9118"/>
                  </a:lnTo>
                  <a:cubicBezTo>
                    <a:pt x="22015" y="8980"/>
                    <a:pt x="21751" y="8843"/>
                    <a:pt x="21490" y="8709"/>
                  </a:cubicBezTo>
                  <a:close/>
                  <a:moveTo>
                    <a:pt x="23066" y="9535"/>
                  </a:moveTo>
                  <a:lnTo>
                    <a:pt x="22929" y="9794"/>
                  </a:lnTo>
                  <a:cubicBezTo>
                    <a:pt x="23188" y="9932"/>
                    <a:pt x="23450" y="10072"/>
                    <a:pt x="23710" y="10215"/>
                  </a:cubicBezTo>
                  <a:lnTo>
                    <a:pt x="23850" y="9956"/>
                  </a:lnTo>
                  <a:cubicBezTo>
                    <a:pt x="23588" y="9813"/>
                    <a:pt x="23326" y="9673"/>
                    <a:pt x="23066" y="9535"/>
                  </a:cubicBezTo>
                  <a:close/>
                  <a:moveTo>
                    <a:pt x="24630" y="10380"/>
                  </a:moveTo>
                  <a:lnTo>
                    <a:pt x="24489" y="10637"/>
                  </a:lnTo>
                  <a:cubicBezTo>
                    <a:pt x="24748" y="10780"/>
                    <a:pt x="25006" y="10923"/>
                    <a:pt x="25265" y="11069"/>
                  </a:cubicBezTo>
                  <a:lnTo>
                    <a:pt x="25408" y="10813"/>
                  </a:lnTo>
                  <a:cubicBezTo>
                    <a:pt x="25149" y="10668"/>
                    <a:pt x="24889" y="10523"/>
                    <a:pt x="24630" y="10380"/>
                  </a:cubicBezTo>
                  <a:close/>
                  <a:moveTo>
                    <a:pt x="26182" y="11251"/>
                  </a:moveTo>
                  <a:lnTo>
                    <a:pt x="26037" y="11505"/>
                  </a:lnTo>
                  <a:cubicBezTo>
                    <a:pt x="26294" y="11653"/>
                    <a:pt x="26549" y="11800"/>
                    <a:pt x="26807" y="11949"/>
                  </a:cubicBezTo>
                  <a:lnTo>
                    <a:pt x="26954" y="11695"/>
                  </a:lnTo>
                  <a:cubicBezTo>
                    <a:pt x="26697" y="11546"/>
                    <a:pt x="26440" y="11397"/>
                    <a:pt x="26182" y="11251"/>
                  </a:cubicBezTo>
                  <a:close/>
                  <a:moveTo>
                    <a:pt x="27721" y="12145"/>
                  </a:moveTo>
                  <a:lnTo>
                    <a:pt x="27572" y="12397"/>
                  </a:lnTo>
                  <a:cubicBezTo>
                    <a:pt x="27826" y="12548"/>
                    <a:pt x="28081" y="12698"/>
                    <a:pt x="28335" y="12851"/>
                  </a:cubicBezTo>
                  <a:lnTo>
                    <a:pt x="28487" y="12599"/>
                  </a:lnTo>
                  <a:cubicBezTo>
                    <a:pt x="28231" y="12447"/>
                    <a:pt x="27975" y="12295"/>
                    <a:pt x="27721" y="12145"/>
                  </a:cubicBezTo>
                  <a:close/>
                  <a:moveTo>
                    <a:pt x="29248" y="13061"/>
                  </a:moveTo>
                  <a:lnTo>
                    <a:pt x="29094" y="13312"/>
                  </a:lnTo>
                  <a:cubicBezTo>
                    <a:pt x="29346" y="13465"/>
                    <a:pt x="29597" y="13620"/>
                    <a:pt x="29849" y="13776"/>
                  </a:cubicBezTo>
                  <a:lnTo>
                    <a:pt x="30004" y="13527"/>
                  </a:lnTo>
                  <a:cubicBezTo>
                    <a:pt x="29752" y="13370"/>
                    <a:pt x="29499" y="13215"/>
                    <a:pt x="29248" y="13061"/>
                  </a:cubicBezTo>
                  <a:close/>
                  <a:moveTo>
                    <a:pt x="30758" y="14001"/>
                  </a:moveTo>
                  <a:lnTo>
                    <a:pt x="30600" y="14249"/>
                  </a:lnTo>
                  <a:cubicBezTo>
                    <a:pt x="30850" y="14407"/>
                    <a:pt x="31099" y="14566"/>
                    <a:pt x="31349" y="14727"/>
                  </a:cubicBezTo>
                  <a:lnTo>
                    <a:pt x="31507" y="14480"/>
                  </a:lnTo>
                  <a:cubicBezTo>
                    <a:pt x="31257" y="14319"/>
                    <a:pt x="31008" y="14160"/>
                    <a:pt x="30758" y="14001"/>
                  </a:cubicBezTo>
                  <a:close/>
                  <a:moveTo>
                    <a:pt x="32253" y="14966"/>
                  </a:moveTo>
                  <a:lnTo>
                    <a:pt x="32092" y="15211"/>
                  </a:lnTo>
                  <a:cubicBezTo>
                    <a:pt x="32339" y="15374"/>
                    <a:pt x="32585" y="15536"/>
                    <a:pt x="32832" y="15702"/>
                  </a:cubicBezTo>
                  <a:lnTo>
                    <a:pt x="32994" y="15457"/>
                  </a:lnTo>
                  <a:cubicBezTo>
                    <a:pt x="32748" y="15293"/>
                    <a:pt x="32500" y="15129"/>
                    <a:pt x="32253" y="14966"/>
                  </a:cubicBezTo>
                  <a:close/>
                  <a:moveTo>
                    <a:pt x="33731" y="15954"/>
                  </a:moveTo>
                  <a:lnTo>
                    <a:pt x="33566" y="16198"/>
                  </a:lnTo>
                  <a:cubicBezTo>
                    <a:pt x="33811" y="16364"/>
                    <a:pt x="34055" y="16530"/>
                    <a:pt x="34298" y="16700"/>
                  </a:cubicBezTo>
                  <a:lnTo>
                    <a:pt x="34465" y="16458"/>
                  </a:lnTo>
                  <a:cubicBezTo>
                    <a:pt x="34220" y="16290"/>
                    <a:pt x="33977" y="16121"/>
                    <a:pt x="33731" y="15954"/>
                  </a:cubicBezTo>
                  <a:close/>
                  <a:moveTo>
                    <a:pt x="35192" y="16968"/>
                  </a:moveTo>
                  <a:lnTo>
                    <a:pt x="35023" y="17209"/>
                  </a:lnTo>
                  <a:cubicBezTo>
                    <a:pt x="35264" y="17379"/>
                    <a:pt x="35505" y="17550"/>
                    <a:pt x="35745" y="17723"/>
                  </a:cubicBezTo>
                  <a:lnTo>
                    <a:pt x="35917" y="17486"/>
                  </a:lnTo>
                  <a:cubicBezTo>
                    <a:pt x="35676" y="17311"/>
                    <a:pt x="35434" y="17140"/>
                    <a:pt x="35192" y="16968"/>
                  </a:cubicBezTo>
                  <a:close/>
                  <a:moveTo>
                    <a:pt x="36637" y="18009"/>
                  </a:moveTo>
                  <a:lnTo>
                    <a:pt x="36463" y="18245"/>
                  </a:lnTo>
                  <a:cubicBezTo>
                    <a:pt x="36702" y="18420"/>
                    <a:pt x="36940" y="18596"/>
                    <a:pt x="37176" y="18773"/>
                  </a:cubicBezTo>
                  <a:lnTo>
                    <a:pt x="37352" y="18538"/>
                  </a:lnTo>
                  <a:cubicBezTo>
                    <a:pt x="37114" y="18359"/>
                    <a:pt x="36875" y="18183"/>
                    <a:pt x="36637" y="18009"/>
                  </a:cubicBezTo>
                  <a:close/>
                  <a:moveTo>
                    <a:pt x="38062" y="19074"/>
                  </a:moveTo>
                  <a:lnTo>
                    <a:pt x="37884" y="19307"/>
                  </a:lnTo>
                  <a:cubicBezTo>
                    <a:pt x="38119" y="19486"/>
                    <a:pt x="38353" y="19666"/>
                    <a:pt x="38588" y="19848"/>
                  </a:cubicBezTo>
                  <a:lnTo>
                    <a:pt x="38767" y="19617"/>
                  </a:lnTo>
                  <a:cubicBezTo>
                    <a:pt x="38532" y="19435"/>
                    <a:pt x="38298" y="19253"/>
                    <a:pt x="38062" y="19074"/>
                  </a:cubicBezTo>
                  <a:close/>
                  <a:moveTo>
                    <a:pt x="39469" y="20166"/>
                  </a:moveTo>
                  <a:lnTo>
                    <a:pt x="39286" y="20396"/>
                  </a:lnTo>
                  <a:cubicBezTo>
                    <a:pt x="39518" y="20579"/>
                    <a:pt x="39749" y="20764"/>
                    <a:pt x="39979" y="20951"/>
                  </a:cubicBezTo>
                  <a:lnTo>
                    <a:pt x="40163" y="20722"/>
                  </a:lnTo>
                  <a:cubicBezTo>
                    <a:pt x="39933" y="20536"/>
                    <a:pt x="39701" y="20351"/>
                    <a:pt x="39469" y="20166"/>
                  </a:cubicBezTo>
                  <a:close/>
                  <a:moveTo>
                    <a:pt x="40853" y="21279"/>
                  </a:moveTo>
                  <a:lnTo>
                    <a:pt x="40671" y="21509"/>
                  </a:lnTo>
                  <a:cubicBezTo>
                    <a:pt x="40904" y="21694"/>
                    <a:pt x="41139" y="21876"/>
                    <a:pt x="41378" y="22056"/>
                  </a:cubicBezTo>
                  <a:lnTo>
                    <a:pt x="41554" y="21822"/>
                  </a:lnTo>
                  <a:cubicBezTo>
                    <a:pt x="41318" y="21643"/>
                    <a:pt x="41083" y="21462"/>
                    <a:pt x="40853" y="21279"/>
                  </a:cubicBezTo>
                  <a:close/>
                  <a:moveTo>
                    <a:pt x="42267" y="22345"/>
                  </a:moveTo>
                  <a:lnTo>
                    <a:pt x="42097" y="22584"/>
                  </a:lnTo>
                  <a:cubicBezTo>
                    <a:pt x="42338" y="22756"/>
                    <a:pt x="42581" y="22926"/>
                    <a:pt x="42828" y="23094"/>
                  </a:cubicBezTo>
                  <a:lnTo>
                    <a:pt x="42994" y="22851"/>
                  </a:lnTo>
                  <a:cubicBezTo>
                    <a:pt x="42748" y="22685"/>
                    <a:pt x="42506" y="22517"/>
                    <a:pt x="42267" y="22345"/>
                  </a:cubicBezTo>
                  <a:close/>
                  <a:moveTo>
                    <a:pt x="43731" y="23341"/>
                  </a:moveTo>
                  <a:lnTo>
                    <a:pt x="43571" y="23588"/>
                  </a:lnTo>
                  <a:cubicBezTo>
                    <a:pt x="43819" y="23749"/>
                    <a:pt x="44070" y="23906"/>
                    <a:pt x="44325" y="24064"/>
                  </a:cubicBezTo>
                  <a:lnTo>
                    <a:pt x="44478" y="23813"/>
                  </a:lnTo>
                  <a:cubicBezTo>
                    <a:pt x="44227" y="23658"/>
                    <a:pt x="43977" y="23500"/>
                    <a:pt x="43731" y="23341"/>
                  </a:cubicBezTo>
                  <a:close/>
                  <a:moveTo>
                    <a:pt x="45236" y="24270"/>
                  </a:moveTo>
                  <a:lnTo>
                    <a:pt x="45087" y="24523"/>
                  </a:lnTo>
                  <a:cubicBezTo>
                    <a:pt x="45343" y="24674"/>
                    <a:pt x="45600" y="24822"/>
                    <a:pt x="45860" y="24968"/>
                  </a:cubicBezTo>
                  <a:lnTo>
                    <a:pt x="46003" y="24713"/>
                  </a:lnTo>
                  <a:cubicBezTo>
                    <a:pt x="45746" y="24568"/>
                    <a:pt x="45490" y="24421"/>
                    <a:pt x="45236" y="24270"/>
                  </a:cubicBezTo>
                  <a:close/>
                  <a:moveTo>
                    <a:pt x="46779" y="25140"/>
                  </a:moveTo>
                  <a:lnTo>
                    <a:pt x="46639" y="25399"/>
                  </a:lnTo>
                  <a:cubicBezTo>
                    <a:pt x="46901" y="25540"/>
                    <a:pt x="47164" y="25678"/>
                    <a:pt x="47429" y="25814"/>
                  </a:cubicBezTo>
                  <a:lnTo>
                    <a:pt x="47563" y="25553"/>
                  </a:lnTo>
                  <a:cubicBezTo>
                    <a:pt x="47300" y="25418"/>
                    <a:pt x="47038" y="25280"/>
                    <a:pt x="46779" y="25140"/>
                  </a:cubicBezTo>
                  <a:close/>
                  <a:moveTo>
                    <a:pt x="48356" y="25954"/>
                  </a:moveTo>
                  <a:lnTo>
                    <a:pt x="48225" y="26217"/>
                  </a:lnTo>
                  <a:cubicBezTo>
                    <a:pt x="48491" y="26348"/>
                    <a:pt x="48759" y="26477"/>
                    <a:pt x="49028" y="26603"/>
                  </a:cubicBezTo>
                  <a:lnTo>
                    <a:pt x="49153" y="26339"/>
                  </a:lnTo>
                  <a:cubicBezTo>
                    <a:pt x="48885" y="26211"/>
                    <a:pt x="48619" y="26083"/>
                    <a:pt x="48356" y="25954"/>
                  </a:cubicBezTo>
                  <a:close/>
                  <a:moveTo>
                    <a:pt x="49957" y="26710"/>
                  </a:moveTo>
                  <a:lnTo>
                    <a:pt x="49836" y="26978"/>
                  </a:lnTo>
                  <a:cubicBezTo>
                    <a:pt x="50106" y="27100"/>
                    <a:pt x="50377" y="27220"/>
                    <a:pt x="50651" y="27339"/>
                  </a:cubicBezTo>
                  <a:lnTo>
                    <a:pt x="50767" y="27070"/>
                  </a:lnTo>
                  <a:cubicBezTo>
                    <a:pt x="50496" y="26951"/>
                    <a:pt x="50225" y="26830"/>
                    <a:pt x="49957" y="26710"/>
                  </a:cubicBezTo>
                  <a:close/>
                  <a:moveTo>
                    <a:pt x="51582" y="27415"/>
                  </a:moveTo>
                  <a:lnTo>
                    <a:pt x="51469" y="27688"/>
                  </a:lnTo>
                  <a:cubicBezTo>
                    <a:pt x="51744" y="27802"/>
                    <a:pt x="52018" y="27913"/>
                    <a:pt x="52295" y="28023"/>
                  </a:cubicBezTo>
                  <a:lnTo>
                    <a:pt x="52403" y="27751"/>
                  </a:lnTo>
                  <a:cubicBezTo>
                    <a:pt x="52128" y="27641"/>
                    <a:pt x="51856" y="27530"/>
                    <a:pt x="51582" y="27415"/>
                  </a:cubicBezTo>
                  <a:close/>
                  <a:moveTo>
                    <a:pt x="53229" y="28076"/>
                  </a:moveTo>
                  <a:lnTo>
                    <a:pt x="53124" y="28350"/>
                  </a:lnTo>
                  <a:cubicBezTo>
                    <a:pt x="53400" y="28456"/>
                    <a:pt x="53679" y="28560"/>
                    <a:pt x="53957" y="28662"/>
                  </a:cubicBezTo>
                  <a:lnTo>
                    <a:pt x="54058" y="28387"/>
                  </a:lnTo>
                  <a:cubicBezTo>
                    <a:pt x="53781" y="28285"/>
                    <a:pt x="53504" y="28181"/>
                    <a:pt x="53229" y="28076"/>
                  </a:cubicBezTo>
                  <a:close/>
                  <a:moveTo>
                    <a:pt x="54892" y="28689"/>
                  </a:moveTo>
                  <a:lnTo>
                    <a:pt x="54795" y="28966"/>
                  </a:lnTo>
                  <a:cubicBezTo>
                    <a:pt x="55073" y="29065"/>
                    <a:pt x="55354" y="29163"/>
                    <a:pt x="55635" y="29259"/>
                  </a:cubicBezTo>
                  <a:lnTo>
                    <a:pt x="55730" y="28981"/>
                  </a:lnTo>
                  <a:cubicBezTo>
                    <a:pt x="55450" y="28885"/>
                    <a:pt x="55171" y="28789"/>
                    <a:pt x="54892" y="28689"/>
                  </a:cubicBezTo>
                  <a:close/>
                  <a:moveTo>
                    <a:pt x="56571" y="29262"/>
                  </a:moveTo>
                  <a:lnTo>
                    <a:pt x="56481" y="29542"/>
                  </a:lnTo>
                  <a:cubicBezTo>
                    <a:pt x="56762" y="29634"/>
                    <a:pt x="57045" y="29724"/>
                    <a:pt x="57327" y="29813"/>
                  </a:cubicBezTo>
                  <a:lnTo>
                    <a:pt x="57416" y="29533"/>
                  </a:lnTo>
                  <a:cubicBezTo>
                    <a:pt x="57133" y="29444"/>
                    <a:pt x="56852" y="29354"/>
                    <a:pt x="56571" y="29262"/>
                  </a:cubicBezTo>
                  <a:close/>
                  <a:moveTo>
                    <a:pt x="58266" y="29795"/>
                  </a:moveTo>
                  <a:lnTo>
                    <a:pt x="58182" y="30078"/>
                  </a:lnTo>
                  <a:cubicBezTo>
                    <a:pt x="58466" y="30163"/>
                    <a:pt x="58752" y="30248"/>
                    <a:pt x="59038" y="30332"/>
                  </a:cubicBezTo>
                  <a:lnTo>
                    <a:pt x="59119" y="30048"/>
                  </a:lnTo>
                  <a:cubicBezTo>
                    <a:pt x="58834" y="29965"/>
                    <a:pt x="58550" y="29881"/>
                    <a:pt x="58266" y="29795"/>
                  </a:cubicBezTo>
                  <a:close/>
                  <a:moveTo>
                    <a:pt x="59975" y="30293"/>
                  </a:moveTo>
                  <a:lnTo>
                    <a:pt x="59896" y="30576"/>
                  </a:lnTo>
                  <a:cubicBezTo>
                    <a:pt x="60182" y="30655"/>
                    <a:pt x="60469" y="30733"/>
                    <a:pt x="60757" y="30812"/>
                  </a:cubicBezTo>
                  <a:lnTo>
                    <a:pt x="60832" y="30529"/>
                  </a:lnTo>
                  <a:cubicBezTo>
                    <a:pt x="60546" y="30451"/>
                    <a:pt x="60260" y="30373"/>
                    <a:pt x="59975" y="30293"/>
                  </a:cubicBezTo>
                  <a:close/>
                  <a:moveTo>
                    <a:pt x="61691" y="30753"/>
                  </a:moveTo>
                  <a:lnTo>
                    <a:pt x="61617" y="31039"/>
                  </a:lnTo>
                  <a:cubicBezTo>
                    <a:pt x="61904" y="31113"/>
                    <a:pt x="62193" y="31185"/>
                    <a:pt x="62480" y="31257"/>
                  </a:cubicBezTo>
                  <a:lnTo>
                    <a:pt x="62551" y="30971"/>
                  </a:lnTo>
                  <a:cubicBezTo>
                    <a:pt x="62264" y="30900"/>
                    <a:pt x="61978" y="30828"/>
                    <a:pt x="61691" y="30753"/>
                  </a:cubicBezTo>
                  <a:close/>
                  <a:moveTo>
                    <a:pt x="63414" y="31182"/>
                  </a:moveTo>
                  <a:lnTo>
                    <a:pt x="63345" y="31467"/>
                  </a:lnTo>
                  <a:cubicBezTo>
                    <a:pt x="63634" y="31537"/>
                    <a:pt x="63921" y="31604"/>
                    <a:pt x="64210" y="31671"/>
                  </a:cubicBezTo>
                  <a:lnTo>
                    <a:pt x="64276" y="31385"/>
                  </a:lnTo>
                  <a:cubicBezTo>
                    <a:pt x="63989" y="31319"/>
                    <a:pt x="63702" y="31251"/>
                    <a:pt x="63414" y="31182"/>
                  </a:cubicBezTo>
                  <a:close/>
                  <a:moveTo>
                    <a:pt x="65140" y="31577"/>
                  </a:moveTo>
                  <a:lnTo>
                    <a:pt x="65076" y="31865"/>
                  </a:lnTo>
                  <a:cubicBezTo>
                    <a:pt x="65367" y="31929"/>
                    <a:pt x="65655" y="31991"/>
                    <a:pt x="65944" y="32053"/>
                  </a:cubicBezTo>
                  <a:lnTo>
                    <a:pt x="66004" y="31764"/>
                  </a:lnTo>
                  <a:cubicBezTo>
                    <a:pt x="65717" y="31704"/>
                    <a:pt x="65428" y="31640"/>
                    <a:pt x="65140" y="31577"/>
                  </a:cubicBezTo>
                  <a:close/>
                  <a:moveTo>
                    <a:pt x="66872" y="31944"/>
                  </a:moveTo>
                  <a:lnTo>
                    <a:pt x="66814" y="32233"/>
                  </a:lnTo>
                  <a:cubicBezTo>
                    <a:pt x="67104" y="32292"/>
                    <a:pt x="67396" y="32349"/>
                    <a:pt x="67686" y="32406"/>
                  </a:cubicBezTo>
                  <a:lnTo>
                    <a:pt x="67742" y="32117"/>
                  </a:lnTo>
                  <a:cubicBezTo>
                    <a:pt x="67453" y="32062"/>
                    <a:pt x="67163" y="32003"/>
                    <a:pt x="66872" y="31944"/>
                  </a:cubicBezTo>
                  <a:close/>
                  <a:moveTo>
                    <a:pt x="68614" y="32284"/>
                  </a:moveTo>
                  <a:lnTo>
                    <a:pt x="68560" y="32573"/>
                  </a:lnTo>
                  <a:cubicBezTo>
                    <a:pt x="68852" y="32627"/>
                    <a:pt x="69145" y="32681"/>
                    <a:pt x="69435" y="32732"/>
                  </a:cubicBezTo>
                  <a:lnTo>
                    <a:pt x="69488" y="32444"/>
                  </a:lnTo>
                  <a:cubicBezTo>
                    <a:pt x="69196" y="32391"/>
                    <a:pt x="68906" y="32338"/>
                    <a:pt x="68614" y="32284"/>
                  </a:cubicBezTo>
                  <a:close/>
                  <a:moveTo>
                    <a:pt x="70362" y="32597"/>
                  </a:moveTo>
                  <a:lnTo>
                    <a:pt x="70312" y="32887"/>
                  </a:lnTo>
                  <a:cubicBezTo>
                    <a:pt x="70605" y="32937"/>
                    <a:pt x="70897" y="32985"/>
                    <a:pt x="71189" y="33033"/>
                  </a:cubicBezTo>
                  <a:lnTo>
                    <a:pt x="71237" y="32744"/>
                  </a:lnTo>
                  <a:cubicBezTo>
                    <a:pt x="70945" y="32696"/>
                    <a:pt x="70654" y="32647"/>
                    <a:pt x="70362" y="32597"/>
                  </a:cubicBezTo>
                  <a:close/>
                  <a:moveTo>
                    <a:pt x="72114" y="32884"/>
                  </a:moveTo>
                  <a:lnTo>
                    <a:pt x="72067" y="33175"/>
                  </a:lnTo>
                  <a:cubicBezTo>
                    <a:pt x="72362" y="33220"/>
                    <a:pt x="72655" y="33265"/>
                    <a:pt x="72949" y="33308"/>
                  </a:cubicBezTo>
                  <a:lnTo>
                    <a:pt x="72991" y="33018"/>
                  </a:lnTo>
                  <a:cubicBezTo>
                    <a:pt x="72699" y="32975"/>
                    <a:pt x="72407" y="32931"/>
                    <a:pt x="72114" y="32884"/>
                  </a:cubicBezTo>
                  <a:close/>
                  <a:moveTo>
                    <a:pt x="73869" y="33146"/>
                  </a:moveTo>
                  <a:lnTo>
                    <a:pt x="73829" y="33436"/>
                  </a:lnTo>
                  <a:cubicBezTo>
                    <a:pt x="74123" y="33478"/>
                    <a:pt x="74417" y="33521"/>
                    <a:pt x="74710" y="33560"/>
                  </a:cubicBezTo>
                  <a:lnTo>
                    <a:pt x="74749" y="33269"/>
                  </a:lnTo>
                  <a:cubicBezTo>
                    <a:pt x="74457" y="33229"/>
                    <a:pt x="74164" y="33188"/>
                    <a:pt x="73869" y="33146"/>
                  </a:cubicBezTo>
                  <a:close/>
                  <a:moveTo>
                    <a:pt x="75629" y="33385"/>
                  </a:moveTo>
                  <a:lnTo>
                    <a:pt x="75591" y="33677"/>
                  </a:lnTo>
                  <a:cubicBezTo>
                    <a:pt x="75888" y="33716"/>
                    <a:pt x="76183" y="33752"/>
                    <a:pt x="76474" y="33788"/>
                  </a:cubicBezTo>
                  <a:lnTo>
                    <a:pt x="76509" y="33496"/>
                  </a:lnTo>
                  <a:cubicBezTo>
                    <a:pt x="76217" y="33460"/>
                    <a:pt x="75924" y="33423"/>
                    <a:pt x="75629" y="33385"/>
                  </a:cubicBezTo>
                  <a:close/>
                  <a:moveTo>
                    <a:pt x="77392" y="33603"/>
                  </a:moveTo>
                  <a:lnTo>
                    <a:pt x="77359" y="33895"/>
                  </a:lnTo>
                  <a:cubicBezTo>
                    <a:pt x="77654" y="33930"/>
                    <a:pt x="77948" y="33963"/>
                    <a:pt x="78242" y="33994"/>
                  </a:cubicBezTo>
                  <a:lnTo>
                    <a:pt x="78275" y="33703"/>
                  </a:lnTo>
                  <a:cubicBezTo>
                    <a:pt x="77981" y="33671"/>
                    <a:pt x="77688" y="33638"/>
                    <a:pt x="77392" y="33603"/>
                  </a:cubicBezTo>
                  <a:close/>
                  <a:moveTo>
                    <a:pt x="79158" y="33797"/>
                  </a:moveTo>
                  <a:lnTo>
                    <a:pt x="79126" y="34089"/>
                  </a:lnTo>
                  <a:cubicBezTo>
                    <a:pt x="79424" y="34121"/>
                    <a:pt x="79719" y="34151"/>
                    <a:pt x="80012" y="34179"/>
                  </a:cubicBezTo>
                  <a:lnTo>
                    <a:pt x="80041" y="33888"/>
                  </a:lnTo>
                  <a:cubicBezTo>
                    <a:pt x="79749" y="33859"/>
                    <a:pt x="79454" y="33829"/>
                    <a:pt x="79158" y="33797"/>
                  </a:cubicBezTo>
                  <a:close/>
                  <a:moveTo>
                    <a:pt x="80925" y="33972"/>
                  </a:moveTo>
                  <a:lnTo>
                    <a:pt x="80898" y="34264"/>
                  </a:lnTo>
                  <a:cubicBezTo>
                    <a:pt x="81196" y="34292"/>
                    <a:pt x="81490" y="34318"/>
                    <a:pt x="81784" y="34343"/>
                  </a:cubicBezTo>
                  <a:lnTo>
                    <a:pt x="81809" y="34050"/>
                  </a:lnTo>
                  <a:cubicBezTo>
                    <a:pt x="81518" y="34026"/>
                    <a:pt x="81221" y="33999"/>
                    <a:pt x="80925" y="33972"/>
                  </a:cubicBezTo>
                  <a:close/>
                  <a:moveTo>
                    <a:pt x="82694" y="34124"/>
                  </a:moveTo>
                  <a:lnTo>
                    <a:pt x="82671" y="34417"/>
                  </a:lnTo>
                  <a:cubicBezTo>
                    <a:pt x="82969" y="34441"/>
                    <a:pt x="83265" y="34464"/>
                    <a:pt x="83557" y="34486"/>
                  </a:cubicBezTo>
                  <a:lnTo>
                    <a:pt x="83580" y="34193"/>
                  </a:lnTo>
                  <a:cubicBezTo>
                    <a:pt x="83288" y="34172"/>
                    <a:pt x="82992" y="34148"/>
                    <a:pt x="82694" y="34124"/>
                  </a:cubicBezTo>
                  <a:close/>
                  <a:moveTo>
                    <a:pt x="84466" y="34258"/>
                  </a:moveTo>
                  <a:lnTo>
                    <a:pt x="84446" y="34551"/>
                  </a:lnTo>
                  <a:cubicBezTo>
                    <a:pt x="84744" y="34572"/>
                    <a:pt x="85040" y="34591"/>
                    <a:pt x="85333" y="34610"/>
                  </a:cubicBezTo>
                  <a:lnTo>
                    <a:pt x="85351" y="34316"/>
                  </a:lnTo>
                  <a:cubicBezTo>
                    <a:pt x="85060" y="34298"/>
                    <a:pt x="84763" y="34279"/>
                    <a:pt x="84466" y="34258"/>
                  </a:cubicBezTo>
                  <a:close/>
                  <a:moveTo>
                    <a:pt x="86239" y="34370"/>
                  </a:moveTo>
                  <a:lnTo>
                    <a:pt x="86221" y="34664"/>
                  </a:lnTo>
                  <a:cubicBezTo>
                    <a:pt x="86522" y="34682"/>
                    <a:pt x="86818" y="34698"/>
                    <a:pt x="87110" y="34713"/>
                  </a:cubicBezTo>
                  <a:lnTo>
                    <a:pt x="87126" y="34420"/>
                  </a:lnTo>
                  <a:cubicBezTo>
                    <a:pt x="86833" y="34405"/>
                    <a:pt x="86538" y="34388"/>
                    <a:pt x="86239" y="34370"/>
                  </a:cubicBezTo>
                  <a:close/>
                  <a:moveTo>
                    <a:pt x="88014" y="34465"/>
                  </a:moveTo>
                  <a:lnTo>
                    <a:pt x="87999" y="34758"/>
                  </a:lnTo>
                  <a:cubicBezTo>
                    <a:pt x="88301" y="34772"/>
                    <a:pt x="88597" y="34785"/>
                    <a:pt x="88887" y="34798"/>
                  </a:cubicBezTo>
                  <a:lnTo>
                    <a:pt x="88901" y="34504"/>
                  </a:lnTo>
                  <a:cubicBezTo>
                    <a:pt x="88609" y="34492"/>
                    <a:pt x="88314" y="34479"/>
                    <a:pt x="88014" y="34465"/>
                  </a:cubicBezTo>
                  <a:close/>
                  <a:moveTo>
                    <a:pt x="89788" y="34539"/>
                  </a:moveTo>
                  <a:lnTo>
                    <a:pt x="89778" y="34832"/>
                  </a:lnTo>
                  <a:cubicBezTo>
                    <a:pt x="90080" y="34844"/>
                    <a:pt x="90377" y="34853"/>
                    <a:pt x="90667" y="34862"/>
                  </a:cubicBezTo>
                  <a:lnTo>
                    <a:pt x="90676" y="34569"/>
                  </a:lnTo>
                  <a:cubicBezTo>
                    <a:pt x="90386" y="34560"/>
                    <a:pt x="90089" y="34549"/>
                    <a:pt x="89788" y="34539"/>
                  </a:cubicBezTo>
                  <a:close/>
                  <a:moveTo>
                    <a:pt x="91565" y="34594"/>
                  </a:moveTo>
                  <a:lnTo>
                    <a:pt x="91557" y="34888"/>
                  </a:lnTo>
                  <a:cubicBezTo>
                    <a:pt x="91861" y="34895"/>
                    <a:pt x="92157" y="34903"/>
                    <a:pt x="92446" y="34907"/>
                  </a:cubicBezTo>
                  <a:lnTo>
                    <a:pt x="92452" y="34614"/>
                  </a:lnTo>
                  <a:cubicBezTo>
                    <a:pt x="92163" y="34608"/>
                    <a:pt x="91867" y="34602"/>
                    <a:pt x="91565" y="34594"/>
                  </a:cubicBezTo>
                  <a:close/>
                  <a:moveTo>
                    <a:pt x="97781" y="34622"/>
                  </a:moveTo>
                  <a:cubicBezTo>
                    <a:pt x="97521" y="34626"/>
                    <a:pt x="97225" y="34631"/>
                    <a:pt x="96894" y="34635"/>
                  </a:cubicBezTo>
                  <a:lnTo>
                    <a:pt x="96898" y="34928"/>
                  </a:lnTo>
                  <a:cubicBezTo>
                    <a:pt x="97228" y="34925"/>
                    <a:pt x="97525" y="34919"/>
                    <a:pt x="97787" y="34915"/>
                  </a:cubicBezTo>
                  <a:lnTo>
                    <a:pt x="97781" y="34622"/>
                  </a:lnTo>
                  <a:close/>
                  <a:moveTo>
                    <a:pt x="93341" y="34629"/>
                  </a:moveTo>
                  <a:lnTo>
                    <a:pt x="93337" y="34922"/>
                  </a:lnTo>
                  <a:cubicBezTo>
                    <a:pt x="93645" y="34927"/>
                    <a:pt x="93941" y="34930"/>
                    <a:pt x="94228" y="34933"/>
                  </a:cubicBezTo>
                  <a:lnTo>
                    <a:pt x="94230" y="34640"/>
                  </a:lnTo>
                  <a:cubicBezTo>
                    <a:pt x="93944" y="34637"/>
                    <a:pt x="93648" y="34634"/>
                    <a:pt x="93341" y="34629"/>
                  </a:cubicBezTo>
                  <a:close/>
                  <a:moveTo>
                    <a:pt x="96006" y="34643"/>
                  </a:moveTo>
                  <a:lnTo>
                    <a:pt x="95391" y="34644"/>
                  </a:lnTo>
                  <a:lnTo>
                    <a:pt x="95119" y="34644"/>
                  </a:lnTo>
                  <a:lnTo>
                    <a:pt x="95119" y="34937"/>
                  </a:lnTo>
                  <a:lnTo>
                    <a:pt x="95391" y="34937"/>
                  </a:lnTo>
                  <a:lnTo>
                    <a:pt x="96008" y="34936"/>
                  </a:lnTo>
                  <a:lnTo>
                    <a:pt x="96006" y="34643"/>
                  </a:ln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39"/>
            <p:cNvSpPr/>
            <p:nvPr/>
          </p:nvSpPr>
          <p:spPr>
            <a:xfrm>
              <a:off x="1095900" y="4114425"/>
              <a:ext cx="12550" cy="10025"/>
            </a:xfrm>
            <a:custGeom>
              <a:avLst/>
              <a:gdLst/>
              <a:ahLst/>
              <a:cxnLst/>
              <a:rect l="l" t="t" r="r" b="b"/>
              <a:pathLst>
                <a:path w="502" h="401" extrusionOk="0">
                  <a:moveTo>
                    <a:pt x="76" y="1"/>
                  </a:moveTo>
                  <a:lnTo>
                    <a:pt x="1" y="285"/>
                  </a:lnTo>
                  <a:cubicBezTo>
                    <a:pt x="1" y="285"/>
                    <a:pt x="147" y="323"/>
                    <a:pt x="422" y="401"/>
                  </a:cubicBezTo>
                  <a:lnTo>
                    <a:pt x="501" y="118"/>
                  </a:lnTo>
                  <a:cubicBezTo>
                    <a:pt x="222" y="38"/>
                    <a:pt x="76" y="1"/>
                    <a:pt x="76"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 name="Google Shape;851;p39"/>
          <p:cNvGrpSpPr/>
          <p:nvPr/>
        </p:nvGrpSpPr>
        <p:grpSpPr>
          <a:xfrm>
            <a:off x="3291175" y="1996095"/>
            <a:ext cx="692860" cy="809009"/>
            <a:chOff x="1486400" y="238075"/>
            <a:chExt cx="1836850" cy="2144775"/>
          </a:xfrm>
        </p:grpSpPr>
        <p:sp>
          <p:nvSpPr>
            <p:cNvPr id="852" name="Google Shape;852;p39"/>
            <p:cNvSpPr/>
            <p:nvPr/>
          </p:nvSpPr>
          <p:spPr>
            <a:xfrm>
              <a:off x="1564450" y="1196250"/>
              <a:ext cx="1681100" cy="1175500"/>
            </a:xfrm>
            <a:custGeom>
              <a:avLst/>
              <a:gdLst/>
              <a:ahLst/>
              <a:cxnLst/>
              <a:rect l="l" t="t" r="r" b="b"/>
              <a:pathLst>
                <a:path w="67244" h="47020" extrusionOk="0">
                  <a:moveTo>
                    <a:pt x="58913" y="0"/>
                  </a:moveTo>
                  <a:lnTo>
                    <a:pt x="1" y="31377"/>
                  </a:lnTo>
                  <a:lnTo>
                    <a:pt x="8332" y="47020"/>
                  </a:lnTo>
                  <a:lnTo>
                    <a:pt x="67244" y="15641"/>
                  </a:lnTo>
                  <a:lnTo>
                    <a:pt x="58913"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39"/>
            <p:cNvSpPr/>
            <p:nvPr/>
          </p:nvSpPr>
          <p:spPr>
            <a:xfrm>
              <a:off x="1486400" y="1969900"/>
              <a:ext cx="363600" cy="412950"/>
            </a:xfrm>
            <a:custGeom>
              <a:avLst/>
              <a:gdLst/>
              <a:ahLst/>
              <a:cxnLst/>
              <a:rect l="l" t="t" r="r" b="b"/>
              <a:pathLst>
                <a:path w="14544" h="16518" extrusionOk="0">
                  <a:moveTo>
                    <a:pt x="4920" y="0"/>
                  </a:moveTo>
                  <a:cubicBezTo>
                    <a:pt x="4278" y="0"/>
                    <a:pt x="3664" y="141"/>
                    <a:pt x="3106" y="439"/>
                  </a:cubicBezTo>
                  <a:cubicBezTo>
                    <a:pt x="360" y="1901"/>
                    <a:pt x="0" y="6587"/>
                    <a:pt x="2302" y="10907"/>
                  </a:cubicBezTo>
                  <a:cubicBezTo>
                    <a:pt x="4134" y="14348"/>
                    <a:pt x="7104" y="16518"/>
                    <a:pt x="9624" y="16518"/>
                  </a:cubicBezTo>
                  <a:cubicBezTo>
                    <a:pt x="10267" y="16518"/>
                    <a:pt x="10880" y="16377"/>
                    <a:pt x="11437" y="16080"/>
                  </a:cubicBezTo>
                  <a:cubicBezTo>
                    <a:pt x="14182" y="14616"/>
                    <a:pt x="14543" y="9929"/>
                    <a:pt x="12242" y="5611"/>
                  </a:cubicBezTo>
                  <a:cubicBezTo>
                    <a:pt x="10409" y="2169"/>
                    <a:pt x="7440" y="0"/>
                    <a:pt x="4920" y="0"/>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39"/>
            <p:cNvSpPr/>
            <p:nvPr/>
          </p:nvSpPr>
          <p:spPr>
            <a:xfrm>
              <a:off x="2959650" y="1185050"/>
              <a:ext cx="363600" cy="412975"/>
            </a:xfrm>
            <a:custGeom>
              <a:avLst/>
              <a:gdLst/>
              <a:ahLst/>
              <a:cxnLst/>
              <a:rect l="l" t="t" r="r" b="b"/>
              <a:pathLst>
                <a:path w="14544" h="16519" extrusionOk="0">
                  <a:moveTo>
                    <a:pt x="4919" y="1"/>
                  </a:moveTo>
                  <a:cubicBezTo>
                    <a:pt x="4276" y="1"/>
                    <a:pt x="3663" y="142"/>
                    <a:pt x="3105" y="439"/>
                  </a:cubicBezTo>
                  <a:cubicBezTo>
                    <a:pt x="360" y="1903"/>
                    <a:pt x="0" y="6590"/>
                    <a:pt x="2302" y="10908"/>
                  </a:cubicBezTo>
                  <a:cubicBezTo>
                    <a:pt x="4135" y="14350"/>
                    <a:pt x="7104" y="16519"/>
                    <a:pt x="9623" y="16519"/>
                  </a:cubicBezTo>
                  <a:cubicBezTo>
                    <a:pt x="10266" y="16519"/>
                    <a:pt x="10879" y="16378"/>
                    <a:pt x="11437" y="16080"/>
                  </a:cubicBezTo>
                  <a:cubicBezTo>
                    <a:pt x="14182" y="14618"/>
                    <a:pt x="14543" y="9932"/>
                    <a:pt x="12242" y="5612"/>
                  </a:cubicBezTo>
                  <a:cubicBezTo>
                    <a:pt x="10408" y="2171"/>
                    <a:pt x="7439" y="1"/>
                    <a:pt x="491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39"/>
            <p:cNvSpPr/>
            <p:nvPr/>
          </p:nvSpPr>
          <p:spPr>
            <a:xfrm>
              <a:off x="1563850" y="1196125"/>
              <a:ext cx="1681100" cy="1175525"/>
            </a:xfrm>
            <a:custGeom>
              <a:avLst/>
              <a:gdLst/>
              <a:ahLst/>
              <a:cxnLst/>
              <a:rect l="l" t="t" r="r" b="b"/>
              <a:pathLst>
                <a:path w="67244" h="47021" extrusionOk="0">
                  <a:moveTo>
                    <a:pt x="8330" y="1"/>
                  </a:moveTo>
                  <a:lnTo>
                    <a:pt x="1" y="15642"/>
                  </a:lnTo>
                  <a:lnTo>
                    <a:pt x="58913" y="47020"/>
                  </a:lnTo>
                  <a:lnTo>
                    <a:pt x="67244" y="31378"/>
                  </a:lnTo>
                  <a:lnTo>
                    <a:pt x="8330"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39"/>
            <p:cNvSpPr/>
            <p:nvPr/>
          </p:nvSpPr>
          <p:spPr>
            <a:xfrm>
              <a:off x="2959650" y="1969900"/>
              <a:ext cx="363550" cy="412950"/>
            </a:xfrm>
            <a:custGeom>
              <a:avLst/>
              <a:gdLst/>
              <a:ahLst/>
              <a:cxnLst/>
              <a:rect l="l" t="t" r="r" b="b"/>
              <a:pathLst>
                <a:path w="14542" h="16518" extrusionOk="0">
                  <a:moveTo>
                    <a:pt x="9623" y="0"/>
                  </a:moveTo>
                  <a:cubicBezTo>
                    <a:pt x="7103" y="0"/>
                    <a:pt x="4134" y="2169"/>
                    <a:pt x="2302" y="5611"/>
                  </a:cubicBezTo>
                  <a:cubicBezTo>
                    <a:pt x="0" y="9929"/>
                    <a:pt x="360" y="14616"/>
                    <a:pt x="3105" y="16080"/>
                  </a:cubicBezTo>
                  <a:cubicBezTo>
                    <a:pt x="3663" y="16377"/>
                    <a:pt x="4276" y="16518"/>
                    <a:pt x="4919" y="16518"/>
                  </a:cubicBezTo>
                  <a:cubicBezTo>
                    <a:pt x="7439" y="16518"/>
                    <a:pt x="10408" y="14348"/>
                    <a:pt x="12242" y="10907"/>
                  </a:cubicBezTo>
                  <a:cubicBezTo>
                    <a:pt x="14542" y="6587"/>
                    <a:pt x="14182" y="1901"/>
                    <a:pt x="11437" y="439"/>
                  </a:cubicBezTo>
                  <a:cubicBezTo>
                    <a:pt x="10879" y="141"/>
                    <a:pt x="10266" y="0"/>
                    <a:pt x="9623" y="0"/>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39"/>
            <p:cNvSpPr/>
            <p:nvPr/>
          </p:nvSpPr>
          <p:spPr>
            <a:xfrm>
              <a:off x="1486400" y="1185075"/>
              <a:ext cx="363600" cy="412950"/>
            </a:xfrm>
            <a:custGeom>
              <a:avLst/>
              <a:gdLst/>
              <a:ahLst/>
              <a:cxnLst/>
              <a:rect l="l" t="t" r="r" b="b"/>
              <a:pathLst>
                <a:path w="14544" h="16518" extrusionOk="0">
                  <a:moveTo>
                    <a:pt x="9624" y="0"/>
                  </a:moveTo>
                  <a:cubicBezTo>
                    <a:pt x="7104" y="0"/>
                    <a:pt x="4134" y="2170"/>
                    <a:pt x="2302" y="5611"/>
                  </a:cubicBezTo>
                  <a:cubicBezTo>
                    <a:pt x="0" y="9931"/>
                    <a:pt x="360" y="14617"/>
                    <a:pt x="3106" y="16079"/>
                  </a:cubicBezTo>
                  <a:cubicBezTo>
                    <a:pt x="3664" y="16377"/>
                    <a:pt x="4278" y="16518"/>
                    <a:pt x="4920" y="16518"/>
                  </a:cubicBezTo>
                  <a:cubicBezTo>
                    <a:pt x="7440" y="16518"/>
                    <a:pt x="10409" y="14349"/>
                    <a:pt x="12242" y="10907"/>
                  </a:cubicBezTo>
                  <a:cubicBezTo>
                    <a:pt x="14543" y="6589"/>
                    <a:pt x="14182" y="1902"/>
                    <a:pt x="11437" y="438"/>
                  </a:cubicBezTo>
                  <a:cubicBezTo>
                    <a:pt x="10880" y="141"/>
                    <a:pt x="10267" y="0"/>
                    <a:pt x="962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39"/>
            <p:cNvSpPr/>
            <p:nvPr/>
          </p:nvSpPr>
          <p:spPr>
            <a:xfrm>
              <a:off x="1775525" y="793875"/>
              <a:ext cx="1407525" cy="1075775"/>
            </a:xfrm>
            <a:custGeom>
              <a:avLst/>
              <a:gdLst/>
              <a:ahLst/>
              <a:cxnLst/>
              <a:rect l="l" t="t" r="r" b="b"/>
              <a:pathLst>
                <a:path w="56301" h="43031" extrusionOk="0">
                  <a:moveTo>
                    <a:pt x="18171" y="0"/>
                  </a:moveTo>
                  <a:cubicBezTo>
                    <a:pt x="17111" y="4846"/>
                    <a:pt x="15142" y="8632"/>
                    <a:pt x="7570" y="17566"/>
                  </a:cubicBezTo>
                  <a:cubicBezTo>
                    <a:pt x="0" y="26501"/>
                    <a:pt x="8631" y="40129"/>
                    <a:pt x="8631" y="40129"/>
                  </a:cubicBezTo>
                  <a:lnTo>
                    <a:pt x="11865" y="43031"/>
                  </a:lnTo>
                  <a:cubicBezTo>
                    <a:pt x="14340" y="37302"/>
                    <a:pt x="19231" y="35889"/>
                    <a:pt x="19231" y="35889"/>
                  </a:cubicBezTo>
                  <a:lnTo>
                    <a:pt x="19231" y="35889"/>
                  </a:lnTo>
                  <a:cubicBezTo>
                    <a:pt x="17867" y="39523"/>
                    <a:pt x="20594" y="41038"/>
                    <a:pt x="20594" y="41038"/>
                  </a:cubicBezTo>
                  <a:cubicBezTo>
                    <a:pt x="26953" y="35585"/>
                    <a:pt x="20897" y="27864"/>
                    <a:pt x="20896" y="27863"/>
                  </a:cubicBezTo>
                  <a:lnTo>
                    <a:pt x="20896" y="27863"/>
                  </a:lnTo>
                  <a:cubicBezTo>
                    <a:pt x="27257" y="28620"/>
                    <a:pt x="32254" y="41794"/>
                    <a:pt x="32254" y="41794"/>
                  </a:cubicBezTo>
                  <a:cubicBezTo>
                    <a:pt x="31648" y="38766"/>
                    <a:pt x="34071" y="36343"/>
                    <a:pt x="34071" y="36343"/>
                  </a:cubicBezTo>
                  <a:cubicBezTo>
                    <a:pt x="34223" y="39221"/>
                    <a:pt x="40037" y="43031"/>
                    <a:pt x="40037" y="43031"/>
                  </a:cubicBezTo>
                  <a:cubicBezTo>
                    <a:pt x="56301" y="32305"/>
                    <a:pt x="33466" y="10401"/>
                    <a:pt x="33466" y="10401"/>
                  </a:cubicBezTo>
                  <a:lnTo>
                    <a:pt x="30437" y="15143"/>
                  </a:lnTo>
                  <a:cubicBezTo>
                    <a:pt x="32254" y="8178"/>
                    <a:pt x="18171" y="0"/>
                    <a:pt x="18171"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39"/>
            <p:cNvSpPr/>
            <p:nvPr/>
          </p:nvSpPr>
          <p:spPr>
            <a:xfrm>
              <a:off x="1650000" y="238075"/>
              <a:ext cx="1574800" cy="1631575"/>
            </a:xfrm>
            <a:custGeom>
              <a:avLst/>
              <a:gdLst/>
              <a:ahLst/>
              <a:cxnLst/>
              <a:rect l="l" t="t" r="r" b="b"/>
              <a:pathLst>
                <a:path w="62992" h="65263" extrusionOk="0">
                  <a:moveTo>
                    <a:pt x="35735" y="1"/>
                  </a:moveTo>
                  <a:cubicBezTo>
                    <a:pt x="35686" y="1"/>
                    <a:pt x="35636" y="4"/>
                    <a:pt x="35586" y="11"/>
                  </a:cubicBezTo>
                  <a:cubicBezTo>
                    <a:pt x="31400" y="581"/>
                    <a:pt x="22557" y="3508"/>
                    <a:pt x="20506" y="17958"/>
                  </a:cubicBezTo>
                  <a:cubicBezTo>
                    <a:pt x="20503" y="17988"/>
                    <a:pt x="20503" y="18018"/>
                    <a:pt x="20498" y="18048"/>
                  </a:cubicBezTo>
                  <a:cubicBezTo>
                    <a:pt x="18121" y="15959"/>
                    <a:pt x="14816" y="15424"/>
                    <a:pt x="12051" y="15424"/>
                  </a:cubicBezTo>
                  <a:cubicBezTo>
                    <a:pt x="11785" y="15424"/>
                    <a:pt x="11525" y="15429"/>
                    <a:pt x="11271" y="15438"/>
                  </a:cubicBezTo>
                  <a:cubicBezTo>
                    <a:pt x="10165" y="15476"/>
                    <a:pt x="9842" y="16985"/>
                    <a:pt x="10833" y="17470"/>
                  </a:cubicBezTo>
                  <a:cubicBezTo>
                    <a:pt x="22592" y="23230"/>
                    <a:pt x="7586" y="34611"/>
                    <a:pt x="4838" y="44308"/>
                  </a:cubicBezTo>
                  <a:cubicBezTo>
                    <a:pt x="1" y="61376"/>
                    <a:pt x="16887" y="65263"/>
                    <a:pt x="16887" y="65263"/>
                  </a:cubicBezTo>
                  <a:cubicBezTo>
                    <a:pt x="11887" y="58610"/>
                    <a:pt x="14477" y="47490"/>
                    <a:pt x="19639" y="42274"/>
                  </a:cubicBezTo>
                  <a:cubicBezTo>
                    <a:pt x="24275" y="37590"/>
                    <a:pt x="24904" y="33815"/>
                    <a:pt x="24454" y="28697"/>
                  </a:cubicBezTo>
                  <a:cubicBezTo>
                    <a:pt x="24394" y="28023"/>
                    <a:pt x="24945" y="27520"/>
                    <a:pt x="25533" y="27520"/>
                  </a:cubicBezTo>
                  <a:cubicBezTo>
                    <a:pt x="25745" y="27520"/>
                    <a:pt x="25962" y="27585"/>
                    <a:pt x="26157" y="27731"/>
                  </a:cubicBezTo>
                  <a:cubicBezTo>
                    <a:pt x="30830" y="31246"/>
                    <a:pt x="32695" y="39307"/>
                    <a:pt x="30785" y="45467"/>
                  </a:cubicBezTo>
                  <a:cubicBezTo>
                    <a:pt x="30567" y="46170"/>
                    <a:pt x="31106" y="46855"/>
                    <a:pt x="31797" y="46855"/>
                  </a:cubicBezTo>
                  <a:cubicBezTo>
                    <a:pt x="31874" y="46855"/>
                    <a:pt x="31952" y="46846"/>
                    <a:pt x="32032" y="46829"/>
                  </a:cubicBezTo>
                  <a:cubicBezTo>
                    <a:pt x="33730" y="46453"/>
                    <a:pt x="36169" y="45440"/>
                    <a:pt x="37427" y="42718"/>
                  </a:cubicBezTo>
                  <a:cubicBezTo>
                    <a:pt x="37610" y="42320"/>
                    <a:pt x="38000" y="42062"/>
                    <a:pt x="38413" y="42062"/>
                  </a:cubicBezTo>
                  <a:cubicBezTo>
                    <a:pt x="38522" y="42062"/>
                    <a:pt x="38633" y="42080"/>
                    <a:pt x="38741" y="42118"/>
                  </a:cubicBezTo>
                  <a:cubicBezTo>
                    <a:pt x="45431" y="44442"/>
                    <a:pt x="48658" y="56169"/>
                    <a:pt x="45058" y="65263"/>
                  </a:cubicBezTo>
                  <a:cubicBezTo>
                    <a:pt x="54373" y="65263"/>
                    <a:pt x="62992" y="40696"/>
                    <a:pt x="44299" y="25104"/>
                  </a:cubicBezTo>
                  <a:cubicBezTo>
                    <a:pt x="31612" y="14519"/>
                    <a:pt x="34620" y="5275"/>
                    <a:pt x="36667" y="1590"/>
                  </a:cubicBezTo>
                  <a:cubicBezTo>
                    <a:pt x="37068" y="868"/>
                    <a:pt x="36527" y="1"/>
                    <a:pt x="35735"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 name="Google Shape;860;p39"/>
          <p:cNvGrpSpPr/>
          <p:nvPr/>
        </p:nvGrpSpPr>
        <p:grpSpPr>
          <a:xfrm>
            <a:off x="6920549" y="2002157"/>
            <a:ext cx="804111" cy="796886"/>
            <a:chOff x="4528625" y="3297200"/>
            <a:chExt cx="2198225" cy="2178475"/>
          </a:xfrm>
        </p:grpSpPr>
        <p:sp>
          <p:nvSpPr>
            <p:cNvPr id="861" name="Google Shape;861;p39"/>
            <p:cNvSpPr/>
            <p:nvPr/>
          </p:nvSpPr>
          <p:spPr>
            <a:xfrm>
              <a:off x="6111525" y="3346275"/>
              <a:ext cx="593500" cy="538675"/>
            </a:xfrm>
            <a:custGeom>
              <a:avLst/>
              <a:gdLst/>
              <a:ahLst/>
              <a:cxnLst/>
              <a:rect l="l" t="t" r="r" b="b"/>
              <a:pathLst>
                <a:path w="23740" h="21547" extrusionOk="0">
                  <a:moveTo>
                    <a:pt x="2298" y="0"/>
                  </a:moveTo>
                  <a:cubicBezTo>
                    <a:pt x="1913" y="0"/>
                    <a:pt x="1609" y="99"/>
                    <a:pt x="1402" y="307"/>
                  </a:cubicBezTo>
                  <a:cubicBezTo>
                    <a:pt x="0" y="1708"/>
                    <a:pt x="3550" y="7531"/>
                    <a:pt x="9330" y="13312"/>
                  </a:cubicBezTo>
                  <a:cubicBezTo>
                    <a:pt x="14259" y="18240"/>
                    <a:pt x="19217" y="21546"/>
                    <a:pt x="21441" y="21546"/>
                  </a:cubicBezTo>
                  <a:cubicBezTo>
                    <a:pt x="21826" y="21546"/>
                    <a:pt x="22129" y="21447"/>
                    <a:pt x="22336" y="21240"/>
                  </a:cubicBezTo>
                  <a:cubicBezTo>
                    <a:pt x="23739" y="19837"/>
                    <a:pt x="20189" y="14015"/>
                    <a:pt x="14408" y="8235"/>
                  </a:cubicBezTo>
                  <a:cubicBezTo>
                    <a:pt x="9481" y="3307"/>
                    <a:pt x="4524" y="0"/>
                    <a:pt x="2298"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39"/>
            <p:cNvSpPr/>
            <p:nvPr/>
          </p:nvSpPr>
          <p:spPr>
            <a:xfrm>
              <a:off x="4552275" y="3997550"/>
              <a:ext cx="1474025" cy="1474025"/>
            </a:xfrm>
            <a:custGeom>
              <a:avLst/>
              <a:gdLst/>
              <a:ahLst/>
              <a:cxnLst/>
              <a:rect l="l" t="t" r="r" b="b"/>
              <a:pathLst>
                <a:path w="58961" h="58961" extrusionOk="0">
                  <a:moveTo>
                    <a:pt x="46436" y="1"/>
                  </a:moveTo>
                  <a:lnTo>
                    <a:pt x="1" y="46436"/>
                  </a:lnTo>
                  <a:lnTo>
                    <a:pt x="12525" y="58961"/>
                  </a:lnTo>
                  <a:lnTo>
                    <a:pt x="58960" y="12525"/>
                  </a:lnTo>
                  <a:lnTo>
                    <a:pt x="46436"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39"/>
            <p:cNvSpPr/>
            <p:nvPr/>
          </p:nvSpPr>
          <p:spPr>
            <a:xfrm>
              <a:off x="5737800" y="3297200"/>
              <a:ext cx="989050" cy="988900"/>
            </a:xfrm>
            <a:custGeom>
              <a:avLst/>
              <a:gdLst/>
              <a:ahLst/>
              <a:cxnLst/>
              <a:rect l="l" t="t" r="r" b="b"/>
              <a:pathLst>
                <a:path w="39562" h="39556" extrusionOk="0">
                  <a:moveTo>
                    <a:pt x="14090" y="0"/>
                  </a:moveTo>
                  <a:cubicBezTo>
                    <a:pt x="14069" y="0"/>
                    <a:pt x="14047" y="8"/>
                    <a:pt x="14032" y="24"/>
                  </a:cubicBezTo>
                  <a:lnTo>
                    <a:pt x="0" y="14057"/>
                  </a:lnTo>
                  <a:lnTo>
                    <a:pt x="25497" y="39556"/>
                  </a:lnTo>
                  <a:lnTo>
                    <a:pt x="39530" y="25523"/>
                  </a:lnTo>
                  <a:cubicBezTo>
                    <a:pt x="39562" y="25491"/>
                    <a:pt x="39562" y="25440"/>
                    <a:pt x="39530" y="25408"/>
                  </a:cubicBezTo>
                  <a:lnTo>
                    <a:pt x="14147" y="24"/>
                  </a:lnTo>
                  <a:cubicBezTo>
                    <a:pt x="14132" y="8"/>
                    <a:pt x="14111" y="0"/>
                    <a:pt x="1409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39"/>
            <p:cNvSpPr/>
            <p:nvPr/>
          </p:nvSpPr>
          <p:spPr>
            <a:xfrm>
              <a:off x="5619075" y="3648625"/>
              <a:ext cx="756175" cy="726450"/>
            </a:xfrm>
            <a:custGeom>
              <a:avLst/>
              <a:gdLst/>
              <a:ahLst/>
              <a:cxnLst/>
              <a:rect l="l" t="t" r="r" b="b"/>
              <a:pathLst>
                <a:path w="30247" h="29058" extrusionOk="0">
                  <a:moveTo>
                    <a:pt x="4748" y="0"/>
                  </a:moveTo>
                  <a:cubicBezTo>
                    <a:pt x="1" y="4747"/>
                    <a:pt x="1" y="12442"/>
                    <a:pt x="4748" y="17189"/>
                  </a:cubicBezTo>
                  <a:lnTo>
                    <a:pt x="13056" y="25499"/>
                  </a:lnTo>
                  <a:cubicBezTo>
                    <a:pt x="15430" y="27871"/>
                    <a:pt x="18540" y="29058"/>
                    <a:pt x="21651" y="29058"/>
                  </a:cubicBezTo>
                  <a:cubicBezTo>
                    <a:pt x="24762" y="29058"/>
                    <a:pt x="27873" y="27871"/>
                    <a:pt x="30246" y="25499"/>
                  </a:cubicBezTo>
                  <a:lnTo>
                    <a:pt x="4748" y="0"/>
                  </a:ln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39"/>
            <p:cNvSpPr/>
            <p:nvPr/>
          </p:nvSpPr>
          <p:spPr>
            <a:xfrm>
              <a:off x="5137825" y="4327525"/>
              <a:ext cx="558700" cy="558300"/>
            </a:xfrm>
            <a:custGeom>
              <a:avLst/>
              <a:gdLst/>
              <a:ahLst/>
              <a:cxnLst/>
              <a:rect l="l" t="t" r="r" b="b"/>
              <a:pathLst>
                <a:path w="22348" h="22332" extrusionOk="0">
                  <a:moveTo>
                    <a:pt x="16747" y="0"/>
                  </a:moveTo>
                  <a:cubicBezTo>
                    <a:pt x="16731" y="0"/>
                    <a:pt x="16714" y="6"/>
                    <a:pt x="16701" y="18"/>
                  </a:cubicBezTo>
                  <a:lnTo>
                    <a:pt x="26" y="16696"/>
                  </a:lnTo>
                  <a:cubicBezTo>
                    <a:pt x="0" y="16720"/>
                    <a:pt x="0" y="16760"/>
                    <a:pt x="26" y="16786"/>
                  </a:cubicBezTo>
                  <a:lnTo>
                    <a:pt x="5556" y="22313"/>
                  </a:lnTo>
                  <a:cubicBezTo>
                    <a:pt x="5569" y="22325"/>
                    <a:pt x="5585" y="22331"/>
                    <a:pt x="5602" y="22331"/>
                  </a:cubicBezTo>
                  <a:cubicBezTo>
                    <a:pt x="5618" y="22331"/>
                    <a:pt x="5634" y="22325"/>
                    <a:pt x="5646" y="22313"/>
                  </a:cubicBezTo>
                  <a:lnTo>
                    <a:pt x="22324" y="5636"/>
                  </a:lnTo>
                  <a:cubicBezTo>
                    <a:pt x="22348" y="5612"/>
                    <a:pt x="22348" y="5571"/>
                    <a:pt x="22324" y="5546"/>
                  </a:cubicBezTo>
                  <a:lnTo>
                    <a:pt x="16792" y="18"/>
                  </a:lnTo>
                  <a:cubicBezTo>
                    <a:pt x="16780" y="6"/>
                    <a:pt x="16763" y="0"/>
                    <a:pt x="1674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39"/>
            <p:cNvSpPr/>
            <p:nvPr/>
          </p:nvSpPr>
          <p:spPr>
            <a:xfrm>
              <a:off x="5410325" y="4414825"/>
              <a:ext cx="198700" cy="198725"/>
            </a:xfrm>
            <a:custGeom>
              <a:avLst/>
              <a:gdLst/>
              <a:ahLst/>
              <a:cxnLst/>
              <a:rect l="l" t="t" r="r" b="b"/>
              <a:pathLst>
                <a:path w="7948" h="7949" extrusionOk="0">
                  <a:moveTo>
                    <a:pt x="3974" y="1"/>
                  </a:moveTo>
                  <a:cubicBezTo>
                    <a:pt x="1779" y="1"/>
                    <a:pt x="0" y="1780"/>
                    <a:pt x="0" y="3975"/>
                  </a:cubicBezTo>
                  <a:cubicBezTo>
                    <a:pt x="0" y="6169"/>
                    <a:pt x="1779" y="7948"/>
                    <a:pt x="3974" y="7948"/>
                  </a:cubicBezTo>
                  <a:cubicBezTo>
                    <a:pt x="6168" y="7948"/>
                    <a:pt x="7948" y="6169"/>
                    <a:pt x="7948" y="3975"/>
                  </a:cubicBezTo>
                  <a:cubicBezTo>
                    <a:pt x="7948" y="1780"/>
                    <a:pt x="6168" y="1"/>
                    <a:pt x="3974"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39"/>
            <p:cNvSpPr/>
            <p:nvPr/>
          </p:nvSpPr>
          <p:spPr>
            <a:xfrm>
              <a:off x="4528625" y="5147350"/>
              <a:ext cx="367425" cy="328325"/>
            </a:xfrm>
            <a:custGeom>
              <a:avLst/>
              <a:gdLst/>
              <a:ahLst/>
              <a:cxnLst/>
              <a:rect l="l" t="t" r="r" b="b"/>
              <a:pathLst>
                <a:path w="14697" h="13133" extrusionOk="0">
                  <a:moveTo>
                    <a:pt x="1964" y="1"/>
                  </a:moveTo>
                  <a:cubicBezTo>
                    <a:pt x="1591" y="1"/>
                    <a:pt x="1292" y="99"/>
                    <a:pt x="1086" y="305"/>
                  </a:cubicBezTo>
                  <a:cubicBezTo>
                    <a:pt x="0" y="1391"/>
                    <a:pt x="1924" y="5074"/>
                    <a:pt x="5382" y="8533"/>
                  </a:cubicBezTo>
                  <a:cubicBezTo>
                    <a:pt x="8187" y="11337"/>
                    <a:pt x="11139" y="13132"/>
                    <a:pt x="12735" y="13132"/>
                  </a:cubicBezTo>
                  <a:cubicBezTo>
                    <a:pt x="13107" y="13132"/>
                    <a:pt x="13405" y="13034"/>
                    <a:pt x="13611" y="12829"/>
                  </a:cubicBezTo>
                  <a:cubicBezTo>
                    <a:pt x="14697" y="11742"/>
                    <a:pt x="12775" y="8058"/>
                    <a:pt x="9315" y="4599"/>
                  </a:cubicBezTo>
                  <a:cubicBezTo>
                    <a:pt x="6512" y="1796"/>
                    <a:pt x="3560" y="1"/>
                    <a:pt x="1964" y="1"/>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39"/>
            <p:cNvSpPr/>
            <p:nvPr/>
          </p:nvSpPr>
          <p:spPr>
            <a:xfrm>
              <a:off x="5913875" y="3434400"/>
              <a:ext cx="675575" cy="675575"/>
            </a:xfrm>
            <a:custGeom>
              <a:avLst/>
              <a:gdLst/>
              <a:ahLst/>
              <a:cxnLst/>
              <a:rect l="l" t="t" r="r" b="b"/>
              <a:pathLst>
                <a:path w="27023" h="27023" extrusionOk="0">
                  <a:moveTo>
                    <a:pt x="1524" y="0"/>
                  </a:moveTo>
                  <a:lnTo>
                    <a:pt x="1" y="1524"/>
                  </a:lnTo>
                  <a:lnTo>
                    <a:pt x="25498" y="27023"/>
                  </a:lnTo>
                  <a:lnTo>
                    <a:pt x="27023" y="25498"/>
                  </a:lnTo>
                  <a:lnTo>
                    <a:pt x="1524" y="0"/>
                  </a:ln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 name="Google Shape;869;p39"/>
          <p:cNvGrpSpPr/>
          <p:nvPr/>
        </p:nvGrpSpPr>
        <p:grpSpPr>
          <a:xfrm>
            <a:off x="4967170" y="2096268"/>
            <a:ext cx="1096736" cy="608664"/>
            <a:chOff x="3625000" y="478175"/>
            <a:chExt cx="2216075" cy="1229625"/>
          </a:xfrm>
        </p:grpSpPr>
        <p:sp>
          <p:nvSpPr>
            <p:cNvPr id="870" name="Google Shape;870;p39"/>
            <p:cNvSpPr/>
            <p:nvPr/>
          </p:nvSpPr>
          <p:spPr>
            <a:xfrm>
              <a:off x="5434225" y="897425"/>
              <a:ext cx="406850" cy="574200"/>
            </a:xfrm>
            <a:custGeom>
              <a:avLst/>
              <a:gdLst/>
              <a:ahLst/>
              <a:cxnLst/>
              <a:rect l="l" t="t" r="r" b="b"/>
              <a:pathLst>
                <a:path w="16274" h="22968" extrusionOk="0">
                  <a:moveTo>
                    <a:pt x="15574" y="1"/>
                  </a:moveTo>
                  <a:cubicBezTo>
                    <a:pt x="9231" y="1"/>
                    <a:pt x="1" y="5143"/>
                    <a:pt x="1" y="11484"/>
                  </a:cubicBezTo>
                  <a:cubicBezTo>
                    <a:pt x="1" y="17827"/>
                    <a:pt x="9233" y="22968"/>
                    <a:pt x="15574" y="22968"/>
                  </a:cubicBezTo>
                  <a:cubicBezTo>
                    <a:pt x="15875" y="22968"/>
                    <a:pt x="16135" y="22763"/>
                    <a:pt x="16204" y="22472"/>
                  </a:cubicBezTo>
                  <a:cubicBezTo>
                    <a:pt x="16273" y="22180"/>
                    <a:pt x="16133" y="21877"/>
                    <a:pt x="15866" y="21744"/>
                  </a:cubicBezTo>
                  <a:cubicBezTo>
                    <a:pt x="12115" y="19853"/>
                    <a:pt x="9543" y="15971"/>
                    <a:pt x="9543" y="11484"/>
                  </a:cubicBezTo>
                  <a:cubicBezTo>
                    <a:pt x="9543" y="6999"/>
                    <a:pt x="12115" y="3116"/>
                    <a:pt x="15866" y="1226"/>
                  </a:cubicBezTo>
                  <a:cubicBezTo>
                    <a:pt x="16133" y="1091"/>
                    <a:pt x="16273" y="790"/>
                    <a:pt x="16204" y="498"/>
                  </a:cubicBezTo>
                  <a:cubicBezTo>
                    <a:pt x="16133" y="207"/>
                    <a:pt x="15873" y="1"/>
                    <a:pt x="15574"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39"/>
            <p:cNvSpPr/>
            <p:nvPr/>
          </p:nvSpPr>
          <p:spPr>
            <a:xfrm>
              <a:off x="4277300" y="712075"/>
              <a:ext cx="673325" cy="277400"/>
            </a:xfrm>
            <a:custGeom>
              <a:avLst/>
              <a:gdLst/>
              <a:ahLst/>
              <a:cxnLst/>
              <a:rect l="l" t="t" r="r" b="b"/>
              <a:pathLst>
                <a:path w="26933" h="11096" extrusionOk="0">
                  <a:moveTo>
                    <a:pt x="3212" y="0"/>
                  </a:moveTo>
                  <a:cubicBezTo>
                    <a:pt x="2991" y="0"/>
                    <a:pt x="2772" y="107"/>
                    <a:pt x="2641" y="315"/>
                  </a:cubicBezTo>
                  <a:cubicBezTo>
                    <a:pt x="0" y="4557"/>
                    <a:pt x="480" y="11095"/>
                    <a:pt x="480" y="11095"/>
                  </a:cubicBezTo>
                  <a:lnTo>
                    <a:pt x="26932" y="10107"/>
                  </a:lnTo>
                  <a:cubicBezTo>
                    <a:pt x="26932" y="10107"/>
                    <a:pt x="22152" y="7961"/>
                    <a:pt x="14315" y="6461"/>
                  </a:cubicBezTo>
                  <a:cubicBezTo>
                    <a:pt x="8276" y="5306"/>
                    <a:pt x="4949" y="1804"/>
                    <a:pt x="3739" y="257"/>
                  </a:cubicBezTo>
                  <a:cubicBezTo>
                    <a:pt x="3604" y="85"/>
                    <a:pt x="3407" y="0"/>
                    <a:pt x="3212"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39"/>
            <p:cNvSpPr/>
            <p:nvPr/>
          </p:nvSpPr>
          <p:spPr>
            <a:xfrm>
              <a:off x="4256900" y="1432475"/>
              <a:ext cx="248800" cy="275325"/>
            </a:xfrm>
            <a:custGeom>
              <a:avLst/>
              <a:gdLst/>
              <a:ahLst/>
              <a:cxnLst/>
              <a:rect l="l" t="t" r="r" b="b"/>
              <a:pathLst>
                <a:path w="9952" h="11013" extrusionOk="0">
                  <a:moveTo>
                    <a:pt x="1" y="0"/>
                  </a:moveTo>
                  <a:cubicBezTo>
                    <a:pt x="1" y="0"/>
                    <a:pt x="2892" y="7731"/>
                    <a:pt x="7106" y="10879"/>
                  </a:cubicBezTo>
                  <a:cubicBezTo>
                    <a:pt x="7226" y="10969"/>
                    <a:pt x="7367" y="11013"/>
                    <a:pt x="7506" y="11013"/>
                  </a:cubicBezTo>
                  <a:cubicBezTo>
                    <a:pt x="7713" y="11013"/>
                    <a:pt x="7918" y="10917"/>
                    <a:pt x="8049" y="10736"/>
                  </a:cubicBezTo>
                  <a:cubicBezTo>
                    <a:pt x="8686" y="9862"/>
                    <a:pt x="9839" y="7853"/>
                    <a:pt x="9943" y="4688"/>
                  </a:cubicBezTo>
                  <a:cubicBezTo>
                    <a:pt x="9952" y="4412"/>
                    <a:pt x="9790" y="4157"/>
                    <a:pt x="9535" y="4049"/>
                  </a:cubicBezTo>
                  <a:lnTo>
                    <a:pt x="1"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39"/>
            <p:cNvSpPr/>
            <p:nvPr/>
          </p:nvSpPr>
          <p:spPr>
            <a:xfrm>
              <a:off x="3688750" y="911975"/>
              <a:ext cx="1931225" cy="601800"/>
            </a:xfrm>
            <a:custGeom>
              <a:avLst/>
              <a:gdLst/>
              <a:ahLst/>
              <a:cxnLst/>
              <a:rect l="l" t="t" r="r" b="b"/>
              <a:pathLst>
                <a:path w="77249" h="24072" extrusionOk="0">
                  <a:moveTo>
                    <a:pt x="34842" y="1"/>
                  </a:moveTo>
                  <a:cubicBezTo>
                    <a:pt x="33700" y="1"/>
                    <a:pt x="32524" y="33"/>
                    <a:pt x="31314" y="101"/>
                  </a:cubicBezTo>
                  <a:cubicBezTo>
                    <a:pt x="17712" y="865"/>
                    <a:pt x="3484" y="4463"/>
                    <a:pt x="334" y="9849"/>
                  </a:cubicBezTo>
                  <a:cubicBezTo>
                    <a:pt x="0" y="10421"/>
                    <a:pt x="229" y="11158"/>
                    <a:pt x="829" y="11439"/>
                  </a:cubicBezTo>
                  <a:lnTo>
                    <a:pt x="7316" y="14476"/>
                  </a:lnTo>
                  <a:cubicBezTo>
                    <a:pt x="7450" y="14539"/>
                    <a:pt x="7527" y="14683"/>
                    <a:pt x="7504" y="14829"/>
                  </a:cubicBezTo>
                  <a:cubicBezTo>
                    <a:pt x="7482" y="14975"/>
                    <a:pt x="7366" y="15090"/>
                    <a:pt x="7218" y="15109"/>
                  </a:cubicBezTo>
                  <a:lnTo>
                    <a:pt x="2190" y="15786"/>
                  </a:lnTo>
                  <a:cubicBezTo>
                    <a:pt x="1908" y="15825"/>
                    <a:pt x="1799" y="16176"/>
                    <a:pt x="2013" y="16367"/>
                  </a:cubicBezTo>
                  <a:cubicBezTo>
                    <a:pt x="7030" y="20873"/>
                    <a:pt x="19397" y="24072"/>
                    <a:pt x="31314" y="24072"/>
                  </a:cubicBezTo>
                  <a:cubicBezTo>
                    <a:pt x="40961" y="24072"/>
                    <a:pt x="56530" y="18978"/>
                    <a:pt x="66790" y="14288"/>
                  </a:cubicBezTo>
                  <a:cubicBezTo>
                    <a:pt x="69741" y="12937"/>
                    <a:pt x="77248" y="13253"/>
                    <a:pt x="77248" y="11209"/>
                  </a:cubicBezTo>
                  <a:cubicBezTo>
                    <a:pt x="77248" y="9300"/>
                    <a:pt x="70208" y="8562"/>
                    <a:pt x="67094" y="7598"/>
                  </a:cubicBezTo>
                  <a:cubicBezTo>
                    <a:pt x="57593" y="4653"/>
                    <a:pt x="48560" y="1"/>
                    <a:pt x="34842"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39"/>
            <p:cNvSpPr/>
            <p:nvPr/>
          </p:nvSpPr>
          <p:spPr>
            <a:xfrm>
              <a:off x="3688750" y="925475"/>
              <a:ext cx="650525" cy="548875"/>
            </a:xfrm>
            <a:custGeom>
              <a:avLst/>
              <a:gdLst/>
              <a:ahLst/>
              <a:cxnLst/>
              <a:rect l="l" t="t" r="r" b="b"/>
              <a:pathLst>
                <a:path w="26021" h="21955" extrusionOk="0">
                  <a:moveTo>
                    <a:pt x="26021" y="1"/>
                  </a:moveTo>
                  <a:lnTo>
                    <a:pt x="26021" y="1"/>
                  </a:lnTo>
                  <a:cubicBezTo>
                    <a:pt x="14212" y="1290"/>
                    <a:pt x="3076" y="4621"/>
                    <a:pt x="334" y="9309"/>
                  </a:cubicBezTo>
                  <a:cubicBezTo>
                    <a:pt x="0" y="9882"/>
                    <a:pt x="229" y="10618"/>
                    <a:pt x="829" y="10901"/>
                  </a:cubicBezTo>
                  <a:lnTo>
                    <a:pt x="7316" y="13936"/>
                  </a:lnTo>
                  <a:cubicBezTo>
                    <a:pt x="7450" y="13999"/>
                    <a:pt x="7527" y="14143"/>
                    <a:pt x="7504" y="14289"/>
                  </a:cubicBezTo>
                  <a:cubicBezTo>
                    <a:pt x="7482" y="14437"/>
                    <a:pt x="7366" y="14551"/>
                    <a:pt x="7218" y="14571"/>
                  </a:cubicBezTo>
                  <a:lnTo>
                    <a:pt x="2190" y="15247"/>
                  </a:lnTo>
                  <a:cubicBezTo>
                    <a:pt x="1908" y="15285"/>
                    <a:pt x="1799" y="15637"/>
                    <a:pt x="2013" y="15827"/>
                  </a:cubicBezTo>
                  <a:cubicBezTo>
                    <a:pt x="4905" y="18426"/>
                    <a:pt x="10245" y="20588"/>
                    <a:pt x="16530" y="21954"/>
                  </a:cubicBezTo>
                  <a:cubicBezTo>
                    <a:pt x="17245" y="21721"/>
                    <a:pt x="20546" y="21371"/>
                    <a:pt x="21522" y="19430"/>
                  </a:cubicBezTo>
                  <a:cubicBezTo>
                    <a:pt x="22867" y="16765"/>
                    <a:pt x="22999" y="13903"/>
                    <a:pt x="22983" y="10689"/>
                  </a:cubicBezTo>
                  <a:cubicBezTo>
                    <a:pt x="22965" y="6888"/>
                    <a:pt x="23620" y="2994"/>
                    <a:pt x="26021" y="1"/>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39"/>
            <p:cNvSpPr/>
            <p:nvPr/>
          </p:nvSpPr>
          <p:spPr>
            <a:xfrm>
              <a:off x="3911575" y="1079750"/>
              <a:ext cx="120425" cy="115875"/>
            </a:xfrm>
            <a:custGeom>
              <a:avLst/>
              <a:gdLst/>
              <a:ahLst/>
              <a:cxnLst/>
              <a:rect l="l" t="t" r="r" b="b"/>
              <a:pathLst>
                <a:path w="4817" h="4635" extrusionOk="0">
                  <a:moveTo>
                    <a:pt x="2500" y="1"/>
                  </a:moveTo>
                  <a:cubicBezTo>
                    <a:pt x="1563" y="1"/>
                    <a:pt x="718" y="565"/>
                    <a:pt x="358" y="1431"/>
                  </a:cubicBezTo>
                  <a:cubicBezTo>
                    <a:pt x="1" y="2296"/>
                    <a:pt x="199" y="3293"/>
                    <a:pt x="861" y="3955"/>
                  </a:cubicBezTo>
                  <a:cubicBezTo>
                    <a:pt x="1304" y="4399"/>
                    <a:pt x="1897" y="4634"/>
                    <a:pt x="2500" y="4634"/>
                  </a:cubicBezTo>
                  <a:cubicBezTo>
                    <a:pt x="2799" y="4634"/>
                    <a:pt x="3100" y="4577"/>
                    <a:pt x="3386" y="4457"/>
                  </a:cubicBezTo>
                  <a:cubicBezTo>
                    <a:pt x="4253" y="4099"/>
                    <a:pt x="4817" y="3254"/>
                    <a:pt x="4817" y="2317"/>
                  </a:cubicBezTo>
                  <a:cubicBezTo>
                    <a:pt x="4817" y="1037"/>
                    <a:pt x="3780" y="1"/>
                    <a:pt x="25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39"/>
            <p:cNvSpPr/>
            <p:nvPr/>
          </p:nvSpPr>
          <p:spPr>
            <a:xfrm>
              <a:off x="3944175" y="1110000"/>
              <a:ext cx="57600" cy="55400"/>
            </a:xfrm>
            <a:custGeom>
              <a:avLst/>
              <a:gdLst/>
              <a:ahLst/>
              <a:cxnLst/>
              <a:rect l="l" t="t" r="r" b="b"/>
              <a:pathLst>
                <a:path w="2304" h="2216" extrusionOk="0">
                  <a:moveTo>
                    <a:pt x="1196" y="0"/>
                  </a:moveTo>
                  <a:cubicBezTo>
                    <a:pt x="748" y="0"/>
                    <a:pt x="343" y="269"/>
                    <a:pt x="172" y="683"/>
                  </a:cubicBezTo>
                  <a:cubicBezTo>
                    <a:pt x="1" y="1098"/>
                    <a:pt x="95" y="1573"/>
                    <a:pt x="413" y="1891"/>
                  </a:cubicBezTo>
                  <a:cubicBezTo>
                    <a:pt x="625" y="2103"/>
                    <a:pt x="908" y="2216"/>
                    <a:pt x="1196" y="2216"/>
                  </a:cubicBezTo>
                  <a:cubicBezTo>
                    <a:pt x="1339" y="2216"/>
                    <a:pt x="1483" y="2188"/>
                    <a:pt x="1620" y="2131"/>
                  </a:cubicBezTo>
                  <a:cubicBezTo>
                    <a:pt x="2034" y="1960"/>
                    <a:pt x="2303" y="1555"/>
                    <a:pt x="2303" y="1107"/>
                  </a:cubicBezTo>
                  <a:cubicBezTo>
                    <a:pt x="2303" y="495"/>
                    <a:pt x="1807" y="0"/>
                    <a:pt x="119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39"/>
            <p:cNvSpPr/>
            <p:nvPr/>
          </p:nvSpPr>
          <p:spPr>
            <a:xfrm>
              <a:off x="3625000" y="478175"/>
              <a:ext cx="1689150" cy="816175"/>
            </a:xfrm>
            <a:custGeom>
              <a:avLst/>
              <a:gdLst/>
              <a:ahLst/>
              <a:cxnLst/>
              <a:rect l="l" t="t" r="r" b="b"/>
              <a:pathLst>
                <a:path w="67566" h="32647" extrusionOk="0">
                  <a:moveTo>
                    <a:pt x="19612" y="0"/>
                  </a:moveTo>
                  <a:cubicBezTo>
                    <a:pt x="19491" y="0"/>
                    <a:pt x="19371" y="2"/>
                    <a:pt x="19252" y="6"/>
                  </a:cubicBezTo>
                  <a:cubicBezTo>
                    <a:pt x="7130" y="420"/>
                    <a:pt x="4924" y="9494"/>
                    <a:pt x="4688" y="14868"/>
                  </a:cubicBezTo>
                  <a:cubicBezTo>
                    <a:pt x="4570" y="17533"/>
                    <a:pt x="4658" y="20257"/>
                    <a:pt x="4716" y="21569"/>
                  </a:cubicBezTo>
                  <a:cubicBezTo>
                    <a:pt x="2050" y="21982"/>
                    <a:pt x="1" y="24292"/>
                    <a:pt x="1" y="27074"/>
                  </a:cubicBezTo>
                  <a:cubicBezTo>
                    <a:pt x="1" y="30146"/>
                    <a:pt x="2501" y="32646"/>
                    <a:pt x="5572" y="32646"/>
                  </a:cubicBezTo>
                  <a:cubicBezTo>
                    <a:pt x="8645" y="32646"/>
                    <a:pt x="11145" y="30146"/>
                    <a:pt x="11145" y="27075"/>
                  </a:cubicBezTo>
                  <a:lnTo>
                    <a:pt x="9508" y="27075"/>
                  </a:lnTo>
                  <a:cubicBezTo>
                    <a:pt x="9508" y="29245"/>
                    <a:pt x="7742" y="31011"/>
                    <a:pt x="5572" y="31011"/>
                  </a:cubicBezTo>
                  <a:cubicBezTo>
                    <a:pt x="3402" y="31011"/>
                    <a:pt x="1637" y="29245"/>
                    <a:pt x="1637" y="27075"/>
                  </a:cubicBezTo>
                  <a:cubicBezTo>
                    <a:pt x="1637" y="24905"/>
                    <a:pt x="3402" y="23139"/>
                    <a:pt x="5572" y="23139"/>
                  </a:cubicBezTo>
                  <a:lnTo>
                    <a:pt x="6441" y="23139"/>
                  </a:lnTo>
                  <a:lnTo>
                    <a:pt x="6389" y="22271"/>
                  </a:lnTo>
                  <a:cubicBezTo>
                    <a:pt x="6387" y="22235"/>
                    <a:pt x="6163" y="18532"/>
                    <a:pt x="6321" y="14940"/>
                  </a:cubicBezTo>
                  <a:cubicBezTo>
                    <a:pt x="6580" y="9067"/>
                    <a:pt x="9042" y="1991"/>
                    <a:pt x="19307" y="1641"/>
                  </a:cubicBezTo>
                  <a:cubicBezTo>
                    <a:pt x="19419" y="1637"/>
                    <a:pt x="19531" y="1635"/>
                    <a:pt x="19644" y="1635"/>
                  </a:cubicBezTo>
                  <a:cubicBezTo>
                    <a:pt x="23678" y="1635"/>
                    <a:pt x="28662" y="4113"/>
                    <a:pt x="33919" y="6729"/>
                  </a:cubicBezTo>
                  <a:cubicBezTo>
                    <a:pt x="40626" y="10067"/>
                    <a:pt x="47918" y="13696"/>
                    <a:pt x="55442" y="13696"/>
                  </a:cubicBezTo>
                  <a:cubicBezTo>
                    <a:pt x="59435" y="13696"/>
                    <a:pt x="63494" y="12674"/>
                    <a:pt x="67566" y="10043"/>
                  </a:cubicBezTo>
                  <a:lnTo>
                    <a:pt x="66678" y="8668"/>
                  </a:lnTo>
                  <a:cubicBezTo>
                    <a:pt x="62940" y="11084"/>
                    <a:pt x="59175" y="12027"/>
                    <a:pt x="55444" y="12027"/>
                  </a:cubicBezTo>
                  <a:cubicBezTo>
                    <a:pt x="48235" y="12027"/>
                    <a:pt x="41156" y="8504"/>
                    <a:pt x="34649" y="5266"/>
                  </a:cubicBezTo>
                  <a:cubicBezTo>
                    <a:pt x="29202" y="2555"/>
                    <a:pt x="24052" y="0"/>
                    <a:pt x="1961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39"/>
            <p:cNvSpPr/>
            <p:nvPr/>
          </p:nvSpPr>
          <p:spPr>
            <a:xfrm>
              <a:off x="3808650" y="989050"/>
              <a:ext cx="111475" cy="177075"/>
            </a:xfrm>
            <a:custGeom>
              <a:avLst/>
              <a:gdLst/>
              <a:ahLst/>
              <a:cxnLst/>
              <a:rect l="l" t="t" r="r" b="b"/>
              <a:pathLst>
                <a:path w="4459" h="7083" extrusionOk="0">
                  <a:moveTo>
                    <a:pt x="4266" y="1"/>
                  </a:moveTo>
                  <a:lnTo>
                    <a:pt x="4266" y="1"/>
                  </a:lnTo>
                  <a:cubicBezTo>
                    <a:pt x="3150" y="5208"/>
                    <a:pt x="1" y="6845"/>
                    <a:pt x="1" y="6845"/>
                  </a:cubicBezTo>
                  <a:lnTo>
                    <a:pt x="3769" y="7082"/>
                  </a:lnTo>
                  <a:cubicBezTo>
                    <a:pt x="3769" y="7082"/>
                    <a:pt x="4459" y="4628"/>
                    <a:pt x="426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882"/>
        <p:cNvGrpSpPr/>
        <p:nvPr/>
      </p:nvGrpSpPr>
      <p:grpSpPr>
        <a:xfrm>
          <a:off x="0" y="0"/>
          <a:ext cx="0" cy="0"/>
          <a:chOff x="0" y="0"/>
          <a:chExt cx="0" cy="0"/>
        </a:xfrm>
      </p:grpSpPr>
      <p:sp>
        <p:nvSpPr>
          <p:cNvPr id="883" name="Google Shape;883;p40"/>
          <p:cNvSpPr/>
          <p:nvPr/>
        </p:nvSpPr>
        <p:spPr>
          <a:xfrm>
            <a:off x="2898625" y="2289875"/>
            <a:ext cx="2311552" cy="1993929"/>
          </a:xfrm>
          <a:custGeom>
            <a:avLst/>
            <a:gdLst/>
            <a:ahLst/>
            <a:cxnLst/>
            <a:rect l="l" t="t" r="r" b="b"/>
            <a:pathLst>
              <a:path w="20785" h="17929" extrusionOk="0">
                <a:moveTo>
                  <a:pt x="10198" y="0"/>
                </a:moveTo>
                <a:cubicBezTo>
                  <a:pt x="7991" y="0"/>
                  <a:pt x="5849" y="762"/>
                  <a:pt x="3841" y="2333"/>
                </a:cubicBezTo>
                <a:cubicBezTo>
                  <a:pt x="0" y="5342"/>
                  <a:pt x="533" y="10828"/>
                  <a:pt x="4859" y="13415"/>
                </a:cubicBezTo>
                <a:cubicBezTo>
                  <a:pt x="6474" y="14381"/>
                  <a:pt x="8201" y="14911"/>
                  <a:pt x="10049" y="14911"/>
                </a:cubicBezTo>
                <a:cubicBezTo>
                  <a:pt x="10389" y="14911"/>
                  <a:pt x="10733" y="14893"/>
                  <a:pt x="11082" y="14857"/>
                </a:cubicBezTo>
                <a:cubicBezTo>
                  <a:pt x="11136" y="14851"/>
                  <a:pt x="11188" y="14848"/>
                  <a:pt x="11238" y="14848"/>
                </a:cubicBezTo>
                <a:cubicBezTo>
                  <a:pt x="11700" y="14848"/>
                  <a:pt x="11934" y="15110"/>
                  <a:pt x="11834" y="15578"/>
                </a:cubicBezTo>
                <a:cubicBezTo>
                  <a:pt x="11662" y="16361"/>
                  <a:pt x="11380" y="17130"/>
                  <a:pt x="11129" y="17929"/>
                </a:cubicBezTo>
                <a:cubicBezTo>
                  <a:pt x="13684" y="16424"/>
                  <a:pt x="16019" y="14653"/>
                  <a:pt x="17759" y="12223"/>
                </a:cubicBezTo>
                <a:cubicBezTo>
                  <a:pt x="20784" y="8007"/>
                  <a:pt x="19703" y="3352"/>
                  <a:pt x="15016" y="1157"/>
                </a:cubicBezTo>
                <a:cubicBezTo>
                  <a:pt x="13394" y="392"/>
                  <a:pt x="11779" y="0"/>
                  <a:pt x="10198" y="0"/>
                </a:cubicBezTo>
                <a:close/>
              </a:path>
            </a:pathLst>
          </a:custGeom>
          <a:solidFill>
            <a:srgbClr val="5B2602">
              <a:alpha val="803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0"/>
          <p:cNvSpPr/>
          <p:nvPr/>
        </p:nvSpPr>
        <p:spPr>
          <a:xfrm>
            <a:off x="4094535" y="905970"/>
            <a:ext cx="2992782" cy="1916927"/>
          </a:xfrm>
          <a:custGeom>
            <a:avLst/>
            <a:gdLst/>
            <a:ahLst/>
            <a:cxnLst/>
            <a:rect l="l" t="t" r="r" b="b"/>
            <a:pathLst>
              <a:path w="33606" h="21524" extrusionOk="0">
                <a:moveTo>
                  <a:pt x="18155" y="0"/>
                </a:moveTo>
                <a:cubicBezTo>
                  <a:pt x="16691" y="0"/>
                  <a:pt x="15225" y="369"/>
                  <a:pt x="13762" y="1100"/>
                </a:cubicBezTo>
                <a:cubicBezTo>
                  <a:pt x="13296" y="1327"/>
                  <a:pt x="12870" y="1432"/>
                  <a:pt x="12388" y="1432"/>
                </a:cubicBezTo>
                <a:cubicBezTo>
                  <a:pt x="12270" y="1432"/>
                  <a:pt x="12148" y="1426"/>
                  <a:pt x="12022" y="1413"/>
                </a:cubicBezTo>
                <a:cubicBezTo>
                  <a:pt x="11434" y="1346"/>
                  <a:pt x="10850" y="1310"/>
                  <a:pt x="10274" y="1310"/>
                </a:cubicBezTo>
                <a:cubicBezTo>
                  <a:pt x="7904" y="1310"/>
                  <a:pt x="5654" y="1913"/>
                  <a:pt x="3637" y="3388"/>
                </a:cubicBezTo>
                <a:cubicBezTo>
                  <a:pt x="32" y="6006"/>
                  <a:pt x="0" y="10348"/>
                  <a:pt x="3605" y="12981"/>
                </a:cubicBezTo>
                <a:cubicBezTo>
                  <a:pt x="4389" y="13561"/>
                  <a:pt x="5329" y="13921"/>
                  <a:pt x="6192" y="14407"/>
                </a:cubicBezTo>
                <a:cubicBezTo>
                  <a:pt x="6380" y="14501"/>
                  <a:pt x="6630" y="14674"/>
                  <a:pt x="6662" y="14830"/>
                </a:cubicBezTo>
                <a:cubicBezTo>
                  <a:pt x="6881" y="16633"/>
                  <a:pt x="8057" y="17683"/>
                  <a:pt x="9562" y="18389"/>
                </a:cubicBezTo>
                <a:cubicBezTo>
                  <a:pt x="11235" y="19183"/>
                  <a:pt x="12930" y="19563"/>
                  <a:pt x="14641" y="19563"/>
                </a:cubicBezTo>
                <a:cubicBezTo>
                  <a:pt x="16135" y="19563"/>
                  <a:pt x="17641" y="19273"/>
                  <a:pt x="19154" y="18718"/>
                </a:cubicBezTo>
                <a:cubicBezTo>
                  <a:pt x="19790" y="18486"/>
                  <a:pt x="20440" y="17921"/>
                  <a:pt x="21005" y="17921"/>
                </a:cubicBezTo>
                <a:cubicBezTo>
                  <a:pt x="21052" y="17921"/>
                  <a:pt x="21099" y="17925"/>
                  <a:pt x="21145" y="17934"/>
                </a:cubicBezTo>
                <a:cubicBezTo>
                  <a:pt x="21835" y="18044"/>
                  <a:pt x="22399" y="18780"/>
                  <a:pt x="23026" y="19251"/>
                </a:cubicBezTo>
                <a:cubicBezTo>
                  <a:pt x="23998" y="19972"/>
                  <a:pt x="24969" y="20677"/>
                  <a:pt x="26098" y="21523"/>
                </a:cubicBezTo>
                <a:cubicBezTo>
                  <a:pt x="25659" y="19345"/>
                  <a:pt x="25252" y="17370"/>
                  <a:pt x="24828" y="15363"/>
                </a:cubicBezTo>
                <a:cubicBezTo>
                  <a:pt x="25001" y="15285"/>
                  <a:pt x="25048" y="15238"/>
                  <a:pt x="25126" y="15238"/>
                </a:cubicBezTo>
                <a:cubicBezTo>
                  <a:pt x="25299" y="15191"/>
                  <a:pt x="25487" y="15175"/>
                  <a:pt x="25675" y="15144"/>
                </a:cubicBezTo>
                <a:cubicBezTo>
                  <a:pt x="27634" y="14783"/>
                  <a:pt x="29452" y="14141"/>
                  <a:pt x="30988" y="12840"/>
                </a:cubicBezTo>
                <a:cubicBezTo>
                  <a:pt x="33606" y="10614"/>
                  <a:pt x="33606" y="7463"/>
                  <a:pt x="30988" y="5238"/>
                </a:cubicBezTo>
                <a:cubicBezTo>
                  <a:pt x="29593" y="4046"/>
                  <a:pt x="27948" y="3357"/>
                  <a:pt x="26161" y="3043"/>
                </a:cubicBezTo>
                <a:cubicBezTo>
                  <a:pt x="25158" y="2871"/>
                  <a:pt x="24170" y="2777"/>
                  <a:pt x="23543" y="1805"/>
                </a:cubicBezTo>
                <a:cubicBezTo>
                  <a:pt x="23371" y="1523"/>
                  <a:pt x="23010" y="1351"/>
                  <a:pt x="22697" y="1194"/>
                </a:cubicBezTo>
                <a:cubicBezTo>
                  <a:pt x="21189" y="396"/>
                  <a:pt x="19673" y="0"/>
                  <a:pt x="18155" y="0"/>
                </a:cubicBezTo>
                <a:close/>
              </a:path>
            </a:pathLst>
          </a:custGeom>
          <a:solidFill>
            <a:srgbClr val="5B2602">
              <a:alpha val="7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0"/>
          <p:cNvSpPr/>
          <p:nvPr/>
        </p:nvSpPr>
        <p:spPr>
          <a:xfrm>
            <a:off x="2974825" y="2242250"/>
            <a:ext cx="2311552" cy="1993929"/>
          </a:xfrm>
          <a:custGeom>
            <a:avLst/>
            <a:gdLst/>
            <a:ahLst/>
            <a:cxnLst/>
            <a:rect l="l" t="t" r="r" b="b"/>
            <a:pathLst>
              <a:path w="20785" h="17929" extrusionOk="0">
                <a:moveTo>
                  <a:pt x="10198" y="0"/>
                </a:moveTo>
                <a:cubicBezTo>
                  <a:pt x="7991" y="0"/>
                  <a:pt x="5849" y="762"/>
                  <a:pt x="3841" y="2333"/>
                </a:cubicBezTo>
                <a:cubicBezTo>
                  <a:pt x="0" y="5342"/>
                  <a:pt x="533" y="10828"/>
                  <a:pt x="4859" y="13415"/>
                </a:cubicBezTo>
                <a:cubicBezTo>
                  <a:pt x="6474" y="14381"/>
                  <a:pt x="8201" y="14911"/>
                  <a:pt x="10049" y="14911"/>
                </a:cubicBezTo>
                <a:cubicBezTo>
                  <a:pt x="10389" y="14911"/>
                  <a:pt x="10733" y="14893"/>
                  <a:pt x="11082" y="14857"/>
                </a:cubicBezTo>
                <a:cubicBezTo>
                  <a:pt x="11136" y="14851"/>
                  <a:pt x="11188" y="14848"/>
                  <a:pt x="11238" y="14848"/>
                </a:cubicBezTo>
                <a:cubicBezTo>
                  <a:pt x="11700" y="14848"/>
                  <a:pt x="11934" y="15110"/>
                  <a:pt x="11834" y="15578"/>
                </a:cubicBezTo>
                <a:cubicBezTo>
                  <a:pt x="11662" y="16361"/>
                  <a:pt x="11380" y="17130"/>
                  <a:pt x="11129" y="17929"/>
                </a:cubicBezTo>
                <a:cubicBezTo>
                  <a:pt x="13684" y="16424"/>
                  <a:pt x="16019" y="14653"/>
                  <a:pt x="17759" y="12223"/>
                </a:cubicBezTo>
                <a:cubicBezTo>
                  <a:pt x="20784" y="8007"/>
                  <a:pt x="19703" y="3352"/>
                  <a:pt x="15016" y="1157"/>
                </a:cubicBezTo>
                <a:cubicBezTo>
                  <a:pt x="13394" y="392"/>
                  <a:pt x="11779" y="0"/>
                  <a:pt x="101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0"/>
          <p:cNvSpPr/>
          <p:nvPr/>
        </p:nvSpPr>
        <p:spPr>
          <a:xfrm>
            <a:off x="4151678" y="855631"/>
            <a:ext cx="2992782" cy="1916927"/>
          </a:xfrm>
          <a:custGeom>
            <a:avLst/>
            <a:gdLst/>
            <a:ahLst/>
            <a:cxnLst/>
            <a:rect l="l" t="t" r="r" b="b"/>
            <a:pathLst>
              <a:path w="33606" h="21524" extrusionOk="0">
                <a:moveTo>
                  <a:pt x="18155" y="0"/>
                </a:moveTo>
                <a:cubicBezTo>
                  <a:pt x="16691" y="0"/>
                  <a:pt x="15225" y="369"/>
                  <a:pt x="13762" y="1100"/>
                </a:cubicBezTo>
                <a:cubicBezTo>
                  <a:pt x="13296" y="1327"/>
                  <a:pt x="12870" y="1432"/>
                  <a:pt x="12388" y="1432"/>
                </a:cubicBezTo>
                <a:cubicBezTo>
                  <a:pt x="12270" y="1432"/>
                  <a:pt x="12148" y="1426"/>
                  <a:pt x="12022" y="1413"/>
                </a:cubicBezTo>
                <a:cubicBezTo>
                  <a:pt x="11434" y="1346"/>
                  <a:pt x="10850" y="1310"/>
                  <a:pt x="10274" y="1310"/>
                </a:cubicBezTo>
                <a:cubicBezTo>
                  <a:pt x="7904" y="1310"/>
                  <a:pt x="5654" y="1913"/>
                  <a:pt x="3637" y="3388"/>
                </a:cubicBezTo>
                <a:cubicBezTo>
                  <a:pt x="32" y="6006"/>
                  <a:pt x="0" y="10348"/>
                  <a:pt x="3605" y="12981"/>
                </a:cubicBezTo>
                <a:cubicBezTo>
                  <a:pt x="4389" y="13561"/>
                  <a:pt x="5329" y="13921"/>
                  <a:pt x="6192" y="14407"/>
                </a:cubicBezTo>
                <a:cubicBezTo>
                  <a:pt x="6380" y="14501"/>
                  <a:pt x="6630" y="14674"/>
                  <a:pt x="6662" y="14830"/>
                </a:cubicBezTo>
                <a:cubicBezTo>
                  <a:pt x="6881" y="16633"/>
                  <a:pt x="8057" y="17683"/>
                  <a:pt x="9562" y="18389"/>
                </a:cubicBezTo>
                <a:cubicBezTo>
                  <a:pt x="11235" y="19183"/>
                  <a:pt x="12930" y="19563"/>
                  <a:pt x="14641" y="19563"/>
                </a:cubicBezTo>
                <a:cubicBezTo>
                  <a:pt x="16135" y="19563"/>
                  <a:pt x="17641" y="19273"/>
                  <a:pt x="19154" y="18718"/>
                </a:cubicBezTo>
                <a:cubicBezTo>
                  <a:pt x="19790" y="18486"/>
                  <a:pt x="20440" y="17921"/>
                  <a:pt x="21005" y="17921"/>
                </a:cubicBezTo>
                <a:cubicBezTo>
                  <a:pt x="21052" y="17921"/>
                  <a:pt x="21099" y="17925"/>
                  <a:pt x="21145" y="17934"/>
                </a:cubicBezTo>
                <a:cubicBezTo>
                  <a:pt x="21835" y="18044"/>
                  <a:pt x="22399" y="18780"/>
                  <a:pt x="23026" y="19251"/>
                </a:cubicBezTo>
                <a:cubicBezTo>
                  <a:pt x="23998" y="19972"/>
                  <a:pt x="24969" y="20677"/>
                  <a:pt x="26098" y="21523"/>
                </a:cubicBezTo>
                <a:cubicBezTo>
                  <a:pt x="25659" y="19345"/>
                  <a:pt x="25252" y="17370"/>
                  <a:pt x="24828" y="15363"/>
                </a:cubicBezTo>
                <a:cubicBezTo>
                  <a:pt x="25001" y="15285"/>
                  <a:pt x="25048" y="15238"/>
                  <a:pt x="25126" y="15238"/>
                </a:cubicBezTo>
                <a:cubicBezTo>
                  <a:pt x="25299" y="15191"/>
                  <a:pt x="25487" y="15175"/>
                  <a:pt x="25675" y="15144"/>
                </a:cubicBezTo>
                <a:cubicBezTo>
                  <a:pt x="27634" y="14783"/>
                  <a:pt x="29452" y="14141"/>
                  <a:pt x="30988" y="12840"/>
                </a:cubicBezTo>
                <a:cubicBezTo>
                  <a:pt x="33606" y="10614"/>
                  <a:pt x="33606" y="7463"/>
                  <a:pt x="30988" y="5238"/>
                </a:cubicBezTo>
                <a:cubicBezTo>
                  <a:pt x="29593" y="4046"/>
                  <a:pt x="27948" y="3357"/>
                  <a:pt x="26161" y="3043"/>
                </a:cubicBezTo>
                <a:cubicBezTo>
                  <a:pt x="25158" y="2871"/>
                  <a:pt x="24170" y="2777"/>
                  <a:pt x="23543" y="1805"/>
                </a:cubicBezTo>
                <a:cubicBezTo>
                  <a:pt x="23371" y="1523"/>
                  <a:pt x="23010" y="1351"/>
                  <a:pt x="22697" y="1194"/>
                </a:cubicBezTo>
                <a:cubicBezTo>
                  <a:pt x="21189" y="396"/>
                  <a:pt x="19673" y="0"/>
                  <a:pt x="18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0"/>
          <p:cNvSpPr txBox="1">
            <a:spLocks noGrp="1"/>
          </p:cNvSpPr>
          <p:nvPr>
            <p:ph type="subTitle" idx="4294967295"/>
          </p:nvPr>
        </p:nvSpPr>
        <p:spPr>
          <a:xfrm>
            <a:off x="3363350" y="2592300"/>
            <a:ext cx="15345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Clr>
                <a:schemeClr val="dk1"/>
              </a:buClr>
              <a:buSzPts val="1100"/>
              <a:buFont typeface="Arial"/>
              <a:buNone/>
            </a:pPr>
            <a:r>
              <a:rPr lang="en" sz="1000"/>
              <a:t>“Despite being red, Mars is a cold place. It’s full of iron oxide, giving the planet its reddish cast”</a:t>
            </a:r>
            <a:endParaRPr sz="1000"/>
          </a:p>
        </p:txBody>
      </p:sp>
      <p:sp>
        <p:nvSpPr>
          <p:cNvPr id="888" name="Google Shape;888;p40"/>
          <p:cNvSpPr txBox="1">
            <a:spLocks noGrp="1"/>
          </p:cNvSpPr>
          <p:nvPr>
            <p:ph type="subTitle" idx="4294967295"/>
          </p:nvPr>
        </p:nvSpPr>
        <p:spPr>
          <a:xfrm>
            <a:off x="4730213" y="1220050"/>
            <a:ext cx="1721400" cy="909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Clr>
                <a:schemeClr val="dk1"/>
              </a:buClr>
              <a:buSzPts val="1100"/>
              <a:buFont typeface="Arial"/>
              <a:buNone/>
            </a:pPr>
            <a:r>
              <a:rPr lang="en" sz="1000"/>
              <a:t>“Neptune is the farthest planet from the Sun and the fourth-largest in our Solar System”</a:t>
            </a:r>
            <a:endParaRPr sz="1000"/>
          </a:p>
        </p:txBody>
      </p:sp>
      <p:grpSp>
        <p:nvGrpSpPr>
          <p:cNvPr id="889" name="Google Shape;889;p40"/>
          <p:cNvGrpSpPr/>
          <p:nvPr/>
        </p:nvGrpSpPr>
        <p:grpSpPr>
          <a:xfrm rot="-2881078">
            <a:off x="894175" y="2882763"/>
            <a:ext cx="2737085" cy="2276083"/>
            <a:chOff x="1137725" y="3349725"/>
            <a:chExt cx="2557025" cy="2126350"/>
          </a:xfrm>
        </p:grpSpPr>
        <p:sp>
          <p:nvSpPr>
            <p:cNvPr id="890" name="Google Shape;890;p40"/>
            <p:cNvSpPr/>
            <p:nvPr/>
          </p:nvSpPr>
          <p:spPr>
            <a:xfrm>
              <a:off x="3132800" y="3965025"/>
              <a:ext cx="561950" cy="490150"/>
            </a:xfrm>
            <a:custGeom>
              <a:avLst/>
              <a:gdLst/>
              <a:ahLst/>
              <a:cxnLst/>
              <a:rect l="l" t="t" r="r" b="b"/>
              <a:pathLst>
                <a:path w="22478" h="19606" extrusionOk="0">
                  <a:moveTo>
                    <a:pt x="7772" y="0"/>
                  </a:moveTo>
                  <a:cubicBezTo>
                    <a:pt x="7312" y="0"/>
                    <a:pt x="6878" y="7"/>
                    <a:pt x="6473" y="17"/>
                  </a:cubicBezTo>
                  <a:cubicBezTo>
                    <a:pt x="2156" y="130"/>
                    <a:pt x="620" y="819"/>
                    <a:pt x="620" y="819"/>
                  </a:cubicBezTo>
                  <a:cubicBezTo>
                    <a:pt x="4575" y="5649"/>
                    <a:pt x="0" y="11614"/>
                    <a:pt x="0" y="11614"/>
                  </a:cubicBezTo>
                  <a:cubicBezTo>
                    <a:pt x="34" y="11613"/>
                    <a:pt x="68" y="11613"/>
                    <a:pt x="101" y="11613"/>
                  </a:cubicBezTo>
                  <a:cubicBezTo>
                    <a:pt x="7216" y="11613"/>
                    <a:pt x="10150" y="16328"/>
                    <a:pt x="12258" y="18516"/>
                  </a:cubicBezTo>
                  <a:cubicBezTo>
                    <a:pt x="12802" y="19081"/>
                    <a:pt x="13292" y="19478"/>
                    <a:pt x="13785" y="19580"/>
                  </a:cubicBezTo>
                  <a:cubicBezTo>
                    <a:pt x="13866" y="19597"/>
                    <a:pt x="13951" y="19605"/>
                    <a:pt x="14039" y="19605"/>
                  </a:cubicBezTo>
                  <a:cubicBezTo>
                    <a:pt x="15155" y="19605"/>
                    <a:pt x="16803" y="18281"/>
                    <a:pt x="18299" y="16357"/>
                  </a:cubicBezTo>
                  <a:cubicBezTo>
                    <a:pt x="20191" y="13925"/>
                    <a:pt x="21837" y="10539"/>
                    <a:pt x="21861" y="7656"/>
                  </a:cubicBezTo>
                  <a:cubicBezTo>
                    <a:pt x="21891" y="3158"/>
                    <a:pt x="22477" y="1536"/>
                    <a:pt x="16981" y="668"/>
                  </a:cubicBezTo>
                  <a:cubicBezTo>
                    <a:pt x="15947" y="503"/>
                    <a:pt x="14701" y="369"/>
                    <a:pt x="13191" y="245"/>
                  </a:cubicBezTo>
                  <a:cubicBezTo>
                    <a:pt x="11315" y="89"/>
                    <a:pt x="9685" y="17"/>
                    <a:pt x="8288" y="3"/>
                  </a:cubicBezTo>
                  <a:cubicBezTo>
                    <a:pt x="8112" y="1"/>
                    <a:pt x="7940" y="0"/>
                    <a:pt x="777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0"/>
            <p:cNvSpPr/>
            <p:nvPr/>
          </p:nvSpPr>
          <p:spPr>
            <a:xfrm>
              <a:off x="3060825" y="3946625"/>
              <a:ext cx="164900" cy="346700"/>
            </a:xfrm>
            <a:custGeom>
              <a:avLst/>
              <a:gdLst/>
              <a:ahLst/>
              <a:cxnLst/>
              <a:rect l="l" t="t" r="r" b="b"/>
              <a:pathLst>
                <a:path w="6596" h="13868" extrusionOk="0">
                  <a:moveTo>
                    <a:pt x="2117" y="0"/>
                  </a:moveTo>
                  <a:cubicBezTo>
                    <a:pt x="1366" y="0"/>
                    <a:pt x="862" y="505"/>
                    <a:pt x="862" y="505"/>
                  </a:cubicBezTo>
                  <a:cubicBezTo>
                    <a:pt x="2243" y="7283"/>
                    <a:pt x="1" y="13379"/>
                    <a:pt x="1" y="13379"/>
                  </a:cubicBezTo>
                  <a:cubicBezTo>
                    <a:pt x="467" y="13715"/>
                    <a:pt x="940" y="13867"/>
                    <a:pt x="1405" y="13867"/>
                  </a:cubicBezTo>
                  <a:cubicBezTo>
                    <a:pt x="2033" y="13867"/>
                    <a:pt x="2645" y="13589"/>
                    <a:pt x="3204" y="13108"/>
                  </a:cubicBezTo>
                  <a:cubicBezTo>
                    <a:pt x="5277" y="11309"/>
                    <a:pt x="6595" y="6708"/>
                    <a:pt x="5184" y="3277"/>
                  </a:cubicBezTo>
                  <a:cubicBezTo>
                    <a:pt x="4343" y="1239"/>
                    <a:pt x="3473" y="395"/>
                    <a:pt x="2735" y="116"/>
                  </a:cubicBezTo>
                  <a:cubicBezTo>
                    <a:pt x="2516" y="33"/>
                    <a:pt x="2308" y="0"/>
                    <a:pt x="2117"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0"/>
            <p:cNvSpPr/>
            <p:nvPr/>
          </p:nvSpPr>
          <p:spPr>
            <a:xfrm>
              <a:off x="1137725" y="3349725"/>
              <a:ext cx="2018275" cy="1930325"/>
            </a:xfrm>
            <a:custGeom>
              <a:avLst/>
              <a:gdLst/>
              <a:ahLst/>
              <a:cxnLst/>
              <a:rect l="l" t="t" r="r" b="b"/>
              <a:pathLst>
                <a:path w="80731" h="77213" extrusionOk="0">
                  <a:moveTo>
                    <a:pt x="47180" y="0"/>
                  </a:moveTo>
                  <a:cubicBezTo>
                    <a:pt x="32298" y="0"/>
                    <a:pt x="22064" y="14421"/>
                    <a:pt x="17008" y="21161"/>
                  </a:cubicBezTo>
                  <a:cubicBezTo>
                    <a:pt x="9969" y="30553"/>
                    <a:pt x="9122" y="30715"/>
                    <a:pt x="4561" y="32902"/>
                  </a:cubicBezTo>
                  <a:cubicBezTo>
                    <a:pt x="1" y="35092"/>
                    <a:pt x="1954" y="40587"/>
                    <a:pt x="4292" y="41737"/>
                  </a:cubicBezTo>
                  <a:cubicBezTo>
                    <a:pt x="5064" y="42115"/>
                    <a:pt x="6267" y="42216"/>
                    <a:pt x="7448" y="42216"/>
                  </a:cubicBezTo>
                  <a:cubicBezTo>
                    <a:pt x="8812" y="42216"/>
                    <a:pt x="10148" y="42081"/>
                    <a:pt x="10754" y="42081"/>
                  </a:cubicBezTo>
                  <a:cubicBezTo>
                    <a:pt x="11214" y="42081"/>
                    <a:pt x="11255" y="42159"/>
                    <a:pt x="10571" y="42433"/>
                  </a:cubicBezTo>
                  <a:cubicBezTo>
                    <a:pt x="8202" y="43380"/>
                    <a:pt x="6886" y="45084"/>
                    <a:pt x="8756" y="48525"/>
                  </a:cubicBezTo>
                  <a:cubicBezTo>
                    <a:pt x="10630" y="51966"/>
                    <a:pt x="13137" y="51848"/>
                    <a:pt x="16020" y="51907"/>
                  </a:cubicBezTo>
                  <a:cubicBezTo>
                    <a:pt x="16126" y="51910"/>
                    <a:pt x="16230" y="51911"/>
                    <a:pt x="16330" y="51911"/>
                  </a:cubicBezTo>
                  <a:cubicBezTo>
                    <a:pt x="17443" y="51911"/>
                    <a:pt x="18217" y="51792"/>
                    <a:pt x="18540" y="51792"/>
                  </a:cubicBezTo>
                  <a:cubicBezTo>
                    <a:pt x="18982" y="51792"/>
                    <a:pt x="18581" y="52014"/>
                    <a:pt x="17049" y="53068"/>
                  </a:cubicBezTo>
                  <a:cubicBezTo>
                    <a:pt x="14298" y="54962"/>
                    <a:pt x="16484" y="59522"/>
                    <a:pt x="21142" y="60532"/>
                  </a:cubicBezTo>
                  <a:cubicBezTo>
                    <a:pt x="21561" y="60623"/>
                    <a:pt x="21986" y="60664"/>
                    <a:pt x="22412" y="60664"/>
                  </a:cubicBezTo>
                  <a:cubicBezTo>
                    <a:pt x="23748" y="60664"/>
                    <a:pt x="25087" y="60266"/>
                    <a:pt x="26249" y="59801"/>
                  </a:cubicBezTo>
                  <a:cubicBezTo>
                    <a:pt x="27895" y="59141"/>
                    <a:pt x="29189" y="58344"/>
                    <a:pt x="29621" y="58344"/>
                  </a:cubicBezTo>
                  <a:cubicBezTo>
                    <a:pt x="29866" y="58344"/>
                    <a:pt x="29835" y="58598"/>
                    <a:pt x="29438" y="59275"/>
                  </a:cubicBezTo>
                  <a:cubicBezTo>
                    <a:pt x="27686" y="62264"/>
                    <a:pt x="26246" y="65323"/>
                    <a:pt x="33534" y="69714"/>
                  </a:cubicBezTo>
                  <a:cubicBezTo>
                    <a:pt x="35322" y="70792"/>
                    <a:pt x="36718" y="71203"/>
                    <a:pt x="37827" y="71203"/>
                  </a:cubicBezTo>
                  <a:cubicBezTo>
                    <a:pt x="41241" y="71203"/>
                    <a:pt x="41948" y="67320"/>
                    <a:pt x="43029" y="67055"/>
                  </a:cubicBezTo>
                  <a:cubicBezTo>
                    <a:pt x="43051" y="67050"/>
                    <a:pt x="43073" y="67047"/>
                    <a:pt x="43094" y="67047"/>
                  </a:cubicBezTo>
                  <a:cubicBezTo>
                    <a:pt x="43607" y="67047"/>
                    <a:pt x="43816" y="68642"/>
                    <a:pt x="44252" y="70568"/>
                  </a:cubicBezTo>
                  <a:cubicBezTo>
                    <a:pt x="44923" y="73503"/>
                    <a:pt x="46133" y="77212"/>
                    <a:pt x="49800" y="77212"/>
                  </a:cubicBezTo>
                  <a:cubicBezTo>
                    <a:pt x="50031" y="77212"/>
                    <a:pt x="50272" y="77197"/>
                    <a:pt x="50524" y="77167"/>
                  </a:cubicBezTo>
                  <a:cubicBezTo>
                    <a:pt x="57478" y="76316"/>
                    <a:pt x="54878" y="67437"/>
                    <a:pt x="59552" y="61148"/>
                  </a:cubicBezTo>
                  <a:cubicBezTo>
                    <a:pt x="64222" y="54856"/>
                    <a:pt x="74565" y="43923"/>
                    <a:pt x="77648" y="35516"/>
                  </a:cubicBezTo>
                  <a:cubicBezTo>
                    <a:pt x="80730" y="27109"/>
                    <a:pt x="75795" y="15178"/>
                    <a:pt x="66877" y="8045"/>
                  </a:cubicBezTo>
                  <a:cubicBezTo>
                    <a:pt x="65032" y="6576"/>
                    <a:pt x="63234" y="5324"/>
                    <a:pt x="61480" y="4291"/>
                  </a:cubicBezTo>
                  <a:cubicBezTo>
                    <a:pt x="61439" y="4267"/>
                    <a:pt x="61408" y="4246"/>
                    <a:pt x="61387" y="4236"/>
                  </a:cubicBezTo>
                  <a:cubicBezTo>
                    <a:pt x="56264" y="1229"/>
                    <a:pt x="51524" y="0"/>
                    <a:pt x="4718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0"/>
            <p:cNvSpPr/>
            <p:nvPr/>
          </p:nvSpPr>
          <p:spPr>
            <a:xfrm>
              <a:off x="2477475" y="4631075"/>
              <a:ext cx="391800" cy="267150"/>
            </a:xfrm>
            <a:custGeom>
              <a:avLst/>
              <a:gdLst/>
              <a:ahLst/>
              <a:cxnLst/>
              <a:rect l="l" t="t" r="r" b="b"/>
              <a:pathLst>
                <a:path w="15672" h="10686" extrusionOk="0">
                  <a:moveTo>
                    <a:pt x="11197" y="0"/>
                  </a:moveTo>
                  <a:cubicBezTo>
                    <a:pt x="11197" y="0"/>
                    <a:pt x="0" y="5067"/>
                    <a:pt x="97" y="6385"/>
                  </a:cubicBezTo>
                  <a:cubicBezTo>
                    <a:pt x="196" y="7705"/>
                    <a:pt x="1243" y="10505"/>
                    <a:pt x="6337" y="10673"/>
                  </a:cubicBezTo>
                  <a:cubicBezTo>
                    <a:pt x="6588" y="10682"/>
                    <a:pt x="6836" y="10686"/>
                    <a:pt x="7081" y="10686"/>
                  </a:cubicBezTo>
                  <a:cubicBezTo>
                    <a:pt x="10326" y="10686"/>
                    <a:pt x="12960" y="9932"/>
                    <a:pt x="14386" y="8097"/>
                  </a:cubicBezTo>
                  <a:cubicBezTo>
                    <a:pt x="15027" y="7270"/>
                    <a:pt x="15422" y="6222"/>
                    <a:pt x="15519" y="4927"/>
                  </a:cubicBezTo>
                  <a:cubicBezTo>
                    <a:pt x="15671" y="2895"/>
                    <a:pt x="14755" y="1690"/>
                    <a:pt x="13729" y="981"/>
                  </a:cubicBezTo>
                  <a:cubicBezTo>
                    <a:pt x="12537" y="155"/>
                    <a:pt x="11197" y="0"/>
                    <a:pt x="11197" y="0"/>
                  </a:cubicBezTo>
                  <a:close/>
                </a:path>
              </a:pathLst>
            </a:custGeom>
            <a:solidFill>
              <a:srgbClr val="EDA8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0"/>
            <p:cNvSpPr/>
            <p:nvPr/>
          </p:nvSpPr>
          <p:spPr>
            <a:xfrm>
              <a:off x="1500850" y="3693275"/>
              <a:ext cx="266700" cy="390450"/>
            </a:xfrm>
            <a:custGeom>
              <a:avLst/>
              <a:gdLst/>
              <a:ahLst/>
              <a:cxnLst/>
              <a:rect l="l" t="t" r="r" b="b"/>
              <a:pathLst>
                <a:path w="10668" h="15618" extrusionOk="0">
                  <a:moveTo>
                    <a:pt x="6324" y="0"/>
                  </a:moveTo>
                  <a:cubicBezTo>
                    <a:pt x="5955" y="0"/>
                    <a:pt x="5557" y="45"/>
                    <a:pt x="5128" y="146"/>
                  </a:cubicBezTo>
                  <a:cubicBezTo>
                    <a:pt x="4769" y="229"/>
                    <a:pt x="4416" y="341"/>
                    <a:pt x="4074" y="479"/>
                  </a:cubicBezTo>
                  <a:cubicBezTo>
                    <a:pt x="699" y="1854"/>
                    <a:pt x="1" y="5546"/>
                    <a:pt x="874" y="10110"/>
                  </a:cubicBezTo>
                  <a:cubicBezTo>
                    <a:pt x="1772" y="14782"/>
                    <a:pt x="4384" y="15617"/>
                    <a:pt x="5800" y="15617"/>
                  </a:cubicBezTo>
                  <a:cubicBezTo>
                    <a:pt x="5900" y="15617"/>
                    <a:pt x="5995" y="15613"/>
                    <a:pt x="6082" y="15606"/>
                  </a:cubicBezTo>
                  <a:cubicBezTo>
                    <a:pt x="7402" y="15498"/>
                    <a:pt x="10668" y="3651"/>
                    <a:pt x="10668" y="3651"/>
                  </a:cubicBezTo>
                  <a:cubicBezTo>
                    <a:pt x="10668" y="3651"/>
                    <a:pt x="10454" y="2886"/>
                    <a:pt x="9898" y="2057"/>
                  </a:cubicBezTo>
                  <a:cubicBezTo>
                    <a:pt x="9249" y="1074"/>
                    <a:pt x="8126" y="0"/>
                    <a:pt x="6324" y="0"/>
                  </a:cubicBezTo>
                  <a:close/>
                </a:path>
              </a:pathLst>
            </a:custGeom>
            <a:solidFill>
              <a:srgbClr val="EDA8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0"/>
            <p:cNvSpPr/>
            <p:nvPr/>
          </p:nvSpPr>
          <p:spPr>
            <a:xfrm>
              <a:off x="2560775" y="4702800"/>
              <a:ext cx="180400" cy="117825"/>
            </a:xfrm>
            <a:custGeom>
              <a:avLst/>
              <a:gdLst/>
              <a:ahLst/>
              <a:cxnLst/>
              <a:rect l="l" t="t" r="r" b="b"/>
              <a:pathLst>
                <a:path w="7216" h="4713" extrusionOk="0">
                  <a:moveTo>
                    <a:pt x="2302" y="0"/>
                  </a:moveTo>
                  <a:cubicBezTo>
                    <a:pt x="1174" y="0"/>
                    <a:pt x="1" y="393"/>
                    <a:pt x="521" y="2188"/>
                  </a:cubicBezTo>
                  <a:cubicBezTo>
                    <a:pt x="1012" y="3882"/>
                    <a:pt x="2739" y="4713"/>
                    <a:pt x="4289" y="4713"/>
                  </a:cubicBezTo>
                  <a:cubicBezTo>
                    <a:pt x="5661" y="4713"/>
                    <a:pt x="6893" y="4062"/>
                    <a:pt x="7005" y="2782"/>
                  </a:cubicBezTo>
                  <a:cubicBezTo>
                    <a:pt x="7215" y="378"/>
                    <a:pt x="4739" y="236"/>
                    <a:pt x="4153" y="236"/>
                  </a:cubicBezTo>
                  <a:cubicBezTo>
                    <a:pt x="4075" y="236"/>
                    <a:pt x="4031" y="239"/>
                    <a:pt x="4031" y="239"/>
                  </a:cubicBezTo>
                  <a:cubicBezTo>
                    <a:pt x="4031" y="239"/>
                    <a:pt x="3180" y="0"/>
                    <a:pt x="2302" y="0"/>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0"/>
            <p:cNvSpPr/>
            <p:nvPr/>
          </p:nvSpPr>
          <p:spPr>
            <a:xfrm>
              <a:off x="1564900" y="3825475"/>
              <a:ext cx="184225" cy="160800"/>
            </a:xfrm>
            <a:custGeom>
              <a:avLst/>
              <a:gdLst/>
              <a:ahLst/>
              <a:cxnLst/>
              <a:rect l="l" t="t" r="r" b="b"/>
              <a:pathLst>
                <a:path w="7369" h="6432" extrusionOk="0">
                  <a:moveTo>
                    <a:pt x="3338" y="0"/>
                  </a:moveTo>
                  <a:cubicBezTo>
                    <a:pt x="3129" y="0"/>
                    <a:pt x="2902" y="28"/>
                    <a:pt x="2655" y="89"/>
                  </a:cubicBezTo>
                  <a:cubicBezTo>
                    <a:pt x="0" y="747"/>
                    <a:pt x="949" y="5984"/>
                    <a:pt x="4248" y="6402"/>
                  </a:cubicBezTo>
                  <a:cubicBezTo>
                    <a:pt x="4405" y="6422"/>
                    <a:pt x="4550" y="6432"/>
                    <a:pt x="4684" y="6432"/>
                  </a:cubicBezTo>
                  <a:cubicBezTo>
                    <a:pt x="7368" y="6432"/>
                    <a:pt x="5629" y="2633"/>
                    <a:pt x="5629" y="2633"/>
                  </a:cubicBezTo>
                  <a:cubicBezTo>
                    <a:pt x="5629" y="2633"/>
                    <a:pt x="5366" y="0"/>
                    <a:pt x="3338" y="0"/>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0"/>
            <p:cNvSpPr/>
            <p:nvPr/>
          </p:nvSpPr>
          <p:spPr>
            <a:xfrm>
              <a:off x="1145475" y="4662350"/>
              <a:ext cx="812725" cy="813725"/>
            </a:xfrm>
            <a:custGeom>
              <a:avLst/>
              <a:gdLst/>
              <a:ahLst/>
              <a:cxnLst/>
              <a:rect l="l" t="t" r="r" b="b"/>
              <a:pathLst>
                <a:path w="32509" h="32549" extrusionOk="0">
                  <a:moveTo>
                    <a:pt x="13884" y="1"/>
                  </a:moveTo>
                  <a:cubicBezTo>
                    <a:pt x="8051" y="1"/>
                    <a:pt x="3914" y="3188"/>
                    <a:pt x="3914" y="3188"/>
                  </a:cubicBezTo>
                  <a:cubicBezTo>
                    <a:pt x="3914" y="3188"/>
                    <a:pt x="1" y="12277"/>
                    <a:pt x="2623" y="20864"/>
                  </a:cubicBezTo>
                  <a:cubicBezTo>
                    <a:pt x="3518" y="23809"/>
                    <a:pt x="5185" y="26695"/>
                    <a:pt x="8037" y="29137"/>
                  </a:cubicBezTo>
                  <a:cubicBezTo>
                    <a:pt x="10950" y="31628"/>
                    <a:pt x="13864" y="32548"/>
                    <a:pt x="16581" y="32548"/>
                  </a:cubicBezTo>
                  <a:cubicBezTo>
                    <a:pt x="24289" y="32548"/>
                    <a:pt x="30410" y="25137"/>
                    <a:pt x="30410" y="25137"/>
                  </a:cubicBezTo>
                  <a:cubicBezTo>
                    <a:pt x="32508" y="20729"/>
                    <a:pt x="32232" y="16124"/>
                    <a:pt x="30717" y="12190"/>
                  </a:cubicBezTo>
                  <a:cubicBezTo>
                    <a:pt x="29542" y="9121"/>
                    <a:pt x="27611" y="6463"/>
                    <a:pt x="25468" y="4630"/>
                  </a:cubicBezTo>
                  <a:cubicBezTo>
                    <a:pt x="21351" y="1108"/>
                    <a:pt x="17323" y="1"/>
                    <a:pt x="13884"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0"/>
            <p:cNvSpPr/>
            <p:nvPr/>
          </p:nvSpPr>
          <p:spPr>
            <a:xfrm>
              <a:off x="1533850" y="4612175"/>
              <a:ext cx="464150" cy="395350"/>
            </a:xfrm>
            <a:custGeom>
              <a:avLst/>
              <a:gdLst/>
              <a:ahLst/>
              <a:cxnLst/>
              <a:rect l="l" t="t" r="r" b="b"/>
              <a:pathLst>
                <a:path w="18566" h="15814" extrusionOk="0">
                  <a:moveTo>
                    <a:pt x="4435" y="0"/>
                  </a:moveTo>
                  <a:cubicBezTo>
                    <a:pt x="3682" y="0"/>
                    <a:pt x="2914" y="345"/>
                    <a:pt x="2250" y="1322"/>
                  </a:cubicBezTo>
                  <a:cubicBezTo>
                    <a:pt x="0" y="4638"/>
                    <a:pt x="4135" y="6446"/>
                    <a:pt x="4135" y="6446"/>
                  </a:cubicBezTo>
                  <a:cubicBezTo>
                    <a:pt x="4135" y="6446"/>
                    <a:pt x="958" y="8872"/>
                    <a:pt x="3265" y="11695"/>
                  </a:cubicBezTo>
                  <a:cubicBezTo>
                    <a:pt x="4000" y="12594"/>
                    <a:pt x="4748" y="12900"/>
                    <a:pt x="5427" y="12900"/>
                  </a:cubicBezTo>
                  <a:cubicBezTo>
                    <a:pt x="6876" y="12900"/>
                    <a:pt x="8007" y="11502"/>
                    <a:pt x="8007" y="11502"/>
                  </a:cubicBezTo>
                  <a:lnTo>
                    <a:pt x="8007" y="11502"/>
                  </a:lnTo>
                  <a:cubicBezTo>
                    <a:pt x="8007" y="11503"/>
                    <a:pt x="7437" y="15485"/>
                    <a:pt x="10564" y="15796"/>
                  </a:cubicBezTo>
                  <a:cubicBezTo>
                    <a:pt x="10677" y="15808"/>
                    <a:pt x="10785" y="15813"/>
                    <a:pt x="10888" y="15813"/>
                  </a:cubicBezTo>
                  <a:cubicBezTo>
                    <a:pt x="13652" y="15813"/>
                    <a:pt x="13153" y="11940"/>
                    <a:pt x="13153" y="11940"/>
                  </a:cubicBezTo>
                  <a:lnTo>
                    <a:pt x="13153" y="11940"/>
                  </a:lnTo>
                  <a:cubicBezTo>
                    <a:pt x="13154" y="11940"/>
                    <a:pt x="14127" y="12571"/>
                    <a:pt x="15197" y="12571"/>
                  </a:cubicBezTo>
                  <a:cubicBezTo>
                    <a:pt x="15920" y="12571"/>
                    <a:pt x="16687" y="12283"/>
                    <a:pt x="17227" y="11317"/>
                  </a:cubicBezTo>
                  <a:cubicBezTo>
                    <a:pt x="18565" y="8923"/>
                    <a:pt x="14724" y="6771"/>
                    <a:pt x="14724" y="6771"/>
                  </a:cubicBezTo>
                  <a:lnTo>
                    <a:pt x="7958" y="1976"/>
                  </a:lnTo>
                  <a:cubicBezTo>
                    <a:pt x="7958" y="1976"/>
                    <a:pt x="6239" y="0"/>
                    <a:pt x="4435"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0"/>
            <p:cNvSpPr/>
            <p:nvPr/>
          </p:nvSpPr>
          <p:spPr>
            <a:xfrm>
              <a:off x="1650875" y="4595475"/>
              <a:ext cx="277325" cy="273925"/>
            </a:xfrm>
            <a:custGeom>
              <a:avLst/>
              <a:gdLst/>
              <a:ahLst/>
              <a:cxnLst/>
              <a:rect l="l" t="t" r="r" b="b"/>
              <a:pathLst>
                <a:path w="11093" h="10957" extrusionOk="0">
                  <a:moveTo>
                    <a:pt x="4487" y="1"/>
                  </a:moveTo>
                  <a:lnTo>
                    <a:pt x="155" y="5067"/>
                  </a:lnTo>
                  <a:cubicBezTo>
                    <a:pt x="155" y="5067"/>
                    <a:pt x="0" y="10884"/>
                    <a:pt x="7036" y="10957"/>
                  </a:cubicBezTo>
                  <a:lnTo>
                    <a:pt x="9925" y="7578"/>
                  </a:lnTo>
                  <a:lnTo>
                    <a:pt x="11093" y="6213"/>
                  </a:lnTo>
                  <a:cubicBezTo>
                    <a:pt x="11093" y="6213"/>
                    <a:pt x="5420" y="1712"/>
                    <a:pt x="4487" y="1"/>
                  </a:cubicBezTo>
                  <a:close/>
                </a:path>
              </a:pathLst>
            </a:custGeom>
            <a:solidFill>
              <a:srgbClr val="EDA8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0"/>
            <p:cNvSpPr/>
            <p:nvPr/>
          </p:nvSpPr>
          <p:spPr>
            <a:xfrm>
              <a:off x="2760925" y="3874425"/>
              <a:ext cx="1375" cy="8450"/>
            </a:xfrm>
            <a:custGeom>
              <a:avLst/>
              <a:gdLst/>
              <a:ahLst/>
              <a:cxnLst/>
              <a:rect l="l" t="t" r="r" b="b"/>
              <a:pathLst>
                <a:path w="55" h="338" extrusionOk="0">
                  <a:moveTo>
                    <a:pt x="49" y="0"/>
                  </a:moveTo>
                  <a:lnTo>
                    <a:pt x="0" y="338"/>
                  </a:lnTo>
                  <a:cubicBezTo>
                    <a:pt x="38" y="207"/>
                    <a:pt x="55" y="94"/>
                    <a:pt x="49"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0"/>
            <p:cNvSpPr/>
            <p:nvPr/>
          </p:nvSpPr>
          <p:spPr>
            <a:xfrm>
              <a:off x="1493450" y="3615950"/>
              <a:ext cx="1418600" cy="1195875"/>
            </a:xfrm>
            <a:custGeom>
              <a:avLst/>
              <a:gdLst/>
              <a:ahLst/>
              <a:cxnLst/>
              <a:rect l="l" t="t" r="r" b="b"/>
              <a:pathLst>
                <a:path w="56744" h="47835" extrusionOk="0">
                  <a:moveTo>
                    <a:pt x="17756" y="0"/>
                  </a:moveTo>
                  <a:cubicBezTo>
                    <a:pt x="1" y="16763"/>
                    <a:pt x="5232" y="28652"/>
                    <a:pt x="9162" y="36956"/>
                  </a:cubicBezTo>
                  <a:cubicBezTo>
                    <a:pt x="11938" y="42826"/>
                    <a:pt x="15227" y="46090"/>
                    <a:pt x="22601" y="47293"/>
                  </a:cubicBezTo>
                  <a:cubicBezTo>
                    <a:pt x="24839" y="47660"/>
                    <a:pt x="27451" y="47835"/>
                    <a:pt x="30539" y="47835"/>
                  </a:cubicBezTo>
                  <a:cubicBezTo>
                    <a:pt x="31675" y="47835"/>
                    <a:pt x="32876" y="47811"/>
                    <a:pt x="34146" y="47765"/>
                  </a:cubicBezTo>
                  <a:cubicBezTo>
                    <a:pt x="46004" y="47327"/>
                    <a:pt x="52655" y="38988"/>
                    <a:pt x="55335" y="34625"/>
                  </a:cubicBezTo>
                  <a:cubicBezTo>
                    <a:pt x="56293" y="33061"/>
                    <a:pt x="56743" y="32010"/>
                    <a:pt x="56743" y="32010"/>
                  </a:cubicBezTo>
                  <a:cubicBezTo>
                    <a:pt x="56743" y="32010"/>
                    <a:pt x="55549" y="28518"/>
                    <a:pt x="51501" y="25245"/>
                  </a:cubicBezTo>
                  <a:cubicBezTo>
                    <a:pt x="47455" y="21974"/>
                    <a:pt x="47486" y="21050"/>
                    <a:pt x="48657" y="19011"/>
                  </a:cubicBezTo>
                  <a:cubicBezTo>
                    <a:pt x="49672" y="17248"/>
                    <a:pt x="50495" y="12051"/>
                    <a:pt x="50699" y="10677"/>
                  </a:cubicBezTo>
                  <a:lnTo>
                    <a:pt x="50699" y="10677"/>
                  </a:lnTo>
                  <a:cubicBezTo>
                    <a:pt x="50151" y="12506"/>
                    <a:pt x="45253" y="17592"/>
                    <a:pt x="43703" y="18577"/>
                  </a:cubicBezTo>
                  <a:cubicBezTo>
                    <a:pt x="43608" y="18637"/>
                    <a:pt x="43484" y="18666"/>
                    <a:pt x="43335" y="18666"/>
                  </a:cubicBezTo>
                  <a:cubicBezTo>
                    <a:pt x="40877" y="18666"/>
                    <a:pt x="31608" y="10933"/>
                    <a:pt x="32844" y="9482"/>
                  </a:cubicBezTo>
                  <a:cubicBezTo>
                    <a:pt x="34139" y="7970"/>
                    <a:pt x="39415" y="1801"/>
                    <a:pt x="39582" y="1609"/>
                  </a:cubicBezTo>
                  <a:lnTo>
                    <a:pt x="39582" y="1609"/>
                  </a:lnTo>
                  <a:cubicBezTo>
                    <a:pt x="33523" y="5227"/>
                    <a:pt x="30978" y="6814"/>
                    <a:pt x="29151" y="6814"/>
                  </a:cubicBezTo>
                  <a:cubicBezTo>
                    <a:pt x="27930" y="6814"/>
                    <a:pt x="27029" y="6105"/>
                    <a:pt x="25615" y="4819"/>
                  </a:cubicBezTo>
                  <a:cubicBezTo>
                    <a:pt x="22085" y="1612"/>
                    <a:pt x="17756" y="0"/>
                    <a:pt x="17756"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0"/>
            <p:cNvSpPr/>
            <p:nvPr/>
          </p:nvSpPr>
          <p:spPr>
            <a:xfrm>
              <a:off x="2760925" y="3874425"/>
              <a:ext cx="1375" cy="8450"/>
            </a:xfrm>
            <a:custGeom>
              <a:avLst/>
              <a:gdLst/>
              <a:ahLst/>
              <a:cxnLst/>
              <a:rect l="l" t="t" r="r" b="b"/>
              <a:pathLst>
                <a:path w="55" h="338" extrusionOk="0">
                  <a:moveTo>
                    <a:pt x="49" y="0"/>
                  </a:moveTo>
                  <a:lnTo>
                    <a:pt x="0" y="338"/>
                  </a:lnTo>
                  <a:cubicBezTo>
                    <a:pt x="38" y="207"/>
                    <a:pt x="55" y="94"/>
                    <a:pt x="49" y="0"/>
                  </a:cubicBezTo>
                  <a:close/>
                </a:path>
              </a:pathLst>
            </a:custGeom>
            <a:solidFill>
              <a:srgbClr val="CC05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0"/>
            <p:cNvSpPr/>
            <p:nvPr/>
          </p:nvSpPr>
          <p:spPr>
            <a:xfrm>
              <a:off x="2227150" y="4547800"/>
              <a:ext cx="289200" cy="258475"/>
            </a:xfrm>
            <a:custGeom>
              <a:avLst/>
              <a:gdLst/>
              <a:ahLst/>
              <a:cxnLst/>
              <a:rect l="l" t="t" r="r" b="b"/>
              <a:pathLst>
                <a:path w="11568" h="10339" extrusionOk="0">
                  <a:moveTo>
                    <a:pt x="5787" y="1"/>
                  </a:moveTo>
                  <a:cubicBezTo>
                    <a:pt x="4328" y="1"/>
                    <a:pt x="2878" y="615"/>
                    <a:pt x="1856" y="1811"/>
                  </a:cubicBezTo>
                  <a:cubicBezTo>
                    <a:pt x="0" y="3980"/>
                    <a:pt x="255" y="7243"/>
                    <a:pt x="2425" y="9098"/>
                  </a:cubicBezTo>
                  <a:cubicBezTo>
                    <a:pt x="3399" y="9931"/>
                    <a:pt x="4593" y="10338"/>
                    <a:pt x="5781" y="10338"/>
                  </a:cubicBezTo>
                  <a:cubicBezTo>
                    <a:pt x="7240" y="10338"/>
                    <a:pt x="8690" y="9724"/>
                    <a:pt x="9712" y="8528"/>
                  </a:cubicBezTo>
                  <a:cubicBezTo>
                    <a:pt x="11567" y="6360"/>
                    <a:pt x="11313" y="3096"/>
                    <a:pt x="9143" y="1241"/>
                  </a:cubicBezTo>
                  <a:cubicBezTo>
                    <a:pt x="8169" y="408"/>
                    <a:pt x="6975" y="1"/>
                    <a:pt x="5787"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0"/>
            <p:cNvSpPr/>
            <p:nvPr/>
          </p:nvSpPr>
          <p:spPr>
            <a:xfrm>
              <a:off x="1615800" y="4023200"/>
              <a:ext cx="289200" cy="258475"/>
            </a:xfrm>
            <a:custGeom>
              <a:avLst/>
              <a:gdLst/>
              <a:ahLst/>
              <a:cxnLst/>
              <a:rect l="l" t="t" r="r" b="b"/>
              <a:pathLst>
                <a:path w="11568" h="10339" extrusionOk="0">
                  <a:moveTo>
                    <a:pt x="5787" y="1"/>
                  </a:moveTo>
                  <a:cubicBezTo>
                    <a:pt x="4328" y="1"/>
                    <a:pt x="2878" y="615"/>
                    <a:pt x="1856" y="1811"/>
                  </a:cubicBezTo>
                  <a:cubicBezTo>
                    <a:pt x="1" y="3980"/>
                    <a:pt x="256" y="7243"/>
                    <a:pt x="2426" y="9098"/>
                  </a:cubicBezTo>
                  <a:cubicBezTo>
                    <a:pt x="3399" y="9931"/>
                    <a:pt x="4593" y="10338"/>
                    <a:pt x="5782" y="10338"/>
                  </a:cubicBezTo>
                  <a:cubicBezTo>
                    <a:pt x="7240" y="10338"/>
                    <a:pt x="8690" y="9724"/>
                    <a:pt x="9713" y="8528"/>
                  </a:cubicBezTo>
                  <a:cubicBezTo>
                    <a:pt x="11568" y="6360"/>
                    <a:pt x="11313" y="3096"/>
                    <a:pt x="9143" y="1241"/>
                  </a:cubicBezTo>
                  <a:cubicBezTo>
                    <a:pt x="8169" y="408"/>
                    <a:pt x="6975" y="1"/>
                    <a:pt x="5787"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0"/>
            <p:cNvSpPr/>
            <p:nvPr/>
          </p:nvSpPr>
          <p:spPr>
            <a:xfrm>
              <a:off x="2379925" y="4310575"/>
              <a:ext cx="348325" cy="328250"/>
            </a:xfrm>
            <a:custGeom>
              <a:avLst/>
              <a:gdLst/>
              <a:ahLst/>
              <a:cxnLst/>
              <a:rect l="l" t="t" r="r" b="b"/>
              <a:pathLst>
                <a:path w="13933" h="13130" fill="none" extrusionOk="0">
                  <a:moveTo>
                    <a:pt x="1" y="5992"/>
                  </a:moveTo>
                  <a:cubicBezTo>
                    <a:pt x="1" y="5992"/>
                    <a:pt x="3891" y="1"/>
                    <a:pt x="8912" y="3914"/>
                  </a:cubicBezTo>
                  <a:cubicBezTo>
                    <a:pt x="13932" y="7827"/>
                    <a:pt x="8348" y="13129"/>
                    <a:pt x="8348" y="13129"/>
                  </a:cubicBezTo>
                </a:path>
              </a:pathLst>
            </a:custGeom>
            <a:noFill/>
            <a:ln w="19050" cap="rnd"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0"/>
            <p:cNvSpPr/>
            <p:nvPr/>
          </p:nvSpPr>
          <p:spPr>
            <a:xfrm>
              <a:off x="1776850" y="3794850"/>
              <a:ext cx="348350" cy="328225"/>
            </a:xfrm>
            <a:custGeom>
              <a:avLst/>
              <a:gdLst/>
              <a:ahLst/>
              <a:cxnLst/>
              <a:rect l="l" t="t" r="r" b="b"/>
              <a:pathLst>
                <a:path w="13934" h="13129" fill="none" extrusionOk="0">
                  <a:moveTo>
                    <a:pt x="0" y="5990"/>
                  </a:moveTo>
                  <a:cubicBezTo>
                    <a:pt x="0" y="5990"/>
                    <a:pt x="3892" y="0"/>
                    <a:pt x="8913" y="3913"/>
                  </a:cubicBezTo>
                  <a:cubicBezTo>
                    <a:pt x="13933" y="7827"/>
                    <a:pt x="8348" y="13129"/>
                    <a:pt x="8348" y="13129"/>
                  </a:cubicBezTo>
                </a:path>
              </a:pathLst>
            </a:custGeom>
            <a:noFill/>
            <a:ln w="19050" cap="rnd"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0"/>
            <p:cNvSpPr/>
            <p:nvPr/>
          </p:nvSpPr>
          <p:spPr>
            <a:xfrm>
              <a:off x="2106600" y="4220000"/>
              <a:ext cx="178450" cy="149550"/>
            </a:xfrm>
            <a:custGeom>
              <a:avLst/>
              <a:gdLst/>
              <a:ahLst/>
              <a:cxnLst/>
              <a:rect l="l" t="t" r="r" b="b"/>
              <a:pathLst>
                <a:path w="7138" h="5982" extrusionOk="0">
                  <a:moveTo>
                    <a:pt x="1824" y="1"/>
                  </a:moveTo>
                  <a:cubicBezTo>
                    <a:pt x="43" y="1"/>
                    <a:pt x="0" y="2742"/>
                    <a:pt x="1743" y="5179"/>
                  </a:cubicBezTo>
                  <a:cubicBezTo>
                    <a:pt x="2108" y="5688"/>
                    <a:pt x="3153" y="5981"/>
                    <a:pt x="4204" y="5981"/>
                  </a:cubicBezTo>
                  <a:cubicBezTo>
                    <a:pt x="5201" y="5981"/>
                    <a:pt x="6203" y="5717"/>
                    <a:pt x="6634" y="5124"/>
                  </a:cubicBezTo>
                  <a:cubicBezTo>
                    <a:pt x="7138" y="4426"/>
                    <a:pt x="6854" y="3271"/>
                    <a:pt x="4843" y="1553"/>
                  </a:cubicBezTo>
                  <a:lnTo>
                    <a:pt x="4840" y="1549"/>
                  </a:lnTo>
                  <a:lnTo>
                    <a:pt x="4837" y="1549"/>
                  </a:lnTo>
                  <a:cubicBezTo>
                    <a:pt x="3550" y="450"/>
                    <a:pt x="2544" y="1"/>
                    <a:pt x="1824"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0"/>
            <p:cNvSpPr/>
            <p:nvPr/>
          </p:nvSpPr>
          <p:spPr>
            <a:xfrm>
              <a:off x="1851150" y="4294000"/>
              <a:ext cx="403050" cy="341025"/>
            </a:xfrm>
            <a:custGeom>
              <a:avLst/>
              <a:gdLst/>
              <a:ahLst/>
              <a:cxnLst/>
              <a:rect l="l" t="t" r="r" b="b"/>
              <a:pathLst>
                <a:path w="16122" h="13641" extrusionOk="0">
                  <a:moveTo>
                    <a:pt x="3701" y="1"/>
                  </a:moveTo>
                  <a:cubicBezTo>
                    <a:pt x="3608" y="1"/>
                    <a:pt x="3516" y="5"/>
                    <a:pt x="3423" y="15"/>
                  </a:cubicBezTo>
                  <a:cubicBezTo>
                    <a:pt x="686" y="287"/>
                    <a:pt x="0" y="3503"/>
                    <a:pt x="2359" y="7210"/>
                  </a:cubicBezTo>
                  <a:lnTo>
                    <a:pt x="2359" y="7214"/>
                  </a:lnTo>
                  <a:cubicBezTo>
                    <a:pt x="2938" y="8123"/>
                    <a:pt x="3699" y="9059"/>
                    <a:pt x="4660" y="9993"/>
                  </a:cubicBezTo>
                  <a:cubicBezTo>
                    <a:pt x="5727" y="11030"/>
                    <a:pt x="6823" y="11823"/>
                    <a:pt x="7894" y="12397"/>
                  </a:cubicBezTo>
                  <a:cubicBezTo>
                    <a:pt x="9490" y="13258"/>
                    <a:pt x="11031" y="13641"/>
                    <a:pt x="12339" y="13641"/>
                  </a:cubicBezTo>
                  <a:cubicBezTo>
                    <a:pt x="14469" y="13641"/>
                    <a:pt x="15982" y="12625"/>
                    <a:pt x="16108" y="11005"/>
                  </a:cubicBezTo>
                  <a:cubicBezTo>
                    <a:pt x="16122" y="10845"/>
                    <a:pt x="16118" y="10683"/>
                    <a:pt x="16098" y="10524"/>
                  </a:cubicBezTo>
                  <a:cubicBezTo>
                    <a:pt x="15891" y="8546"/>
                    <a:pt x="13480" y="7014"/>
                    <a:pt x="11156" y="6208"/>
                  </a:cubicBezTo>
                  <a:cubicBezTo>
                    <a:pt x="10170" y="5863"/>
                    <a:pt x="9289" y="4783"/>
                    <a:pt x="8380" y="3618"/>
                  </a:cubicBezTo>
                  <a:cubicBezTo>
                    <a:pt x="7908" y="3012"/>
                    <a:pt x="7425" y="2381"/>
                    <a:pt x="6916" y="1819"/>
                  </a:cubicBezTo>
                  <a:cubicBezTo>
                    <a:pt x="6014" y="831"/>
                    <a:pt x="5024" y="53"/>
                    <a:pt x="3840" y="4"/>
                  </a:cubicBezTo>
                  <a:cubicBezTo>
                    <a:pt x="3794" y="2"/>
                    <a:pt x="3747" y="1"/>
                    <a:pt x="3701" y="1"/>
                  </a:cubicBezTo>
                  <a:close/>
                </a:path>
              </a:pathLst>
            </a:custGeom>
            <a:solidFill>
              <a:srgbClr val="4012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0"/>
            <p:cNvSpPr/>
            <p:nvPr/>
          </p:nvSpPr>
          <p:spPr>
            <a:xfrm>
              <a:off x="1914250" y="4294100"/>
              <a:ext cx="109800" cy="89350"/>
            </a:xfrm>
            <a:custGeom>
              <a:avLst/>
              <a:gdLst/>
              <a:ahLst/>
              <a:cxnLst/>
              <a:rect l="l" t="t" r="r" b="b"/>
              <a:pathLst>
                <a:path w="4392" h="3574" extrusionOk="0">
                  <a:moveTo>
                    <a:pt x="1316" y="0"/>
                  </a:moveTo>
                  <a:cubicBezTo>
                    <a:pt x="689" y="542"/>
                    <a:pt x="0" y="1482"/>
                    <a:pt x="744" y="2674"/>
                  </a:cubicBezTo>
                  <a:cubicBezTo>
                    <a:pt x="1139" y="3302"/>
                    <a:pt x="1593" y="3574"/>
                    <a:pt x="2070" y="3574"/>
                  </a:cubicBezTo>
                  <a:cubicBezTo>
                    <a:pt x="2837" y="3574"/>
                    <a:pt x="3663" y="2869"/>
                    <a:pt x="4392" y="1815"/>
                  </a:cubicBezTo>
                  <a:cubicBezTo>
                    <a:pt x="3490" y="827"/>
                    <a:pt x="2500" y="49"/>
                    <a:pt x="13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0"/>
            <p:cNvSpPr/>
            <p:nvPr/>
          </p:nvSpPr>
          <p:spPr>
            <a:xfrm>
              <a:off x="2023325" y="4384425"/>
              <a:ext cx="230300" cy="188550"/>
            </a:xfrm>
            <a:custGeom>
              <a:avLst/>
              <a:gdLst/>
              <a:ahLst/>
              <a:cxnLst/>
              <a:rect l="l" t="t" r="r" b="b"/>
              <a:pathLst>
                <a:path w="9212" h="7542" extrusionOk="0">
                  <a:moveTo>
                    <a:pt x="1493" y="1"/>
                  </a:moveTo>
                  <a:cubicBezTo>
                    <a:pt x="770" y="948"/>
                    <a:pt x="1" y="2360"/>
                    <a:pt x="1041" y="3207"/>
                  </a:cubicBezTo>
                  <a:cubicBezTo>
                    <a:pt x="3654" y="5340"/>
                    <a:pt x="6038" y="7541"/>
                    <a:pt x="7810" y="7541"/>
                  </a:cubicBezTo>
                  <a:cubicBezTo>
                    <a:pt x="8334" y="7541"/>
                    <a:pt x="8804" y="7349"/>
                    <a:pt x="9211" y="6906"/>
                  </a:cubicBezTo>
                  <a:cubicBezTo>
                    <a:pt x="9004" y="4929"/>
                    <a:pt x="6593" y="3396"/>
                    <a:pt x="4269" y="2591"/>
                  </a:cubicBezTo>
                  <a:cubicBezTo>
                    <a:pt x="3283" y="2246"/>
                    <a:pt x="2402" y="1165"/>
                    <a:pt x="14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0"/>
            <p:cNvSpPr/>
            <p:nvPr/>
          </p:nvSpPr>
          <p:spPr>
            <a:xfrm>
              <a:off x="1910125" y="4471750"/>
              <a:ext cx="154725" cy="132175"/>
            </a:xfrm>
            <a:custGeom>
              <a:avLst/>
              <a:gdLst/>
              <a:ahLst/>
              <a:cxnLst/>
              <a:rect l="l" t="t" r="r" b="b"/>
              <a:pathLst>
                <a:path w="6189" h="5287" extrusionOk="0">
                  <a:moveTo>
                    <a:pt x="833" y="1"/>
                  </a:moveTo>
                  <a:cubicBezTo>
                    <a:pt x="361" y="1"/>
                    <a:pt x="0" y="100"/>
                    <a:pt x="0" y="100"/>
                  </a:cubicBezTo>
                  <a:lnTo>
                    <a:pt x="0" y="104"/>
                  </a:lnTo>
                  <a:cubicBezTo>
                    <a:pt x="578" y="1013"/>
                    <a:pt x="1340" y="1949"/>
                    <a:pt x="2301" y="2883"/>
                  </a:cubicBezTo>
                  <a:cubicBezTo>
                    <a:pt x="3368" y="3920"/>
                    <a:pt x="4464" y="4713"/>
                    <a:pt x="5535" y="5287"/>
                  </a:cubicBezTo>
                  <a:cubicBezTo>
                    <a:pt x="6189" y="2134"/>
                    <a:pt x="3285" y="2062"/>
                    <a:pt x="3019" y="2062"/>
                  </a:cubicBezTo>
                  <a:cubicBezTo>
                    <a:pt x="3006" y="2062"/>
                    <a:pt x="2999" y="2063"/>
                    <a:pt x="2999" y="2063"/>
                  </a:cubicBezTo>
                  <a:cubicBezTo>
                    <a:pt x="2862" y="315"/>
                    <a:pt x="1672" y="1"/>
                    <a:pt x="833" y="1"/>
                  </a:cubicBezTo>
                  <a:close/>
                </a:path>
              </a:pathLst>
            </a:custGeom>
            <a:solidFill>
              <a:srgbClr val="F98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0"/>
            <p:cNvSpPr/>
            <p:nvPr/>
          </p:nvSpPr>
          <p:spPr>
            <a:xfrm>
              <a:off x="1637975" y="3700100"/>
              <a:ext cx="637925" cy="570150"/>
            </a:xfrm>
            <a:custGeom>
              <a:avLst/>
              <a:gdLst/>
              <a:ahLst/>
              <a:cxnLst/>
              <a:rect l="l" t="t" r="r" b="b"/>
              <a:pathLst>
                <a:path w="25517" h="22806" extrusionOk="0">
                  <a:moveTo>
                    <a:pt x="12766" y="1032"/>
                  </a:moveTo>
                  <a:cubicBezTo>
                    <a:pt x="15153" y="1032"/>
                    <a:pt x="17550" y="1849"/>
                    <a:pt x="19501" y="3518"/>
                  </a:cubicBezTo>
                  <a:cubicBezTo>
                    <a:pt x="23848" y="7236"/>
                    <a:pt x="24361" y="13797"/>
                    <a:pt x="20643" y="18145"/>
                  </a:cubicBezTo>
                  <a:cubicBezTo>
                    <a:pt x="18842" y="20251"/>
                    <a:pt x="16326" y="21529"/>
                    <a:pt x="13565" y="21745"/>
                  </a:cubicBezTo>
                  <a:cubicBezTo>
                    <a:pt x="13289" y="21767"/>
                    <a:pt x="13013" y="21777"/>
                    <a:pt x="12738" y="21777"/>
                  </a:cubicBezTo>
                  <a:cubicBezTo>
                    <a:pt x="10273" y="21777"/>
                    <a:pt x="7911" y="20907"/>
                    <a:pt x="6017" y="19287"/>
                  </a:cubicBezTo>
                  <a:cubicBezTo>
                    <a:pt x="1668" y="15569"/>
                    <a:pt x="1156" y="9007"/>
                    <a:pt x="4874" y="4660"/>
                  </a:cubicBezTo>
                  <a:cubicBezTo>
                    <a:pt x="6923" y="2264"/>
                    <a:pt x="9836" y="1032"/>
                    <a:pt x="12766" y="1032"/>
                  </a:cubicBezTo>
                  <a:close/>
                  <a:moveTo>
                    <a:pt x="12767" y="0"/>
                  </a:moveTo>
                  <a:cubicBezTo>
                    <a:pt x="9545" y="0"/>
                    <a:pt x="6342" y="1354"/>
                    <a:pt x="4088" y="3989"/>
                  </a:cubicBezTo>
                  <a:cubicBezTo>
                    <a:pt x="1" y="8768"/>
                    <a:pt x="564" y="15984"/>
                    <a:pt x="5344" y="20072"/>
                  </a:cubicBezTo>
                  <a:cubicBezTo>
                    <a:pt x="7491" y="21908"/>
                    <a:pt x="10127" y="22805"/>
                    <a:pt x="12751" y="22805"/>
                  </a:cubicBezTo>
                  <a:cubicBezTo>
                    <a:pt x="15971" y="22805"/>
                    <a:pt x="19176" y="21451"/>
                    <a:pt x="21428" y="18816"/>
                  </a:cubicBezTo>
                  <a:cubicBezTo>
                    <a:pt x="25517" y="14037"/>
                    <a:pt x="24953" y="6821"/>
                    <a:pt x="20173" y="2734"/>
                  </a:cubicBezTo>
                  <a:cubicBezTo>
                    <a:pt x="18027" y="898"/>
                    <a:pt x="15391" y="0"/>
                    <a:pt x="12767" y="0"/>
                  </a:cubicBezTo>
                  <a:close/>
                </a:path>
              </a:pathLst>
            </a:custGeom>
            <a:solidFill>
              <a:srgbClr val="3D15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0"/>
            <p:cNvSpPr/>
            <p:nvPr/>
          </p:nvSpPr>
          <p:spPr>
            <a:xfrm>
              <a:off x="2249900" y="4198725"/>
              <a:ext cx="609225" cy="570425"/>
            </a:xfrm>
            <a:custGeom>
              <a:avLst/>
              <a:gdLst/>
              <a:ahLst/>
              <a:cxnLst/>
              <a:rect l="l" t="t" r="r" b="b"/>
              <a:pathLst>
                <a:path w="24369" h="22817" extrusionOk="0">
                  <a:moveTo>
                    <a:pt x="11628" y="1033"/>
                  </a:moveTo>
                  <a:cubicBezTo>
                    <a:pt x="14095" y="1033"/>
                    <a:pt x="16457" y="1902"/>
                    <a:pt x="18354" y="3523"/>
                  </a:cubicBezTo>
                  <a:cubicBezTo>
                    <a:pt x="22701" y="7241"/>
                    <a:pt x="23213" y="13803"/>
                    <a:pt x="19495" y="18150"/>
                  </a:cubicBezTo>
                  <a:cubicBezTo>
                    <a:pt x="17695" y="20257"/>
                    <a:pt x="15181" y="21536"/>
                    <a:pt x="12418" y="21751"/>
                  </a:cubicBezTo>
                  <a:cubicBezTo>
                    <a:pt x="12142" y="21772"/>
                    <a:pt x="11867" y="21783"/>
                    <a:pt x="11594" y="21783"/>
                  </a:cubicBezTo>
                  <a:cubicBezTo>
                    <a:pt x="9126" y="21783"/>
                    <a:pt x="6764" y="20914"/>
                    <a:pt x="4868" y="19293"/>
                  </a:cubicBezTo>
                  <a:cubicBezTo>
                    <a:pt x="2762" y="17491"/>
                    <a:pt x="1483" y="14978"/>
                    <a:pt x="1268" y="12216"/>
                  </a:cubicBezTo>
                  <a:cubicBezTo>
                    <a:pt x="1052" y="9453"/>
                    <a:pt x="1926" y="6771"/>
                    <a:pt x="3726" y="4666"/>
                  </a:cubicBezTo>
                  <a:cubicBezTo>
                    <a:pt x="5527" y="2559"/>
                    <a:pt x="8041" y="1281"/>
                    <a:pt x="10804" y="1065"/>
                  </a:cubicBezTo>
                  <a:cubicBezTo>
                    <a:pt x="11080" y="1044"/>
                    <a:pt x="11354" y="1033"/>
                    <a:pt x="11628" y="1033"/>
                  </a:cubicBezTo>
                  <a:close/>
                  <a:moveTo>
                    <a:pt x="11630" y="0"/>
                  </a:moveTo>
                  <a:cubicBezTo>
                    <a:pt x="11329" y="0"/>
                    <a:pt x="11027" y="12"/>
                    <a:pt x="10724" y="35"/>
                  </a:cubicBezTo>
                  <a:cubicBezTo>
                    <a:pt x="7686" y="273"/>
                    <a:pt x="4922" y="1678"/>
                    <a:pt x="2941" y="3995"/>
                  </a:cubicBezTo>
                  <a:cubicBezTo>
                    <a:pt x="960" y="6310"/>
                    <a:pt x="1" y="9258"/>
                    <a:pt x="238" y="12296"/>
                  </a:cubicBezTo>
                  <a:cubicBezTo>
                    <a:pt x="475" y="15334"/>
                    <a:pt x="1881" y="18097"/>
                    <a:pt x="4197" y="20077"/>
                  </a:cubicBezTo>
                  <a:cubicBezTo>
                    <a:pt x="6282" y="21860"/>
                    <a:pt x="8879" y="22817"/>
                    <a:pt x="11593" y="22817"/>
                  </a:cubicBezTo>
                  <a:cubicBezTo>
                    <a:pt x="11893" y="22817"/>
                    <a:pt x="12195" y="22805"/>
                    <a:pt x="12498" y="22780"/>
                  </a:cubicBezTo>
                  <a:cubicBezTo>
                    <a:pt x="15536" y="22543"/>
                    <a:pt x="18301" y="21138"/>
                    <a:pt x="20281" y="18821"/>
                  </a:cubicBezTo>
                  <a:cubicBezTo>
                    <a:pt x="24369" y="14041"/>
                    <a:pt x="23806" y="6826"/>
                    <a:pt x="19025" y="2739"/>
                  </a:cubicBezTo>
                  <a:cubicBezTo>
                    <a:pt x="16941" y="955"/>
                    <a:pt x="14343" y="0"/>
                    <a:pt x="11630" y="0"/>
                  </a:cubicBezTo>
                  <a:close/>
                </a:path>
              </a:pathLst>
            </a:custGeom>
            <a:solidFill>
              <a:srgbClr val="3D15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0"/>
            <p:cNvSpPr/>
            <p:nvPr/>
          </p:nvSpPr>
          <p:spPr>
            <a:xfrm>
              <a:off x="2187575" y="4116550"/>
              <a:ext cx="186625" cy="165275"/>
            </a:xfrm>
            <a:custGeom>
              <a:avLst/>
              <a:gdLst/>
              <a:ahLst/>
              <a:cxnLst/>
              <a:rect l="l" t="t" r="r" b="b"/>
              <a:pathLst>
                <a:path w="7465" h="6611" extrusionOk="0">
                  <a:moveTo>
                    <a:pt x="15" y="0"/>
                  </a:moveTo>
                  <a:cubicBezTo>
                    <a:pt x="7" y="0"/>
                    <a:pt x="2" y="0"/>
                    <a:pt x="1" y="0"/>
                  </a:cubicBezTo>
                  <a:lnTo>
                    <a:pt x="20" y="1033"/>
                  </a:lnTo>
                  <a:cubicBezTo>
                    <a:pt x="24" y="1033"/>
                    <a:pt x="29" y="1033"/>
                    <a:pt x="37" y="1033"/>
                  </a:cubicBezTo>
                  <a:cubicBezTo>
                    <a:pt x="403" y="1033"/>
                    <a:pt x="4892" y="1144"/>
                    <a:pt x="6472" y="6611"/>
                  </a:cubicBezTo>
                  <a:lnTo>
                    <a:pt x="7465" y="6323"/>
                  </a:lnTo>
                  <a:cubicBezTo>
                    <a:pt x="5671" y="121"/>
                    <a:pt x="326" y="0"/>
                    <a:pt x="15" y="0"/>
                  </a:cubicBezTo>
                  <a:close/>
                </a:path>
              </a:pathLst>
            </a:custGeom>
            <a:solidFill>
              <a:srgbClr val="3D15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0"/>
            <p:cNvSpPr/>
            <p:nvPr/>
          </p:nvSpPr>
          <p:spPr>
            <a:xfrm>
              <a:off x="2325250" y="4523650"/>
              <a:ext cx="26075" cy="24300"/>
            </a:xfrm>
            <a:custGeom>
              <a:avLst/>
              <a:gdLst/>
              <a:ahLst/>
              <a:cxnLst/>
              <a:rect l="l" t="t" r="r" b="b"/>
              <a:pathLst>
                <a:path w="1043" h="972" extrusionOk="0">
                  <a:moveTo>
                    <a:pt x="500" y="0"/>
                  </a:moveTo>
                  <a:cubicBezTo>
                    <a:pt x="425" y="0"/>
                    <a:pt x="349" y="18"/>
                    <a:pt x="280" y="54"/>
                  </a:cubicBezTo>
                  <a:cubicBezTo>
                    <a:pt x="105" y="142"/>
                    <a:pt x="0" y="329"/>
                    <a:pt x="15" y="524"/>
                  </a:cubicBezTo>
                  <a:cubicBezTo>
                    <a:pt x="31" y="720"/>
                    <a:pt x="163" y="886"/>
                    <a:pt x="349" y="948"/>
                  </a:cubicBezTo>
                  <a:cubicBezTo>
                    <a:pt x="399" y="964"/>
                    <a:pt x="449" y="971"/>
                    <a:pt x="499" y="971"/>
                  </a:cubicBezTo>
                  <a:cubicBezTo>
                    <a:pt x="639" y="971"/>
                    <a:pt x="774" y="912"/>
                    <a:pt x="868" y="801"/>
                  </a:cubicBezTo>
                  <a:cubicBezTo>
                    <a:pt x="1043" y="597"/>
                    <a:pt x="1019" y="291"/>
                    <a:pt x="815" y="117"/>
                  </a:cubicBezTo>
                  <a:cubicBezTo>
                    <a:pt x="725" y="40"/>
                    <a:pt x="613" y="0"/>
                    <a:pt x="500" y="0"/>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0"/>
            <p:cNvSpPr/>
            <p:nvPr/>
          </p:nvSpPr>
          <p:spPr>
            <a:xfrm>
              <a:off x="2342375" y="4602300"/>
              <a:ext cx="26075" cy="24300"/>
            </a:xfrm>
            <a:custGeom>
              <a:avLst/>
              <a:gdLst/>
              <a:ahLst/>
              <a:cxnLst/>
              <a:rect l="l" t="t" r="r" b="b"/>
              <a:pathLst>
                <a:path w="1043" h="972" extrusionOk="0">
                  <a:moveTo>
                    <a:pt x="499" y="1"/>
                  </a:moveTo>
                  <a:cubicBezTo>
                    <a:pt x="424" y="1"/>
                    <a:pt x="349" y="18"/>
                    <a:pt x="280" y="53"/>
                  </a:cubicBezTo>
                  <a:cubicBezTo>
                    <a:pt x="105" y="143"/>
                    <a:pt x="0" y="328"/>
                    <a:pt x="16" y="524"/>
                  </a:cubicBezTo>
                  <a:cubicBezTo>
                    <a:pt x="31" y="719"/>
                    <a:pt x="163" y="887"/>
                    <a:pt x="349" y="948"/>
                  </a:cubicBezTo>
                  <a:cubicBezTo>
                    <a:pt x="398" y="964"/>
                    <a:pt x="449" y="972"/>
                    <a:pt x="499" y="972"/>
                  </a:cubicBezTo>
                  <a:cubicBezTo>
                    <a:pt x="638" y="972"/>
                    <a:pt x="775" y="912"/>
                    <a:pt x="870" y="802"/>
                  </a:cubicBezTo>
                  <a:cubicBezTo>
                    <a:pt x="1043" y="598"/>
                    <a:pt x="1019" y="291"/>
                    <a:pt x="815" y="118"/>
                  </a:cubicBezTo>
                  <a:cubicBezTo>
                    <a:pt x="726" y="40"/>
                    <a:pt x="613" y="1"/>
                    <a:pt x="499"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0"/>
            <p:cNvSpPr/>
            <p:nvPr/>
          </p:nvSpPr>
          <p:spPr>
            <a:xfrm>
              <a:off x="2413800" y="4604925"/>
              <a:ext cx="26100" cy="24300"/>
            </a:xfrm>
            <a:custGeom>
              <a:avLst/>
              <a:gdLst/>
              <a:ahLst/>
              <a:cxnLst/>
              <a:rect l="l" t="t" r="r" b="b"/>
              <a:pathLst>
                <a:path w="1044" h="972" extrusionOk="0">
                  <a:moveTo>
                    <a:pt x="500" y="1"/>
                  </a:moveTo>
                  <a:cubicBezTo>
                    <a:pt x="425" y="1"/>
                    <a:pt x="350" y="18"/>
                    <a:pt x="280" y="53"/>
                  </a:cubicBezTo>
                  <a:cubicBezTo>
                    <a:pt x="105" y="143"/>
                    <a:pt x="1" y="328"/>
                    <a:pt x="16" y="524"/>
                  </a:cubicBezTo>
                  <a:cubicBezTo>
                    <a:pt x="32" y="719"/>
                    <a:pt x="164" y="887"/>
                    <a:pt x="350" y="948"/>
                  </a:cubicBezTo>
                  <a:cubicBezTo>
                    <a:pt x="399" y="964"/>
                    <a:pt x="449" y="972"/>
                    <a:pt x="499" y="972"/>
                  </a:cubicBezTo>
                  <a:cubicBezTo>
                    <a:pt x="639" y="972"/>
                    <a:pt x="775" y="911"/>
                    <a:pt x="869" y="802"/>
                  </a:cubicBezTo>
                  <a:cubicBezTo>
                    <a:pt x="1043" y="598"/>
                    <a:pt x="1020" y="291"/>
                    <a:pt x="816" y="117"/>
                  </a:cubicBezTo>
                  <a:cubicBezTo>
                    <a:pt x="726" y="40"/>
                    <a:pt x="613" y="1"/>
                    <a:pt x="500"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0"/>
            <p:cNvSpPr/>
            <p:nvPr/>
          </p:nvSpPr>
          <p:spPr>
            <a:xfrm>
              <a:off x="2448425" y="4677000"/>
              <a:ext cx="26050" cy="24300"/>
            </a:xfrm>
            <a:custGeom>
              <a:avLst/>
              <a:gdLst/>
              <a:ahLst/>
              <a:cxnLst/>
              <a:rect l="l" t="t" r="r" b="b"/>
              <a:pathLst>
                <a:path w="1042" h="972" extrusionOk="0">
                  <a:moveTo>
                    <a:pt x="499" y="1"/>
                  </a:moveTo>
                  <a:cubicBezTo>
                    <a:pt x="424" y="1"/>
                    <a:pt x="349" y="18"/>
                    <a:pt x="279" y="54"/>
                  </a:cubicBezTo>
                  <a:cubicBezTo>
                    <a:pt x="104" y="142"/>
                    <a:pt x="0" y="328"/>
                    <a:pt x="15" y="524"/>
                  </a:cubicBezTo>
                  <a:cubicBezTo>
                    <a:pt x="30" y="720"/>
                    <a:pt x="162" y="886"/>
                    <a:pt x="348" y="948"/>
                  </a:cubicBezTo>
                  <a:cubicBezTo>
                    <a:pt x="398" y="964"/>
                    <a:pt x="449" y="972"/>
                    <a:pt x="499" y="972"/>
                  </a:cubicBezTo>
                  <a:cubicBezTo>
                    <a:pt x="639" y="972"/>
                    <a:pt x="774" y="911"/>
                    <a:pt x="868" y="801"/>
                  </a:cubicBezTo>
                  <a:cubicBezTo>
                    <a:pt x="1042" y="597"/>
                    <a:pt x="1018" y="292"/>
                    <a:pt x="814" y="117"/>
                  </a:cubicBezTo>
                  <a:cubicBezTo>
                    <a:pt x="725" y="40"/>
                    <a:pt x="612" y="1"/>
                    <a:pt x="499"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0"/>
            <p:cNvSpPr/>
            <p:nvPr/>
          </p:nvSpPr>
          <p:spPr>
            <a:xfrm>
              <a:off x="2534025" y="4677150"/>
              <a:ext cx="26075" cy="24300"/>
            </a:xfrm>
            <a:custGeom>
              <a:avLst/>
              <a:gdLst/>
              <a:ahLst/>
              <a:cxnLst/>
              <a:rect l="l" t="t" r="r" b="b"/>
              <a:pathLst>
                <a:path w="1043" h="972" extrusionOk="0">
                  <a:moveTo>
                    <a:pt x="500" y="1"/>
                  </a:moveTo>
                  <a:cubicBezTo>
                    <a:pt x="425" y="1"/>
                    <a:pt x="349" y="18"/>
                    <a:pt x="280" y="53"/>
                  </a:cubicBezTo>
                  <a:cubicBezTo>
                    <a:pt x="105" y="143"/>
                    <a:pt x="0" y="328"/>
                    <a:pt x="15" y="524"/>
                  </a:cubicBezTo>
                  <a:cubicBezTo>
                    <a:pt x="31" y="720"/>
                    <a:pt x="163" y="887"/>
                    <a:pt x="349" y="947"/>
                  </a:cubicBezTo>
                  <a:cubicBezTo>
                    <a:pt x="399" y="964"/>
                    <a:pt x="450" y="972"/>
                    <a:pt x="500" y="972"/>
                  </a:cubicBezTo>
                  <a:cubicBezTo>
                    <a:pt x="640" y="972"/>
                    <a:pt x="775" y="911"/>
                    <a:pt x="869" y="802"/>
                  </a:cubicBezTo>
                  <a:cubicBezTo>
                    <a:pt x="1043" y="598"/>
                    <a:pt x="1019" y="292"/>
                    <a:pt x="815" y="117"/>
                  </a:cubicBezTo>
                  <a:cubicBezTo>
                    <a:pt x="726" y="40"/>
                    <a:pt x="613" y="1"/>
                    <a:pt x="500"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0"/>
            <p:cNvSpPr/>
            <p:nvPr/>
          </p:nvSpPr>
          <p:spPr>
            <a:xfrm>
              <a:off x="1793625" y="4090525"/>
              <a:ext cx="26075" cy="24300"/>
            </a:xfrm>
            <a:custGeom>
              <a:avLst/>
              <a:gdLst/>
              <a:ahLst/>
              <a:cxnLst/>
              <a:rect l="l" t="t" r="r" b="b"/>
              <a:pathLst>
                <a:path w="1043" h="972" extrusionOk="0">
                  <a:moveTo>
                    <a:pt x="499" y="1"/>
                  </a:moveTo>
                  <a:cubicBezTo>
                    <a:pt x="424" y="1"/>
                    <a:pt x="349" y="18"/>
                    <a:pt x="279" y="53"/>
                  </a:cubicBezTo>
                  <a:cubicBezTo>
                    <a:pt x="104" y="143"/>
                    <a:pt x="0" y="328"/>
                    <a:pt x="16" y="524"/>
                  </a:cubicBezTo>
                  <a:cubicBezTo>
                    <a:pt x="31" y="719"/>
                    <a:pt x="162" y="887"/>
                    <a:pt x="350" y="948"/>
                  </a:cubicBezTo>
                  <a:cubicBezTo>
                    <a:pt x="399" y="964"/>
                    <a:pt x="449" y="972"/>
                    <a:pt x="499" y="972"/>
                  </a:cubicBezTo>
                  <a:cubicBezTo>
                    <a:pt x="638" y="972"/>
                    <a:pt x="775" y="911"/>
                    <a:pt x="868" y="802"/>
                  </a:cubicBezTo>
                  <a:cubicBezTo>
                    <a:pt x="1043" y="598"/>
                    <a:pt x="1018" y="291"/>
                    <a:pt x="815" y="117"/>
                  </a:cubicBezTo>
                  <a:cubicBezTo>
                    <a:pt x="725" y="40"/>
                    <a:pt x="613" y="1"/>
                    <a:pt x="499"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0"/>
            <p:cNvSpPr/>
            <p:nvPr/>
          </p:nvSpPr>
          <p:spPr>
            <a:xfrm>
              <a:off x="1803050" y="4157050"/>
              <a:ext cx="26100" cy="24275"/>
            </a:xfrm>
            <a:custGeom>
              <a:avLst/>
              <a:gdLst/>
              <a:ahLst/>
              <a:cxnLst/>
              <a:rect l="l" t="t" r="r" b="b"/>
              <a:pathLst>
                <a:path w="1044" h="971" extrusionOk="0">
                  <a:moveTo>
                    <a:pt x="500" y="0"/>
                  </a:moveTo>
                  <a:cubicBezTo>
                    <a:pt x="425" y="0"/>
                    <a:pt x="349" y="17"/>
                    <a:pt x="279" y="53"/>
                  </a:cubicBezTo>
                  <a:cubicBezTo>
                    <a:pt x="105" y="142"/>
                    <a:pt x="1" y="327"/>
                    <a:pt x="16" y="523"/>
                  </a:cubicBezTo>
                  <a:cubicBezTo>
                    <a:pt x="30" y="719"/>
                    <a:pt x="162" y="886"/>
                    <a:pt x="349" y="947"/>
                  </a:cubicBezTo>
                  <a:cubicBezTo>
                    <a:pt x="399" y="963"/>
                    <a:pt x="450" y="971"/>
                    <a:pt x="500" y="971"/>
                  </a:cubicBezTo>
                  <a:cubicBezTo>
                    <a:pt x="639" y="971"/>
                    <a:pt x="774" y="911"/>
                    <a:pt x="869" y="801"/>
                  </a:cubicBezTo>
                  <a:cubicBezTo>
                    <a:pt x="1043" y="597"/>
                    <a:pt x="1019" y="291"/>
                    <a:pt x="815" y="116"/>
                  </a:cubicBezTo>
                  <a:cubicBezTo>
                    <a:pt x="725" y="40"/>
                    <a:pt x="613" y="0"/>
                    <a:pt x="500" y="0"/>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0"/>
            <p:cNvSpPr/>
            <p:nvPr/>
          </p:nvSpPr>
          <p:spPr>
            <a:xfrm>
              <a:off x="1885350" y="4163425"/>
              <a:ext cx="26075" cy="24300"/>
            </a:xfrm>
            <a:custGeom>
              <a:avLst/>
              <a:gdLst/>
              <a:ahLst/>
              <a:cxnLst/>
              <a:rect l="l" t="t" r="r" b="b"/>
              <a:pathLst>
                <a:path w="1043" h="972" extrusionOk="0">
                  <a:moveTo>
                    <a:pt x="500" y="0"/>
                  </a:moveTo>
                  <a:cubicBezTo>
                    <a:pt x="425" y="0"/>
                    <a:pt x="349" y="18"/>
                    <a:pt x="279" y="54"/>
                  </a:cubicBezTo>
                  <a:cubicBezTo>
                    <a:pt x="104" y="142"/>
                    <a:pt x="0" y="328"/>
                    <a:pt x="16" y="523"/>
                  </a:cubicBezTo>
                  <a:cubicBezTo>
                    <a:pt x="31" y="719"/>
                    <a:pt x="162" y="886"/>
                    <a:pt x="348" y="947"/>
                  </a:cubicBezTo>
                  <a:cubicBezTo>
                    <a:pt x="398" y="963"/>
                    <a:pt x="449" y="971"/>
                    <a:pt x="499" y="971"/>
                  </a:cubicBezTo>
                  <a:cubicBezTo>
                    <a:pt x="639" y="971"/>
                    <a:pt x="775" y="911"/>
                    <a:pt x="868" y="801"/>
                  </a:cubicBezTo>
                  <a:cubicBezTo>
                    <a:pt x="1043" y="597"/>
                    <a:pt x="1018" y="291"/>
                    <a:pt x="815" y="117"/>
                  </a:cubicBezTo>
                  <a:cubicBezTo>
                    <a:pt x="725" y="40"/>
                    <a:pt x="613" y="0"/>
                    <a:pt x="500" y="0"/>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0"/>
            <p:cNvSpPr/>
            <p:nvPr/>
          </p:nvSpPr>
          <p:spPr>
            <a:xfrm>
              <a:off x="1720750" y="3981650"/>
              <a:ext cx="26075" cy="24300"/>
            </a:xfrm>
            <a:custGeom>
              <a:avLst/>
              <a:gdLst/>
              <a:ahLst/>
              <a:cxnLst/>
              <a:rect l="l" t="t" r="r" b="b"/>
              <a:pathLst>
                <a:path w="1043" h="972" extrusionOk="0">
                  <a:moveTo>
                    <a:pt x="500" y="1"/>
                  </a:moveTo>
                  <a:cubicBezTo>
                    <a:pt x="424" y="1"/>
                    <a:pt x="349" y="18"/>
                    <a:pt x="278" y="54"/>
                  </a:cubicBezTo>
                  <a:cubicBezTo>
                    <a:pt x="104" y="142"/>
                    <a:pt x="0" y="329"/>
                    <a:pt x="15" y="524"/>
                  </a:cubicBezTo>
                  <a:cubicBezTo>
                    <a:pt x="31" y="720"/>
                    <a:pt x="162" y="886"/>
                    <a:pt x="349" y="948"/>
                  </a:cubicBezTo>
                  <a:cubicBezTo>
                    <a:pt x="398" y="964"/>
                    <a:pt x="449" y="971"/>
                    <a:pt x="499" y="971"/>
                  </a:cubicBezTo>
                  <a:cubicBezTo>
                    <a:pt x="639" y="971"/>
                    <a:pt x="774" y="912"/>
                    <a:pt x="868" y="802"/>
                  </a:cubicBezTo>
                  <a:cubicBezTo>
                    <a:pt x="1043" y="598"/>
                    <a:pt x="1018" y="291"/>
                    <a:pt x="814" y="118"/>
                  </a:cubicBezTo>
                  <a:cubicBezTo>
                    <a:pt x="725" y="40"/>
                    <a:pt x="613" y="1"/>
                    <a:pt x="500"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0"/>
            <p:cNvSpPr/>
            <p:nvPr/>
          </p:nvSpPr>
          <p:spPr>
            <a:xfrm>
              <a:off x="1706600" y="4058575"/>
              <a:ext cx="26075" cy="24300"/>
            </a:xfrm>
            <a:custGeom>
              <a:avLst/>
              <a:gdLst/>
              <a:ahLst/>
              <a:cxnLst/>
              <a:rect l="l" t="t" r="r" b="b"/>
              <a:pathLst>
                <a:path w="1043" h="972" extrusionOk="0">
                  <a:moveTo>
                    <a:pt x="499" y="1"/>
                  </a:moveTo>
                  <a:cubicBezTo>
                    <a:pt x="424" y="1"/>
                    <a:pt x="349" y="18"/>
                    <a:pt x="280" y="54"/>
                  </a:cubicBezTo>
                  <a:cubicBezTo>
                    <a:pt x="104" y="142"/>
                    <a:pt x="0" y="329"/>
                    <a:pt x="15" y="524"/>
                  </a:cubicBezTo>
                  <a:cubicBezTo>
                    <a:pt x="31" y="720"/>
                    <a:pt x="163" y="888"/>
                    <a:pt x="349" y="948"/>
                  </a:cubicBezTo>
                  <a:cubicBezTo>
                    <a:pt x="399" y="964"/>
                    <a:pt x="449" y="972"/>
                    <a:pt x="500" y="972"/>
                  </a:cubicBezTo>
                  <a:cubicBezTo>
                    <a:pt x="639" y="972"/>
                    <a:pt x="774" y="911"/>
                    <a:pt x="868" y="801"/>
                  </a:cubicBezTo>
                  <a:cubicBezTo>
                    <a:pt x="1043" y="597"/>
                    <a:pt x="1019" y="292"/>
                    <a:pt x="815" y="117"/>
                  </a:cubicBezTo>
                  <a:cubicBezTo>
                    <a:pt x="725" y="41"/>
                    <a:pt x="612" y="1"/>
                    <a:pt x="499"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 name="Google Shape;925;p40"/>
          <p:cNvGrpSpPr/>
          <p:nvPr/>
        </p:nvGrpSpPr>
        <p:grpSpPr>
          <a:xfrm rot="3417864">
            <a:off x="6002486" y="2804839"/>
            <a:ext cx="2507686" cy="2431931"/>
            <a:chOff x="6825875" y="2823425"/>
            <a:chExt cx="2607956" cy="2529172"/>
          </a:xfrm>
        </p:grpSpPr>
        <p:sp>
          <p:nvSpPr>
            <p:cNvPr id="926" name="Google Shape;926;p40"/>
            <p:cNvSpPr/>
            <p:nvPr/>
          </p:nvSpPr>
          <p:spPr>
            <a:xfrm>
              <a:off x="8352974" y="4412421"/>
              <a:ext cx="1080857" cy="940176"/>
            </a:xfrm>
            <a:custGeom>
              <a:avLst/>
              <a:gdLst/>
              <a:ahLst/>
              <a:cxnLst/>
              <a:rect l="l" t="t" r="r" b="b"/>
              <a:pathLst>
                <a:path w="38999" h="33923" extrusionOk="0">
                  <a:moveTo>
                    <a:pt x="24484" y="0"/>
                  </a:moveTo>
                  <a:cubicBezTo>
                    <a:pt x="23329" y="0"/>
                    <a:pt x="22153" y="98"/>
                    <a:pt x="20967" y="319"/>
                  </a:cubicBezTo>
                  <a:cubicBezTo>
                    <a:pt x="19822" y="533"/>
                    <a:pt x="18700" y="859"/>
                    <a:pt x="17619" y="1292"/>
                  </a:cubicBezTo>
                  <a:cubicBezTo>
                    <a:pt x="15177" y="2269"/>
                    <a:pt x="12736" y="3867"/>
                    <a:pt x="10398" y="6315"/>
                  </a:cubicBezTo>
                  <a:cubicBezTo>
                    <a:pt x="0" y="17195"/>
                    <a:pt x="13735" y="33922"/>
                    <a:pt x="13735" y="33922"/>
                  </a:cubicBezTo>
                  <a:cubicBezTo>
                    <a:pt x="16801" y="33626"/>
                    <a:pt x="19499" y="33030"/>
                    <a:pt x="21867" y="32205"/>
                  </a:cubicBezTo>
                  <a:cubicBezTo>
                    <a:pt x="36435" y="27135"/>
                    <a:pt x="38677" y="13398"/>
                    <a:pt x="38924" y="7171"/>
                  </a:cubicBezTo>
                  <a:cubicBezTo>
                    <a:pt x="38999" y="5237"/>
                    <a:pt x="38883" y="4026"/>
                    <a:pt x="38883" y="4025"/>
                  </a:cubicBezTo>
                  <a:cubicBezTo>
                    <a:pt x="35668" y="2523"/>
                    <a:pt x="30360" y="0"/>
                    <a:pt x="2448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0"/>
            <p:cNvSpPr/>
            <p:nvPr/>
          </p:nvSpPr>
          <p:spPr>
            <a:xfrm>
              <a:off x="8419429" y="4393133"/>
              <a:ext cx="484264" cy="451505"/>
            </a:xfrm>
            <a:custGeom>
              <a:avLst/>
              <a:gdLst/>
              <a:ahLst/>
              <a:cxnLst/>
              <a:rect l="l" t="t" r="r" b="b"/>
              <a:pathLst>
                <a:path w="17473" h="16291" extrusionOk="0">
                  <a:moveTo>
                    <a:pt x="13345" y="1"/>
                  </a:moveTo>
                  <a:cubicBezTo>
                    <a:pt x="11796" y="1"/>
                    <a:pt x="9841" y="672"/>
                    <a:pt x="7774" y="2320"/>
                  </a:cubicBezTo>
                  <a:cubicBezTo>
                    <a:pt x="6892" y="3025"/>
                    <a:pt x="5985" y="3911"/>
                    <a:pt x="5084" y="4999"/>
                  </a:cubicBezTo>
                  <a:cubicBezTo>
                    <a:pt x="1005" y="9917"/>
                    <a:pt x="0" y="13678"/>
                    <a:pt x="3056" y="15862"/>
                  </a:cubicBezTo>
                  <a:cubicBezTo>
                    <a:pt x="3478" y="16164"/>
                    <a:pt x="3955" y="16290"/>
                    <a:pt x="4474" y="16290"/>
                  </a:cubicBezTo>
                  <a:cubicBezTo>
                    <a:pt x="7032" y="16290"/>
                    <a:pt x="10597" y="13227"/>
                    <a:pt x="13532" y="13227"/>
                  </a:cubicBezTo>
                  <a:cubicBezTo>
                    <a:pt x="14305" y="13227"/>
                    <a:pt x="15033" y="13439"/>
                    <a:pt x="15689" y="13975"/>
                  </a:cubicBezTo>
                  <a:cubicBezTo>
                    <a:pt x="15685" y="13972"/>
                    <a:pt x="15685" y="13972"/>
                    <a:pt x="15685" y="13968"/>
                  </a:cubicBezTo>
                  <a:cubicBezTo>
                    <a:pt x="15624" y="13779"/>
                    <a:pt x="14015" y="8749"/>
                    <a:pt x="16236" y="4407"/>
                  </a:cubicBezTo>
                  <a:cubicBezTo>
                    <a:pt x="17473" y="1988"/>
                    <a:pt x="16010" y="1"/>
                    <a:pt x="1334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0"/>
            <p:cNvSpPr/>
            <p:nvPr/>
          </p:nvSpPr>
          <p:spPr>
            <a:xfrm>
              <a:off x="8489264" y="3368591"/>
              <a:ext cx="419217" cy="378864"/>
            </a:xfrm>
            <a:custGeom>
              <a:avLst/>
              <a:gdLst/>
              <a:ahLst/>
              <a:cxnLst/>
              <a:rect l="l" t="t" r="r" b="b"/>
              <a:pathLst>
                <a:path w="15126" h="13670" extrusionOk="0">
                  <a:moveTo>
                    <a:pt x="5408" y="0"/>
                  </a:moveTo>
                  <a:cubicBezTo>
                    <a:pt x="4164" y="0"/>
                    <a:pt x="3124" y="531"/>
                    <a:pt x="2300" y="1218"/>
                  </a:cubicBezTo>
                  <a:cubicBezTo>
                    <a:pt x="788" y="2472"/>
                    <a:pt x="0" y="4251"/>
                    <a:pt x="0" y="4251"/>
                  </a:cubicBezTo>
                  <a:cubicBezTo>
                    <a:pt x="0" y="4251"/>
                    <a:pt x="2983" y="11761"/>
                    <a:pt x="5438" y="13382"/>
                  </a:cubicBezTo>
                  <a:cubicBezTo>
                    <a:pt x="5735" y="13577"/>
                    <a:pt x="6131" y="13670"/>
                    <a:pt x="6588" y="13670"/>
                  </a:cubicBezTo>
                  <a:cubicBezTo>
                    <a:pt x="9574" y="13670"/>
                    <a:pt x="15125" y="9706"/>
                    <a:pt x="11977" y="4540"/>
                  </a:cubicBezTo>
                  <a:cubicBezTo>
                    <a:pt x="11607" y="3940"/>
                    <a:pt x="11123" y="3322"/>
                    <a:pt x="10505" y="2693"/>
                  </a:cubicBezTo>
                  <a:cubicBezTo>
                    <a:pt x="8547" y="706"/>
                    <a:pt x="6842" y="0"/>
                    <a:pt x="5408" y="0"/>
                  </a:cubicBezTo>
                  <a:close/>
                </a:path>
              </a:pathLst>
            </a:custGeom>
            <a:solidFill>
              <a:srgbClr val="EDA8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0"/>
            <p:cNvSpPr/>
            <p:nvPr/>
          </p:nvSpPr>
          <p:spPr>
            <a:xfrm>
              <a:off x="7345762" y="4629384"/>
              <a:ext cx="418801" cy="352313"/>
            </a:xfrm>
            <a:custGeom>
              <a:avLst/>
              <a:gdLst/>
              <a:ahLst/>
              <a:cxnLst/>
              <a:rect l="l" t="t" r="r" b="b"/>
              <a:pathLst>
                <a:path w="15111" h="12712" extrusionOk="0">
                  <a:moveTo>
                    <a:pt x="4358" y="0"/>
                  </a:moveTo>
                  <a:cubicBezTo>
                    <a:pt x="4358" y="0"/>
                    <a:pt x="3877" y="247"/>
                    <a:pt x="3252" y="709"/>
                  </a:cubicBezTo>
                  <a:cubicBezTo>
                    <a:pt x="2467" y="1292"/>
                    <a:pt x="1455" y="2214"/>
                    <a:pt x="872" y="3425"/>
                  </a:cubicBezTo>
                  <a:cubicBezTo>
                    <a:pt x="1" y="5233"/>
                    <a:pt x="102" y="7681"/>
                    <a:pt x="3385" y="10574"/>
                  </a:cubicBezTo>
                  <a:cubicBezTo>
                    <a:pt x="5127" y="12108"/>
                    <a:pt x="6735" y="12712"/>
                    <a:pt x="8147" y="12712"/>
                  </a:cubicBezTo>
                  <a:cubicBezTo>
                    <a:pt x="12598" y="12712"/>
                    <a:pt x="15110" y="6714"/>
                    <a:pt x="13779" y="4922"/>
                  </a:cubicBezTo>
                  <a:cubicBezTo>
                    <a:pt x="12024" y="2561"/>
                    <a:pt x="4358" y="0"/>
                    <a:pt x="4358" y="0"/>
                  </a:cubicBezTo>
                  <a:close/>
                </a:path>
              </a:pathLst>
            </a:custGeom>
            <a:solidFill>
              <a:srgbClr val="EDA8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0"/>
            <p:cNvSpPr/>
            <p:nvPr/>
          </p:nvSpPr>
          <p:spPr>
            <a:xfrm>
              <a:off x="8562370" y="3459101"/>
              <a:ext cx="222496" cy="191566"/>
            </a:xfrm>
            <a:custGeom>
              <a:avLst/>
              <a:gdLst/>
              <a:ahLst/>
              <a:cxnLst/>
              <a:rect l="l" t="t" r="r" b="b"/>
              <a:pathLst>
                <a:path w="8028" h="6912" extrusionOk="0">
                  <a:moveTo>
                    <a:pt x="3606" y="0"/>
                  </a:moveTo>
                  <a:cubicBezTo>
                    <a:pt x="1625" y="0"/>
                    <a:pt x="1" y="3076"/>
                    <a:pt x="1" y="3076"/>
                  </a:cubicBezTo>
                  <a:cubicBezTo>
                    <a:pt x="1" y="3076"/>
                    <a:pt x="668" y="5330"/>
                    <a:pt x="2351" y="6569"/>
                  </a:cubicBezTo>
                  <a:cubicBezTo>
                    <a:pt x="2666" y="6801"/>
                    <a:pt x="3080" y="6912"/>
                    <a:pt x="3527" y="6912"/>
                  </a:cubicBezTo>
                  <a:cubicBezTo>
                    <a:pt x="5465" y="6912"/>
                    <a:pt x="8027" y="4836"/>
                    <a:pt x="5906" y="1606"/>
                  </a:cubicBezTo>
                  <a:cubicBezTo>
                    <a:pt x="5133" y="429"/>
                    <a:pt x="4345" y="0"/>
                    <a:pt x="3606" y="0"/>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0"/>
            <p:cNvSpPr/>
            <p:nvPr/>
          </p:nvSpPr>
          <p:spPr>
            <a:xfrm>
              <a:off x="7372726" y="4699165"/>
              <a:ext cx="285603" cy="184332"/>
            </a:xfrm>
            <a:custGeom>
              <a:avLst/>
              <a:gdLst/>
              <a:ahLst/>
              <a:cxnLst/>
              <a:rect l="l" t="t" r="r" b="b"/>
              <a:pathLst>
                <a:path w="10305" h="6651" extrusionOk="0">
                  <a:moveTo>
                    <a:pt x="5619" y="0"/>
                  </a:moveTo>
                  <a:cubicBezTo>
                    <a:pt x="5619" y="0"/>
                    <a:pt x="0" y="3383"/>
                    <a:pt x="4481" y="5978"/>
                  </a:cubicBezTo>
                  <a:cubicBezTo>
                    <a:pt x="5300" y="6453"/>
                    <a:pt x="6034" y="6651"/>
                    <a:pt x="6674" y="6651"/>
                  </a:cubicBezTo>
                  <a:cubicBezTo>
                    <a:pt x="9251" y="6651"/>
                    <a:pt x="10305" y="3442"/>
                    <a:pt x="9238" y="2151"/>
                  </a:cubicBezTo>
                  <a:cubicBezTo>
                    <a:pt x="7907" y="540"/>
                    <a:pt x="5619" y="0"/>
                    <a:pt x="5619" y="0"/>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0"/>
            <p:cNvSpPr/>
            <p:nvPr/>
          </p:nvSpPr>
          <p:spPr>
            <a:xfrm>
              <a:off x="8412390" y="4362732"/>
              <a:ext cx="319027" cy="339564"/>
            </a:xfrm>
            <a:custGeom>
              <a:avLst/>
              <a:gdLst/>
              <a:ahLst/>
              <a:cxnLst/>
              <a:rect l="l" t="t" r="r" b="b"/>
              <a:pathLst>
                <a:path w="11511" h="12252" extrusionOk="0">
                  <a:moveTo>
                    <a:pt x="4220" y="0"/>
                  </a:moveTo>
                  <a:lnTo>
                    <a:pt x="1" y="6094"/>
                  </a:lnTo>
                  <a:lnTo>
                    <a:pt x="6477" y="12219"/>
                  </a:lnTo>
                  <a:cubicBezTo>
                    <a:pt x="6477" y="12219"/>
                    <a:pt x="6666" y="12252"/>
                    <a:pt x="6970" y="12252"/>
                  </a:cubicBezTo>
                  <a:cubicBezTo>
                    <a:pt x="8161" y="12252"/>
                    <a:pt x="11125" y="11756"/>
                    <a:pt x="11511" y="6892"/>
                  </a:cubicBezTo>
                  <a:lnTo>
                    <a:pt x="6900" y="2536"/>
                  </a:lnTo>
                  <a:lnTo>
                    <a:pt x="4220" y="0"/>
                  </a:lnTo>
                  <a:close/>
                </a:path>
              </a:pathLst>
            </a:custGeom>
            <a:solidFill>
              <a:srgbClr val="EDA8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0"/>
            <p:cNvSpPr/>
            <p:nvPr/>
          </p:nvSpPr>
          <p:spPr>
            <a:xfrm>
              <a:off x="7119212" y="3260012"/>
              <a:ext cx="1651731" cy="1553841"/>
            </a:xfrm>
            <a:custGeom>
              <a:avLst/>
              <a:gdLst/>
              <a:ahLst/>
              <a:cxnLst/>
              <a:rect l="l" t="t" r="r" b="b"/>
              <a:pathLst>
                <a:path w="59597" h="56065" extrusionOk="0">
                  <a:moveTo>
                    <a:pt x="29466" y="1"/>
                  </a:moveTo>
                  <a:cubicBezTo>
                    <a:pt x="23729" y="1"/>
                    <a:pt x="17650" y="2328"/>
                    <a:pt x="11683" y="9905"/>
                  </a:cubicBezTo>
                  <a:cubicBezTo>
                    <a:pt x="0" y="24743"/>
                    <a:pt x="2144" y="38912"/>
                    <a:pt x="10736" y="47649"/>
                  </a:cubicBezTo>
                  <a:cubicBezTo>
                    <a:pt x="15002" y="51988"/>
                    <a:pt x="21191" y="56064"/>
                    <a:pt x="28633" y="56064"/>
                  </a:cubicBezTo>
                  <a:cubicBezTo>
                    <a:pt x="34916" y="56064"/>
                    <a:pt x="42091" y="53159"/>
                    <a:pt x="49756" y="45052"/>
                  </a:cubicBezTo>
                  <a:cubicBezTo>
                    <a:pt x="54048" y="40515"/>
                    <a:pt x="56402" y="35821"/>
                    <a:pt x="57375" y="31294"/>
                  </a:cubicBezTo>
                  <a:cubicBezTo>
                    <a:pt x="59596" y="20952"/>
                    <a:pt x="54617" y="11478"/>
                    <a:pt x="49083" y="6654"/>
                  </a:cubicBezTo>
                  <a:cubicBezTo>
                    <a:pt x="47590" y="5353"/>
                    <a:pt x="46054" y="4387"/>
                    <a:pt x="44611" y="3837"/>
                  </a:cubicBezTo>
                  <a:cubicBezTo>
                    <a:pt x="40144" y="2137"/>
                    <a:pt x="34962" y="1"/>
                    <a:pt x="29466"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0"/>
            <p:cNvSpPr/>
            <p:nvPr/>
          </p:nvSpPr>
          <p:spPr>
            <a:xfrm>
              <a:off x="7799222" y="4464022"/>
              <a:ext cx="340091" cy="340063"/>
            </a:xfrm>
            <a:custGeom>
              <a:avLst/>
              <a:gdLst/>
              <a:ahLst/>
              <a:cxnLst/>
              <a:rect l="l" t="t" r="r" b="b"/>
              <a:pathLst>
                <a:path w="12271" h="12270" extrusionOk="0">
                  <a:moveTo>
                    <a:pt x="6136" y="1"/>
                  </a:moveTo>
                  <a:cubicBezTo>
                    <a:pt x="4508" y="1"/>
                    <a:pt x="2948" y="647"/>
                    <a:pt x="1798" y="1798"/>
                  </a:cubicBezTo>
                  <a:cubicBezTo>
                    <a:pt x="647" y="2948"/>
                    <a:pt x="1" y="4508"/>
                    <a:pt x="1" y="6136"/>
                  </a:cubicBezTo>
                  <a:cubicBezTo>
                    <a:pt x="1" y="7762"/>
                    <a:pt x="647" y="9323"/>
                    <a:pt x="1798" y="10474"/>
                  </a:cubicBezTo>
                  <a:cubicBezTo>
                    <a:pt x="2948" y="11623"/>
                    <a:pt x="4508" y="12270"/>
                    <a:pt x="6136" y="12270"/>
                  </a:cubicBezTo>
                  <a:cubicBezTo>
                    <a:pt x="7763" y="12270"/>
                    <a:pt x="9324" y="11623"/>
                    <a:pt x="10473" y="10474"/>
                  </a:cubicBezTo>
                  <a:cubicBezTo>
                    <a:pt x="11624" y="9323"/>
                    <a:pt x="12271" y="7762"/>
                    <a:pt x="12271" y="6136"/>
                  </a:cubicBezTo>
                  <a:cubicBezTo>
                    <a:pt x="12271" y="4508"/>
                    <a:pt x="11624" y="2948"/>
                    <a:pt x="10473" y="1798"/>
                  </a:cubicBezTo>
                  <a:cubicBezTo>
                    <a:pt x="9324" y="647"/>
                    <a:pt x="7763" y="1"/>
                    <a:pt x="6136"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0"/>
            <p:cNvSpPr/>
            <p:nvPr/>
          </p:nvSpPr>
          <p:spPr>
            <a:xfrm>
              <a:off x="8379467" y="3791710"/>
              <a:ext cx="340063" cy="340091"/>
            </a:xfrm>
            <a:custGeom>
              <a:avLst/>
              <a:gdLst/>
              <a:ahLst/>
              <a:cxnLst/>
              <a:rect l="l" t="t" r="r" b="b"/>
              <a:pathLst>
                <a:path w="12270" h="12271" extrusionOk="0">
                  <a:moveTo>
                    <a:pt x="6135" y="1"/>
                  </a:moveTo>
                  <a:cubicBezTo>
                    <a:pt x="4508" y="1"/>
                    <a:pt x="2948" y="647"/>
                    <a:pt x="1797" y="1798"/>
                  </a:cubicBezTo>
                  <a:cubicBezTo>
                    <a:pt x="647" y="2948"/>
                    <a:pt x="1" y="4508"/>
                    <a:pt x="1" y="6136"/>
                  </a:cubicBezTo>
                  <a:cubicBezTo>
                    <a:pt x="1" y="7762"/>
                    <a:pt x="647" y="9323"/>
                    <a:pt x="1797" y="10473"/>
                  </a:cubicBezTo>
                  <a:cubicBezTo>
                    <a:pt x="2948" y="11624"/>
                    <a:pt x="4508" y="12271"/>
                    <a:pt x="6135" y="12271"/>
                  </a:cubicBezTo>
                  <a:cubicBezTo>
                    <a:pt x="7762" y="12271"/>
                    <a:pt x="9322" y="11624"/>
                    <a:pt x="10474" y="10473"/>
                  </a:cubicBezTo>
                  <a:cubicBezTo>
                    <a:pt x="11623" y="9323"/>
                    <a:pt x="12270" y="7762"/>
                    <a:pt x="12270" y="6136"/>
                  </a:cubicBezTo>
                  <a:cubicBezTo>
                    <a:pt x="12270" y="4508"/>
                    <a:pt x="11623" y="2948"/>
                    <a:pt x="10474" y="1798"/>
                  </a:cubicBezTo>
                  <a:cubicBezTo>
                    <a:pt x="9322" y="647"/>
                    <a:pt x="7762" y="1"/>
                    <a:pt x="6135"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0"/>
            <p:cNvSpPr/>
            <p:nvPr/>
          </p:nvSpPr>
          <p:spPr>
            <a:xfrm>
              <a:off x="6825875" y="2823425"/>
              <a:ext cx="1674679" cy="1812616"/>
            </a:xfrm>
            <a:custGeom>
              <a:avLst/>
              <a:gdLst/>
              <a:ahLst/>
              <a:cxnLst/>
              <a:rect l="l" t="t" r="r" b="b"/>
              <a:pathLst>
                <a:path w="60425" h="65402" extrusionOk="0">
                  <a:moveTo>
                    <a:pt x="32927" y="1"/>
                  </a:moveTo>
                  <a:cubicBezTo>
                    <a:pt x="30790" y="1"/>
                    <a:pt x="28222" y="6492"/>
                    <a:pt x="28784" y="10334"/>
                  </a:cubicBezTo>
                  <a:cubicBezTo>
                    <a:pt x="28784" y="10334"/>
                    <a:pt x="23102" y="7826"/>
                    <a:pt x="20012" y="7826"/>
                  </a:cubicBezTo>
                  <a:cubicBezTo>
                    <a:pt x="19052" y="7826"/>
                    <a:pt x="18342" y="8068"/>
                    <a:pt x="18131" y="8704"/>
                  </a:cubicBezTo>
                  <a:cubicBezTo>
                    <a:pt x="17242" y="11378"/>
                    <a:pt x="26300" y="11968"/>
                    <a:pt x="26300" y="11968"/>
                  </a:cubicBezTo>
                  <a:cubicBezTo>
                    <a:pt x="26300" y="11968"/>
                    <a:pt x="26269" y="11967"/>
                    <a:pt x="26210" y="11967"/>
                  </a:cubicBezTo>
                  <a:cubicBezTo>
                    <a:pt x="25451" y="11967"/>
                    <a:pt x="19989" y="12230"/>
                    <a:pt x="14186" y="19534"/>
                  </a:cubicBezTo>
                  <a:lnTo>
                    <a:pt x="14186" y="19537"/>
                  </a:lnTo>
                  <a:cubicBezTo>
                    <a:pt x="12063" y="22205"/>
                    <a:pt x="9898" y="25810"/>
                    <a:pt x="7898" y="30684"/>
                  </a:cubicBezTo>
                  <a:cubicBezTo>
                    <a:pt x="1" y="49950"/>
                    <a:pt x="15698" y="63858"/>
                    <a:pt x="20803" y="65402"/>
                  </a:cubicBezTo>
                  <a:cubicBezTo>
                    <a:pt x="20803" y="65402"/>
                    <a:pt x="22625" y="57273"/>
                    <a:pt x="26206" y="51748"/>
                  </a:cubicBezTo>
                  <a:cubicBezTo>
                    <a:pt x="26206" y="51748"/>
                    <a:pt x="18615" y="43163"/>
                    <a:pt x="18435" y="41117"/>
                  </a:cubicBezTo>
                  <a:cubicBezTo>
                    <a:pt x="18414" y="40877"/>
                    <a:pt x="18500" y="40770"/>
                    <a:pt x="18672" y="40770"/>
                  </a:cubicBezTo>
                  <a:cubicBezTo>
                    <a:pt x="19956" y="40770"/>
                    <a:pt x="26027" y="46776"/>
                    <a:pt x="27532" y="47372"/>
                  </a:cubicBezTo>
                  <a:cubicBezTo>
                    <a:pt x="27532" y="47372"/>
                    <a:pt x="29340" y="45210"/>
                    <a:pt x="31402" y="42809"/>
                  </a:cubicBezTo>
                  <a:cubicBezTo>
                    <a:pt x="33434" y="40445"/>
                    <a:pt x="35712" y="37856"/>
                    <a:pt x="36761" y="36868"/>
                  </a:cubicBezTo>
                  <a:cubicBezTo>
                    <a:pt x="36761" y="36868"/>
                    <a:pt x="30361" y="31050"/>
                    <a:pt x="28397" y="30367"/>
                  </a:cubicBezTo>
                  <a:cubicBezTo>
                    <a:pt x="27707" y="30127"/>
                    <a:pt x="27971" y="29862"/>
                    <a:pt x="28913" y="29862"/>
                  </a:cubicBezTo>
                  <a:cubicBezTo>
                    <a:pt x="30653" y="29862"/>
                    <a:pt x="34705" y="30764"/>
                    <a:pt x="39342" y="34388"/>
                  </a:cubicBezTo>
                  <a:cubicBezTo>
                    <a:pt x="39342" y="34388"/>
                    <a:pt x="46264" y="28032"/>
                    <a:pt x="48874" y="26277"/>
                  </a:cubicBezTo>
                  <a:cubicBezTo>
                    <a:pt x="48874" y="26277"/>
                    <a:pt x="41010" y="20719"/>
                    <a:pt x="38464" y="20188"/>
                  </a:cubicBezTo>
                  <a:cubicBezTo>
                    <a:pt x="37776" y="20045"/>
                    <a:pt x="37924" y="19922"/>
                    <a:pt x="38634" y="19922"/>
                  </a:cubicBezTo>
                  <a:cubicBezTo>
                    <a:pt x="40555" y="19922"/>
                    <a:pt x="46592" y="20822"/>
                    <a:pt x="51366" y="24650"/>
                  </a:cubicBezTo>
                  <a:cubicBezTo>
                    <a:pt x="51366" y="24650"/>
                    <a:pt x="54913" y="22499"/>
                    <a:pt x="57925" y="21511"/>
                  </a:cubicBezTo>
                  <a:cubicBezTo>
                    <a:pt x="58831" y="21209"/>
                    <a:pt x="59688" y="21019"/>
                    <a:pt x="60386" y="21019"/>
                  </a:cubicBezTo>
                  <a:cubicBezTo>
                    <a:pt x="60399" y="21019"/>
                    <a:pt x="60412" y="21019"/>
                    <a:pt x="60424" y="21020"/>
                  </a:cubicBezTo>
                  <a:cubicBezTo>
                    <a:pt x="60424" y="21020"/>
                    <a:pt x="50035" y="8356"/>
                    <a:pt x="37423" y="8356"/>
                  </a:cubicBezTo>
                  <a:cubicBezTo>
                    <a:pt x="35538" y="8356"/>
                    <a:pt x="33604" y="8639"/>
                    <a:pt x="31647" y="9289"/>
                  </a:cubicBezTo>
                  <a:lnTo>
                    <a:pt x="31651" y="9285"/>
                  </a:lnTo>
                  <a:cubicBezTo>
                    <a:pt x="31742" y="9086"/>
                    <a:pt x="35492" y="972"/>
                    <a:pt x="33322" y="79"/>
                  </a:cubicBezTo>
                  <a:cubicBezTo>
                    <a:pt x="33192" y="26"/>
                    <a:pt x="33060" y="1"/>
                    <a:pt x="32927"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0"/>
            <p:cNvSpPr/>
            <p:nvPr/>
          </p:nvSpPr>
          <p:spPr>
            <a:xfrm>
              <a:off x="7493331" y="4168188"/>
              <a:ext cx="405942" cy="410792"/>
            </a:xfrm>
            <a:custGeom>
              <a:avLst/>
              <a:gdLst/>
              <a:ahLst/>
              <a:cxnLst/>
              <a:rect l="l" t="t" r="r" b="b"/>
              <a:pathLst>
                <a:path w="14647" h="14822" fill="none" extrusionOk="0">
                  <a:moveTo>
                    <a:pt x="7690" y="14821"/>
                  </a:moveTo>
                  <a:cubicBezTo>
                    <a:pt x="7690" y="14821"/>
                    <a:pt x="0" y="10131"/>
                    <a:pt x="4944" y="4955"/>
                  </a:cubicBezTo>
                  <a:cubicBezTo>
                    <a:pt x="9674" y="1"/>
                    <a:pt x="14647" y="7094"/>
                    <a:pt x="14647" y="7094"/>
                  </a:cubicBezTo>
                </a:path>
              </a:pathLst>
            </a:custGeom>
            <a:noFill/>
            <a:ln w="19050" cap="rnd"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0"/>
            <p:cNvSpPr/>
            <p:nvPr/>
          </p:nvSpPr>
          <p:spPr>
            <a:xfrm>
              <a:off x="8114923" y="3510841"/>
              <a:ext cx="405914" cy="410792"/>
            </a:xfrm>
            <a:custGeom>
              <a:avLst/>
              <a:gdLst/>
              <a:ahLst/>
              <a:cxnLst/>
              <a:rect l="l" t="t" r="r" b="b"/>
              <a:pathLst>
                <a:path w="14646" h="14822" fill="none" extrusionOk="0">
                  <a:moveTo>
                    <a:pt x="7688" y="14821"/>
                  </a:moveTo>
                  <a:cubicBezTo>
                    <a:pt x="7688" y="14821"/>
                    <a:pt x="0" y="10131"/>
                    <a:pt x="4943" y="4955"/>
                  </a:cubicBezTo>
                  <a:cubicBezTo>
                    <a:pt x="9673" y="0"/>
                    <a:pt x="14645" y="7094"/>
                    <a:pt x="14645" y="7094"/>
                  </a:cubicBezTo>
                </a:path>
              </a:pathLst>
            </a:custGeom>
            <a:noFill/>
            <a:ln w="19050" cap="rnd"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0"/>
            <p:cNvSpPr/>
            <p:nvPr/>
          </p:nvSpPr>
          <p:spPr>
            <a:xfrm>
              <a:off x="7942330" y="4014687"/>
              <a:ext cx="213295" cy="182004"/>
            </a:xfrm>
            <a:custGeom>
              <a:avLst/>
              <a:gdLst/>
              <a:ahLst/>
              <a:cxnLst/>
              <a:rect l="l" t="t" r="r" b="b"/>
              <a:pathLst>
                <a:path w="7696" h="6567" extrusionOk="0">
                  <a:moveTo>
                    <a:pt x="5915" y="1"/>
                  </a:moveTo>
                  <a:cubicBezTo>
                    <a:pt x="5342" y="1"/>
                    <a:pt x="4593" y="340"/>
                    <a:pt x="3641" y="1187"/>
                  </a:cubicBezTo>
                  <a:cubicBezTo>
                    <a:pt x="3365" y="1431"/>
                    <a:pt x="3099" y="1688"/>
                    <a:pt x="2849" y="1957"/>
                  </a:cubicBezTo>
                  <a:cubicBezTo>
                    <a:pt x="0" y="4974"/>
                    <a:pt x="939" y="6567"/>
                    <a:pt x="2990" y="6567"/>
                  </a:cubicBezTo>
                  <a:cubicBezTo>
                    <a:pt x="3994" y="6567"/>
                    <a:pt x="5266" y="6184"/>
                    <a:pt x="6490" y="5399"/>
                  </a:cubicBezTo>
                  <a:cubicBezTo>
                    <a:pt x="6877" y="5150"/>
                    <a:pt x="7174" y="4547"/>
                    <a:pt x="7330" y="3831"/>
                  </a:cubicBezTo>
                  <a:cubicBezTo>
                    <a:pt x="7696" y="2207"/>
                    <a:pt x="7377" y="1"/>
                    <a:pt x="5915"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0"/>
            <p:cNvSpPr/>
            <p:nvPr/>
          </p:nvSpPr>
          <p:spPr>
            <a:xfrm>
              <a:off x="8030040" y="4072219"/>
              <a:ext cx="295303" cy="312320"/>
            </a:xfrm>
            <a:custGeom>
              <a:avLst/>
              <a:gdLst/>
              <a:ahLst/>
              <a:cxnLst/>
              <a:rect l="l" t="t" r="r" b="b"/>
              <a:pathLst>
                <a:path w="10655" h="11269" fill="none" extrusionOk="0">
                  <a:moveTo>
                    <a:pt x="0" y="11268"/>
                  </a:moveTo>
                  <a:cubicBezTo>
                    <a:pt x="0" y="11268"/>
                    <a:pt x="7408" y="8892"/>
                    <a:pt x="10655" y="1"/>
                  </a:cubicBezTo>
                </a:path>
              </a:pathLst>
            </a:custGeom>
            <a:noFill/>
            <a:ln w="19050" cap="rnd"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0"/>
            <p:cNvSpPr/>
            <p:nvPr/>
          </p:nvSpPr>
          <p:spPr>
            <a:xfrm>
              <a:off x="7854176" y="4561211"/>
              <a:ext cx="34477" cy="31983"/>
            </a:xfrm>
            <a:custGeom>
              <a:avLst/>
              <a:gdLst/>
              <a:ahLst/>
              <a:cxnLst/>
              <a:rect l="l" t="t" r="r" b="b"/>
              <a:pathLst>
                <a:path w="1244" h="1154" extrusionOk="0">
                  <a:moveTo>
                    <a:pt x="621" y="1"/>
                  </a:moveTo>
                  <a:cubicBezTo>
                    <a:pt x="468" y="1"/>
                    <a:pt x="316" y="61"/>
                    <a:pt x="202" y="181"/>
                  </a:cubicBezTo>
                  <a:cubicBezTo>
                    <a:pt x="42" y="350"/>
                    <a:pt x="0" y="599"/>
                    <a:pt x="95" y="813"/>
                  </a:cubicBezTo>
                  <a:cubicBezTo>
                    <a:pt x="188" y="1021"/>
                    <a:pt x="395" y="1154"/>
                    <a:pt x="622" y="1154"/>
                  </a:cubicBezTo>
                  <a:cubicBezTo>
                    <a:pt x="627" y="1154"/>
                    <a:pt x="632" y="1154"/>
                    <a:pt x="637" y="1154"/>
                  </a:cubicBezTo>
                  <a:cubicBezTo>
                    <a:pt x="871" y="1147"/>
                    <a:pt x="1077" y="1000"/>
                    <a:pt x="1160" y="783"/>
                  </a:cubicBezTo>
                  <a:cubicBezTo>
                    <a:pt x="1243" y="565"/>
                    <a:pt x="1187" y="319"/>
                    <a:pt x="1018" y="158"/>
                  </a:cubicBezTo>
                  <a:cubicBezTo>
                    <a:pt x="906" y="53"/>
                    <a:pt x="763" y="1"/>
                    <a:pt x="621"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0"/>
            <p:cNvSpPr/>
            <p:nvPr/>
          </p:nvSpPr>
          <p:spPr>
            <a:xfrm>
              <a:off x="7942247" y="4553202"/>
              <a:ext cx="34477" cy="31983"/>
            </a:xfrm>
            <a:custGeom>
              <a:avLst/>
              <a:gdLst/>
              <a:ahLst/>
              <a:cxnLst/>
              <a:rect l="l" t="t" r="r" b="b"/>
              <a:pathLst>
                <a:path w="1244" h="1154" extrusionOk="0">
                  <a:moveTo>
                    <a:pt x="622" y="0"/>
                  </a:moveTo>
                  <a:cubicBezTo>
                    <a:pt x="469" y="0"/>
                    <a:pt x="316" y="61"/>
                    <a:pt x="202" y="181"/>
                  </a:cubicBezTo>
                  <a:cubicBezTo>
                    <a:pt x="42" y="351"/>
                    <a:pt x="1" y="599"/>
                    <a:pt x="95" y="813"/>
                  </a:cubicBezTo>
                  <a:cubicBezTo>
                    <a:pt x="189" y="1021"/>
                    <a:pt x="396" y="1154"/>
                    <a:pt x="623" y="1154"/>
                  </a:cubicBezTo>
                  <a:cubicBezTo>
                    <a:pt x="628" y="1154"/>
                    <a:pt x="633" y="1154"/>
                    <a:pt x="638" y="1154"/>
                  </a:cubicBezTo>
                  <a:cubicBezTo>
                    <a:pt x="871" y="1147"/>
                    <a:pt x="1077" y="1000"/>
                    <a:pt x="1161" y="782"/>
                  </a:cubicBezTo>
                  <a:cubicBezTo>
                    <a:pt x="1244" y="565"/>
                    <a:pt x="1187" y="319"/>
                    <a:pt x="1018" y="158"/>
                  </a:cubicBezTo>
                  <a:cubicBezTo>
                    <a:pt x="907" y="53"/>
                    <a:pt x="764" y="0"/>
                    <a:pt x="622" y="0"/>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0"/>
            <p:cNvSpPr/>
            <p:nvPr/>
          </p:nvSpPr>
          <p:spPr>
            <a:xfrm>
              <a:off x="7956047" y="4445399"/>
              <a:ext cx="34477" cy="31983"/>
            </a:xfrm>
            <a:custGeom>
              <a:avLst/>
              <a:gdLst/>
              <a:ahLst/>
              <a:cxnLst/>
              <a:rect l="l" t="t" r="r" b="b"/>
              <a:pathLst>
                <a:path w="1244" h="1154" extrusionOk="0">
                  <a:moveTo>
                    <a:pt x="622" y="1"/>
                  </a:moveTo>
                  <a:cubicBezTo>
                    <a:pt x="469" y="1"/>
                    <a:pt x="316" y="61"/>
                    <a:pt x="203" y="181"/>
                  </a:cubicBezTo>
                  <a:cubicBezTo>
                    <a:pt x="43" y="351"/>
                    <a:pt x="0" y="600"/>
                    <a:pt x="96" y="812"/>
                  </a:cubicBezTo>
                  <a:cubicBezTo>
                    <a:pt x="188" y="1020"/>
                    <a:pt x="394" y="1153"/>
                    <a:pt x="621" y="1153"/>
                  </a:cubicBezTo>
                  <a:cubicBezTo>
                    <a:pt x="627" y="1153"/>
                    <a:pt x="633" y="1153"/>
                    <a:pt x="638" y="1153"/>
                  </a:cubicBezTo>
                  <a:cubicBezTo>
                    <a:pt x="871" y="1147"/>
                    <a:pt x="1077" y="1001"/>
                    <a:pt x="1161" y="783"/>
                  </a:cubicBezTo>
                  <a:cubicBezTo>
                    <a:pt x="1243" y="564"/>
                    <a:pt x="1188" y="318"/>
                    <a:pt x="1018" y="159"/>
                  </a:cubicBezTo>
                  <a:cubicBezTo>
                    <a:pt x="907" y="53"/>
                    <a:pt x="764" y="1"/>
                    <a:pt x="622"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0"/>
            <p:cNvSpPr/>
            <p:nvPr/>
          </p:nvSpPr>
          <p:spPr>
            <a:xfrm>
              <a:off x="7706191" y="4649919"/>
              <a:ext cx="34505" cy="31983"/>
            </a:xfrm>
            <a:custGeom>
              <a:avLst/>
              <a:gdLst/>
              <a:ahLst/>
              <a:cxnLst/>
              <a:rect l="l" t="t" r="r" b="b"/>
              <a:pathLst>
                <a:path w="1245" h="1154" extrusionOk="0">
                  <a:moveTo>
                    <a:pt x="622" y="0"/>
                  </a:moveTo>
                  <a:cubicBezTo>
                    <a:pt x="469" y="0"/>
                    <a:pt x="317" y="61"/>
                    <a:pt x="203" y="180"/>
                  </a:cubicBezTo>
                  <a:cubicBezTo>
                    <a:pt x="43" y="350"/>
                    <a:pt x="0" y="599"/>
                    <a:pt x="96" y="813"/>
                  </a:cubicBezTo>
                  <a:cubicBezTo>
                    <a:pt x="189" y="1021"/>
                    <a:pt x="394" y="1154"/>
                    <a:pt x="621" y="1154"/>
                  </a:cubicBezTo>
                  <a:cubicBezTo>
                    <a:pt x="627" y="1154"/>
                    <a:pt x="632" y="1154"/>
                    <a:pt x="638" y="1153"/>
                  </a:cubicBezTo>
                  <a:cubicBezTo>
                    <a:pt x="872" y="1147"/>
                    <a:pt x="1078" y="1001"/>
                    <a:pt x="1161" y="783"/>
                  </a:cubicBezTo>
                  <a:cubicBezTo>
                    <a:pt x="1245" y="565"/>
                    <a:pt x="1188" y="318"/>
                    <a:pt x="1019" y="158"/>
                  </a:cubicBezTo>
                  <a:cubicBezTo>
                    <a:pt x="907" y="53"/>
                    <a:pt x="764" y="0"/>
                    <a:pt x="622" y="0"/>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0"/>
            <p:cNvSpPr/>
            <p:nvPr/>
          </p:nvSpPr>
          <p:spPr>
            <a:xfrm>
              <a:off x="7806427" y="4673558"/>
              <a:ext cx="34477" cy="32011"/>
            </a:xfrm>
            <a:custGeom>
              <a:avLst/>
              <a:gdLst/>
              <a:ahLst/>
              <a:cxnLst/>
              <a:rect l="l" t="t" r="r" b="b"/>
              <a:pathLst>
                <a:path w="1244" h="1155" extrusionOk="0">
                  <a:moveTo>
                    <a:pt x="622" y="1"/>
                  </a:moveTo>
                  <a:cubicBezTo>
                    <a:pt x="469" y="1"/>
                    <a:pt x="316" y="61"/>
                    <a:pt x="203" y="181"/>
                  </a:cubicBezTo>
                  <a:cubicBezTo>
                    <a:pt x="43" y="351"/>
                    <a:pt x="0" y="600"/>
                    <a:pt x="96" y="812"/>
                  </a:cubicBezTo>
                  <a:cubicBezTo>
                    <a:pt x="189" y="1021"/>
                    <a:pt x="396" y="1154"/>
                    <a:pt x="624" y="1154"/>
                  </a:cubicBezTo>
                  <a:cubicBezTo>
                    <a:pt x="629" y="1154"/>
                    <a:pt x="633" y="1154"/>
                    <a:pt x="638" y="1154"/>
                  </a:cubicBezTo>
                  <a:cubicBezTo>
                    <a:pt x="871" y="1147"/>
                    <a:pt x="1077" y="1001"/>
                    <a:pt x="1161" y="783"/>
                  </a:cubicBezTo>
                  <a:cubicBezTo>
                    <a:pt x="1243" y="566"/>
                    <a:pt x="1188" y="319"/>
                    <a:pt x="1018" y="159"/>
                  </a:cubicBezTo>
                  <a:cubicBezTo>
                    <a:pt x="907" y="53"/>
                    <a:pt x="764" y="1"/>
                    <a:pt x="622"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0"/>
            <p:cNvSpPr/>
            <p:nvPr/>
          </p:nvSpPr>
          <p:spPr>
            <a:xfrm>
              <a:off x="8491149" y="3887070"/>
              <a:ext cx="33868" cy="31983"/>
            </a:xfrm>
            <a:custGeom>
              <a:avLst/>
              <a:gdLst/>
              <a:ahLst/>
              <a:cxnLst/>
              <a:rect l="l" t="t" r="r" b="b"/>
              <a:pathLst>
                <a:path w="1222" h="1154" extrusionOk="0">
                  <a:moveTo>
                    <a:pt x="638" y="0"/>
                  </a:moveTo>
                  <a:cubicBezTo>
                    <a:pt x="482" y="0"/>
                    <a:pt x="330" y="64"/>
                    <a:pt x="220" y="181"/>
                  </a:cubicBezTo>
                  <a:cubicBezTo>
                    <a:pt x="1" y="413"/>
                    <a:pt x="11" y="777"/>
                    <a:pt x="243" y="996"/>
                  </a:cubicBezTo>
                  <a:cubicBezTo>
                    <a:pt x="352" y="1100"/>
                    <a:pt x="494" y="1154"/>
                    <a:pt x="639" y="1154"/>
                  </a:cubicBezTo>
                  <a:cubicBezTo>
                    <a:pt x="718" y="1154"/>
                    <a:pt x="799" y="1137"/>
                    <a:pt x="875" y="1104"/>
                  </a:cubicBezTo>
                  <a:cubicBezTo>
                    <a:pt x="1087" y="1008"/>
                    <a:pt x="1221" y="793"/>
                    <a:pt x="1215" y="561"/>
                  </a:cubicBezTo>
                  <a:cubicBezTo>
                    <a:pt x="1208" y="328"/>
                    <a:pt x="1062" y="121"/>
                    <a:pt x="844" y="39"/>
                  </a:cubicBezTo>
                  <a:cubicBezTo>
                    <a:pt x="777" y="13"/>
                    <a:pt x="707" y="0"/>
                    <a:pt x="638" y="0"/>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0"/>
            <p:cNvSpPr/>
            <p:nvPr/>
          </p:nvSpPr>
          <p:spPr>
            <a:xfrm>
              <a:off x="8488073" y="3975446"/>
              <a:ext cx="33868" cy="32011"/>
            </a:xfrm>
            <a:custGeom>
              <a:avLst/>
              <a:gdLst/>
              <a:ahLst/>
              <a:cxnLst/>
              <a:rect l="l" t="t" r="r" b="b"/>
              <a:pathLst>
                <a:path w="1222" h="1155" extrusionOk="0">
                  <a:moveTo>
                    <a:pt x="638" y="1"/>
                  </a:moveTo>
                  <a:cubicBezTo>
                    <a:pt x="483" y="1"/>
                    <a:pt x="330" y="64"/>
                    <a:pt x="219" y="181"/>
                  </a:cubicBezTo>
                  <a:cubicBezTo>
                    <a:pt x="1" y="413"/>
                    <a:pt x="12" y="778"/>
                    <a:pt x="243" y="996"/>
                  </a:cubicBezTo>
                  <a:cubicBezTo>
                    <a:pt x="351" y="1100"/>
                    <a:pt x="494" y="1154"/>
                    <a:pt x="638" y="1154"/>
                  </a:cubicBezTo>
                  <a:cubicBezTo>
                    <a:pt x="718" y="1154"/>
                    <a:pt x="798" y="1138"/>
                    <a:pt x="874" y="1104"/>
                  </a:cubicBezTo>
                  <a:cubicBezTo>
                    <a:pt x="1087" y="1009"/>
                    <a:pt x="1222" y="795"/>
                    <a:pt x="1214" y="561"/>
                  </a:cubicBezTo>
                  <a:cubicBezTo>
                    <a:pt x="1209" y="329"/>
                    <a:pt x="1062" y="122"/>
                    <a:pt x="844" y="39"/>
                  </a:cubicBezTo>
                  <a:cubicBezTo>
                    <a:pt x="777" y="13"/>
                    <a:pt x="707" y="1"/>
                    <a:pt x="638"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0"/>
            <p:cNvSpPr/>
            <p:nvPr/>
          </p:nvSpPr>
          <p:spPr>
            <a:xfrm>
              <a:off x="8381213" y="3995260"/>
              <a:ext cx="33895" cy="31983"/>
            </a:xfrm>
            <a:custGeom>
              <a:avLst/>
              <a:gdLst/>
              <a:ahLst/>
              <a:cxnLst/>
              <a:rect l="l" t="t" r="r" b="b"/>
              <a:pathLst>
                <a:path w="1223" h="1154" extrusionOk="0">
                  <a:moveTo>
                    <a:pt x="639" y="1"/>
                  </a:moveTo>
                  <a:cubicBezTo>
                    <a:pt x="483" y="1"/>
                    <a:pt x="331" y="63"/>
                    <a:pt x="220" y="181"/>
                  </a:cubicBezTo>
                  <a:cubicBezTo>
                    <a:pt x="0" y="412"/>
                    <a:pt x="11" y="778"/>
                    <a:pt x="242" y="996"/>
                  </a:cubicBezTo>
                  <a:cubicBezTo>
                    <a:pt x="352" y="1099"/>
                    <a:pt x="494" y="1154"/>
                    <a:pt x="639" y="1154"/>
                  </a:cubicBezTo>
                  <a:cubicBezTo>
                    <a:pt x="718" y="1154"/>
                    <a:pt x="798" y="1137"/>
                    <a:pt x="874" y="1103"/>
                  </a:cubicBezTo>
                  <a:cubicBezTo>
                    <a:pt x="1087" y="1009"/>
                    <a:pt x="1222" y="794"/>
                    <a:pt x="1215" y="561"/>
                  </a:cubicBezTo>
                  <a:cubicBezTo>
                    <a:pt x="1209" y="328"/>
                    <a:pt x="1063" y="122"/>
                    <a:pt x="845" y="38"/>
                  </a:cubicBezTo>
                  <a:cubicBezTo>
                    <a:pt x="778" y="13"/>
                    <a:pt x="708" y="1"/>
                    <a:pt x="639"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0"/>
            <p:cNvSpPr/>
            <p:nvPr/>
          </p:nvSpPr>
          <p:spPr>
            <a:xfrm>
              <a:off x="8571460" y="3734372"/>
              <a:ext cx="33868" cy="32011"/>
            </a:xfrm>
            <a:custGeom>
              <a:avLst/>
              <a:gdLst/>
              <a:ahLst/>
              <a:cxnLst/>
              <a:rect l="l" t="t" r="r" b="b"/>
              <a:pathLst>
                <a:path w="1222" h="1155" extrusionOk="0">
                  <a:moveTo>
                    <a:pt x="638" y="1"/>
                  </a:moveTo>
                  <a:cubicBezTo>
                    <a:pt x="482" y="1"/>
                    <a:pt x="330" y="64"/>
                    <a:pt x="219" y="181"/>
                  </a:cubicBezTo>
                  <a:cubicBezTo>
                    <a:pt x="0" y="413"/>
                    <a:pt x="10" y="778"/>
                    <a:pt x="242" y="996"/>
                  </a:cubicBezTo>
                  <a:cubicBezTo>
                    <a:pt x="351" y="1100"/>
                    <a:pt x="493" y="1154"/>
                    <a:pt x="638" y="1154"/>
                  </a:cubicBezTo>
                  <a:cubicBezTo>
                    <a:pt x="717" y="1154"/>
                    <a:pt x="798" y="1138"/>
                    <a:pt x="873" y="1104"/>
                  </a:cubicBezTo>
                  <a:cubicBezTo>
                    <a:pt x="1087" y="1009"/>
                    <a:pt x="1221" y="795"/>
                    <a:pt x="1214" y="561"/>
                  </a:cubicBezTo>
                  <a:cubicBezTo>
                    <a:pt x="1208" y="329"/>
                    <a:pt x="1062" y="123"/>
                    <a:pt x="844" y="39"/>
                  </a:cubicBezTo>
                  <a:cubicBezTo>
                    <a:pt x="777" y="13"/>
                    <a:pt x="707" y="1"/>
                    <a:pt x="638" y="1"/>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0"/>
            <p:cNvSpPr/>
            <p:nvPr/>
          </p:nvSpPr>
          <p:spPr>
            <a:xfrm>
              <a:off x="8600669" y="3833140"/>
              <a:ext cx="33868" cy="31983"/>
            </a:xfrm>
            <a:custGeom>
              <a:avLst/>
              <a:gdLst/>
              <a:ahLst/>
              <a:cxnLst/>
              <a:rect l="l" t="t" r="r" b="b"/>
              <a:pathLst>
                <a:path w="1222" h="1154" extrusionOk="0">
                  <a:moveTo>
                    <a:pt x="639" y="0"/>
                  </a:moveTo>
                  <a:cubicBezTo>
                    <a:pt x="483" y="0"/>
                    <a:pt x="330" y="63"/>
                    <a:pt x="219" y="180"/>
                  </a:cubicBezTo>
                  <a:cubicBezTo>
                    <a:pt x="1" y="411"/>
                    <a:pt x="10" y="777"/>
                    <a:pt x="243" y="996"/>
                  </a:cubicBezTo>
                  <a:cubicBezTo>
                    <a:pt x="351" y="1099"/>
                    <a:pt x="494" y="1153"/>
                    <a:pt x="638" y="1153"/>
                  </a:cubicBezTo>
                  <a:cubicBezTo>
                    <a:pt x="718" y="1153"/>
                    <a:pt x="798" y="1137"/>
                    <a:pt x="873" y="1103"/>
                  </a:cubicBezTo>
                  <a:cubicBezTo>
                    <a:pt x="1087" y="1008"/>
                    <a:pt x="1221" y="794"/>
                    <a:pt x="1214" y="560"/>
                  </a:cubicBezTo>
                  <a:cubicBezTo>
                    <a:pt x="1208" y="328"/>
                    <a:pt x="1062" y="121"/>
                    <a:pt x="844" y="38"/>
                  </a:cubicBezTo>
                  <a:cubicBezTo>
                    <a:pt x="777" y="12"/>
                    <a:pt x="708" y="0"/>
                    <a:pt x="639" y="0"/>
                  </a:cubicBezTo>
                  <a:close/>
                </a:path>
              </a:pathLst>
            </a:custGeom>
            <a:solidFill>
              <a:srgbClr val="B22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 name="Google Shape;951;p40"/>
          <p:cNvSpPr txBox="1">
            <a:spLocks noGrp="1"/>
          </p:cNvSpPr>
          <p:nvPr>
            <p:ph type="subTitle" idx="4294967295"/>
          </p:nvPr>
        </p:nvSpPr>
        <p:spPr>
          <a:xfrm>
            <a:off x="3082400" y="3964550"/>
            <a:ext cx="1944000" cy="693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000" b="1"/>
              <a:t>Jenna Smith</a:t>
            </a:r>
            <a:br>
              <a:rPr lang="en" sz="1000" b="1"/>
            </a:br>
            <a:r>
              <a:rPr lang="en" sz="1000" b="1"/>
              <a:t>(8 years old)</a:t>
            </a:r>
            <a:endParaRPr sz="1000" b="1"/>
          </a:p>
        </p:txBody>
      </p:sp>
      <p:sp>
        <p:nvSpPr>
          <p:cNvPr id="952" name="Google Shape;952;p40"/>
          <p:cNvSpPr txBox="1">
            <a:spLocks noGrp="1"/>
          </p:cNvSpPr>
          <p:nvPr>
            <p:ph type="subTitle" idx="4294967295"/>
          </p:nvPr>
        </p:nvSpPr>
        <p:spPr>
          <a:xfrm>
            <a:off x="5210175" y="2857650"/>
            <a:ext cx="1077600" cy="4953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sz="1000" b="1"/>
              <a:t>John Smith</a:t>
            </a:r>
            <a:br>
              <a:rPr lang="en" sz="1000" b="1"/>
            </a:br>
            <a:r>
              <a:rPr lang="en" sz="1000" b="1"/>
              <a:t>(7 years old)</a:t>
            </a:r>
            <a:endParaRPr sz="1000" b="1"/>
          </a:p>
        </p:txBody>
      </p:sp>
      <p:sp>
        <p:nvSpPr>
          <p:cNvPr id="953" name="Google Shape;953;p40"/>
          <p:cNvSpPr txBox="1">
            <a:spLocks noGrp="1"/>
          </p:cNvSpPr>
          <p:nvPr>
            <p:ph type="ctrTitle"/>
          </p:nvPr>
        </p:nvSpPr>
        <p:spPr>
          <a:xfrm>
            <a:off x="788328" y="152400"/>
            <a:ext cx="55752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Reviews from Kids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957"/>
        <p:cNvGrpSpPr/>
        <p:nvPr/>
      </p:nvGrpSpPr>
      <p:grpSpPr>
        <a:xfrm>
          <a:off x="0" y="0"/>
          <a:ext cx="0" cy="0"/>
          <a:chOff x="0" y="0"/>
          <a:chExt cx="0" cy="0"/>
        </a:xfrm>
      </p:grpSpPr>
      <p:grpSp>
        <p:nvGrpSpPr>
          <p:cNvPr id="958" name="Google Shape;958;p41"/>
          <p:cNvGrpSpPr/>
          <p:nvPr/>
        </p:nvGrpSpPr>
        <p:grpSpPr>
          <a:xfrm>
            <a:off x="-157521" y="-825476"/>
            <a:ext cx="9459036" cy="5537176"/>
            <a:chOff x="-157521" y="-825476"/>
            <a:chExt cx="9459036" cy="5537176"/>
          </a:xfrm>
        </p:grpSpPr>
        <p:sp>
          <p:nvSpPr>
            <p:cNvPr id="959" name="Google Shape;959;p41"/>
            <p:cNvSpPr/>
            <p:nvPr/>
          </p:nvSpPr>
          <p:spPr>
            <a:xfrm rot="10800000">
              <a:off x="-157521" y="-777851"/>
              <a:ext cx="9419328" cy="5489551"/>
            </a:xfrm>
            <a:custGeom>
              <a:avLst/>
              <a:gdLst/>
              <a:ahLst/>
              <a:cxnLst/>
              <a:rect l="l" t="t" r="r" b="b"/>
              <a:pathLst>
                <a:path w="46298" h="25419" extrusionOk="0">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1"/>
            <p:cNvSpPr/>
            <p:nvPr/>
          </p:nvSpPr>
          <p:spPr>
            <a:xfrm rot="10800000">
              <a:off x="-117813" y="-825476"/>
              <a:ext cx="9419328" cy="5489551"/>
            </a:xfrm>
            <a:custGeom>
              <a:avLst/>
              <a:gdLst/>
              <a:ahLst/>
              <a:cxnLst/>
              <a:rect l="l" t="t" r="r" b="b"/>
              <a:pathLst>
                <a:path w="46298" h="25419" extrusionOk="0">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 name="Google Shape;961;p41"/>
          <p:cNvSpPr txBox="1">
            <a:spLocks noGrp="1"/>
          </p:cNvSpPr>
          <p:nvPr>
            <p:ph type="title" idx="2"/>
          </p:nvPr>
        </p:nvSpPr>
        <p:spPr>
          <a:xfrm>
            <a:off x="923550" y="3535575"/>
            <a:ext cx="53157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Welcome!</a:t>
            </a:r>
            <a:endParaRPr/>
          </a:p>
        </p:txBody>
      </p:sp>
      <p:sp>
        <p:nvSpPr>
          <p:cNvPr id="962" name="Google Shape;962;p41"/>
          <p:cNvSpPr txBox="1">
            <a:spLocks noGrp="1"/>
          </p:cNvSpPr>
          <p:nvPr>
            <p:ph type="title"/>
          </p:nvPr>
        </p:nvSpPr>
        <p:spPr>
          <a:xfrm>
            <a:off x="923550" y="2998575"/>
            <a:ext cx="3121200" cy="84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04.</a:t>
            </a:r>
            <a:endParaRPr/>
          </a:p>
        </p:txBody>
      </p:sp>
      <p:grpSp>
        <p:nvGrpSpPr>
          <p:cNvPr id="963" name="Google Shape;963;p41"/>
          <p:cNvGrpSpPr/>
          <p:nvPr/>
        </p:nvGrpSpPr>
        <p:grpSpPr>
          <a:xfrm rot="-342873">
            <a:off x="2082596" y="210767"/>
            <a:ext cx="6184209" cy="3024439"/>
            <a:chOff x="237175" y="1110000"/>
            <a:chExt cx="7143575" cy="3493625"/>
          </a:xfrm>
        </p:grpSpPr>
        <p:sp>
          <p:nvSpPr>
            <p:cNvPr id="964" name="Google Shape;964;p41"/>
            <p:cNvSpPr/>
            <p:nvPr/>
          </p:nvSpPr>
          <p:spPr>
            <a:xfrm>
              <a:off x="3847600" y="2930625"/>
              <a:ext cx="1452950" cy="971025"/>
            </a:xfrm>
            <a:custGeom>
              <a:avLst/>
              <a:gdLst/>
              <a:ahLst/>
              <a:cxnLst/>
              <a:rect l="l" t="t" r="r" b="b"/>
              <a:pathLst>
                <a:path w="58118" h="38841" extrusionOk="0">
                  <a:moveTo>
                    <a:pt x="30712" y="1"/>
                  </a:moveTo>
                  <a:cubicBezTo>
                    <a:pt x="30691" y="2"/>
                    <a:pt x="30671" y="4"/>
                    <a:pt x="30650" y="7"/>
                  </a:cubicBezTo>
                  <a:lnTo>
                    <a:pt x="30654" y="7"/>
                  </a:lnTo>
                  <a:cubicBezTo>
                    <a:pt x="30633" y="68"/>
                    <a:pt x="30611" y="129"/>
                    <a:pt x="30593" y="190"/>
                  </a:cubicBezTo>
                  <a:lnTo>
                    <a:pt x="30519" y="398"/>
                  </a:lnTo>
                  <a:cubicBezTo>
                    <a:pt x="30481" y="516"/>
                    <a:pt x="30445" y="633"/>
                    <a:pt x="30409" y="752"/>
                  </a:cubicBezTo>
                  <a:lnTo>
                    <a:pt x="30331" y="1014"/>
                  </a:lnTo>
                  <a:cubicBezTo>
                    <a:pt x="30251" y="1280"/>
                    <a:pt x="30151" y="1538"/>
                    <a:pt x="30032" y="1789"/>
                  </a:cubicBezTo>
                  <a:cubicBezTo>
                    <a:pt x="29882" y="2119"/>
                    <a:pt x="29713" y="2439"/>
                    <a:pt x="29523" y="2747"/>
                  </a:cubicBezTo>
                  <a:cubicBezTo>
                    <a:pt x="29315" y="3099"/>
                    <a:pt x="29140" y="3367"/>
                    <a:pt x="28852" y="3668"/>
                  </a:cubicBezTo>
                  <a:lnTo>
                    <a:pt x="28845" y="3674"/>
                  </a:lnTo>
                  <a:cubicBezTo>
                    <a:pt x="28488" y="4216"/>
                    <a:pt x="28017" y="4673"/>
                    <a:pt x="27466" y="5016"/>
                  </a:cubicBezTo>
                  <a:cubicBezTo>
                    <a:pt x="27217" y="5161"/>
                    <a:pt x="26935" y="5296"/>
                    <a:pt x="26581" y="5434"/>
                  </a:cubicBezTo>
                  <a:cubicBezTo>
                    <a:pt x="26342" y="5526"/>
                    <a:pt x="26107" y="5622"/>
                    <a:pt x="25866" y="5720"/>
                  </a:cubicBezTo>
                  <a:lnTo>
                    <a:pt x="25570" y="5842"/>
                  </a:lnTo>
                  <a:cubicBezTo>
                    <a:pt x="25230" y="5978"/>
                    <a:pt x="24892" y="6116"/>
                    <a:pt x="24557" y="6263"/>
                  </a:cubicBezTo>
                  <a:cubicBezTo>
                    <a:pt x="24233" y="6404"/>
                    <a:pt x="23896" y="6522"/>
                    <a:pt x="23558" y="6631"/>
                  </a:cubicBezTo>
                  <a:lnTo>
                    <a:pt x="23430" y="6671"/>
                  </a:lnTo>
                  <a:lnTo>
                    <a:pt x="23248" y="6724"/>
                  </a:lnTo>
                  <a:cubicBezTo>
                    <a:pt x="22766" y="6862"/>
                    <a:pt x="22298" y="6988"/>
                    <a:pt x="21820" y="7012"/>
                  </a:cubicBezTo>
                  <a:cubicBezTo>
                    <a:pt x="21598" y="7012"/>
                    <a:pt x="21374" y="6988"/>
                    <a:pt x="21150" y="6966"/>
                  </a:cubicBezTo>
                  <a:lnTo>
                    <a:pt x="21003" y="6951"/>
                  </a:lnTo>
                  <a:cubicBezTo>
                    <a:pt x="20652" y="6923"/>
                    <a:pt x="20301" y="6899"/>
                    <a:pt x="19951" y="6893"/>
                  </a:cubicBezTo>
                  <a:lnTo>
                    <a:pt x="19719" y="6890"/>
                  </a:lnTo>
                  <a:cubicBezTo>
                    <a:pt x="19359" y="6883"/>
                    <a:pt x="18997" y="6877"/>
                    <a:pt x="18640" y="6838"/>
                  </a:cubicBezTo>
                  <a:cubicBezTo>
                    <a:pt x="18305" y="6807"/>
                    <a:pt x="17972" y="6753"/>
                    <a:pt x="17644" y="6680"/>
                  </a:cubicBezTo>
                  <a:cubicBezTo>
                    <a:pt x="17344" y="6603"/>
                    <a:pt x="17110" y="6523"/>
                    <a:pt x="16910" y="6426"/>
                  </a:cubicBezTo>
                  <a:cubicBezTo>
                    <a:pt x="16699" y="6293"/>
                    <a:pt x="16505" y="6124"/>
                    <a:pt x="16315" y="5964"/>
                  </a:cubicBezTo>
                  <a:cubicBezTo>
                    <a:pt x="16121" y="5795"/>
                    <a:pt x="15916" y="5620"/>
                    <a:pt x="15690" y="5482"/>
                  </a:cubicBezTo>
                  <a:cubicBezTo>
                    <a:pt x="15662" y="5465"/>
                    <a:pt x="15632" y="5448"/>
                    <a:pt x="15603" y="5434"/>
                  </a:cubicBezTo>
                  <a:cubicBezTo>
                    <a:pt x="15531" y="5390"/>
                    <a:pt x="15445" y="5344"/>
                    <a:pt x="15338" y="5344"/>
                  </a:cubicBezTo>
                  <a:cubicBezTo>
                    <a:pt x="15310" y="5344"/>
                    <a:pt x="15280" y="5348"/>
                    <a:pt x="15252" y="5355"/>
                  </a:cubicBezTo>
                  <a:cubicBezTo>
                    <a:pt x="15111" y="5394"/>
                    <a:pt x="15009" y="5463"/>
                    <a:pt x="14948" y="5565"/>
                  </a:cubicBezTo>
                  <a:cubicBezTo>
                    <a:pt x="14914" y="5629"/>
                    <a:pt x="14882" y="5694"/>
                    <a:pt x="14850" y="5756"/>
                  </a:cubicBezTo>
                  <a:cubicBezTo>
                    <a:pt x="14763" y="5897"/>
                    <a:pt x="14665" y="6029"/>
                    <a:pt x="14557" y="6152"/>
                  </a:cubicBezTo>
                  <a:cubicBezTo>
                    <a:pt x="14266" y="6456"/>
                    <a:pt x="13918" y="6746"/>
                    <a:pt x="13436" y="7095"/>
                  </a:cubicBezTo>
                  <a:lnTo>
                    <a:pt x="13320" y="7175"/>
                  </a:lnTo>
                  <a:cubicBezTo>
                    <a:pt x="13151" y="7295"/>
                    <a:pt x="12979" y="7419"/>
                    <a:pt x="12806" y="7533"/>
                  </a:cubicBezTo>
                  <a:cubicBezTo>
                    <a:pt x="12423" y="7762"/>
                    <a:pt x="11983" y="7958"/>
                    <a:pt x="11491" y="8114"/>
                  </a:cubicBezTo>
                  <a:cubicBezTo>
                    <a:pt x="11286" y="8177"/>
                    <a:pt x="11086" y="8244"/>
                    <a:pt x="10881" y="8311"/>
                  </a:cubicBezTo>
                  <a:cubicBezTo>
                    <a:pt x="10677" y="8379"/>
                    <a:pt x="10472" y="8448"/>
                    <a:pt x="10267" y="8512"/>
                  </a:cubicBezTo>
                  <a:cubicBezTo>
                    <a:pt x="9910" y="8618"/>
                    <a:pt x="9553" y="8701"/>
                    <a:pt x="9188" y="8784"/>
                  </a:cubicBezTo>
                  <a:lnTo>
                    <a:pt x="8917" y="8850"/>
                  </a:lnTo>
                  <a:cubicBezTo>
                    <a:pt x="8681" y="8905"/>
                    <a:pt x="8441" y="8963"/>
                    <a:pt x="8202" y="9011"/>
                  </a:cubicBezTo>
                  <a:cubicBezTo>
                    <a:pt x="8017" y="9050"/>
                    <a:pt x="7827" y="9080"/>
                    <a:pt x="7643" y="9110"/>
                  </a:cubicBezTo>
                  <a:cubicBezTo>
                    <a:pt x="7480" y="9135"/>
                    <a:pt x="7317" y="9165"/>
                    <a:pt x="7154" y="9193"/>
                  </a:cubicBezTo>
                  <a:lnTo>
                    <a:pt x="6844" y="9254"/>
                  </a:lnTo>
                  <a:cubicBezTo>
                    <a:pt x="6594" y="9301"/>
                    <a:pt x="6343" y="9353"/>
                    <a:pt x="6090" y="9390"/>
                  </a:cubicBezTo>
                  <a:lnTo>
                    <a:pt x="5781" y="9442"/>
                  </a:lnTo>
                  <a:cubicBezTo>
                    <a:pt x="5604" y="9467"/>
                    <a:pt x="5429" y="9495"/>
                    <a:pt x="5254" y="9531"/>
                  </a:cubicBezTo>
                  <a:cubicBezTo>
                    <a:pt x="4829" y="9620"/>
                    <a:pt x="4513" y="9713"/>
                    <a:pt x="4225" y="9835"/>
                  </a:cubicBezTo>
                  <a:cubicBezTo>
                    <a:pt x="4123" y="9875"/>
                    <a:pt x="4024" y="9924"/>
                    <a:pt x="3926" y="9973"/>
                  </a:cubicBezTo>
                  <a:cubicBezTo>
                    <a:pt x="3857" y="10001"/>
                    <a:pt x="3790" y="10034"/>
                    <a:pt x="3724" y="10070"/>
                  </a:cubicBezTo>
                  <a:cubicBezTo>
                    <a:pt x="3641" y="10112"/>
                    <a:pt x="3561" y="10154"/>
                    <a:pt x="3478" y="10189"/>
                  </a:cubicBezTo>
                  <a:cubicBezTo>
                    <a:pt x="3444" y="10201"/>
                    <a:pt x="3411" y="10220"/>
                    <a:pt x="3383" y="10243"/>
                  </a:cubicBezTo>
                  <a:cubicBezTo>
                    <a:pt x="3213" y="10279"/>
                    <a:pt x="3090" y="10293"/>
                    <a:pt x="2964" y="10311"/>
                  </a:cubicBezTo>
                  <a:cubicBezTo>
                    <a:pt x="2852" y="10326"/>
                    <a:pt x="2741" y="10339"/>
                    <a:pt x="2629" y="10361"/>
                  </a:cubicBezTo>
                  <a:cubicBezTo>
                    <a:pt x="2429" y="10406"/>
                    <a:pt x="2233" y="10472"/>
                    <a:pt x="2047" y="10560"/>
                  </a:cubicBezTo>
                  <a:cubicBezTo>
                    <a:pt x="1850" y="10650"/>
                    <a:pt x="1663" y="10763"/>
                    <a:pt x="1493" y="10898"/>
                  </a:cubicBezTo>
                  <a:cubicBezTo>
                    <a:pt x="1425" y="10946"/>
                    <a:pt x="1364" y="10996"/>
                    <a:pt x="1300" y="11051"/>
                  </a:cubicBezTo>
                  <a:lnTo>
                    <a:pt x="1223" y="11112"/>
                  </a:lnTo>
                  <a:cubicBezTo>
                    <a:pt x="1178" y="11147"/>
                    <a:pt x="1131" y="11181"/>
                    <a:pt x="1087" y="11223"/>
                  </a:cubicBezTo>
                  <a:cubicBezTo>
                    <a:pt x="769" y="11508"/>
                    <a:pt x="553" y="11878"/>
                    <a:pt x="400" y="12169"/>
                  </a:cubicBezTo>
                  <a:cubicBezTo>
                    <a:pt x="292" y="12370"/>
                    <a:pt x="210" y="12583"/>
                    <a:pt x="154" y="12805"/>
                  </a:cubicBezTo>
                  <a:cubicBezTo>
                    <a:pt x="95" y="13051"/>
                    <a:pt x="54" y="13301"/>
                    <a:pt x="37" y="13555"/>
                  </a:cubicBezTo>
                  <a:cubicBezTo>
                    <a:pt x="1" y="13940"/>
                    <a:pt x="43" y="14311"/>
                    <a:pt x="90" y="14655"/>
                  </a:cubicBezTo>
                  <a:cubicBezTo>
                    <a:pt x="110" y="14806"/>
                    <a:pt x="135" y="14956"/>
                    <a:pt x="157" y="15103"/>
                  </a:cubicBezTo>
                  <a:lnTo>
                    <a:pt x="196" y="15327"/>
                  </a:lnTo>
                  <a:cubicBezTo>
                    <a:pt x="228" y="15524"/>
                    <a:pt x="259" y="15719"/>
                    <a:pt x="315" y="15914"/>
                  </a:cubicBezTo>
                  <a:cubicBezTo>
                    <a:pt x="433" y="16329"/>
                    <a:pt x="569" y="16741"/>
                    <a:pt x="719" y="17146"/>
                  </a:cubicBezTo>
                  <a:cubicBezTo>
                    <a:pt x="841" y="17483"/>
                    <a:pt x="985" y="17815"/>
                    <a:pt x="1136" y="18138"/>
                  </a:cubicBezTo>
                  <a:cubicBezTo>
                    <a:pt x="1305" y="18515"/>
                    <a:pt x="1499" y="18880"/>
                    <a:pt x="1717" y="19232"/>
                  </a:cubicBezTo>
                  <a:cubicBezTo>
                    <a:pt x="1848" y="19443"/>
                    <a:pt x="2003" y="19659"/>
                    <a:pt x="2163" y="19877"/>
                  </a:cubicBezTo>
                  <a:cubicBezTo>
                    <a:pt x="2330" y="20104"/>
                    <a:pt x="2495" y="20328"/>
                    <a:pt x="2684" y="20533"/>
                  </a:cubicBezTo>
                  <a:cubicBezTo>
                    <a:pt x="3041" y="20917"/>
                    <a:pt x="3428" y="21228"/>
                    <a:pt x="3837" y="21455"/>
                  </a:cubicBezTo>
                  <a:cubicBezTo>
                    <a:pt x="4286" y="21710"/>
                    <a:pt x="4779" y="21881"/>
                    <a:pt x="5290" y="21962"/>
                  </a:cubicBezTo>
                  <a:cubicBezTo>
                    <a:pt x="5540" y="22006"/>
                    <a:pt x="5792" y="22031"/>
                    <a:pt x="6046" y="22036"/>
                  </a:cubicBezTo>
                  <a:lnTo>
                    <a:pt x="6057" y="22036"/>
                  </a:lnTo>
                  <a:cubicBezTo>
                    <a:pt x="6245" y="22036"/>
                    <a:pt x="6395" y="22027"/>
                    <a:pt x="6540" y="22017"/>
                  </a:cubicBezTo>
                  <a:lnTo>
                    <a:pt x="6819" y="22005"/>
                  </a:lnTo>
                  <a:cubicBezTo>
                    <a:pt x="7004" y="21997"/>
                    <a:pt x="7129" y="21994"/>
                    <a:pt x="7258" y="21984"/>
                  </a:cubicBezTo>
                  <a:cubicBezTo>
                    <a:pt x="7322" y="21978"/>
                    <a:pt x="7381" y="21969"/>
                    <a:pt x="7445" y="21959"/>
                  </a:cubicBezTo>
                  <a:cubicBezTo>
                    <a:pt x="7500" y="22144"/>
                    <a:pt x="7535" y="22304"/>
                    <a:pt x="7577" y="22460"/>
                  </a:cubicBezTo>
                  <a:cubicBezTo>
                    <a:pt x="7666" y="22813"/>
                    <a:pt x="7804" y="23148"/>
                    <a:pt x="7937" y="23456"/>
                  </a:cubicBezTo>
                  <a:cubicBezTo>
                    <a:pt x="8039" y="23696"/>
                    <a:pt x="8156" y="23932"/>
                    <a:pt x="8277" y="24165"/>
                  </a:cubicBezTo>
                  <a:lnTo>
                    <a:pt x="8432" y="24475"/>
                  </a:lnTo>
                  <a:cubicBezTo>
                    <a:pt x="8540" y="24695"/>
                    <a:pt x="8656" y="24909"/>
                    <a:pt x="8770" y="25124"/>
                  </a:cubicBezTo>
                  <a:lnTo>
                    <a:pt x="8917" y="25394"/>
                  </a:lnTo>
                  <a:cubicBezTo>
                    <a:pt x="9280" y="26080"/>
                    <a:pt x="9681" y="26810"/>
                    <a:pt x="10143" y="27477"/>
                  </a:cubicBezTo>
                  <a:cubicBezTo>
                    <a:pt x="10306" y="27716"/>
                    <a:pt x="10478" y="27946"/>
                    <a:pt x="10652" y="28180"/>
                  </a:cubicBezTo>
                  <a:lnTo>
                    <a:pt x="10870" y="28468"/>
                  </a:lnTo>
                  <a:lnTo>
                    <a:pt x="11075" y="28742"/>
                  </a:lnTo>
                  <a:cubicBezTo>
                    <a:pt x="11225" y="28948"/>
                    <a:pt x="11377" y="29157"/>
                    <a:pt x="11546" y="29351"/>
                  </a:cubicBezTo>
                  <a:cubicBezTo>
                    <a:pt x="11818" y="29661"/>
                    <a:pt x="12108" y="29938"/>
                    <a:pt x="12362" y="30171"/>
                  </a:cubicBezTo>
                  <a:cubicBezTo>
                    <a:pt x="12388" y="30206"/>
                    <a:pt x="12421" y="30235"/>
                    <a:pt x="12457" y="30261"/>
                  </a:cubicBezTo>
                  <a:lnTo>
                    <a:pt x="12515" y="30315"/>
                  </a:lnTo>
                  <a:cubicBezTo>
                    <a:pt x="12753" y="30542"/>
                    <a:pt x="12996" y="30769"/>
                    <a:pt x="13251" y="30976"/>
                  </a:cubicBezTo>
                  <a:cubicBezTo>
                    <a:pt x="13558" y="31222"/>
                    <a:pt x="13868" y="31466"/>
                    <a:pt x="14184" y="31698"/>
                  </a:cubicBezTo>
                  <a:cubicBezTo>
                    <a:pt x="14734" y="32106"/>
                    <a:pt x="15343" y="32524"/>
                    <a:pt x="16049" y="32979"/>
                  </a:cubicBezTo>
                  <a:lnTo>
                    <a:pt x="16309" y="33148"/>
                  </a:lnTo>
                  <a:cubicBezTo>
                    <a:pt x="16534" y="33290"/>
                    <a:pt x="16758" y="33437"/>
                    <a:pt x="16988" y="33578"/>
                  </a:cubicBezTo>
                  <a:cubicBezTo>
                    <a:pt x="17247" y="33744"/>
                    <a:pt x="17511" y="33904"/>
                    <a:pt x="17776" y="34064"/>
                  </a:cubicBezTo>
                  <a:lnTo>
                    <a:pt x="17968" y="34175"/>
                  </a:lnTo>
                  <a:lnTo>
                    <a:pt x="18105" y="34259"/>
                  </a:lnTo>
                  <a:cubicBezTo>
                    <a:pt x="18709" y="34619"/>
                    <a:pt x="19312" y="34976"/>
                    <a:pt x="19929" y="35308"/>
                  </a:cubicBezTo>
                  <a:cubicBezTo>
                    <a:pt x="20156" y="35434"/>
                    <a:pt x="20395" y="35529"/>
                    <a:pt x="20633" y="35625"/>
                  </a:cubicBezTo>
                  <a:cubicBezTo>
                    <a:pt x="20796" y="35689"/>
                    <a:pt x="20959" y="35753"/>
                    <a:pt x="21115" y="35826"/>
                  </a:cubicBezTo>
                  <a:lnTo>
                    <a:pt x="21386" y="35953"/>
                  </a:lnTo>
                  <a:cubicBezTo>
                    <a:pt x="21591" y="36046"/>
                    <a:pt x="21795" y="36141"/>
                    <a:pt x="22006" y="36226"/>
                  </a:cubicBezTo>
                  <a:cubicBezTo>
                    <a:pt x="22169" y="36292"/>
                    <a:pt x="22335" y="36349"/>
                    <a:pt x="22504" y="36407"/>
                  </a:cubicBezTo>
                  <a:cubicBezTo>
                    <a:pt x="22625" y="36453"/>
                    <a:pt x="22750" y="36493"/>
                    <a:pt x="22872" y="36539"/>
                  </a:cubicBezTo>
                  <a:lnTo>
                    <a:pt x="23098" y="36625"/>
                  </a:lnTo>
                  <a:cubicBezTo>
                    <a:pt x="23322" y="36706"/>
                    <a:pt x="23549" y="36794"/>
                    <a:pt x="23772" y="36871"/>
                  </a:cubicBezTo>
                  <a:cubicBezTo>
                    <a:pt x="24046" y="36966"/>
                    <a:pt x="24322" y="37062"/>
                    <a:pt x="24596" y="37154"/>
                  </a:cubicBezTo>
                  <a:cubicBezTo>
                    <a:pt x="24803" y="37225"/>
                    <a:pt x="25014" y="37286"/>
                    <a:pt x="25222" y="37350"/>
                  </a:cubicBezTo>
                  <a:lnTo>
                    <a:pt x="25449" y="37417"/>
                  </a:lnTo>
                  <a:cubicBezTo>
                    <a:pt x="25730" y="37503"/>
                    <a:pt x="26011" y="37596"/>
                    <a:pt x="26288" y="37697"/>
                  </a:cubicBezTo>
                  <a:cubicBezTo>
                    <a:pt x="26605" y="37815"/>
                    <a:pt x="26930" y="37912"/>
                    <a:pt x="27259" y="37987"/>
                  </a:cubicBezTo>
                  <a:lnTo>
                    <a:pt x="27489" y="38045"/>
                  </a:lnTo>
                  <a:cubicBezTo>
                    <a:pt x="27751" y="38109"/>
                    <a:pt x="28017" y="38177"/>
                    <a:pt x="28282" y="38238"/>
                  </a:cubicBezTo>
                  <a:cubicBezTo>
                    <a:pt x="28379" y="38263"/>
                    <a:pt x="28476" y="38281"/>
                    <a:pt x="28574" y="38300"/>
                  </a:cubicBezTo>
                  <a:lnTo>
                    <a:pt x="28776" y="38338"/>
                  </a:lnTo>
                  <a:lnTo>
                    <a:pt x="29068" y="38407"/>
                  </a:lnTo>
                  <a:lnTo>
                    <a:pt x="29307" y="38457"/>
                  </a:lnTo>
                  <a:cubicBezTo>
                    <a:pt x="29581" y="38518"/>
                    <a:pt x="29863" y="38549"/>
                    <a:pt x="30143" y="38585"/>
                  </a:cubicBezTo>
                  <a:lnTo>
                    <a:pt x="30430" y="38620"/>
                  </a:lnTo>
                  <a:cubicBezTo>
                    <a:pt x="30788" y="38668"/>
                    <a:pt x="31145" y="38706"/>
                    <a:pt x="31504" y="38731"/>
                  </a:cubicBezTo>
                  <a:cubicBezTo>
                    <a:pt x="32186" y="38776"/>
                    <a:pt x="32874" y="38798"/>
                    <a:pt x="33556" y="38822"/>
                  </a:cubicBezTo>
                  <a:lnTo>
                    <a:pt x="33747" y="38831"/>
                  </a:lnTo>
                  <a:cubicBezTo>
                    <a:pt x="33857" y="38834"/>
                    <a:pt x="33965" y="38840"/>
                    <a:pt x="34073" y="38840"/>
                  </a:cubicBezTo>
                  <a:lnTo>
                    <a:pt x="34170" y="38840"/>
                  </a:lnTo>
                  <a:cubicBezTo>
                    <a:pt x="34397" y="38837"/>
                    <a:pt x="34619" y="38823"/>
                    <a:pt x="34843" y="38798"/>
                  </a:cubicBezTo>
                  <a:cubicBezTo>
                    <a:pt x="35205" y="38754"/>
                    <a:pt x="35562" y="38715"/>
                    <a:pt x="35925" y="38687"/>
                  </a:cubicBezTo>
                  <a:cubicBezTo>
                    <a:pt x="36143" y="38668"/>
                    <a:pt x="36357" y="38654"/>
                    <a:pt x="36573" y="38645"/>
                  </a:cubicBezTo>
                  <a:cubicBezTo>
                    <a:pt x="36752" y="38635"/>
                    <a:pt x="36932" y="38626"/>
                    <a:pt x="37110" y="38613"/>
                  </a:cubicBezTo>
                  <a:lnTo>
                    <a:pt x="37420" y="38588"/>
                  </a:lnTo>
                  <a:cubicBezTo>
                    <a:pt x="37663" y="38568"/>
                    <a:pt x="37903" y="38546"/>
                    <a:pt x="38144" y="38540"/>
                  </a:cubicBezTo>
                  <a:cubicBezTo>
                    <a:pt x="38858" y="38508"/>
                    <a:pt x="39569" y="38427"/>
                    <a:pt x="40272" y="38294"/>
                  </a:cubicBezTo>
                  <a:cubicBezTo>
                    <a:pt x="40467" y="38260"/>
                    <a:pt x="40661" y="38208"/>
                    <a:pt x="40856" y="38161"/>
                  </a:cubicBezTo>
                  <a:cubicBezTo>
                    <a:pt x="40997" y="38125"/>
                    <a:pt x="41137" y="38090"/>
                    <a:pt x="41277" y="38058"/>
                  </a:cubicBezTo>
                  <a:lnTo>
                    <a:pt x="41660" y="37978"/>
                  </a:lnTo>
                  <a:cubicBezTo>
                    <a:pt x="41887" y="37934"/>
                    <a:pt x="42114" y="37888"/>
                    <a:pt x="42341" y="37831"/>
                  </a:cubicBezTo>
                  <a:cubicBezTo>
                    <a:pt x="42666" y="37752"/>
                    <a:pt x="42988" y="37655"/>
                    <a:pt x="43307" y="37557"/>
                  </a:cubicBezTo>
                  <a:lnTo>
                    <a:pt x="43635" y="37455"/>
                  </a:lnTo>
                  <a:lnTo>
                    <a:pt x="43959" y="37350"/>
                  </a:lnTo>
                  <a:cubicBezTo>
                    <a:pt x="44237" y="37264"/>
                    <a:pt x="44455" y="37196"/>
                    <a:pt x="44673" y="37120"/>
                  </a:cubicBezTo>
                  <a:lnTo>
                    <a:pt x="44748" y="37095"/>
                  </a:lnTo>
                  <a:cubicBezTo>
                    <a:pt x="44928" y="37027"/>
                    <a:pt x="45110" y="36963"/>
                    <a:pt x="45294" y="36905"/>
                  </a:cubicBezTo>
                  <a:cubicBezTo>
                    <a:pt x="45348" y="36890"/>
                    <a:pt x="45405" y="36871"/>
                    <a:pt x="45463" y="36852"/>
                  </a:cubicBezTo>
                  <a:cubicBezTo>
                    <a:pt x="45665" y="36757"/>
                    <a:pt x="45875" y="36653"/>
                    <a:pt x="46102" y="36542"/>
                  </a:cubicBezTo>
                  <a:lnTo>
                    <a:pt x="46274" y="36457"/>
                  </a:lnTo>
                  <a:lnTo>
                    <a:pt x="46581" y="36309"/>
                  </a:lnTo>
                  <a:cubicBezTo>
                    <a:pt x="46882" y="36165"/>
                    <a:pt x="47181" y="36021"/>
                    <a:pt x="47488" y="35900"/>
                  </a:cubicBezTo>
                  <a:cubicBezTo>
                    <a:pt x="47632" y="35839"/>
                    <a:pt x="47776" y="35784"/>
                    <a:pt x="47922" y="35734"/>
                  </a:cubicBezTo>
                  <a:lnTo>
                    <a:pt x="48050" y="35686"/>
                  </a:lnTo>
                  <a:lnTo>
                    <a:pt x="48401" y="35557"/>
                  </a:lnTo>
                  <a:cubicBezTo>
                    <a:pt x="48603" y="35482"/>
                    <a:pt x="48797" y="35399"/>
                    <a:pt x="48988" y="35315"/>
                  </a:cubicBezTo>
                  <a:cubicBezTo>
                    <a:pt x="49046" y="35275"/>
                    <a:pt x="49101" y="35241"/>
                    <a:pt x="49154" y="35200"/>
                  </a:cubicBezTo>
                  <a:cubicBezTo>
                    <a:pt x="49212" y="35160"/>
                    <a:pt x="49266" y="35114"/>
                    <a:pt x="49320" y="35067"/>
                  </a:cubicBezTo>
                  <a:lnTo>
                    <a:pt x="49445" y="34970"/>
                  </a:lnTo>
                  <a:cubicBezTo>
                    <a:pt x="49648" y="34810"/>
                    <a:pt x="49869" y="34668"/>
                    <a:pt x="50087" y="34521"/>
                  </a:cubicBezTo>
                  <a:cubicBezTo>
                    <a:pt x="50247" y="34414"/>
                    <a:pt x="50406" y="34309"/>
                    <a:pt x="50563" y="34198"/>
                  </a:cubicBezTo>
                  <a:lnTo>
                    <a:pt x="50926" y="33940"/>
                  </a:lnTo>
                  <a:lnTo>
                    <a:pt x="51294" y="33678"/>
                  </a:lnTo>
                  <a:cubicBezTo>
                    <a:pt x="51498" y="33530"/>
                    <a:pt x="51703" y="33382"/>
                    <a:pt x="51914" y="33249"/>
                  </a:cubicBezTo>
                  <a:lnTo>
                    <a:pt x="52140" y="33124"/>
                  </a:lnTo>
                  <a:cubicBezTo>
                    <a:pt x="52301" y="33032"/>
                    <a:pt x="52454" y="32927"/>
                    <a:pt x="52600" y="32811"/>
                  </a:cubicBezTo>
                  <a:cubicBezTo>
                    <a:pt x="52658" y="32762"/>
                    <a:pt x="52714" y="32712"/>
                    <a:pt x="52772" y="32665"/>
                  </a:cubicBezTo>
                  <a:lnTo>
                    <a:pt x="52913" y="32546"/>
                  </a:lnTo>
                  <a:lnTo>
                    <a:pt x="52993" y="32476"/>
                  </a:lnTo>
                  <a:cubicBezTo>
                    <a:pt x="53073" y="32409"/>
                    <a:pt x="53152" y="32340"/>
                    <a:pt x="53226" y="32266"/>
                  </a:cubicBezTo>
                  <a:cubicBezTo>
                    <a:pt x="53414" y="32070"/>
                    <a:pt x="53583" y="31859"/>
                    <a:pt x="53752" y="31652"/>
                  </a:cubicBezTo>
                  <a:lnTo>
                    <a:pt x="53995" y="31355"/>
                  </a:lnTo>
                  <a:lnTo>
                    <a:pt x="54120" y="31208"/>
                  </a:lnTo>
                  <a:cubicBezTo>
                    <a:pt x="54324" y="30968"/>
                    <a:pt x="54530" y="30733"/>
                    <a:pt x="54715" y="30477"/>
                  </a:cubicBezTo>
                  <a:cubicBezTo>
                    <a:pt x="54843" y="30306"/>
                    <a:pt x="54961" y="30126"/>
                    <a:pt x="55066" y="29941"/>
                  </a:cubicBezTo>
                  <a:lnTo>
                    <a:pt x="55088" y="29941"/>
                  </a:lnTo>
                  <a:cubicBezTo>
                    <a:pt x="55135" y="29941"/>
                    <a:pt x="55180" y="29930"/>
                    <a:pt x="55221" y="29908"/>
                  </a:cubicBezTo>
                  <a:cubicBezTo>
                    <a:pt x="55299" y="29868"/>
                    <a:pt x="55370" y="29811"/>
                    <a:pt x="55426" y="29742"/>
                  </a:cubicBezTo>
                  <a:cubicBezTo>
                    <a:pt x="55509" y="29645"/>
                    <a:pt x="55586" y="29545"/>
                    <a:pt x="55656" y="29439"/>
                  </a:cubicBezTo>
                  <a:cubicBezTo>
                    <a:pt x="55767" y="29280"/>
                    <a:pt x="55878" y="29110"/>
                    <a:pt x="55988" y="28944"/>
                  </a:cubicBezTo>
                  <a:lnTo>
                    <a:pt x="56126" y="28734"/>
                  </a:lnTo>
                  <a:cubicBezTo>
                    <a:pt x="56301" y="28466"/>
                    <a:pt x="56461" y="28191"/>
                    <a:pt x="56614" y="27914"/>
                  </a:cubicBezTo>
                  <a:lnTo>
                    <a:pt x="56677" y="27712"/>
                  </a:lnTo>
                  <a:lnTo>
                    <a:pt x="56766" y="27405"/>
                  </a:lnTo>
                  <a:cubicBezTo>
                    <a:pt x="56812" y="27248"/>
                    <a:pt x="56858" y="27092"/>
                    <a:pt x="56916" y="26940"/>
                  </a:cubicBezTo>
                  <a:cubicBezTo>
                    <a:pt x="56967" y="26780"/>
                    <a:pt x="57031" y="26620"/>
                    <a:pt x="57134" y="26367"/>
                  </a:cubicBezTo>
                  <a:cubicBezTo>
                    <a:pt x="57197" y="26210"/>
                    <a:pt x="57261" y="26052"/>
                    <a:pt x="57334" y="25850"/>
                  </a:cubicBezTo>
                  <a:cubicBezTo>
                    <a:pt x="57421" y="25587"/>
                    <a:pt x="57489" y="25319"/>
                    <a:pt x="57540" y="25048"/>
                  </a:cubicBezTo>
                  <a:cubicBezTo>
                    <a:pt x="57601" y="24778"/>
                    <a:pt x="57623" y="24480"/>
                    <a:pt x="57635" y="24256"/>
                  </a:cubicBezTo>
                  <a:lnTo>
                    <a:pt x="57644" y="24118"/>
                  </a:lnTo>
                  <a:lnTo>
                    <a:pt x="57651" y="24035"/>
                  </a:lnTo>
                  <a:cubicBezTo>
                    <a:pt x="57657" y="23927"/>
                    <a:pt x="57666" y="23819"/>
                    <a:pt x="57680" y="23713"/>
                  </a:cubicBezTo>
                  <a:cubicBezTo>
                    <a:pt x="57706" y="23561"/>
                    <a:pt x="57748" y="23433"/>
                    <a:pt x="57810" y="23332"/>
                  </a:cubicBezTo>
                  <a:cubicBezTo>
                    <a:pt x="57806" y="23237"/>
                    <a:pt x="57801" y="23141"/>
                    <a:pt x="57798" y="23046"/>
                  </a:cubicBezTo>
                  <a:cubicBezTo>
                    <a:pt x="57795" y="22825"/>
                    <a:pt x="57820" y="22612"/>
                    <a:pt x="57842" y="22395"/>
                  </a:cubicBezTo>
                  <a:lnTo>
                    <a:pt x="57862" y="22241"/>
                  </a:lnTo>
                  <a:lnTo>
                    <a:pt x="57884" y="22053"/>
                  </a:lnTo>
                  <a:cubicBezTo>
                    <a:pt x="57923" y="21762"/>
                    <a:pt x="57961" y="21472"/>
                    <a:pt x="57989" y="21181"/>
                  </a:cubicBezTo>
                  <a:cubicBezTo>
                    <a:pt x="58028" y="20818"/>
                    <a:pt x="58056" y="20447"/>
                    <a:pt x="58075" y="20079"/>
                  </a:cubicBezTo>
                  <a:lnTo>
                    <a:pt x="58081" y="19938"/>
                  </a:lnTo>
                  <a:cubicBezTo>
                    <a:pt x="58098" y="19598"/>
                    <a:pt x="58117" y="19249"/>
                    <a:pt x="58117" y="18905"/>
                  </a:cubicBezTo>
                  <a:cubicBezTo>
                    <a:pt x="58114" y="18072"/>
                    <a:pt x="58105" y="17320"/>
                    <a:pt x="58044" y="16564"/>
                  </a:cubicBezTo>
                  <a:lnTo>
                    <a:pt x="57997" y="16016"/>
                  </a:lnTo>
                  <a:lnTo>
                    <a:pt x="57951" y="15466"/>
                  </a:lnTo>
                  <a:lnTo>
                    <a:pt x="57912" y="14976"/>
                  </a:lnTo>
                  <a:cubicBezTo>
                    <a:pt x="57897" y="14757"/>
                    <a:pt x="57881" y="14536"/>
                    <a:pt x="57861" y="14319"/>
                  </a:cubicBezTo>
                  <a:cubicBezTo>
                    <a:pt x="57821" y="13935"/>
                    <a:pt x="57778" y="13553"/>
                    <a:pt x="57716" y="13173"/>
                  </a:cubicBezTo>
                  <a:cubicBezTo>
                    <a:pt x="57663" y="12811"/>
                    <a:pt x="57630" y="12448"/>
                    <a:pt x="57602" y="12083"/>
                  </a:cubicBezTo>
                  <a:cubicBezTo>
                    <a:pt x="57574" y="11689"/>
                    <a:pt x="57529" y="11299"/>
                    <a:pt x="57466" y="10909"/>
                  </a:cubicBezTo>
                  <a:cubicBezTo>
                    <a:pt x="57427" y="10657"/>
                    <a:pt x="57405" y="10408"/>
                    <a:pt x="57381" y="10156"/>
                  </a:cubicBezTo>
                  <a:lnTo>
                    <a:pt x="57350" y="9785"/>
                  </a:lnTo>
                  <a:cubicBezTo>
                    <a:pt x="57286" y="9201"/>
                    <a:pt x="57208" y="8618"/>
                    <a:pt x="57114" y="8037"/>
                  </a:cubicBezTo>
                  <a:cubicBezTo>
                    <a:pt x="57085" y="7859"/>
                    <a:pt x="57057" y="7677"/>
                    <a:pt x="56984" y="7505"/>
                  </a:cubicBezTo>
                  <a:cubicBezTo>
                    <a:pt x="56904" y="7309"/>
                    <a:pt x="56724" y="7146"/>
                    <a:pt x="56450" y="7029"/>
                  </a:cubicBezTo>
                  <a:cubicBezTo>
                    <a:pt x="56348" y="6985"/>
                    <a:pt x="56243" y="6948"/>
                    <a:pt x="56137" y="6916"/>
                  </a:cubicBezTo>
                  <a:lnTo>
                    <a:pt x="56000" y="6872"/>
                  </a:lnTo>
                  <a:cubicBezTo>
                    <a:pt x="55911" y="6840"/>
                    <a:pt x="55824" y="6811"/>
                    <a:pt x="55734" y="6786"/>
                  </a:cubicBezTo>
                  <a:lnTo>
                    <a:pt x="55695" y="6780"/>
                  </a:lnTo>
                  <a:cubicBezTo>
                    <a:pt x="55571" y="6750"/>
                    <a:pt x="55449" y="6725"/>
                    <a:pt x="55327" y="6697"/>
                  </a:cubicBezTo>
                  <a:lnTo>
                    <a:pt x="55315" y="6692"/>
                  </a:lnTo>
                  <a:cubicBezTo>
                    <a:pt x="55089" y="6639"/>
                    <a:pt x="54862" y="6578"/>
                    <a:pt x="54638" y="6511"/>
                  </a:cubicBezTo>
                  <a:cubicBezTo>
                    <a:pt x="54402" y="6442"/>
                    <a:pt x="54167" y="6365"/>
                    <a:pt x="53929" y="6285"/>
                  </a:cubicBezTo>
                  <a:cubicBezTo>
                    <a:pt x="53924" y="6285"/>
                    <a:pt x="53913" y="6281"/>
                    <a:pt x="53907" y="6281"/>
                  </a:cubicBezTo>
                  <a:cubicBezTo>
                    <a:pt x="53794" y="6265"/>
                    <a:pt x="53680" y="6246"/>
                    <a:pt x="53572" y="6221"/>
                  </a:cubicBezTo>
                  <a:cubicBezTo>
                    <a:pt x="53314" y="6151"/>
                    <a:pt x="53065" y="6058"/>
                    <a:pt x="52813" y="5969"/>
                  </a:cubicBezTo>
                  <a:lnTo>
                    <a:pt x="52528" y="5866"/>
                  </a:lnTo>
                  <a:lnTo>
                    <a:pt x="52362" y="5805"/>
                  </a:lnTo>
                  <a:cubicBezTo>
                    <a:pt x="52078" y="5703"/>
                    <a:pt x="51784" y="5598"/>
                    <a:pt x="51510" y="5465"/>
                  </a:cubicBezTo>
                  <a:cubicBezTo>
                    <a:pt x="51105" y="5227"/>
                    <a:pt x="50774" y="4997"/>
                    <a:pt x="50491" y="4753"/>
                  </a:cubicBezTo>
                  <a:cubicBezTo>
                    <a:pt x="50469" y="4735"/>
                    <a:pt x="50442" y="4723"/>
                    <a:pt x="50420" y="4707"/>
                  </a:cubicBezTo>
                  <a:lnTo>
                    <a:pt x="50209" y="4576"/>
                  </a:lnTo>
                  <a:lnTo>
                    <a:pt x="50031" y="4468"/>
                  </a:lnTo>
                  <a:lnTo>
                    <a:pt x="49708" y="4253"/>
                  </a:lnTo>
                  <a:cubicBezTo>
                    <a:pt x="49625" y="4203"/>
                    <a:pt x="49542" y="4148"/>
                    <a:pt x="49459" y="4097"/>
                  </a:cubicBezTo>
                  <a:lnTo>
                    <a:pt x="49459" y="4092"/>
                  </a:lnTo>
                  <a:lnTo>
                    <a:pt x="49456" y="4087"/>
                  </a:lnTo>
                  <a:lnTo>
                    <a:pt x="49379" y="4053"/>
                  </a:lnTo>
                  <a:lnTo>
                    <a:pt x="49022" y="3835"/>
                  </a:lnTo>
                  <a:cubicBezTo>
                    <a:pt x="48709" y="3641"/>
                    <a:pt x="48387" y="3442"/>
                    <a:pt x="48086" y="3215"/>
                  </a:cubicBezTo>
                  <a:cubicBezTo>
                    <a:pt x="47873" y="3054"/>
                    <a:pt x="47662" y="2883"/>
                    <a:pt x="47460" y="2708"/>
                  </a:cubicBezTo>
                  <a:cubicBezTo>
                    <a:pt x="47336" y="2600"/>
                    <a:pt x="47214" y="2484"/>
                    <a:pt x="47093" y="2370"/>
                  </a:cubicBezTo>
                  <a:lnTo>
                    <a:pt x="46815" y="2118"/>
                  </a:lnTo>
                  <a:lnTo>
                    <a:pt x="46501" y="1837"/>
                  </a:lnTo>
                  <a:cubicBezTo>
                    <a:pt x="46188" y="1559"/>
                    <a:pt x="45867" y="1267"/>
                    <a:pt x="45573" y="956"/>
                  </a:cubicBezTo>
                  <a:cubicBezTo>
                    <a:pt x="45432" y="799"/>
                    <a:pt x="45290" y="646"/>
                    <a:pt x="45144" y="496"/>
                  </a:cubicBezTo>
                  <a:lnTo>
                    <a:pt x="45002" y="314"/>
                  </a:lnTo>
                  <a:lnTo>
                    <a:pt x="44956" y="264"/>
                  </a:lnTo>
                  <a:cubicBezTo>
                    <a:pt x="44947" y="303"/>
                    <a:pt x="44937" y="337"/>
                    <a:pt x="44925" y="375"/>
                  </a:cubicBezTo>
                  <a:cubicBezTo>
                    <a:pt x="44895" y="467"/>
                    <a:pt x="44867" y="560"/>
                    <a:pt x="44836" y="649"/>
                  </a:cubicBezTo>
                  <a:cubicBezTo>
                    <a:pt x="44748" y="910"/>
                    <a:pt x="44612" y="1186"/>
                    <a:pt x="44418" y="1479"/>
                  </a:cubicBezTo>
                  <a:cubicBezTo>
                    <a:pt x="44234" y="1761"/>
                    <a:pt x="44040" y="2041"/>
                    <a:pt x="43832" y="2310"/>
                  </a:cubicBezTo>
                  <a:cubicBezTo>
                    <a:pt x="43628" y="2568"/>
                    <a:pt x="43423" y="2772"/>
                    <a:pt x="43209" y="2929"/>
                  </a:cubicBezTo>
                  <a:cubicBezTo>
                    <a:pt x="43181" y="2952"/>
                    <a:pt x="43156" y="2974"/>
                    <a:pt x="43127" y="2993"/>
                  </a:cubicBezTo>
                  <a:cubicBezTo>
                    <a:pt x="43116" y="2999"/>
                    <a:pt x="43107" y="3002"/>
                    <a:pt x="43098" y="3008"/>
                  </a:cubicBezTo>
                  <a:cubicBezTo>
                    <a:pt x="42825" y="3198"/>
                    <a:pt x="42532" y="3354"/>
                    <a:pt x="42222" y="3475"/>
                  </a:cubicBezTo>
                  <a:cubicBezTo>
                    <a:pt x="41892" y="3606"/>
                    <a:pt x="41527" y="3672"/>
                    <a:pt x="41245" y="3715"/>
                  </a:cubicBezTo>
                  <a:cubicBezTo>
                    <a:pt x="40993" y="3754"/>
                    <a:pt x="40735" y="3791"/>
                    <a:pt x="40466" y="3819"/>
                  </a:cubicBezTo>
                  <a:cubicBezTo>
                    <a:pt x="40237" y="3868"/>
                    <a:pt x="40013" y="3906"/>
                    <a:pt x="39789" y="3915"/>
                  </a:cubicBezTo>
                  <a:cubicBezTo>
                    <a:pt x="39630" y="3915"/>
                    <a:pt x="39472" y="3909"/>
                    <a:pt x="39307" y="3906"/>
                  </a:cubicBezTo>
                  <a:cubicBezTo>
                    <a:pt x="39058" y="3887"/>
                    <a:pt x="38816" y="3865"/>
                    <a:pt x="38576" y="3829"/>
                  </a:cubicBezTo>
                  <a:cubicBezTo>
                    <a:pt x="38194" y="3776"/>
                    <a:pt x="37807" y="3711"/>
                    <a:pt x="37427" y="3632"/>
                  </a:cubicBezTo>
                  <a:lnTo>
                    <a:pt x="37427" y="3628"/>
                  </a:lnTo>
                  <a:cubicBezTo>
                    <a:pt x="37168" y="3567"/>
                    <a:pt x="36913" y="3500"/>
                    <a:pt x="36660" y="3420"/>
                  </a:cubicBezTo>
                  <a:cubicBezTo>
                    <a:pt x="36647" y="3417"/>
                    <a:pt x="36631" y="3411"/>
                    <a:pt x="36619" y="3408"/>
                  </a:cubicBezTo>
                  <a:cubicBezTo>
                    <a:pt x="36400" y="3364"/>
                    <a:pt x="36184" y="3311"/>
                    <a:pt x="35971" y="3245"/>
                  </a:cubicBezTo>
                  <a:cubicBezTo>
                    <a:pt x="35598" y="3127"/>
                    <a:pt x="35230" y="2999"/>
                    <a:pt x="34862" y="2861"/>
                  </a:cubicBezTo>
                  <a:cubicBezTo>
                    <a:pt x="34189" y="2609"/>
                    <a:pt x="33569" y="2318"/>
                    <a:pt x="33022" y="1995"/>
                  </a:cubicBezTo>
                  <a:cubicBezTo>
                    <a:pt x="32785" y="1856"/>
                    <a:pt x="32470" y="1668"/>
                    <a:pt x="32177" y="1438"/>
                  </a:cubicBezTo>
                  <a:cubicBezTo>
                    <a:pt x="32030" y="1319"/>
                    <a:pt x="31883" y="1202"/>
                    <a:pt x="31746" y="1073"/>
                  </a:cubicBezTo>
                  <a:cubicBezTo>
                    <a:pt x="31637" y="973"/>
                    <a:pt x="31534" y="867"/>
                    <a:pt x="31436" y="754"/>
                  </a:cubicBezTo>
                  <a:lnTo>
                    <a:pt x="31300" y="602"/>
                  </a:lnTo>
                  <a:cubicBezTo>
                    <a:pt x="31123" y="406"/>
                    <a:pt x="30950" y="214"/>
                    <a:pt x="30788" y="7"/>
                  </a:cubicBezTo>
                  <a:cubicBezTo>
                    <a:pt x="30763" y="4"/>
                    <a:pt x="30738" y="1"/>
                    <a:pt x="30712"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1"/>
            <p:cNvSpPr/>
            <p:nvPr/>
          </p:nvSpPr>
          <p:spPr>
            <a:xfrm>
              <a:off x="4160000" y="3970350"/>
              <a:ext cx="350925" cy="332100"/>
            </a:xfrm>
            <a:custGeom>
              <a:avLst/>
              <a:gdLst/>
              <a:ahLst/>
              <a:cxnLst/>
              <a:rect l="l" t="t" r="r" b="b"/>
              <a:pathLst>
                <a:path w="14037" h="13284" extrusionOk="0">
                  <a:moveTo>
                    <a:pt x="8530" y="1"/>
                  </a:moveTo>
                  <a:cubicBezTo>
                    <a:pt x="8460" y="4"/>
                    <a:pt x="8389" y="12"/>
                    <a:pt x="8319" y="27"/>
                  </a:cubicBezTo>
                  <a:lnTo>
                    <a:pt x="8320" y="24"/>
                  </a:lnTo>
                  <a:lnTo>
                    <a:pt x="8320" y="24"/>
                  </a:lnTo>
                  <a:cubicBezTo>
                    <a:pt x="8209" y="45"/>
                    <a:pt x="8098" y="63"/>
                    <a:pt x="7988" y="92"/>
                  </a:cubicBezTo>
                  <a:cubicBezTo>
                    <a:pt x="7848" y="124"/>
                    <a:pt x="7711" y="168"/>
                    <a:pt x="7577" y="214"/>
                  </a:cubicBezTo>
                  <a:cubicBezTo>
                    <a:pt x="7415" y="264"/>
                    <a:pt x="7248" y="319"/>
                    <a:pt x="7080" y="348"/>
                  </a:cubicBezTo>
                  <a:lnTo>
                    <a:pt x="6916" y="367"/>
                  </a:lnTo>
                  <a:lnTo>
                    <a:pt x="6753" y="383"/>
                  </a:lnTo>
                  <a:cubicBezTo>
                    <a:pt x="6634" y="392"/>
                    <a:pt x="6523" y="408"/>
                    <a:pt x="6409" y="423"/>
                  </a:cubicBezTo>
                  <a:cubicBezTo>
                    <a:pt x="6391" y="427"/>
                    <a:pt x="6374" y="433"/>
                    <a:pt x="6357" y="439"/>
                  </a:cubicBezTo>
                  <a:cubicBezTo>
                    <a:pt x="6357" y="444"/>
                    <a:pt x="6318" y="456"/>
                    <a:pt x="6323" y="456"/>
                  </a:cubicBezTo>
                  <a:cubicBezTo>
                    <a:pt x="6036" y="483"/>
                    <a:pt x="5751" y="533"/>
                    <a:pt x="5472" y="605"/>
                  </a:cubicBezTo>
                  <a:cubicBezTo>
                    <a:pt x="5223" y="672"/>
                    <a:pt x="4975" y="762"/>
                    <a:pt x="4732" y="851"/>
                  </a:cubicBezTo>
                  <a:cubicBezTo>
                    <a:pt x="4409" y="967"/>
                    <a:pt x="4096" y="1084"/>
                    <a:pt x="3803" y="1241"/>
                  </a:cubicBezTo>
                  <a:lnTo>
                    <a:pt x="3553" y="1375"/>
                  </a:lnTo>
                  <a:lnTo>
                    <a:pt x="3382" y="1468"/>
                  </a:lnTo>
                  <a:cubicBezTo>
                    <a:pt x="2756" y="1886"/>
                    <a:pt x="2208" y="2396"/>
                    <a:pt x="1792" y="2808"/>
                  </a:cubicBezTo>
                  <a:cubicBezTo>
                    <a:pt x="1605" y="2994"/>
                    <a:pt x="1424" y="3221"/>
                    <a:pt x="1201" y="3541"/>
                  </a:cubicBezTo>
                  <a:lnTo>
                    <a:pt x="1063" y="3747"/>
                  </a:lnTo>
                  <a:lnTo>
                    <a:pt x="1013" y="3830"/>
                  </a:lnTo>
                  <a:lnTo>
                    <a:pt x="974" y="3888"/>
                  </a:lnTo>
                  <a:cubicBezTo>
                    <a:pt x="929" y="3962"/>
                    <a:pt x="894" y="4028"/>
                    <a:pt x="858" y="4100"/>
                  </a:cubicBezTo>
                  <a:cubicBezTo>
                    <a:pt x="722" y="4374"/>
                    <a:pt x="628" y="4666"/>
                    <a:pt x="539" y="4951"/>
                  </a:cubicBezTo>
                  <a:lnTo>
                    <a:pt x="478" y="5139"/>
                  </a:lnTo>
                  <a:lnTo>
                    <a:pt x="439" y="5268"/>
                  </a:lnTo>
                  <a:lnTo>
                    <a:pt x="411" y="5268"/>
                  </a:lnTo>
                  <a:cubicBezTo>
                    <a:pt x="407" y="5268"/>
                    <a:pt x="403" y="5268"/>
                    <a:pt x="400" y="5268"/>
                  </a:cubicBezTo>
                  <a:cubicBezTo>
                    <a:pt x="293" y="5268"/>
                    <a:pt x="191" y="5313"/>
                    <a:pt x="118" y="5393"/>
                  </a:cubicBezTo>
                  <a:cubicBezTo>
                    <a:pt x="40" y="5482"/>
                    <a:pt x="0" y="5600"/>
                    <a:pt x="8" y="5717"/>
                  </a:cubicBezTo>
                  <a:cubicBezTo>
                    <a:pt x="13" y="5820"/>
                    <a:pt x="61" y="5916"/>
                    <a:pt x="140" y="5983"/>
                  </a:cubicBezTo>
                  <a:cubicBezTo>
                    <a:pt x="221" y="6043"/>
                    <a:pt x="296" y="6108"/>
                    <a:pt x="367" y="6180"/>
                  </a:cubicBezTo>
                  <a:cubicBezTo>
                    <a:pt x="418" y="6246"/>
                    <a:pt x="470" y="6315"/>
                    <a:pt x="520" y="6382"/>
                  </a:cubicBezTo>
                  <a:cubicBezTo>
                    <a:pt x="566" y="6431"/>
                    <a:pt x="603" y="6483"/>
                    <a:pt x="634" y="6539"/>
                  </a:cubicBezTo>
                  <a:cubicBezTo>
                    <a:pt x="642" y="6550"/>
                    <a:pt x="649" y="6562"/>
                    <a:pt x="656" y="6575"/>
                  </a:cubicBezTo>
                  <a:cubicBezTo>
                    <a:pt x="722" y="6672"/>
                    <a:pt x="788" y="6771"/>
                    <a:pt x="852" y="6868"/>
                  </a:cubicBezTo>
                  <a:cubicBezTo>
                    <a:pt x="1024" y="7134"/>
                    <a:pt x="1204" y="7417"/>
                    <a:pt x="1347" y="7721"/>
                  </a:cubicBezTo>
                  <a:cubicBezTo>
                    <a:pt x="1442" y="7945"/>
                    <a:pt x="1532" y="8175"/>
                    <a:pt x="1621" y="8404"/>
                  </a:cubicBezTo>
                  <a:lnTo>
                    <a:pt x="1696" y="8587"/>
                  </a:lnTo>
                  <a:cubicBezTo>
                    <a:pt x="1777" y="8800"/>
                    <a:pt x="1854" y="9017"/>
                    <a:pt x="1918" y="9241"/>
                  </a:cubicBezTo>
                  <a:cubicBezTo>
                    <a:pt x="1992" y="9493"/>
                    <a:pt x="2047" y="9675"/>
                    <a:pt x="2106" y="9857"/>
                  </a:cubicBezTo>
                  <a:cubicBezTo>
                    <a:pt x="2181" y="10073"/>
                    <a:pt x="2260" y="10281"/>
                    <a:pt x="2336" y="10492"/>
                  </a:cubicBezTo>
                  <a:lnTo>
                    <a:pt x="2401" y="10658"/>
                  </a:lnTo>
                  <a:cubicBezTo>
                    <a:pt x="2637" y="11310"/>
                    <a:pt x="2861" y="11847"/>
                    <a:pt x="3176" y="12348"/>
                  </a:cubicBezTo>
                  <a:cubicBezTo>
                    <a:pt x="3362" y="12640"/>
                    <a:pt x="3641" y="12885"/>
                    <a:pt x="4001" y="13073"/>
                  </a:cubicBezTo>
                  <a:cubicBezTo>
                    <a:pt x="4272" y="13210"/>
                    <a:pt x="4549" y="13284"/>
                    <a:pt x="4805" y="13284"/>
                  </a:cubicBezTo>
                  <a:cubicBezTo>
                    <a:pt x="4877" y="13284"/>
                    <a:pt x="4948" y="13278"/>
                    <a:pt x="5018" y="13264"/>
                  </a:cubicBezTo>
                  <a:lnTo>
                    <a:pt x="5106" y="13246"/>
                  </a:lnTo>
                  <a:cubicBezTo>
                    <a:pt x="5203" y="13220"/>
                    <a:pt x="5297" y="13184"/>
                    <a:pt x="5386" y="13140"/>
                  </a:cubicBezTo>
                  <a:cubicBezTo>
                    <a:pt x="5396" y="13134"/>
                    <a:pt x="5407" y="13130"/>
                    <a:pt x="5414" y="13124"/>
                  </a:cubicBezTo>
                  <a:lnTo>
                    <a:pt x="5477" y="13077"/>
                  </a:lnTo>
                  <a:cubicBezTo>
                    <a:pt x="5518" y="13032"/>
                    <a:pt x="5559" y="12985"/>
                    <a:pt x="5595" y="12936"/>
                  </a:cubicBezTo>
                  <a:cubicBezTo>
                    <a:pt x="5635" y="12867"/>
                    <a:pt x="5687" y="12805"/>
                    <a:pt x="5748" y="12750"/>
                  </a:cubicBezTo>
                  <a:cubicBezTo>
                    <a:pt x="5798" y="12708"/>
                    <a:pt x="5859" y="12678"/>
                    <a:pt x="5926" y="12664"/>
                  </a:cubicBezTo>
                  <a:cubicBezTo>
                    <a:pt x="5958" y="12617"/>
                    <a:pt x="5991" y="12572"/>
                    <a:pt x="6020" y="12525"/>
                  </a:cubicBezTo>
                  <a:lnTo>
                    <a:pt x="6083" y="12435"/>
                  </a:lnTo>
                  <a:cubicBezTo>
                    <a:pt x="6094" y="12421"/>
                    <a:pt x="6105" y="12407"/>
                    <a:pt x="6114" y="12393"/>
                  </a:cubicBezTo>
                  <a:cubicBezTo>
                    <a:pt x="6117" y="12393"/>
                    <a:pt x="6117" y="12393"/>
                    <a:pt x="6117" y="12390"/>
                  </a:cubicBezTo>
                  <a:cubicBezTo>
                    <a:pt x="6171" y="12313"/>
                    <a:pt x="6232" y="12243"/>
                    <a:pt x="6299" y="12179"/>
                  </a:cubicBezTo>
                  <a:cubicBezTo>
                    <a:pt x="6305" y="12271"/>
                    <a:pt x="6360" y="12346"/>
                    <a:pt x="6421" y="12424"/>
                  </a:cubicBezTo>
                  <a:cubicBezTo>
                    <a:pt x="6446" y="12454"/>
                    <a:pt x="6471" y="12479"/>
                    <a:pt x="6498" y="12504"/>
                  </a:cubicBezTo>
                  <a:cubicBezTo>
                    <a:pt x="6640" y="12642"/>
                    <a:pt x="6794" y="12728"/>
                    <a:pt x="7002" y="12795"/>
                  </a:cubicBezTo>
                  <a:cubicBezTo>
                    <a:pt x="7134" y="12897"/>
                    <a:pt x="7289" y="12963"/>
                    <a:pt x="7453" y="12986"/>
                  </a:cubicBezTo>
                  <a:cubicBezTo>
                    <a:pt x="7516" y="12993"/>
                    <a:pt x="7578" y="12996"/>
                    <a:pt x="7641" y="12996"/>
                  </a:cubicBezTo>
                  <a:cubicBezTo>
                    <a:pt x="7815" y="12993"/>
                    <a:pt x="7988" y="12971"/>
                    <a:pt x="8158" y="12929"/>
                  </a:cubicBezTo>
                  <a:cubicBezTo>
                    <a:pt x="8270" y="12905"/>
                    <a:pt x="8383" y="12875"/>
                    <a:pt x="8493" y="12839"/>
                  </a:cubicBezTo>
                  <a:cubicBezTo>
                    <a:pt x="8685" y="12777"/>
                    <a:pt x="8848" y="12719"/>
                    <a:pt x="8915" y="12568"/>
                  </a:cubicBezTo>
                  <a:cubicBezTo>
                    <a:pt x="8934" y="12517"/>
                    <a:pt x="8948" y="12464"/>
                    <a:pt x="8956" y="12409"/>
                  </a:cubicBezTo>
                  <a:lnTo>
                    <a:pt x="9089" y="12341"/>
                  </a:lnTo>
                  <a:cubicBezTo>
                    <a:pt x="9265" y="12249"/>
                    <a:pt x="9434" y="12146"/>
                    <a:pt x="9596" y="12033"/>
                  </a:cubicBezTo>
                  <a:cubicBezTo>
                    <a:pt x="9761" y="11920"/>
                    <a:pt x="9911" y="11797"/>
                    <a:pt x="10065" y="11668"/>
                  </a:cubicBezTo>
                  <a:cubicBezTo>
                    <a:pt x="10099" y="11745"/>
                    <a:pt x="10162" y="11812"/>
                    <a:pt x="10256" y="11875"/>
                  </a:cubicBezTo>
                  <a:cubicBezTo>
                    <a:pt x="10323" y="11881"/>
                    <a:pt x="10390" y="11901"/>
                    <a:pt x="10516" y="11942"/>
                  </a:cubicBezTo>
                  <a:lnTo>
                    <a:pt x="10633" y="11978"/>
                  </a:lnTo>
                  <a:cubicBezTo>
                    <a:pt x="10919" y="12050"/>
                    <a:pt x="11214" y="12091"/>
                    <a:pt x="11510" y="12100"/>
                  </a:cubicBezTo>
                  <a:cubicBezTo>
                    <a:pt x="11644" y="12100"/>
                    <a:pt x="11777" y="12088"/>
                    <a:pt x="11909" y="12064"/>
                  </a:cubicBezTo>
                  <a:cubicBezTo>
                    <a:pt x="11942" y="12052"/>
                    <a:pt x="11970" y="12035"/>
                    <a:pt x="12003" y="12022"/>
                  </a:cubicBezTo>
                  <a:cubicBezTo>
                    <a:pt x="12210" y="11920"/>
                    <a:pt x="12449" y="11793"/>
                    <a:pt x="12662" y="11607"/>
                  </a:cubicBezTo>
                  <a:cubicBezTo>
                    <a:pt x="12728" y="11554"/>
                    <a:pt x="12775" y="11490"/>
                    <a:pt x="12826" y="11422"/>
                  </a:cubicBezTo>
                  <a:lnTo>
                    <a:pt x="13057" y="11115"/>
                  </a:lnTo>
                  <a:cubicBezTo>
                    <a:pt x="13132" y="11009"/>
                    <a:pt x="13201" y="10896"/>
                    <a:pt x="13260" y="10780"/>
                  </a:cubicBezTo>
                  <a:cubicBezTo>
                    <a:pt x="13284" y="10735"/>
                    <a:pt x="13302" y="10685"/>
                    <a:pt x="13324" y="10636"/>
                  </a:cubicBezTo>
                  <a:lnTo>
                    <a:pt x="13367" y="10544"/>
                  </a:lnTo>
                  <a:cubicBezTo>
                    <a:pt x="13401" y="10467"/>
                    <a:pt x="13440" y="10391"/>
                    <a:pt x="13478" y="10314"/>
                  </a:cubicBezTo>
                  <a:lnTo>
                    <a:pt x="13576" y="10112"/>
                  </a:lnTo>
                  <a:cubicBezTo>
                    <a:pt x="13620" y="10018"/>
                    <a:pt x="13659" y="9921"/>
                    <a:pt x="13700" y="9825"/>
                  </a:cubicBezTo>
                  <a:cubicBezTo>
                    <a:pt x="13736" y="9736"/>
                    <a:pt x="13771" y="9650"/>
                    <a:pt x="13813" y="9564"/>
                  </a:cubicBezTo>
                  <a:cubicBezTo>
                    <a:pt x="13913" y="9338"/>
                    <a:pt x="13988" y="9100"/>
                    <a:pt x="14037" y="8858"/>
                  </a:cubicBezTo>
                  <a:cubicBezTo>
                    <a:pt x="13996" y="8798"/>
                    <a:pt x="13968" y="8733"/>
                    <a:pt x="13952" y="8662"/>
                  </a:cubicBezTo>
                  <a:cubicBezTo>
                    <a:pt x="13924" y="8534"/>
                    <a:pt x="13908" y="8401"/>
                    <a:pt x="13908" y="8269"/>
                  </a:cubicBezTo>
                  <a:lnTo>
                    <a:pt x="13915" y="8128"/>
                  </a:lnTo>
                  <a:cubicBezTo>
                    <a:pt x="13918" y="8036"/>
                    <a:pt x="13921" y="7939"/>
                    <a:pt x="13918" y="7846"/>
                  </a:cubicBezTo>
                  <a:cubicBezTo>
                    <a:pt x="13911" y="7732"/>
                    <a:pt x="13897" y="7619"/>
                    <a:pt x="13886" y="7508"/>
                  </a:cubicBezTo>
                  <a:lnTo>
                    <a:pt x="13860" y="7358"/>
                  </a:lnTo>
                  <a:cubicBezTo>
                    <a:pt x="13838" y="7250"/>
                    <a:pt x="13821" y="7145"/>
                    <a:pt x="13802" y="7035"/>
                  </a:cubicBezTo>
                  <a:cubicBezTo>
                    <a:pt x="13739" y="6854"/>
                    <a:pt x="13672" y="6685"/>
                    <a:pt x="13611" y="6531"/>
                  </a:cubicBezTo>
                  <a:lnTo>
                    <a:pt x="13598" y="6500"/>
                  </a:lnTo>
                  <a:lnTo>
                    <a:pt x="13589" y="6490"/>
                  </a:lnTo>
                  <a:lnTo>
                    <a:pt x="13503" y="6390"/>
                  </a:lnTo>
                  <a:cubicBezTo>
                    <a:pt x="13406" y="6290"/>
                    <a:pt x="13367" y="6149"/>
                    <a:pt x="13393" y="6014"/>
                  </a:cubicBezTo>
                  <a:cubicBezTo>
                    <a:pt x="13346" y="5889"/>
                    <a:pt x="13295" y="5769"/>
                    <a:pt x="13248" y="5643"/>
                  </a:cubicBezTo>
                  <a:cubicBezTo>
                    <a:pt x="13108" y="5301"/>
                    <a:pt x="12947" y="4969"/>
                    <a:pt x="12764" y="4648"/>
                  </a:cubicBezTo>
                  <a:cubicBezTo>
                    <a:pt x="12588" y="4325"/>
                    <a:pt x="12413" y="4001"/>
                    <a:pt x="12221" y="3689"/>
                  </a:cubicBezTo>
                  <a:cubicBezTo>
                    <a:pt x="12028" y="3373"/>
                    <a:pt x="11832" y="3057"/>
                    <a:pt x="11638" y="2744"/>
                  </a:cubicBezTo>
                  <a:cubicBezTo>
                    <a:pt x="11446" y="2435"/>
                    <a:pt x="11255" y="2132"/>
                    <a:pt x="11040" y="1834"/>
                  </a:cubicBezTo>
                  <a:cubicBezTo>
                    <a:pt x="10923" y="1671"/>
                    <a:pt x="10811" y="1518"/>
                    <a:pt x="10696" y="1372"/>
                  </a:cubicBezTo>
                  <a:cubicBezTo>
                    <a:pt x="10692" y="1368"/>
                    <a:pt x="10688" y="1364"/>
                    <a:pt x="10683" y="1361"/>
                  </a:cubicBezTo>
                  <a:cubicBezTo>
                    <a:pt x="10484" y="1173"/>
                    <a:pt x="10278" y="993"/>
                    <a:pt x="10069" y="815"/>
                  </a:cubicBezTo>
                  <a:cubicBezTo>
                    <a:pt x="9883" y="649"/>
                    <a:pt x="9683" y="499"/>
                    <a:pt x="9470" y="366"/>
                  </a:cubicBezTo>
                  <a:cubicBezTo>
                    <a:pt x="9377" y="312"/>
                    <a:pt x="9280" y="265"/>
                    <a:pt x="9182" y="225"/>
                  </a:cubicBezTo>
                  <a:cubicBezTo>
                    <a:pt x="9074" y="181"/>
                    <a:pt x="8958" y="142"/>
                    <a:pt x="8846" y="107"/>
                  </a:cubicBezTo>
                  <a:lnTo>
                    <a:pt x="8723" y="65"/>
                  </a:lnTo>
                  <a:cubicBezTo>
                    <a:pt x="8671" y="52"/>
                    <a:pt x="8623" y="27"/>
                    <a:pt x="8618" y="9"/>
                  </a:cubicBezTo>
                  <a:cubicBezTo>
                    <a:pt x="8601" y="9"/>
                    <a:pt x="8588" y="4"/>
                    <a:pt x="8572" y="4"/>
                  </a:cubicBezTo>
                  <a:lnTo>
                    <a:pt x="8530" y="1"/>
                  </a:ln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1"/>
            <p:cNvSpPr/>
            <p:nvPr/>
          </p:nvSpPr>
          <p:spPr>
            <a:xfrm>
              <a:off x="5127075" y="3934625"/>
              <a:ext cx="290000" cy="300200"/>
            </a:xfrm>
            <a:custGeom>
              <a:avLst/>
              <a:gdLst/>
              <a:ahLst/>
              <a:cxnLst/>
              <a:rect l="l" t="t" r="r" b="b"/>
              <a:pathLst>
                <a:path w="11600" h="12008" extrusionOk="0">
                  <a:moveTo>
                    <a:pt x="4048" y="0"/>
                  </a:moveTo>
                  <a:cubicBezTo>
                    <a:pt x="4009" y="10"/>
                    <a:pt x="3968" y="19"/>
                    <a:pt x="3929" y="33"/>
                  </a:cubicBezTo>
                  <a:cubicBezTo>
                    <a:pt x="3760" y="77"/>
                    <a:pt x="3608" y="160"/>
                    <a:pt x="3461" y="243"/>
                  </a:cubicBezTo>
                  <a:lnTo>
                    <a:pt x="3354" y="301"/>
                  </a:lnTo>
                  <a:cubicBezTo>
                    <a:pt x="3154" y="393"/>
                    <a:pt x="2976" y="476"/>
                    <a:pt x="2822" y="603"/>
                  </a:cubicBezTo>
                  <a:cubicBezTo>
                    <a:pt x="2636" y="757"/>
                    <a:pt x="2481" y="937"/>
                    <a:pt x="2349" y="1093"/>
                  </a:cubicBezTo>
                  <a:cubicBezTo>
                    <a:pt x="2165" y="1311"/>
                    <a:pt x="2008" y="1553"/>
                    <a:pt x="1867" y="1782"/>
                  </a:cubicBezTo>
                  <a:cubicBezTo>
                    <a:pt x="1797" y="1895"/>
                    <a:pt x="1736" y="2009"/>
                    <a:pt x="1673" y="2125"/>
                  </a:cubicBezTo>
                  <a:cubicBezTo>
                    <a:pt x="1602" y="2255"/>
                    <a:pt x="1529" y="2389"/>
                    <a:pt x="1449" y="2516"/>
                  </a:cubicBezTo>
                  <a:lnTo>
                    <a:pt x="1317" y="2706"/>
                  </a:lnTo>
                  <a:cubicBezTo>
                    <a:pt x="1155" y="2939"/>
                    <a:pt x="992" y="3171"/>
                    <a:pt x="854" y="3413"/>
                  </a:cubicBezTo>
                  <a:cubicBezTo>
                    <a:pt x="746" y="3603"/>
                    <a:pt x="650" y="3797"/>
                    <a:pt x="555" y="3990"/>
                  </a:cubicBezTo>
                  <a:cubicBezTo>
                    <a:pt x="469" y="4167"/>
                    <a:pt x="395" y="4348"/>
                    <a:pt x="334" y="4536"/>
                  </a:cubicBezTo>
                  <a:cubicBezTo>
                    <a:pt x="243" y="4857"/>
                    <a:pt x="171" y="5184"/>
                    <a:pt x="120" y="5515"/>
                  </a:cubicBezTo>
                  <a:cubicBezTo>
                    <a:pt x="87" y="5753"/>
                    <a:pt x="84" y="5987"/>
                    <a:pt x="79" y="6229"/>
                  </a:cubicBezTo>
                  <a:cubicBezTo>
                    <a:pt x="79" y="6340"/>
                    <a:pt x="74" y="6451"/>
                    <a:pt x="68" y="6564"/>
                  </a:cubicBezTo>
                  <a:cubicBezTo>
                    <a:pt x="62" y="6653"/>
                    <a:pt x="52" y="6742"/>
                    <a:pt x="40" y="6831"/>
                  </a:cubicBezTo>
                  <a:cubicBezTo>
                    <a:pt x="24" y="6968"/>
                    <a:pt x="7" y="7110"/>
                    <a:pt x="1" y="7246"/>
                  </a:cubicBezTo>
                  <a:cubicBezTo>
                    <a:pt x="1" y="7304"/>
                    <a:pt x="1" y="7357"/>
                    <a:pt x="4" y="7412"/>
                  </a:cubicBezTo>
                  <a:lnTo>
                    <a:pt x="4" y="7523"/>
                  </a:lnTo>
                  <a:cubicBezTo>
                    <a:pt x="4" y="7658"/>
                    <a:pt x="29" y="7783"/>
                    <a:pt x="59" y="7913"/>
                  </a:cubicBezTo>
                  <a:cubicBezTo>
                    <a:pt x="79" y="8053"/>
                    <a:pt x="92" y="8192"/>
                    <a:pt x="93" y="8331"/>
                  </a:cubicBezTo>
                  <a:cubicBezTo>
                    <a:pt x="95" y="8472"/>
                    <a:pt x="106" y="8611"/>
                    <a:pt x="124" y="8751"/>
                  </a:cubicBezTo>
                  <a:cubicBezTo>
                    <a:pt x="145" y="8849"/>
                    <a:pt x="170" y="8950"/>
                    <a:pt x="192" y="9051"/>
                  </a:cubicBezTo>
                  <a:lnTo>
                    <a:pt x="231" y="9208"/>
                  </a:lnTo>
                  <a:cubicBezTo>
                    <a:pt x="112" y="9285"/>
                    <a:pt x="48" y="9423"/>
                    <a:pt x="65" y="9563"/>
                  </a:cubicBezTo>
                  <a:cubicBezTo>
                    <a:pt x="109" y="9822"/>
                    <a:pt x="184" y="10075"/>
                    <a:pt x="286" y="10320"/>
                  </a:cubicBezTo>
                  <a:cubicBezTo>
                    <a:pt x="383" y="10567"/>
                    <a:pt x="539" y="10788"/>
                    <a:pt x="741" y="10960"/>
                  </a:cubicBezTo>
                  <a:cubicBezTo>
                    <a:pt x="1081" y="11250"/>
                    <a:pt x="1466" y="11481"/>
                    <a:pt x="1881" y="11644"/>
                  </a:cubicBezTo>
                  <a:cubicBezTo>
                    <a:pt x="2003" y="11691"/>
                    <a:pt x="2127" y="11730"/>
                    <a:pt x="2254" y="11762"/>
                  </a:cubicBezTo>
                  <a:cubicBezTo>
                    <a:pt x="2348" y="11782"/>
                    <a:pt x="2442" y="11791"/>
                    <a:pt x="2537" y="11791"/>
                  </a:cubicBezTo>
                  <a:cubicBezTo>
                    <a:pt x="2661" y="11791"/>
                    <a:pt x="2783" y="11776"/>
                    <a:pt x="2902" y="11743"/>
                  </a:cubicBezTo>
                  <a:cubicBezTo>
                    <a:pt x="3085" y="11696"/>
                    <a:pt x="3262" y="11625"/>
                    <a:pt x="3428" y="11536"/>
                  </a:cubicBezTo>
                  <a:cubicBezTo>
                    <a:pt x="3603" y="11438"/>
                    <a:pt x="3741" y="11283"/>
                    <a:pt x="3818" y="11098"/>
                  </a:cubicBezTo>
                  <a:cubicBezTo>
                    <a:pt x="3935" y="11140"/>
                    <a:pt x="4048" y="11190"/>
                    <a:pt x="4156" y="11251"/>
                  </a:cubicBezTo>
                  <a:cubicBezTo>
                    <a:pt x="4333" y="11347"/>
                    <a:pt x="4508" y="11436"/>
                    <a:pt x="4684" y="11525"/>
                  </a:cubicBezTo>
                  <a:lnTo>
                    <a:pt x="4773" y="11571"/>
                  </a:lnTo>
                  <a:lnTo>
                    <a:pt x="4865" y="11618"/>
                  </a:lnTo>
                  <a:cubicBezTo>
                    <a:pt x="5031" y="11704"/>
                    <a:pt x="5199" y="11787"/>
                    <a:pt x="5376" y="11848"/>
                  </a:cubicBezTo>
                  <a:cubicBezTo>
                    <a:pt x="5490" y="11890"/>
                    <a:pt x="5609" y="11924"/>
                    <a:pt x="5728" y="11946"/>
                  </a:cubicBezTo>
                  <a:cubicBezTo>
                    <a:pt x="5870" y="11970"/>
                    <a:pt x="6013" y="11982"/>
                    <a:pt x="6155" y="11995"/>
                  </a:cubicBezTo>
                  <a:cubicBezTo>
                    <a:pt x="6276" y="12001"/>
                    <a:pt x="6398" y="12007"/>
                    <a:pt x="6520" y="12007"/>
                  </a:cubicBezTo>
                  <a:cubicBezTo>
                    <a:pt x="6652" y="12003"/>
                    <a:pt x="6782" y="11982"/>
                    <a:pt x="6910" y="11951"/>
                  </a:cubicBezTo>
                  <a:cubicBezTo>
                    <a:pt x="7054" y="11915"/>
                    <a:pt x="7190" y="11852"/>
                    <a:pt x="7311" y="11768"/>
                  </a:cubicBezTo>
                  <a:cubicBezTo>
                    <a:pt x="7417" y="11701"/>
                    <a:pt x="7519" y="11602"/>
                    <a:pt x="7618" y="11484"/>
                  </a:cubicBezTo>
                  <a:lnTo>
                    <a:pt x="7759" y="11325"/>
                  </a:lnTo>
                  <a:cubicBezTo>
                    <a:pt x="7823" y="11337"/>
                    <a:pt x="7893" y="11353"/>
                    <a:pt x="7964" y="11372"/>
                  </a:cubicBezTo>
                  <a:cubicBezTo>
                    <a:pt x="8094" y="11420"/>
                    <a:pt x="8216" y="11486"/>
                    <a:pt x="8340" y="11555"/>
                  </a:cubicBezTo>
                  <a:cubicBezTo>
                    <a:pt x="8413" y="11596"/>
                    <a:pt x="8490" y="11636"/>
                    <a:pt x="8567" y="11672"/>
                  </a:cubicBezTo>
                  <a:cubicBezTo>
                    <a:pt x="8809" y="11790"/>
                    <a:pt x="9077" y="11845"/>
                    <a:pt x="9411" y="11845"/>
                  </a:cubicBezTo>
                  <a:cubicBezTo>
                    <a:pt x="9880" y="11845"/>
                    <a:pt x="10243" y="11727"/>
                    <a:pt x="10489" y="11491"/>
                  </a:cubicBezTo>
                  <a:cubicBezTo>
                    <a:pt x="10613" y="11369"/>
                    <a:pt x="10708" y="11218"/>
                    <a:pt x="10796" y="11074"/>
                  </a:cubicBezTo>
                  <a:cubicBezTo>
                    <a:pt x="10856" y="10977"/>
                    <a:pt x="10893" y="10861"/>
                    <a:pt x="10929" y="10753"/>
                  </a:cubicBezTo>
                  <a:cubicBezTo>
                    <a:pt x="11025" y="10465"/>
                    <a:pt x="11047" y="10229"/>
                    <a:pt x="11070" y="10002"/>
                  </a:cubicBezTo>
                  <a:cubicBezTo>
                    <a:pt x="11100" y="9740"/>
                    <a:pt x="11144" y="9491"/>
                    <a:pt x="11184" y="9236"/>
                  </a:cubicBezTo>
                  <a:cubicBezTo>
                    <a:pt x="11239" y="8923"/>
                    <a:pt x="11266" y="8629"/>
                    <a:pt x="11291" y="8339"/>
                  </a:cubicBezTo>
                  <a:cubicBezTo>
                    <a:pt x="11311" y="8096"/>
                    <a:pt x="11333" y="7855"/>
                    <a:pt x="11369" y="7616"/>
                  </a:cubicBezTo>
                  <a:cubicBezTo>
                    <a:pt x="11368" y="7603"/>
                    <a:pt x="11366" y="7592"/>
                    <a:pt x="11364" y="7578"/>
                  </a:cubicBezTo>
                  <a:lnTo>
                    <a:pt x="11357" y="7492"/>
                  </a:lnTo>
                  <a:lnTo>
                    <a:pt x="11346" y="7400"/>
                  </a:lnTo>
                  <a:cubicBezTo>
                    <a:pt x="11327" y="7231"/>
                    <a:pt x="11324" y="7058"/>
                    <a:pt x="11333" y="6809"/>
                  </a:cubicBezTo>
                  <a:cubicBezTo>
                    <a:pt x="11343" y="6626"/>
                    <a:pt x="11349" y="6435"/>
                    <a:pt x="11413" y="6263"/>
                  </a:cubicBezTo>
                  <a:cubicBezTo>
                    <a:pt x="11438" y="6185"/>
                    <a:pt x="11480" y="6084"/>
                    <a:pt x="11549" y="6009"/>
                  </a:cubicBezTo>
                  <a:lnTo>
                    <a:pt x="11563" y="5850"/>
                  </a:lnTo>
                  <a:cubicBezTo>
                    <a:pt x="11573" y="5760"/>
                    <a:pt x="11584" y="5670"/>
                    <a:pt x="11588" y="5580"/>
                  </a:cubicBezTo>
                  <a:cubicBezTo>
                    <a:pt x="11599" y="5430"/>
                    <a:pt x="11598" y="5280"/>
                    <a:pt x="11582" y="5129"/>
                  </a:cubicBezTo>
                  <a:cubicBezTo>
                    <a:pt x="11566" y="4962"/>
                    <a:pt x="11540" y="4796"/>
                    <a:pt x="11502" y="4633"/>
                  </a:cubicBezTo>
                  <a:cubicBezTo>
                    <a:pt x="11480" y="4516"/>
                    <a:pt x="11447" y="4403"/>
                    <a:pt x="11404" y="4293"/>
                  </a:cubicBezTo>
                  <a:cubicBezTo>
                    <a:pt x="11364" y="4179"/>
                    <a:pt x="11336" y="4084"/>
                    <a:pt x="11305" y="3986"/>
                  </a:cubicBezTo>
                  <a:lnTo>
                    <a:pt x="11255" y="3821"/>
                  </a:lnTo>
                  <a:cubicBezTo>
                    <a:pt x="11170" y="3534"/>
                    <a:pt x="11031" y="3268"/>
                    <a:pt x="10896" y="3013"/>
                  </a:cubicBezTo>
                  <a:lnTo>
                    <a:pt x="10798" y="2809"/>
                  </a:lnTo>
                  <a:cubicBezTo>
                    <a:pt x="10699" y="2674"/>
                    <a:pt x="10591" y="2537"/>
                    <a:pt x="10469" y="2394"/>
                  </a:cubicBezTo>
                  <a:cubicBezTo>
                    <a:pt x="10211" y="2103"/>
                    <a:pt x="9927" y="1802"/>
                    <a:pt x="9608" y="1560"/>
                  </a:cubicBezTo>
                  <a:cubicBezTo>
                    <a:pt x="9426" y="1413"/>
                    <a:pt x="9230" y="1273"/>
                    <a:pt x="9018" y="1117"/>
                  </a:cubicBezTo>
                  <a:lnTo>
                    <a:pt x="8864" y="1005"/>
                  </a:lnTo>
                  <a:cubicBezTo>
                    <a:pt x="8668" y="877"/>
                    <a:pt x="8474" y="752"/>
                    <a:pt x="8269" y="644"/>
                  </a:cubicBezTo>
                  <a:cubicBezTo>
                    <a:pt x="8100" y="551"/>
                    <a:pt x="7925" y="481"/>
                    <a:pt x="7746" y="410"/>
                  </a:cubicBezTo>
                  <a:cubicBezTo>
                    <a:pt x="7467" y="321"/>
                    <a:pt x="7190" y="238"/>
                    <a:pt x="6910" y="168"/>
                  </a:cubicBezTo>
                  <a:cubicBezTo>
                    <a:pt x="6588" y="85"/>
                    <a:pt x="6309" y="35"/>
                    <a:pt x="6060" y="14"/>
                  </a:cubicBezTo>
                  <a:cubicBezTo>
                    <a:pt x="5964" y="8"/>
                    <a:pt x="5869" y="2"/>
                    <a:pt x="5772" y="2"/>
                  </a:cubicBezTo>
                  <a:cubicBezTo>
                    <a:pt x="5763" y="2"/>
                    <a:pt x="5754" y="1"/>
                    <a:pt x="5745" y="1"/>
                  </a:cubicBezTo>
                  <a:cubicBezTo>
                    <a:pt x="5702" y="1"/>
                    <a:pt x="5661" y="4"/>
                    <a:pt x="5620" y="8"/>
                  </a:cubicBezTo>
                  <a:lnTo>
                    <a:pt x="5617" y="7"/>
                  </a:lnTo>
                  <a:cubicBezTo>
                    <a:pt x="5440" y="16"/>
                    <a:pt x="5265" y="35"/>
                    <a:pt x="5089" y="60"/>
                  </a:cubicBezTo>
                  <a:cubicBezTo>
                    <a:pt x="5003" y="71"/>
                    <a:pt x="4914" y="86"/>
                    <a:pt x="4828" y="102"/>
                  </a:cubicBezTo>
                  <a:lnTo>
                    <a:pt x="4591" y="141"/>
                  </a:lnTo>
                  <a:cubicBezTo>
                    <a:pt x="4527" y="155"/>
                    <a:pt x="4463" y="165"/>
                    <a:pt x="4399" y="166"/>
                  </a:cubicBezTo>
                  <a:cubicBezTo>
                    <a:pt x="4363" y="165"/>
                    <a:pt x="4325" y="158"/>
                    <a:pt x="4291" y="147"/>
                  </a:cubicBezTo>
                  <a:cubicBezTo>
                    <a:pt x="4198" y="121"/>
                    <a:pt x="4114" y="71"/>
                    <a:pt x="4048"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1"/>
            <p:cNvSpPr/>
            <p:nvPr/>
          </p:nvSpPr>
          <p:spPr>
            <a:xfrm>
              <a:off x="4002100" y="3070375"/>
              <a:ext cx="347100" cy="762825"/>
            </a:xfrm>
            <a:custGeom>
              <a:avLst/>
              <a:gdLst/>
              <a:ahLst/>
              <a:cxnLst/>
              <a:rect l="l" t="t" r="r" b="b"/>
              <a:pathLst>
                <a:path w="13884" h="30513" extrusionOk="0">
                  <a:moveTo>
                    <a:pt x="4372" y="575"/>
                  </a:moveTo>
                  <a:cubicBezTo>
                    <a:pt x="4376" y="595"/>
                    <a:pt x="4378" y="616"/>
                    <a:pt x="4381" y="637"/>
                  </a:cubicBezTo>
                  <a:cubicBezTo>
                    <a:pt x="4378" y="616"/>
                    <a:pt x="4375" y="595"/>
                    <a:pt x="4372" y="575"/>
                  </a:cubicBezTo>
                  <a:close/>
                  <a:moveTo>
                    <a:pt x="4970" y="3664"/>
                  </a:moveTo>
                  <a:cubicBezTo>
                    <a:pt x="4971" y="3671"/>
                    <a:pt x="4971" y="3678"/>
                    <a:pt x="4972" y="3684"/>
                  </a:cubicBezTo>
                  <a:lnTo>
                    <a:pt x="4972" y="3684"/>
                  </a:lnTo>
                  <a:cubicBezTo>
                    <a:pt x="4971" y="3679"/>
                    <a:pt x="4971" y="3674"/>
                    <a:pt x="4970" y="3669"/>
                  </a:cubicBezTo>
                  <a:lnTo>
                    <a:pt x="4970" y="3664"/>
                  </a:lnTo>
                  <a:close/>
                  <a:moveTo>
                    <a:pt x="4979" y="3739"/>
                  </a:moveTo>
                  <a:lnTo>
                    <a:pt x="4979" y="3739"/>
                  </a:lnTo>
                  <a:cubicBezTo>
                    <a:pt x="4979" y="3741"/>
                    <a:pt x="4979" y="3742"/>
                    <a:pt x="4980" y="3743"/>
                  </a:cubicBezTo>
                  <a:lnTo>
                    <a:pt x="4980" y="3743"/>
                  </a:lnTo>
                  <a:cubicBezTo>
                    <a:pt x="4979" y="3743"/>
                    <a:pt x="4979" y="3742"/>
                    <a:pt x="4979" y="3742"/>
                  </a:cubicBezTo>
                  <a:cubicBezTo>
                    <a:pt x="4979" y="3741"/>
                    <a:pt x="4979" y="3740"/>
                    <a:pt x="4979" y="3739"/>
                  </a:cubicBezTo>
                  <a:close/>
                  <a:moveTo>
                    <a:pt x="3924" y="0"/>
                  </a:moveTo>
                  <a:cubicBezTo>
                    <a:pt x="3822" y="0"/>
                    <a:pt x="3724" y="22"/>
                    <a:pt x="3631" y="64"/>
                  </a:cubicBezTo>
                  <a:cubicBezTo>
                    <a:pt x="3398" y="157"/>
                    <a:pt x="3183" y="307"/>
                    <a:pt x="2981" y="454"/>
                  </a:cubicBezTo>
                  <a:cubicBezTo>
                    <a:pt x="2812" y="575"/>
                    <a:pt x="2643" y="697"/>
                    <a:pt x="2471" y="814"/>
                  </a:cubicBezTo>
                  <a:cubicBezTo>
                    <a:pt x="2258" y="963"/>
                    <a:pt x="2045" y="1112"/>
                    <a:pt x="1837" y="1267"/>
                  </a:cubicBezTo>
                  <a:lnTo>
                    <a:pt x="1834" y="1267"/>
                  </a:lnTo>
                  <a:cubicBezTo>
                    <a:pt x="1647" y="1358"/>
                    <a:pt x="1469" y="1455"/>
                    <a:pt x="1287" y="1552"/>
                  </a:cubicBezTo>
                  <a:cubicBezTo>
                    <a:pt x="1110" y="1644"/>
                    <a:pt x="932" y="1730"/>
                    <a:pt x="766" y="1835"/>
                  </a:cubicBezTo>
                  <a:cubicBezTo>
                    <a:pt x="688" y="1887"/>
                    <a:pt x="609" y="1939"/>
                    <a:pt x="530" y="1992"/>
                  </a:cubicBezTo>
                  <a:cubicBezTo>
                    <a:pt x="453" y="2043"/>
                    <a:pt x="384" y="2104"/>
                    <a:pt x="309" y="2161"/>
                  </a:cubicBezTo>
                  <a:cubicBezTo>
                    <a:pt x="246" y="2206"/>
                    <a:pt x="195" y="2263"/>
                    <a:pt x="152" y="2327"/>
                  </a:cubicBezTo>
                  <a:cubicBezTo>
                    <a:pt x="112" y="2372"/>
                    <a:pt x="82" y="2425"/>
                    <a:pt x="68" y="2483"/>
                  </a:cubicBezTo>
                  <a:cubicBezTo>
                    <a:pt x="16" y="2605"/>
                    <a:pt x="0" y="2735"/>
                    <a:pt x="38" y="2861"/>
                  </a:cubicBezTo>
                  <a:cubicBezTo>
                    <a:pt x="65" y="2948"/>
                    <a:pt x="116" y="3014"/>
                    <a:pt x="173" y="3083"/>
                  </a:cubicBezTo>
                  <a:cubicBezTo>
                    <a:pt x="177" y="3089"/>
                    <a:pt x="180" y="3096"/>
                    <a:pt x="184" y="3103"/>
                  </a:cubicBezTo>
                  <a:cubicBezTo>
                    <a:pt x="205" y="3169"/>
                    <a:pt x="221" y="3238"/>
                    <a:pt x="237" y="3304"/>
                  </a:cubicBezTo>
                  <a:cubicBezTo>
                    <a:pt x="248" y="3355"/>
                    <a:pt x="257" y="3407"/>
                    <a:pt x="268" y="3459"/>
                  </a:cubicBezTo>
                  <a:cubicBezTo>
                    <a:pt x="262" y="3701"/>
                    <a:pt x="268" y="3943"/>
                    <a:pt x="281" y="4182"/>
                  </a:cubicBezTo>
                  <a:cubicBezTo>
                    <a:pt x="301" y="4520"/>
                    <a:pt x="321" y="4857"/>
                    <a:pt x="357" y="5192"/>
                  </a:cubicBezTo>
                  <a:cubicBezTo>
                    <a:pt x="422" y="5846"/>
                    <a:pt x="523" y="6491"/>
                    <a:pt x="631" y="7137"/>
                  </a:cubicBezTo>
                  <a:cubicBezTo>
                    <a:pt x="738" y="7746"/>
                    <a:pt x="868" y="8353"/>
                    <a:pt x="996" y="8957"/>
                  </a:cubicBezTo>
                  <a:cubicBezTo>
                    <a:pt x="1020" y="9069"/>
                    <a:pt x="1046" y="9180"/>
                    <a:pt x="1070" y="9289"/>
                  </a:cubicBezTo>
                  <a:cubicBezTo>
                    <a:pt x="1078" y="9328"/>
                    <a:pt x="1085" y="9369"/>
                    <a:pt x="1092" y="9410"/>
                  </a:cubicBezTo>
                  <a:cubicBezTo>
                    <a:pt x="1146" y="9706"/>
                    <a:pt x="1223" y="10000"/>
                    <a:pt x="1297" y="10295"/>
                  </a:cubicBezTo>
                  <a:cubicBezTo>
                    <a:pt x="1305" y="10327"/>
                    <a:pt x="1312" y="10360"/>
                    <a:pt x="1322" y="10393"/>
                  </a:cubicBezTo>
                  <a:cubicBezTo>
                    <a:pt x="1303" y="10468"/>
                    <a:pt x="1291" y="10545"/>
                    <a:pt x="1283" y="10623"/>
                  </a:cubicBezTo>
                  <a:lnTo>
                    <a:pt x="1264" y="10756"/>
                  </a:lnTo>
                  <a:cubicBezTo>
                    <a:pt x="1264" y="10860"/>
                    <a:pt x="1270" y="10961"/>
                    <a:pt x="1283" y="11063"/>
                  </a:cubicBezTo>
                  <a:cubicBezTo>
                    <a:pt x="1306" y="11306"/>
                    <a:pt x="1356" y="11545"/>
                    <a:pt x="1399" y="11782"/>
                  </a:cubicBezTo>
                  <a:cubicBezTo>
                    <a:pt x="1466" y="12150"/>
                    <a:pt x="1555" y="12516"/>
                    <a:pt x="1652" y="12876"/>
                  </a:cubicBezTo>
                  <a:cubicBezTo>
                    <a:pt x="1765" y="13293"/>
                    <a:pt x="1881" y="13705"/>
                    <a:pt x="1990" y="14119"/>
                  </a:cubicBezTo>
                  <a:cubicBezTo>
                    <a:pt x="2026" y="14243"/>
                    <a:pt x="2072" y="14372"/>
                    <a:pt x="2111" y="14497"/>
                  </a:cubicBezTo>
                  <a:cubicBezTo>
                    <a:pt x="2188" y="14732"/>
                    <a:pt x="2260" y="14966"/>
                    <a:pt x="2333" y="15201"/>
                  </a:cubicBezTo>
                  <a:cubicBezTo>
                    <a:pt x="2446" y="15550"/>
                    <a:pt x="2573" y="15892"/>
                    <a:pt x="2695" y="16236"/>
                  </a:cubicBezTo>
                  <a:cubicBezTo>
                    <a:pt x="2938" y="16909"/>
                    <a:pt x="3182" y="17584"/>
                    <a:pt x="3467" y="18242"/>
                  </a:cubicBezTo>
                  <a:cubicBezTo>
                    <a:pt x="3512" y="18347"/>
                    <a:pt x="3559" y="18450"/>
                    <a:pt x="3605" y="18555"/>
                  </a:cubicBezTo>
                  <a:cubicBezTo>
                    <a:pt x="3605" y="18560"/>
                    <a:pt x="3603" y="18563"/>
                    <a:pt x="3601" y="18568"/>
                  </a:cubicBezTo>
                  <a:cubicBezTo>
                    <a:pt x="3570" y="18683"/>
                    <a:pt x="3598" y="18779"/>
                    <a:pt x="3642" y="18881"/>
                  </a:cubicBezTo>
                  <a:cubicBezTo>
                    <a:pt x="3753" y="19133"/>
                    <a:pt x="3868" y="19380"/>
                    <a:pt x="3985" y="19627"/>
                  </a:cubicBezTo>
                  <a:cubicBezTo>
                    <a:pt x="3987" y="19659"/>
                    <a:pt x="3991" y="19690"/>
                    <a:pt x="3999" y="19721"/>
                  </a:cubicBezTo>
                  <a:cubicBezTo>
                    <a:pt x="4087" y="20008"/>
                    <a:pt x="4176" y="20287"/>
                    <a:pt x="4297" y="20561"/>
                  </a:cubicBezTo>
                  <a:cubicBezTo>
                    <a:pt x="4391" y="20769"/>
                    <a:pt x="4486" y="20977"/>
                    <a:pt x="4588" y="21181"/>
                  </a:cubicBezTo>
                  <a:cubicBezTo>
                    <a:pt x="4729" y="21455"/>
                    <a:pt x="4867" y="21727"/>
                    <a:pt x="5006" y="22001"/>
                  </a:cubicBezTo>
                  <a:cubicBezTo>
                    <a:pt x="5115" y="22209"/>
                    <a:pt x="5236" y="22413"/>
                    <a:pt x="5352" y="22618"/>
                  </a:cubicBezTo>
                  <a:cubicBezTo>
                    <a:pt x="5479" y="22843"/>
                    <a:pt x="5610" y="23064"/>
                    <a:pt x="5743" y="23285"/>
                  </a:cubicBezTo>
                  <a:cubicBezTo>
                    <a:pt x="5865" y="23488"/>
                    <a:pt x="5988" y="23687"/>
                    <a:pt x="6113" y="23886"/>
                  </a:cubicBezTo>
                  <a:cubicBezTo>
                    <a:pt x="6169" y="23988"/>
                    <a:pt x="6226" y="24088"/>
                    <a:pt x="6283" y="24188"/>
                  </a:cubicBezTo>
                  <a:cubicBezTo>
                    <a:pt x="6449" y="24476"/>
                    <a:pt x="6619" y="24763"/>
                    <a:pt x="6789" y="25048"/>
                  </a:cubicBezTo>
                  <a:cubicBezTo>
                    <a:pt x="6864" y="25175"/>
                    <a:pt x="6946" y="25301"/>
                    <a:pt x="7021" y="25430"/>
                  </a:cubicBezTo>
                  <a:cubicBezTo>
                    <a:pt x="7159" y="25651"/>
                    <a:pt x="7287" y="25871"/>
                    <a:pt x="7462" y="26062"/>
                  </a:cubicBezTo>
                  <a:cubicBezTo>
                    <a:pt x="7533" y="26143"/>
                    <a:pt x="7642" y="26184"/>
                    <a:pt x="7748" y="26184"/>
                  </a:cubicBezTo>
                  <a:cubicBezTo>
                    <a:pt x="7784" y="26184"/>
                    <a:pt x="7819" y="26179"/>
                    <a:pt x="7852" y="26170"/>
                  </a:cubicBezTo>
                  <a:cubicBezTo>
                    <a:pt x="7906" y="26242"/>
                    <a:pt x="7960" y="26314"/>
                    <a:pt x="8017" y="26385"/>
                  </a:cubicBezTo>
                  <a:cubicBezTo>
                    <a:pt x="8200" y="26612"/>
                    <a:pt x="8388" y="26830"/>
                    <a:pt x="8583" y="27050"/>
                  </a:cubicBezTo>
                  <a:cubicBezTo>
                    <a:pt x="8790" y="27285"/>
                    <a:pt x="9008" y="27517"/>
                    <a:pt x="9225" y="27744"/>
                  </a:cubicBezTo>
                  <a:cubicBezTo>
                    <a:pt x="9467" y="27996"/>
                    <a:pt x="9712" y="28243"/>
                    <a:pt x="9961" y="28488"/>
                  </a:cubicBezTo>
                  <a:cubicBezTo>
                    <a:pt x="10068" y="28586"/>
                    <a:pt x="10173" y="28683"/>
                    <a:pt x="10279" y="28780"/>
                  </a:cubicBezTo>
                  <a:cubicBezTo>
                    <a:pt x="10339" y="28832"/>
                    <a:pt x="10400" y="28882"/>
                    <a:pt x="10464" y="28931"/>
                  </a:cubicBezTo>
                  <a:cubicBezTo>
                    <a:pt x="10511" y="28973"/>
                    <a:pt x="10561" y="29007"/>
                    <a:pt x="10611" y="29047"/>
                  </a:cubicBezTo>
                  <a:cubicBezTo>
                    <a:pt x="10672" y="29090"/>
                    <a:pt x="10741" y="29112"/>
                    <a:pt x="10808" y="29139"/>
                  </a:cubicBezTo>
                  <a:cubicBezTo>
                    <a:pt x="10844" y="29152"/>
                    <a:pt x="10882" y="29158"/>
                    <a:pt x="10919" y="29158"/>
                  </a:cubicBezTo>
                  <a:cubicBezTo>
                    <a:pt x="10963" y="29158"/>
                    <a:pt x="11006" y="29150"/>
                    <a:pt x="11048" y="29133"/>
                  </a:cubicBezTo>
                  <a:cubicBezTo>
                    <a:pt x="11079" y="29158"/>
                    <a:pt x="11110" y="29183"/>
                    <a:pt x="11140" y="29208"/>
                  </a:cubicBezTo>
                  <a:cubicBezTo>
                    <a:pt x="11208" y="29263"/>
                    <a:pt x="11303" y="29352"/>
                    <a:pt x="11380" y="29397"/>
                  </a:cubicBezTo>
                  <a:cubicBezTo>
                    <a:pt x="11462" y="29445"/>
                    <a:pt x="11549" y="29471"/>
                    <a:pt x="11635" y="29471"/>
                  </a:cubicBezTo>
                  <a:cubicBezTo>
                    <a:pt x="11721" y="29471"/>
                    <a:pt x="11805" y="29446"/>
                    <a:pt x="11882" y="29389"/>
                  </a:cubicBezTo>
                  <a:cubicBezTo>
                    <a:pt x="12001" y="29494"/>
                    <a:pt x="12125" y="29596"/>
                    <a:pt x="12246" y="29701"/>
                  </a:cubicBezTo>
                  <a:cubicBezTo>
                    <a:pt x="12424" y="29854"/>
                    <a:pt x="12607" y="30003"/>
                    <a:pt x="12792" y="30150"/>
                  </a:cubicBezTo>
                  <a:cubicBezTo>
                    <a:pt x="12884" y="30224"/>
                    <a:pt x="12980" y="30294"/>
                    <a:pt x="13075" y="30362"/>
                  </a:cubicBezTo>
                  <a:cubicBezTo>
                    <a:pt x="13186" y="30434"/>
                    <a:pt x="13309" y="30512"/>
                    <a:pt x="13446" y="30512"/>
                  </a:cubicBezTo>
                  <a:cubicBezTo>
                    <a:pt x="13452" y="30512"/>
                    <a:pt x="13457" y="30512"/>
                    <a:pt x="13462" y="30512"/>
                  </a:cubicBezTo>
                  <a:cubicBezTo>
                    <a:pt x="13638" y="30498"/>
                    <a:pt x="13816" y="30393"/>
                    <a:pt x="13855" y="30211"/>
                  </a:cubicBezTo>
                  <a:cubicBezTo>
                    <a:pt x="13883" y="30089"/>
                    <a:pt x="13877" y="29967"/>
                    <a:pt x="13810" y="29859"/>
                  </a:cubicBezTo>
                  <a:cubicBezTo>
                    <a:pt x="13771" y="29795"/>
                    <a:pt x="13727" y="29734"/>
                    <a:pt x="13677" y="29678"/>
                  </a:cubicBezTo>
                  <a:cubicBezTo>
                    <a:pt x="13641" y="29638"/>
                    <a:pt x="13600" y="29606"/>
                    <a:pt x="13558" y="29576"/>
                  </a:cubicBezTo>
                  <a:cubicBezTo>
                    <a:pt x="13548" y="29565"/>
                    <a:pt x="13539" y="29554"/>
                    <a:pt x="13528" y="29543"/>
                  </a:cubicBezTo>
                  <a:cubicBezTo>
                    <a:pt x="13475" y="29472"/>
                    <a:pt x="13417" y="29407"/>
                    <a:pt x="13359" y="29339"/>
                  </a:cubicBezTo>
                  <a:cubicBezTo>
                    <a:pt x="13323" y="29294"/>
                    <a:pt x="13284" y="29253"/>
                    <a:pt x="13245" y="29214"/>
                  </a:cubicBezTo>
                  <a:cubicBezTo>
                    <a:pt x="13174" y="29103"/>
                    <a:pt x="13105" y="28995"/>
                    <a:pt x="13035" y="28885"/>
                  </a:cubicBezTo>
                  <a:cubicBezTo>
                    <a:pt x="12873" y="28640"/>
                    <a:pt x="12704" y="28395"/>
                    <a:pt x="12543" y="28151"/>
                  </a:cubicBezTo>
                  <a:cubicBezTo>
                    <a:pt x="12347" y="27850"/>
                    <a:pt x="12159" y="27550"/>
                    <a:pt x="11973" y="27248"/>
                  </a:cubicBezTo>
                  <a:cubicBezTo>
                    <a:pt x="11807" y="26975"/>
                    <a:pt x="11654" y="26700"/>
                    <a:pt x="11496" y="26419"/>
                  </a:cubicBezTo>
                  <a:cubicBezTo>
                    <a:pt x="11353" y="26172"/>
                    <a:pt x="11223" y="25909"/>
                    <a:pt x="11092" y="25651"/>
                  </a:cubicBezTo>
                  <a:cubicBezTo>
                    <a:pt x="10927" y="25316"/>
                    <a:pt x="10760" y="24976"/>
                    <a:pt x="10599" y="24636"/>
                  </a:cubicBezTo>
                  <a:cubicBezTo>
                    <a:pt x="10384" y="24188"/>
                    <a:pt x="10176" y="23742"/>
                    <a:pt x="9977" y="23291"/>
                  </a:cubicBezTo>
                  <a:cubicBezTo>
                    <a:pt x="9944" y="23197"/>
                    <a:pt x="9910" y="23103"/>
                    <a:pt x="9877" y="23009"/>
                  </a:cubicBezTo>
                  <a:cubicBezTo>
                    <a:pt x="9780" y="22742"/>
                    <a:pt x="9675" y="22477"/>
                    <a:pt x="9573" y="22208"/>
                  </a:cubicBezTo>
                  <a:cubicBezTo>
                    <a:pt x="9412" y="21787"/>
                    <a:pt x="9254" y="21369"/>
                    <a:pt x="9094" y="20947"/>
                  </a:cubicBezTo>
                  <a:cubicBezTo>
                    <a:pt x="9072" y="20893"/>
                    <a:pt x="9053" y="20838"/>
                    <a:pt x="9033" y="20781"/>
                  </a:cubicBezTo>
                  <a:lnTo>
                    <a:pt x="9030" y="20775"/>
                  </a:lnTo>
                  <a:cubicBezTo>
                    <a:pt x="8947" y="20512"/>
                    <a:pt x="8861" y="20251"/>
                    <a:pt x="8800" y="19983"/>
                  </a:cubicBezTo>
                  <a:cubicBezTo>
                    <a:pt x="8781" y="19898"/>
                    <a:pt x="8731" y="19823"/>
                    <a:pt x="8662" y="19773"/>
                  </a:cubicBezTo>
                  <a:cubicBezTo>
                    <a:pt x="8655" y="19754"/>
                    <a:pt x="8648" y="19734"/>
                    <a:pt x="8641" y="19715"/>
                  </a:cubicBezTo>
                  <a:cubicBezTo>
                    <a:pt x="8562" y="19494"/>
                    <a:pt x="8482" y="19277"/>
                    <a:pt x="8402" y="19056"/>
                  </a:cubicBezTo>
                  <a:cubicBezTo>
                    <a:pt x="8366" y="18964"/>
                    <a:pt x="8335" y="18871"/>
                    <a:pt x="8299" y="18782"/>
                  </a:cubicBezTo>
                  <a:cubicBezTo>
                    <a:pt x="8277" y="18721"/>
                    <a:pt x="8258" y="18665"/>
                    <a:pt x="8239" y="18599"/>
                  </a:cubicBezTo>
                  <a:cubicBezTo>
                    <a:pt x="8209" y="18536"/>
                    <a:pt x="8184" y="18472"/>
                    <a:pt x="8153" y="18408"/>
                  </a:cubicBezTo>
                  <a:cubicBezTo>
                    <a:pt x="8120" y="18358"/>
                    <a:pt x="8081" y="18311"/>
                    <a:pt x="8037" y="18268"/>
                  </a:cubicBezTo>
                  <a:cubicBezTo>
                    <a:pt x="8025" y="18254"/>
                    <a:pt x="8010" y="18242"/>
                    <a:pt x="7996" y="18231"/>
                  </a:cubicBezTo>
                  <a:cubicBezTo>
                    <a:pt x="7921" y="18024"/>
                    <a:pt x="7841" y="17819"/>
                    <a:pt x="7760" y="17616"/>
                  </a:cubicBezTo>
                  <a:cubicBezTo>
                    <a:pt x="7736" y="17551"/>
                    <a:pt x="7700" y="17493"/>
                    <a:pt x="7657" y="17442"/>
                  </a:cubicBezTo>
                  <a:cubicBezTo>
                    <a:pt x="7586" y="17157"/>
                    <a:pt x="7511" y="16873"/>
                    <a:pt x="7441" y="16589"/>
                  </a:cubicBezTo>
                  <a:cubicBezTo>
                    <a:pt x="7278" y="15947"/>
                    <a:pt x="7112" y="15305"/>
                    <a:pt x="6955" y="14663"/>
                  </a:cubicBezTo>
                  <a:cubicBezTo>
                    <a:pt x="6932" y="14567"/>
                    <a:pt x="6908" y="14472"/>
                    <a:pt x="6885" y="14375"/>
                  </a:cubicBezTo>
                  <a:cubicBezTo>
                    <a:pt x="6795" y="13921"/>
                    <a:pt x="6712" y="13465"/>
                    <a:pt x="6629" y="13009"/>
                  </a:cubicBezTo>
                  <a:cubicBezTo>
                    <a:pt x="6470" y="12142"/>
                    <a:pt x="6324" y="11275"/>
                    <a:pt x="6196" y="10406"/>
                  </a:cubicBezTo>
                  <a:cubicBezTo>
                    <a:pt x="6182" y="10252"/>
                    <a:pt x="6164" y="10097"/>
                    <a:pt x="6141" y="9942"/>
                  </a:cubicBezTo>
                  <a:cubicBezTo>
                    <a:pt x="6125" y="9822"/>
                    <a:pt x="6058" y="9707"/>
                    <a:pt x="5978" y="9618"/>
                  </a:cubicBezTo>
                  <a:cubicBezTo>
                    <a:pt x="5972" y="9609"/>
                    <a:pt x="5963" y="9601"/>
                    <a:pt x="5955" y="9593"/>
                  </a:cubicBezTo>
                  <a:cubicBezTo>
                    <a:pt x="5944" y="9479"/>
                    <a:pt x="5925" y="9363"/>
                    <a:pt x="5911" y="9250"/>
                  </a:cubicBezTo>
                  <a:cubicBezTo>
                    <a:pt x="5886" y="9058"/>
                    <a:pt x="5853" y="8870"/>
                    <a:pt x="5818" y="8682"/>
                  </a:cubicBezTo>
                  <a:cubicBezTo>
                    <a:pt x="5768" y="8391"/>
                    <a:pt x="5710" y="8101"/>
                    <a:pt x="5656" y="7810"/>
                  </a:cubicBezTo>
                  <a:cubicBezTo>
                    <a:pt x="5566" y="7332"/>
                    <a:pt x="5477" y="6855"/>
                    <a:pt x="5388" y="6376"/>
                  </a:cubicBezTo>
                  <a:cubicBezTo>
                    <a:pt x="5357" y="6099"/>
                    <a:pt x="5322" y="5821"/>
                    <a:pt x="5288" y="5543"/>
                  </a:cubicBezTo>
                  <a:cubicBezTo>
                    <a:pt x="5198" y="4824"/>
                    <a:pt x="5100" y="4105"/>
                    <a:pt x="4950" y="3398"/>
                  </a:cubicBezTo>
                  <a:cubicBezTo>
                    <a:pt x="4934" y="3329"/>
                    <a:pt x="4899" y="3268"/>
                    <a:pt x="4849" y="3219"/>
                  </a:cubicBezTo>
                  <a:cubicBezTo>
                    <a:pt x="4812" y="3041"/>
                    <a:pt x="4774" y="2862"/>
                    <a:pt x="4740" y="2682"/>
                  </a:cubicBezTo>
                  <a:cubicBezTo>
                    <a:pt x="4605" y="2015"/>
                    <a:pt x="4483" y="1344"/>
                    <a:pt x="4387" y="670"/>
                  </a:cubicBezTo>
                  <a:lnTo>
                    <a:pt x="4387" y="670"/>
                  </a:lnTo>
                  <a:cubicBezTo>
                    <a:pt x="4387" y="671"/>
                    <a:pt x="4387" y="671"/>
                    <a:pt x="4387" y="672"/>
                  </a:cubicBezTo>
                  <a:lnTo>
                    <a:pt x="4387" y="672"/>
                  </a:lnTo>
                  <a:cubicBezTo>
                    <a:pt x="4372" y="554"/>
                    <a:pt x="4368" y="421"/>
                    <a:pt x="4340" y="302"/>
                  </a:cubicBezTo>
                  <a:cubicBezTo>
                    <a:pt x="4293" y="118"/>
                    <a:pt x="4124" y="10"/>
                    <a:pt x="3941"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1"/>
            <p:cNvSpPr/>
            <p:nvPr/>
          </p:nvSpPr>
          <p:spPr>
            <a:xfrm>
              <a:off x="5277575" y="3114675"/>
              <a:ext cx="38125" cy="157175"/>
            </a:xfrm>
            <a:custGeom>
              <a:avLst/>
              <a:gdLst/>
              <a:ahLst/>
              <a:cxnLst/>
              <a:rect l="l" t="t" r="r" b="b"/>
              <a:pathLst>
                <a:path w="1525" h="6287" extrusionOk="0">
                  <a:moveTo>
                    <a:pt x="1045" y="1"/>
                  </a:moveTo>
                  <a:cubicBezTo>
                    <a:pt x="1033" y="1"/>
                    <a:pt x="1022" y="1"/>
                    <a:pt x="1009" y="4"/>
                  </a:cubicBezTo>
                  <a:lnTo>
                    <a:pt x="1011" y="4"/>
                  </a:lnTo>
                  <a:cubicBezTo>
                    <a:pt x="868" y="18"/>
                    <a:pt x="741" y="105"/>
                    <a:pt x="677" y="234"/>
                  </a:cubicBezTo>
                  <a:cubicBezTo>
                    <a:pt x="666" y="251"/>
                    <a:pt x="658" y="271"/>
                    <a:pt x="652" y="292"/>
                  </a:cubicBezTo>
                  <a:cubicBezTo>
                    <a:pt x="590" y="251"/>
                    <a:pt x="517" y="229"/>
                    <a:pt x="443" y="229"/>
                  </a:cubicBezTo>
                  <a:cubicBezTo>
                    <a:pt x="430" y="229"/>
                    <a:pt x="416" y="229"/>
                    <a:pt x="403" y="231"/>
                  </a:cubicBezTo>
                  <a:cubicBezTo>
                    <a:pt x="297" y="240"/>
                    <a:pt x="198" y="292"/>
                    <a:pt x="129" y="375"/>
                  </a:cubicBezTo>
                  <a:cubicBezTo>
                    <a:pt x="52" y="464"/>
                    <a:pt x="32" y="559"/>
                    <a:pt x="32" y="675"/>
                  </a:cubicBezTo>
                  <a:cubicBezTo>
                    <a:pt x="29" y="713"/>
                    <a:pt x="29" y="752"/>
                    <a:pt x="32" y="790"/>
                  </a:cubicBezTo>
                  <a:cubicBezTo>
                    <a:pt x="13" y="849"/>
                    <a:pt x="5" y="910"/>
                    <a:pt x="7" y="971"/>
                  </a:cubicBezTo>
                  <a:cubicBezTo>
                    <a:pt x="1" y="1071"/>
                    <a:pt x="27" y="1176"/>
                    <a:pt x="43" y="1275"/>
                  </a:cubicBezTo>
                  <a:cubicBezTo>
                    <a:pt x="59" y="1392"/>
                    <a:pt x="78" y="1511"/>
                    <a:pt x="96" y="1626"/>
                  </a:cubicBezTo>
                  <a:cubicBezTo>
                    <a:pt x="132" y="1856"/>
                    <a:pt x="167" y="2083"/>
                    <a:pt x="200" y="2311"/>
                  </a:cubicBezTo>
                  <a:cubicBezTo>
                    <a:pt x="218" y="2437"/>
                    <a:pt x="237" y="2565"/>
                    <a:pt x="256" y="2692"/>
                  </a:cubicBezTo>
                  <a:cubicBezTo>
                    <a:pt x="273" y="2823"/>
                    <a:pt x="286" y="2955"/>
                    <a:pt x="301" y="3086"/>
                  </a:cubicBezTo>
                  <a:cubicBezTo>
                    <a:pt x="311" y="3201"/>
                    <a:pt x="323" y="3312"/>
                    <a:pt x="333" y="3426"/>
                  </a:cubicBezTo>
                  <a:cubicBezTo>
                    <a:pt x="342" y="3551"/>
                    <a:pt x="347" y="3677"/>
                    <a:pt x="367" y="3797"/>
                  </a:cubicBezTo>
                  <a:cubicBezTo>
                    <a:pt x="388" y="3924"/>
                    <a:pt x="452" y="4040"/>
                    <a:pt x="557" y="4107"/>
                  </a:cubicBezTo>
                  <a:cubicBezTo>
                    <a:pt x="572" y="4273"/>
                    <a:pt x="588" y="4439"/>
                    <a:pt x="611" y="4602"/>
                  </a:cubicBezTo>
                  <a:cubicBezTo>
                    <a:pt x="613" y="4679"/>
                    <a:pt x="613" y="4755"/>
                    <a:pt x="618" y="4835"/>
                  </a:cubicBezTo>
                  <a:cubicBezTo>
                    <a:pt x="621" y="4925"/>
                    <a:pt x="621" y="5011"/>
                    <a:pt x="624" y="5100"/>
                  </a:cubicBezTo>
                  <a:cubicBezTo>
                    <a:pt x="627" y="5174"/>
                    <a:pt x="627" y="5253"/>
                    <a:pt x="655" y="5324"/>
                  </a:cubicBezTo>
                  <a:cubicBezTo>
                    <a:pt x="655" y="5330"/>
                    <a:pt x="658" y="5338"/>
                    <a:pt x="662" y="5343"/>
                  </a:cubicBezTo>
                  <a:cubicBezTo>
                    <a:pt x="665" y="5413"/>
                    <a:pt x="665" y="5480"/>
                    <a:pt x="668" y="5548"/>
                  </a:cubicBezTo>
                  <a:cubicBezTo>
                    <a:pt x="674" y="5704"/>
                    <a:pt x="688" y="5867"/>
                    <a:pt x="732" y="6021"/>
                  </a:cubicBezTo>
                  <a:cubicBezTo>
                    <a:pt x="780" y="6182"/>
                    <a:pt x="953" y="6287"/>
                    <a:pt x="1117" y="6287"/>
                  </a:cubicBezTo>
                  <a:cubicBezTo>
                    <a:pt x="1128" y="6287"/>
                    <a:pt x="1139" y="6286"/>
                    <a:pt x="1150" y="6285"/>
                  </a:cubicBezTo>
                  <a:cubicBezTo>
                    <a:pt x="1282" y="6271"/>
                    <a:pt x="1399" y="6199"/>
                    <a:pt x="1471" y="6089"/>
                  </a:cubicBezTo>
                  <a:cubicBezTo>
                    <a:pt x="1469" y="6028"/>
                    <a:pt x="1469" y="5967"/>
                    <a:pt x="1466" y="5902"/>
                  </a:cubicBezTo>
                  <a:cubicBezTo>
                    <a:pt x="1451" y="5413"/>
                    <a:pt x="1444" y="5004"/>
                    <a:pt x="1469" y="4593"/>
                  </a:cubicBezTo>
                  <a:lnTo>
                    <a:pt x="1490" y="4358"/>
                  </a:lnTo>
                  <a:cubicBezTo>
                    <a:pt x="1496" y="4265"/>
                    <a:pt x="1504" y="4175"/>
                    <a:pt x="1509" y="4084"/>
                  </a:cubicBezTo>
                  <a:cubicBezTo>
                    <a:pt x="1505" y="3988"/>
                    <a:pt x="1504" y="3893"/>
                    <a:pt x="1498" y="3797"/>
                  </a:cubicBezTo>
                  <a:cubicBezTo>
                    <a:pt x="1507" y="3562"/>
                    <a:pt x="1513" y="3326"/>
                    <a:pt x="1518" y="3091"/>
                  </a:cubicBezTo>
                  <a:lnTo>
                    <a:pt x="1510" y="2845"/>
                  </a:lnTo>
                  <a:cubicBezTo>
                    <a:pt x="1504" y="2695"/>
                    <a:pt x="1491" y="2549"/>
                    <a:pt x="1479" y="2402"/>
                  </a:cubicBezTo>
                  <a:cubicBezTo>
                    <a:pt x="1463" y="2200"/>
                    <a:pt x="1443" y="2003"/>
                    <a:pt x="1438" y="1773"/>
                  </a:cubicBezTo>
                  <a:cubicBezTo>
                    <a:pt x="1435" y="1665"/>
                    <a:pt x="1430" y="1540"/>
                    <a:pt x="1485" y="1438"/>
                  </a:cubicBezTo>
                  <a:cubicBezTo>
                    <a:pt x="1499" y="1411"/>
                    <a:pt x="1512" y="1389"/>
                    <a:pt x="1524" y="1369"/>
                  </a:cubicBezTo>
                  <a:cubicBezTo>
                    <a:pt x="1521" y="1162"/>
                    <a:pt x="1518" y="956"/>
                    <a:pt x="1509" y="747"/>
                  </a:cubicBezTo>
                  <a:cubicBezTo>
                    <a:pt x="1505" y="664"/>
                    <a:pt x="1494" y="583"/>
                    <a:pt x="1485" y="498"/>
                  </a:cubicBezTo>
                  <a:cubicBezTo>
                    <a:pt x="1473" y="390"/>
                    <a:pt x="1454" y="265"/>
                    <a:pt x="1383" y="179"/>
                  </a:cubicBezTo>
                  <a:cubicBezTo>
                    <a:pt x="1294" y="71"/>
                    <a:pt x="1183" y="1"/>
                    <a:pt x="1045" y="1"/>
                  </a:cubicBezTo>
                  <a:close/>
                </a:path>
              </a:pathLst>
            </a:custGeom>
            <a:solidFill>
              <a:srgbClr val="4646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1"/>
            <p:cNvSpPr/>
            <p:nvPr/>
          </p:nvSpPr>
          <p:spPr>
            <a:xfrm>
              <a:off x="5294150" y="3109225"/>
              <a:ext cx="22050" cy="46550"/>
            </a:xfrm>
            <a:custGeom>
              <a:avLst/>
              <a:gdLst/>
              <a:ahLst/>
              <a:cxnLst/>
              <a:rect l="l" t="t" r="r" b="b"/>
              <a:pathLst>
                <a:path w="882" h="1862" extrusionOk="0">
                  <a:moveTo>
                    <a:pt x="243" y="1"/>
                  </a:moveTo>
                  <a:cubicBezTo>
                    <a:pt x="91" y="75"/>
                    <a:pt x="3" y="233"/>
                    <a:pt x="6" y="406"/>
                  </a:cubicBezTo>
                  <a:cubicBezTo>
                    <a:pt x="9" y="477"/>
                    <a:pt x="9" y="547"/>
                    <a:pt x="13" y="615"/>
                  </a:cubicBezTo>
                  <a:cubicBezTo>
                    <a:pt x="3" y="655"/>
                    <a:pt x="0" y="696"/>
                    <a:pt x="5" y="738"/>
                  </a:cubicBezTo>
                  <a:cubicBezTo>
                    <a:pt x="6" y="767"/>
                    <a:pt x="9" y="793"/>
                    <a:pt x="13" y="821"/>
                  </a:cubicBezTo>
                  <a:cubicBezTo>
                    <a:pt x="17" y="889"/>
                    <a:pt x="17" y="958"/>
                    <a:pt x="17" y="1026"/>
                  </a:cubicBezTo>
                  <a:lnTo>
                    <a:pt x="17" y="1258"/>
                  </a:lnTo>
                  <a:cubicBezTo>
                    <a:pt x="17" y="1374"/>
                    <a:pt x="6" y="1491"/>
                    <a:pt x="52" y="1598"/>
                  </a:cubicBezTo>
                  <a:cubicBezTo>
                    <a:pt x="121" y="1769"/>
                    <a:pt x="276" y="1862"/>
                    <a:pt x="435" y="1862"/>
                  </a:cubicBezTo>
                  <a:cubicBezTo>
                    <a:pt x="545" y="1862"/>
                    <a:pt x="657" y="1817"/>
                    <a:pt x="744" y="1725"/>
                  </a:cubicBezTo>
                  <a:cubicBezTo>
                    <a:pt x="882" y="1581"/>
                    <a:pt x="863" y="1319"/>
                    <a:pt x="869" y="1134"/>
                  </a:cubicBezTo>
                  <a:cubicBezTo>
                    <a:pt x="875" y="972"/>
                    <a:pt x="875" y="818"/>
                    <a:pt x="836" y="658"/>
                  </a:cubicBezTo>
                  <a:cubicBezTo>
                    <a:pt x="835" y="648"/>
                    <a:pt x="831" y="638"/>
                    <a:pt x="828" y="627"/>
                  </a:cubicBezTo>
                  <a:cubicBezTo>
                    <a:pt x="828" y="527"/>
                    <a:pt x="824" y="431"/>
                    <a:pt x="820" y="336"/>
                  </a:cubicBezTo>
                  <a:cubicBezTo>
                    <a:pt x="817" y="190"/>
                    <a:pt x="719" y="71"/>
                    <a:pt x="595" y="10"/>
                  </a:cubicBezTo>
                  <a:cubicBezTo>
                    <a:pt x="478" y="9"/>
                    <a:pt x="360" y="6"/>
                    <a:pt x="243" y="1"/>
                  </a:cubicBezTo>
                  <a:close/>
                </a:path>
              </a:pathLst>
            </a:custGeom>
            <a:solidFill>
              <a:srgbClr val="4646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1"/>
            <p:cNvSpPr/>
            <p:nvPr/>
          </p:nvSpPr>
          <p:spPr>
            <a:xfrm>
              <a:off x="3808700" y="2174300"/>
              <a:ext cx="1516075" cy="1045575"/>
            </a:xfrm>
            <a:custGeom>
              <a:avLst/>
              <a:gdLst/>
              <a:ahLst/>
              <a:cxnLst/>
              <a:rect l="l" t="t" r="r" b="b"/>
              <a:pathLst>
                <a:path w="60643" h="41823" extrusionOk="0">
                  <a:moveTo>
                    <a:pt x="33191" y="0"/>
                  </a:moveTo>
                  <a:cubicBezTo>
                    <a:pt x="33124" y="0"/>
                    <a:pt x="33057" y="0"/>
                    <a:pt x="32992" y="3"/>
                  </a:cubicBezTo>
                  <a:lnTo>
                    <a:pt x="32996" y="5"/>
                  </a:lnTo>
                  <a:lnTo>
                    <a:pt x="32809" y="14"/>
                  </a:lnTo>
                  <a:cubicBezTo>
                    <a:pt x="32501" y="27"/>
                    <a:pt x="32194" y="43"/>
                    <a:pt x="31884" y="43"/>
                  </a:cubicBezTo>
                  <a:cubicBezTo>
                    <a:pt x="31807" y="46"/>
                    <a:pt x="31731" y="46"/>
                    <a:pt x="31654" y="46"/>
                  </a:cubicBezTo>
                  <a:cubicBezTo>
                    <a:pt x="31527" y="46"/>
                    <a:pt x="31400" y="46"/>
                    <a:pt x="31275" y="50"/>
                  </a:cubicBezTo>
                  <a:lnTo>
                    <a:pt x="31051" y="63"/>
                  </a:lnTo>
                  <a:cubicBezTo>
                    <a:pt x="30899" y="69"/>
                    <a:pt x="30754" y="75"/>
                    <a:pt x="30603" y="79"/>
                  </a:cubicBezTo>
                  <a:lnTo>
                    <a:pt x="30019" y="104"/>
                  </a:lnTo>
                  <a:lnTo>
                    <a:pt x="29438" y="127"/>
                  </a:lnTo>
                  <a:cubicBezTo>
                    <a:pt x="29042" y="140"/>
                    <a:pt x="28646" y="157"/>
                    <a:pt x="28253" y="187"/>
                  </a:cubicBezTo>
                  <a:lnTo>
                    <a:pt x="27915" y="212"/>
                  </a:lnTo>
                  <a:cubicBezTo>
                    <a:pt x="27611" y="235"/>
                    <a:pt x="27311" y="257"/>
                    <a:pt x="27012" y="288"/>
                  </a:cubicBezTo>
                  <a:cubicBezTo>
                    <a:pt x="26612" y="334"/>
                    <a:pt x="26213" y="389"/>
                    <a:pt x="25814" y="462"/>
                  </a:cubicBezTo>
                  <a:lnTo>
                    <a:pt x="25399" y="534"/>
                  </a:lnTo>
                  <a:cubicBezTo>
                    <a:pt x="25156" y="576"/>
                    <a:pt x="24917" y="619"/>
                    <a:pt x="24674" y="672"/>
                  </a:cubicBezTo>
                  <a:cubicBezTo>
                    <a:pt x="23937" y="828"/>
                    <a:pt x="23179" y="1016"/>
                    <a:pt x="22355" y="1247"/>
                  </a:cubicBezTo>
                  <a:cubicBezTo>
                    <a:pt x="21627" y="1450"/>
                    <a:pt x="20907" y="1665"/>
                    <a:pt x="20188" y="1898"/>
                  </a:cubicBezTo>
                  <a:cubicBezTo>
                    <a:pt x="19601" y="2094"/>
                    <a:pt x="19019" y="2346"/>
                    <a:pt x="18460" y="2588"/>
                  </a:cubicBezTo>
                  <a:lnTo>
                    <a:pt x="18150" y="2725"/>
                  </a:lnTo>
                  <a:cubicBezTo>
                    <a:pt x="17442" y="3016"/>
                    <a:pt x="16727" y="3319"/>
                    <a:pt x="16024" y="3645"/>
                  </a:cubicBezTo>
                  <a:cubicBezTo>
                    <a:pt x="15833" y="3734"/>
                    <a:pt x="15640" y="3830"/>
                    <a:pt x="15452" y="3925"/>
                  </a:cubicBezTo>
                  <a:lnTo>
                    <a:pt x="15064" y="4124"/>
                  </a:lnTo>
                  <a:lnTo>
                    <a:pt x="14852" y="4229"/>
                  </a:lnTo>
                  <a:lnTo>
                    <a:pt x="14641" y="4336"/>
                  </a:lnTo>
                  <a:lnTo>
                    <a:pt x="14558" y="4376"/>
                  </a:lnTo>
                  <a:lnTo>
                    <a:pt x="14478" y="4419"/>
                  </a:lnTo>
                  <a:cubicBezTo>
                    <a:pt x="14406" y="4456"/>
                    <a:pt x="14342" y="4505"/>
                    <a:pt x="14287" y="4564"/>
                  </a:cubicBezTo>
                  <a:cubicBezTo>
                    <a:pt x="14231" y="4611"/>
                    <a:pt x="14187" y="4671"/>
                    <a:pt x="14159" y="4738"/>
                  </a:cubicBezTo>
                  <a:cubicBezTo>
                    <a:pt x="14102" y="4854"/>
                    <a:pt x="14102" y="4990"/>
                    <a:pt x="14159" y="5107"/>
                  </a:cubicBezTo>
                  <a:cubicBezTo>
                    <a:pt x="14248" y="5140"/>
                    <a:pt x="14319" y="5197"/>
                    <a:pt x="14383" y="5298"/>
                  </a:cubicBezTo>
                  <a:cubicBezTo>
                    <a:pt x="14389" y="5306"/>
                    <a:pt x="14392" y="5316"/>
                    <a:pt x="14398" y="5322"/>
                  </a:cubicBezTo>
                  <a:cubicBezTo>
                    <a:pt x="14436" y="5336"/>
                    <a:pt x="14475" y="5344"/>
                    <a:pt x="14516" y="5344"/>
                  </a:cubicBezTo>
                  <a:cubicBezTo>
                    <a:pt x="14777" y="5497"/>
                    <a:pt x="14975" y="5660"/>
                    <a:pt x="15170" y="5826"/>
                  </a:cubicBezTo>
                  <a:cubicBezTo>
                    <a:pt x="15413" y="6030"/>
                    <a:pt x="15580" y="6194"/>
                    <a:pt x="15754" y="6360"/>
                  </a:cubicBezTo>
                  <a:lnTo>
                    <a:pt x="15952" y="6551"/>
                  </a:lnTo>
                  <a:cubicBezTo>
                    <a:pt x="16157" y="6753"/>
                    <a:pt x="16362" y="6953"/>
                    <a:pt x="16568" y="7152"/>
                  </a:cubicBezTo>
                  <a:lnTo>
                    <a:pt x="16820" y="7375"/>
                  </a:lnTo>
                  <a:cubicBezTo>
                    <a:pt x="16936" y="7479"/>
                    <a:pt x="17054" y="7583"/>
                    <a:pt x="17167" y="7691"/>
                  </a:cubicBezTo>
                  <a:cubicBezTo>
                    <a:pt x="17342" y="7883"/>
                    <a:pt x="17508" y="8087"/>
                    <a:pt x="17661" y="8298"/>
                  </a:cubicBezTo>
                  <a:cubicBezTo>
                    <a:pt x="17840" y="8538"/>
                    <a:pt x="18018" y="8785"/>
                    <a:pt x="18175" y="9048"/>
                  </a:cubicBezTo>
                  <a:cubicBezTo>
                    <a:pt x="18300" y="9285"/>
                    <a:pt x="18408" y="9534"/>
                    <a:pt x="18516" y="9783"/>
                  </a:cubicBezTo>
                  <a:lnTo>
                    <a:pt x="18619" y="10008"/>
                  </a:lnTo>
                  <a:lnTo>
                    <a:pt x="18856" y="10539"/>
                  </a:lnTo>
                  <a:lnTo>
                    <a:pt x="19091" y="11070"/>
                  </a:lnTo>
                  <a:lnTo>
                    <a:pt x="19318" y="11592"/>
                  </a:lnTo>
                  <a:lnTo>
                    <a:pt x="19548" y="12114"/>
                  </a:lnTo>
                  <a:cubicBezTo>
                    <a:pt x="19615" y="12263"/>
                    <a:pt x="19686" y="12413"/>
                    <a:pt x="19756" y="12560"/>
                  </a:cubicBezTo>
                  <a:cubicBezTo>
                    <a:pt x="19849" y="12751"/>
                    <a:pt x="19938" y="12944"/>
                    <a:pt x="20024" y="13138"/>
                  </a:cubicBezTo>
                  <a:cubicBezTo>
                    <a:pt x="20137" y="13398"/>
                    <a:pt x="20229" y="13662"/>
                    <a:pt x="20321" y="13927"/>
                  </a:cubicBezTo>
                  <a:lnTo>
                    <a:pt x="20409" y="14179"/>
                  </a:lnTo>
                  <a:cubicBezTo>
                    <a:pt x="20534" y="14541"/>
                    <a:pt x="20669" y="14894"/>
                    <a:pt x="20807" y="15248"/>
                  </a:cubicBezTo>
                  <a:cubicBezTo>
                    <a:pt x="20896" y="15478"/>
                    <a:pt x="20987" y="15709"/>
                    <a:pt x="21078" y="15936"/>
                  </a:cubicBezTo>
                  <a:cubicBezTo>
                    <a:pt x="21269" y="16404"/>
                    <a:pt x="21458" y="16872"/>
                    <a:pt x="21621" y="17349"/>
                  </a:cubicBezTo>
                  <a:cubicBezTo>
                    <a:pt x="21723" y="17634"/>
                    <a:pt x="21806" y="17926"/>
                    <a:pt x="21885" y="18215"/>
                  </a:cubicBezTo>
                  <a:lnTo>
                    <a:pt x="22061" y="18881"/>
                  </a:lnTo>
                  <a:lnTo>
                    <a:pt x="22266" y="19646"/>
                  </a:lnTo>
                  <a:cubicBezTo>
                    <a:pt x="22385" y="20113"/>
                    <a:pt x="22509" y="20611"/>
                    <a:pt x="22592" y="21116"/>
                  </a:cubicBezTo>
                  <a:cubicBezTo>
                    <a:pt x="22662" y="21531"/>
                    <a:pt x="22715" y="21987"/>
                    <a:pt x="22758" y="22510"/>
                  </a:cubicBezTo>
                  <a:cubicBezTo>
                    <a:pt x="22800" y="22987"/>
                    <a:pt x="22837" y="23465"/>
                    <a:pt x="22850" y="23944"/>
                  </a:cubicBezTo>
                  <a:cubicBezTo>
                    <a:pt x="22845" y="24057"/>
                    <a:pt x="22848" y="24168"/>
                    <a:pt x="22859" y="24279"/>
                  </a:cubicBezTo>
                  <a:cubicBezTo>
                    <a:pt x="22866" y="24309"/>
                    <a:pt x="22872" y="24337"/>
                    <a:pt x="22881" y="24365"/>
                  </a:cubicBezTo>
                  <a:cubicBezTo>
                    <a:pt x="22559" y="24469"/>
                    <a:pt x="22230" y="24577"/>
                    <a:pt x="21898" y="24678"/>
                  </a:cubicBezTo>
                  <a:lnTo>
                    <a:pt x="21323" y="24860"/>
                  </a:lnTo>
                  <a:cubicBezTo>
                    <a:pt x="20862" y="25007"/>
                    <a:pt x="20398" y="25154"/>
                    <a:pt x="19928" y="25289"/>
                  </a:cubicBezTo>
                  <a:cubicBezTo>
                    <a:pt x="19529" y="25394"/>
                    <a:pt x="19139" y="25510"/>
                    <a:pt x="18748" y="25637"/>
                  </a:cubicBezTo>
                  <a:cubicBezTo>
                    <a:pt x="18552" y="25701"/>
                    <a:pt x="18356" y="25768"/>
                    <a:pt x="18162" y="25834"/>
                  </a:cubicBezTo>
                  <a:cubicBezTo>
                    <a:pt x="18045" y="25873"/>
                    <a:pt x="17923" y="25911"/>
                    <a:pt x="17802" y="25950"/>
                  </a:cubicBezTo>
                  <a:lnTo>
                    <a:pt x="17569" y="26023"/>
                  </a:lnTo>
                  <a:cubicBezTo>
                    <a:pt x="17087" y="26180"/>
                    <a:pt x="16609" y="26358"/>
                    <a:pt x="16135" y="26534"/>
                  </a:cubicBezTo>
                  <a:cubicBezTo>
                    <a:pt x="15847" y="26642"/>
                    <a:pt x="15557" y="26751"/>
                    <a:pt x="15267" y="26856"/>
                  </a:cubicBezTo>
                  <a:cubicBezTo>
                    <a:pt x="14882" y="26994"/>
                    <a:pt x="14500" y="27141"/>
                    <a:pt x="14117" y="27287"/>
                  </a:cubicBezTo>
                  <a:cubicBezTo>
                    <a:pt x="13929" y="27360"/>
                    <a:pt x="13736" y="27431"/>
                    <a:pt x="13545" y="27504"/>
                  </a:cubicBezTo>
                  <a:lnTo>
                    <a:pt x="13185" y="27641"/>
                  </a:lnTo>
                  <a:lnTo>
                    <a:pt x="12931" y="27766"/>
                  </a:lnTo>
                  <a:lnTo>
                    <a:pt x="12325" y="28059"/>
                  </a:lnTo>
                  <a:cubicBezTo>
                    <a:pt x="11849" y="28289"/>
                    <a:pt x="11370" y="28514"/>
                    <a:pt x="10905" y="28768"/>
                  </a:cubicBezTo>
                  <a:lnTo>
                    <a:pt x="10390" y="29045"/>
                  </a:lnTo>
                  <a:lnTo>
                    <a:pt x="9872" y="29322"/>
                  </a:lnTo>
                  <a:lnTo>
                    <a:pt x="9745" y="29394"/>
                  </a:lnTo>
                  <a:cubicBezTo>
                    <a:pt x="9438" y="29552"/>
                    <a:pt x="9138" y="29714"/>
                    <a:pt x="8848" y="29900"/>
                  </a:cubicBezTo>
                  <a:lnTo>
                    <a:pt x="8483" y="30138"/>
                  </a:lnTo>
                  <a:cubicBezTo>
                    <a:pt x="8288" y="30268"/>
                    <a:pt x="8093" y="30396"/>
                    <a:pt x="7891" y="30518"/>
                  </a:cubicBezTo>
                  <a:lnTo>
                    <a:pt x="7677" y="30648"/>
                  </a:lnTo>
                  <a:cubicBezTo>
                    <a:pt x="7453" y="30780"/>
                    <a:pt x="7232" y="30910"/>
                    <a:pt x="7022" y="31057"/>
                  </a:cubicBezTo>
                  <a:cubicBezTo>
                    <a:pt x="6813" y="31214"/>
                    <a:pt x="6598" y="31364"/>
                    <a:pt x="6387" y="31516"/>
                  </a:cubicBezTo>
                  <a:lnTo>
                    <a:pt x="6122" y="31705"/>
                  </a:lnTo>
                  <a:lnTo>
                    <a:pt x="5771" y="31948"/>
                  </a:lnTo>
                  <a:cubicBezTo>
                    <a:pt x="5634" y="32040"/>
                    <a:pt x="5493" y="32136"/>
                    <a:pt x="5358" y="32231"/>
                  </a:cubicBezTo>
                  <a:cubicBezTo>
                    <a:pt x="5344" y="32245"/>
                    <a:pt x="5328" y="32256"/>
                    <a:pt x="5311" y="32267"/>
                  </a:cubicBezTo>
                  <a:cubicBezTo>
                    <a:pt x="5308" y="32264"/>
                    <a:pt x="5321" y="32258"/>
                    <a:pt x="5324" y="32255"/>
                  </a:cubicBezTo>
                  <a:lnTo>
                    <a:pt x="5324" y="32255"/>
                  </a:lnTo>
                  <a:lnTo>
                    <a:pt x="5302" y="32264"/>
                  </a:lnTo>
                  <a:lnTo>
                    <a:pt x="5308" y="32270"/>
                  </a:lnTo>
                  <a:cubicBezTo>
                    <a:pt x="5126" y="32407"/>
                    <a:pt x="4943" y="32551"/>
                    <a:pt x="4768" y="32695"/>
                  </a:cubicBezTo>
                  <a:lnTo>
                    <a:pt x="4605" y="32823"/>
                  </a:lnTo>
                  <a:cubicBezTo>
                    <a:pt x="4452" y="32937"/>
                    <a:pt x="4298" y="33056"/>
                    <a:pt x="4154" y="33180"/>
                  </a:cubicBezTo>
                  <a:cubicBezTo>
                    <a:pt x="3976" y="33333"/>
                    <a:pt x="3800" y="33490"/>
                    <a:pt x="3628" y="33647"/>
                  </a:cubicBezTo>
                  <a:lnTo>
                    <a:pt x="3503" y="33758"/>
                  </a:lnTo>
                  <a:lnTo>
                    <a:pt x="3426" y="33825"/>
                  </a:lnTo>
                  <a:cubicBezTo>
                    <a:pt x="3414" y="33838"/>
                    <a:pt x="3399" y="33850"/>
                    <a:pt x="3384" y="33861"/>
                  </a:cubicBezTo>
                  <a:lnTo>
                    <a:pt x="3205" y="34040"/>
                  </a:lnTo>
                  <a:lnTo>
                    <a:pt x="2909" y="34331"/>
                  </a:lnTo>
                  <a:cubicBezTo>
                    <a:pt x="2851" y="34384"/>
                    <a:pt x="2797" y="34439"/>
                    <a:pt x="2743" y="34497"/>
                  </a:cubicBezTo>
                  <a:cubicBezTo>
                    <a:pt x="2701" y="34537"/>
                    <a:pt x="2664" y="34583"/>
                    <a:pt x="2626" y="34627"/>
                  </a:cubicBezTo>
                  <a:lnTo>
                    <a:pt x="2401" y="34876"/>
                  </a:lnTo>
                  <a:cubicBezTo>
                    <a:pt x="2222" y="35067"/>
                    <a:pt x="2037" y="35259"/>
                    <a:pt x="1851" y="35450"/>
                  </a:cubicBezTo>
                  <a:cubicBezTo>
                    <a:pt x="1616" y="35698"/>
                    <a:pt x="1386" y="35956"/>
                    <a:pt x="1168" y="36221"/>
                  </a:cubicBezTo>
                  <a:lnTo>
                    <a:pt x="1236" y="36138"/>
                  </a:lnTo>
                  <a:lnTo>
                    <a:pt x="1115" y="36282"/>
                  </a:lnTo>
                  <a:cubicBezTo>
                    <a:pt x="1002" y="36418"/>
                    <a:pt x="890" y="36556"/>
                    <a:pt x="763" y="36678"/>
                  </a:cubicBezTo>
                  <a:cubicBezTo>
                    <a:pt x="766" y="36678"/>
                    <a:pt x="744" y="36709"/>
                    <a:pt x="747" y="36712"/>
                  </a:cubicBezTo>
                  <a:cubicBezTo>
                    <a:pt x="752" y="36715"/>
                    <a:pt x="724" y="36753"/>
                    <a:pt x="721" y="36756"/>
                  </a:cubicBezTo>
                  <a:lnTo>
                    <a:pt x="710" y="36759"/>
                  </a:lnTo>
                  <a:lnTo>
                    <a:pt x="677" y="36833"/>
                  </a:lnTo>
                  <a:cubicBezTo>
                    <a:pt x="628" y="36958"/>
                    <a:pt x="569" y="37032"/>
                    <a:pt x="476" y="37079"/>
                  </a:cubicBezTo>
                  <a:cubicBezTo>
                    <a:pt x="423" y="37110"/>
                    <a:pt x="365" y="37129"/>
                    <a:pt x="304" y="37133"/>
                  </a:cubicBezTo>
                  <a:cubicBezTo>
                    <a:pt x="201" y="37296"/>
                    <a:pt x="116" y="37470"/>
                    <a:pt x="50" y="37652"/>
                  </a:cubicBezTo>
                  <a:cubicBezTo>
                    <a:pt x="29" y="37695"/>
                    <a:pt x="14" y="37742"/>
                    <a:pt x="8" y="37791"/>
                  </a:cubicBezTo>
                  <a:cubicBezTo>
                    <a:pt x="0" y="37880"/>
                    <a:pt x="19" y="37969"/>
                    <a:pt x="65" y="38046"/>
                  </a:cubicBezTo>
                  <a:cubicBezTo>
                    <a:pt x="140" y="38295"/>
                    <a:pt x="245" y="38535"/>
                    <a:pt x="351" y="38774"/>
                  </a:cubicBezTo>
                  <a:lnTo>
                    <a:pt x="390" y="38857"/>
                  </a:lnTo>
                  <a:lnTo>
                    <a:pt x="523" y="39173"/>
                  </a:lnTo>
                  <a:cubicBezTo>
                    <a:pt x="600" y="39355"/>
                    <a:pt x="680" y="39540"/>
                    <a:pt x="769" y="39721"/>
                  </a:cubicBezTo>
                  <a:cubicBezTo>
                    <a:pt x="904" y="39988"/>
                    <a:pt x="1038" y="40249"/>
                    <a:pt x="1179" y="40510"/>
                  </a:cubicBezTo>
                  <a:cubicBezTo>
                    <a:pt x="1254" y="40639"/>
                    <a:pt x="1317" y="40774"/>
                    <a:pt x="1367" y="40913"/>
                  </a:cubicBezTo>
                  <a:cubicBezTo>
                    <a:pt x="1392" y="41041"/>
                    <a:pt x="1408" y="41173"/>
                    <a:pt x="1422" y="41303"/>
                  </a:cubicBezTo>
                  <a:cubicBezTo>
                    <a:pt x="1447" y="41498"/>
                    <a:pt x="1517" y="41646"/>
                    <a:pt x="1626" y="41730"/>
                  </a:cubicBezTo>
                  <a:cubicBezTo>
                    <a:pt x="1704" y="41791"/>
                    <a:pt x="1801" y="41823"/>
                    <a:pt x="1900" y="41823"/>
                  </a:cubicBezTo>
                  <a:cubicBezTo>
                    <a:pt x="2031" y="41823"/>
                    <a:pt x="2170" y="41769"/>
                    <a:pt x="2299" y="41669"/>
                  </a:cubicBezTo>
                  <a:cubicBezTo>
                    <a:pt x="2422" y="41572"/>
                    <a:pt x="2538" y="41459"/>
                    <a:pt x="2656" y="41350"/>
                  </a:cubicBezTo>
                  <a:cubicBezTo>
                    <a:pt x="2732" y="41275"/>
                    <a:pt x="2812" y="41198"/>
                    <a:pt x="2897" y="41127"/>
                  </a:cubicBezTo>
                  <a:cubicBezTo>
                    <a:pt x="3136" y="40916"/>
                    <a:pt x="3392" y="40725"/>
                    <a:pt x="3659" y="40553"/>
                  </a:cubicBezTo>
                  <a:cubicBezTo>
                    <a:pt x="3783" y="40481"/>
                    <a:pt x="3915" y="40421"/>
                    <a:pt x="4049" y="40373"/>
                  </a:cubicBezTo>
                  <a:cubicBezTo>
                    <a:pt x="4163" y="40348"/>
                    <a:pt x="4282" y="40329"/>
                    <a:pt x="4400" y="40307"/>
                  </a:cubicBezTo>
                  <a:lnTo>
                    <a:pt x="4516" y="40287"/>
                  </a:lnTo>
                  <a:cubicBezTo>
                    <a:pt x="4691" y="40258"/>
                    <a:pt x="4807" y="40241"/>
                    <a:pt x="4896" y="40166"/>
                  </a:cubicBezTo>
                  <a:cubicBezTo>
                    <a:pt x="5007" y="40072"/>
                    <a:pt x="5075" y="39942"/>
                    <a:pt x="5142" y="39817"/>
                  </a:cubicBezTo>
                  <a:lnTo>
                    <a:pt x="5183" y="39737"/>
                  </a:lnTo>
                  <a:cubicBezTo>
                    <a:pt x="5324" y="39519"/>
                    <a:pt x="5488" y="39317"/>
                    <a:pt x="5674" y="39137"/>
                  </a:cubicBezTo>
                  <a:cubicBezTo>
                    <a:pt x="5998" y="38835"/>
                    <a:pt x="6348" y="38561"/>
                    <a:pt x="6719" y="38320"/>
                  </a:cubicBezTo>
                  <a:lnTo>
                    <a:pt x="7011" y="38138"/>
                  </a:lnTo>
                  <a:lnTo>
                    <a:pt x="7306" y="37952"/>
                  </a:lnTo>
                  <a:cubicBezTo>
                    <a:pt x="7503" y="37825"/>
                    <a:pt x="7704" y="37700"/>
                    <a:pt x="7909" y="37583"/>
                  </a:cubicBezTo>
                  <a:cubicBezTo>
                    <a:pt x="8098" y="37481"/>
                    <a:pt x="8289" y="37378"/>
                    <a:pt x="8482" y="37279"/>
                  </a:cubicBezTo>
                  <a:lnTo>
                    <a:pt x="8770" y="37129"/>
                  </a:lnTo>
                  <a:cubicBezTo>
                    <a:pt x="8914" y="37052"/>
                    <a:pt x="9053" y="36969"/>
                    <a:pt x="9191" y="36886"/>
                  </a:cubicBezTo>
                  <a:lnTo>
                    <a:pt x="9376" y="36775"/>
                  </a:lnTo>
                  <a:lnTo>
                    <a:pt x="9639" y="36618"/>
                  </a:lnTo>
                  <a:lnTo>
                    <a:pt x="9850" y="36490"/>
                  </a:lnTo>
                  <a:lnTo>
                    <a:pt x="10528" y="36109"/>
                  </a:lnTo>
                  <a:cubicBezTo>
                    <a:pt x="10813" y="35953"/>
                    <a:pt x="11096" y="35796"/>
                    <a:pt x="11375" y="35633"/>
                  </a:cubicBezTo>
                  <a:cubicBezTo>
                    <a:pt x="11505" y="35560"/>
                    <a:pt x="11633" y="35483"/>
                    <a:pt x="11763" y="35403"/>
                  </a:cubicBezTo>
                  <a:cubicBezTo>
                    <a:pt x="11807" y="35425"/>
                    <a:pt x="11856" y="35436"/>
                    <a:pt x="11904" y="35436"/>
                  </a:cubicBezTo>
                  <a:cubicBezTo>
                    <a:pt x="11907" y="35436"/>
                    <a:pt x="11910" y="35436"/>
                    <a:pt x="11914" y="35436"/>
                  </a:cubicBezTo>
                  <a:cubicBezTo>
                    <a:pt x="11987" y="35436"/>
                    <a:pt x="12058" y="35417"/>
                    <a:pt x="12122" y="35381"/>
                  </a:cubicBezTo>
                  <a:cubicBezTo>
                    <a:pt x="12454" y="35203"/>
                    <a:pt x="12795" y="35053"/>
                    <a:pt x="13138" y="34902"/>
                  </a:cubicBezTo>
                  <a:cubicBezTo>
                    <a:pt x="13157" y="34893"/>
                    <a:pt x="13179" y="34887"/>
                    <a:pt x="13197" y="34877"/>
                  </a:cubicBezTo>
                  <a:cubicBezTo>
                    <a:pt x="13418" y="34749"/>
                    <a:pt x="13658" y="34625"/>
                    <a:pt x="13940" y="34484"/>
                  </a:cubicBezTo>
                  <a:lnTo>
                    <a:pt x="14087" y="34420"/>
                  </a:lnTo>
                  <a:lnTo>
                    <a:pt x="14156" y="34376"/>
                  </a:lnTo>
                  <a:cubicBezTo>
                    <a:pt x="14456" y="34220"/>
                    <a:pt x="14760" y="34072"/>
                    <a:pt x="15064" y="33925"/>
                  </a:cubicBezTo>
                  <a:lnTo>
                    <a:pt x="15353" y="33783"/>
                  </a:lnTo>
                  <a:lnTo>
                    <a:pt x="15934" y="33495"/>
                  </a:lnTo>
                  <a:lnTo>
                    <a:pt x="16343" y="33277"/>
                  </a:lnTo>
                  <a:lnTo>
                    <a:pt x="16515" y="33185"/>
                  </a:lnTo>
                  <a:cubicBezTo>
                    <a:pt x="16764" y="33052"/>
                    <a:pt x="17010" y="32920"/>
                    <a:pt x="17265" y="32798"/>
                  </a:cubicBezTo>
                  <a:cubicBezTo>
                    <a:pt x="17516" y="32677"/>
                    <a:pt x="17771" y="32568"/>
                    <a:pt x="18026" y="32466"/>
                  </a:cubicBezTo>
                  <a:cubicBezTo>
                    <a:pt x="18115" y="32427"/>
                    <a:pt x="18205" y="32392"/>
                    <a:pt x="18292" y="32360"/>
                  </a:cubicBezTo>
                  <a:lnTo>
                    <a:pt x="18381" y="32328"/>
                  </a:lnTo>
                  <a:cubicBezTo>
                    <a:pt x="18486" y="32289"/>
                    <a:pt x="18591" y="32252"/>
                    <a:pt x="18696" y="32211"/>
                  </a:cubicBezTo>
                  <a:lnTo>
                    <a:pt x="19393" y="31937"/>
                  </a:lnTo>
                  <a:lnTo>
                    <a:pt x="20085" y="31664"/>
                  </a:lnTo>
                  <a:cubicBezTo>
                    <a:pt x="20597" y="31475"/>
                    <a:pt x="21106" y="31279"/>
                    <a:pt x="21611" y="31082"/>
                  </a:cubicBezTo>
                  <a:lnTo>
                    <a:pt x="22078" y="30902"/>
                  </a:lnTo>
                  <a:lnTo>
                    <a:pt x="22347" y="30800"/>
                  </a:lnTo>
                  <a:cubicBezTo>
                    <a:pt x="22501" y="30742"/>
                    <a:pt x="22656" y="30686"/>
                    <a:pt x="22809" y="30625"/>
                  </a:cubicBezTo>
                  <a:cubicBezTo>
                    <a:pt x="22909" y="30586"/>
                    <a:pt x="23007" y="30551"/>
                    <a:pt x="23107" y="30512"/>
                  </a:cubicBezTo>
                  <a:cubicBezTo>
                    <a:pt x="23180" y="30487"/>
                    <a:pt x="23254" y="30459"/>
                    <a:pt x="23326" y="30429"/>
                  </a:cubicBezTo>
                  <a:cubicBezTo>
                    <a:pt x="23614" y="30327"/>
                    <a:pt x="23913" y="30229"/>
                    <a:pt x="24237" y="30124"/>
                  </a:cubicBezTo>
                  <a:lnTo>
                    <a:pt x="24594" y="29995"/>
                  </a:lnTo>
                  <a:lnTo>
                    <a:pt x="25153" y="29801"/>
                  </a:lnTo>
                  <a:cubicBezTo>
                    <a:pt x="25269" y="29759"/>
                    <a:pt x="25379" y="29720"/>
                    <a:pt x="25491" y="29687"/>
                  </a:cubicBezTo>
                  <a:lnTo>
                    <a:pt x="25718" y="29612"/>
                  </a:lnTo>
                  <a:lnTo>
                    <a:pt x="25847" y="29568"/>
                  </a:lnTo>
                  <a:lnTo>
                    <a:pt x="25988" y="29519"/>
                  </a:lnTo>
                  <a:lnTo>
                    <a:pt x="26268" y="29433"/>
                  </a:lnTo>
                  <a:lnTo>
                    <a:pt x="26418" y="29389"/>
                  </a:lnTo>
                  <a:lnTo>
                    <a:pt x="26507" y="29360"/>
                  </a:lnTo>
                  <a:cubicBezTo>
                    <a:pt x="27715" y="29006"/>
                    <a:pt x="28962" y="28641"/>
                    <a:pt x="30212" y="28359"/>
                  </a:cubicBezTo>
                  <a:cubicBezTo>
                    <a:pt x="30422" y="28303"/>
                    <a:pt x="30633" y="28248"/>
                    <a:pt x="30844" y="28193"/>
                  </a:cubicBezTo>
                  <a:cubicBezTo>
                    <a:pt x="31136" y="28124"/>
                    <a:pt x="31431" y="28070"/>
                    <a:pt x="31724" y="28015"/>
                  </a:cubicBezTo>
                  <a:lnTo>
                    <a:pt x="31865" y="27990"/>
                  </a:lnTo>
                  <a:cubicBezTo>
                    <a:pt x="32491" y="27869"/>
                    <a:pt x="33121" y="27766"/>
                    <a:pt x="33746" y="27677"/>
                  </a:cubicBezTo>
                  <a:lnTo>
                    <a:pt x="33746" y="27680"/>
                  </a:lnTo>
                  <a:cubicBezTo>
                    <a:pt x="34098" y="27631"/>
                    <a:pt x="34449" y="27584"/>
                    <a:pt x="34796" y="27533"/>
                  </a:cubicBezTo>
                  <a:lnTo>
                    <a:pt x="34796" y="27536"/>
                  </a:lnTo>
                  <a:cubicBezTo>
                    <a:pt x="35247" y="27481"/>
                    <a:pt x="35693" y="27425"/>
                    <a:pt x="36138" y="27364"/>
                  </a:cubicBezTo>
                  <a:lnTo>
                    <a:pt x="36138" y="27367"/>
                  </a:lnTo>
                  <a:cubicBezTo>
                    <a:pt x="36774" y="27287"/>
                    <a:pt x="37408" y="27207"/>
                    <a:pt x="38043" y="27121"/>
                  </a:cubicBezTo>
                  <a:cubicBezTo>
                    <a:pt x="38728" y="27043"/>
                    <a:pt x="39462" y="26964"/>
                    <a:pt x="40206" y="26942"/>
                  </a:cubicBezTo>
                  <a:cubicBezTo>
                    <a:pt x="40616" y="26927"/>
                    <a:pt x="41029" y="26914"/>
                    <a:pt x="41444" y="26914"/>
                  </a:cubicBezTo>
                  <a:lnTo>
                    <a:pt x="42515" y="26914"/>
                  </a:lnTo>
                  <a:lnTo>
                    <a:pt x="42812" y="26909"/>
                  </a:lnTo>
                  <a:lnTo>
                    <a:pt x="43110" y="26909"/>
                  </a:lnTo>
                  <a:cubicBezTo>
                    <a:pt x="43442" y="26909"/>
                    <a:pt x="43774" y="26914"/>
                    <a:pt x="44107" y="26927"/>
                  </a:cubicBezTo>
                  <a:cubicBezTo>
                    <a:pt x="44254" y="26930"/>
                    <a:pt x="44402" y="26935"/>
                    <a:pt x="44552" y="26939"/>
                  </a:cubicBezTo>
                  <a:lnTo>
                    <a:pt x="44712" y="26942"/>
                  </a:lnTo>
                  <a:lnTo>
                    <a:pt x="45148" y="26952"/>
                  </a:lnTo>
                  <a:cubicBezTo>
                    <a:pt x="45382" y="26958"/>
                    <a:pt x="45615" y="26980"/>
                    <a:pt x="45848" y="27003"/>
                  </a:cubicBezTo>
                  <a:lnTo>
                    <a:pt x="45950" y="27011"/>
                  </a:lnTo>
                  <a:lnTo>
                    <a:pt x="46222" y="27041"/>
                  </a:lnTo>
                  <a:lnTo>
                    <a:pt x="46401" y="27061"/>
                  </a:lnTo>
                  <a:cubicBezTo>
                    <a:pt x="46465" y="27071"/>
                    <a:pt x="46525" y="27077"/>
                    <a:pt x="46589" y="27083"/>
                  </a:cubicBezTo>
                  <a:cubicBezTo>
                    <a:pt x="47019" y="27105"/>
                    <a:pt x="47452" y="27154"/>
                    <a:pt x="47885" y="27201"/>
                  </a:cubicBezTo>
                  <a:lnTo>
                    <a:pt x="48017" y="27216"/>
                  </a:lnTo>
                  <a:cubicBezTo>
                    <a:pt x="48482" y="27265"/>
                    <a:pt x="48951" y="27326"/>
                    <a:pt x="49421" y="27384"/>
                  </a:cubicBezTo>
                  <a:lnTo>
                    <a:pt x="49421" y="27385"/>
                  </a:lnTo>
                  <a:lnTo>
                    <a:pt x="50076" y="27470"/>
                  </a:lnTo>
                  <a:lnTo>
                    <a:pt x="50666" y="27547"/>
                  </a:lnTo>
                  <a:lnTo>
                    <a:pt x="50666" y="27547"/>
                  </a:lnTo>
                  <a:lnTo>
                    <a:pt x="50657" y="27542"/>
                  </a:lnTo>
                  <a:lnTo>
                    <a:pt x="50657" y="27542"/>
                  </a:lnTo>
                  <a:cubicBezTo>
                    <a:pt x="50884" y="27575"/>
                    <a:pt x="51111" y="27609"/>
                    <a:pt x="51336" y="27642"/>
                  </a:cubicBezTo>
                  <a:cubicBezTo>
                    <a:pt x="51602" y="27684"/>
                    <a:pt x="51870" y="27725"/>
                    <a:pt x="52139" y="27760"/>
                  </a:cubicBezTo>
                  <a:lnTo>
                    <a:pt x="52139" y="27763"/>
                  </a:lnTo>
                  <a:cubicBezTo>
                    <a:pt x="52684" y="27844"/>
                    <a:pt x="53227" y="27933"/>
                    <a:pt x="53771" y="28029"/>
                  </a:cubicBezTo>
                  <a:lnTo>
                    <a:pt x="54207" y="28103"/>
                  </a:lnTo>
                  <a:cubicBezTo>
                    <a:pt x="54622" y="28170"/>
                    <a:pt x="55053" y="28243"/>
                    <a:pt x="55465" y="28361"/>
                  </a:cubicBezTo>
                  <a:cubicBezTo>
                    <a:pt x="55681" y="28425"/>
                    <a:pt x="55891" y="28492"/>
                    <a:pt x="56097" y="28560"/>
                  </a:cubicBezTo>
                  <a:cubicBezTo>
                    <a:pt x="56431" y="28668"/>
                    <a:pt x="56758" y="28774"/>
                    <a:pt x="57093" y="28852"/>
                  </a:cubicBezTo>
                  <a:cubicBezTo>
                    <a:pt x="57381" y="28923"/>
                    <a:pt x="57666" y="29000"/>
                    <a:pt x="57949" y="29079"/>
                  </a:cubicBezTo>
                  <a:cubicBezTo>
                    <a:pt x="58223" y="29156"/>
                    <a:pt x="58488" y="29258"/>
                    <a:pt x="58754" y="29364"/>
                  </a:cubicBezTo>
                  <a:cubicBezTo>
                    <a:pt x="58923" y="29436"/>
                    <a:pt x="59092" y="29518"/>
                    <a:pt x="59258" y="29598"/>
                  </a:cubicBezTo>
                  <a:cubicBezTo>
                    <a:pt x="59435" y="29679"/>
                    <a:pt x="59611" y="29764"/>
                    <a:pt x="59789" y="29836"/>
                  </a:cubicBezTo>
                  <a:cubicBezTo>
                    <a:pt x="59786" y="30013"/>
                    <a:pt x="59921" y="30182"/>
                    <a:pt x="60093" y="30226"/>
                  </a:cubicBezTo>
                  <a:cubicBezTo>
                    <a:pt x="60129" y="30238"/>
                    <a:pt x="60168" y="30244"/>
                    <a:pt x="60207" y="30246"/>
                  </a:cubicBezTo>
                  <a:cubicBezTo>
                    <a:pt x="60351" y="30246"/>
                    <a:pt x="60480" y="30166"/>
                    <a:pt x="60559" y="30039"/>
                  </a:cubicBezTo>
                  <a:cubicBezTo>
                    <a:pt x="60549" y="29967"/>
                    <a:pt x="60544" y="29898"/>
                    <a:pt x="60541" y="29834"/>
                  </a:cubicBezTo>
                  <a:cubicBezTo>
                    <a:pt x="60528" y="29599"/>
                    <a:pt x="60553" y="29361"/>
                    <a:pt x="60581" y="29131"/>
                  </a:cubicBezTo>
                  <a:lnTo>
                    <a:pt x="60588" y="29053"/>
                  </a:lnTo>
                  <a:lnTo>
                    <a:pt x="60608" y="28899"/>
                  </a:lnTo>
                  <a:cubicBezTo>
                    <a:pt x="60611" y="28751"/>
                    <a:pt x="60616" y="28616"/>
                    <a:pt x="60624" y="28480"/>
                  </a:cubicBezTo>
                  <a:cubicBezTo>
                    <a:pt x="60636" y="28218"/>
                    <a:pt x="60642" y="27957"/>
                    <a:pt x="60631" y="27692"/>
                  </a:cubicBezTo>
                  <a:cubicBezTo>
                    <a:pt x="60625" y="27542"/>
                    <a:pt x="60619" y="27389"/>
                    <a:pt x="60610" y="27238"/>
                  </a:cubicBezTo>
                  <a:lnTo>
                    <a:pt x="60597" y="26909"/>
                  </a:lnTo>
                  <a:lnTo>
                    <a:pt x="60591" y="26556"/>
                  </a:lnTo>
                  <a:lnTo>
                    <a:pt x="60588" y="26203"/>
                  </a:lnTo>
                  <a:cubicBezTo>
                    <a:pt x="60581" y="26031"/>
                    <a:pt x="60567" y="25859"/>
                    <a:pt x="60555" y="25684"/>
                  </a:cubicBezTo>
                  <a:lnTo>
                    <a:pt x="60539" y="25421"/>
                  </a:lnTo>
                  <a:cubicBezTo>
                    <a:pt x="60517" y="25064"/>
                    <a:pt x="60508" y="24710"/>
                    <a:pt x="60498" y="24354"/>
                  </a:cubicBezTo>
                  <a:lnTo>
                    <a:pt x="60489" y="23881"/>
                  </a:lnTo>
                  <a:cubicBezTo>
                    <a:pt x="60495" y="23877"/>
                    <a:pt x="60503" y="23872"/>
                    <a:pt x="60511" y="23866"/>
                  </a:cubicBezTo>
                  <a:lnTo>
                    <a:pt x="60495" y="23578"/>
                  </a:lnTo>
                  <a:cubicBezTo>
                    <a:pt x="60489" y="23451"/>
                    <a:pt x="60481" y="23326"/>
                    <a:pt x="60475" y="23199"/>
                  </a:cubicBezTo>
                  <a:cubicBezTo>
                    <a:pt x="60469" y="23194"/>
                    <a:pt x="60464" y="23189"/>
                    <a:pt x="60459" y="23186"/>
                  </a:cubicBezTo>
                  <a:cubicBezTo>
                    <a:pt x="60376" y="23122"/>
                    <a:pt x="60278" y="23081"/>
                    <a:pt x="60182" y="23039"/>
                  </a:cubicBezTo>
                  <a:cubicBezTo>
                    <a:pt x="60065" y="22989"/>
                    <a:pt x="59950" y="22933"/>
                    <a:pt x="59839" y="22870"/>
                  </a:cubicBezTo>
                  <a:lnTo>
                    <a:pt x="59608" y="22739"/>
                  </a:lnTo>
                  <a:cubicBezTo>
                    <a:pt x="59431" y="22637"/>
                    <a:pt x="59255" y="22538"/>
                    <a:pt x="59074" y="22452"/>
                  </a:cubicBezTo>
                  <a:cubicBezTo>
                    <a:pt x="58853" y="22346"/>
                    <a:pt x="58623" y="22263"/>
                    <a:pt x="58393" y="22180"/>
                  </a:cubicBezTo>
                  <a:lnTo>
                    <a:pt x="58100" y="22072"/>
                  </a:lnTo>
                  <a:lnTo>
                    <a:pt x="57643" y="21885"/>
                  </a:lnTo>
                  <a:cubicBezTo>
                    <a:pt x="57445" y="21807"/>
                    <a:pt x="57250" y="21724"/>
                    <a:pt x="57049" y="21650"/>
                  </a:cubicBezTo>
                  <a:cubicBezTo>
                    <a:pt x="56381" y="21398"/>
                    <a:pt x="55698" y="21239"/>
                    <a:pt x="54939" y="21070"/>
                  </a:cubicBezTo>
                  <a:cubicBezTo>
                    <a:pt x="54294" y="20922"/>
                    <a:pt x="53587" y="20797"/>
                    <a:pt x="52780" y="20689"/>
                  </a:cubicBezTo>
                  <a:cubicBezTo>
                    <a:pt x="52466" y="20644"/>
                    <a:pt x="52150" y="20603"/>
                    <a:pt x="51835" y="20572"/>
                  </a:cubicBezTo>
                  <a:cubicBezTo>
                    <a:pt x="51729" y="20568"/>
                    <a:pt x="51627" y="20561"/>
                    <a:pt x="51525" y="20554"/>
                  </a:cubicBezTo>
                  <a:lnTo>
                    <a:pt x="51381" y="20542"/>
                  </a:lnTo>
                  <a:cubicBezTo>
                    <a:pt x="51356" y="20537"/>
                    <a:pt x="51333" y="20536"/>
                    <a:pt x="51308" y="20536"/>
                  </a:cubicBezTo>
                  <a:cubicBezTo>
                    <a:pt x="51062" y="20526"/>
                    <a:pt x="50813" y="20523"/>
                    <a:pt x="50564" y="20523"/>
                  </a:cubicBezTo>
                  <a:lnTo>
                    <a:pt x="49897" y="20523"/>
                  </a:lnTo>
                  <a:cubicBezTo>
                    <a:pt x="49415" y="20523"/>
                    <a:pt x="48933" y="20526"/>
                    <a:pt x="48450" y="20539"/>
                  </a:cubicBezTo>
                  <a:lnTo>
                    <a:pt x="48386" y="20561"/>
                  </a:lnTo>
                  <a:cubicBezTo>
                    <a:pt x="48300" y="20587"/>
                    <a:pt x="48211" y="20612"/>
                    <a:pt x="48125" y="20644"/>
                  </a:cubicBezTo>
                  <a:lnTo>
                    <a:pt x="48029" y="20692"/>
                  </a:lnTo>
                  <a:cubicBezTo>
                    <a:pt x="47937" y="20742"/>
                    <a:pt x="47840" y="20785"/>
                    <a:pt x="47738" y="20816"/>
                  </a:cubicBezTo>
                  <a:cubicBezTo>
                    <a:pt x="47669" y="20838"/>
                    <a:pt x="47597" y="20849"/>
                    <a:pt x="47525" y="20849"/>
                  </a:cubicBezTo>
                  <a:cubicBezTo>
                    <a:pt x="47521" y="20849"/>
                    <a:pt x="47516" y="20849"/>
                    <a:pt x="47511" y="20849"/>
                  </a:cubicBezTo>
                  <a:lnTo>
                    <a:pt x="47472" y="20849"/>
                  </a:lnTo>
                  <a:cubicBezTo>
                    <a:pt x="47386" y="20835"/>
                    <a:pt x="47345" y="20833"/>
                    <a:pt x="47262" y="20788"/>
                  </a:cubicBezTo>
                  <a:cubicBezTo>
                    <a:pt x="47218" y="20764"/>
                    <a:pt x="47179" y="20736"/>
                    <a:pt x="47145" y="20702"/>
                  </a:cubicBezTo>
                  <a:cubicBezTo>
                    <a:pt x="47041" y="20615"/>
                    <a:pt x="46996" y="20471"/>
                    <a:pt x="47004" y="20271"/>
                  </a:cubicBezTo>
                  <a:cubicBezTo>
                    <a:pt x="47008" y="20108"/>
                    <a:pt x="47004" y="19944"/>
                    <a:pt x="46987" y="19783"/>
                  </a:cubicBezTo>
                  <a:cubicBezTo>
                    <a:pt x="46971" y="19568"/>
                    <a:pt x="46952" y="19354"/>
                    <a:pt x="46941" y="19175"/>
                  </a:cubicBezTo>
                  <a:lnTo>
                    <a:pt x="46921" y="19080"/>
                  </a:lnTo>
                  <a:cubicBezTo>
                    <a:pt x="46866" y="18856"/>
                    <a:pt x="46825" y="18625"/>
                    <a:pt x="46780" y="18398"/>
                  </a:cubicBezTo>
                  <a:cubicBezTo>
                    <a:pt x="46752" y="18250"/>
                    <a:pt x="46722" y="18103"/>
                    <a:pt x="46694" y="17952"/>
                  </a:cubicBezTo>
                  <a:cubicBezTo>
                    <a:pt x="46620" y="17617"/>
                    <a:pt x="46528" y="17288"/>
                    <a:pt x="46434" y="16960"/>
                  </a:cubicBezTo>
                  <a:lnTo>
                    <a:pt x="46395" y="16828"/>
                  </a:lnTo>
                  <a:cubicBezTo>
                    <a:pt x="46310" y="16518"/>
                    <a:pt x="46207" y="16213"/>
                    <a:pt x="46108" y="15906"/>
                  </a:cubicBezTo>
                  <a:lnTo>
                    <a:pt x="46050" y="15732"/>
                  </a:lnTo>
                  <a:cubicBezTo>
                    <a:pt x="45917" y="15322"/>
                    <a:pt x="45801" y="14905"/>
                    <a:pt x="45690" y="14484"/>
                  </a:cubicBezTo>
                  <a:cubicBezTo>
                    <a:pt x="45642" y="14303"/>
                    <a:pt x="45601" y="14121"/>
                    <a:pt x="45556" y="13935"/>
                  </a:cubicBezTo>
                  <a:cubicBezTo>
                    <a:pt x="45512" y="13750"/>
                    <a:pt x="45466" y="13565"/>
                    <a:pt x="45419" y="13382"/>
                  </a:cubicBezTo>
                  <a:cubicBezTo>
                    <a:pt x="45344" y="13096"/>
                    <a:pt x="45250" y="12815"/>
                    <a:pt x="45156" y="12533"/>
                  </a:cubicBezTo>
                  <a:lnTo>
                    <a:pt x="45073" y="12281"/>
                  </a:lnTo>
                  <a:cubicBezTo>
                    <a:pt x="44946" y="11898"/>
                    <a:pt x="44821" y="11514"/>
                    <a:pt x="44719" y="11126"/>
                  </a:cubicBezTo>
                  <a:cubicBezTo>
                    <a:pt x="44632" y="10800"/>
                    <a:pt x="44532" y="10420"/>
                    <a:pt x="44394" y="10053"/>
                  </a:cubicBezTo>
                  <a:lnTo>
                    <a:pt x="44182" y="9488"/>
                  </a:lnTo>
                  <a:lnTo>
                    <a:pt x="43973" y="8923"/>
                  </a:lnTo>
                  <a:lnTo>
                    <a:pt x="43880" y="8677"/>
                  </a:lnTo>
                  <a:cubicBezTo>
                    <a:pt x="43771" y="8383"/>
                    <a:pt x="43659" y="8093"/>
                    <a:pt x="43531" y="7802"/>
                  </a:cubicBezTo>
                  <a:cubicBezTo>
                    <a:pt x="43436" y="7580"/>
                    <a:pt x="43334" y="7356"/>
                    <a:pt x="43230" y="7132"/>
                  </a:cubicBezTo>
                  <a:lnTo>
                    <a:pt x="43061" y="6761"/>
                  </a:lnTo>
                  <a:cubicBezTo>
                    <a:pt x="42905" y="6421"/>
                    <a:pt x="42742" y="6086"/>
                    <a:pt x="42573" y="5757"/>
                  </a:cubicBezTo>
                  <a:cubicBezTo>
                    <a:pt x="42432" y="5483"/>
                    <a:pt x="42241" y="5123"/>
                    <a:pt x="42017" y="4777"/>
                  </a:cubicBezTo>
                  <a:cubicBezTo>
                    <a:pt x="41832" y="4486"/>
                    <a:pt x="41637" y="4203"/>
                    <a:pt x="41436" y="3922"/>
                  </a:cubicBezTo>
                  <a:cubicBezTo>
                    <a:pt x="41132" y="3493"/>
                    <a:pt x="40768" y="3103"/>
                    <a:pt x="40417" y="2728"/>
                  </a:cubicBezTo>
                  <a:cubicBezTo>
                    <a:pt x="40287" y="2591"/>
                    <a:pt x="40159" y="2451"/>
                    <a:pt x="40032" y="2310"/>
                  </a:cubicBezTo>
                  <a:cubicBezTo>
                    <a:pt x="39932" y="2202"/>
                    <a:pt x="39836" y="2089"/>
                    <a:pt x="39744" y="1978"/>
                  </a:cubicBezTo>
                  <a:cubicBezTo>
                    <a:pt x="39625" y="1841"/>
                    <a:pt x="39507" y="1701"/>
                    <a:pt x="39382" y="1566"/>
                  </a:cubicBezTo>
                  <a:cubicBezTo>
                    <a:pt x="39274" y="1447"/>
                    <a:pt x="39163" y="1329"/>
                    <a:pt x="39050" y="1215"/>
                  </a:cubicBezTo>
                  <a:cubicBezTo>
                    <a:pt x="39117" y="1168"/>
                    <a:pt x="39164" y="1098"/>
                    <a:pt x="39182" y="1019"/>
                  </a:cubicBezTo>
                  <a:cubicBezTo>
                    <a:pt x="39211" y="905"/>
                    <a:pt x="39194" y="785"/>
                    <a:pt x="39133" y="684"/>
                  </a:cubicBezTo>
                  <a:cubicBezTo>
                    <a:pt x="39083" y="594"/>
                    <a:pt x="38995" y="528"/>
                    <a:pt x="38894" y="506"/>
                  </a:cubicBezTo>
                  <a:cubicBezTo>
                    <a:pt x="38533" y="426"/>
                    <a:pt x="38178" y="353"/>
                    <a:pt x="37815" y="301"/>
                  </a:cubicBezTo>
                  <a:lnTo>
                    <a:pt x="37581" y="270"/>
                  </a:lnTo>
                  <a:cubicBezTo>
                    <a:pt x="37246" y="221"/>
                    <a:pt x="36911" y="172"/>
                    <a:pt x="36573" y="141"/>
                  </a:cubicBezTo>
                  <a:cubicBezTo>
                    <a:pt x="36158" y="102"/>
                    <a:pt x="35750" y="75"/>
                    <a:pt x="35333" y="61"/>
                  </a:cubicBezTo>
                  <a:lnTo>
                    <a:pt x="34743" y="43"/>
                  </a:lnTo>
                  <a:lnTo>
                    <a:pt x="34178" y="19"/>
                  </a:lnTo>
                  <a:cubicBezTo>
                    <a:pt x="33988" y="13"/>
                    <a:pt x="33800" y="10"/>
                    <a:pt x="33612" y="6"/>
                  </a:cubicBezTo>
                  <a:lnTo>
                    <a:pt x="33403" y="3"/>
                  </a:lnTo>
                  <a:lnTo>
                    <a:pt x="33191" y="0"/>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1"/>
            <p:cNvSpPr/>
            <p:nvPr/>
          </p:nvSpPr>
          <p:spPr>
            <a:xfrm>
              <a:off x="3781600" y="2296925"/>
              <a:ext cx="594850" cy="805750"/>
            </a:xfrm>
            <a:custGeom>
              <a:avLst/>
              <a:gdLst/>
              <a:ahLst/>
              <a:cxnLst/>
              <a:rect l="l" t="t" r="r" b="b"/>
              <a:pathLst>
                <a:path w="23794" h="32230" extrusionOk="0">
                  <a:moveTo>
                    <a:pt x="14714" y="0"/>
                  </a:moveTo>
                  <a:cubicBezTo>
                    <a:pt x="14648" y="0"/>
                    <a:pt x="14583" y="18"/>
                    <a:pt x="14524" y="51"/>
                  </a:cubicBezTo>
                  <a:lnTo>
                    <a:pt x="14524" y="49"/>
                  </a:lnTo>
                  <a:cubicBezTo>
                    <a:pt x="13749" y="475"/>
                    <a:pt x="13052" y="1001"/>
                    <a:pt x="12529" y="1410"/>
                  </a:cubicBezTo>
                  <a:cubicBezTo>
                    <a:pt x="12196" y="1671"/>
                    <a:pt x="11872" y="1947"/>
                    <a:pt x="11554" y="2227"/>
                  </a:cubicBezTo>
                  <a:cubicBezTo>
                    <a:pt x="11499" y="2279"/>
                    <a:pt x="11441" y="2326"/>
                    <a:pt x="11387" y="2374"/>
                  </a:cubicBezTo>
                  <a:cubicBezTo>
                    <a:pt x="11253" y="2416"/>
                    <a:pt x="11136" y="2491"/>
                    <a:pt x="11022" y="2568"/>
                  </a:cubicBezTo>
                  <a:cubicBezTo>
                    <a:pt x="10829" y="2697"/>
                    <a:pt x="10709" y="2792"/>
                    <a:pt x="10586" y="2888"/>
                  </a:cubicBezTo>
                  <a:lnTo>
                    <a:pt x="10521" y="2939"/>
                  </a:lnTo>
                  <a:cubicBezTo>
                    <a:pt x="10219" y="3182"/>
                    <a:pt x="9926" y="3431"/>
                    <a:pt x="9638" y="3686"/>
                  </a:cubicBezTo>
                  <a:cubicBezTo>
                    <a:pt x="8955" y="4300"/>
                    <a:pt x="8363" y="4865"/>
                    <a:pt x="7837" y="5419"/>
                  </a:cubicBezTo>
                  <a:cubicBezTo>
                    <a:pt x="7471" y="5801"/>
                    <a:pt x="7120" y="6188"/>
                    <a:pt x="6796" y="6554"/>
                  </a:cubicBezTo>
                  <a:cubicBezTo>
                    <a:pt x="6610" y="6805"/>
                    <a:pt x="6426" y="7055"/>
                    <a:pt x="6248" y="7311"/>
                  </a:cubicBezTo>
                  <a:cubicBezTo>
                    <a:pt x="5990" y="7677"/>
                    <a:pt x="5744" y="8046"/>
                    <a:pt x="5495" y="8422"/>
                  </a:cubicBezTo>
                  <a:lnTo>
                    <a:pt x="5174" y="8894"/>
                  </a:lnTo>
                  <a:cubicBezTo>
                    <a:pt x="4524" y="9855"/>
                    <a:pt x="3929" y="10877"/>
                    <a:pt x="3323" y="11918"/>
                  </a:cubicBezTo>
                  <a:cubicBezTo>
                    <a:pt x="2675" y="13099"/>
                    <a:pt x="2212" y="14085"/>
                    <a:pt x="1858" y="15029"/>
                  </a:cubicBezTo>
                  <a:lnTo>
                    <a:pt x="1733" y="15366"/>
                  </a:lnTo>
                  <a:cubicBezTo>
                    <a:pt x="1563" y="15806"/>
                    <a:pt x="1394" y="16247"/>
                    <a:pt x="1257" y="16700"/>
                  </a:cubicBezTo>
                  <a:cubicBezTo>
                    <a:pt x="1197" y="16888"/>
                    <a:pt x="1139" y="17079"/>
                    <a:pt x="1084" y="17271"/>
                  </a:cubicBezTo>
                  <a:lnTo>
                    <a:pt x="1011" y="17578"/>
                  </a:lnTo>
                  <a:cubicBezTo>
                    <a:pt x="976" y="17716"/>
                    <a:pt x="937" y="17857"/>
                    <a:pt x="900" y="17996"/>
                  </a:cubicBezTo>
                  <a:cubicBezTo>
                    <a:pt x="835" y="18230"/>
                    <a:pt x="771" y="18463"/>
                    <a:pt x="723" y="18702"/>
                  </a:cubicBezTo>
                  <a:cubicBezTo>
                    <a:pt x="579" y="19424"/>
                    <a:pt x="469" y="20155"/>
                    <a:pt x="356" y="20887"/>
                  </a:cubicBezTo>
                  <a:cubicBezTo>
                    <a:pt x="292" y="21292"/>
                    <a:pt x="240" y="21698"/>
                    <a:pt x="208" y="22106"/>
                  </a:cubicBezTo>
                  <a:cubicBezTo>
                    <a:pt x="179" y="22463"/>
                    <a:pt x="151" y="22825"/>
                    <a:pt x="126" y="23182"/>
                  </a:cubicBezTo>
                  <a:lnTo>
                    <a:pt x="95" y="23663"/>
                  </a:lnTo>
                  <a:cubicBezTo>
                    <a:pt x="74" y="23926"/>
                    <a:pt x="56" y="24189"/>
                    <a:pt x="43" y="24453"/>
                  </a:cubicBezTo>
                  <a:cubicBezTo>
                    <a:pt x="31" y="24718"/>
                    <a:pt x="28" y="24984"/>
                    <a:pt x="28" y="25245"/>
                  </a:cubicBezTo>
                  <a:lnTo>
                    <a:pt x="24" y="25638"/>
                  </a:lnTo>
                  <a:cubicBezTo>
                    <a:pt x="17" y="26047"/>
                    <a:pt x="10" y="26434"/>
                    <a:pt x="7" y="26819"/>
                  </a:cubicBezTo>
                  <a:cubicBezTo>
                    <a:pt x="4" y="27184"/>
                    <a:pt x="1" y="27552"/>
                    <a:pt x="24" y="27915"/>
                  </a:cubicBezTo>
                  <a:cubicBezTo>
                    <a:pt x="64" y="28602"/>
                    <a:pt x="161" y="29291"/>
                    <a:pt x="264" y="29939"/>
                  </a:cubicBezTo>
                  <a:cubicBezTo>
                    <a:pt x="303" y="30157"/>
                    <a:pt x="342" y="30370"/>
                    <a:pt x="384" y="30586"/>
                  </a:cubicBezTo>
                  <a:lnTo>
                    <a:pt x="444" y="30908"/>
                  </a:lnTo>
                  <a:lnTo>
                    <a:pt x="522" y="31345"/>
                  </a:lnTo>
                  <a:cubicBezTo>
                    <a:pt x="529" y="31403"/>
                    <a:pt x="538" y="31460"/>
                    <a:pt x="547" y="31518"/>
                  </a:cubicBezTo>
                  <a:cubicBezTo>
                    <a:pt x="566" y="31652"/>
                    <a:pt x="630" y="31784"/>
                    <a:pt x="691" y="31907"/>
                  </a:cubicBezTo>
                  <a:cubicBezTo>
                    <a:pt x="777" y="32086"/>
                    <a:pt x="920" y="32169"/>
                    <a:pt x="1081" y="32169"/>
                  </a:cubicBezTo>
                  <a:cubicBezTo>
                    <a:pt x="1138" y="32180"/>
                    <a:pt x="1192" y="32195"/>
                    <a:pt x="1246" y="32214"/>
                  </a:cubicBezTo>
                  <a:cubicBezTo>
                    <a:pt x="1285" y="32224"/>
                    <a:pt x="1324" y="32230"/>
                    <a:pt x="1363" y="32230"/>
                  </a:cubicBezTo>
                  <a:cubicBezTo>
                    <a:pt x="1433" y="32230"/>
                    <a:pt x="1501" y="32211"/>
                    <a:pt x="1562" y="32178"/>
                  </a:cubicBezTo>
                  <a:cubicBezTo>
                    <a:pt x="1654" y="32128"/>
                    <a:pt x="1715" y="32055"/>
                    <a:pt x="1764" y="31929"/>
                  </a:cubicBezTo>
                  <a:lnTo>
                    <a:pt x="1795" y="31856"/>
                  </a:lnTo>
                  <a:lnTo>
                    <a:pt x="1808" y="31853"/>
                  </a:lnTo>
                  <a:cubicBezTo>
                    <a:pt x="1808" y="31849"/>
                    <a:pt x="1836" y="31812"/>
                    <a:pt x="1834" y="31809"/>
                  </a:cubicBezTo>
                  <a:cubicBezTo>
                    <a:pt x="1833" y="31807"/>
                    <a:pt x="1850" y="31774"/>
                    <a:pt x="1850" y="31774"/>
                  </a:cubicBezTo>
                  <a:cubicBezTo>
                    <a:pt x="1977" y="31652"/>
                    <a:pt x="2090" y="31514"/>
                    <a:pt x="2201" y="31378"/>
                  </a:cubicBezTo>
                  <a:lnTo>
                    <a:pt x="2321" y="31234"/>
                  </a:lnTo>
                  <a:lnTo>
                    <a:pt x="2255" y="31317"/>
                  </a:lnTo>
                  <a:cubicBezTo>
                    <a:pt x="2473" y="31051"/>
                    <a:pt x="2702" y="30793"/>
                    <a:pt x="2938" y="30547"/>
                  </a:cubicBezTo>
                  <a:cubicBezTo>
                    <a:pt x="3124" y="30356"/>
                    <a:pt x="3309" y="30163"/>
                    <a:pt x="3486" y="29972"/>
                  </a:cubicBezTo>
                  <a:lnTo>
                    <a:pt x="3710" y="29723"/>
                  </a:lnTo>
                  <a:cubicBezTo>
                    <a:pt x="3818" y="29598"/>
                    <a:pt x="3928" y="29477"/>
                    <a:pt x="4042" y="29358"/>
                  </a:cubicBezTo>
                  <a:cubicBezTo>
                    <a:pt x="4186" y="29205"/>
                    <a:pt x="4349" y="29063"/>
                    <a:pt x="4512" y="28922"/>
                  </a:cubicBezTo>
                  <a:lnTo>
                    <a:pt x="4585" y="28854"/>
                  </a:lnTo>
                  <a:lnTo>
                    <a:pt x="4710" y="28743"/>
                  </a:lnTo>
                  <a:cubicBezTo>
                    <a:pt x="4886" y="28587"/>
                    <a:pt x="5063" y="28430"/>
                    <a:pt x="5238" y="28277"/>
                  </a:cubicBezTo>
                  <a:cubicBezTo>
                    <a:pt x="5384" y="28151"/>
                    <a:pt x="5537" y="28037"/>
                    <a:pt x="5687" y="27920"/>
                  </a:cubicBezTo>
                  <a:lnTo>
                    <a:pt x="5852" y="27793"/>
                  </a:lnTo>
                  <a:cubicBezTo>
                    <a:pt x="6029" y="27650"/>
                    <a:pt x="6212" y="27508"/>
                    <a:pt x="6390" y="27370"/>
                  </a:cubicBezTo>
                  <a:cubicBezTo>
                    <a:pt x="6390" y="27367"/>
                    <a:pt x="6390" y="27367"/>
                    <a:pt x="6394" y="27367"/>
                  </a:cubicBezTo>
                  <a:lnTo>
                    <a:pt x="6387" y="27361"/>
                  </a:lnTo>
                  <a:lnTo>
                    <a:pt x="6409" y="27354"/>
                  </a:lnTo>
                  <a:cubicBezTo>
                    <a:pt x="6420" y="27345"/>
                    <a:pt x="6431" y="27337"/>
                    <a:pt x="6441" y="27328"/>
                  </a:cubicBezTo>
                  <a:cubicBezTo>
                    <a:pt x="6578" y="27232"/>
                    <a:pt x="6719" y="27140"/>
                    <a:pt x="6857" y="27044"/>
                  </a:cubicBezTo>
                  <a:lnTo>
                    <a:pt x="7208" y="26802"/>
                  </a:lnTo>
                  <a:lnTo>
                    <a:pt x="7472" y="26612"/>
                  </a:lnTo>
                  <a:cubicBezTo>
                    <a:pt x="7684" y="26464"/>
                    <a:pt x="7898" y="26310"/>
                    <a:pt x="8105" y="26154"/>
                  </a:cubicBezTo>
                  <a:cubicBezTo>
                    <a:pt x="8321" y="26006"/>
                    <a:pt x="8540" y="25876"/>
                    <a:pt x="8759" y="25745"/>
                  </a:cubicBezTo>
                  <a:lnTo>
                    <a:pt x="8977" y="25616"/>
                  </a:lnTo>
                  <a:cubicBezTo>
                    <a:pt x="9179" y="25493"/>
                    <a:pt x="9373" y="25364"/>
                    <a:pt x="9569" y="25238"/>
                  </a:cubicBezTo>
                  <a:lnTo>
                    <a:pt x="9932" y="24998"/>
                  </a:lnTo>
                  <a:cubicBezTo>
                    <a:pt x="10219" y="24812"/>
                    <a:pt x="10522" y="24652"/>
                    <a:pt x="10829" y="24491"/>
                  </a:cubicBezTo>
                  <a:lnTo>
                    <a:pt x="10958" y="24422"/>
                  </a:lnTo>
                  <a:lnTo>
                    <a:pt x="11476" y="24145"/>
                  </a:lnTo>
                  <a:lnTo>
                    <a:pt x="11991" y="23868"/>
                  </a:lnTo>
                  <a:cubicBezTo>
                    <a:pt x="12456" y="23611"/>
                    <a:pt x="12930" y="23384"/>
                    <a:pt x="13411" y="23155"/>
                  </a:cubicBezTo>
                  <a:lnTo>
                    <a:pt x="14017" y="22864"/>
                  </a:lnTo>
                  <a:lnTo>
                    <a:pt x="14318" y="22714"/>
                  </a:lnTo>
                  <a:cubicBezTo>
                    <a:pt x="14881" y="22437"/>
                    <a:pt x="15448" y="22159"/>
                    <a:pt x="16029" y="21912"/>
                  </a:cubicBezTo>
                  <a:cubicBezTo>
                    <a:pt x="16210" y="21835"/>
                    <a:pt x="16394" y="21759"/>
                    <a:pt x="16578" y="21685"/>
                  </a:cubicBezTo>
                  <a:cubicBezTo>
                    <a:pt x="16763" y="21608"/>
                    <a:pt x="16943" y="21524"/>
                    <a:pt x="17125" y="21433"/>
                  </a:cubicBezTo>
                  <a:cubicBezTo>
                    <a:pt x="17239" y="21375"/>
                    <a:pt x="17355" y="21316"/>
                    <a:pt x="17466" y="21255"/>
                  </a:cubicBezTo>
                  <a:cubicBezTo>
                    <a:pt x="17690" y="21137"/>
                    <a:pt x="17909" y="21021"/>
                    <a:pt x="18144" y="20923"/>
                  </a:cubicBezTo>
                  <a:cubicBezTo>
                    <a:pt x="18443" y="20810"/>
                    <a:pt x="18747" y="20711"/>
                    <a:pt x="19052" y="20613"/>
                  </a:cubicBezTo>
                  <a:lnTo>
                    <a:pt x="19395" y="20503"/>
                  </a:lnTo>
                  <a:cubicBezTo>
                    <a:pt x="19810" y="20362"/>
                    <a:pt x="20222" y="20223"/>
                    <a:pt x="20630" y="20072"/>
                  </a:cubicBezTo>
                  <a:cubicBezTo>
                    <a:pt x="21000" y="19939"/>
                    <a:pt x="21374" y="19817"/>
                    <a:pt x="21751" y="19697"/>
                  </a:cubicBezTo>
                  <a:cubicBezTo>
                    <a:pt x="22201" y="19549"/>
                    <a:pt x="22573" y="19454"/>
                    <a:pt x="22923" y="19399"/>
                  </a:cubicBezTo>
                  <a:cubicBezTo>
                    <a:pt x="23023" y="19390"/>
                    <a:pt x="23121" y="19387"/>
                    <a:pt x="23220" y="19387"/>
                  </a:cubicBezTo>
                  <a:lnTo>
                    <a:pt x="23370" y="19390"/>
                  </a:lnTo>
                  <a:cubicBezTo>
                    <a:pt x="23599" y="19388"/>
                    <a:pt x="23785" y="19207"/>
                    <a:pt x="23791" y="18978"/>
                  </a:cubicBezTo>
                  <a:cubicBezTo>
                    <a:pt x="23793" y="18804"/>
                    <a:pt x="23687" y="18648"/>
                    <a:pt x="23524" y="18585"/>
                  </a:cubicBezTo>
                  <a:cubicBezTo>
                    <a:pt x="23521" y="18477"/>
                    <a:pt x="23521" y="18363"/>
                    <a:pt x="23517" y="18247"/>
                  </a:cubicBezTo>
                  <a:cubicBezTo>
                    <a:pt x="23513" y="18081"/>
                    <a:pt x="23513" y="17918"/>
                    <a:pt x="23494" y="17752"/>
                  </a:cubicBezTo>
                  <a:cubicBezTo>
                    <a:pt x="23475" y="17561"/>
                    <a:pt x="23447" y="17373"/>
                    <a:pt x="23417" y="17181"/>
                  </a:cubicBezTo>
                  <a:cubicBezTo>
                    <a:pt x="23398" y="17038"/>
                    <a:pt x="23377" y="16893"/>
                    <a:pt x="23358" y="16750"/>
                  </a:cubicBezTo>
                  <a:lnTo>
                    <a:pt x="23337" y="16600"/>
                  </a:lnTo>
                  <a:cubicBezTo>
                    <a:pt x="23295" y="16230"/>
                    <a:pt x="23245" y="15856"/>
                    <a:pt x="23165" y="15490"/>
                  </a:cubicBezTo>
                  <a:lnTo>
                    <a:pt x="23043" y="14918"/>
                  </a:lnTo>
                  <a:lnTo>
                    <a:pt x="22919" y="14342"/>
                  </a:lnTo>
                  <a:lnTo>
                    <a:pt x="22885" y="14173"/>
                  </a:lnTo>
                  <a:cubicBezTo>
                    <a:pt x="22744" y="13519"/>
                    <a:pt x="22600" y="12842"/>
                    <a:pt x="22409" y="12191"/>
                  </a:cubicBezTo>
                  <a:cubicBezTo>
                    <a:pt x="22188" y="11444"/>
                    <a:pt x="21961" y="10699"/>
                    <a:pt x="21709" y="9958"/>
                  </a:cubicBezTo>
                  <a:cubicBezTo>
                    <a:pt x="21460" y="9233"/>
                    <a:pt x="21172" y="8477"/>
                    <a:pt x="20854" y="7708"/>
                  </a:cubicBezTo>
                  <a:cubicBezTo>
                    <a:pt x="20671" y="7270"/>
                    <a:pt x="20435" y="6855"/>
                    <a:pt x="20208" y="6450"/>
                  </a:cubicBezTo>
                  <a:cubicBezTo>
                    <a:pt x="20122" y="6301"/>
                    <a:pt x="20035" y="6149"/>
                    <a:pt x="19954" y="5997"/>
                  </a:cubicBezTo>
                  <a:cubicBezTo>
                    <a:pt x="19804" y="5715"/>
                    <a:pt x="19652" y="5435"/>
                    <a:pt x="19487" y="5159"/>
                  </a:cubicBezTo>
                  <a:cubicBezTo>
                    <a:pt x="19334" y="4898"/>
                    <a:pt x="19152" y="4652"/>
                    <a:pt x="18972" y="4409"/>
                  </a:cubicBezTo>
                  <a:cubicBezTo>
                    <a:pt x="18689" y="4020"/>
                    <a:pt x="18437" y="3691"/>
                    <a:pt x="18161" y="3378"/>
                  </a:cubicBezTo>
                  <a:lnTo>
                    <a:pt x="17919" y="3104"/>
                  </a:lnTo>
                  <a:cubicBezTo>
                    <a:pt x="17699" y="2855"/>
                    <a:pt x="17479" y="2607"/>
                    <a:pt x="17280" y="2343"/>
                  </a:cubicBezTo>
                  <a:cubicBezTo>
                    <a:pt x="17162" y="2188"/>
                    <a:pt x="17037" y="2039"/>
                    <a:pt x="16901" y="1900"/>
                  </a:cubicBezTo>
                  <a:cubicBezTo>
                    <a:pt x="16805" y="1799"/>
                    <a:pt x="16705" y="1707"/>
                    <a:pt x="16610" y="1612"/>
                  </a:cubicBezTo>
                  <a:lnTo>
                    <a:pt x="16441" y="1449"/>
                  </a:lnTo>
                  <a:lnTo>
                    <a:pt x="16225" y="1239"/>
                  </a:lnTo>
                  <a:lnTo>
                    <a:pt x="16010" y="1024"/>
                  </a:lnTo>
                  <a:cubicBezTo>
                    <a:pt x="15860" y="877"/>
                    <a:pt x="15709" y="732"/>
                    <a:pt x="15583" y="561"/>
                  </a:cubicBezTo>
                  <a:lnTo>
                    <a:pt x="15583" y="561"/>
                  </a:lnTo>
                  <a:lnTo>
                    <a:pt x="15589" y="572"/>
                  </a:lnTo>
                  <a:cubicBezTo>
                    <a:pt x="15547" y="514"/>
                    <a:pt x="15504" y="456"/>
                    <a:pt x="15467" y="395"/>
                  </a:cubicBezTo>
                  <a:cubicBezTo>
                    <a:pt x="15393" y="284"/>
                    <a:pt x="15320" y="226"/>
                    <a:pt x="15218" y="198"/>
                  </a:cubicBezTo>
                  <a:cubicBezTo>
                    <a:pt x="15185" y="187"/>
                    <a:pt x="15149" y="182"/>
                    <a:pt x="15115" y="182"/>
                  </a:cubicBezTo>
                  <a:cubicBezTo>
                    <a:pt x="15110" y="182"/>
                    <a:pt x="15105" y="182"/>
                    <a:pt x="15100" y="182"/>
                  </a:cubicBezTo>
                  <a:cubicBezTo>
                    <a:pt x="14997" y="69"/>
                    <a:pt x="14864" y="0"/>
                    <a:pt x="14723" y="0"/>
                  </a:cubicBezTo>
                  <a:cubicBezTo>
                    <a:pt x="14720" y="0"/>
                    <a:pt x="14717" y="0"/>
                    <a:pt x="14714" y="0"/>
                  </a:cubicBezTo>
                  <a:close/>
                </a:path>
              </a:pathLst>
            </a:custGeom>
            <a:solidFill>
              <a:srgbClr val="E3CB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1"/>
            <p:cNvSpPr/>
            <p:nvPr/>
          </p:nvSpPr>
          <p:spPr>
            <a:xfrm>
              <a:off x="4796600" y="2190900"/>
              <a:ext cx="522625" cy="549750"/>
            </a:xfrm>
            <a:custGeom>
              <a:avLst/>
              <a:gdLst/>
              <a:ahLst/>
              <a:cxnLst/>
              <a:rect l="l" t="t" r="r" b="b"/>
              <a:pathLst>
                <a:path w="20905" h="21990" extrusionOk="0">
                  <a:moveTo>
                    <a:pt x="437" y="0"/>
                  </a:moveTo>
                  <a:cubicBezTo>
                    <a:pt x="334" y="8"/>
                    <a:pt x="237" y="50"/>
                    <a:pt x="160" y="121"/>
                  </a:cubicBezTo>
                  <a:cubicBezTo>
                    <a:pt x="1" y="283"/>
                    <a:pt x="1" y="532"/>
                    <a:pt x="160" y="711"/>
                  </a:cubicBezTo>
                  <a:cubicBezTo>
                    <a:pt x="345" y="914"/>
                    <a:pt x="527" y="1120"/>
                    <a:pt x="699" y="1332"/>
                  </a:cubicBezTo>
                  <a:cubicBezTo>
                    <a:pt x="830" y="1513"/>
                    <a:pt x="954" y="1694"/>
                    <a:pt x="1076" y="1876"/>
                  </a:cubicBezTo>
                  <a:lnTo>
                    <a:pt x="1220" y="2087"/>
                  </a:lnTo>
                  <a:lnTo>
                    <a:pt x="1328" y="2244"/>
                  </a:lnTo>
                  <a:cubicBezTo>
                    <a:pt x="1458" y="2428"/>
                    <a:pt x="1587" y="2616"/>
                    <a:pt x="1712" y="2809"/>
                  </a:cubicBezTo>
                  <a:cubicBezTo>
                    <a:pt x="1782" y="2920"/>
                    <a:pt x="1854" y="3030"/>
                    <a:pt x="1928" y="3141"/>
                  </a:cubicBezTo>
                  <a:cubicBezTo>
                    <a:pt x="2002" y="3250"/>
                    <a:pt x="2075" y="3362"/>
                    <a:pt x="2146" y="3474"/>
                  </a:cubicBezTo>
                  <a:cubicBezTo>
                    <a:pt x="2330" y="3772"/>
                    <a:pt x="2514" y="4069"/>
                    <a:pt x="2689" y="4371"/>
                  </a:cubicBezTo>
                  <a:cubicBezTo>
                    <a:pt x="2871" y="4691"/>
                    <a:pt x="3049" y="5013"/>
                    <a:pt x="3224" y="5339"/>
                  </a:cubicBezTo>
                  <a:cubicBezTo>
                    <a:pt x="3347" y="5563"/>
                    <a:pt x="3458" y="5792"/>
                    <a:pt x="3570" y="6022"/>
                  </a:cubicBezTo>
                  <a:lnTo>
                    <a:pt x="3688" y="6264"/>
                  </a:lnTo>
                  <a:cubicBezTo>
                    <a:pt x="3838" y="6574"/>
                    <a:pt x="3996" y="6881"/>
                    <a:pt x="4158" y="7188"/>
                  </a:cubicBezTo>
                  <a:lnTo>
                    <a:pt x="4281" y="7415"/>
                  </a:lnTo>
                  <a:lnTo>
                    <a:pt x="4405" y="7637"/>
                  </a:lnTo>
                  <a:cubicBezTo>
                    <a:pt x="4482" y="7778"/>
                    <a:pt x="4552" y="7926"/>
                    <a:pt x="4621" y="8074"/>
                  </a:cubicBezTo>
                  <a:cubicBezTo>
                    <a:pt x="4757" y="8405"/>
                    <a:pt x="4889" y="8737"/>
                    <a:pt x="5017" y="9068"/>
                  </a:cubicBezTo>
                  <a:cubicBezTo>
                    <a:pt x="5174" y="9471"/>
                    <a:pt x="5326" y="9870"/>
                    <a:pt x="5463" y="10279"/>
                  </a:cubicBezTo>
                  <a:lnTo>
                    <a:pt x="5509" y="10413"/>
                  </a:lnTo>
                  <a:cubicBezTo>
                    <a:pt x="5629" y="10770"/>
                    <a:pt x="5751" y="11132"/>
                    <a:pt x="5856" y="11495"/>
                  </a:cubicBezTo>
                  <a:cubicBezTo>
                    <a:pt x="5964" y="11863"/>
                    <a:pt x="6061" y="12234"/>
                    <a:pt x="6157" y="12607"/>
                  </a:cubicBezTo>
                  <a:cubicBezTo>
                    <a:pt x="6234" y="12901"/>
                    <a:pt x="6310" y="13191"/>
                    <a:pt x="6390" y="13485"/>
                  </a:cubicBezTo>
                  <a:cubicBezTo>
                    <a:pt x="6505" y="13919"/>
                    <a:pt x="6619" y="14354"/>
                    <a:pt x="6725" y="14794"/>
                  </a:cubicBezTo>
                  <a:cubicBezTo>
                    <a:pt x="6885" y="15463"/>
                    <a:pt x="7063" y="16250"/>
                    <a:pt x="7181" y="17039"/>
                  </a:cubicBezTo>
                  <a:cubicBezTo>
                    <a:pt x="7217" y="17249"/>
                    <a:pt x="7253" y="17464"/>
                    <a:pt x="7290" y="17675"/>
                  </a:cubicBezTo>
                  <a:cubicBezTo>
                    <a:pt x="7325" y="17888"/>
                    <a:pt x="7364" y="18099"/>
                    <a:pt x="7395" y="18314"/>
                  </a:cubicBezTo>
                  <a:lnTo>
                    <a:pt x="7419" y="18416"/>
                  </a:lnTo>
                  <a:lnTo>
                    <a:pt x="7425" y="18416"/>
                  </a:lnTo>
                  <a:cubicBezTo>
                    <a:pt x="7431" y="18613"/>
                    <a:pt x="7453" y="18868"/>
                    <a:pt x="7472" y="19123"/>
                  </a:cubicBezTo>
                  <a:cubicBezTo>
                    <a:pt x="7489" y="19284"/>
                    <a:pt x="7494" y="19447"/>
                    <a:pt x="7488" y="19610"/>
                  </a:cubicBezTo>
                  <a:cubicBezTo>
                    <a:pt x="7482" y="19811"/>
                    <a:pt x="7527" y="19955"/>
                    <a:pt x="7629" y="20041"/>
                  </a:cubicBezTo>
                  <a:cubicBezTo>
                    <a:pt x="7665" y="20075"/>
                    <a:pt x="7704" y="20105"/>
                    <a:pt x="7746" y="20130"/>
                  </a:cubicBezTo>
                  <a:cubicBezTo>
                    <a:pt x="7831" y="20171"/>
                    <a:pt x="7868" y="20177"/>
                    <a:pt x="7957" y="20188"/>
                  </a:cubicBezTo>
                  <a:cubicBezTo>
                    <a:pt x="7970" y="20188"/>
                    <a:pt x="7984" y="20191"/>
                    <a:pt x="7997" y="20191"/>
                  </a:cubicBezTo>
                  <a:cubicBezTo>
                    <a:pt x="8073" y="20191"/>
                    <a:pt x="8150" y="20180"/>
                    <a:pt x="8224" y="20158"/>
                  </a:cubicBezTo>
                  <a:cubicBezTo>
                    <a:pt x="8324" y="20124"/>
                    <a:pt x="8421" y="20080"/>
                    <a:pt x="8515" y="20030"/>
                  </a:cubicBezTo>
                  <a:lnTo>
                    <a:pt x="8609" y="19986"/>
                  </a:lnTo>
                  <a:cubicBezTo>
                    <a:pt x="8695" y="19951"/>
                    <a:pt x="8783" y="19923"/>
                    <a:pt x="8872" y="19903"/>
                  </a:cubicBezTo>
                  <a:lnTo>
                    <a:pt x="8985" y="19861"/>
                  </a:lnTo>
                  <a:lnTo>
                    <a:pt x="8986" y="19868"/>
                  </a:lnTo>
                  <a:cubicBezTo>
                    <a:pt x="9105" y="19831"/>
                    <a:pt x="9226" y="19801"/>
                    <a:pt x="9348" y="19779"/>
                  </a:cubicBezTo>
                  <a:cubicBezTo>
                    <a:pt x="9548" y="19756"/>
                    <a:pt x="9749" y="19743"/>
                    <a:pt x="9951" y="19743"/>
                  </a:cubicBezTo>
                  <a:cubicBezTo>
                    <a:pt x="10153" y="19743"/>
                    <a:pt x="10353" y="19756"/>
                    <a:pt x="10552" y="19784"/>
                  </a:cubicBezTo>
                  <a:cubicBezTo>
                    <a:pt x="10685" y="19801"/>
                    <a:pt x="10840" y="19823"/>
                    <a:pt x="10995" y="19839"/>
                  </a:cubicBezTo>
                  <a:cubicBezTo>
                    <a:pt x="11164" y="19853"/>
                    <a:pt x="11339" y="19854"/>
                    <a:pt x="11513" y="19859"/>
                  </a:cubicBezTo>
                  <a:cubicBezTo>
                    <a:pt x="11634" y="19862"/>
                    <a:pt x="11748" y="19872"/>
                    <a:pt x="11864" y="19881"/>
                  </a:cubicBezTo>
                  <a:lnTo>
                    <a:pt x="12011" y="19892"/>
                  </a:lnTo>
                  <a:cubicBezTo>
                    <a:pt x="12138" y="19903"/>
                    <a:pt x="12266" y="19911"/>
                    <a:pt x="12395" y="19915"/>
                  </a:cubicBezTo>
                  <a:lnTo>
                    <a:pt x="12645" y="19928"/>
                  </a:lnTo>
                  <a:cubicBezTo>
                    <a:pt x="12844" y="19942"/>
                    <a:pt x="13044" y="19964"/>
                    <a:pt x="13246" y="19989"/>
                  </a:cubicBezTo>
                  <a:lnTo>
                    <a:pt x="13559" y="20023"/>
                  </a:lnTo>
                  <a:lnTo>
                    <a:pt x="13920" y="20059"/>
                  </a:lnTo>
                  <a:cubicBezTo>
                    <a:pt x="14101" y="20075"/>
                    <a:pt x="14280" y="20092"/>
                    <a:pt x="14460" y="20114"/>
                  </a:cubicBezTo>
                  <a:lnTo>
                    <a:pt x="14450" y="20111"/>
                  </a:lnTo>
                  <a:lnTo>
                    <a:pt x="14450" y="20111"/>
                  </a:lnTo>
                  <a:cubicBezTo>
                    <a:pt x="14604" y="20133"/>
                    <a:pt x="14757" y="20153"/>
                    <a:pt x="14911" y="20172"/>
                  </a:cubicBezTo>
                  <a:cubicBezTo>
                    <a:pt x="14914" y="20172"/>
                    <a:pt x="15011" y="20185"/>
                    <a:pt x="15011" y="20185"/>
                  </a:cubicBezTo>
                  <a:lnTo>
                    <a:pt x="15059" y="20185"/>
                  </a:lnTo>
                  <a:lnTo>
                    <a:pt x="15095" y="20188"/>
                  </a:lnTo>
                  <a:lnTo>
                    <a:pt x="15102" y="20197"/>
                  </a:lnTo>
                  <a:cubicBezTo>
                    <a:pt x="15452" y="20249"/>
                    <a:pt x="15778" y="20299"/>
                    <a:pt x="16091" y="20382"/>
                  </a:cubicBezTo>
                  <a:cubicBezTo>
                    <a:pt x="16270" y="20427"/>
                    <a:pt x="16445" y="20481"/>
                    <a:pt x="16624" y="20532"/>
                  </a:cubicBezTo>
                  <a:cubicBezTo>
                    <a:pt x="16800" y="20587"/>
                    <a:pt x="16976" y="20637"/>
                    <a:pt x="17154" y="20686"/>
                  </a:cubicBezTo>
                  <a:cubicBezTo>
                    <a:pt x="17355" y="20739"/>
                    <a:pt x="17550" y="20808"/>
                    <a:pt x="17746" y="20874"/>
                  </a:cubicBezTo>
                  <a:cubicBezTo>
                    <a:pt x="17843" y="20905"/>
                    <a:pt x="17943" y="20935"/>
                    <a:pt x="18042" y="20966"/>
                  </a:cubicBezTo>
                  <a:lnTo>
                    <a:pt x="18208" y="21018"/>
                  </a:lnTo>
                  <a:cubicBezTo>
                    <a:pt x="18610" y="21143"/>
                    <a:pt x="19013" y="21273"/>
                    <a:pt x="19403" y="21429"/>
                  </a:cubicBezTo>
                  <a:cubicBezTo>
                    <a:pt x="19697" y="21559"/>
                    <a:pt x="19976" y="21724"/>
                    <a:pt x="20232" y="21920"/>
                  </a:cubicBezTo>
                  <a:cubicBezTo>
                    <a:pt x="20300" y="21965"/>
                    <a:pt x="20381" y="21990"/>
                    <a:pt x="20463" y="21990"/>
                  </a:cubicBezTo>
                  <a:cubicBezTo>
                    <a:pt x="20541" y="21988"/>
                    <a:pt x="20618" y="21970"/>
                    <a:pt x="20686" y="21932"/>
                  </a:cubicBezTo>
                  <a:cubicBezTo>
                    <a:pt x="20804" y="21858"/>
                    <a:pt x="20884" y="21739"/>
                    <a:pt x="20904" y="21603"/>
                  </a:cubicBezTo>
                  <a:cubicBezTo>
                    <a:pt x="20904" y="21600"/>
                    <a:pt x="20904" y="21597"/>
                    <a:pt x="20904" y="21594"/>
                  </a:cubicBezTo>
                  <a:cubicBezTo>
                    <a:pt x="20901" y="21553"/>
                    <a:pt x="20899" y="21511"/>
                    <a:pt x="20896" y="21472"/>
                  </a:cubicBezTo>
                  <a:lnTo>
                    <a:pt x="20887" y="21284"/>
                  </a:lnTo>
                  <a:cubicBezTo>
                    <a:pt x="20879" y="21176"/>
                    <a:pt x="20873" y="21069"/>
                    <a:pt x="20865" y="20963"/>
                  </a:cubicBezTo>
                  <a:cubicBezTo>
                    <a:pt x="20862" y="20944"/>
                    <a:pt x="20857" y="20927"/>
                    <a:pt x="20854" y="20910"/>
                  </a:cubicBezTo>
                  <a:cubicBezTo>
                    <a:pt x="20816" y="20681"/>
                    <a:pt x="20765" y="20454"/>
                    <a:pt x="20715" y="20230"/>
                  </a:cubicBezTo>
                  <a:lnTo>
                    <a:pt x="20629" y="19831"/>
                  </a:lnTo>
                  <a:lnTo>
                    <a:pt x="20555" y="19466"/>
                  </a:lnTo>
                  <a:cubicBezTo>
                    <a:pt x="20503" y="19223"/>
                    <a:pt x="20453" y="18981"/>
                    <a:pt x="20398" y="18738"/>
                  </a:cubicBezTo>
                  <a:cubicBezTo>
                    <a:pt x="20331" y="18428"/>
                    <a:pt x="20236" y="18107"/>
                    <a:pt x="20085" y="17695"/>
                  </a:cubicBezTo>
                  <a:cubicBezTo>
                    <a:pt x="19947" y="17309"/>
                    <a:pt x="19797" y="16925"/>
                    <a:pt x="19641" y="16545"/>
                  </a:cubicBezTo>
                  <a:cubicBezTo>
                    <a:pt x="19551" y="16327"/>
                    <a:pt x="19462" y="16111"/>
                    <a:pt x="19370" y="15896"/>
                  </a:cubicBezTo>
                  <a:cubicBezTo>
                    <a:pt x="19321" y="15788"/>
                    <a:pt x="19273" y="15680"/>
                    <a:pt x="19223" y="15571"/>
                  </a:cubicBezTo>
                  <a:lnTo>
                    <a:pt x="19105" y="15316"/>
                  </a:lnTo>
                  <a:cubicBezTo>
                    <a:pt x="18930" y="14929"/>
                    <a:pt x="18743" y="14545"/>
                    <a:pt x="18559" y="14166"/>
                  </a:cubicBezTo>
                  <a:lnTo>
                    <a:pt x="18473" y="13986"/>
                  </a:lnTo>
                  <a:cubicBezTo>
                    <a:pt x="18330" y="13690"/>
                    <a:pt x="18189" y="13393"/>
                    <a:pt x="18036" y="13099"/>
                  </a:cubicBezTo>
                  <a:cubicBezTo>
                    <a:pt x="17713" y="12483"/>
                    <a:pt x="17344" y="11838"/>
                    <a:pt x="16935" y="11184"/>
                  </a:cubicBezTo>
                  <a:cubicBezTo>
                    <a:pt x="16494" y="10474"/>
                    <a:pt x="16057" y="9786"/>
                    <a:pt x="15545" y="9159"/>
                  </a:cubicBezTo>
                  <a:cubicBezTo>
                    <a:pt x="15404" y="8990"/>
                    <a:pt x="15268" y="8815"/>
                    <a:pt x="15130" y="8646"/>
                  </a:cubicBezTo>
                  <a:cubicBezTo>
                    <a:pt x="15016" y="8499"/>
                    <a:pt x="14900" y="8355"/>
                    <a:pt x="14785" y="8210"/>
                  </a:cubicBezTo>
                  <a:cubicBezTo>
                    <a:pt x="14562" y="7933"/>
                    <a:pt x="14331" y="7661"/>
                    <a:pt x="14098" y="7393"/>
                  </a:cubicBezTo>
                  <a:cubicBezTo>
                    <a:pt x="13932" y="7204"/>
                    <a:pt x="13760" y="7019"/>
                    <a:pt x="13591" y="6831"/>
                  </a:cubicBezTo>
                  <a:lnTo>
                    <a:pt x="13271" y="6487"/>
                  </a:lnTo>
                  <a:cubicBezTo>
                    <a:pt x="13022" y="6210"/>
                    <a:pt x="12761" y="5943"/>
                    <a:pt x="12489" y="5682"/>
                  </a:cubicBezTo>
                  <a:lnTo>
                    <a:pt x="12390" y="5588"/>
                  </a:lnTo>
                  <a:cubicBezTo>
                    <a:pt x="12157" y="5369"/>
                    <a:pt x="11923" y="5145"/>
                    <a:pt x="11674" y="4941"/>
                  </a:cubicBezTo>
                  <a:cubicBezTo>
                    <a:pt x="11477" y="4779"/>
                    <a:pt x="11272" y="4625"/>
                    <a:pt x="11070" y="4472"/>
                  </a:cubicBezTo>
                  <a:lnTo>
                    <a:pt x="10831" y="4293"/>
                  </a:lnTo>
                  <a:lnTo>
                    <a:pt x="10605" y="4113"/>
                  </a:lnTo>
                  <a:cubicBezTo>
                    <a:pt x="10397" y="3947"/>
                    <a:pt x="10190" y="3781"/>
                    <a:pt x="9973" y="3625"/>
                  </a:cubicBezTo>
                  <a:cubicBezTo>
                    <a:pt x="9730" y="3446"/>
                    <a:pt x="9468" y="3290"/>
                    <a:pt x="9207" y="3131"/>
                  </a:cubicBezTo>
                  <a:lnTo>
                    <a:pt x="8999" y="3005"/>
                  </a:lnTo>
                  <a:cubicBezTo>
                    <a:pt x="8906" y="2947"/>
                    <a:pt x="8812" y="2892"/>
                    <a:pt x="8720" y="2834"/>
                  </a:cubicBezTo>
                  <a:cubicBezTo>
                    <a:pt x="8645" y="2795"/>
                    <a:pt x="8571" y="2756"/>
                    <a:pt x="8496" y="2720"/>
                  </a:cubicBezTo>
                  <a:cubicBezTo>
                    <a:pt x="8206" y="2577"/>
                    <a:pt x="7918" y="2430"/>
                    <a:pt x="7632" y="2283"/>
                  </a:cubicBezTo>
                  <a:cubicBezTo>
                    <a:pt x="7455" y="2194"/>
                    <a:pt x="7280" y="2107"/>
                    <a:pt x="7098" y="2028"/>
                  </a:cubicBezTo>
                  <a:cubicBezTo>
                    <a:pt x="6980" y="1976"/>
                    <a:pt x="6863" y="1932"/>
                    <a:pt x="6744" y="1887"/>
                  </a:cubicBezTo>
                  <a:cubicBezTo>
                    <a:pt x="6591" y="1830"/>
                    <a:pt x="6440" y="1763"/>
                    <a:pt x="6290" y="1696"/>
                  </a:cubicBezTo>
                  <a:lnTo>
                    <a:pt x="6080" y="1600"/>
                  </a:lnTo>
                  <a:cubicBezTo>
                    <a:pt x="5921" y="1531"/>
                    <a:pt x="5759" y="1467"/>
                    <a:pt x="5596" y="1404"/>
                  </a:cubicBezTo>
                  <a:cubicBezTo>
                    <a:pt x="5402" y="1351"/>
                    <a:pt x="5208" y="1304"/>
                    <a:pt x="5012" y="1257"/>
                  </a:cubicBezTo>
                  <a:cubicBezTo>
                    <a:pt x="4698" y="1181"/>
                    <a:pt x="4397" y="1085"/>
                    <a:pt x="4090" y="986"/>
                  </a:cubicBezTo>
                  <a:cubicBezTo>
                    <a:pt x="3879" y="916"/>
                    <a:pt x="3669" y="867"/>
                    <a:pt x="3455" y="819"/>
                  </a:cubicBezTo>
                  <a:lnTo>
                    <a:pt x="3318" y="788"/>
                  </a:lnTo>
                  <a:cubicBezTo>
                    <a:pt x="3181" y="756"/>
                    <a:pt x="3047" y="714"/>
                    <a:pt x="2910" y="670"/>
                  </a:cubicBezTo>
                  <a:lnTo>
                    <a:pt x="2781" y="631"/>
                  </a:lnTo>
                  <a:cubicBezTo>
                    <a:pt x="2695" y="606"/>
                    <a:pt x="2609" y="583"/>
                    <a:pt x="2523" y="557"/>
                  </a:cubicBezTo>
                  <a:cubicBezTo>
                    <a:pt x="2437" y="536"/>
                    <a:pt x="2351" y="512"/>
                    <a:pt x="2268" y="487"/>
                  </a:cubicBezTo>
                  <a:cubicBezTo>
                    <a:pt x="2066" y="426"/>
                    <a:pt x="1853" y="392"/>
                    <a:pt x="1569" y="370"/>
                  </a:cubicBezTo>
                  <a:cubicBezTo>
                    <a:pt x="1524" y="366"/>
                    <a:pt x="1479" y="363"/>
                    <a:pt x="1436" y="363"/>
                  </a:cubicBezTo>
                  <a:cubicBezTo>
                    <a:pt x="1352" y="363"/>
                    <a:pt x="1266" y="370"/>
                    <a:pt x="1178" y="374"/>
                  </a:cubicBezTo>
                  <a:cubicBezTo>
                    <a:pt x="1086" y="382"/>
                    <a:pt x="1036" y="392"/>
                    <a:pt x="996" y="407"/>
                  </a:cubicBezTo>
                  <a:lnTo>
                    <a:pt x="757" y="128"/>
                  </a:lnTo>
                  <a:cubicBezTo>
                    <a:pt x="674" y="92"/>
                    <a:pt x="591" y="56"/>
                    <a:pt x="505" y="25"/>
                  </a:cubicBezTo>
                  <a:cubicBezTo>
                    <a:pt x="483" y="16"/>
                    <a:pt x="461" y="8"/>
                    <a:pt x="437" y="0"/>
                  </a:cubicBezTo>
                  <a:close/>
                </a:path>
              </a:pathLst>
            </a:custGeom>
            <a:solidFill>
              <a:srgbClr val="E3CB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1"/>
            <p:cNvSpPr/>
            <p:nvPr/>
          </p:nvSpPr>
          <p:spPr>
            <a:xfrm>
              <a:off x="4114700" y="2847575"/>
              <a:ext cx="1339450" cy="279850"/>
            </a:xfrm>
            <a:custGeom>
              <a:avLst/>
              <a:gdLst/>
              <a:ahLst/>
              <a:cxnLst/>
              <a:rect l="l" t="t" r="r" b="b"/>
              <a:pathLst>
                <a:path w="53578" h="11194" extrusionOk="0">
                  <a:moveTo>
                    <a:pt x="31817" y="0"/>
                  </a:moveTo>
                  <a:cubicBezTo>
                    <a:pt x="31620" y="0"/>
                    <a:pt x="31418" y="5"/>
                    <a:pt x="31217" y="24"/>
                  </a:cubicBezTo>
                  <a:lnTo>
                    <a:pt x="31216" y="25"/>
                  </a:lnTo>
                  <a:cubicBezTo>
                    <a:pt x="31114" y="32"/>
                    <a:pt x="31017" y="79"/>
                    <a:pt x="30948" y="155"/>
                  </a:cubicBezTo>
                  <a:cubicBezTo>
                    <a:pt x="30846" y="146"/>
                    <a:pt x="30731" y="146"/>
                    <a:pt x="30615" y="146"/>
                  </a:cubicBezTo>
                  <a:lnTo>
                    <a:pt x="30389" y="146"/>
                  </a:lnTo>
                  <a:cubicBezTo>
                    <a:pt x="29935" y="146"/>
                    <a:pt x="29483" y="171"/>
                    <a:pt x="29029" y="196"/>
                  </a:cubicBezTo>
                  <a:lnTo>
                    <a:pt x="28833" y="205"/>
                  </a:lnTo>
                  <a:cubicBezTo>
                    <a:pt x="28565" y="218"/>
                    <a:pt x="28297" y="232"/>
                    <a:pt x="28028" y="238"/>
                  </a:cubicBezTo>
                  <a:cubicBezTo>
                    <a:pt x="27344" y="254"/>
                    <a:pt x="26661" y="299"/>
                    <a:pt x="25982" y="343"/>
                  </a:cubicBezTo>
                  <a:lnTo>
                    <a:pt x="25669" y="362"/>
                  </a:lnTo>
                  <a:cubicBezTo>
                    <a:pt x="24914" y="415"/>
                    <a:pt x="24163" y="478"/>
                    <a:pt x="23411" y="552"/>
                  </a:cubicBezTo>
                  <a:cubicBezTo>
                    <a:pt x="22625" y="628"/>
                    <a:pt x="21805" y="727"/>
                    <a:pt x="20828" y="868"/>
                  </a:cubicBezTo>
                  <a:cubicBezTo>
                    <a:pt x="20535" y="908"/>
                    <a:pt x="20248" y="966"/>
                    <a:pt x="19962" y="1024"/>
                  </a:cubicBezTo>
                  <a:lnTo>
                    <a:pt x="19667" y="1079"/>
                  </a:lnTo>
                  <a:lnTo>
                    <a:pt x="19259" y="1156"/>
                  </a:lnTo>
                  <a:lnTo>
                    <a:pt x="19033" y="1200"/>
                  </a:lnTo>
                  <a:cubicBezTo>
                    <a:pt x="18831" y="1239"/>
                    <a:pt x="18628" y="1278"/>
                    <a:pt x="18423" y="1322"/>
                  </a:cubicBezTo>
                  <a:lnTo>
                    <a:pt x="18333" y="1353"/>
                  </a:lnTo>
                  <a:cubicBezTo>
                    <a:pt x="16963" y="1641"/>
                    <a:pt x="15594" y="2044"/>
                    <a:pt x="14269" y="2437"/>
                  </a:cubicBezTo>
                  <a:lnTo>
                    <a:pt x="14180" y="2462"/>
                  </a:lnTo>
                  <a:lnTo>
                    <a:pt x="14029" y="2505"/>
                  </a:lnTo>
                  <a:lnTo>
                    <a:pt x="13748" y="2596"/>
                  </a:lnTo>
                  <a:lnTo>
                    <a:pt x="13608" y="2640"/>
                  </a:lnTo>
                  <a:lnTo>
                    <a:pt x="13480" y="2686"/>
                  </a:lnTo>
                  <a:lnTo>
                    <a:pt x="13253" y="2759"/>
                  </a:lnTo>
                  <a:cubicBezTo>
                    <a:pt x="13142" y="2794"/>
                    <a:pt x="13029" y="2833"/>
                    <a:pt x="12915" y="2873"/>
                  </a:cubicBezTo>
                  <a:lnTo>
                    <a:pt x="12356" y="3068"/>
                  </a:lnTo>
                  <a:lnTo>
                    <a:pt x="11697" y="3301"/>
                  </a:lnTo>
                  <a:lnTo>
                    <a:pt x="11380" y="3409"/>
                  </a:lnTo>
                  <a:cubicBezTo>
                    <a:pt x="11108" y="3498"/>
                    <a:pt x="10842" y="3590"/>
                    <a:pt x="10572" y="3697"/>
                  </a:cubicBezTo>
                  <a:cubicBezTo>
                    <a:pt x="10419" y="3758"/>
                    <a:pt x="10262" y="3814"/>
                    <a:pt x="10109" y="3872"/>
                  </a:cubicBezTo>
                  <a:lnTo>
                    <a:pt x="9841" y="3974"/>
                  </a:lnTo>
                  <a:lnTo>
                    <a:pt x="9375" y="4154"/>
                  </a:lnTo>
                  <a:cubicBezTo>
                    <a:pt x="8867" y="4351"/>
                    <a:pt x="8358" y="4546"/>
                    <a:pt x="7848" y="4738"/>
                  </a:cubicBezTo>
                  <a:lnTo>
                    <a:pt x="7156" y="5009"/>
                  </a:lnTo>
                  <a:lnTo>
                    <a:pt x="6459" y="5283"/>
                  </a:lnTo>
                  <a:cubicBezTo>
                    <a:pt x="6354" y="5325"/>
                    <a:pt x="6248" y="5363"/>
                    <a:pt x="6143" y="5400"/>
                  </a:cubicBezTo>
                  <a:lnTo>
                    <a:pt x="6054" y="5432"/>
                  </a:lnTo>
                  <a:cubicBezTo>
                    <a:pt x="5965" y="5468"/>
                    <a:pt x="5878" y="5499"/>
                    <a:pt x="5791" y="5538"/>
                  </a:cubicBezTo>
                  <a:cubicBezTo>
                    <a:pt x="5534" y="5640"/>
                    <a:pt x="5279" y="5748"/>
                    <a:pt x="5028" y="5872"/>
                  </a:cubicBezTo>
                  <a:cubicBezTo>
                    <a:pt x="4775" y="5992"/>
                    <a:pt x="4527" y="6125"/>
                    <a:pt x="4278" y="6257"/>
                  </a:cubicBezTo>
                  <a:lnTo>
                    <a:pt x="4106" y="6349"/>
                  </a:lnTo>
                  <a:lnTo>
                    <a:pt x="3697" y="6567"/>
                  </a:lnTo>
                  <a:lnTo>
                    <a:pt x="3113" y="6853"/>
                  </a:lnTo>
                  <a:lnTo>
                    <a:pt x="2827" y="6997"/>
                  </a:lnTo>
                  <a:cubicBezTo>
                    <a:pt x="2523" y="7145"/>
                    <a:pt x="2219" y="7292"/>
                    <a:pt x="1919" y="7448"/>
                  </a:cubicBezTo>
                  <a:lnTo>
                    <a:pt x="1845" y="7494"/>
                  </a:lnTo>
                  <a:lnTo>
                    <a:pt x="1703" y="7556"/>
                  </a:lnTo>
                  <a:cubicBezTo>
                    <a:pt x="1329" y="7746"/>
                    <a:pt x="1028" y="7898"/>
                    <a:pt x="741" y="8079"/>
                  </a:cubicBezTo>
                  <a:cubicBezTo>
                    <a:pt x="594" y="8170"/>
                    <a:pt x="438" y="8266"/>
                    <a:pt x="306" y="8375"/>
                  </a:cubicBezTo>
                  <a:cubicBezTo>
                    <a:pt x="125" y="8532"/>
                    <a:pt x="26" y="8715"/>
                    <a:pt x="13" y="8920"/>
                  </a:cubicBezTo>
                  <a:cubicBezTo>
                    <a:pt x="1" y="9166"/>
                    <a:pt x="6" y="9410"/>
                    <a:pt x="26" y="9654"/>
                  </a:cubicBezTo>
                  <a:cubicBezTo>
                    <a:pt x="54" y="9942"/>
                    <a:pt x="118" y="10235"/>
                    <a:pt x="189" y="10534"/>
                  </a:cubicBezTo>
                  <a:lnTo>
                    <a:pt x="211" y="10619"/>
                  </a:lnTo>
                  <a:cubicBezTo>
                    <a:pt x="226" y="10696"/>
                    <a:pt x="291" y="10761"/>
                    <a:pt x="342" y="10800"/>
                  </a:cubicBezTo>
                  <a:cubicBezTo>
                    <a:pt x="356" y="11021"/>
                    <a:pt x="539" y="11192"/>
                    <a:pt x="760" y="11193"/>
                  </a:cubicBezTo>
                  <a:cubicBezTo>
                    <a:pt x="961" y="11178"/>
                    <a:pt x="1095" y="11157"/>
                    <a:pt x="1227" y="11120"/>
                  </a:cubicBezTo>
                  <a:cubicBezTo>
                    <a:pt x="1365" y="11084"/>
                    <a:pt x="1499" y="11035"/>
                    <a:pt x="1629" y="10976"/>
                  </a:cubicBezTo>
                  <a:cubicBezTo>
                    <a:pt x="1873" y="10871"/>
                    <a:pt x="2111" y="10752"/>
                    <a:pt x="2343" y="10619"/>
                  </a:cubicBezTo>
                  <a:cubicBezTo>
                    <a:pt x="2539" y="10503"/>
                    <a:pt x="2736" y="10389"/>
                    <a:pt x="2916" y="10248"/>
                  </a:cubicBezTo>
                  <a:cubicBezTo>
                    <a:pt x="3074" y="10121"/>
                    <a:pt x="3215" y="9974"/>
                    <a:pt x="3353" y="9823"/>
                  </a:cubicBezTo>
                  <a:lnTo>
                    <a:pt x="3528" y="9629"/>
                  </a:lnTo>
                  <a:lnTo>
                    <a:pt x="3691" y="9449"/>
                  </a:lnTo>
                  <a:cubicBezTo>
                    <a:pt x="3793" y="9341"/>
                    <a:pt x="3890" y="9236"/>
                    <a:pt x="3982" y="9120"/>
                  </a:cubicBezTo>
                  <a:cubicBezTo>
                    <a:pt x="4089" y="8976"/>
                    <a:pt x="4188" y="8826"/>
                    <a:pt x="4278" y="8671"/>
                  </a:cubicBezTo>
                  <a:lnTo>
                    <a:pt x="4429" y="8417"/>
                  </a:lnTo>
                  <a:cubicBezTo>
                    <a:pt x="4465" y="8369"/>
                    <a:pt x="4502" y="8322"/>
                    <a:pt x="4544" y="8278"/>
                  </a:cubicBezTo>
                  <a:lnTo>
                    <a:pt x="4627" y="8208"/>
                  </a:lnTo>
                  <a:lnTo>
                    <a:pt x="4757" y="8300"/>
                  </a:lnTo>
                  <a:cubicBezTo>
                    <a:pt x="4875" y="8400"/>
                    <a:pt x="4999" y="8491"/>
                    <a:pt x="5128" y="8574"/>
                  </a:cubicBezTo>
                  <a:cubicBezTo>
                    <a:pt x="5316" y="8699"/>
                    <a:pt x="5543" y="8817"/>
                    <a:pt x="5817" y="8939"/>
                  </a:cubicBezTo>
                  <a:cubicBezTo>
                    <a:pt x="6134" y="9077"/>
                    <a:pt x="6459" y="9194"/>
                    <a:pt x="6785" y="9302"/>
                  </a:cubicBezTo>
                  <a:cubicBezTo>
                    <a:pt x="7098" y="9407"/>
                    <a:pt x="7464" y="9526"/>
                    <a:pt x="7848" y="9606"/>
                  </a:cubicBezTo>
                  <a:cubicBezTo>
                    <a:pt x="8178" y="9670"/>
                    <a:pt x="8510" y="9729"/>
                    <a:pt x="8838" y="9787"/>
                  </a:cubicBezTo>
                  <a:lnTo>
                    <a:pt x="9018" y="9823"/>
                  </a:lnTo>
                  <a:cubicBezTo>
                    <a:pt x="9123" y="9842"/>
                    <a:pt x="9229" y="9863"/>
                    <a:pt x="9334" y="9878"/>
                  </a:cubicBezTo>
                  <a:cubicBezTo>
                    <a:pt x="9550" y="9908"/>
                    <a:pt x="9769" y="9927"/>
                    <a:pt x="9988" y="9931"/>
                  </a:cubicBezTo>
                  <a:cubicBezTo>
                    <a:pt x="10117" y="9935"/>
                    <a:pt x="10247" y="9938"/>
                    <a:pt x="10377" y="9938"/>
                  </a:cubicBezTo>
                  <a:cubicBezTo>
                    <a:pt x="10547" y="9938"/>
                    <a:pt x="10716" y="9935"/>
                    <a:pt x="10886" y="9931"/>
                  </a:cubicBezTo>
                  <a:lnTo>
                    <a:pt x="11084" y="9928"/>
                  </a:lnTo>
                  <a:cubicBezTo>
                    <a:pt x="11460" y="9924"/>
                    <a:pt x="11834" y="9886"/>
                    <a:pt x="12204" y="9816"/>
                  </a:cubicBezTo>
                  <a:cubicBezTo>
                    <a:pt x="12932" y="9670"/>
                    <a:pt x="13649" y="9481"/>
                    <a:pt x="14353" y="9249"/>
                  </a:cubicBezTo>
                  <a:cubicBezTo>
                    <a:pt x="14664" y="9145"/>
                    <a:pt x="14995" y="9019"/>
                    <a:pt x="15398" y="8840"/>
                  </a:cubicBezTo>
                  <a:cubicBezTo>
                    <a:pt x="15752" y="8676"/>
                    <a:pt x="16099" y="8508"/>
                    <a:pt x="16442" y="8316"/>
                  </a:cubicBezTo>
                  <a:cubicBezTo>
                    <a:pt x="16763" y="8134"/>
                    <a:pt x="17073" y="7935"/>
                    <a:pt x="17372" y="7719"/>
                  </a:cubicBezTo>
                  <a:cubicBezTo>
                    <a:pt x="17659" y="7505"/>
                    <a:pt x="17917" y="7243"/>
                    <a:pt x="18169" y="6988"/>
                  </a:cubicBezTo>
                  <a:cubicBezTo>
                    <a:pt x="18452" y="6687"/>
                    <a:pt x="18633" y="6423"/>
                    <a:pt x="18841" y="6071"/>
                  </a:cubicBezTo>
                  <a:cubicBezTo>
                    <a:pt x="19027" y="5761"/>
                    <a:pt x="19196" y="5440"/>
                    <a:pt x="19348" y="5109"/>
                  </a:cubicBezTo>
                  <a:cubicBezTo>
                    <a:pt x="19465" y="4859"/>
                    <a:pt x="19566" y="4599"/>
                    <a:pt x="19649" y="4334"/>
                  </a:cubicBezTo>
                  <a:lnTo>
                    <a:pt x="19727" y="4073"/>
                  </a:lnTo>
                  <a:cubicBezTo>
                    <a:pt x="19761" y="3955"/>
                    <a:pt x="19797" y="3836"/>
                    <a:pt x="19835" y="3719"/>
                  </a:cubicBezTo>
                  <a:lnTo>
                    <a:pt x="19909" y="3511"/>
                  </a:lnTo>
                  <a:cubicBezTo>
                    <a:pt x="19945" y="3407"/>
                    <a:pt x="19979" y="3302"/>
                    <a:pt x="20010" y="3201"/>
                  </a:cubicBezTo>
                  <a:cubicBezTo>
                    <a:pt x="20197" y="3456"/>
                    <a:pt x="20406" y="3689"/>
                    <a:pt x="20618" y="3922"/>
                  </a:cubicBezTo>
                  <a:lnTo>
                    <a:pt x="20754" y="4076"/>
                  </a:lnTo>
                  <a:cubicBezTo>
                    <a:pt x="20851" y="4189"/>
                    <a:pt x="20954" y="4295"/>
                    <a:pt x="21064" y="4395"/>
                  </a:cubicBezTo>
                  <a:cubicBezTo>
                    <a:pt x="21202" y="4522"/>
                    <a:pt x="21349" y="4641"/>
                    <a:pt x="21495" y="4758"/>
                  </a:cubicBezTo>
                  <a:cubicBezTo>
                    <a:pt x="21762" y="4965"/>
                    <a:pt x="22044" y="5151"/>
                    <a:pt x="22338" y="5321"/>
                  </a:cubicBezTo>
                  <a:cubicBezTo>
                    <a:pt x="22883" y="5640"/>
                    <a:pt x="23503" y="5931"/>
                    <a:pt x="24181" y="6186"/>
                  </a:cubicBezTo>
                  <a:cubicBezTo>
                    <a:pt x="24548" y="6323"/>
                    <a:pt x="24916" y="6451"/>
                    <a:pt x="25288" y="6570"/>
                  </a:cubicBezTo>
                  <a:cubicBezTo>
                    <a:pt x="25605" y="6665"/>
                    <a:pt x="25935" y="6730"/>
                    <a:pt x="26253" y="6794"/>
                  </a:cubicBezTo>
                  <a:lnTo>
                    <a:pt x="26480" y="6838"/>
                  </a:lnTo>
                  <a:cubicBezTo>
                    <a:pt x="26675" y="6874"/>
                    <a:pt x="26870" y="6918"/>
                    <a:pt x="27064" y="6963"/>
                  </a:cubicBezTo>
                  <a:cubicBezTo>
                    <a:pt x="27231" y="7001"/>
                    <a:pt x="27399" y="7040"/>
                    <a:pt x="27566" y="7074"/>
                  </a:cubicBezTo>
                  <a:cubicBezTo>
                    <a:pt x="28031" y="7159"/>
                    <a:pt x="28363" y="7198"/>
                    <a:pt x="28670" y="7201"/>
                  </a:cubicBezTo>
                  <a:lnTo>
                    <a:pt x="28775" y="7201"/>
                  </a:lnTo>
                  <a:cubicBezTo>
                    <a:pt x="29392" y="7201"/>
                    <a:pt x="29999" y="7121"/>
                    <a:pt x="30565" y="7037"/>
                  </a:cubicBezTo>
                  <a:cubicBezTo>
                    <a:pt x="30845" y="6994"/>
                    <a:pt x="31210" y="6930"/>
                    <a:pt x="31542" y="6799"/>
                  </a:cubicBezTo>
                  <a:cubicBezTo>
                    <a:pt x="31864" y="6672"/>
                    <a:pt x="32169" y="6506"/>
                    <a:pt x="32451" y="6304"/>
                  </a:cubicBezTo>
                  <a:cubicBezTo>
                    <a:pt x="32694" y="6143"/>
                    <a:pt x="32924" y="5922"/>
                    <a:pt x="33150" y="5631"/>
                  </a:cubicBezTo>
                  <a:cubicBezTo>
                    <a:pt x="33358" y="5363"/>
                    <a:pt x="33553" y="5084"/>
                    <a:pt x="33735" y="4804"/>
                  </a:cubicBezTo>
                  <a:cubicBezTo>
                    <a:pt x="33926" y="4506"/>
                    <a:pt x="34064" y="4236"/>
                    <a:pt x="34153" y="3969"/>
                  </a:cubicBezTo>
                  <a:cubicBezTo>
                    <a:pt x="34184" y="3880"/>
                    <a:pt x="34213" y="3788"/>
                    <a:pt x="34242" y="3695"/>
                  </a:cubicBezTo>
                  <a:cubicBezTo>
                    <a:pt x="34255" y="3656"/>
                    <a:pt x="34264" y="3619"/>
                    <a:pt x="34274" y="3581"/>
                  </a:cubicBezTo>
                  <a:lnTo>
                    <a:pt x="34463" y="3818"/>
                  </a:lnTo>
                  <a:cubicBezTo>
                    <a:pt x="34606" y="3966"/>
                    <a:pt x="34750" y="4120"/>
                    <a:pt x="34891" y="4278"/>
                  </a:cubicBezTo>
                  <a:cubicBezTo>
                    <a:pt x="35183" y="4591"/>
                    <a:pt x="35506" y="4881"/>
                    <a:pt x="35821" y="5158"/>
                  </a:cubicBezTo>
                  <a:lnTo>
                    <a:pt x="36134" y="5440"/>
                  </a:lnTo>
                  <a:lnTo>
                    <a:pt x="36411" y="5692"/>
                  </a:lnTo>
                  <a:cubicBezTo>
                    <a:pt x="36533" y="5806"/>
                    <a:pt x="36654" y="5920"/>
                    <a:pt x="36779" y="6030"/>
                  </a:cubicBezTo>
                  <a:cubicBezTo>
                    <a:pt x="36979" y="6204"/>
                    <a:pt x="37189" y="6374"/>
                    <a:pt x="37405" y="6537"/>
                  </a:cubicBezTo>
                  <a:cubicBezTo>
                    <a:pt x="37701" y="6764"/>
                    <a:pt x="38027" y="6966"/>
                    <a:pt x="38340" y="7157"/>
                  </a:cubicBezTo>
                  <a:lnTo>
                    <a:pt x="38695" y="7378"/>
                  </a:lnTo>
                  <a:lnTo>
                    <a:pt x="38773" y="7412"/>
                  </a:lnTo>
                  <a:lnTo>
                    <a:pt x="39350" y="7790"/>
                  </a:lnTo>
                  <a:lnTo>
                    <a:pt x="39523" y="7898"/>
                  </a:lnTo>
                  <a:lnTo>
                    <a:pt x="39735" y="8029"/>
                  </a:lnTo>
                  <a:cubicBezTo>
                    <a:pt x="40056" y="8233"/>
                    <a:pt x="40383" y="8428"/>
                    <a:pt x="40720" y="8604"/>
                  </a:cubicBezTo>
                  <a:cubicBezTo>
                    <a:pt x="40843" y="8671"/>
                    <a:pt x="40975" y="8727"/>
                    <a:pt x="41105" y="8785"/>
                  </a:cubicBezTo>
                  <a:lnTo>
                    <a:pt x="41196" y="8825"/>
                  </a:lnTo>
                  <a:lnTo>
                    <a:pt x="41553" y="8981"/>
                  </a:lnTo>
                  <a:lnTo>
                    <a:pt x="41731" y="9055"/>
                  </a:lnTo>
                  <a:cubicBezTo>
                    <a:pt x="42077" y="9199"/>
                    <a:pt x="42428" y="9330"/>
                    <a:pt x="42779" y="9451"/>
                  </a:cubicBezTo>
                  <a:cubicBezTo>
                    <a:pt x="43168" y="9585"/>
                    <a:pt x="43561" y="9720"/>
                    <a:pt x="43956" y="9838"/>
                  </a:cubicBezTo>
                  <a:cubicBezTo>
                    <a:pt x="44305" y="9942"/>
                    <a:pt x="44656" y="10025"/>
                    <a:pt x="45013" y="10102"/>
                  </a:cubicBezTo>
                  <a:lnTo>
                    <a:pt x="45683" y="10226"/>
                  </a:lnTo>
                  <a:lnTo>
                    <a:pt x="45805" y="10249"/>
                  </a:lnTo>
                  <a:lnTo>
                    <a:pt x="46071" y="10298"/>
                  </a:lnTo>
                  <a:lnTo>
                    <a:pt x="46189" y="10320"/>
                  </a:lnTo>
                  <a:cubicBezTo>
                    <a:pt x="46533" y="10381"/>
                    <a:pt x="46843" y="10439"/>
                    <a:pt x="47156" y="10456"/>
                  </a:cubicBezTo>
                  <a:cubicBezTo>
                    <a:pt x="47391" y="10465"/>
                    <a:pt x="47629" y="10476"/>
                    <a:pt x="47861" y="10476"/>
                  </a:cubicBezTo>
                  <a:cubicBezTo>
                    <a:pt x="47986" y="10476"/>
                    <a:pt x="48107" y="10473"/>
                    <a:pt x="48232" y="10470"/>
                  </a:cubicBezTo>
                  <a:cubicBezTo>
                    <a:pt x="48510" y="10461"/>
                    <a:pt x="48778" y="10442"/>
                    <a:pt x="49046" y="10415"/>
                  </a:cubicBezTo>
                  <a:cubicBezTo>
                    <a:pt x="49591" y="10365"/>
                    <a:pt x="50131" y="10262"/>
                    <a:pt x="50655" y="10105"/>
                  </a:cubicBezTo>
                  <a:cubicBezTo>
                    <a:pt x="50904" y="10029"/>
                    <a:pt x="51144" y="9900"/>
                    <a:pt x="51358" y="9789"/>
                  </a:cubicBezTo>
                  <a:cubicBezTo>
                    <a:pt x="51466" y="9734"/>
                    <a:pt x="51537" y="9693"/>
                    <a:pt x="51604" y="9653"/>
                  </a:cubicBezTo>
                  <a:lnTo>
                    <a:pt x="51731" y="9576"/>
                  </a:lnTo>
                  <a:lnTo>
                    <a:pt x="51913" y="9466"/>
                  </a:lnTo>
                  <a:lnTo>
                    <a:pt x="52096" y="9358"/>
                  </a:lnTo>
                  <a:cubicBezTo>
                    <a:pt x="52290" y="9233"/>
                    <a:pt x="52479" y="9080"/>
                    <a:pt x="52655" y="8929"/>
                  </a:cubicBezTo>
                  <a:cubicBezTo>
                    <a:pt x="52750" y="8846"/>
                    <a:pt x="52840" y="8763"/>
                    <a:pt x="52923" y="8677"/>
                  </a:cubicBezTo>
                  <a:cubicBezTo>
                    <a:pt x="53012" y="8582"/>
                    <a:pt x="53082" y="8468"/>
                    <a:pt x="53150" y="8355"/>
                  </a:cubicBezTo>
                  <a:cubicBezTo>
                    <a:pt x="53300" y="8115"/>
                    <a:pt x="53414" y="7854"/>
                    <a:pt x="53485" y="7580"/>
                  </a:cubicBezTo>
                  <a:cubicBezTo>
                    <a:pt x="53552" y="7356"/>
                    <a:pt x="53577" y="7098"/>
                    <a:pt x="53571" y="6744"/>
                  </a:cubicBezTo>
                  <a:cubicBezTo>
                    <a:pt x="53568" y="6532"/>
                    <a:pt x="53518" y="6318"/>
                    <a:pt x="53414" y="6081"/>
                  </a:cubicBezTo>
                  <a:cubicBezTo>
                    <a:pt x="53408" y="6066"/>
                    <a:pt x="53400" y="6047"/>
                    <a:pt x="53392" y="6031"/>
                  </a:cubicBezTo>
                  <a:cubicBezTo>
                    <a:pt x="53289" y="5919"/>
                    <a:pt x="53186" y="5809"/>
                    <a:pt x="53076" y="5701"/>
                  </a:cubicBezTo>
                  <a:cubicBezTo>
                    <a:pt x="52653" y="5270"/>
                    <a:pt x="52138" y="4940"/>
                    <a:pt x="51570" y="4735"/>
                  </a:cubicBezTo>
                  <a:cubicBezTo>
                    <a:pt x="51354" y="4660"/>
                    <a:pt x="51139" y="4586"/>
                    <a:pt x="50918" y="4530"/>
                  </a:cubicBezTo>
                  <a:lnTo>
                    <a:pt x="50787" y="4494"/>
                  </a:lnTo>
                  <a:cubicBezTo>
                    <a:pt x="50602" y="4452"/>
                    <a:pt x="50421" y="4398"/>
                    <a:pt x="50242" y="4336"/>
                  </a:cubicBezTo>
                  <a:cubicBezTo>
                    <a:pt x="50107" y="4289"/>
                    <a:pt x="49976" y="4234"/>
                    <a:pt x="49848" y="4173"/>
                  </a:cubicBezTo>
                  <a:lnTo>
                    <a:pt x="49663" y="4070"/>
                  </a:lnTo>
                  <a:lnTo>
                    <a:pt x="49513" y="3983"/>
                  </a:lnTo>
                  <a:cubicBezTo>
                    <a:pt x="49506" y="3980"/>
                    <a:pt x="49500" y="3977"/>
                    <a:pt x="49494" y="3973"/>
                  </a:cubicBezTo>
                  <a:lnTo>
                    <a:pt x="49472" y="3968"/>
                  </a:lnTo>
                  <a:cubicBezTo>
                    <a:pt x="48900" y="3847"/>
                    <a:pt x="48224" y="3697"/>
                    <a:pt x="47569" y="3501"/>
                  </a:cubicBezTo>
                  <a:cubicBezTo>
                    <a:pt x="47001" y="3310"/>
                    <a:pt x="46603" y="3157"/>
                    <a:pt x="46239" y="2985"/>
                  </a:cubicBezTo>
                  <a:cubicBezTo>
                    <a:pt x="46002" y="2873"/>
                    <a:pt x="45781" y="2736"/>
                    <a:pt x="45564" y="2598"/>
                  </a:cubicBezTo>
                  <a:lnTo>
                    <a:pt x="45453" y="2527"/>
                  </a:lnTo>
                  <a:cubicBezTo>
                    <a:pt x="45395" y="2488"/>
                    <a:pt x="45340" y="2446"/>
                    <a:pt x="45287" y="2401"/>
                  </a:cubicBezTo>
                  <a:lnTo>
                    <a:pt x="45219" y="2333"/>
                  </a:lnTo>
                  <a:cubicBezTo>
                    <a:pt x="45171" y="2288"/>
                    <a:pt x="45149" y="2263"/>
                    <a:pt x="45119" y="2239"/>
                  </a:cubicBezTo>
                  <a:cubicBezTo>
                    <a:pt x="44977" y="2128"/>
                    <a:pt x="44787" y="2033"/>
                    <a:pt x="44565" y="1959"/>
                  </a:cubicBezTo>
                  <a:cubicBezTo>
                    <a:pt x="44393" y="1900"/>
                    <a:pt x="44222" y="1842"/>
                    <a:pt x="44047" y="1793"/>
                  </a:cubicBezTo>
                  <a:cubicBezTo>
                    <a:pt x="43932" y="1759"/>
                    <a:pt x="43813" y="1729"/>
                    <a:pt x="43694" y="1704"/>
                  </a:cubicBezTo>
                  <a:lnTo>
                    <a:pt x="43456" y="1646"/>
                  </a:lnTo>
                  <a:cubicBezTo>
                    <a:pt x="43106" y="1557"/>
                    <a:pt x="42753" y="1477"/>
                    <a:pt x="42396" y="1411"/>
                  </a:cubicBezTo>
                  <a:cubicBezTo>
                    <a:pt x="41697" y="1276"/>
                    <a:pt x="40997" y="1151"/>
                    <a:pt x="40295" y="1027"/>
                  </a:cubicBezTo>
                  <a:cubicBezTo>
                    <a:pt x="39902" y="954"/>
                    <a:pt x="39509" y="880"/>
                    <a:pt x="39116" y="811"/>
                  </a:cubicBezTo>
                  <a:cubicBezTo>
                    <a:pt x="38867" y="768"/>
                    <a:pt x="38612" y="738"/>
                    <a:pt x="38360" y="707"/>
                  </a:cubicBezTo>
                  <a:lnTo>
                    <a:pt x="38210" y="688"/>
                  </a:lnTo>
                  <a:lnTo>
                    <a:pt x="37807" y="638"/>
                  </a:lnTo>
                  <a:lnTo>
                    <a:pt x="37015" y="531"/>
                  </a:lnTo>
                  <a:lnTo>
                    <a:pt x="36182" y="417"/>
                  </a:lnTo>
                  <a:cubicBezTo>
                    <a:pt x="35891" y="381"/>
                    <a:pt x="35601" y="339"/>
                    <a:pt x="35310" y="288"/>
                  </a:cubicBezTo>
                  <a:cubicBezTo>
                    <a:pt x="35191" y="270"/>
                    <a:pt x="35071" y="249"/>
                    <a:pt x="34950" y="234"/>
                  </a:cubicBezTo>
                  <a:lnTo>
                    <a:pt x="34778" y="212"/>
                  </a:lnTo>
                  <a:lnTo>
                    <a:pt x="34504" y="174"/>
                  </a:lnTo>
                  <a:cubicBezTo>
                    <a:pt x="34391" y="157"/>
                    <a:pt x="34275" y="144"/>
                    <a:pt x="34161" y="135"/>
                  </a:cubicBezTo>
                  <a:lnTo>
                    <a:pt x="33982" y="116"/>
                  </a:lnTo>
                  <a:lnTo>
                    <a:pt x="33710" y="87"/>
                  </a:lnTo>
                  <a:lnTo>
                    <a:pt x="33608" y="77"/>
                  </a:lnTo>
                  <a:cubicBezTo>
                    <a:pt x="33375" y="55"/>
                    <a:pt x="33143" y="32"/>
                    <a:pt x="32910" y="25"/>
                  </a:cubicBezTo>
                  <a:lnTo>
                    <a:pt x="32472" y="16"/>
                  </a:lnTo>
                  <a:lnTo>
                    <a:pt x="32312" y="10"/>
                  </a:lnTo>
                  <a:cubicBezTo>
                    <a:pt x="32146" y="4"/>
                    <a:pt x="31980" y="0"/>
                    <a:pt x="31817"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1"/>
            <p:cNvSpPr/>
            <p:nvPr/>
          </p:nvSpPr>
          <p:spPr>
            <a:xfrm>
              <a:off x="3943650" y="3136450"/>
              <a:ext cx="89975" cy="238525"/>
            </a:xfrm>
            <a:custGeom>
              <a:avLst/>
              <a:gdLst/>
              <a:ahLst/>
              <a:cxnLst/>
              <a:rect l="l" t="t" r="r" b="b"/>
              <a:pathLst>
                <a:path w="3599" h="9541" extrusionOk="0">
                  <a:moveTo>
                    <a:pt x="3373" y="8564"/>
                  </a:moveTo>
                  <a:cubicBezTo>
                    <a:pt x="3383" y="8592"/>
                    <a:pt x="3394" y="8619"/>
                    <a:pt x="3401" y="8647"/>
                  </a:cubicBezTo>
                  <a:cubicBezTo>
                    <a:pt x="3392" y="8619"/>
                    <a:pt x="3381" y="8592"/>
                    <a:pt x="3373" y="8564"/>
                  </a:cubicBezTo>
                  <a:close/>
                  <a:moveTo>
                    <a:pt x="2639" y="8920"/>
                  </a:moveTo>
                  <a:cubicBezTo>
                    <a:pt x="2640" y="8921"/>
                    <a:pt x="2640" y="8922"/>
                    <a:pt x="2641" y="8923"/>
                  </a:cubicBezTo>
                  <a:cubicBezTo>
                    <a:pt x="2640" y="8922"/>
                    <a:pt x="2640" y="8921"/>
                    <a:pt x="2639" y="8920"/>
                  </a:cubicBezTo>
                  <a:close/>
                  <a:moveTo>
                    <a:pt x="1703" y="0"/>
                  </a:moveTo>
                  <a:cubicBezTo>
                    <a:pt x="1671" y="0"/>
                    <a:pt x="1642" y="3"/>
                    <a:pt x="1613" y="13"/>
                  </a:cubicBezTo>
                  <a:lnTo>
                    <a:pt x="1613" y="11"/>
                  </a:lnTo>
                  <a:cubicBezTo>
                    <a:pt x="1498" y="49"/>
                    <a:pt x="1391" y="108"/>
                    <a:pt x="1297" y="186"/>
                  </a:cubicBezTo>
                  <a:cubicBezTo>
                    <a:pt x="1269" y="186"/>
                    <a:pt x="1242" y="190"/>
                    <a:pt x="1214" y="196"/>
                  </a:cubicBezTo>
                  <a:cubicBezTo>
                    <a:pt x="1205" y="196"/>
                    <a:pt x="1199" y="200"/>
                    <a:pt x="1188" y="200"/>
                  </a:cubicBezTo>
                  <a:cubicBezTo>
                    <a:pt x="1051" y="230"/>
                    <a:pt x="939" y="329"/>
                    <a:pt x="892" y="462"/>
                  </a:cubicBezTo>
                  <a:cubicBezTo>
                    <a:pt x="812" y="515"/>
                    <a:pt x="734" y="572"/>
                    <a:pt x="658" y="631"/>
                  </a:cubicBezTo>
                  <a:cubicBezTo>
                    <a:pt x="464" y="784"/>
                    <a:pt x="272" y="952"/>
                    <a:pt x="157" y="1177"/>
                  </a:cubicBezTo>
                  <a:cubicBezTo>
                    <a:pt x="74" y="1249"/>
                    <a:pt x="24" y="1353"/>
                    <a:pt x="16" y="1464"/>
                  </a:cubicBezTo>
                  <a:cubicBezTo>
                    <a:pt x="1" y="1666"/>
                    <a:pt x="68" y="1869"/>
                    <a:pt x="129" y="2065"/>
                  </a:cubicBezTo>
                  <a:cubicBezTo>
                    <a:pt x="78" y="2621"/>
                    <a:pt x="281" y="3192"/>
                    <a:pt x="489" y="3703"/>
                  </a:cubicBezTo>
                  <a:cubicBezTo>
                    <a:pt x="558" y="3867"/>
                    <a:pt x="633" y="4029"/>
                    <a:pt x="715" y="4188"/>
                  </a:cubicBezTo>
                  <a:lnTo>
                    <a:pt x="715" y="4194"/>
                  </a:lnTo>
                  <a:cubicBezTo>
                    <a:pt x="773" y="4401"/>
                    <a:pt x="856" y="4605"/>
                    <a:pt x="932" y="4807"/>
                  </a:cubicBezTo>
                  <a:cubicBezTo>
                    <a:pt x="993" y="4970"/>
                    <a:pt x="1059" y="5132"/>
                    <a:pt x="1123" y="5297"/>
                  </a:cubicBezTo>
                  <a:cubicBezTo>
                    <a:pt x="1264" y="5647"/>
                    <a:pt x="1402" y="6001"/>
                    <a:pt x="1556" y="6347"/>
                  </a:cubicBezTo>
                  <a:cubicBezTo>
                    <a:pt x="1704" y="6679"/>
                    <a:pt x="1858" y="7014"/>
                    <a:pt x="2005" y="7349"/>
                  </a:cubicBezTo>
                  <a:cubicBezTo>
                    <a:pt x="2075" y="7509"/>
                    <a:pt x="2149" y="7672"/>
                    <a:pt x="2219" y="7832"/>
                  </a:cubicBezTo>
                  <a:cubicBezTo>
                    <a:pt x="2273" y="7952"/>
                    <a:pt x="2318" y="8084"/>
                    <a:pt x="2387" y="8196"/>
                  </a:cubicBezTo>
                  <a:cubicBezTo>
                    <a:pt x="2465" y="8441"/>
                    <a:pt x="2552" y="8681"/>
                    <a:pt x="2639" y="8920"/>
                  </a:cubicBezTo>
                  <a:lnTo>
                    <a:pt x="2639" y="8920"/>
                  </a:lnTo>
                  <a:cubicBezTo>
                    <a:pt x="2637" y="8914"/>
                    <a:pt x="2637" y="8909"/>
                    <a:pt x="2636" y="8904"/>
                  </a:cubicBezTo>
                  <a:lnTo>
                    <a:pt x="2636" y="8904"/>
                  </a:lnTo>
                  <a:cubicBezTo>
                    <a:pt x="2644" y="8928"/>
                    <a:pt x="2650" y="8949"/>
                    <a:pt x="2659" y="8973"/>
                  </a:cubicBezTo>
                  <a:cubicBezTo>
                    <a:pt x="2653" y="8957"/>
                    <a:pt x="2647" y="8940"/>
                    <a:pt x="2641" y="8923"/>
                  </a:cubicBezTo>
                  <a:lnTo>
                    <a:pt x="2641" y="8923"/>
                  </a:lnTo>
                  <a:cubicBezTo>
                    <a:pt x="2649" y="8948"/>
                    <a:pt x="2657" y="8970"/>
                    <a:pt x="2667" y="8994"/>
                  </a:cubicBezTo>
                  <a:lnTo>
                    <a:pt x="2667" y="8994"/>
                  </a:lnTo>
                  <a:cubicBezTo>
                    <a:pt x="2668" y="8997"/>
                    <a:pt x="2669" y="9001"/>
                    <a:pt x="2670" y="9004"/>
                  </a:cubicBezTo>
                  <a:lnTo>
                    <a:pt x="2667" y="8996"/>
                  </a:lnTo>
                  <a:lnTo>
                    <a:pt x="2667" y="8996"/>
                  </a:lnTo>
                  <a:cubicBezTo>
                    <a:pt x="2694" y="9068"/>
                    <a:pt x="2722" y="9142"/>
                    <a:pt x="2750" y="9211"/>
                  </a:cubicBezTo>
                  <a:cubicBezTo>
                    <a:pt x="2772" y="9281"/>
                    <a:pt x="2808" y="9349"/>
                    <a:pt x="2855" y="9407"/>
                  </a:cubicBezTo>
                  <a:cubicBezTo>
                    <a:pt x="2931" y="9494"/>
                    <a:pt x="3047" y="9540"/>
                    <a:pt x="3162" y="9540"/>
                  </a:cubicBezTo>
                  <a:cubicBezTo>
                    <a:pt x="3227" y="9540"/>
                    <a:pt x="3291" y="9526"/>
                    <a:pt x="3348" y="9496"/>
                  </a:cubicBezTo>
                  <a:cubicBezTo>
                    <a:pt x="3513" y="9411"/>
                    <a:pt x="3599" y="9227"/>
                    <a:pt x="3558" y="9045"/>
                  </a:cubicBezTo>
                  <a:cubicBezTo>
                    <a:pt x="3555" y="9023"/>
                    <a:pt x="3549" y="9001"/>
                    <a:pt x="3546" y="8979"/>
                  </a:cubicBezTo>
                  <a:cubicBezTo>
                    <a:pt x="3535" y="8915"/>
                    <a:pt x="3506" y="8856"/>
                    <a:pt x="3464" y="8807"/>
                  </a:cubicBezTo>
                  <a:cubicBezTo>
                    <a:pt x="3461" y="8801"/>
                    <a:pt x="3458" y="8793"/>
                    <a:pt x="3455" y="8787"/>
                  </a:cubicBezTo>
                  <a:cubicBezTo>
                    <a:pt x="3428" y="8713"/>
                    <a:pt x="3401" y="8638"/>
                    <a:pt x="3373" y="8563"/>
                  </a:cubicBezTo>
                  <a:cubicBezTo>
                    <a:pt x="3408" y="8365"/>
                    <a:pt x="3320" y="8126"/>
                    <a:pt x="3275" y="7944"/>
                  </a:cubicBezTo>
                  <a:cubicBezTo>
                    <a:pt x="3225" y="7720"/>
                    <a:pt x="3176" y="7495"/>
                    <a:pt x="3129" y="7271"/>
                  </a:cubicBezTo>
                  <a:cubicBezTo>
                    <a:pt x="3084" y="7066"/>
                    <a:pt x="3027" y="6869"/>
                    <a:pt x="2974" y="6667"/>
                  </a:cubicBezTo>
                  <a:lnTo>
                    <a:pt x="2897" y="6371"/>
                  </a:lnTo>
                  <a:cubicBezTo>
                    <a:pt x="2872" y="6280"/>
                    <a:pt x="2850" y="6186"/>
                    <a:pt x="2808" y="6103"/>
                  </a:cubicBezTo>
                  <a:cubicBezTo>
                    <a:pt x="2736" y="5734"/>
                    <a:pt x="2672" y="5364"/>
                    <a:pt x="2611" y="4990"/>
                  </a:cubicBezTo>
                  <a:cubicBezTo>
                    <a:pt x="2583" y="4799"/>
                    <a:pt x="2547" y="4608"/>
                    <a:pt x="2509" y="4417"/>
                  </a:cubicBezTo>
                  <a:cubicBezTo>
                    <a:pt x="2489" y="4310"/>
                    <a:pt x="2467" y="4205"/>
                    <a:pt x="2448" y="4101"/>
                  </a:cubicBezTo>
                  <a:cubicBezTo>
                    <a:pt x="2446" y="4088"/>
                    <a:pt x="2443" y="4076"/>
                    <a:pt x="2442" y="4065"/>
                  </a:cubicBezTo>
                  <a:cubicBezTo>
                    <a:pt x="2428" y="3980"/>
                    <a:pt x="2409" y="3897"/>
                    <a:pt x="2387" y="3816"/>
                  </a:cubicBezTo>
                  <a:cubicBezTo>
                    <a:pt x="2363" y="3728"/>
                    <a:pt x="2313" y="3650"/>
                    <a:pt x="2244" y="3590"/>
                  </a:cubicBezTo>
                  <a:cubicBezTo>
                    <a:pt x="2232" y="3471"/>
                    <a:pt x="2219" y="3352"/>
                    <a:pt x="2205" y="3232"/>
                  </a:cubicBezTo>
                  <a:cubicBezTo>
                    <a:pt x="2219" y="3108"/>
                    <a:pt x="2202" y="2975"/>
                    <a:pt x="2197" y="2854"/>
                  </a:cubicBezTo>
                  <a:cubicBezTo>
                    <a:pt x="2194" y="2753"/>
                    <a:pt x="2191" y="2651"/>
                    <a:pt x="2185" y="2549"/>
                  </a:cubicBezTo>
                  <a:cubicBezTo>
                    <a:pt x="2165" y="2298"/>
                    <a:pt x="2146" y="2046"/>
                    <a:pt x="2133" y="1794"/>
                  </a:cubicBezTo>
                  <a:cubicBezTo>
                    <a:pt x="2121" y="1570"/>
                    <a:pt x="2111" y="1351"/>
                    <a:pt x="2105" y="1127"/>
                  </a:cubicBezTo>
                  <a:cubicBezTo>
                    <a:pt x="2099" y="935"/>
                    <a:pt x="2099" y="745"/>
                    <a:pt x="2089" y="554"/>
                  </a:cubicBezTo>
                  <a:cubicBezTo>
                    <a:pt x="2089" y="551"/>
                    <a:pt x="2091" y="548"/>
                    <a:pt x="2093" y="545"/>
                  </a:cubicBezTo>
                  <a:cubicBezTo>
                    <a:pt x="2125" y="440"/>
                    <a:pt x="2116" y="326"/>
                    <a:pt x="2068" y="227"/>
                  </a:cubicBezTo>
                  <a:lnTo>
                    <a:pt x="2064" y="222"/>
                  </a:lnTo>
                  <a:cubicBezTo>
                    <a:pt x="2003" y="96"/>
                    <a:pt x="1848" y="0"/>
                    <a:pt x="1703"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1"/>
            <p:cNvSpPr/>
            <p:nvPr/>
          </p:nvSpPr>
          <p:spPr>
            <a:xfrm>
              <a:off x="3700825" y="3534775"/>
              <a:ext cx="1425700" cy="588300"/>
            </a:xfrm>
            <a:custGeom>
              <a:avLst/>
              <a:gdLst/>
              <a:ahLst/>
              <a:cxnLst/>
              <a:rect l="l" t="t" r="r" b="b"/>
              <a:pathLst>
                <a:path w="57028" h="23532" extrusionOk="0">
                  <a:moveTo>
                    <a:pt x="13659" y="1"/>
                  </a:moveTo>
                  <a:cubicBezTo>
                    <a:pt x="13598" y="2"/>
                    <a:pt x="13540" y="17"/>
                    <a:pt x="13487" y="43"/>
                  </a:cubicBezTo>
                  <a:lnTo>
                    <a:pt x="13487" y="42"/>
                  </a:lnTo>
                  <a:cubicBezTo>
                    <a:pt x="12955" y="214"/>
                    <a:pt x="12584" y="355"/>
                    <a:pt x="12255" y="508"/>
                  </a:cubicBezTo>
                  <a:cubicBezTo>
                    <a:pt x="11881" y="677"/>
                    <a:pt x="11517" y="862"/>
                    <a:pt x="11159" y="1061"/>
                  </a:cubicBezTo>
                  <a:lnTo>
                    <a:pt x="10778" y="1261"/>
                  </a:lnTo>
                  <a:cubicBezTo>
                    <a:pt x="10553" y="1377"/>
                    <a:pt x="10326" y="1495"/>
                    <a:pt x="10108" y="1635"/>
                  </a:cubicBezTo>
                  <a:cubicBezTo>
                    <a:pt x="9783" y="1837"/>
                    <a:pt x="9463" y="2044"/>
                    <a:pt x="9153" y="2268"/>
                  </a:cubicBezTo>
                  <a:cubicBezTo>
                    <a:pt x="8846" y="2481"/>
                    <a:pt x="8554" y="2699"/>
                    <a:pt x="8277" y="2932"/>
                  </a:cubicBezTo>
                  <a:cubicBezTo>
                    <a:pt x="8179" y="3012"/>
                    <a:pt x="8089" y="3098"/>
                    <a:pt x="7998" y="3184"/>
                  </a:cubicBezTo>
                  <a:lnTo>
                    <a:pt x="7848" y="3322"/>
                  </a:lnTo>
                  <a:lnTo>
                    <a:pt x="7711" y="3450"/>
                  </a:lnTo>
                  <a:lnTo>
                    <a:pt x="7442" y="3704"/>
                  </a:lnTo>
                  <a:cubicBezTo>
                    <a:pt x="7101" y="4033"/>
                    <a:pt x="6784" y="4383"/>
                    <a:pt x="6468" y="4736"/>
                  </a:cubicBezTo>
                  <a:lnTo>
                    <a:pt x="6357" y="4858"/>
                  </a:lnTo>
                  <a:cubicBezTo>
                    <a:pt x="6348" y="4806"/>
                    <a:pt x="6251" y="4765"/>
                    <a:pt x="6147" y="4765"/>
                  </a:cubicBezTo>
                  <a:cubicBezTo>
                    <a:pt x="6113" y="4765"/>
                    <a:pt x="6078" y="4773"/>
                    <a:pt x="6047" y="4786"/>
                  </a:cubicBezTo>
                  <a:cubicBezTo>
                    <a:pt x="5878" y="4819"/>
                    <a:pt x="5737" y="4927"/>
                    <a:pt x="5601" y="5046"/>
                  </a:cubicBezTo>
                  <a:cubicBezTo>
                    <a:pt x="5504" y="5129"/>
                    <a:pt x="5413" y="5219"/>
                    <a:pt x="5331" y="5316"/>
                  </a:cubicBezTo>
                  <a:lnTo>
                    <a:pt x="5267" y="5384"/>
                  </a:lnTo>
                  <a:cubicBezTo>
                    <a:pt x="5117" y="5550"/>
                    <a:pt x="4971" y="5719"/>
                    <a:pt x="4827" y="5893"/>
                  </a:cubicBezTo>
                  <a:cubicBezTo>
                    <a:pt x="4563" y="6207"/>
                    <a:pt x="4309" y="6528"/>
                    <a:pt x="4065" y="6862"/>
                  </a:cubicBezTo>
                  <a:lnTo>
                    <a:pt x="3924" y="7061"/>
                  </a:lnTo>
                  <a:lnTo>
                    <a:pt x="3774" y="7267"/>
                  </a:lnTo>
                  <a:lnTo>
                    <a:pt x="3636" y="7460"/>
                  </a:lnTo>
                  <a:cubicBezTo>
                    <a:pt x="3512" y="7632"/>
                    <a:pt x="3388" y="7804"/>
                    <a:pt x="3266" y="7980"/>
                  </a:cubicBezTo>
                  <a:cubicBezTo>
                    <a:pt x="3024" y="8321"/>
                    <a:pt x="2790" y="8668"/>
                    <a:pt x="2557" y="9021"/>
                  </a:cubicBezTo>
                  <a:cubicBezTo>
                    <a:pt x="2097" y="9714"/>
                    <a:pt x="1621" y="10471"/>
                    <a:pt x="1248" y="11291"/>
                  </a:cubicBezTo>
                  <a:cubicBezTo>
                    <a:pt x="1067" y="11681"/>
                    <a:pt x="901" y="12077"/>
                    <a:pt x="736" y="12476"/>
                  </a:cubicBezTo>
                  <a:cubicBezTo>
                    <a:pt x="609" y="12769"/>
                    <a:pt x="504" y="13092"/>
                    <a:pt x="357" y="13663"/>
                  </a:cubicBezTo>
                  <a:cubicBezTo>
                    <a:pt x="262" y="14015"/>
                    <a:pt x="158" y="14430"/>
                    <a:pt x="85" y="14854"/>
                  </a:cubicBezTo>
                  <a:cubicBezTo>
                    <a:pt x="47" y="15069"/>
                    <a:pt x="22" y="15283"/>
                    <a:pt x="7" y="15501"/>
                  </a:cubicBezTo>
                  <a:cubicBezTo>
                    <a:pt x="0" y="15590"/>
                    <a:pt x="2" y="15680"/>
                    <a:pt x="10" y="15769"/>
                  </a:cubicBezTo>
                  <a:cubicBezTo>
                    <a:pt x="11" y="15838"/>
                    <a:pt x="18" y="15907"/>
                    <a:pt x="28" y="15975"/>
                  </a:cubicBezTo>
                  <a:cubicBezTo>
                    <a:pt x="43" y="16116"/>
                    <a:pt x="105" y="16248"/>
                    <a:pt x="176" y="16368"/>
                  </a:cubicBezTo>
                  <a:cubicBezTo>
                    <a:pt x="152" y="16480"/>
                    <a:pt x="143" y="16594"/>
                    <a:pt x="144" y="16707"/>
                  </a:cubicBezTo>
                  <a:cubicBezTo>
                    <a:pt x="138" y="17109"/>
                    <a:pt x="157" y="17511"/>
                    <a:pt x="202" y="17911"/>
                  </a:cubicBezTo>
                  <a:cubicBezTo>
                    <a:pt x="245" y="18285"/>
                    <a:pt x="351" y="18650"/>
                    <a:pt x="517" y="18988"/>
                  </a:cubicBezTo>
                  <a:cubicBezTo>
                    <a:pt x="603" y="19162"/>
                    <a:pt x="703" y="19329"/>
                    <a:pt x="814" y="19489"/>
                  </a:cubicBezTo>
                  <a:cubicBezTo>
                    <a:pt x="930" y="19667"/>
                    <a:pt x="1092" y="19885"/>
                    <a:pt x="1323" y="19974"/>
                  </a:cubicBezTo>
                  <a:cubicBezTo>
                    <a:pt x="1402" y="20110"/>
                    <a:pt x="1492" y="20240"/>
                    <a:pt x="1594" y="20361"/>
                  </a:cubicBezTo>
                  <a:cubicBezTo>
                    <a:pt x="1851" y="20654"/>
                    <a:pt x="2119" y="20903"/>
                    <a:pt x="2415" y="21181"/>
                  </a:cubicBezTo>
                  <a:cubicBezTo>
                    <a:pt x="2742" y="21468"/>
                    <a:pt x="3105" y="21682"/>
                    <a:pt x="3348" y="21820"/>
                  </a:cubicBezTo>
                  <a:cubicBezTo>
                    <a:pt x="3677" y="22006"/>
                    <a:pt x="4016" y="22176"/>
                    <a:pt x="4365" y="22324"/>
                  </a:cubicBezTo>
                  <a:cubicBezTo>
                    <a:pt x="4700" y="22470"/>
                    <a:pt x="5039" y="22616"/>
                    <a:pt x="5382" y="22752"/>
                  </a:cubicBezTo>
                  <a:cubicBezTo>
                    <a:pt x="5764" y="22905"/>
                    <a:pt x="6177" y="23010"/>
                    <a:pt x="6528" y="23093"/>
                  </a:cubicBezTo>
                  <a:cubicBezTo>
                    <a:pt x="7176" y="23259"/>
                    <a:pt x="7904" y="23375"/>
                    <a:pt x="8814" y="23455"/>
                  </a:cubicBezTo>
                  <a:cubicBezTo>
                    <a:pt x="9648" y="23522"/>
                    <a:pt x="10439" y="23531"/>
                    <a:pt x="11104" y="23531"/>
                  </a:cubicBezTo>
                  <a:cubicBezTo>
                    <a:pt x="11525" y="23531"/>
                    <a:pt x="11950" y="23525"/>
                    <a:pt x="12368" y="23502"/>
                  </a:cubicBezTo>
                  <a:lnTo>
                    <a:pt x="12570" y="23489"/>
                  </a:lnTo>
                  <a:cubicBezTo>
                    <a:pt x="12707" y="23483"/>
                    <a:pt x="12839" y="23477"/>
                    <a:pt x="12972" y="23474"/>
                  </a:cubicBezTo>
                  <a:lnTo>
                    <a:pt x="13119" y="23467"/>
                  </a:lnTo>
                  <a:cubicBezTo>
                    <a:pt x="13266" y="23464"/>
                    <a:pt x="13414" y="23461"/>
                    <a:pt x="13553" y="23452"/>
                  </a:cubicBezTo>
                  <a:cubicBezTo>
                    <a:pt x="13911" y="23423"/>
                    <a:pt x="14264" y="23381"/>
                    <a:pt x="14622" y="23339"/>
                  </a:cubicBezTo>
                  <a:cubicBezTo>
                    <a:pt x="14995" y="23295"/>
                    <a:pt x="15341" y="23254"/>
                    <a:pt x="15687" y="23231"/>
                  </a:cubicBezTo>
                  <a:cubicBezTo>
                    <a:pt x="16232" y="23190"/>
                    <a:pt x="16778" y="23151"/>
                    <a:pt x="17325" y="23138"/>
                  </a:cubicBezTo>
                  <a:lnTo>
                    <a:pt x="17469" y="23142"/>
                  </a:lnTo>
                  <a:cubicBezTo>
                    <a:pt x="17561" y="23142"/>
                    <a:pt x="17653" y="23138"/>
                    <a:pt x="17746" y="23129"/>
                  </a:cubicBezTo>
                  <a:cubicBezTo>
                    <a:pt x="17887" y="23102"/>
                    <a:pt x="18026" y="23060"/>
                    <a:pt x="18158" y="23004"/>
                  </a:cubicBezTo>
                  <a:cubicBezTo>
                    <a:pt x="18444" y="22896"/>
                    <a:pt x="18598" y="22634"/>
                    <a:pt x="18720" y="22401"/>
                  </a:cubicBezTo>
                  <a:cubicBezTo>
                    <a:pt x="18778" y="22298"/>
                    <a:pt x="18836" y="22196"/>
                    <a:pt x="18889" y="22094"/>
                  </a:cubicBezTo>
                  <a:lnTo>
                    <a:pt x="18937" y="22002"/>
                  </a:lnTo>
                  <a:cubicBezTo>
                    <a:pt x="18991" y="21892"/>
                    <a:pt x="19045" y="21784"/>
                    <a:pt x="19103" y="21676"/>
                  </a:cubicBezTo>
                  <a:cubicBezTo>
                    <a:pt x="19189" y="21532"/>
                    <a:pt x="19285" y="21391"/>
                    <a:pt x="19380" y="21255"/>
                  </a:cubicBezTo>
                  <a:lnTo>
                    <a:pt x="19432" y="21170"/>
                  </a:lnTo>
                  <a:lnTo>
                    <a:pt x="19568" y="20964"/>
                  </a:lnTo>
                  <a:cubicBezTo>
                    <a:pt x="19797" y="20644"/>
                    <a:pt x="19977" y="20417"/>
                    <a:pt x="20160" y="20229"/>
                  </a:cubicBezTo>
                  <a:cubicBezTo>
                    <a:pt x="20614" y="19785"/>
                    <a:pt x="21223" y="19218"/>
                    <a:pt x="21926" y="18783"/>
                  </a:cubicBezTo>
                  <a:cubicBezTo>
                    <a:pt x="22130" y="18668"/>
                    <a:pt x="22344" y="18571"/>
                    <a:pt x="22557" y="18473"/>
                  </a:cubicBezTo>
                  <a:lnTo>
                    <a:pt x="22667" y="18423"/>
                  </a:lnTo>
                  <a:lnTo>
                    <a:pt x="22925" y="18301"/>
                  </a:lnTo>
                  <a:cubicBezTo>
                    <a:pt x="23088" y="18227"/>
                    <a:pt x="23252" y="18156"/>
                    <a:pt x="23415" y="18091"/>
                  </a:cubicBezTo>
                  <a:cubicBezTo>
                    <a:pt x="23600" y="18017"/>
                    <a:pt x="23789" y="17955"/>
                    <a:pt x="23982" y="17901"/>
                  </a:cubicBezTo>
                  <a:cubicBezTo>
                    <a:pt x="24350" y="17809"/>
                    <a:pt x="24719" y="17735"/>
                    <a:pt x="25087" y="17662"/>
                  </a:cubicBezTo>
                  <a:lnTo>
                    <a:pt x="25227" y="17634"/>
                  </a:lnTo>
                  <a:lnTo>
                    <a:pt x="25342" y="17610"/>
                  </a:lnTo>
                  <a:cubicBezTo>
                    <a:pt x="25792" y="17510"/>
                    <a:pt x="26236" y="17416"/>
                    <a:pt x="26664" y="17403"/>
                  </a:cubicBezTo>
                  <a:cubicBezTo>
                    <a:pt x="26770" y="17407"/>
                    <a:pt x="26878" y="17413"/>
                    <a:pt x="26983" y="17425"/>
                  </a:cubicBezTo>
                  <a:cubicBezTo>
                    <a:pt x="26990" y="17449"/>
                    <a:pt x="27038" y="17474"/>
                    <a:pt x="27096" y="17486"/>
                  </a:cubicBezTo>
                  <a:lnTo>
                    <a:pt x="27217" y="17529"/>
                  </a:lnTo>
                  <a:cubicBezTo>
                    <a:pt x="27328" y="17563"/>
                    <a:pt x="27444" y="17602"/>
                    <a:pt x="27552" y="17646"/>
                  </a:cubicBezTo>
                  <a:cubicBezTo>
                    <a:pt x="27650" y="17687"/>
                    <a:pt x="27746" y="17734"/>
                    <a:pt x="27840" y="17787"/>
                  </a:cubicBezTo>
                  <a:cubicBezTo>
                    <a:pt x="28053" y="17918"/>
                    <a:pt x="28255" y="18069"/>
                    <a:pt x="28443" y="18236"/>
                  </a:cubicBezTo>
                  <a:cubicBezTo>
                    <a:pt x="28651" y="18415"/>
                    <a:pt x="28854" y="18595"/>
                    <a:pt x="29053" y="18783"/>
                  </a:cubicBezTo>
                  <a:cubicBezTo>
                    <a:pt x="29189" y="18924"/>
                    <a:pt x="29319" y="19074"/>
                    <a:pt x="29440" y="19229"/>
                  </a:cubicBezTo>
                  <a:lnTo>
                    <a:pt x="29720" y="19575"/>
                  </a:lnTo>
                  <a:cubicBezTo>
                    <a:pt x="29817" y="19686"/>
                    <a:pt x="29913" y="19800"/>
                    <a:pt x="30002" y="19919"/>
                  </a:cubicBezTo>
                  <a:cubicBezTo>
                    <a:pt x="30168" y="20134"/>
                    <a:pt x="30324" y="20353"/>
                    <a:pt x="30483" y="20574"/>
                  </a:cubicBezTo>
                  <a:lnTo>
                    <a:pt x="30547" y="20663"/>
                  </a:lnTo>
                  <a:lnTo>
                    <a:pt x="30624" y="20773"/>
                  </a:lnTo>
                  <a:cubicBezTo>
                    <a:pt x="30777" y="20986"/>
                    <a:pt x="30930" y="21206"/>
                    <a:pt x="31071" y="21433"/>
                  </a:cubicBezTo>
                  <a:cubicBezTo>
                    <a:pt x="31132" y="21541"/>
                    <a:pt x="31182" y="21649"/>
                    <a:pt x="31234" y="21759"/>
                  </a:cubicBezTo>
                  <a:lnTo>
                    <a:pt x="31359" y="22024"/>
                  </a:lnTo>
                  <a:cubicBezTo>
                    <a:pt x="31446" y="22201"/>
                    <a:pt x="31543" y="22371"/>
                    <a:pt x="31652" y="22534"/>
                  </a:cubicBezTo>
                  <a:cubicBezTo>
                    <a:pt x="31691" y="22595"/>
                    <a:pt x="31723" y="22647"/>
                    <a:pt x="31754" y="22688"/>
                  </a:cubicBezTo>
                  <a:cubicBezTo>
                    <a:pt x="31839" y="22797"/>
                    <a:pt x="31947" y="22888"/>
                    <a:pt x="32069" y="22952"/>
                  </a:cubicBezTo>
                  <a:cubicBezTo>
                    <a:pt x="32086" y="22938"/>
                    <a:pt x="32103" y="22926"/>
                    <a:pt x="32122" y="22915"/>
                  </a:cubicBezTo>
                  <a:cubicBezTo>
                    <a:pt x="32183" y="22877"/>
                    <a:pt x="32253" y="22855"/>
                    <a:pt x="32325" y="22853"/>
                  </a:cubicBezTo>
                  <a:cubicBezTo>
                    <a:pt x="32374" y="22850"/>
                    <a:pt x="32426" y="22847"/>
                    <a:pt x="32482" y="22841"/>
                  </a:cubicBezTo>
                  <a:lnTo>
                    <a:pt x="32659" y="22828"/>
                  </a:lnTo>
                  <a:lnTo>
                    <a:pt x="32834" y="22816"/>
                  </a:lnTo>
                  <a:lnTo>
                    <a:pt x="33089" y="22792"/>
                  </a:lnTo>
                  <a:cubicBezTo>
                    <a:pt x="33277" y="22774"/>
                    <a:pt x="33465" y="22758"/>
                    <a:pt x="33655" y="22752"/>
                  </a:cubicBezTo>
                  <a:cubicBezTo>
                    <a:pt x="33882" y="22745"/>
                    <a:pt x="34112" y="22742"/>
                    <a:pt x="34337" y="22742"/>
                  </a:cubicBezTo>
                  <a:lnTo>
                    <a:pt x="34924" y="22745"/>
                  </a:lnTo>
                  <a:lnTo>
                    <a:pt x="35512" y="22749"/>
                  </a:lnTo>
                  <a:cubicBezTo>
                    <a:pt x="35736" y="22749"/>
                    <a:pt x="35956" y="22742"/>
                    <a:pt x="36177" y="22731"/>
                  </a:cubicBezTo>
                  <a:lnTo>
                    <a:pt x="36448" y="22724"/>
                  </a:lnTo>
                  <a:cubicBezTo>
                    <a:pt x="36529" y="22720"/>
                    <a:pt x="36611" y="22717"/>
                    <a:pt x="36692" y="22716"/>
                  </a:cubicBezTo>
                  <a:lnTo>
                    <a:pt x="36769" y="22709"/>
                  </a:lnTo>
                  <a:lnTo>
                    <a:pt x="36960" y="22697"/>
                  </a:lnTo>
                  <a:cubicBezTo>
                    <a:pt x="37203" y="22673"/>
                    <a:pt x="37426" y="22659"/>
                    <a:pt x="37652" y="22656"/>
                  </a:cubicBezTo>
                  <a:lnTo>
                    <a:pt x="37560" y="22572"/>
                  </a:lnTo>
                  <a:lnTo>
                    <a:pt x="37776" y="22653"/>
                  </a:lnTo>
                  <a:cubicBezTo>
                    <a:pt x="37993" y="22653"/>
                    <a:pt x="38208" y="22655"/>
                    <a:pt x="38419" y="22659"/>
                  </a:cubicBezTo>
                  <a:cubicBezTo>
                    <a:pt x="38693" y="22642"/>
                    <a:pt x="38966" y="22620"/>
                    <a:pt x="39241" y="22598"/>
                  </a:cubicBezTo>
                  <a:cubicBezTo>
                    <a:pt x="39708" y="22562"/>
                    <a:pt x="40171" y="22531"/>
                    <a:pt x="40636" y="22497"/>
                  </a:cubicBezTo>
                  <a:lnTo>
                    <a:pt x="41569" y="22429"/>
                  </a:lnTo>
                  <a:lnTo>
                    <a:pt x="42269" y="22371"/>
                  </a:lnTo>
                  <a:cubicBezTo>
                    <a:pt x="42825" y="22324"/>
                    <a:pt x="43379" y="22273"/>
                    <a:pt x="43935" y="22257"/>
                  </a:cubicBezTo>
                  <a:cubicBezTo>
                    <a:pt x="44306" y="22248"/>
                    <a:pt x="44679" y="22237"/>
                    <a:pt x="45048" y="22237"/>
                  </a:cubicBezTo>
                  <a:lnTo>
                    <a:pt x="45261" y="22240"/>
                  </a:lnTo>
                  <a:lnTo>
                    <a:pt x="45471" y="22240"/>
                  </a:lnTo>
                  <a:lnTo>
                    <a:pt x="45682" y="22237"/>
                  </a:lnTo>
                  <a:cubicBezTo>
                    <a:pt x="45892" y="22233"/>
                    <a:pt x="46103" y="22233"/>
                    <a:pt x="46315" y="22233"/>
                  </a:cubicBezTo>
                  <a:lnTo>
                    <a:pt x="46758" y="22243"/>
                  </a:lnTo>
                  <a:cubicBezTo>
                    <a:pt x="46951" y="22246"/>
                    <a:pt x="47142" y="22249"/>
                    <a:pt x="47333" y="22249"/>
                  </a:cubicBezTo>
                  <a:lnTo>
                    <a:pt x="47535" y="22246"/>
                  </a:lnTo>
                  <a:lnTo>
                    <a:pt x="48303" y="22240"/>
                  </a:lnTo>
                  <a:lnTo>
                    <a:pt x="48634" y="22221"/>
                  </a:lnTo>
                  <a:cubicBezTo>
                    <a:pt x="49013" y="22193"/>
                    <a:pt x="49393" y="22163"/>
                    <a:pt x="49773" y="22138"/>
                  </a:cubicBezTo>
                  <a:cubicBezTo>
                    <a:pt x="49971" y="22122"/>
                    <a:pt x="50170" y="22093"/>
                    <a:pt x="50367" y="22060"/>
                  </a:cubicBezTo>
                  <a:lnTo>
                    <a:pt x="50573" y="22033"/>
                  </a:lnTo>
                  <a:lnTo>
                    <a:pt x="50674" y="22019"/>
                  </a:lnTo>
                  <a:cubicBezTo>
                    <a:pt x="51012" y="21975"/>
                    <a:pt x="51359" y="21930"/>
                    <a:pt x="51666" y="21761"/>
                  </a:cubicBezTo>
                  <a:cubicBezTo>
                    <a:pt x="51961" y="21610"/>
                    <a:pt x="52174" y="21338"/>
                    <a:pt x="52330" y="21141"/>
                  </a:cubicBezTo>
                  <a:cubicBezTo>
                    <a:pt x="52444" y="20998"/>
                    <a:pt x="52551" y="20851"/>
                    <a:pt x="52650" y="20698"/>
                  </a:cubicBezTo>
                  <a:lnTo>
                    <a:pt x="52726" y="20582"/>
                  </a:lnTo>
                  <a:cubicBezTo>
                    <a:pt x="52803" y="20467"/>
                    <a:pt x="52880" y="20361"/>
                    <a:pt x="52963" y="20256"/>
                  </a:cubicBezTo>
                  <a:cubicBezTo>
                    <a:pt x="53019" y="20179"/>
                    <a:pt x="53079" y="20106"/>
                    <a:pt x="53135" y="20037"/>
                  </a:cubicBezTo>
                  <a:lnTo>
                    <a:pt x="53190" y="19970"/>
                  </a:lnTo>
                  <a:lnTo>
                    <a:pt x="53245" y="19899"/>
                  </a:lnTo>
                  <a:cubicBezTo>
                    <a:pt x="53329" y="19794"/>
                    <a:pt x="53414" y="19691"/>
                    <a:pt x="53490" y="19586"/>
                  </a:cubicBezTo>
                  <a:cubicBezTo>
                    <a:pt x="53630" y="19381"/>
                    <a:pt x="53755" y="19184"/>
                    <a:pt x="53879" y="18982"/>
                  </a:cubicBezTo>
                  <a:cubicBezTo>
                    <a:pt x="54007" y="18778"/>
                    <a:pt x="54103" y="18598"/>
                    <a:pt x="54198" y="18420"/>
                  </a:cubicBezTo>
                  <a:lnTo>
                    <a:pt x="54275" y="18277"/>
                  </a:lnTo>
                  <a:lnTo>
                    <a:pt x="54391" y="18066"/>
                  </a:lnTo>
                  <a:lnTo>
                    <a:pt x="54619" y="17645"/>
                  </a:lnTo>
                  <a:cubicBezTo>
                    <a:pt x="54802" y="17338"/>
                    <a:pt x="54961" y="17046"/>
                    <a:pt x="55119" y="16763"/>
                  </a:cubicBezTo>
                  <a:lnTo>
                    <a:pt x="55205" y="16597"/>
                  </a:lnTo>
                  <a:lnTo>
                    <a:pt x="55463" y="16121"/>
                  </a:lnTo>
                  <a:cubicBezTo>
                    <a:pt x="55584" y="15905"/>
                    <a:pt x="55706" y="15691"/>
                    <a:pt x="55814" y="15464"/>
                  </a:cubicBezTo>
                  <a:cubicBezTo>
                    <a:pt x="55914" y="15257"/>
                    <a:pt x="56003" y="15045"/>
                    <a:pt x="56093" y="14834"/>
                  </a:cubicBezTo>
                  <a:lnTo>
                    <a:pt x="56146" y="14703"/>
                  </a:lnTo>
                  <a:lnTo>
                    <a:pt x="56186" y="14606"/>
                  </a:lnTo>
                  <a:cubicBezTo>
                    <a:pt x="56399" y="14108"/>
                    <a:pt x="56587" y="13660"/>
                    <a:pt x="56705" y="13187"/>
                  </a:cubicBezTo>
                  <a:cubicBezTo>
                    <a:pt x="56796" y="12874"/>
                    <a:pt x="56941" y="12348"/>
                    <a:pt x="56987" y="11834"/>
                  </a:cubicBezTo>
                  <a:lnTo>
                    <a:pt x="57002" y="11645"/>
                  </a:lnTo>
                  <a:lnTo>
                    <a:pt x="57027" y="11325"/>
                  </a:lnTo>
                  <a:cubicBezTo>
                    <a:pt x="57027" y="11242"/>
                    <a:pt x="57024" y="11159"/>
                    <a:pt x="57021" y="11073"/>
                  </a:cubicBezTo>
                  <a:lnTo>
                    <a:pt x="57021" y="10953"/>
                  </a:lnTo>
                  <a:cubicBezTo>
                    <a:pt x="57021" y="10831"/>
                    <a:pt x="57021" y="10790"/>
                    <a:pt x="57018" y="10745"/>
                  </a:cubicBezTo>
                  <a:cubicBezTo>
                    <a:pt x="57015" y="10575"/>
                    <a:pt x="56893" y="10414"/>
                    <a:pt x="56731" y="10352"/>
                  </a:cubicBezTo>
                  <a:cubicBezTo>
                    <a:pt x="56675" y="10323"/>
                    <a:pt x="56614" y="10309"/>
                    <a:pt x="56553" y="10306"/>
                  </a:cubicBezTo>
                  <a:cubicBezTo>
                    <a:pt x="56456" y="10322"/>
                    <a:pt x="56363" y="10353"/>
                    <a:pt x="56280" y="10403"/>
                  </a:cubicBezTo>
                  <a:lnTo>
                    <a:pt x="56143" y="10486"/>
                  </a:lnTo>
                  <a:lnTo>
                    <a:pt x="55986" y="10588"/>
                  </a:lnTo>
                  <a:cubicBezTo>
                    <a:pt x="55437" y="10896"/>
                    <a:pt x="54865" y="11164"/>
                    <a:pt x="54275" y="11390"/>
                  </a:cubicBezTo>
                  <a:lnTo>
                    <a:pt x="53924" y="11518"/>
                  </a:lnTo>
                  <a:lnTo>
                    <a:pt x="53796" y="11565"/>
                  </a:lnTo>
                  <a:cubicBezTo>
                    <a:pt x="53649" y="11617"/>
                    <a:pt x="53506" y="11671"/>
                    <a:pt x="53362" y="11731"/>
                  </a:cubicBezTo>
                  <a:cubicBezTo>
                    <a:pt x="53055" y="11853"/>
                    <a:pt x="52754" y="11997"/>
                    <a:pt x="52455" y="12141"/>
                  </a:cubicBezTo>
                  <a:lnTo>
                    <a:pt x="52149" y="12290"/>
                  </a:lnTo>
                  <a:lnTo>
                    <a:pt x="51975" y="12373"/>
                  </a:lnTo>
                  <a:cubicBezTo>
                    <a:pt x="51471" y="12619"/>
                    <a:pt x="51043" y="12827"/>
                    <a:pt x="50610" y="13015"/>
                  </a:cubicBezTo>
                  <a:cubicBezTo>
                    <a:pt x="50362" y="13117"/>
                    <a:pt x="50108" y="13200"/>
                    <a:pt x="49852" y="13281"/>
                  </a:cubicBezTo>
                  <a:cubicBezTo>
                    <a:pt x="49427" y="13414"/>
                    <a:pt x="49132" y="13503"/>
                    <a:pt x="48834" y="13589"/>
                  </a:cubicBezTo>
                  <a:cubicBezTo>
                    <a:pt x="48463" y="13690"/>
                    <a:pt x="48090" y="13766"/>
                    <a:pt x="47726" y="13832"/>
                  </a:cubicBezTo>
                  <a:lnTo>
                    <a:pt x="47304" y="13931"/>
                  </a:lnTo>
                  <a:lnTo>
                    <a:pt x="47123" y="13970"/>
                  </a:lnTo>
                  <a:lnTo>
                    <a:pt x="46954" y="14006"/>
                  </a:lnTo>
                  <a:cubicBezTo>
                    <a:pt x="46825" y="14028"/>
                    <a:pt x="46698" y="14054"/>
                    <a:pt x="46573" y="14076"/>
                  </a:cubicBezTo>
                  <a:cubicBezTo>
                    <a:pt x="45685" y="14245"/>
                    <a:pt x="44945" y="14347"/>
                    <a:pt x="44239" y="14397"/>
                  </a:cubicBezTo>
                  <a:cubicBezTo>
                    <a:pt x="43763" y="14433"/>
                    <a:pt x="43287" y="14476"/>
                    <a:pt x="42814" y="14519"/>
                  </a:cubicBezTo>
                  <a:lnTo>
                    <a:pt x="41943" y="14596"/>
                  </a:lnTo>
                  <a:cubicBezTo>
                    <a:pt x="41286" y="14648"/>
                    <a:pt x="40700" y="14682"/>
                    <a:pt x="40116" y="14714"/>
                  </a:cubicBezTo>
                  <a:lnTo>
                    <a:pt x="39618" y="14743"/>
                  </a:lnTo>
                  <a:cubicBezTo>
                    <a:pt x="39266" y="14767"/>
                    <a:pt x="38912" y="14775"/>
                    <a:pt x="38562" y="14782"/>
                  </a:cubicBezTo>
                  <a:lnTo>
                    <a:pt x="38294" y="14782"/>
                  </a:lnTo>
                  <a:cubicBezTo>
                    <a:pt x="38178" y="14782"/>
                    <a:pt x="38064" y="14782"/>
                    <a:pt x="37949" y="14775"/>
                  </a:cubicBezTo>
                  <a:cubicBezTo>
                    <a:pt x="37808" y="14773"/>
                    <a:pt x="37669" y="14764"/>
                    <a:pt x="37530" y="14746"/>
                  </a:cubicBezTo>
                  <a:lnTo>
                    <a:pt x="37389" y="14734"/>
                  </a:lnTo>
                  <a:lnTo>
                    <a:pt x="36896" y="14682"/>
                  </a:lnTo>
                  <a:cubicBezTo>
                    <a:pt x="36684" y="14657"/>
                    <a:pt x="36471" y="14635"/>
                    <a:pt x="36257" y="14613"/>
                  </a:cubicBezTo>
                  <a:cubicBezTo>
                    <a:pt x="36022" y="14593"/>
                    <a:pt x="35790" y="14568"/>
                    <a:pt x="35560" y="14543"/>
                  </a:cubicBezTo>
                  <a:lnTo>
                    <a:pt x="35087" y="14494"/>
                  </a:lnTo>
                  <a:cubicBezTo>
                    <a:pt x="34995" y="14341"/>
                    <a:pt x="34887" y="14296"/>
                    <a:pt x="34784" y="14274"/>
                  </a:cubicBezTo>
                  <a:cubicBezTo>
                    <a:pt x="34536" y="14217"/>
                    <a:pt x="34283" y="14169"/>
                    <a:pt x="34034" y="14128"/>
                  </a:cubicBezTo>
                  <a:lnTo>
                    <a:pt x="33699" y="14059"/>
                  </a:lnTo>
                  <a:lnTo>
                    <a:pt x="33421" y="13996"/>
                  </a:lnTo>
                  <a:cubicBezTo>
                    <a:pt x="33072" y="13914"/>
                    <a:pt x="32731" y="13827"/>
                    <a:pt x="32390" y="13738"/>
                  </a:cubicBezTo>
                  <a:lnTo>
                    <a:pt x="32297" y="13716"/>
                  </a:lnTo>
                  <a:lnTo>
                    <a:pt x="31984" y="13640"/>
                  </a:lnTo>
                  <a:lnTo>
                    <a:pt x="31610" y="13536"/>
                  </a:lnTo>
                  <a:lnTo>
                    <a:pt x="31416" y="13481"/>
                  </a:lnTo>
                  <a:lnTo>
                    <a:pt x="31269" y="13442"/>
                  </a:lnTo>
                  <a:lnTo>
                    <a:pt x="30924" y="13358"/>
                  </a:lnTo>
                  <a:cubicBezTo>
                    <a:pt x="30894" y="13340"/>
                    <a:pt x="30862" y="13330"/>
                    <a:pt x="30829" y="13325"/>
                  </a:cubicBezTo>
                  <a:lnTo>
                    <a:pt x="30743" y="13309"/>
                  </a:lnTo>
                  <a:cubicBezTo>
                    <a:pt x="30627" y="13273"/>
                    <a:pt x="30583" y="13261"/>
                    <a:pt x="30537" y="13251"/>
                  </a:cubicBezTo>
                  <a:cubicBezTo>
                    <a:pt x="30378" y="13212"/>
                    <a:pt x="30298" y="13192"/>
                    <a:pt x="30218" y="13168"/>
                  </a:cubicBezTo>
                  <a:cubicBezTo>
                    <a:pt x="30022" y="13117"/>
                    <a:pt x="29828" y="13060"/>
                    <a:pt x="29640" y="12993"/>
                  </a:cubicBezTo>
                  <a:lnTo>
                    <a:pt x="29277" y="12861"/>
                  </a:lnTo>
                  <a:cubicBezTo>
                    <a:pt x="29047" y="12780"/>
                    <a:pt x="28817" y="12695"/>
                    <a:pt x="28583" y="12630"/>
                  </a:cubicBezTo>
                  <a:cubicBezTo>
                    <a:pt x="28411" y="12575"/>
                    <a:pt x="28239" y="12536"/>
                    <a:pt x="28067" y="12498"/>
                  </a:cubicBezTo>
                  <a:lnTo>
                    <a:pt x="27981" y="12479"/>
                  </a:lnTo>
                  <a:lnTo>
                    <a:pt x="27871" y="12450"/>
                  </a:lnTo>
                  <a:cubicBezTo>
                    <a:pt x="27735" y="12403"/>
                    <a:pt x="27600" y="12357"/>
                    <a:pt x="27466" y="12315"/>
                  </a:cubicBezTo>
                  <a:cubicBezTo>
                    <a:pt x="27411" y="12292"/>
                    <a:pt x="27353" y="12280"/>
                    <a:pt x="27296" y="12280"/>
                  </a:cubicBezTo>
                  <a:cubicBezTo>
                    <a:pt x="27199" y="12280"/>
                    <a:pt x="27103" y="12313"/>
                    <a:pt x="27026" y="12376"/>
                  </a:cubicBezTo>
                  <a:cubicBezTo>
                    <a:pt x="26774" y="12351"/>
                    <a:pt x="26615" y="12334"/>
                    <a:pt x="26460" y="12306"/>
                  </a:cubicBezTo>
                  <a:lnTo>
                    <a:pt x="26332" y="12284"/>
                  </a:lnTo>
                  <a:cubicBezTo>
                    <a:pt x="26196" y="12252"/>
                    <a:pt x="26060" y="12213"/>
                    <a:pt x="25926" y="12166"/>
                  </a:cubicBezTo>
                  <a:lnTo>
                    <a:pt x="25715" y="12099"/>
                  </a:lnTo>
                  <a:cubicBezTo>
                    <a:pt x="25480" y="12025"/>
                    <a:pt x="25244" y="11947"/>
                    <a:pt x="25011" y="11862"/>
                  </a:cubicBezTo>
                  <a:cubicBezTo>
                    <a:pt x="24602" y="11711"/>
                    <a:pt x="24165" y="11534"/>
                    <a:pt x="23741" y="11304"/>
                  </a:cubicBezTo>
                  <a:lnTo>
                    <a:pt x="23590" y="11208"/>
                  </a:lnTo>
                  <a:cubicBezTo>
                    <a:pt x="23456" y="11125"/>
                    <a:pt x="23321" y="11039"/>
                    <a:pt x="23188" y="10950"/>
                  </a:cubicBezTo>
                  <a:cubicBezTo>
                    <a:pt x="22992" y="10812"/>
                    <a:pt x="22795" y="10677"/>
                    <a:pt x="22595" y="10547"/>
                  </a:cubicBezTo>
                  <a:lnTo>
                    <a:pt x="22507" y="10489"/>
                  </a:lnTo>
                  <a:cubicBezTo>
                    <a:pt x="22064" y="10200"/>
                    <a:pt x="21683" y="9949"/>
                    <a:pt x="21330" y="9675"/>
                  </a:cubicBezTo>
                  <a:cubicBezTo>
                    <a:pt x="21115" y="9512"/>
                    <a:pt x="20908" y="9337"/>
                    <a:pt x="20710" y="9159"/>
                  </a:cubicBezTo>
                  <a:cubicBezTo>
                    <a:pt x="20706" y="9124"/>
                    <a:pt x="20694" y="9091"/>
                    <a:pt x="20675" y="9063"/>
                  </a:cubicBezTo>
                  <a:cubicBezTo>
                    <a:pt x="20598" y="8919"/>
                    <a:pt x="20486" y="8797"/>
                    <a:pt x="20381" y="8679"/>
                  </a:cubicBezTo>
                  <a:lnTo>
                    <a:pt x="20298" y="8584"/>
                  </a:lnTo>
                  <a:lnTo>
                    <a:pt x="19972" y="8243"/>
                  </a:lnTo>
                  <a:cubicBezTo>
                    <a:pt x="19726" y="7975"/>
                    <a:pt x="19495" y="7699"/>
                    <a:pt x="19268" y="7418"/>
                  </a:cubicBezTo>
                  <a:cubicBezTo>
                    <a:pt x="19077" y="7180"/>
                    <a:pt x="18881" y="6940"/>
                    <a:pt x="18677" y="6710"/>
                  </a:cubicBezTo>
                  <a:cubicBezTo>
                    <a:pt x="18576" y="6594"/>
                    <a:pt x="18466" y="6486"/>
                    <a:pt x="18352" y="6379"/>
                  </a:cubicBezTo>
                  <a:cubicBezTo>
                    <a:pt x="18183" y="6237"/>
                    <a:pt x="18048" y="6170"/>
                    <a:pt x="17918" y="6163"/>
                  </a:cubicBezTo>
                  <a:lnTo>
                    <a:pt x="17821" y="6035"/>
                  </a:lnTo>
                  <a:cubicBezTo>
                    <a:pt x="17498" y="5630"/>
                    <a:pt x="17192" y="5199"/>
                    <a:pt x="16882" y="4751"/>
                  </a:cubicBezTo>
                  <a:lnTo>
                    <a:pt x="16813" y="4654"/>
                  </a:lnTo>
                  <a:lnTo>
                    <a:pt x="16719" y="4523"/>
                  </a:lnTo>
                  <a:lnTo>
                    <a:pt x="16335" y="3979"/>
                  </a:lnTo>
                  <a:lnTo>
                    <a:pt x="16271" y="3890"/>
                  </a:lnTo>
                  <a:lnTo>
                    <a:pt x="16200" y="3788"/>
                  </a:lnTo>
                  <a:cubicBezTo>
                    <a:pt x="15994" y="3497"/>
                    <a:pt x="15789" y="3207"/>
                    <a:pt x="15595" y="2910"/>
                  </a:cubicBezTo>
                  <a:cubicBezTo>
                    <a:pt x="15435" y="2664"/>
                    <a:pt x="15272" y="2418"/>
                    <a:pt x="15103" y="2179"/>
                  </a:cubicBezTo>
                  <a:lnTo>
                    <a:pt x="14928" y="1917"/>
                  </a:lnTo>
                  <a:lnTo>
                    <a:pt x="14743" y="1639"/>
                  </a:lnTo>
                  <a:lnTo>
                    <a:pt x="14665" y="1523"/>
                  </a:lnTo>
                  <a:cubicBezTo>
                    <a:pt x="14422" y="1084"/>
                    <a:pt x="14226" y="674"/>
                    <a:pt x="14074" y="280"/>
                  </a:cubicBezTo>
                  <a:cubicBezTo>
                    <a:pt x="14015" y="115"/>
                    <a:pt x="13846" y="1"/>
                    <a:pt x="13659"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1"/>
            <p:cNvSpPr/>
            <p:nvPr/>
          </p:nvSpPr>
          <p:spPr>
            <a:xfrm>
              <a:off x="5125625" y="3505900"/>
              <a:ext cx="539325" cy="570975"/>
            </a:xfrm>
            <a:custGeom>
              <a:avLst/>
              <a:gdLst/>
              <a:ahLst/>
              <a:cxnLst/>
              <a:rect l="l" t="t" r="r" b="b"/>
              <a:pathLst>
                <a:path w="21573" h="22839" extrusionOk="0">
                  <a:moveTo>
                    <a:pt x="7270" y="0"/>
                  </a:moveTo>
                  <a:cubicBezTo>
                    <a:pt x="7140" y="0"/>
                    <a:pt x="7007" y="46"/>
                    <a:pt x="6879" y="132"/>
                  </a:cubicBezTo>
                  <a:lnTo>
                    <a:pt x="6880" y="129"/>
                  </a:lnTo>
                  <a:lnTo>
                    <a:pt x="6880" y="129"/>
                  </a:lnTo>
                  <a:cubicBezTo>
                    <a:pt x="6714" y="221"/>
                    <a:pt x="6606" y="418"/>
                    <a:pt x="6561" y="700"/>
                  </a:cubicBezTo>
                  <a:cubicBezTo>
                    <a:pt x="6548" y="810"/>
                    <a:pt x="6541" y="918"/>
                    <a:pt x="6533" y="1026"/>
                  </a:cubicBezTo>
                  <a:lnTo>
                    <a:pt x="6527" y="1109"/>
                  </a:lnTo>
                  <a:lnTo>
                    <a:pt x="6517" y="1247"/>
                  </a:lnTo>
                  <a:cubicBezTo>
                    <a:pt x="6505" y="1471"/>
                    <a:pt x="6483" y="1763"/>
                    <a:pt x="6419" y="2039"/>
                  </a:cubicBezTo>
                  <a:cubicBezTo>
                    <a:pt x="6368" y="2310"/>
                    <a:pt x="6301" y="2579"/>
                    <a:pt x="6213" y="2841"/>
                  </a:cubicBezTo>
                  <a:cubicBezTo>
                    <a:pt x="6140" y="3043"/>
                    <a:pt x="6077" y="3201"/>
                    <a:pt x="6013" y="3357"/>
                  </a:cubicBezTo>
                  <a:cubicBezTo>
                    <a:pt x="5910" y="3611"/>
                    <a:pt x="5846" y="3769"/>
                    <a:pt x="5795" y="3930"/>
                  </a:cubicBezTo>
                  <a:cubicBezTo>
                    <a:pt x="5737" y="4082"/>
                    <a:pt x="5691" y="4239"/>
                    <a:pt x="5645" y="4395"/>
                  </a:cubicBezTo>
                  <a:lnTo>
                    <a:pt x="5556" y="4702"/>
                  </a:lnTo>
                  <a:lnTo>
                    <a:pt x="5448" y="5050"/>
                  </a:lnTo>
                  <a:cubicBezTo>
                    <a:pt x="5424" y="5108"/>
                    <a:pt x="5412" y="5147"/>
                    <a:pt x="5399" y="5188"/>
                  </a:cubicBezTo>
                  <a:cubicBezTo>
                    <a:pt x="5252" y="5563"/>
                    <a:pt x="5070" y="5923"/>
                    <a:pt x="4856" y="6263"/>
                  </a:cubicBezTo>
                  <a:lnTo>
                    <a:pt x="4812" y="6351"/>
                  </a:lnTo>
                  <a:cubicBezTo>
                    <a:pt x="4342" y="6996"/>
                    <a:pt x="3830" y="7611"/>
                    <a:pt x="3282" y="8192"/>
                  </a:cubicBezTo>
                  <a:cubicBezTo>
                    <a:pt x="3095" y="8394"/>
                    <a:pt x="2896" y="8582"/>
                    <a:pt x="2702" y="8768"/>
                  </a:cubicBezTo>
                  <a:lnTo>
                    <a:pt x="2515" y="8942"/>
                  </a:lnTo>
                  <a:lnTo>
                    <a:pt x="2334" y="9119"/>
                  </a:lnTo>
                  <a:cubicBezTo>
                    <a:pt x="2205" y="9247"/>
                    <a:pt x="2082" y="9373"/>
                    <a:pt x="1959" y="9509"/>
                  </a:cubicBezTo>
                  <a:cubicBezTo>
                    <a:pt x="1833" y="9645"/>
                    <a:pt x="1750" y="9739"/>
                    <a:pt x="1646" y="9828"/>
                  </a:cubicBezTo>
                  <a:lnTo>
                    <a:pt x="1433" y="9991"/>
                  </a:lnTo>
                  <a:lnTo>
                    <a:pt x="1363" y="10046"/>
                  </a:lnTo>
                  <a:lnTo>
                    <a:pt x="1235" y="10138"/>
                  </a:lnTo>
                  <a:lnTo>
                    <a:pt x="921" y="10345"/>
                  </a:lnTo>
                  <a:lnTo>
                    <a:pt x="608" y="10556"/>
                  </a:lnTo>
                  <a:cubicBezTo>
                    <a:pt x="533" y="10580"/>
                    <a:pt x="464" y="10624"/>
                    <a:pt x="411" y="10680"/>
                  </a:cubicBezTo>
                  <a:cubicBezTo>
                    <a:pt x="359" y="10744"/>
                    <a:pt x="325" y="10821"/>
                    <a:pt x="308" y="10901"/>
                  </a:cubicBezTo>
                  <a:cubicBezTo>
                    <a:pt x="184" y="10927"/>
                    <a:pt x="76" y="11046"/>
                    <a:pt x="40" y="11204"/>
                  </a:cubicBezTo>
                  <a:cubicBezTo>
                    <a:pt x="1" y="11447"/>
                    <a:pt x="156" y="11680"/>
                    <a:pt x="395" y="11740"/>
                  </a:cubicBezTo>
                  <a:cubicBezTo>
                    <a:pt x="674" y="11779"/>
                    <a:pt x="951" y="11843"/>
                    <a:pt x="1219" y="11932"/>
                  </a:cubicBezTo>
                  <a:cubicBezTo>
                    <a:pt x="1750" y="12134"/>
                    <a:pt x="2269" y="12365"/>
                    <a:pt x="2774" y="12624"/>
                  </a:cubicBezTo>
                  <a:cubicBezTo>
                    <a:pt x="3032" y="12756"/>
                    <a:pt x="3281" y="12916"/>
                    <a:pt x="3524" y="13075"/>
                  </a:cubicBezTo>
                  <a:cubicBezTo>
                    <a:pt x="3738" y="13210"/>
                    <a:pt x="3954" y="13351"/>
                    <a:pt x="4170" y="13490"/>
                  </a:cubicBezTo>
                  <a:cubicBezTo>
                    <a:pt x="4321" y="13601"/>
                    <a:pt x="4476" y="13720"/>
                    <a:pt x="4626" y="13844"/>
                  </a:cubicBezTo>
                  <a:cubicBezTo>
                    <a:pt x="4806" y="13993"/>
                    <a:pt x="4920" y="14090"/>
                    <a:pt x="5028" y="14209"/>
                  </a:cubicBezTo>
                  <a:lnTo>
                    <a:pt x="5102" y="14298"/>
                  </a:lnTo>
                  <a:lnTo>
                    <a:pt x="5122" y="14427"/>
                  </a:lnTo>
                  <a:cubicBezTo>
                    <a:pt x="5113" y="14516"/>
                    <a:pt x="5107" y="14574"/>
                    <a:pt x="5083" y="14641"/>
                  </a:cubicBezTo>
                  <a:cubicBezTo>
                    <a:pt x="4981" y="14915"/>
                    <a:pt x="4865" y="15181"/>
                    <a:pt x="4748" y="15449"/>
                  </a:cubicBezTo>
                  <a:lnTo>
                    <a:pt x="4706" y="15544"/>
                  </a:lnTo>
                  <a:lnTo>
                    <a:pt x="4659" y="15649"/>
                  </a:lnTo>
                  <a:cubicBezTo>
                    <a:pt x="4598" y="15784"/>
                    <a:pt x="4549" y="15889"/>
                    <a:pt x="4497" y="15995"/>
                  </a:cubicBezTo>
                  <a:cubicBezTo>
                    <a:pt x="4441" y="16100"/>
                    <a:pt x="4377" y="16199"/>
                    <a:pt x="4313" y="16302"/>
                  </a:cubicBezTo>
                  <a:lnTo>
                    <a:pt x="4223" y="16407"/>
                  </a:lnTo>
                  <a:lnTo>
                    <a:pt x="4155" y="16503"/>
                  </a:lnTo>
                  <a:cubicBezTo>
                    <a:pt x="4064" y="16598"/>
                    <a:pt x="4023" y="16669"/>
                    <a:pt x="4003" y="16752"/>
                  </a:cubicBezTo>
                  <a:cubicBezTo>
                    <a:pt x="3984" y="16853"/>
                    <a:pt x="3996" y="16902"/>
                    <a:pt x="4017" y="16975"/>
                  </a:cubicBezTo>
                  <a:cubicBezTo>
                    <a:pt x="4048" y="17145"/>
                    <a:pt x="4208" y="17262"/>
                    <a:pt x="4352" y="17295"/>
                  </a:cubicBezTo>
                  <a:cubicBezTo>
                    <a:pt x="4385" y="17306"/>
                    <a:pt x="4421" y="17314"/>
                    <a:pt x="4457" y="17315"/>
                  </a:cubicBezTo>
                  <a:cubicBezTo>
                    <a:pt x="4521" y="17314"/>
                    <a:pt x="4585" y="17306"/>
                    <a:pt x="4648" y="17292"/>
                  </a:cubicBezTo>
                  <a:lnTo>
                    <a:pt x="4887" y="17251"/>
                  </a:lnTo>
                  <a:cubicBezTo>
                    <a:pt x="4975" y="17234"/>
                    <a:pt x="5064" y="17218"/>
                    <a:pt x="5150" y="17209"/>
                  </a:cubicBezTo>
                  <a:cubicBezTo>
                    <a:pt x="5326" y="17184"/>
                    <a:pt x="5498" y="17165"/>
                    <a:pt x="5673" y="17154"/>
                  </a:cubicBezTo>
                  <a:cubicBezTo>
                    <a:pt x="5715" y="17150"/>
                    <a:pt x="5757" y="17147"/>
                    <a:pt x="5799" y="17147"/>
                  </a:cubicBezTo>
                  <a:cubicBezTo>
                    <a:pt x="5808" y="17147"/>
                    <a:pt x="5818" y="17147"/>
                    <a:pt x="5827" y="17148"/>
                  </a:cubicBezTo>
                  <a:cubicBezTo>
                    <a:pt x="5922" y="17148"/>
                    <a:pt x="6018" y="17154"/>
                    <a:pt x="6115" y="17162"/>
                  </a:cubicBezTo>
                  <a:cubicBezTo>
                    <a:pt x="6401" y="17190"/>
                    <a:pt x="6686" y="17243"/>
                    <a:pt x="6967" y="17318"/>
                  </a:cubicBezTo>
                  <a:cubicBezTo>
                    <a:pt x="7248" y="17389"/>
                    <a:pt x="7525" y="17472"/>
                    <a:pt x="7799" y="17559"/>
                  </a:cubicBezTo>
                  <a:cubicBezTo>
                    <a:pt x="7980" y="17632"/>
                    <a:pt x="8155" y="17700"/>
                    <a:pt x="8324" y="17793"/>
                  </a:cubicBezTo>
                  <a:cubicBezTo>
                    <a:pt x="8529" y="17902"/>
                    <a:pt x="8723" y="18028"/>
                    <a:pt x="8917" y="18154"/>
                  </a:cubicBezTo>
                  <a:lnTo>
                    <a:pt x="9071" y="18267"/>
                  </a:lnTo>
                  <a:cubicBezTo>
                    <a:pt x="9288" y="18424"/>
                    <a:pt x="9479" y="18563"/>
                    <a:pt x="9666" y="18710"/>
                  </a:cubicBezTo>
                  <a:cubicBezTo>
                    <a:pt x="9980" y="18953"/>
                    <a:pt x="10265" y="19252"/>
                    <a:pt x="10524" y="19543"/>
                  </a:cubicBezTo>
                  <a:cubicBezTo>
                    <a:pt x="10936" y="20038"/>
                    <a:pt x="11222" y="20467"/>
                    <a:pt x="11438" y="20888"/>
                  </a:cubicBezTo>
                  <a:cubicBezTo>
                    <a:pt x="11576" y="21192"/>
                    <a:pt x="11686" y="21507"/>
                    <a:pt x="11768" y="21831"/>
                  </a:cubicBezTo>
                  <a:lnTo>
                    <a:pt x="11773" y="21992"/>
                  </a:lnTo>
                  <a:lnTo>
                    <a:pt x="11781" y="22108"/>
                  </a:lnTo>
                  <a:cubicBezTo>
                    <a:pt x="11787" y="22180"/>
                    <a:pt x="11797" y="22252"/>
                    <a:pt x="11814" y="22322"/>
                  </a:cubicBezTo>
                  <a:cubicBezTo>
                    <a:pt x="11858" y="22526"/>
                    <a:pt x="11964" y="22679"/>
                    <a:pt x="12127" y="22768"/>
                  </a:cubicBezTo>
                  <a:cubicBezTo>
                    <a:pt x="12183" y="22803"/>
                    <a:pt x="12246" y="22826"/>
                    <a:pt x="12312" y="22839"/>
                  </a:cubicBezTo>
                  <a:cubicBezTo>
                    <a:pt x="12406" y="22817"/>
                    <a:pt x="12498" y="22797"/>
                    <a:pt x="12589" y="22781"/>
                  </a:cubicBezTo>
                  <a:cubicBezTo>
                    <a:pt x="12883" y="22734"/>
                    <a:pt x="13181" y="22695"/>
                    <a:pt x="13478" y="22657"/>
                  </a:cubicBezTo>
                  <a:lnTo>
                    <a:pt x="13467" y="22657"/>
                  </a:lnTo>
                  <a:cubicBezTo>
                    <a:pt x="13744" y="22621"/>
                    <a:pt x="14020" y="22577"/>
                    <a:pt x="14294" y="22526"/>
                  </a:cubicBezTo>
                  <a:cubicBezTo>
                    <a:pt x="14497" y="22490"/>
                    <a:pt x="14696" y="22446"/>
                    <a:pt x="14895" y="22399"/>
                  </a:cubicBezTo>
                  <a:cubicBezTo>
                    <a:pt x="15157" y="22313"/>
                    <a:pt x="15395" y="22163"/>
                    <a:pt x="15587" y="22040"/>
                  </a:cubicBezTo>
                  <a:cubicBezTo>
                    <a:pt x="15748" y="21939"/>
                    <a:pt x="15878" y="21856"/>
                    <a:pt x="16013" y="21782"/>
                  </a:cubicBezTo>
                  <a:cubicBezTo>
                    <a:pt x="16237" y="21680"/>
                    <a:pt x="16459" y="21577"/>
                    <a:pt x="16686" y="21489"/>
                  </a:cubicBezTo>
                  <a:cubicBezTo>
                    <a:pt x="17037" y="21363"/>
                    <a:pt x="17377" y="21209"/>
                    <a:pt x="17702" y="21026"/>
                  </a:cubicBezTo>
                  <a:cubicBezTo>
                    <a:pt x="17998" y="20869"/>
                    <a:pt x="18341" y="20653"/>
                    <a:pt x="18723" y="20387"/>
                  </a:cubicBezTo>
                  <a:cubicBezTo>
                    <a:pt x="18991" y="20209"/>
                    <a:pt x="19263" y="19994"/>
                    <a:pt x="19660" y="19650"/>
                  </a:cubicBezTo>
                  <a:cubicBezTo>
                    <a:pt x="19808" y="19518"/>
                    <a:pt x="19921" y="19410"/>
                    <a:pt x="20023" y="19286"/>
                  </a:cubicBezTo>
                  <a:cubicBezTo>
                    <a:pt x="20118" y="19174"/>
                    <a:pt x="20200" y="19050"/>
                    <a:pt x="20280" y="18925"/>
                  </a:cubicBezTo>
                  <a:cubicBezTo>
                    <a:pt x="20514" y="18568"/>
                    <a:pt x="20652" y="18309"/>
                    <a:pt x="20738" y="18059"/>
                  </a:cubicBezTo>
                  <a:cubicBezTo>
                    <a:pt x="20815" y="17855"/>
                    <a:pt x="20879" y="17647"/>
                    <a:pt x="20943" y="17440"/>
                  </a:cubicBezTo>
                  <a:lnTo>
                    <a:pt x="21023" y="17185"/>
                  </a:lnTo>
                  <a:lnTo>
                    <a:pt x="21031" y="17093"/>
                  </a:lnTo>
                  <a:lnTo>
                    <a:pt x="21144" y="16830"/>
                  </a:lnTo>
                  <a:cubicBezTo>
                    <a:pt x="21175" y="16736"/>
                    <a:pt x="21200" y="16640"/>
                    <a:pt x="21221" y="16543"/>
                  </a:cubicBezTo>
                  <a:cubicBezTo>
                    <a:pt x="21311" y="16157"/>
                    <a:pt x="21365" y="15889"/>
                    <a:pt x="21407" y="15634"/>
                  </a:cubicBezTo>
                  <a:cubicBezTo>
                    <a:pt x="21419" y="15532"/>
                    <a:pt x="21432" y="15425"/>
                    <a:pt x="21441" y="15321"/>
                  </a:cubicBezTo>
                  <a:cubicBezTo>
                    <a:pt x="21448" y="15233"/>
                    <a:pt x="21457" y="15148"/>
                    <a:pt x="21469" y="15059"/>
                  </a:cubicBezTo>
                  <a:lnTo>
                    <a:pt x="21480" y="14950"/>
                  </a:lnTo>
                  <a:cubicBezTo>
                    <a:pt x="21499" y="14790"/>
                    <a:pt x="21510" y="14685"/>
                    <a:pt x="21531" y="14577"/>
                  </a:cubicBezTo>
                  <a:cubicBezTo>
                    <a:pt x="21573" y="14243"/>
                    <a:pt x="21557" y="13896"/>
                    <a:pt x="21540" y="13589"/>
                  </a:cubicBezTo>
                  <a:cubicBezTo>
                    <a:pt x="21527" y="13359"/>
                    <a:pt x="21520" y="13207"/>
                    <a:pt x="21520" y="13050"/>
                  </a:cubicBezTo>
                  <a:cubicBezTo>
                    <a:pt x="21516" y="12842"/>
                    <a:pt x="21480" y="12635"/>
                    <a:pt x="21412" y="12440"/>
                  </a:cubicBezTo>
                  <a:cubicBezTo>
                    <a:pt x="21377" y="12325"/>
                    <a:pt x="21335" y="12216"/>
                    <a:pt x="21285" y="12108"/>
                  </a:cubicBezTo>
                  <a:lnTo>
                    <a:pt x="21211" y="11942"/>
                  </a:lnTo>
                  <a:cubicBezTo>
                    <a:pt x="21138" y="11776"/>
                    <a:pt x="21064" y="11610"/>
                    <a:pt x="20994" y="11444"/>
                  </a:cubicBezTo>
                  <a:cubicBezTo>
                    <a:pt x="20853" y="11103"/>
                    <a:pt x="20652" y="10780"/>
                    <a:pt x="20477" y="10495"/>
                  </a:cubicBezTo>
                  <a:cubicBezTo>
                    <a:pt x="20222" y="10099"/>
                    <a:pt x="20013" y="9783"/>
                    <a:pt x="19802" y="9463"/>
                  </a:cubicBezTo>
                  <a:lnTo>
                    <a:pt x="19725" y="9346"/>
                  </a:lnTo>
                  <a:cubicBezTo>
                    <a:pt x="19525" y="9039"/>
                    <a:pt x="19364" y="8800"/>
                    <a:pt x="19193" y="8573"/>
                  </a:cubicBezTo>
                  <a:cubicBezTo>
                    <a:pt x="18955" y="8270"/>
                    <a:pt x="18715" y="7985"/>
                    <a:pt x="18477" y="7733"/>
                  </a:cubicBezTo>
                  <a:cubicBezTo>
                    <a:pt x="17995" y="7229"/>
                    <a:pt x="17504" y="6753"/>
                    <a:pt x="16974" y="6274"/>
                  </a:cubicBezTo>
                  <a:cubicBezTo>
                    <a:pt x="16555" y="5909"/>
                    <a:pt x="16076" y="5549"/>
                    <a:pt x="15701" y="5278"/>
                  </a:cubicBezTo>
                  <a:lnTo>
                    <a:pt x="15283" y="4965"/>
                  </a:lnTo>
                  <a:cubicBezTo>
                    <a:pt x="15194" y="4901"/>
                    <a:pt x="15111" y="4837"/>
                    <a:pt x="15025" y="4769"/>
                  </a:cubicBezTo>
                  <a:lnTo>
                    <a:pt x="14948" y="4708"/>
                  </a:lnTo>
                  <a:lnTo>
                    <a:pt x="14786" y="4580"/>
                  </a:lnTo>
                  <a:lnTo>
                    <a:pt x="14399" y="4279"/>
                  </a:lnTo>
                  <a:cubicBezTo>
                    <a:pt x="14159" y="4101"/>
                    <a:pt x="13910" y="3938"/>
                    <a:pt x="13665" y="3778"/>
                  </a:cubicBezTo>
                  <a:lnTo>
                    <a:pt x="13381" y="3597"/>
                  </a:lnTo>
                  <a:lnTo>
                    <a:pt x="13231" y="3495"/>
                  </a:lnTo>
                  <a:cubicBezTo>
                    <a:pt x="12965" y="3315"/>
                    <a:pt x="12700" y="3141"/>
                    <a:pt x="12426" y="2977"/>
                  </a:cubicBezTo>
                  <a:cubicBezTo>
                    <a:pt x="12113" y="2786"/>
                    <a:pt x="11801" y="2590"/>
                    <a:pt x="11493" y="2390"/>
                  </a:cubicBezTo>
                  <a:cubicBezTo>
                    <a:pt x="11177" y="2186"/>
                    <a:pt x="10851" y="1987"/>
                    <a:pt x="10519" y="1806"/>
                  </a:cubicBezTo>
                  <a:cubicBezTo>
                    <a:pt x="10214" y="1633"/>
                    <a:pt x="9910" y="1449"/>
                    <a:pt x="9609" y="1262"/>
                  </a:cubicBezTo>
                  <a:lnTo>
                    <a:pt x="9334" y="1100"/>
                  </a:lnTo>
                  <a:cubicBezTo>
                    <a:pt x="9163" y="998"/>
                    <a:pt x="8993" y="894"/>
                    <a:pt x="8823" y="786"/>
                  </a:cubicBezTo>
                  <a:lnTo>
                    <a:pt x="8648" y="671"/>
                  </a:lnTo>
                  <a:cubicBezTo>
                    <a:pt x="8495" y="573"/>
                    <a:pt x="8341" y="473"/>
                    <a:pt x="8185" y="381"/>
                  </a:cubicBezTo>
                  <a:cubicBezTo>
                    <a:pt x="8034" y="290"/>
                    <a:pt x="7876" y="207"/>
                    <a:pt x="7715" y="135"/>
                  </a:cubicBezTo>
                  <a:cubicBezTo>
                    <a:pt x="7621" y="90"/>
                    <a:pt x="7522" y="54"/>
                    <a:pt x="7419" y="29"/>
                  </a:cubicBezTo>
                  <a:cubicBezTo>
                    <a:pt x="7372" y="10"/>
                    <a:pt x="7322" y="0"/>
                    <a:pt x="7270"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1"/>
            <p:cNvSpPr/>
            <p:nvPr/>
          </p:nvSpPr>
          <p:spPr>
            <a:xfrm>
              <a:off x="4496625" y="4184300"/>
              <a:ext cx="344050" cy="83900"/>
            </a:xfrm>
            <a:custGeom>
              <a:avLst/>
              <a:gdLst/>
              <a:ahLst/>
              <a:cxnLst/>
              <a:rect l="l" t="t" r="r" b="b"/>
              <a:pathLst>
                <a:path w="13762" h="3356" extrusionOk="0">
                  <a:moveTo>
                    <a:pt x="13478" y="1"/>
                  </a:moveTo>
                  <a:cubicBezTo>
                    <a:pt x="13248" y="20"/>
                    <a:pt x="13014" y="38"/>
                    <a:pt x="12781" y="57"/>
                  </a:cubicBezTo>
                  <a:lnTo>
                    <a:pt x="12781" y="56"/>
                  </a:lnTo>
                  <a:cubicBezTo>
                    <a:pt x="12678" y="63"/>
                    <a:pt x="12573" y="68"/>
                    <a:pt x="12472" y="73"/>
                  </a:cubicBezTo>
                  <a:cubicBezTo>
                    <a:pt x="12317" y="96"/>
                    <a:pt x="12166" y="118"/>
                    <a:pt x="12014" y="135"/>
                  </a:cubicBezTo>
                  <a:cubicBezTo>
                    <a:pt x="11452" y="209"/>
                    <a:pt x="10844" y="267"/>
                    <a:pt x="10213" y="301"/>
                  </a:cubicBezTo>
                  <a:cubicBezTo>
                    <a:pt x="9989" y="311"/>
                    <a:pt x="9753" y="314"/>
                    <a:pt x="9520" y="314"/>
                  </a:cubicBezTo>
                  <a:lnTo>
                    <a:pt x="9280" y="314"/>
                  </a:lnTo>
                  <a:lnTo>
                    <a:pt x="9045" y="311"/>
                  </a:lnTo>
                  <a:lnTo>
                    <a:pt x="8948" y="311"/>
                  </a:lnTo>
                  <a:cubicBezTo>
                    <a:pt x="8607" y="311"/>
                    <a:pt x="8266" y="328"/>
                    <a:pt x="7923" y="340"/>
                  </a:cubicBezTo>
                  <a:lnTo>
                    <a:pt x="7750" y="347"/>
                  </a:lnTo>
                  <a:cubicBezTo>
                    <a:pt x="7289" y="372"/>
                    <a:pt x="6825" y="408"/>
                    <a:pt x="6365" y="442"/>
                  </a:cubicBezTo>
                  <a:cubicBezTo>
                    <a:pt x="6014" y="470"/>
                    <a:pt x="5704" y="494"/>
                    <a:pt x="5394" y="513"/>
                  </a:cubicBezTo>
                  <a:cubicBezTo>
                    <a:pt x="4758" y="544"/>
                    <a:pt x="4159" y="580"/>
                    <a:pt x="3559" y="614"/>
                  </a:cubicBezTo>
                  <a:lnTo>
                    <a:pt x="3091" y="633"/>
                  </a:lnTo>
                  <a:lnTo>
                    <a:pt x="2626" y="654"/>
                  </a:lnTo>
                  <a:cubicBezTo>
                    <a:pt x="2297" y="671"/>
                    <a:pt x="1971" y="683"/>
                    <a:pt x="1643" y="683"/>
                  </a:cubicBezTo>
                  <a:cubicBezTo>
                    <a:pt x="1492" y="683"/>
                    <a:pt x="1342" y="683"/>
                    <a:pt x="1189" y="686"/>
                  </a:cubicBezTo>
                  <a:cubicBezTo>
                    <a:pt x="1071" y="686"/>
                    <a:pt x="946" y="691"/>
                    <a:pt x="850" y="746"/>
                  </a:cubicBezTo>
                  <a:cubicBezTo>
                    <a:pt x="760" y="795"/>
                    <a:pt x="681" y="862"/>
                    <a:pt x="620" y="945"/>
                  </a:cubicBezTo>
                  <a:cubicBezTo>
                    <a:pt x="531" y="1069"/>
                    <a:pt x="506" y="1228"/>
                    <a:pt x="481" y="1385"/>
                  </a:cubicBezTo>
                  <a:lnTo>
                    <a:pt x="461" y="1507"/>
                  </a:lnTo>
                  <a:cubicBezTo>
                    <a:pt x="421" y="1698"/>
                    <a:pt x="374" y="1937"/>
                    <a:pt x="282" y="2141"/>
                  </a:cubicBezTo>
                  <a:cubicBezTo>
                    <a:pt x="223" y="2236"/>
                    <a:pt x="158" y="2327"/>
                    <a:pt x="91" y="2413"/>
                  </a:cubicBezTo>
                  <a:cubicBezTo>
                    <a:pt x="25" y="2504"/>
                    <a:pt x="0" y="2617"/>
                    <a:pt x="19" y="2727"/>
                  </a:cubicBezTo>
                  <a:cubicBezTo>
                    <a:pt x="38" y="2841"/>
                    <a:pt x="100" y="2944"/>
                    <a:pt x="196" y="3012"/>
                  </a:cubicBezTo>
                  <a:cubicBezTo>
                    <a:pt x="266" y="3058"/>
                    <a:pt x="349" y="3084"/>
                    <a:pt x="436" y="3084"/>
                  </a:cubicBezTo>
                  <a:cubicBezTo>
                    <a:pt x="442" y="3084"/>
                    <a:pt x="448" y="3084"/>
                    <a:pt x="454" y="3084"/>
                  </a:cubicBezTo>
                  <a:cubicBezTo>
                    <a:pt x="503" y="3084"/>
                    <a:pt x="551" y="3073"/>
                    <a:pt x="595" y="3052"/>
                  </a:cubicBezTo>
                  <a:cubicBezTo>
                    <a:pt x="653" y="3080"/>
                    <a:pt x="733" y="3093"/>
                    <a:pt x="807" y="3104"/>
                  </a:cubicBezTo>
                  <a:lnTo>
                    <a:pt x="908" y="3126"/>
                  </a:lnTo>
                  <a:cubicBezTo>
                    <a:pt x="1040" y="3151"/>
                    <a:pt x="1170" y="3174"/>
                    <a:pt x="1301" y="3193"/>
                  </a:cubicBezTo>
                  <a:lnTo>
                    <a:pt x="1397" y="3209"/>
                  </a:lnTo>
                  <a:cubicBezTo>
                    <a:pt x="1779" y="3265"/>
                    <a:pt x="2164" y="3303"/>
                    <a:pt x="2551" y="3320"/>
                  </a:cubicBezTo>
                  <a:cubicBezTo>
                    <a:pt x="2959" y="3337"/>
                    <a:pt x="3371" y="3350"/>
                    <a:pt x="3780" y="3356"/>
                  </a:cubicBezTo>
                  <a:lnTo>
                    <a:pt x="3965" y="3356"/>
                  </a:lnTo>
                  <a:cubicBezTo>
                    <a:pt x="4312" y="3356"/>
                    <a:pt x="4660" y="3339"/>
                    <a:pt x="5010" y="3320"/>
                  </a:cubicBezTo>
                  <a:cubicBezTo>
                    <a:pt x="5399" y="3295"/>
                    <a:pt x="5784" y="3246"/>
                    <a:pt x="6224" y="3174"/>
                  </a:cubicBezTo>
                  <a:lnTo>
                    <a:pt x="6337" y="3156"/>
                  </a:lnTo>
                  <a:cubicBezTo>
                    <a:pt x="6526" y="3124"/>
                    <a:pt x="6681" y="3094"/>
                    <a:pt x="6831" y="3055"/>
                  </a:cubicBezTo>
                  <a:lnTo>
                    <a:pt x="7199" y="2966"/>
                  </a:lnTo>
                  <a:lnTo>
                    <a:pt x="7503" y="2889"/>
                  </a:lnTo>
                  <a:cubicBezTo>
                    <a:pt x="8419" y="2669"/>
                    <a:pt x="9188" y="2459"/>
                    <a:pt x="9919" y="2229"/>
                  </a:cubicBezTo>
                  <a:cubicBezTo>
                    <a:pt x="10346" y="2097"/>
                    <a:pt x="10772" y="1925"/>
                    <a:pt x="11181" y="1759"/>
                  </a:cubicBezTo>
                  <a:cubicBezTo>
                    <a:pt x="11386" y="1676"/>
                    <a:pt x="11589" y="1591"/>
                    <a:pt x="11793" y="1513"/>
                  </a:cubicBezTo>
                  <a:cubicBezTo>
                    <a:pt x="12112" y="1391"/>
                    <a:pt x="12429" y="1264"/>
                    <a:pt x="12745" y="1128"/>
                  </a:cubicBezTo>
                  <a:cubicBezTo>
                    <a:pt x="12901" y="1062"/>
                    <a:pt x="13058" y="995"/>
                    <a:pt x="13211" y="924"/>
                  </a:cubicBezTo>
                  <a:lnTo>
                    <a:pt x="13307" y="877"/>
                  </a:lnTo>
                  <a:lnTo>
                    <a:pt x="13399" y="829"/>
                  </a:lnTo>
                  <a:cubicBezTo>
                    <a:pt x="13462" y="801"/>
                    <a:pt x="13520" y="766"/>
                    <a:pt x="13576" y="727"/>
                  </a:cubicBezTo>
                  <a:cubicBezTo>
                    <a:pt x="13623" y="679"/>
                    <a:pt x="13662" y="622"/>
                    <a:pt x="13691" y="561"/>
                  </a:cubicBezTo>
                  <a:cubicBezTo>
                    <a:pt x="13761" y="420"/>
                    <a:pt x="13733" y="217"/>
                    <a:pt x="13630" y="113"/>
                  </a:cubicBezTo>
                  <a:cubicBezTo>
                    <a:pt x="13586" y="68"/>
                    <a:pt x="13534" y="30"/>
                    <a:pt x="13478" y="1"/>
                  </a:cubicBezTo>
                  <a:close/>
                </a:path>
              </a:pathLst>
            </a:custGeom>
            <a:solidFill>
              <a:srgbClr val="FE81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1"/>
            <p:cNvSpPr/>
            <p:nvPr/>
          </p:nvSpPr>
          <p:spPr>
            <a:xfrm>
              <a:off x="4184075" y="1642675"/>
              <a:ext cx="338550" cy="234000"/>
            </a:xfrm>
            <a:custGeom>
              <a:avLst/>
              <a:gdLst/>
              <a:ahLst/>
              <a:cxnLst/>
              <a:rect l="l" t="t" r="r" b="b"/>
              <a:pathLst>
                <a:path w="13542" h="9360" extrusionOk="0">
                  <a:moveTo>
                    <a:pt x="7456" y="0"/>
                  </a:moveTo>
                  <a:cubicBezTo>
                    <a:pt x="7284" y="0"/>
                    <a:pt x="7112" y="13"/>
                    <a:pt x="6939" y="25"/>
                  </a:cubicBezTo>
                  <a:lnTo>
                    <a:pt x="6852" y="35"/>
                  </a:lnTo>
                  <a:lnTo>
                    <a:pt x="6532" y="60"/>
                  </a:lnTo>
                  <a:cubicBezTo>
                    <a:pt x="6160" y="89"/>
                    <a:pt x="5789" y="121"/>
                    <a:pt x="5416" y="160"/>
                  </a:cubicBezTo>
                  <a:cubicBezTo>
                    <a:pt x="4993" y="201"/>
                    <a:pt x="4578" y="268"/>
                    <a:pt x="4163" y="342"/>
                  </a:cubicBezTo>
                  <a:lnTo>
                    <a:pt x="3863" y="400"/>
                  </a:lnTo>
                  <a:lnTo>
                    <a:pt x="3561" y="453"/>
                  </a:lnTo>
                  <a:cubicBezTo>
                    <a:pt x="3503" y="462"/>
                    <a:pt x="3442" y="468"/>
                    <a:pt x="3381" y="479"/>
                  </a:cubicBezTo>
                  <a:lnTo>
                    <a:pt x="3294" y="492"/>
                  </a:lnTo>
                  <a:lnTo>
                    <a:pt x="3177" y="508"/>
                  </a:lnTo>
                  <a:lnTo>
                    <a:pt x="2912" y="547"/>
                  </a:lnTo>
                  <a:cubicBezTo>
                    <a:pt x="2659" y="584"/>
                    <a:pt x="2408" y="645"/>
                    <a:pt x="2166" y="725"/>
                  </a:cubicBezTo>
                  <a:cubicBezTo>
                    <a:pt x="2043" y="767"/>
                    <a:pt x="1924" y="816"/>
                    <a:pt x="1807" y="872"/>
                  </a:cubicBezTo>
                  <a:cubicBezTo>
                    <a:pt x="1755" y="890"/>
                    <a:pt x="1701" y="898"/>
                    <a:pt x="1646" y="898"/>
                  </a:cubicBezTo>
                  <a:cubicBezTo>
                    <a:pt x="1642" y="898"/>
                    <a:pt x="1637" y="898"/>
                    <a:pt x="1632" y="897"/>
                  </a:cubicBezTo>
                  <a:lnTo>
                    <a:pt x="1629" y="897"/>
                  </a:lnTo>
                  <a:lnTo>
                    <a:pt x="1367" y="927"/>
                  </a:lnTo>
                  <a:cubicBezTo>
                    <a:pt x="1281" y="937"/>
                    <a:pt x="1179" y="976"/>
                    <a:pt x="1070" y="1029"/>
                  </a:cubicBezTo>
                  <a:cubicBezTo>
                    <a:pt x="960" y="1084"/>
                    <a:pt x="849" y="1167"/>
                    <a:pt x="735" y="1281"/>
                  </a:cubicBezTo>
                  <a:cubicBezTo>
                    <a:pt x="623" y="1387"/>
                    <a:pt x="534" y="1527"/>
                    <a:pt x="461" y="1649"/>
                  </a:cubicBezTo>
                  <a:cubicBezTo>
                    <a:pt x="357" y="1831"/>
                    <a:pt x="271" y="2025"/>
                    <a:pt x="205" y="2224"/>
                  </a:cubicBezTo>
                  <a:cubicBezTo>
                    <a:pt x="149" y="2408"/>
                    <a:pt x="119" y="2607"/>
                    <a:pt x="88" y="2804"/>
                  </a:cubicBezTo>
                  <a:cubicBezTo>
                    <a:pt x="57" y="3011"/>
                    <a:pt x="39" y="3200"/>
                    <a:pt x="27" y="3395"/>
                  </a:cubicBezTo>
                  <a:cubicBezTo>
                    <a:pt x="0" y="3806"/>
                    <a:pt x="5" y="4151"/>
                    <a:pt x="36" y="4484"/>
                  </a:cubicBezTo>
                  <a:cubicBezTo>
                    <a:pt x="58" y="4730"/>
                    <a:pt x="104" y="4973"/>
                    <a:pt x="149" y="5216"/>
                  </a:cubicBezTo>
                  <a:lnTo>
                    <a:pt x="199" y="5500"/>
                  </a:lnTo>
                  <a:cubicBezTo>
                    <a:pt x="246" y="5774"/>
                    <a:pt x="324" y="6052"/>
                    <a:pt x="420" y="6374"/>
                  </a:cubicBezTo>
                  <a:lnTo>
                    <a:pt x="448" y="6473"/>
                  </a:lnTo>
                  <a:cubicBezTo>
                    <a:pt x="526" y="6739"/>
                    <a:pt x="611" y="7004"/>
                    <a:pt x="711" y="7265"/>
                  </a:cubicBezTo>
                  <a:cubicBezTo>
                    <a:pt x="819" y="7556"/>
                    <a:pt x="943" y="7840"/>
                    <a:pt x="1068" y="8125"/>
                  </a:cubicBezTo>
                  <a:lnTo>
                    <a:pt x="1128" y="8254"/>
                  </a:lnTo>
                  <a:cubicBezTo>
                    <a:pt x="1168" y="8359"/>
                    <a:pt x="1217" y="8461"/>
                    <a:pt x="1275" y="8558"/>
                  </a:cubicBezTo>
                  <a:cubicBezTo>
                    <a:pt x="1328" y="8640"/>
                    <a:pt x="1389" y="8715"/>
                    <a:pt x="1459" y="8781"/>
                  </a:cubicBezTo>
                  <a:cubicBezTo>
                    <a:pt x="1597" y="8909"/>
                    <a:pt x="1773" y="9001"/>
                    <a:pt x="1993" y="9070"/>
                  </a:cubicBezTo>
                  <a:cubicBezTo>
                    <a:pt x="2134" y="9119"/>
                    <a:pt x="2283" y="9144"/>
                    <a:pt x="2427" y="9167"/>
                  </a:cubicBezTo>
                  <a:cubicBezTo>
                    <a:pt x="2590" y="9205"/>
                    <a:pt x="2757" y="9227"/>
                    <a:pt x="2927" y="9233"/>
                  </a:cubicBezTo>
                  <a:cubicBezTo>
                    <a:pt x="2980" y="9236"/>
                    <a:pt x="3038" y="9236"/>
                    <a:pt x="3096" y="9236"/>
                  </a:cubicBezTo>
                  <a:lnTo>
                    <a:pt x="3266" y="9236"/>
                  </a:lnTo>
                  <a:lnTo>
                    <a:pt x="3465" y="9233"/>
                  </a:lnTo>
                  <a:cubicBezTo>
                    <a:pt x="3548" y="9233"/>
                    <a:pt x="3631" y="9236"/>
                    <a:pt x="3714" y="9244"/>
                  </a:cubicBezTo>
                  <a:cubicBezTo>
                    <a:pt x="3781" y="9250"/>
                    <a:pt x="3846" y="9260"/>
                    <a:pt x="3988" y="9275"/>
                  </a:cubicBezTo>
                  <a:lnTo>
                    <a:pt x="4187" y="9297"/>
                  </a:lnTo>
                  <a:cubicBezTo>
                    <a:pt x="4362" y="9321"/>
                    <a:pt x="4538" y="9330"/>
                    <a:pt x="4716" y="9336"/>
                  </a:cubicBezTo>
                  <a:lnTo>
                    <a:pt x="5103" y="9344"/>
                  </a:lnTo>
                  <a:lnTo>
                    <a:pt x="5493" y="9349"/>
                  </a:lnTo>
                  <a:cubicBezTo>
                    <a:pt x="5616" y="9355"/>
                    <a:pt x="5738" y="9360"/>
                    <a:pt x="5859" y="9360"/>
                  </a:cubicBezTo>
                  <a:lnTo>
                    <a:pt x="5997" y="9355"/>
                  </a:lnTo>
                  <a:cubicBezTo>
                    <a:pt x="6182" y="9352"/>
                    <a:pt x="6363" y="9339"/>
                    <a:pt x="6546" y="9324"/>
                  </a:cubicBezTo>
                  <a:cubicBezTo>
                    <a:pt x="6789" y="9308"/>
                    <a:pt x="7041" y="9299"/>
                    <a:pt x="7293" y="9285"/>
                  </a:cubicBezTo>
                  <a:lnTo>
                    <a:pt x="7459" y="9278"/>
                  </a:lnTo>
                  <a:lnTo>
                    <a:pt x="7841" y="9266"/>
                  </a:lnTo>
                  <a:cubicBezTo>
                    <a:pt x="8092" y="9260"/>
                    <a:pt x="8341" y="9250"/>
                    <a:pt x="8590" y="9239"/>
                  </a:cubicBezTo>
                  <a:cubicBezTo>
                    <a:pt x="8716" y="9233"/>
                    <a:pt x="8842" y="9231"/>
                    <a:pt x="8965" y="9227"/>
                  </a:cubicBezTo>
                  <a:lnTo>
                    <a:pt x="9158" y="9221"/>
                  </a:lnTo>
                  <a:lnTo>
                    <a:pt x="9440" y="9211"/>
                  </a:lnTo>
                  <a:lnTo>
                    <a:pt x="9714" y="9195"/>
                  </a:lnTo>
                  <a:lnTo>
                    <a:pt x="9847" y="9189"/>
                  </a:lnTo>
                  <a:lnTo>
                    <a:pt x="9985" y="9183"/>
                  </a:lnTo>
                  <a:lnTo>
                    <a:pt x="10132" y="9177"/>
                  </a:lnTo>
                  <a:cubicBezTo>
                    <a:pt x="10202" y="9177"/>
                    <a:pt x="10271" y="9177"/>
                    <a:pt x="10345" y="9180"/>
                  </a:cubicBezTo>
                  <a:lnTo>
                    <a:pt x="10483" y="9180"/>
                  </a:lnTo>
                  <a:cubicBezTo>
                    <a:pt x="10553" y="9180"/>
                    <a:pt x="10622" y="9180"/>
                    <a:pt x="10694" y="9174"/>
                  </a:cubicBezTo>
                  <a:cubicBezTo>
                    <a:pt x="10960" y="9153"/>
                    <a:pt x="11236" y="9128"/>
                    <a:pt x="11497" y="9078"/>
                  </a:cubicBezTo>
                  <a:cubicBezTo>
                    <a:pt x="11616" y="9062"/>
                    <a:pt x="11740" y="9017"/>
                    <a:pt x="11868" y="8968"/>
                  </a:cubicBezTo>
                  <a:cubicBezTo>
                    <a:pt x="12006" y="8923"/>
                    <a:pt x="12141" y="8868"/>
                    <a:pt x="12274" y="8806"/>
                  </a:cubicBezTo>
                  <a:cubicBezTo>
                    <a:pt x="12333" y="8779"/>
                    <a:pt x="12393" y="8748"/>
                    <a:pt x="12449" y="8713"/>
                  </a:cubicBezTo>
                  <a:cubicBezTo>
                    <a:pt x="12579" y="8619"/>
                    <a:pt x="12692" y="8503"/>
                    <a:pt x="12783" y="8372"/>
                  </a:cubicBezTo>
                  <a:cubicBezTo>
                    <a:pt x="12900" y="8193"/>
                    <a:pt x="12989" y="7982"/>
                    <a:pt x="13044" y="7838"/>
                  </a:cubicBezTo>
                  <a:cubicBezTo>
                    <a:pt x="13111" y="7666"/>
                    <a:pt x="13169" y="7484"/>
                    <a:pt x="13243" y="7251"/>
                  </a:cubicBezTo>
                  <a:cubicBezTo>
                    <a:pt x="13299" y="7060"/>
                    <a:pt x="13341" y="6906"/>
                    <a:pt x="13373" y="6747"/>
                  </a:cubicBezTo>
                  <a:cubicBezTo>
                    <a:pt x="13401" y="6600"/>
                    <a:pt x="13424" y="6443"/>
                    <a:pt x="13446" y="6285"/>
                  </a:cubicBezTo>
                  <a:lnTo>
                    <a:pt x="13462" y="6172"/>
                  </a:lnTo>
                  <a:cubicBezTo>
                    <a:pt x="13504" y="5878"/>
                    <a:pt x="13529" y="5580"/>
                    <a:pt x="13536" y="5281"/>
                  </a:cubicBezTo>
                  <a:cubicBezTo>
                    <a:pt x="13542" y="4981"/>
                    <a:pt x="13514" y="4678"/>
                    <a:pt x="13486" y="4378"/>
                  </a:cubicBezTo>
                  <a:lnTo>
                    <a:pt x="13470" y="4176"/>
                  </a:lnTo>
                  <a:cubicBezTo>
                    <a:pt x="13453" y="4004"/>
                    <a:pt x="13437" y="3825"/>
                    <a:pt x="13415" y="3650"/>
                  </a:cubicBezTo>
                  <a:cubicBezTo>
                    <a:pt x="13399" y="3512"/>
                    <a:pt x="13373" y="3376"/>
                    <a:pt x="13332" y="3160"/>
                  </a:cubicBezTo>
                  <a:lnTo>
                    <a:pt x="13309" y="3067"/>
                  </a:lnTo>
                  <a:lnTo>
                    <a:pt x="13213" y="2609"/>
                  </a:lnTo>
                  <a:cubicBezTo>
                    <a:pt x="13163" y="2385"/>
                    <a:pt x="13111" y="2162"/>
                    <a:pt x="13063" y="1935"/>
                  </a:cubicBezTo>
                  <a:cubicBezTo>
                    <a:pt x="13013" y="1644"/>
                    <a:pt x="12948" y="1309"/>
                    <a:pt x="12837" y="1005"/>
                  </a:cubicBezTo>
                  <a:cubicBezTo>
                    <a:pt x="12803" y="907"/>
                    <a:pt x="12761" y="810"/>
                    <a:pt x="12709" y="719"/>
                  </a:cubicBezTo>
                  <a:cubicBezTo>
                    <a:pt x="12656" y="634"/>
                    <a:pt x="12596" y="555"/>
                    <a:pt x="12530" y="479"/>
                  </a:cubicBezTo>
                  <a:cubicBezTo>
                    <a:pt x="12346" y="252"/>
                    <a:pt x="12026" y="191"/>
                    <a:pt x="11965" y="182"/>
                  </a:cubicBezTo>
                  <a:cubicBezTo>
                    <a:pt x="11798" y="151"/>
                    <a:pt x="11627" y="136"/>
                    <a:pt x="11456" y="136"/>
                  </a:cubicBezTo>
                  <a:lnTo>
                    <a:pt x="11339" y="141"/>
                  </a:lnTo>
                  <a:lnTo>
                    <a:pt x="11231" y="141"/>
                  </a:lnTo>
                  <a:cubicBezTo>
                    <a:pt x="11081" y="141"/>
                    <a:pt x="10933" y="133"/>
                    <a:pt x="10739" y="129"/>
                  </a:cubicBezTo>
                  <a:lnTo>
                    <a:pt x="10171" y="102"/>
                  </a:lnTo>
                  <a:cubicBezTo>
                    <a:pt x="9809" y="89"/>
                    <a:pt x="9449" y="75"/>
                    <a:pt x="9087" y="61"/>
                  </a:cubicBezTo>
                  <a:cubicBezTo>
                    <a:pt x="8565" y="32"/>
                    <a:pt x="8040" y="13"/>
                    <a:pt x="745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1"/>
            <p:cNvSpPr/>
            <p:nvPr/>
          </p:nvSpPr>
          <p:spPr>
            <a:xfrm>
              <a:off x="4401550" y="1181375"/>
              <a:ext cx="152950" cy="150100"/>
            </a:xfrm>
            <a:custGeom>
              <a:avLst/>
              <a:gdLst/>
              <a:ahLst/>
              <a:cxnLst/>
              <a:rect l="l" t="t" r="r" b="b"/>
              <a:pathLst>
                <a:path w="6118" h="6004" extrusionOk="0">
                  <a:moveTo>
                    <a:pt x="862" y="4241"/>
                  </a:moveTo>
                  <a:cubicBezTo>
                    <a:pt x="862" y="4248"/>
                    <a:pt x="861" y="4255"/>
                    <a:pt x="858" y="4261"/>
                  </a:cubicBezTo>
                  <a:lnTo>
                    <a:pt x="858" y="4255"/>
                  </a:lnTo>
                  <a:cubicBezTo>
                    <a:pt x="860" y="4250"/>
                    <a:pt x="862" y="4246"/>
                    <a:pt x="862" y="4241"/>
                  </a:cubicBezTo>
                  <a:close/>
                  <a:moveTo>
                    <a:pt x="3052" y="1"/>
                  </a:moveTo>
                  <a:cubicBezTo>
                    <a:pt x="3020" y="1"/>
                    <a:pt x="2991" y="4"/>
                    <a:pt x="2959" y="7"/>
                  </a:cubicBezTo>
                  <a:lnTo>
                    <a:pt x="2961" y="7"/>
                  </a:lnTo>
                  <a:lnTo>
                    <a:pt x="2864" y="38"/>
                  </a:lnTo>
                  <a:lnTo>
                    <a:pt x="2642" y="117"/>
                  </a:lnTo>
                  <a:cubicBezTo>
                    <a:pt x="2631" y="123"/>
                    <a:pt x="2620" y="129"/>
                    <a:pt x="2609" y="132"/>
                  </a:cubicBezTo>
                  <a:cubicBezTo>
                    <a:pt x="2606" y="132"/>
                    <a:pt x="2584" y="142"/>
                    <a:pt x="2580" y="142"/>
                  </a:cubicBezTo>
                  <a:cubicBezTo>
                    <a:pt x="2322" y="242"/>
                    <a:pt x="2028" y="356"/>
                    <a:pt x="1766" y="500"/>
                  </a:cubicBezTo>
                  <a:cubicBezTo>
                    <a:pt x="1483" y="660"/>
                    <a:pt x="1223" y="896"/>
                    <a:pt x="974" y="1231"/>
                  </a:cubicBezTo>
                  <a:cubicBezTo>
                    <a:pt x="879" y="1355"/>
                    <a:pt x="810" y="1493"/>
                    <a:pt x="728" y="1662"/>
                  </a:cubicBezTo>
                  <a:lnTo>
                    <a:pt x="689" y="1745"/>
                  </a:lnTo>
                  <a:cubicBezTo>
                    <a:pt x="628" y="1876"/>
                    <a:pt x="569" y="2006"/>
                    <a:pt x="520" y="2141"/>
                  </a:cubicBezTo>
                  <a:cubicBezTo>
                    <a:pt x="457" y="2313"/>
                    <a:pt x="403" y="2489"/>
                    <a:pt x="351" y="2667"/>
                  </a:cubicBezTo>
                  <a:cubicBezTo>
                    <a:pt x="309" y="2821"/>
                    <a:pt x="280" y="2980"/>
                    <a:pt x="235" y="3248"/>
                  </a:cubicBezTo>
                  <a:lnTo>
                    <a:pt x="177" y="3564"/>
                  </a:lnTo>
                  <a:cubicBezTo>
                    <a:pt x="86" y="4010"/>
                    <a:pt x="0" y="4471"/>
                    <a:pt x="39" y="4931"/>
                  </a:cubicBezTo>
                  <a:cubicBezTo>
                    <a:pt x="44" y="5030"/>
                    <a:pt x="57" y="5128"/>
                    <a:pt x="78" y="5224"/>
                  </a:cubicBezTo>
                  <a:cubicBezTo>
                    <a:pt x="113" y="5404"/>
                    <a:pt x="232" y="5557"/>
                    <a:pt x="395" y="5650"/>
                  </a:cubicBezTo>
                  <a:cubicBezTo>
                    <a:pt x="598" y="5758"/>
                    <a:pt x="828" y="5786"/>
                    <a:pt x="1030" y="5809"/>
                  </a:cubicBezTo>
                  <a:lnTo>
                    <a:pt x="1126" y="5819"/>
                  </a:lnTo>
                  <a:lnTo>
                    <a:pt x="1445" y="5883"/>
                  </a:lnTo>
                  <a:cubicBezTo>
                    <a:pt x="1688" y="5930"/>
                    <a:pt x="1962" y="5985"/>
                    <a:pt x="2238" y="5997"/>
                  </a:cubicBezTo>
                  <a:cubicBezTo>
                    <a:pt x="2324" y="6000"/>
                    <a:pt x="2410" y="6004"/>
                    <a:pt x="2496" y="6004"/>
                  </a:cubicBezTo>
                  <a:cubicBezTo>
                    <a:pt x="2580" y="6004"/>
                    <a:pt x="2659" y="6004"/>
                    <a:pt x="2751" y="5997"/>
                  </a:cubicBezTo>
                  <a:cubicBezTo>
                    <a:pt x="2922" y="5988"/>
                    <a:pt x="3091" y="5969"/>
                    <a:pt x="3258" y="5941"/>
                  </a:cubicBezTo>
                  <a:lnTo>
                    <a:pt x="3467" y="5908"/>
                  </a:lnTo>
                  <a:lnTo>
                    <a:pt x="3473" y="5907"/>
                  </a:lnTo>
                  <a:cubicBezTo>
                    <a:pt x="3490" y="5902"/>
                    <a:pt x="3507" y="5897"/>
                    <a:pt x="3523" y="5892"/>
                  </a:cubicBezTo>
                  <a:lnTo>
                    <a:pt x="3672" y="5853"/>
                  </a:lnTo>
                  <a:cubicBezTo>
                    <a:pt x="3734" y="5836"/>
                    <a:pt x="3800" y="5828"/>
                    <a:pt x="3866" y="5827"/>
                  </a:cubicBezTo>
                  <a:cubicBezTo>
                    <a:pt x="3921" y="5827"/>
                    <a:pt x="3975" y="5833"/>
                    <a:pt x="4029" y="5847"/>
                  </a:cubicBezTo>
                  <a:cubicBezTo>
                    <a:pt x="4099" y="5838"/>
                    <a:pt x="4170" y="5827"/>
                    <a:pt x="4239" y="5814"/>
                  </a:cubicBezTo>
                  <a:cubicBezTo>
                    <a:pt x="4309" y="5802"/>
                    <a:pt x="4370" y="5792"/>
                    <a:pt x="4505" y="5762"/>
                  </a:cubicBezTo>
                  <a:cubicBezTo>
                    <a:pt x="4597" y="5737"/>
                    <a:pt x="4689" y="5719"/>
                    <a:pt x="4782" y="5703"/>
                  </a:cubicBezTo>
                  <a:lnTo>
                    <a:pt x="4967" y="5683"/>
                  </a:lnTo>
                  <a:cubicBezTo>
                    <a:pt x="5082" y="5673"/>
                    <a:pt x="5208" y="5626"/>
                    <a:pt x="5334" y="5550"/>
                  </a:cubicBezTo>
                  <a:cubicBezTo>
                    <a:pt x="5538" y="5418"/>
                    <a:pt x="5713" y="5214"/>
                    <a:pt x="5839" y="4933"/>
                  </a:cubicBezTo>
                  <a:cubicBezTo>
                    <a:pt x="5918" y="4753"/>
                    <a:pt x="5998" y="4565"/>
                    <a:pt x="6031" y="4377"/>
                  </a:cubicBezTo>
                  <a:cubicBezTo>
                    <a:pt x="6063" y="4209"/>
                    <a:pt x="6084" y="4042"/>
                    <a:pt x="6097" y="3873"/>
                  </a:cubicBezTo>
                  <a:cubicBezTo>
                    <a:pt x="6117" y="3633"/>
                    <a:pt x="6084" y="3380"/>
                    <a:pt x="6053" y="3163"/>
                  </a:cubicBezTo>
                  <a:cubicBezTo>
                    <a:pt x="6031" y="3041"/>
                    <a:pt x="6001" y="2919"/>
                    <a:pt x="5962" y="2802"/>
                  </a:cubicBezTo>
                  <a:lnTo>
                    <a:pt x="5908" y="2636"/>
                  </a:lnTo>
                  <a:lnTo>
                    <a:pt x="5799" y="2304"/>
                  </a:lnTo>
                  <a:cubicBezTo>
                    <a:pt x="5754" y="2172"/>
                    <a:pt x="5704" y="2038"/>
                    <a:pt x="5646" y="1911"/>
                  </a:cubicBezTo>
                  <a:cubicBezTo>
                    <a:pt x="5563" y="1745"/>
                    <a:pt x="5471" y="1585"/>
                    <a:pt x="5369" y="1432"/>
                  </a:cubicBezTo>
                  <a:cubicBezTo>
                    <a:pt x="5262" y="1266"/>
                    <a:pt x="5151" y="1098"/>
                    <a:pt x="4985" y="884"/>
                  </a:cubicBezTo>
                  <a:cubicBezTo>
                    <a:pt x="4929" y="804"/>
                    <a:pt x="4868" y="727"/>
                    <a:pt x="4802" y="657"/>
                  </a:cubicBezTo>
                  <a:cubicBezTo>
                    <a:pt x="4592" y="436"/>
                    <a:pt x="4301" y="289"/>
                    <a:pt x="4019" y="160"/>
                  </a:cubicBezTo>
                  <a:cubicBezTo>
                    <a:pt x="3918" y="120"/>
                    <a:pt x="3797" y="104"/>
                    <a:pt x="3662" y="90"/>
                  </a:cubicBezTo>
                  <a:cubicBezTo>
                    <a:pt x="3625" y="84"/>
                    <a:pt x="3586" y="81"/>
                    <a:pt x="3546" y="81"/>
                  </a:cubicBezTo>
                  <a:cubicBezTo>
                    <a:pt x="3481" y="81"/>
                    <a:pt x="3413" y="87"/>
                    <a:pt x="3305" y="96"/>
                  </a:cubicBezTo>
                  <a:cubicBezTo>
                    <a:pt x="3235" y="35"/>
                    <a:pt x="3146" y="1"/>
                    <a:pt x="305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1"/>
            <p:cNvSpPr/>
            <p:nvPr/>
          </p:nvSpPr>
          <p:spPr>
            <a:xfrm>
              <a:off x="7028050" y="3562175"/>
              <a:ext cx="90125" cy="104925"/>
            </a:xfrm>
            <a:custGeom>
              <a:avLst/>
              <a:gdLst/>
              <a:ahLst/>
              <a:cxnLst/>
              <a:rect l="l" t="t" r="r" b="b"/>
              <a:pathLst>
                <a:path w="3605" h="4197" extrusionOk="0">
                  <a:moveTo>
                    <a:pt x="1690" y="1"/>
                  </a:moveTo>
                  <a:cubicBezTo>
                    <a:pt x="1613" y="1"/>
                    <a:pt x="1538" y="24"/>
                    <a:pt x="1474" y="68"/>
                  </a:cubicBezTo>
                  <a:lnTo>
                    <a:pt x="1474" y="67"/>
                  </a:lnTo>
                  <a:cubicBezTo>
                    <a:pt x="1407" y="112"/>
                    <a:pt x="1357" y="143"/>
                    <a:pt x="1308" y="214"/>
                  </a:cubicBezTo>
                  <a:cubicBezTo>
                    <a:pt x="1272" y="265"/>
                    <a:pt x="1239" y="320"/>
                    <a:pt x="1211" y="377"/>
                  </a:cubicBezTo>
                  <a:cubicBezTo>
                    <a:pt x="1155" y="482"/>
                    <a:pt x="1103" y="590"/>
                    <a:pt x="1033" y="740"/>
                  </a:cubicBezTo>
                  <a:lnTo>
                    <a:pt x="918" y="989"/>
                  </a:lnTo>
                  <a:cubicBezTo>
                    <a:pt x="867" y="1102"/>
                    <a:pt x="815" y="1213"/>
                    <a:pt x="759" y="1322"/>
                  </a:cubicBezTo>
                  <a:cubicBezTo>
                    <a:pt x="701" y="1432"/>
                    <a:pt x="633" y="1551"/>
                    <a:pt x="550" y="1651"/>
                  </a:cubicBezTo>
                  <a:cubicBezTo>
                    <a:pt x="505" y="1697"/>
                    <a:pt x="469" y="1751"/>
                    <a:pt x="445" y="1811"/>
                  </a:cubicBezTo>
                  <a:cubicBezTo>
                    <a:pt x="428" y="1867"/>
                    <a:pt x="416" y="1924"/>
                    <a:pt x="408" y="1981"/>
                  </a:cubicBezTo>
                  <a:cubicBezTo>
                    <a:pt x="408" y="1988"/>
                    <a:pt x="409" y="1996"/>
                    <a:pt x="409" y="2002"/>
                  </a:cubicBezTo>
                  <a:lnTo>
                    <a:pt x="403" y="2002"/>
                  </a:lnTo>
                  <a:cubicBezTo>
                    <a:pt x="403" y="2008"/>
                    <a:pt x="402" y="2016"/>
                    <a:pt x="402" y="2022"/>
                  </a:cubicBezTo>
                  <a:cubicBezTo>
                    <a:pt x="400" y="2022"/>
                    <a:pt x="398" y="2022"/>
                    <a:pt x="397" y="2022"/>
                  </a:cubicBezTo>
                  <a:cubicBezTo>
                    <a:pt x="272" y="2022"/>
                    <a:pt x="155" y="2081"/>
                    <a:pt x="82" y="2182"/>
                  </a:cubicBezTo>
                  <a:cubicBezTo>
                    <a:pt x="21" y="2274"/>
                    <a:pt x="1" y="2387"/>
                    <a:pt x="24" y="2495"/>
                  </a:cubicBezTo>
                  <a:cubicBezTo>
                    <a:pt x="40" y="2592"/>
                    <a:pt x="95" y="2677"/>
                    <a:pt x="176" y="2731"/>
                  </a:cubicBezTo>
                  <a:cubicBezTo>
                    <a:pt x="464" y="2916"/>
                    <a:pt x="744" y="3110"/>
                    <a:pt x="1015" y="3322"/>
                  </a:cubicBezTo>
                  <a:lnTo>
                    <a:pt x="1189" y="3463"/>
                  </a:lnTo>
                  <a:cubicBezTo>
                    <a:pt x="1371" y="3607"/>
                    <a:pt x="1549" y="3749"/>
                    <a:pt x="1742" y="3868"/>
                  </a:cubicBezTo>
                  <a:cubicBezTo>
                    <a:pt x="1903" y="3970"/>
                    <a:pt x="2074" y="4059"/>
                    <a:pt x="2251" y="4133"/>
                  </a:cubicBezTo>
                  <a:cubicBezTo>
                    <a:pt x="2309" y="4156"/>
                    <a:pt x="2373" y="4169"/>
                    <a:pt x="2475" y="4191"/>
                  </a:cubicBezTo>
                  <a:cubicBezTo>
                    <a:pt x="2501" y="4194"/>
                    <a:pt x="2528" y="4195"/>
                    <a:pt x="2554" y="4197"/>
                  </a:cubicBezTo>
                  <a:cubicBezTo>
                    <a:pt x="2653" y="4197"/>
                    <a:pt x="2758" y="4164"/>
                    <a:pt x="2847" y="4133"/>
                  </a:cubicBezTo>
                  <a:cubicBezTo>
                    <a:pt x="2896" y="4117"/>
                    <a:pt x="2982" y="4059"/>
                    <a:pt x="3019" y="4028"/>
                  </a:cubicBezTo>
                  <a:cubicBezTo>
                    <a:pt x="3077" y="3975"/>
                    <a:pt x="3131" y="3918"/>
                    <a:pt x="3179" y="3859"/>
                  </a:cubicBezTo>
                  <a:cubicBezTo>
                    <a:pt x="3259" y="3776"/>
                    <a:pt x="3320" y="3647"/>
                    <a:pt x="3384" y="3514"/>
                  </a:cubicBezTo>
                  <a:cubicBezTo>
                    <a:pt x="3461" y="3337"/>
                    <a:pt x="3505" y="3149"/>
                    <a:pt x="3547" y="2957"/>
                  </a:cubicBezTo>
                  <a:cubicBezTo>
                    <a:pt x="3577" y="2810"/>
                    <a:pt x="3594" y="2658"/>
                    <a:pt x="3597" y="2508"/>
                  </a:cubicBezTo>
                  <a:cubicBezTo>
                    <a:pt x="3605" y="2281"/>
                    <a:pt x="3597" y="2038"/>
                    <a:pt x="3509" y="1814"/>
                  </a:cubicBezTo>
                  <a:cubicBezTo>
                    <a:pt x="3464" y="1709"/>
                    <a:pt x="3400" y="1614"/>
                    <a:pt x="3304" y="1469"/>
                  </a:cubicBezTo>
                  <a:cubicBezTo>
                    <a:pt x="3221" y="1355"/>
                    <a:pt x="3129" y="1236"/>
                    <a:pt x="3032" y="1122"/>
                  </a:cubicBezTo>
                  <a:cubicBezTo>
                    <a:pt x="2861" y="911"/>
                    <a:pt x="2672" y="720"/>
                    <a:pt x="2439" y="483"/>
                  </a:cubicBezTo>
                  <a:cubicBezTo>
                    <a:pt x="2327" y="369"/>
                    <a:pt x="2208" y="259"/>
                    <a:pt x="2088" y="154"/>
                  </a:cubicBezTo>
                  <a:cubicBezTo>
                    <a:pt x="1977" y="59"/>
                    <a:pt x="1828" y="1"/>
                    <a:pt x="1698" y="1"/>
                  </a:cubicBezTo>
                  <a:cubicBezTo>
                    <a:pt x="1695" y="1"/>
                    <a:pt x="1693" y="1"/>
                    <a:pt x="169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1"/>
            <p:cNvSpPr/>
            <p:nvPr/>
          </p:nvSpPr>
          <p:spPr>
            <a:xfrm>
              <a:off x="627775" y="4169775"/>
              <a:ext cx="109900" cy="103475"/>
            </a:xfrm>
            <a:custGeom>
              <a:avLst/>
              <a:gdLst/>
              <a:ahLst/>
              <a:cxnLst/>
              <a:rect l="l" t="t" r="r" b="b"/>
              <a:pathLst>
                <a:path w="4396" h="4139" extrusionOk="0">
                  <a:moveTo>
                    <a:pt x="2015" y="1"/>
                  </a:moveTo>
                  <a:cubicBezTo>
                    <a:pt x="1766" y="1"/>
                    <a:pt x="1549" y="129"/>
                    <a:pt x="1386" y="244"/>
                  </a:cubicBezTo>
                  <a:lnTo>
                    <a:pt x="1386" y="245"/>
                  </a:lnTo>
                  <a:cubicBezTo>
                    <a:pt x="1220" y="367"/>
                    <a:pt x="1063" y="513"/>
                    <a:pt x="913" y="660"/>
                  </a:cubicBezTo>
                  <a:cubicBezTo>
                    <a:pt x="747" y="820"/>
                    <a:pt x="633" y="1034"/>
                    <a:pt x="505" y="1277"/>
                  </a:cubicBezTo>
                  <a:cubicBezTo>
                    <a:pt x="447" y="1302"/>
                    <a:pt x="397" y="1341"/>
                    <a:pt x="357" y="1391"/>
                  </a:cubicBezTo>
                  <a:lnTo>
                    <a:pt x="243" y="1521"/>
                  </a:lnTo>
                  <a:cubicBezTo>
                    <a:pt x="166" y="1612"/>
                    <a:pt x="115" y="1722"/>
                    <a:pt x="77" y="1858"/>
                  </a:cubicBezTo>
                  <a:cubicBezTo>
                    <a:pt x="22" y="2072"/>
                    <a:pt x="0" y="2327"/>
                    <a:pt x="16" y="2595"/>
                  </a:cubicBezTo>
                  <a:cubicBezTo>
                    <a:pt x="25" y="2794"/>
                    <a:pt x="57" y="2990"/>
                    <a:pt x="107" y="3182"/>
                  </a:cubicBezTo>
                  <a:cubicBezTo>
                    <a:pt x="144" y="3309"/>
                    <a:pt x="216" y="3453"/>
                    <a:pt x="320" y="3613"/>
                  </a:cubicBezTo>
                  <a:cubicBezTo>
                    <a:pt x="390" y="3708"/>
                    <a:pt x="473" y="3794"/>
                    <a:pt x="569" y="3868"/>
                  </a:cubicBezTo>
                  <a:cubicBezTo>
                    <a:pt x="644" y="3928"/>
                    <a:pt x="727" y="3979"/>
                    <a:pt x="815" y="4020"/>
                  </a:cubicBezTo>
                  <a:cubicBezTo>
                    <a:pt x="976" y="4094"/>
                    <a:pt x="1151" y="4133"/>
                    <a:pt x="1330" y="4136"/>
                  </a:cubicBezTo>
                  <a:lnTo>
                    <a:pt x="1417" y="4139"/>
                  </a:lnTo>
                  <a:cubicBezTo>
                    <a:pt x="1785" y="4137"/>
                    <a:pt x="2150" y="4070"/>
                    <a:pt x="2495" y="3940"/>
                  </a:cubicBezTo>
                  <a:cubicBezTo>
                    <a:pt x="2783" y="3829"/>
                    <a:pt x="3038" y="3657"/>
                    <a:pt x="3277" y="3488"/>
                  </a:cubicBezTo>
                  <a:cubicBezTo>
                    <a:pt x="3373" y="3417"/>
                    <a:pt x="3464" y="3344"/>
                    <a:pt x="3551" y="3264"/>
                  </a:cubicBezTo>
                  <a:cubicBezTo>
                    <a:pt x="3695" y="3140"/>
                    <a:pt x="3810" y="2987"/>
                    <a:pt x="3944" y="2800"/>
                  </a:cubicBezTo>
                  <a:lnTo>
                    <a:pt x="4104" y="2583"/>
                  </a:lnTo>
                  <a:cubicBezTo>
                    <a:pt x="4104" y="2581"/>
                    <a:pt x="4104" y="2578"/>
                    <a:pt x="4162" y="2501"/>
                  </a:cubicBezTo>
                  <a:cubicBezTo>
                    <a:pt x="4228" y="2417"/>
                    <a:pt x="4279" y="2321"/>
                    <a:pt x="4311" y="2219"/>
                  </a:cubicBezTo>
                  <a:cubicBezTo>
                    <a:pt x="4395" y="1944"/>
                    <a:pt x="4200" y="1675"/>
                    <a:pt x="4021" y="1491"/>
                  </a:cubicBezTo>
                  <a:cubicBezTo>
                    <a:pt x="3866" y="1338"/>
                    <a:pt x="3702" y="1194"/>
                    <a:pt x="3529" y="1061"/>
                  </a:cubicBezTo>
                  <a:cubicBezTo>
                    <a:pt x="3251" y="843"/>
                    <a:pt x="2977" y="627"/>
                    <a:pt x="2679" y="348"/>
                  </a:cubicBezTo>
                  <a:cubicBezTo>
                    <a:pt x="2510" y="193"/>
                    <a:pt x="2338" y="31"/>
                    <a:pt x="201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1"/>
            <p:cNvSpPr/>
            <p:nvPr/>
          </p:nvSpPr>
          <p:spPr>
            <a:xfrm>
              <a:off x="254775" y="1123950"/>
              <a:ext cx="7113325" cy="3463075"/>
            </a:xfrm>
            <a:custGeom>
              <a:avLst/>
              <a:gdLst/>
              <a:ahLst/>
              <a:cxnLst/>
              <a:rect l="l" t="t" r="r" b="b"/>
              <a:pathLst>
                <a:path w="284533" h="138523" extrusionOk="0">
                  <a:moveTo>
                    <a:pt x="168923" y="2298"/>
                  </a:moveTo>
                  <a:cubicBezTo>
                    <a:pt x="169017" y="2299"/>
                    <a:pt x="169106" y="2332"/>
                    <a:pt x="169178" y="2393"/>
                  </a:cubicBezTo>
                  <a:cubicBezTo>
                    <a:pt x="169286" y="2384"/>
                    <a:pt x="169352" y="2378"/>
                    <a:pt x="169417" y="2378"/>
                  </a:cubicBezTo>
                  <a:cubicBezTo>
                    <a:pt x="169457" y="2378"/>
                    <a:pt x="169494" y="2381"/>
                    <a:pt x="169532" y="2387"/>
                  </a:cubicBezTo>
                  <a:cubicBezTo>
                    <a:pt x="169666" y="2403"/>
                    <a:pt x="169787" y="2418"/>
                    <a:pt x="169893" y="2461"/>
                  </a:cubicBezTo>
                  <a:cubicBezTo>
                    <a:pt x="170175" y="2584"/>
                    <a:pt x="170462" y="2731"/>
                    <a:pt x="170676" y="2952"/>
                  </a:cubicBezTo>
                  <a:cubicBezTo>
                    <a:pt x="170740" y="3024"/>
                    <a:pt x="170800" y="3101"/>
                    <a:pt x="170855" y="3182"/>
                  </a:cubicBezTo>
                  <a:cubicBezTo>
                    <a:pt x="171021" y="3400"/>
                    <a:pt x="171133" y="3566"/>
                    <a:pt x="171238" y="3732"/>
                  </a:cubicBezTo>
                  <a:cubicBezTo>
                    <a:pt x="171337" y="3889"/>
                    <a:pt x="171436" y="4045"/>
                    <a:pt x="171515" y="4211"/>
                  </a:cubicBezTo>
                  <a:cubicBezTo>
                    <a:pt x="171573" y="4338"/>
                    <a:pt x="171625" y="4468"/>
                    <a:pt x="171669" y="4601"/>
                  </a:cubicBezTo>
                  <a:lnTo>
                    <a:pt x="171779" y="4931"/>
                  </a:lnTo>
                  <a:lnTo>
                    <a:pt x="171833" y="5099"/>
                  </a:lnTo>
                  <a:cubicBezTo>
                    <a:pt x="171872" y="5218"/>
                    <a:pt x="171904" y="5341"/>
                    <a:pt x="171926" y="5465"/>
                  </a:cubicBezTo>
                  <a:cubicBezTo>
                    <a:pt x="171955" y="5683"/>
                    <a:pt x="171987" y="5932"/>
                    <a:pt x="171971" y="6170"/>
                  </a:cubicBezTo>
                  <a:cubicBezTo>
                    <a:pt x="171959" y="6339"/>
                    <a:pt x="171937" y="6508"/>
                    <a:pt x="171904" y="6675"/>
                  </a:cubicBezTo>
                  <a:cubicBezTo>
                    <a:pt x="171871" y="6866"/>
                    <a:pt x="171789" y="7051"/>
                    <a:pt x="171713" y="7233"/>
                  </a:cubicBezTo>
                  <a:cubicBezTo>
                    <a:pt x="171584" y="7511"/>
                    <a:pt x="171412" y="7720"/>
                    <a:pt x="171204" y="7847"/>
                  </a:cubicBezTo>
                  <a:cubicBezTo>
                    <a:pt x="171077" y="7926"/>
                    <a:pt x="170955" y="7972"/>
                    <a:pt x="170838" y="7984"/>
                  </a:cubicBezTo>
                  <a:lnTo>
                    <a:pt x="170651" y="8003"/>
                  </a:lnTo>
                  <a:cubicBezTo>
                    <a:pt x="170559" y="8020"/>
                    <a:pt x="170470" y="8039"/>
                    <a:pt x="170377" y="8061"/>
                  </a:cubicBezTo>
                  <a:cubicBezTo>
                    <a:pt x="170244" y="8091"/>
                    <a:pt x="170177" y="8106"/>
                    <a:pt x="170110" y="8116"/>
                  </a:cubicBezTo>
                  <a:cubicBezTo>
                    <a:pt x="170042" y="8128"/>
                    <a:pt x="169975" y="8138"/>
                    <a:pt x="169908" y="8147"/>
                  </a:cubicBezTo>
                  <a:cubicBezTo>
                    <a:pt x="169964" y="8161"/>
                    <a:pt x="170019" y="8186"/>
                    <a:pt x="170067" y="8218"/>
                  </a:cubicBezTo>
                  <a:cubicBezTo>
                    <a:pt x="170485" y="8479"/>
                    <a:pt x="170355" y="9080"/>
                    <a:pt x="170274" y="9440"/>
                  </a:cubicBezTo>
                  <a:cubicBezTo>
                    <a:pt x="170235" y="9639"/>
                    <a:pt x="170172" y="9833"/>
                    <a:pt x="170113" y="10028"/>
                  </a:cubicBezTo>
                  <a:lnTo>
                    <a:pt x="170067" y="10165"/>
                  </a:lnTo>
                  <a:cubicBezTo>
                    <a:pt x="170008" y="10369"/>
                    <a:pt x="169953" y="10574"/>
                    <a:pt x="169895" y="10782"/>
                  </a:cubicBezTo>
                  <a:lnTo>
                    <a:pt x="169778" y="11203"/>
                  </a:lnTo>
                  <a:cubicBezTo>
                    <a:pt x="169535" y="12064"/>
                    <a:pt x="169313" y="12761"/>
                    <a:pt x="169071" y="13394"/>
                  </a:cubicBezTo>
                  <a:cubicBezTo>
                    <a:pt x="168935" y="13751"/>
                    <a:pt x="168797" y="14109"/>
                    <a:pt x="168650" y="14460"/>
                  </a:cubicBezTo>
                  <a:cubicBezTo>
                    <a:pt x="168536" y="14732"/>
                    <a:pt x="168417" y="15006"/>
                    <a:pt x="168296" y="15277"/>
                  </a:cubicBezTo>
                  <a:lnTo>
                    <a:pt x="168174" y="15551"/>
                  </a:lnTo>
                  <a:cubicBezTo>
                    <a:pt x="168102" y="15723"/>
                    <a:pt x="168021" y="15894"/>
                    <a:pt x="167943" y="16066"/>
                  </a:cubicBezTo>
                  <a:cubicBezTo>
                    <a:pt x="167855" y="16248"/>
                    <a:pt x="167774" y="16433"/>
                    <a:pt x="167689" y="16617"/>
                  </a:cubicBezTo>
                  <a:cubicBezTo>
                    <a:pt x="167531" y="16993"/>
                    <a:pt x="167362" y="17360"/>
                    <a:pt x="167185" y="17726"/>
                  </a:cubicBezTo>
                  <a:cubicBezTo>
                    <a:pt x="167000" y="18120"/>
                    <a:pt x="166815" y="18512"/>
                    <a:pt x="166601" y="18939"/>
                  </a:cubicBezTo>
                  <a:cubicBezTo>
                    <a:pt x="166512" y="19112"/>
                    <a:pt x="166422" y="19287"/>
                    <a:pt x="166303" y="19472"/>
                  </a:cubicBezTo>
                  <a:cubicBezTo>
                    <a:pt x="166183" y="19671"/>
                    <a:pt x="166054" y="19876"/>
                    <a:pt x="165895" y="20048"/>
                  </a:cubicBezTo>
                  <a:cubicBezTo>
                    <a:pt x="165774" y="20178"/>
                    <a:pt x="165621" y="20217"/>
                    <a:pt x="165470" y="20242"/>
                  </a:cubicBezTo>
                  <a:lnTo>
                    <a:pt x="165375" y="20255"/>
                  </a:lnTo>
                  <a:cubicBezTo>
                    <a:pt x="165317" y="20264"/>
                    <a:pt x="165257" y="20275"/>
                    <a:pt x="165196" y="20280"/>
                  </a:cubicBezTo>
                  <a:lnTo>
                    <a:pt x="164899" y="20306"/>
                  </a:lnTo>
                  <a:cubicBezTo>
                    <a:pt x="164739" y="20319"/>
                    <a:pt x="164576" y="20331"/>
                    <a:pt x="164414" y="20353"/>
                  </a:cubicBezTo>
                  <a:cubicBezTo>
                    <a:pt x="164024" y="20402"/>
                    <a:pt x="163634" y="20450"/>
                    <a:pt x="163246" y="20510"/>
                  </a:cubicBezTo>
                  <a:cubicBezTo>
                    <a:pt x="162884" y="20568"/>
                    <a:pt x="162533" y="20651"/>
                    <a:pt x="162179" y="20737"/>
                  </a:cubicBezTo>
                  <a:cubicBezTo>
                    <a:pt x="162073" y="20759"/>
                    <a:pt x="161971" y="20782"/>
                    <a:pt x="161840" y="20801"/>
                  </a:cubicBezTo>
                  <a:cubicBezTo>
                    <a:pt x="161717" y="20823"/>
                    <a:pt x="161594" y="20835"/>
                    <a:pt x="161470" y="20837"/>
                  </a:cubicBezTo>
                  <a:lnTo>
                    <a:pt x="161443" y="20837"/>
                  </a:lnTo>
                  <a:cubicBezTo>
                    <a:pt x="161307" y="20823"/>
                    <a:pt x="161160" y="20795"/>
                    <a:pt x="161029" y="20657"/>
                  </a:cubicBezTo>
                  <a:cubicBezTo>
                    <a:pt x="160933" y="20552"/>
                    <a:pt x="160899" y="20370"/>
                    <a:pt x="160952" y="20220"/>
                  </a:cubicBezTo>
                  <a:cubicBezTo>
                    <a:pt x="160991" y="20103"/>
                    <a:pt x="161077" y="20021"/>
                    <a:pt x="161207" y="19904"/>
                  </a:cubicBezTo>
                  <a:lnTo>
                    <a:pt x="161274" y="19836"/>
                  </a:lnTo>
                  <a:lnTo>
                    <a:pt x="161356" y="19747"/>
                  </a:lnTo>
                  <a:cubicBezTo>
                    <a:pt x="161555" y="19511"/>
                    <a:pt x="161724" y="19245"/>
                    <a:pt x="161887" y="18986"/>
                  </a:cubicBezTo>
                  <a:lnTo>
                    <a:pt x="161948" y="18894"/>
                  </a:lnTo>
                  <a:cubicBezTo>
                    <a:pt x="162076" y="18694"/>
                    <a:pt x="162197" y="18493"/>
                    <a:pt x="162312" y="18285"/>
                  </a:cubicBezTo>
                  <a:lnTo>
                    <a:pt x="162469" y="18000"/>
                  </a:lnTo>
                  <a:lnTo>
                    <a:pt x="162654" y="17652"/>
                  </a:lnTo>
                  <a:lnTo>
                    <a:pt x="162752" y="17455"/>
                  </a:lnTo>
                  <a:lnTo>
                    <a:pt x="162849" y="17256"/>
                  </a:lnTo>
                  <a:lnTo>
                    <a:pt x="162970" y="17017"/>
                  </a:lnTo>
                  <a:lnTo>
                    <a:pt x="163034" y="16885"/>
                  </a:lnTo>
                  <a:lnTo>
                    <a:pt x="163152" y="16642"/>
                  </a:lnTo>
                  <a:cubicBezTo>
                    <a:pt x="163291" y="16359"/>
                    <a:pt x="163426" y="16073"/>
                    <a:pt x="163560" y="15785"/>
                  </a:cubicBezTo>
                  <a:cubicBezTo>
                    <a:pt x="163690" y="15496"/>
                    <a:pt x="163809" y="15197"/>
                    <a:pt x="163928" y="14900"/>
                  </a:cubicBezTo>
                  <a:lnTo>
                    <a:pt x="163994" y="14737"/>
                  </a:lnTo>
                  <a:lnTo>
                    <a:pt x="164077" y="14530"/>
                  </a:lnTo>
                  <a:cubicBezTo>
                    <a:pt x="164191" y="14245"/>
                    <a:pt x="164307" y="13957"/>
                    <a:pt x="164435" y="13674"/>
                  </a:cubicBezTo>
                  <a:cubicBezTo>
                    <a:pt x="164553" y="13406"/>
                    <a:pt x="164664" y="13137"/>
                    <a:pt x="164774" y="12866"/>
                  </a:cubicBezTo>
                  <a:lnTo>
                    <a:pt x="164872" y="12630"/>
                  </a:lnTo>
                  <a:lnTo>
                    <a:pt x="164915" y="12526"/>
                  </a:lnTo>
                  <a:cubicBezTo>
                    <a:pt x="165048" y="12205"/>
                    <a:pt x="165179" y="11886"/>
                    <a:pt x="165293" y="11557"/>
                  </a:cubicBezTo>
                  <a:cubicBezTo>
                    <a:pt x="165411" y="11221"/>
                    <a:pt x="165520" y="10882"/>
                    <a:pt x="165622" y="10541"/>
                  </a:cubicBezTo>
                  <a:cubicBezTo>
                    <a:pt x="165730" y="10178"/>
                    <a:pt x="165812" y="9807"/>
                    <a:pt x="165898" y="9411"/>
                  </a:cubicBezTo>
                  <a:lnTo>
                    <a:pt x="165954" y="9134"/>
                  </a:lnTo>
                  <a:lnTo>
                    <a:pt x="166012" y="8855"/>
                  </a:lnTo>
                  <a:cubicBezTo>
                    <a:pt x="166050" y="8697"/>
                    <a:pt x="166095" y="8542"/>
                    <a:pt x="166148" y="8390"/>
                  </a:cubicBezTo>
                  <a:cubicBezTo>
                    <a:pt x="166209" y="8219"/>
                    <a:pt x="166368" y="8105"/>
                    <a:pt x="166548" y="8102"/>
                  </a:cubicBezTo>
                  <a:cubicBezTo>
                    <a:pt x="166593" y="8102"/>
                    <a:pt x="166637" y="8111"/>
                    <a:pt x="166679" y="8127"/>
                  </a:cubicBezTo>
                  <a:cubicBezTo>
                    <a:pt x="166723" y="8141"/>
                    <a:pt x="166764" y="8164"/>
                    <a:pt x="166800" y="8194"/>
                  </a:cubicBezTo>
                  <a:cubicBezTo>
                    <a:pt x="166845" y="8194"/>
                    <a:pt x="166889" y="8197"/>
                    <a:pt x="166934" y="8204"/>
                  </a:cubicBezTo>
                  <a:cubicBezTo>
                    <a:pt x="167075" y="8224"/>
                    <a:pt x="167215" y="8246"/>
                    <a:pt x="167355" y="8274"/>
                  </a:cubicBezTo>
                  <a:cubicBezTo>
                    <a:pt x="167700" y="8338"/>
                    <a:pt x="167969" y="8366"/>
                    <a:pt x="168224" y="8366"/>
                  </a:cubicBezTo>
                  <a:lnTo>
                    <a:pt x="168356" y="8363"/>
                  </a:lnTo>
                  <a:cubicBezTo>
                    <a:pt x="168639" y="8344"/>
                    <a:pt x="168921" y="8304"/>
                    <a:pt x="169198" y="8241"/>
                  </a:cubicBezTo>
                  <a:cubicBezTo>
                    <a:pt x="169241" y="8232"/>
                    <a:pt x="169280" y="8221"/>
                    <a:pt x="169319" y="8210"/>
                  </a:cubicBezTo>
                  <a:lnTo>
                    <a:pt x="169319" y="8210"/>
                  </a:lnTo>
                  <a:lnTo>
                    <a:pt x="169128" y="8240"/>
                  </a:lnTo>
                  <a:cubicBezTo>
                    <a:pt x="168952" y="8265"/>
                    <a:pt x="168790" y="8290"/>
                    <a:pt x="168619" y="8296"/>
                  </a:cubicBezTo>
                  <a:cubicBezTo>
                    <a:pt x="168530" y="8301"/>
                    <a:pt x="168447" y="8302"/>
                    <a:pt x="168365" y="8302"/>
                  </a:cubicBezTo>
                  <a:cubicBezTo>
                    <a:pt x="168282" y="8302"/>
                    <a:pt x="168195" y="8301"/>
                    <a:pt x="168110" y="8296"/>
                  </a:cubicBezTo>
                  <a:lnTo>
                    <a:pt x="168110" y="8299"/>
                  </a:lnTo>
                  <a:cubicBezTo>
                    <a:pt x="167831" y="8285"/>
                    <a:pt x="167561" y="8230"/>
                    <a:pt x="167318" y="8183"/>
                  </a:cubicBezTo>
                  <a:lnTo>
                    <a:pt x="167000" y="8119"/>
                  </a:lnTo>
                  <a:lnTo>
                    <a:pt x="166903" y="8110"/>
                  </a:lnTo>
                  <a:cubicBezTo>
                    <a:pt x="166698" y="8085"/>
                    <a:pt x="166469" y="8059"/>
                    <a:pt x="166269" y="7947"/>
                  </a:cubicBezTo>
                  <a:cubicBezTo>
                    <a:pt x="166106" y="7859"/>
                    <a:pt x="165989" y="7706"/>
                    <a:pt x="165948" y="7526"/>
                  </a:cubicBezTo>
                  <a:cubicBezTo>
                    <a:pt x="165926" y="7427"/>
                    <a:pt x="165913" y="7328"/>
                    <a:pt x="165909" y="7228"/>
                  </a:cubicBezTo>
                  <a:cubicBezTo>
                    <a:pt x="165870" y="6768"/>
                    <a:pt x="165960" y="6309"/>
                    <a:pt x="166047" y="5864"/>
                  </a:cubicBezTo>
                  <a:lnTo>
                    <a:pt x="166106" y="5548"/>
                  </a:lnTo>
                  <a:cubicBezTo>
                    <a:pt x="166155" y="5277"/>
                    <a:pt x="166180" y="5121"/>
                    <a:pt x="166223" y="4964"/>
                  </a:cubicBezTo>
                  <a:cubicBezTo>
                    <a:pt x="166275" y="4786"/>
                    <a:pt x="166328" y="4609"/>
                    <a:pt x="166393" y="4437"/>
                  </a:cubicBezTo>
                  <a:cubicBezTo>
                    <a:pt x="166441" y="4303"/>
                    <a:pt x="166501" y="4172"/>
                    <a:pt x="166562" y="4044"/>
                  </a:cubicBezTo>
                  <a:lnTo>
                    <a:pt x="166601" y="3962"/>
                  </a:lnTo>
                  <a:cubicBezTo>
                    <a:pt x="166681" y="3791"/>
                    <a:pt x="166748" y="3652"/>
                    <a:pt x="166843" y="3527"/>
                  </a:cubicBezTo>
                  <a:cubicBezTo>
                    <a:pt x="167096" y="3195"/>
                    <a:pt x="167355" y="2955"/>
                    <a:pt x="167639" y="2799"/>
                  </a:cubicBezTo>
                  <a:cubicBezTo>
                    <a:pt x="167900" y="2653"/>
                    <a:pt x="168195" y="2540"/>
                    <a:pt x="168450" y="2442"/>
                  </a:cubicBezTo>
                  <a:lnTo>
                    <a:pt x="168453" y="2442"/>
                  </a:lnTo>
                  <a:cubicBezTo>
                    <a:pt x="168456" y="2442"/>
                    <a:pt x="168475" y="2431"/>
                    <a:pt x="168478" y="2431"/>
                  </a:cubicBezTo>
                  <a:lnTo>
                    <a:pt x="168481" y="2431"/>
                  </a:lnTo>
                  <a:cubicBezTo>
                    <a:pt x="168492" y="2426"/>
                    <a:pt x="168502" y="2421"/>
                    <a:pt x="168511" y="2415"/>
                  </a:cubicBezTo>
                  <a:lnTo>
                    <a:pt x="168733" y="2338"/>
                  </a:lnTo>
                  <a:lnTo>
                    <a:pt x="168830" y="2307"/>
                  </a:lnTo>
                  <a:cubicBezTo>
                    <a:pt x="168860" y="2301"/>
                    <a:pt x="168891" y="2298"/>
                    <a:pt x="168923" y="2298"/>
                  </a:cubicBezTo>
                  <a:close/>
                  <a:moveTo>
                    <a:pt x="164625" y="20749"/>
                  </a:moveTo>
                  <a:cubicBezTo>
                    <a:pt x="165209" y="20760"/>
                    <a:pt x="165733" y="20781"/>
                    <a:pt x="166256" y="20809"/>
                  </a:cubicBezTo>
                  <a:cubicBezTo>
                    <a:pt x="166618" y="20824"/>
                    <a:pt x="166978" y="20838"/>
                    <a:pt x="167340" y="20849"/>
                  </a:cubicBezTo>
                  <a:lnTo>
                    <a:pt x="167907" y="20876"/>
                  </a:lnTo>
                  <a:cubicBezTo>
                    <a:pt x="168102" y="20882"/>
                    <a:pt x="168253" y="20889"/>
                    <a:pt x="168400" y="20889"/>
                  </a:cubicBezTo>
                  <a:lnTo>
                    <a:pt x="168508" y="20889"/>
                  </a:lnTo>
                  <a:lnTo>
                    <a:pt x="168630" y="20885"/>
                  </a:lnTo>
                  <a:cubicBezTo>
                    <a:pt x="168799" y="20885"/>
                    <a:pt x="168968" y="20900"/>
                    <a:pt x="169134" y="20931"/>
                  </a:cubicBezTo>
                  <a:cubicBezTo>
                    <a:pt x="169195" y="20939"/>
                    <a:pt x="169515" y="21003"/>
                    <a:pt x="169699" y="21227"/>
                  </a:cubicBezTo>
                  <a:cubicBezTo>
                    <a:pt x="169765" y="21304"/>
                    <a:pt x="169825" y="21385"/>
                    <a:pt x="169878" y="21469"/>
                  </a:cubicBezTo>
                  <a:cubicBezTo>
                    <a:pt x="169929" y="21560"/>
                    <a:pt x="169972" y="21656"/>
                    <a:pt x="170006" y="21754"/>
                  </a:cubicBezTo>
                  <a:cubicBezTo>
                    <a:pt x="170120" y="22061"/>
                    <a:pt x="170185" y="22396"/>
                    <a:pt x="170235" y="22686"/>
                  </a:cubicBezTo>
                  <a:cubicBezTo>
                    <a:pt x="170280" y="22910"/>
                    <a:pt x="170330" y="23134"/>
                    <a:pt x="170382" y="23358"/>
                  </a:cubicBezTo>
                  <a:lnTo>
                    <a:pt x="170481" y="23816"/>
                  </a:lnTo>
                  <a:lnTo>
                    <a:pt x="170499" y="23909"/>
                  </a:lnTo>
                  <a:cubicBezTo>
                    <a:pt x="170545" y="24126"/>
                    <a:pt x="170570" y="24264"/>
                    <a:pt x="170587" y="24400"/>
                  </a:cubicBezTo>
                  <a:cubicBezTo>
                    <a:pt x="170609" y="24574"/>
                    <a:pt x="170626" y="24753"/>
                    <a:pt x="170637" y="24928"/>
                  </a:cubicBezTo>
                  <a:lnTo>
                    <a:pt x="170658" y="25128"/>
                  </a:lnTo>
                  <a:cubicBezTo>
                    <a:pt x="170686" y="25429"/>
                    <a:pt x="170715" y="25733"/>
                    <a:pt x="170708" y="26029"/>
                  </a:cubicBezTo>
                  <a:cubicBezTo>
                    <a:pt x="170701" y="26328"/>
                    <a:pt x="170678" y="26625"/>
                    <a:pt x="170634" y="26921"/>
                  </a:cubicBezTo>
                  <a:lnTo>
                    <a:pt x="170618" y="27032"/>
                  </a:lnTo>
                  <a:cubicBezTo>
                    <a:pt x="170596" y="27192"/>
                    <a:pt x="170575" y="27349"/>
                    <a:pt x="170542" y="27499"/>
                  </a:cubicBezTo>
                  <a:cubicBezTo>
                    <a:pt x="170507" y="27670"/>
                    <a:pt x="170463" y="27837"/>
                    <a:pt x="170410" y="28003"/>
                  </a:cubicBezTo>
                  <a:cubicBezTo>
                    <a:pt x="170338" y="28236"/>
                    <a:pt x="170280" y="28418"/>
                    <a:pt x="170214" y="28590"/>
                  </a:cubicBezTo>
                  <a:cubicBezTo>
                    <a:pt x="170160" y="28734"/>
                    <a:pt x="170074" y="28944"/>
                    <a:pt x="169953" y="29119"/>
                  </a:cubicBezTo>
                  <a:cubicBezTo>
                    <a:pt x="169865" y="29252"/>
                    <a:pt x="169753" y="29368"/>
                    <a:pt x="169621" y="29459"/>
                  </a:cubicBezTo>
                  <a:cubicBezTo>
                    <a:pt x="169565" y="29495"/>
                    <a:pt x="169505" y="29526"/>
                    <a:pt x="169446" y="29553"/>
                  </a:cubicBezTo>
                  <a:cubicBezTo>
                    <a:pt x="169314" y="29616"/>
                    <a:pt x="169179" y="29669"/>
                    <a:pt x="169043" y="29716"/>
                  </a:cubicBezTo>
                  <a:cubicBezTo>
                    <a:pt x="168915" y="29764"/>
                    <a:pt x="168790" y="29810"/>
                    <a:pt x="168669" y="29829"/>
                  </a:cubicBezTo>
                  <a:cubicBezTo>
                    <a:pt x="168408" y="29879"/>
                    <a:pt x="168132" y="29904"/>
                    <a:pt x="167864" y="29924"/>
                  </a:cubicBezTo>
                  <a:cubicBezTo>
                    <a:pt x="167794" y="29930"/>
                    <a:pt x="167723" y="29930"/>
                    <a:pt x="167653" y="29930"/>
                  </a:cubicBezTo>
                  <a:lnTo>
                    <a:pt x="167515" y="29930"/>
                  </a:lnTo>
                  <a:cubicBezTo>
                    <a:pt x="167446" y="29927"/>
                    <a:pt x="167376" y="29927"/>
                    <a:pt x="167302" y="29927"/>
                  </a:cubicBezTo>
                  <a:lnTo>
                    <a:pt x="167158" y="29933"/>
                  </a:lnTo>
                  <a:lnTo>
                    <a:pt x="167019" y="29940"/>
                  </a:lnTo>
                  <a:lnTo>
                    <a:pt x="166884" y="29946"/>
                  </a:lnTo>
                  <a:lnTo>
                    <a:pt x="166610" y="29962"/>
                  </a:lnTo>
                  <a:lnTo>
                    <a:pt x="166330" y="29971"/>
                  </a:lnTo>
                  <a:lnTo>
                    <a:pt x="166137" y="29979"/>
                  </a:lnTo>
                  <a:cubicBezTo>
                    <a:pt x="166012" y="29982"/>
                    <a:pt x="165888" y="29984"/>
                    <a:pt x="165760" y="29991"/>
                  </a:cubicBezTo>
                  <a:cubicBezTo>
                    <a:pt x="165511" y="29999"/>
                    <a:pt x="165262" y="30010"/>
                    <a:pt x="165013" y="30016"/>
                  </a:cubicBezTo>
                  <a:lnTo>
                    <a:pt x="164630" y="30029"/>
                  </a:lnTo>
                  <a:lnTo>
                    <a:pt x="164467" y="30035"/>
                  </a:lnTo>
                  <a:cubicBezTo>
                    <a:pt x="164212" y="30045"/>
                    <a:pt x="163963" y="30056"/>
                    <a:pt x="163717" y="30073"/>
                  </a:cubicBezTo>
                  <a:cubicBezTo>
                    <a:pt x="163535" y="30090"/>
                    <a:pt x="163352" y="30103"/>
                    <a:pt x="163167" y="30106"/>
                  </a:cubicBezTo>
                  <a:lnTo>
                    <a:pt x="163031" y="30109"/>
                  </a:lnTo>
                  <a:cubicBezTo>
                    <a:pt x="162914" y="30109"/>
                    <a:pt x="162792" y="30106"/>
                    <a:pt x="162668" y="30099"/>
                  </a:cubicBezTo>
                  <a:lnTo>
                    <a:pt x="162276" y="30093"/>
                  </a:lnTo>
                  <a:lnTo>
                    <a:pt x="161891" y="30087"/>
                  </a:lnTo>
                  <a:cubicBezTo>
                    <a:pt x="161713" y="30081"/>
                    <a:pt x="161537" y="30071"/>
                    <a:pt x="161360" y="30048"/>
                  </a:cubicBezTo>
                  <a:lnTo>
                    <a:pt x="161163" y="30024"/>
                  </a:lnTo>
                  <a:cubicBezTo>
                    <a:pt x="161016" y="30006"/>
                    <a:pt x="160952" y="29996"/>
                    <a:pt x="160888" y="29993"/>
                  </a:cubicBezTo>
                  <a:cubicBezTo>
                    <a:pt x="160805" y="29987"/>
                    <a:pt x="160722" y="29984"/>
                    <a:pt x="160636" y="29984"/>
                  </a:cubicBezTo>
                  <a:lnTo>
                    <a:pt x="160438" y="29987"/>
                  </a:lnTo>
                  <a:lnTo>
                    <a:pt x="160266" y="29987"/>
                  </a:lnTo>
                  <a:cubicBezTo>
                    <a:pt x="160211" y="29987"/>
                    <a:pt x="160155" y="29987"/>
                    <a:pt x="160099" y="29984"/>
                  </a:cubicBezTo>
                  <a:cubicBezTo>
                    <a:pt x="159929" y="29977"/>
                    <a:pt x="159762" y="29955"/>
                    <a:pt x="159598" y="29918"/>
                  </a:cubicBezTo>
                  <a:cubicBezTo>
                    <a:pt x="159449" y="29897"/>
                    <a:pt x="159305" y="29863"/>
                    <a:pt x="159162" y="29818"/>
                  </a:cubicBezTo>
                  <a:cubicBezTo>
                    <a:pt x="158941" y="29752"/>
                    <a:pt x="158769" y="29656"/>
                    <a:pt x="158630" y="29531"/>
                  </a:cubicBezTo>
                  <a:cubicBezTo>
                    <a:pt x="158559" y="29465"/>
                    <a:pt x="158497" y="29390"/>
                    <a:pt x="158447" y="29307"/>
                  </a:cubicBezTo>
                  <a:cubicBezTo>
                    <a:pt x="158390" y="29212"/>
                    <a:pt x="158340" y="29112"/>
                    <a:pt x="158300" y="29007"/>
                  </a:cubicBezTo>
                  <a:lnTo>
                    <a:pt x="158240" y="28874"/>
                  </a:lnTo>
                  <a:cubicBezTo>
                    <a:pt x="158115" y="28589"/>
                    <a:pt x="157991" y="28308"/>
                    <a:pt x="157882" y="28017"/>
                  </a:cubicBezTo>
                  <a:cubicBezTo>
                    <a:pt x="157783" y="27756"/>
                    <a:pt x="157700" y="27489"/>
                    <a:pt x="157620" y="27225"/>
                  </a:cubicBezTo>
                  <a:lnTo>
                    <a:pt x="157592" y="27126"/>
                  </a:lnTo>
                  <a:cubicBezTo>
                    <a:pt x="157495" y="26804"/>
                    <a:pt x="157415" y="26527"/>
                    <a:pt x="157368" y="26248"/>
                  </a:cubicBezTo>
                  <a:lnTo>
                    <a:pt x="157316" y="25965"/>
                  </a:lnTo>
                  <a:cubicBezTo>
                    <a:pt x="157272" y="25722"/>
                    <a:pt x="157227" y="25478"/>
                    <a:pt x="157205" y="25233"/>
                  </a:cubicBezTo>
                  <a:cubicBezTo>
                    <a:pt x="157172" y="24900"/>
                    <a:pt x="157169" y="24555"/>
                    <a:pt x="157194" y="24147"/>
                  </a:cubicBezTo>
                  <a:cubicBezTo>
                    <a:pt x="157208" y="23953"/>
                    <a:pt x="157224" y="23765"/>
                    <a:pt x="157257" y="23557"/>
                  </a:cubicBezTo>
                  <a:cubicBezTo>
                    <a:pt x="157288" y="23356"/>
                    <a:pt x="157319" y="23157"/>
                    <a:pt x="157377" y="22973"/>
                  </a:cubicBezTo>
                  <a:cubicBezTo>
                    <a:pt x="157442" y="22774"/>
                    <a:pt x="157528" y="22581"/>
                    <a:pt x="157633" y="22401"/>
                  </a:cubicBezTo>
                  <a:cubicBezTo>
                    <a:pt x="157706" y="22276"/>
                    <a:pt x="157795" y="22140"/>
                    <a:pt x="157903" y="22028"/>
                  </a:cubicBezTo>
                  <a:cubicBezTo>
                    <a:pt x="158002" y="21928"/>
                    <a:pt x="158116" y="21844"/>
                    <a:pt x="158243" y="21781"/>
                  </a:cubicBezTo>
                  <a:cubicBezTo>
                    <a:pt x="158336" y="21729"/>
                    <a:pt x="158436" y="21693"/>
                    <a:pt x="158541" y="21675"/>
                  </a:cubicBezTo>
                  <a:lnTo>
                    <a:pt x="158802" y="21646"/>
                  </a:lnTo>
                  <a:cubicBezTo>
                    <a:pt x="158807" y="21647"/>
                    <a:pt x="158812" y="21647"/>
                    <a:pt x="158817" y="21647"/>
                  </a:cubicBezTo>
                  <a:cubicBezTo>
                    <a:pt x="158871" y="21647"/>
                    <a:pt x="158924" y="21639"/>
                    <a:pt x="158977" y="21624"/>
                  </a:cubicBezTo>
                  <a:cubicBezTo>
                    <a:pt x="159093" y="21568"/>
                    <a:pt x="159212" y="21518"/>
                    <a:pt x="159334" y="21477"/>
                  </a:cubicBezTo>
                  <a:cubicBezTo>
                    <a:pt x="159579" y="21393"/>
                    <a:pt x="159829" y="21332"/>
                    <a:pt x="160084" y="21294"/>
                  </a:cubicBezTo>
                  <a:lnTo>
                    <a:pt x="160351" y="21255"/>
                  </a:lnTo>
                  <a:lnTo>
                    <a:pt x="160468" y="21239"/>
                  </a:lnTo>
                  <a:lnTo>
                    <a:pt x="160554" y="21227"/>
                  </a:lnTo>
                  <a:cubicBezTo>
                    <a:pt x="160614" y="21219"/>
                    <a:pt x="160675" y="21211"/>
                    <a:pt x="160733" y="21202"/>
                  </a:cubicBezTo>
                  <a:lnTo>
                    <a:pt x="161035" y="21147"/>
                  </a:lnTo>
                  <a:lnTo>
                    <a:pt x="161335" y="21089"/>
                  </a:lnTo>
                  <a:cubicBezTo>
                    <a:pt x="161750" y="21015"/>
                    <a:pt x="162167" y="20950"/>
                    <a:pt x="162588" y="20907"/>
                  </a:cubicBezTo>
                  <a:cubicBezTo>
                    <a:pt x="162962" y="20868"/>
                    <a:pt x="163332" y="20838"/>
                    <a:pt x="163706" y="20809"/>
                  </a:cubicBezTo>
                  <a:lnTo>
                    <a:pt x="164025" y="20784"/>
                  </a:lnTo>
                  <a:lnTo>
                    <a:pt x="164111" y="20774"/>
                  </a:lnTo>
                  <a:cubicBezTo>
                    <a:pt x="164284" y="20760"/>
                    <a:pt x="164456" y="20749"/>
                    <a:pt x="164625" y="20749"/>
                  </a:cubicBezTo>
                  <a:close/>
                  <a:moveTo>
                    <a:pt x="272626" y="97527"/>
                  </a:moveTo>
                  <a:cubicBezTo>
                    <a:pt x="272759" y="97527"/>
                    <a:pt x="272908" y="97585"/>
                    <a:pt x="273019" y="97680"/>
                  </a:cubicBezTo>
                  <a:cubicBezTo>
                    <a:pt x="273139" y="97785"/>
                    <a:pt x="273258" y="97895"/>
                    <a:pt x="273370" y="98009"/>
                  </a:cubicBezTo>
                  <a:cubicBezTo>
                    <a:pt x="273603" y="98245"/>
                    <a:pt x="273791" y="98438"/>
                    <a:pt x="273960" y="98648"/>
                  </a:cubicBezTo>
                  <a:cubicBezTo>
                    <a:pt x="274055" y="98762"/>
                    <a:pt x="274148" y="98881"/>
                    <a:pt x="274232" y="99000"/>
                  </a:cubicBezTo>
                  <a:cubicBezTo>
                    <a:pt x="274328" y="99143"/>
                    <a:pt x="274395" y="99240"/>
                    <a:pt x="274436" y="99341"/>
                  </a:cubicBezTo>
                  <a:cubicBezTo>
                    <a:pt x="274528" y="99568"/>
                    <a:pt x="274534" y="99808"/>
                    <a:pt x="274528" y="100033"/>
                  </a:cubicBezTo>
                  <a:cubicBezTo>
                    <a:pt x="274525" y="100185"/>
                    <a:pt x="274508" y="100336"/>
                    <a:pt x="274478" y="100484"/>
                  </a:cubicBezTo>
                  <a:cubicBezTo>
                    <a:pt x="274433" y="100680"/>
                    <a:pt x="274389" y="100868"/>
                    <a:pt x="274312" y="101040"/>
                  </a:cubicBezTo>
                  <a:cubicBezTo>
                    <a:pt x="274248" y="101176"/>
                    <a:pt x="274190" y="101302"/>
                    <a:pt x="274110" y="101388"/>
                  </a:cubicBezTo>
                  <a:cubicBezTo>
                    <a:pt x="274062" y="101447"/>
                    <a:pt x="274008" y="101505"/>
                    <a:pt x="273950" y="101557"/>
                  </a:cubicBezTo>
                  <a:cubicBezTo>
                    <a:pt x="273910" y="101590"/>
                    <a:pt x="273827" y="101643"/>
                    <a:pt x="273778" y="101659"/>
                  </a:cubicBezTo>
                  <a:cubicBezTo>
                    <a:pt x="273686" y="101691"/>
                    <a:pt x="273582" y="101726"/>
                    <a:pt x="273481" y="101726"/>
                  </a:cubicBezTo>
                  <a:cubicBezTo>
                    <a:pt x="273454" y="101726"/>
                    <a:pt x="273427" y="101723"/>
                    <a:pt x="273401" y="101717"/>
                  </a:cubicBezTo>
                  <a:lnTo>
                    <a:pt x="273401" y="101717"/>
                  </a:lnTo>
                  <a:lnTo>
                    <a:pt x="273402" y="101718"/>
                  </a:lnTo>
                  <a:cubicBezTo>
                    <a:pt x="273327" y="101704"/>
                    <a:pt x="273252" y="101684"/>
                    <a:pt x="273179" y="101660"/>
                  </a:cubicBezTo>
                  <a:cubicBezTo>
                    <a:pt x="273005" y="101585"/>
                    <a:pt x="272836" y="101496"/>
                    <a:pt x="272674" y="101396"/>
                  </a:cubicBezTo>
                  <a:cubicBezTo>
                    <a:pt x="272483" y="101277"/>
                    <a:pt x="272302" y="101134"/>
                    <a:pt x="272119" y="100990"/>
                  </a:cubicBezTo>
                  <a:lnTo>
                    <a:pt x="271943" y="100849"/>
                  </a:lnTo>
                  <a:cubicBezTo>
                    <a:pt x="271674" y="100638"/>
                    <a:pt x="271397" y="100444"/>
                    <a:pt x="271109" y="100259"/>
                  </a:cubicBezTo>
                  <a:cubicBezTo>
                    <a:pt x="271027" y="100204"/>
                    <a:pt x="270969" y="100120"/>
                    <a:pt x="270952" y="100022"/>
                  </a:cubicBezTo>
                  <a:cubicBezTo>
                    <a:pt x="270930" y="99914"/>
                    <a:pt x="270952" y="99803"/>
                    <a:pt x="271013" y="99712"/>
                  </a:cubicBezTo>
                  <a:cubicBezTo>
                    <a:pt x="271087" y="99611"/>
                    <a:pt x="271204" y="99550"/>
                    <a:pt x="271329" y="99550"/>
                  </a:cubicBezTo>
                  <a:cubicBezTo>
                    <a:pt x="271345" y="99467"/>
                    <a:pt x="271351" y="99406"/>
                    <a:pt x="271376" y="99338"/>
                  </a:cubicBezTo>
                  <a:cubicBezTo>
                    <a:pt x="271401" y="99280"/>
                    <a:pt x="271436" y="99226"/>
                    <a:pt x="271480" y="99179"/>
                  </a:cubicBezTo>
                  <a:cubicBezTo>
                    <a:pt x="271566" y="99080"/>
                    <a:pt x="271630" y="98964"/>
                    <a:pt x="271690" y="98853"/>
                  </a:cubicBezTo>
                  <a:cubicBezTo>
                    <a:pt x="271748" y="98745"/>
                    <a:pt x="271799" y="98634"/>
                    <a:pt x="271849" y="98519"/>
                  </a:cubicBezTo>
                  <a:lnTo>
                    <a:pt x="271965" y="98270"/>
                  </a:lnTo>
                  <a:cubicBezTo>
                    <a:pt x="272036" y="98120"/>
                    <a:pt x="272086" y="98012"/>
                    <a:pt x="272144" y="97907"/>
                  </a:cubicBezTo>
                  <a:cubicBezTo>
                    <a:pt x="272172" y="97851"/>
                    <a:pt x="272205" y="97796"/>
                    <a:pt x="272239" y="97744"/>
                  </a:cubicBezTo>
                  <a:cubicBezTo>
                    <a:pt x="272286" y="97674"/>
                    <a:pt x="272338" y="97639"/>
                    <a:pt x="272402" y="97597"/>
                  </a:cubicBezTo>
                  <a:cubicBezTo>
                    <a:pt x="272468" y="97550"/>
                    <a:pt x="272546" y="97527"/>
                    <a:pt x="272626" y="97527"/>
                  </a:cubicBezTo>
                  <a:close/>
                  <a:moveTo>
                    <a:pt x="16934" y="121835"/>
                  </a:moveTo>
                  <a:cubicBezTo>
                    <a:pt x="17256" y="121867"/>
                    <a:pt x="17432" y="122026"/>
                    <a:pt x="17598" y="122183"/>
                  </a:cubicBezTo>
                  <a:cubicBezTo>
                    <a:pt x="17898" y="122460"/>
                    <a:pt x="18172" y="122678"/>
                    <a:pt x="18449" y="122895"/>
                  </a:cubicBezTo>
                  <a:cubicBezTo>
                    <a:pt x="18623" y="123028"/>
                    <a:pt x="18788" y="123172"/>
                    <a:pt x="18943" y="123326"/>
                  </a:cubicBezTo>
                  <a:cubicBezTo>
                    <a:pt x="19118" y="123508"/>
                    <a:pt x="19312" y="123782"/>
                    <a:pt x="19231" y="124057"/>
                  </a:cubicBezTo>
                  <a:cubicBezTo>
                    <a:pt x="19198" y="124159"/>
                    <a:pt x="19146" y="124254"/>
                    <a:pt x="19079" y="124337"/>
                  </a:cubicBezTo>
                  <a:cubicBezTo>
                    <a:pt x="19026" y="124414"/>
                    <a:pt x="19026" y="124414"/>
                    <a:pt x="19026" y="124417"/>
                  </a:cubicBezTo>
                  <a:lnTo>
                    <a:pt x="18861" y="124638"/>
                  </a:lnTo>
                  <a:cubicBezTo>
                    <a:pt x="18728" y="124823"/>
                    <a:pt x="18614" y="124973"/>
                    <a:pt x="18473" y="125101"/>
                  </a:cubicBezTo>
                  <a:cubicBezTo>
                    <a:pt x="18384" y="125180"/>
                    <a:pt x="18291" y="125253"/>
                    <a:pt x="18196" y="125322"/>
                  </a:cubicBezTo>
                  <a:cubicBezTo>
                    <a:pt x="17959" y="125491"/>
                    <a:pt x="17699" y="125663"/>
                    <a:pt x="17416" y="125776"/>
                  </a:cubicBezTo>
                  <a:cubicBezTo>
                    <a:pt x="17072" y="125906"/>
                    <a:pt x="16708" y="125975"/>
                    <a:pt x="16340" y="125977"/>
                  </a:cubicBezTo>
                  <a:lnTo>
                    <a:pt x="16251" y="125973"/>
                  </a:lnTo>
                  <a:cubicBezTo>
                    <a:pt x="16057" y="125967"/>
                    <a:pt x="15886" y="125928"/>
                    <a:pt x="15736" y="125854"/>
                  </a:cubicBezTo>
                  <a:cubicBezTo>
                    <a:pt x="15647" y="125814"/>
                    <a:pt x="15562" y="125762"/>
                    <a:pt x="15487" y="125701"/>
                  </a:cubicBezTo>
                  <a:cubicBezTo>
                    <a:pt x="15390" y="125632"/>
                    <a:pt x="15307" y="125544"/>
                    <a:pt x="15243" y="125446"/>
                  </a:cubicBezTo>
                  <a:cubicBezTo>
                    <a:pt x="15136" y="125286"/>
                    <a:pt x="15066" y="125144"/>
                    <a:pt x="15027" y="125018"/>
                  </a:cubicBezTo>
                  <a:cubicBezTo>
                    <a:pt x="14975" y="124824"/>
                    <a:pt x="14944" y="124627"/>
                    <a:pt x="14934" y="124428"/>
                  </a:cubicBezTo>
                  <a:cubicBezTo>
                    <a:pt x="14917" y="124179"/>
                    <a:pt x="14938" y="123930"/>
                    <a:pt x="14999" y="123689"/>
                  </a:cubicBezTo>
                  <a:cubicBezTo>
                    <a:pt x="15028" y="123567"/>
                    <a:pt x="15083" y="123453"/>
                    <a:pt x="15162" y="123354"/>
                  </a:cubicBezTo>
                  <a:lnTo>
                    <a:pt x="15277" y="123224"/>
                  </a:lnTo>
                  <a:cubicBezTo>
                    <a:pt x="15317" y="123176"/>
                    <a:pt x="15368" y="123136"/>
                    <a:pt x="15426" y="123111"/>
                  </a:cubicBezTo>
                  <a:cubicBezTo>
                    <a:pt x="15551" y="122866"/>
                    <a:pt x="15669" y="122654"/>
                    <a:pt x="15832" y="122493"/>
                  </a:cubicBezTo>
                  <a:cubicBezTo>
                    <a:pt x="15982" y="122346"/>
                    <a:pt x="16138" y="122199"/>
                    <a:pt x="16308" y="122081"/>
                  </a:cubicBezTo>
                  <a:cubicBezTo>
                    <a:pt x="16467" y="121965"/>
                    <a:pt x="16683" y="121835"/>
                    <a:pt x="16934" y="121835"/>
                  </a:cubicBezTo>
                  <a:close/>
                  <a:moveTo>
                    <a:pt x="168430" y="1"/>
                  </a:moveTo>
                  <a:lnTo>
                    <a:pt x="168337" y="3"/>
                  </a:lnTo>
                  <a:cubicBezTo>
                    <a:pt x="167927" y="3"/>
                    <a:pt x="167520" y="24"/>
                    <a:pt x="167111" y="45"/>
                  </a:cubicBezTo>
                  <a:cubicBezTo>
                    <a:pt x="166778" y="64"/>
                    <a:pt x="166446" y="79"/>
                    <a:pt x="166111" y="85"/>
                  </a:cubicBezTo>
                  <a:cubicBezTo>
                    <a:pt x="165926" y="89"/>
                    <a:pt x="165741" y="89"/>
                    <a:pt x="165555" y="89"/>
                  </a:cubicBezTo>
                  <a:lnTo>
                    <a:pt x="165370" y="89"/>
                  </a:lnTo>
                  <a:lnTo>
                    <a:pt x="165185" y="85"/>
                  </a:lnTo>
                  <a:lnTo>
                    <a:pt x="164999" y="89"/>
                  </a:lnTo>
                  <a:cubicBezTo>
                    <a:pt x="164601" y="92"/>
                    <a:pt x="164208" y="117"/>
                    <a:pt x="163812" y="150"/>
                  </a:cubicBezTo>
                  <a:cubicBezTo>
                    <a:pt x="163565" y="168"/>
                    <a:pt x="163318" y="181"/>
                    <a:pt x="163070" y="197"/>
                  </a:cubicBezTo>
                  <a:lnTo>
                    <a:pt x="162627" y="222"/>
                  </a:lnTo>
                  <a:cubicBezTo>
                    <a:pt x="162247" y="245"/>
                    <a:pt x="161865" y="272"/>
                    <a:pt x="161481" y="303"/>
                  </a:cubicBezTo>
                  <a:cubicBezTo>
                    <a:pt x="161085" y="334"/>
                    <a:pt x="160692" y="383"/>
                    <a:pt x="160299" y="433"/>
                  </a:cubicBezTo>
                  <a:lnTo>
                    <a:pt x="160139" y="457"/>
                  </a:lnTo>
                  <a:cubicBezTo>
                    <a:pt x="159762" y="504"/>
                    <a:pt x="159386" y="554"/>
                    <a:pt x="159009" y="623"/>
                  </a:cubicBezTo>
                  <a:cubicBezTo>
                    <a:pt x="158274" y="754"/>
                    <a:pt x="157543" y="967"/>
                    <a:pt x="156842" y="1177"/>
                  </a:cubicBezTo>
                  <a:lnTo>
                    <a:pt x="156723" y="1213"/>
                  </a:lnTo>
                  <a:lnTo>
                    <a:pt x="155804" y="1491"/>
                  </a:lnTo>
                  <a:lnTo>
                    <a:pt x="155596" y="1554"/>
                  </a:lnTo>
                  <a:cubicBezTo>
                    <a:pt x="155300" y="1643"/>
                    <a:pt x="155008" y="1745"/>
                    <a:pt x="154719" y="1852"/>
                  </a:cubicBezTo>
                  <a:lnTo>
                    <a:pt x="154507" y="1924"/>
                  </a:lnTo>
                  <a:cubicBezTo>
                    <a:pt x="154136" y="2058"/>
                    <a:pt x="153773" y="2205"/>
                    <a:pt x="153410" y="2354"/>
                  </a:cubicBezTo>
                  <a:lnTo>
                    <a:pt x="152887" y="2566"/>
                  </a:lnTo>
                  <a:cubicBezTo>
                    <a:pt x="152366" y="2771"/>
                    <a:pt x="151841" y="2980"/>
                    <a:pt x="151331" y="3204"/>
                  </a:cubicBezTo>
                  <a:lnTo>
                    <a:pt x="150462" y="3585"/>
                  </a:lnTo>
                  <a:cubicBezTo>
                    <a:pt x="149715" y="3914"/>
                    <a:pt x="148968" y="4236"/>
                    <a:pt x="148226" y="4577"/>
                  </a:cubicBezTo>
                  <a:cubicBezTo>
                    <a:pt x="148091" y="4642"/>
                    <a:pt x="147947" y="4706"/>
                    <a:pt x="147808" y="4776"/>
                  </a:cubicBezTo>
                  <a:lnTo>
                    <a:pt x="147800" y="4776"/>
                  </a:lnTo>
                  <a:lnTo>
                    <a:pt x="147708" y="4820"/>
                  </a:lnTo>
                  <a:lnTo>
                    <a:pt x="147708" y="4820"/>
                  </a:lnTo>
                  <a:lnTo>
                    <a:pt x="147808" y="4792"/>
                  </a:lnTo>
                  <a:lnTo>
                    <a:pt x="147808" y="4792"/>
                  </a:lnTo>
                  <a:cubicBezTo>
                    <a:pt x="147434" y="4945"/>
                    <a:pt x="147069" y="5125"/>
                    <a:pt x="146709" y="5305"/>
                  </a:cubicBezTo>
                  <a:cubicBezTo>
                    <a:pt x="146466" y="5431"/>
                    <a:pt x="146216" y="5548"/>
                    <a:pt x="145970" y="5664"/>
                  </a:cubicBezTo>
                  <a:lnTo>
                    <a:pt x="145849" y="5720"/>
                  </a:lnTo>
                  <a:lnTo>
                    <a:pt x="145846" y="5717"/>
                  </a:lnTo>
                  <a:cubicBezTo>
                    <a:pt x="145041" y="6085"/>
                    <a:pt x="144230" y="6436"/>
                    <a:pt x="143415" y="6783"/>
                  </a:cubicBezTo>
                  <a:lnTo>
                    <a:pt x="143330" y="6823"/>
                  </a:lnTo>
                  <a:cubicBezTo>
                    <a:pt x="142934" y="6992"/>
                    <a:pt x="142538" y="7162"/>
                    <a:pt x="142157" y="7360"/>
                  </a:cubicBezTo>
                  <a:cubicBezTo>
                    <a:pt x="141791" y="7552"/>
                    <a:pt x="141426" y="7820"/>
                    <a:pt x="141008" y="8207"/>
                  </a:cubicBezTo>
                  <a:cubicBezTo>
                    <a:pt x="140975" y="8236"/>
                    <a:pt x="140947" y="8274"/>
                    <a:pt x="140928" y="8315"/>
                  </a:cubicBezTo>
                  <a:lnTo>
                    <a:pt x="140686" y="8446"/>
                  </a:lnTo>
                  <a:lnTo>
                    <a:pt x="140441" y="8576"/>
                  </a:lnTo>
                  <a:lnTo>
                    <a:pt x="139972" y="8838"/>
                  </a:lnTo>
                  <a:cubicBezTo>
                    <a:pt x="139431" y="9138"/>
                    <a:pt x="138891" y="9439"/>
                    <a:pt x="138340" y="9722"/>
                  </a:cubicBezTo>
                  <a:cubicBezTo>
                    <a:pt x="137847" y="9977"/>
                    <a:pt x="137359" y="10239"/>
                    <a:pt x="136872" y="10505"/>
                  </a:cubicBezTo>
                  <a:lnTo>
                    <a:pt x="136187" y="10870"/>
                  </a:lnTo>
                  <a:lnTo>
                    <a:pt x="135956" y="10994"/>
                  </a:lnTo>
                  <a:cubicBezTo>
                    <a:pt x="135400" y="11288"/>
                    <a:pt x="134847" y="11581"/>
                    <a:pt x="134298" y="11889"/>
                  </a:cubicBezTo>
                  <a:cubicBezTo>
                    <a:pt x="133991" y="12060"/>
                    <a:pt x="133681" y="12232"/>
                    <a:pt x="133371" y="12398"/>
                  </a:cubicBezTo>
                  <a:cubicBezTo>
                    <a:pt x="133142" y="12523"/>
                    <a:pt x="132915" y="12658"/>
                    <a:pt x="132691" y="12791"/>
                  </a:cubicBezTo>
                  <a:lnTo>
                    <a:pt x="132430" y="12941"/>
                  </a:lnTo>
                  <a:lnTo>
                    <a:pt x="131672" y="13372"/>
                  </a:lnTo>
                  <a:cubicBezTo>
                    <a:pt x="131168" y="13657"/>
                    <a:pt x="130667" y="13940"/>
                    <a:pt x="130172" y="14238"/>
                  </a:cubicBezTo>
                  <a:cubicBezTo>
                    <a:pt x="129862" y="14425"/>
                    <a:pt x="129555" y="14624"/>
                    <a:pt x="129247" y="14818"/>
                  </a:cubicBezTo>
                  <a:lnTo>
                    <a:pt x="129142" y="14886"/>
                  </a:lnTo>
                  <a:cubicBezTo>
                    <a:pt x="128926" y="15024"/>
                    <a:pt x="128713" y="15150"/>
                    <a:pt x="128495" y="15282"/>
                  </a:cubicBezTo>
                  <a:lnTo>
                    <a:pt x="128063" y="15540"/>
                  </a:lnTo>
                  <a:cubicBezTo>
                    <a:pt x="127820" y="15694"/>
                    <a:pt x="127581" y="15853"/>
                    <a:pt x="127341" y="16016"/>
                  </a:cubicBezTo>
                  <a:lnTo>
                    <a:pt x="127039" y="16218"/>
                  </a:lnTo>
                  <a:cubicBezTo>
                    <a:pt x="126706" y="16437"/>
                    <a:pt x="126366" y="16642"/>
                    <a:pt x="126020" y="16846"/>
                  </a:cubicBezTo>
                  <a:lnTo>
                    <a:pt x="125743" y="17014"/>
                  </a:lnTo>
                  <a:cubicBezTo>
                    <a:pt x="125500" y="17159"/>
                    <a:pt x="125254" y="17303"/>
                    <a:pt x="125015" y="17454"/>
                  </a:cubicBezTo>
                  <a:lnTo>
                    <a:pt x="124781" y="17604"/>
                  </a:lnTo>
                  <a:cubicBezTo>
                    <a:pt x="124496" y="17785"/>
                    <a:pt x="124213" y="17964"/>
                    <a:pt x="123930" y="18141"/>
                  </a:cubicBezTo>
                  <a:cubicBezTo>
                    <a:pt x="123602" y="18341"/>
                    <a:pt x="123280" y="18546"/>
                    <a:pt x="122957" y="18753"/>
                  </a:cubicBezTo>
                  <a:cubicBezTo>
                    <a:pt x="122657" y="18942"/>
                    <a:pt x="122361" y="19130"/>
                    <a:pt x="122060" y="19315"/>
                  </a:cubicBezTo>
                  <a:lnTo>
                    <a:pt x="121354" y="19753"/>
                  </a:lnTo>
                  <a:cubicBezTo>
                    <a:pt x="120884" y="20040"/>
                    <a:pt x="120416" y="20328"/>
                    <a:pt x="119953" y="20629"/>
                  </a:cubicBezTo>
                  <a:cubicBezTo>
                    <a:pt x="119571" y="20881"/>
                    <a:pt x="119181" y="21123"/>
                    <a:pt x="118791" y="21366"/>
                  </a:cubicBezTo>
                  <a:cubicBezTo>
                    <a:pt x="118401" y="21609"/>
                    <a:pt x="118014" y="21851"/>
                    <a:pt x="117629" y="22100"/>
                  </a:cubicBezTo>
                  <a:lnTo>
                    <a:pt x="117191" y="22385"/>
                  </a:lnTo>
                  <a:lnTo>
                    <a:pt x="116486" y="22846"/>
                  </a:lnTo>
                  <a:cubicBezTo>
                    <a:pt x="116216" y="23027"/>
                    <a:pt x="115946" y="23214"/>
                    <a:pt x="115682" y="23398"/>
                  </a:cubicBezTo>
                  <a:lnTo>
                    <a:pt x="115301" y="23658"/>
                  </a:lnTo>
                  <a:cubicBezTo>
                    <a:pt x="115206" y="23721"/>
                    <a:pt x="115055" y="23816"/>
                    <a:pt x="114907" y="23912"/>
                  </a:cubicBezTo>
                  <a:cubicBezTo>
                    <a:pt x="114781" y="23992"/>
                    <a:pt x="114656" y="24072"/>
                    <a:pt x="114532" y="24155"/>
                  </a:cubicBezTo>
                  <a:cubicBezTo>
                    <a:pt x="114251" y="24339"/>
                    <a:pt x="113980" y="24524"/>
                    <a:pt x="113706" y="24710"/>
                  </a:cubicBezTo>
                  <a:cubicBezTo>
                    <a:pt x="113288" y="24991"/>
                    <a:pt x="112899" y="25252"/>
                    <a:pt x="112520" y="25515"/>
                  </a:cubicBezTo>
                  <a:lnTo>
                    <a:pt x="112303" y="25662"/>
                  </a:lnTo>
                  <a:lnTo>
                    <a:pt x="112303" y="25662"/>
                  </a:lnTo>
                  <a:lnTo>
                    <a:pt x="112398" y="25620"/>
                  </a:lnTo>
                  <a:lnTo>
                    <a:pt x="112164" y="25758"/>
                  </a:lnTo>
                  <a:lnTo>
                    <a:pt x="111605" y="26134"/>
                  </a:lnTo>
                  <a:cubicBezTo>
                    <a:pt x="111310" y="26336"/>
                    <a:pt x="111013" y="26545"/>
                    <a:pt x="110720" y="26754"/>
                  </a:cubicBezTo>
                  <a:cubicBezTo>
                    <a:pt x="110422" y="26963"/>
                    <a:pt x="110128" y="27172"/>
                    <a:pt x="109829" y="27375"/>
                  </a:cubicBezTo>
                  <a:lnTo>
                    <a:pt x="109926" y="27334"/>
                  </a:lnTo>
                  <a:lnTo>
                    <a:pt x="109926" y="27334"/>
                  </a:lnTo>
                  <a:cubicBezTo>
                    <a:pt x="109818" y="27388"/>
                    <a:pt x="109713" y="27450"/>
                    <a:pt x="109618" y="27524"/>
                  </a:cubicBezTo>
                  <a:lnTo>
                    <a:pt x="109522" y="27599"/>
                  </a:lnTo>
                  <a:cubicBezTo>
                    <a:pt x="109502" y="27558"/>
                    <a:pt x="109477" y="27519"/>
                    <a:pt x="109444" y="27488"/>
                  </a:cubicBezTo>
                  <a:cubicBezTo>
                    <a:pt x="109373" y="27407"/>
                    <a:pt x="109273" y="27356"/>
                    <a:pt x="109167" y="27347"/>
                  </a:cubicBezTo>
                  <a:cubicBezTo>
                    <a:pt x="109026" y="27347"/>
                    <a:pt x="108948" y="27389"/>
                    <a:pt x="108860" y="27452"/>
                  </a:cubicBezTo>
                  <a:cubicBezTo>
                    <a:pt x="108420" y="27762"/>
                    <a:pt x="107994" y="28106"/>
                    <a:pt x="107585" y="28443"/>
                  </a:cubicBezTo>
                  <a:cubicBezTo>
                    <a:pt x="107321" y="28656"/>
                    <a:pt x="107056" y="28874"/>
                    <a:pt x="106789" y="29079"/>
                  </a:cubicBezTo>
                  <a:cubicBezTo>
                    <a:pt x="106147" y="29569"/>
                    <a:pt x="105505" y="30054"/>
                    <a:pt x="104861" y="30530"/>
                  </a:cubicBezTo>
                  <a:cubicBezTo>
                    <a:pt x="104799" y="30547"/>
                    <a:pt x="104741" y="30577"/>
                    <a:pt x="104690" y="30618"/>
                  </a:cubicBezTo>
                  <a:cubicBezTo>
                    <a:pt x="104150" y="31028"/>
                    <a:pt x="103613" y="31437"/>
                    <a:pt x="103072" y="31844"/>
                  </a:cubicBezTo>
                  <a:cubicBezTo>
                    <a:pt x="102885" y="31977"/>
                    <a:pt x="102697" y="32111"/>
                    <a:pt x="102510" y="32243"/>
                  </a:cubicBezTo>
                  <a:lnTo>
                    <a:pt x="102193" y="32459"/>
                  </a:lnTo>
                  <a:cubicBezTo>
                    <a:pt x="101951" y="32626"/>
                    <a:pt x="101711" y="32792"/>
                    <a:pt x="101475" y="32965"/>
                  </a:cubicBezTo>
                  <a:cubicBezTo>
                    <a:pt x="101146" y="33199"/>
                    <a:pt x="100820" y="33442"/>
                    <a:pt x="100498" y="33685"/>
                  </a:cubicBezTo>
                  <a:cubicBezTo>
                    <a:pt x="100465" y="33708"/>
                    <a:pt x="100433" y="33735"/>
                    <a:pt x="100405" y="33763"/>
                  </a:cubicBezTo>
                  <a:cubicBezTo>
                    <a:pt x="100296" y="33849"/>
                    <a:pt x="100242" y="34006"/>
                    <a:pt x="100274" y="34156"/>
                  </a:cubicBezTo>
                  <a:cubicBezTo>
                    <a:pt x="99795" y="34494"/>
                    <a:pt x="99312" y="34839"/>
                    <a:pt x="98836" y="35191"/>
                  </a:cubicBezTo>
                  <a:lnTo>
                    <a:pt x="98553" y="35401"/>
                  </a:lnTo>
                  <a:cubicBezTo>
                    <a:pt x="98035" y="35781"/>
                    <a:pt x="97515" y="36165"/>
                    <a:pt x="96992" y="36534"/>
                  </a:cubicBezTo>
                  <a:cubicBezTo>
                    <a:pt x="96655" y="36774"/>
                    <a:pt x="96323" y="37020"/>
                    <a:pt x="95992" y="37262"/>
                  </a:cubicBezTo>
                  <a:cubicBezTo>
                    <a:pt x="95663" y="37505"/>
                    <a:pt x="95331" y="37748"/>
                    <a:pt x="94996" y="37987"/>
                  </a:cubicBezTo>
                  <a:cubicBezTo>
                    <a:pt x="94686" y="38211"/>
                    <a:pt x="94382" y="38430"/>
                    <a:pt x="94078" y="38654"/>
                  </a:cubicBezTo>
                  <a:cubicBezTo>
                    <a:pt x="93894" y="38792"/>
                    <a:pt x="93712" y="38933"/>
                    <a:pt x="93530" y="39069"/>
                  </a:cubicBezTo>
                  <a:lnTo>
                    <a:pt x="93125" y="39376"/>
                  </a:lnTo>
                  <a:lnTo>
                    <a:pt x="92225" y="40041"/>
                  </a:lnTo>
                  <a:lnTo>
                    <a:pt x="91083" y="40885"/>
                  </a:lnTo>
                  <a:lnTo>
                    <a:pt x="90494" y="41335"/>
                  </a:lnTo>
                  <a:lnTo>
                    <a:pt x="90117" y="41621"/>
                  </a:lnTo>
                  <a:cubicBezTo>
                    <a:pt x="89889" y="41801"/>
                    <a:pt x="89652" y="41970"/>
                    <a:pt x="89416" y="42136"/>
                  </a:cubicBezTo>
                  <a:lnTo>
                    <a:pt x="89148" y="42324"/>
                  </a:lnTo>
                  <a:cubicBezTo>
                    <a:pt x="88794" y="42579"/>
                    <a:pt x="88443" y="42841"/>
                    <a:pt x="88091" y="43102"/>
                  </a:cubicBezTo>
                  <a:cubicBezTo>
                    <a:pt x="87762" y="43350"/>
                    <a:pt x="87430" y="43597"/>
                    <a:pt x="87095" y="43838"/>
                  </a:cubicBezTo>
                  <a:cubicBezTo>
                    <a:pt x="86411" y="44330"/>
                    <a:pt x="85738" y="44853"/>
                    <a:pt x="85090" y="45362"/>
                  </a:cubicBezTo>
                  <a:lnTo>
                    <a:pt x="84669" y="45694"/>
                  </a:lnTo>
                  <a:cubicBezTo>
                    <a:pt x="84470" y="45850"/>
                    <a:pt x="84272" y="46007"/>
                    <a:pt x="84072" y="46160"/>
                  </a:cubicBezTo>
                  <a:cubicBezTo>
                    <a:pt x="83748" y="46398"/>
                    <a:pt x="83430" y="46645"/>
                    <a:pt x="83114" y="46894"/>
                  </a:cubicBezTo>
                  <a:lnTo>
                    <a:pt x="82860" y="47085"/>
                  </a:lnTo>
                  <a:lnTo>
                    <a:pt x="82610" y="47273"/>
                  </a:lnTo>
                  <a:lnTo>
                    <a:pt x="82417" y="47421"/>
                  </a:lnTo>
                  <a:cubicBezTo>
                    <a:pt x="82312" y="47503"/>
                    <a:pt x="82207" y="47586"/>
                    <a:pt x="82095" y="47666"/>
                  </a:cubicBezTo>
                  <a:cubicBezTo>
                    <a:pt x="81747" y="47925"/>
                    <a:pt x="81406" y="48191"/>
                    <a:pt x="81063" y="48459"/>
                  </a:cubicBezTo>
                  <a:cubicBezTo>
                    <a:pt x="80844" y="48631"/>
                    <a:pt x="80620" y="48797"/>
                    <a:pt x="80396" y="48966"/>
                  </a:cubicBezTo>
                  <a:lnTo>
                    <a:pt x="79993" y="49266"/>
                  </a:lnTo>
                  <a:cubicBezTo>
                    <a:pt x="79806" y="49410"/>
                    <a:pt x="79621" y="49556"/>
                    <a:pt x="79438" y="49700"/>
                  </a:cubicBezTo>
                  <a:cubicBezTo>
                    <a:pt x="79272" y="49835"/>
                    <a:pt x="79106" y="49965"/>
                    <a:pt x="78937" y="50093"/>
                  </a:cubicBezTo>
                  <a:cubicBezTo>
                    <a:pt x="78670" y="50294"/>
                    <a:pt x="78406" y="50492"/>
                    <a:pt x="78141" y="50690"/>
                  </a:cubicBezTo>
                  <a:lnTo>
                    <a:pt x="77848" y="50907"/>
                  </a:lnTo>
                  <a:cubicBezTo>
                    <a:pt x="77523" y="51153"/>
                    <a:pt x="77208" y="51415"/>
                    <a:pt x="76896" y="51674"/>
                  </a:cubicBezTo>
                  <a:lnTo>
                    <a:pt x="76807" y="51751"/>
                  </a:lnTo>
                  <a:cubicBezTo>
                    <a:pt x="76446" y="52047"/>
                    <a:pt x="76081" y="52335"/>
                    <a:pt x="75714" y="52622"/>
                  </a:cubicBezTo>
                  <a:cubicBezTo>
                    <a:pt x="75395" y="52874"/>
                    <a:pt x="75079" y="53126"/>
                    <a:pt x="74762" y="53383"/>
                  </a:cubicBezTo>
                  <a:cubicBezTo>
                    <a:pt x="74083" y="53942"/>
                    <a:pt x="73400" y="54494"/>
                    <a:pt x="72704" y="55033"/>
                  </a:cubicBezTo>
                  <a:cubicBezTo>
                    <a:pt x="72345" y="55310"/>
                    <a:pt x="71994" y="55595"/>
                    <a:pt x="71640" y="55880"/>
                  </a:cubicBezTo>
                  <a:cubicBezTo>
                    <a:pt x="71340" y="56118"/>
                    <a:pt x="71042" y="56361"/>
                    <a:pt x="70740" y="56595"/>
                  </a:cubicBezTo>
                  <a:lnTo>
                    <a:pt x="70549" y="56749"/>
                  </a:lnTo>
                  <a:cubicBezTo>
                    <a:pt x="70252" y="56981"/>
                    <a:pt x="69954" y="57214"/>
                    <a:pt x="69665" y="57450"/>
                  </a:cubicBezTo>
                  <a:cubicBezTo>
                    <a:pt x="69339" y="57715"/>
                    <a:pt x="69018" y="57987"/>
                    <a:pt x="68697" y="58255"/>
                  </a:cubicBezTo>
                  <a:cubicBezTo>
                    <a:pt x="68036" y="58817"/>
                    <a:pt x="67366" y="59340"/>
                    <a:pt x="66622" y="59916"/>
                  </a:cubicBezTo>
                  <a:cubicBezTo>
                    <a:pt x="66427" y="60065"/>
                    <a:pt x="66239" y="60221"/>
                    <a:pt x="66046" y="60378"/>
                  </a:cubicBezTo>
                  <a:lnTo>
                    <a:pt x="65671" y="60685"/>
                  </a:lnTo>
                  <a:lnTo>
                    <a:pt x="65486" y="60831"/>
                  </a:lnTo>
                  <a:cubicBezTo>
                    <a:pt x="65198" y="61059"/>
                    <a:pt x="64913" y="61281"/>
                    <a:pt x="64632" y="61512"/>
                  </a:cubicBezTo>
                  <a:cubicBezTo>
                    <a:pt x="64335" y="61754"/>
                    <a:pt x="64042" y="62002"/>
                    <a:pt x="63751" y="62243"/>
                  </a:cubicBezTo>
                  <a:cubicBezTo>
                    <a:pt x="63375" y="62559"/>
                    <a:pt x="62996" y="62871"/>
                    <a:pt x="62617" y="63179"/>
                  </a:cubicBezTo>
                  <a:lnTo>
                    <a:pt x="62234" y="63492"/>
                  </a:lnTo>
                  <a:cubicBezTo>
                    <a:pt x="62005" y="63675"/>
                    <a:pt x="61777" y="63860"/>
                    <a:pt x="61554" y="64051"/>
                  </a:cubicBezTo>
                  <a:cubicBezTo>
                    <a:pt x="61315" y="64253"/>
                    <a:pt x="61078" y="64463"/>
                    <a:pt x="60845" y="64674"/>
                  </a:cubicBezTo>
                  <a:lnTo>
                    <a:pt x="60616" y="64878"/>
                  </a:lnTo>
                  <a:cubicBezTo>
                    <a:pt x="60342" y="65117"/>
                    <a:pt x="60067" y="65354"/>
                    <a:pt x="59791" y="65593"/>
                  </a:cubicBezTo>
                  <a:lnTo>
                    <a:pt x="59159" y="66144"/>
                  </a:lnTo>
                  <a:cubicBezTo>
                    <a:pt x="58722" y="66490"/>
                    <a:pt x="58295" y="66851"/>
                    <a:pt x="57866" y="67212"/>
                  </a:cubicBezTo>
                  <a:lnTo>
                    <a:pt x="57656" y="67394"/>
                  </a:lnTo>
                  <a:cubicBezTo>
                    <a:pt x="57426" y="67586"/>
                    <a:pt x="57195" y="67774"/>
                    <a:pt x="56962" y="67962"/>
                  </a:cubicBezTo>
                  <a:cubicBezTo>
                    <a:pt x="56586" y="68272"/>
                    <a:pt x="56209" y="68579"/>
                    <a:pt x="55844" y="68908"/>
                  </a:cubicBezTo>
                  <a:lnTo>
                    <a:pt x="55462" y="69251"/>
                  </a:lnTo>
                  <a:lnTo>
                    <a:pt x="55054" y="69617"/>
                  </a:lnTo>
                  <a:cubicBezTo>
                    <a:pt x="54775" y="69863"/>
                    <a:pt x="54498" y="70106"/>
                    <a:pt x="54203" y="70333"/>
                  </a:cubicBezTo>
                  <a:cubicBezTo>
                    <a:pt x="53901" y="70563"/>
                    <a:pt x="53596" y="70794"/>
                    <a:pt x="53300" y="71034"/>
                  </a:cubicBezTo>
                  <a:lnTo>
                    <a:pt x="52866" y="71391"/>
                  </a:lnTo>
                  <a:lnTo>
                    <a:pt x="52431" y="71750"/>
                  </a:lnTo>
                  <a:lnTo>
                    <a:pt x="52102" y="72019"/>
                  </a:lnTo>
                  <a:cubicBezTo>
                    <a:pt x="51903" y="72179"/>
                    <a:pt x="51709" y="72334"/>
                    <a:pt x="51518" y="72499"/>
                  </a:cubicBezTo>
                  <a:cubicBezTo>
                    <a:pt x="51323" y="72667"/>
                    <a:pt x="51132" y="72836"/>
                    <a:pt x="50941" y="73008"/>
                  </a:cubicBezTo>
                  <a:lnTo>
                    <a:pt x="50657" y="73264"/>
                  </a:lnTo>
                  <a:cubicBezTo>
                    <a:pt x="50366" y="73522"/>
                    <a:pt x="50076" y="73780"/>
                    <a:pt x="49788" y="74042"/>
                  </a:cubicBezTo>
                  <a:cubicBezTo>
                    <a:pt x="49616" y="74198"/>
                    <a:pt x="49444" y="74352"/>
                    <a:pt x="49268" y="74505"/>
                  </a:cubicBezTo>
                  <a:lnTo>
                    <a:pt x="48924" y="74815"/>
                  </a:lnTo>
                  <a:lnTo>
                    <a:pt x="48492" y="75199"/>
                  </a:lnTo>
                  <a:cubicBezTo>
                    <a:pt x="48346" y="75322"/>
                    <a:pt x="48202" y="75451"/>
                    <a:pt x="48061" y="75581"/>
                  </a:cubicBezTo>
                  <a:lnTo>
                    <a:pt x="47651" y="75953"/>
                  </a:lnTo>
                  <a:lnTo>
                    <a:pt x="47241" y="76329"/>
                  </a:lnTo>
                  <a:lnTo>
                    <a:pt x="46497" y="76999"/>
                  </a:lnTo>
                  <a:cubicBezTo>
                    <a:pt x="46204" y="77261"/>
                    <a:pt x="45910" y="77527"/>
                    <a:pt x="45620" y="77793"/>
                  </a:cubicBezTo>
                  <a:lnTo>
                    <a:pt x="45237" y="78152"/>
                  </a:lnTo>
                  <a:lnTo>
                    <a:pt x="44778" y="78582"/>
                  </a:lnTo>
                  <a:cubicBezTo>
                    <a:pt x="44460" y="78873"/>
                    <a:pt x="44161" y="79144"/>
                    <a:pt x="43870" y="79428"/>
                  </a:cubicBezTo>
                  <a:cubicBezTo>
                    <a:pt x="43292" y="79974"/>
                    <a:pt x="42703" y="80508"/>
                    <a:pt x="42104" y="81029"/>
                  </a:cubicBezTo>
                  <a:lnTo>
                    <a:pt x="41820" y="81269"/>
                  </a:lnTo>
                  <a:cubicBezTo>
                    <a:pt x="41617" y="81444"/>
                    <a:pt x="41413" y="81621"/>
                    <a:pt x="41218" y="81803"/>
                  </a:cubicBezTo>
                  <a:cubicBezTo>
                    <a:pt x="41049" y="81953"/>
                    <a:pt x="40890" y="82111"/>
                    <a:pt x="40726" y="82269"/>
                  </a:cubicBezTo>
                  <a:cubicBezTo>
                    <a:pt x="40599" y="82390"/>
                    <a:pt x="40474" y="82512"/>
                    <a:pt x="40347" y="82633"/>
                  </a:cubicBezTo>
                  <a:cubicBezTo>
                    <a:pt x="39777" y="83166"/>
                    <a:pt x="39206" y="83692"/>
                    <a:pt x="38622" y="84212"/>
                  </a:cubicBezTo>
                  <a:cubicBezTo>
                    <a:pt x="38022" y="84749"/>
                    <a:pt x="37433" y="85302"/>
                    <a:pt x="36849" y="85858"/>
                  </a:cubicBezTo>
                  <a:lnTo>
                    <a:pt x="36671" y="86021"/>
                  </a:lnTo>
                  <a:cubicBezTo>
                    <a:pt x="36593" y="86094"/>
                    <a:pt x="36511" y="86171"/>
                    <a:pt x="36434" y="86248"/>
                  </a:cubicBezTo>
                  <a:lnTo>
                    <a:pt x="36201" y="86478"/>
                  </a:lnTo>
                  <a:lnTo>
                    <a:pt x="35968" y="86710"/>
                  </a:lnTo>
                  <a:lnTo>
                    <a:pt x="35750" y="86922"/>
                  </a:lnTo>
                  <a:cubicBezTo>
                    <a:pt x="35534" y="87143"/>
                    <a:pt x="35313" y="87362"/>
                    <a:pt x="35094" y="87580"/>
                  </a:cubicBezTo>
                  <a:cubicBezTo>
                    <a:pt x="34625" y="88034"/>
                    <a:pt x="34161" y="88494"/>
                    <a:pt x="33698" y="88950"/>
                  </a:cubicBezTo>
                  <a:lnTo>
                    <a:pt x="33350" y="89299"/>
                  </a:lnTo>
                  <a:cubicBezTo>
                    <a:pt x="33054" y="89589"/>
                    <a:pt x="32752" y="89880"/>
                    <a:pt x="32453" y="90163"/>
                  </a:cubicBezTo>
                  <a:cubicBezTo>
                    <a:pt x="32204" y="90397"/>
                    <a:pt x="31964" y="90636"/>
                    <a:pt x="31725" y="90876"/>
                  </a:cubicBezTo>
                  <a:lnTo>
                    <a:pt x="31603" y="91001"/>
                  </a:lnTo>
                  <a:cubicBezTo>
                    <a:pt x="31038" y="91560"/>
                    <a:pt x="30468" y="92114"/>
                    <a:pt x="29876" y="92648"/>
                  </a:cubicBezTo>
                  <a:cubicBezTo>
                    <a:pt x="29588" y="92906"/>
                    <a:pt x="29309" y="93165"/>
                    <a:pt x="29035" y="93437"/>
                  </a:cubicBezTo>
                  <a:cubicBezTo>
                    <a:pt x="28753" y="93722"/>
                    <a:pt x="28467" y="94002"/>
                    <a:pt x="28179" y="94278"/>
                  </a:cubicBezTo>
                  <a:cubicBezTo>
                    <a:pt x="27847" y="94591"/>
                    <a:pt x="27524" y="94918"/>
                    <a:pt x="27203" y="95241"/>
                  </a:cubicBezTo>
                  <a:cubicBezTo>
                    <a:pt x="26962" y="95484"/>
                    <a:pt x="26719" y="95729"/>
                    <a:pt x="26477" y="95969"/>
                  </a:cubicBezTo>
                  <a:cubicBezTo>
                    <a:pt x="26247" y="96196"/>
                    <a:pt x="26016" y="96425"/>
                    <a:pt x="25789" y="96655"/>
                  </a:cubicBezTo>
                  <a:cubicBezTo>
                    <a:pt x="25663" y="96783"/>
                    <a:pt x="25528" y="96904"/>
                    <a:pt x="25398" y="97029"/>
                  </a:cubicBezTo>
                  <a:lnTo>
                    <a:pt x="25105" y="97309"/>
                  </a:lnTo>
                  <a:cubicBezTo>
                    <a:pt x="24629" y="97773"/>
                    <a:pt x="24150" y="98233"/>
                    <a:pt x="23668" y="98690"/>
                  </a:cubicBezTo>
                  <a:cubicBezTo>
                    <a:pt x="23183" y="99160"/>
                    <a:pt x="22708" y="99629"/>
                    <a:pt x="22237" y="100101"/>
                  </a:cubicBezTo>
                  <a:lnTo>
                    <a:pt x="22162" y="100177"/>
                  </a:lnTo>
                  <a:lnTo>
                    <a:pt x="22088" y="100254"/>
                  </a:lnTo>
                  <a:lnTo>
                    <a:pt x="22015" y="100331"/>
                  </a:lnTo>
                  <a:cubicBezTo>
                    <a:pt x="21899" y="100451"/>
                    <a:pt x="21787" y="100574"/>
                    <a:pt x="21675" y="100691"/>
                  </a:cubicBezTo>
                  <a:cubicBezTo>
                    <a:pt x="21391" y="100979"/>
                    <a:pt x="21136" y="101241"/>
                    <a:pt x="20873" y="101494"/>
                  </a:cubicBezTo>
                  <a:cubicBezTo>
                    <a:pt x="20573" y="101781"/>
                    <a:pt x="20289" y="102081"/>
                    <a:pt x="20004" y="102383"/>
                  </a:cubicBezTo>
                  <a:cubicBezTo>
                    <a:pt x="19544" y="102853"/>
                    <a:pt x="19082" y="103351"/>
                    <a:pt x="18619" y="103846"/>
                  </a:cubicBezTo>
                  <a:lnTo>
                    <a:pt x="18376" y="104109"/>
                  </a:lnTo>
                  <a:cubicBezTo>
                    <a:pt x="18235" y="104256"/>
                    <a:pt x="18102" y="104406"/>
                    <a:pt x="17964" y="104555"/>
                  </a:cubicBezTo>
                  <a:cubicBezTo>
                    <a:pt x="17831" y="104705"/>
                    <a:pt x="17699" y="104853"/>
                    <a:pt x="17565" y="104997"/>
                  </a:cubicBezTo>
                  <a:cubicBezTo>
                    <a:pt x="17297" y="105283"/>
                    <a:pt x="17028" y="105571"/>
                    <a:pt x="16766" y="105861"/>
                  </a:cubicBezTo>
                  <a:cubicBezTo>
                    <a:pt x="16483" y="106177"/>
                    <a:pt x="16192" y="106487"/>
                    <a:pt x="15901" y="106797"/>
                  </a:cubicBezTo>
                  <a:cubicBezTo>
                    <a:pt x="15656" y="107059"/>
                    <a:pt x="15406" y="107320"/>
                    <a:pt x="15166" y="107589"/>
                  </a:cubicBezTo>
                  <a:cubicBezTo>
                    <a:pt x="14878" y="107909"/>
                    <a:pt x="14599" y="108234"/>
                    <a:pt x="14321" y="108560"/>
                  </a:cubicBezTo>
                  <a:cubicBezTo>
                    <a:pt x="14040" y="108886"/>
                    <a:pt x="13762" y="109211"/>
                    <a:pt x="13477" y="109531"/>
                  </a:cubicBezTo>
                  <a:cubicBezTo>
                    <a:pt x="13178" y="109863"/>
                    <a:pt x="12874" y="110188"/>
                    <a:pt x="12567" y="110514"/>
                  </a:cubicBezTo>
                  <a:lnTo>
                    <a:pt x="12443" y="110649"/>
                  </a:lnTo>
                  <a:lnTo>
                    <a:pt x="11955" y="111153"/>
                  </a:lnTo>
                  <a:cubicBezTo>
                    <a:pt x="11883" y="111095"/>
                    <a:pt x="11793" y="111064"/>
                    <a:pt x="11700" y="111064"/>
                  </a:cubicBezTo>
                  <a:cubicBezTo>
                    <a:pt x="11698" y="111064"/>
                    <a:pt x="11696" y="111064"/>
                    <a:pt x="11694" y="111064"/>
                  </a:cubicBezTo>
                  <a:cubicBezTo>
                    <a:pt x="11690" y="111063"/>
                    <a:pt x="11686" y="111063"/>
                    <a:pt x="11682" y="111063"/>
                  </a:cubicBezTo>
                  <a:cubicBezTo>
                    <a:pt x="11597" y="111063"/>
                    <a:pt x="11515" y="111096"/>
                    <a:pt x="11454" y="111156"/>
                  </a:cubicBezTo>
                  <a:cubicBezTo>
                    <a:pt x="11362" y="111251"/>
                    <a:pt x="11277" y="111353"/>
                    <a:pt x="11202" y="111463"/>
                  </a:cubicBezTo>
                  <a:lnTo>
                    <a:pt x="11135" y="111552"/>
                  </a:lnTo>
                  <a:cubicBezTo>
                    <a:pt x="11011" y="111718"/>
                    <a:pt x="10881" y="111875"/>
                    <a:pt x="10749" y="112031"/>
                  </a:cubicBezTo>
                  <a:lnTo>
                    <a:pt x="10015" y="112892"/>
                  </a:lnTo>
                  <a:lnTo>
                    <a:pt x="9611" y="113381"/>
                  </a:lnTo>
                  <a:lnTo>
                    <a:pt x="9213" y="113866"/>
                  </a:lnTo>
                  <a:cubicBezTo>
                    <a:pt x="9098" y="114004"/>
                    <a:pt x="8982" y="114139"/>
                    <a:pt x="8864" y="114272"/>
                  </a:cubicBezTo>
                  <a:cubicBezTo>
                    <a:pt x="8708" y="114455"/>
                    <a:pt x="8548" y="114640"/>
                    <a:pt x="8399" y="114827"/>
                  </a:cubicBezTo>
                  <a:cubicBezTo>
                    <a:pt x="8235" y="115036"/>
                    <a:pt x="8075" y="115250"/>
                    <a:pt x="7917" y="115463"/>
                  </a:cubicBezTo>
                  <a:lnTo>
                    <a:pt x="7610" y="115876"/>
                  </a:lnTo>
                  <a:cubicBezTo>
                    <a:pt x="7378" y="116182"/>
                    <a:pt x="7147" y="116482"/>
                    <a:pt x="6910" y="116783"/>
                  </a:cubicBezTo>
                  <a:cubicBezTo>
                    <a:pt x="6652" y="117109"/>
                    <a:pt x="6395" y="117437"/>
                    <a:pt x="6153" y="117772"/>
                  </a:cubicBezTo>
                  <a:cubicBezTo>
                    <a:pt x="5910" y="118108"/>
                    <a:pt x="5678" y="118446"/>
                    <a:pt x="5443" y="118787"/>
                  </a:cubicBezTo>
                  <a:cubicBezTo>
                    <a:pt x="5122" y="119268"/>
                    <a:pt x="4812" y="119756"/>
                    <a:pt x="4505" y="120245"/>
                  </a:cubicBezTo>
                  <a:lnTo>
                    <a:pt x="4120" y="120851"/>
                  </a:lnTo>
                  <a:lnTo>
                    <a:pt x="3950" y="121126"/>
                  </a:lnTo>
                  <a:cubicBezTo>
                    <a:pt x="3798" y="121375"/>
                    <a:pt x="3640" y="121624"/>
                    <a:pt x="3467" y="121860"/>
                  </a:cubicBezTo>
                  <a:cubicBezTo>
                    <a:pt x="3245" y="122166"/>
                    <a:pt x="3031" y="122480"/>
                    <a:pt x="2822" y="122800"/>
                  </a:cubicBezTo>
                  <a:cubicBezTo>
                    <a:pt x="2697" y="122997"/>
                    <a:pt x="2577" y="123198"/>
                    <a:pt x="2458" y="123396"/>
                  </a:cubicBezTo>
                  <a:lnTo>
                    <a:pt x="2205" y="123811"/>
                  </a:lnTo>
                  <a:cubicBezTo>
                    <a:pt x="1996" y="124151"/>
                    <a:pt x="1809" y="124508"/>
                    <a:pt x="1621" y="124862"/>
                  </a:cubicBezTo>
                  <a:cubicBezTo>
                    <a:pt x="1416" y="125242"/>
                    <a:pt x="1235" y="125632"/>
                    <a:pt x="1075" y="126035"/>
                  </a:cubicBezTo>
                  <a:cubicBezTo>
                    <a:pt x="933" y="126406"/>
                    <a:pt x="798" y="126772"/>
                    <a:pt x="696" y="127148"/>
                  </a:cubicBezTo>
                  <a:cubicBezTo>
                    <a:pt x="453" y="128023"/>
                    <a:pt x="297" y="128806"/>
                    <a:pt x="222" y="129543"/>
                  </a:cubicBezTo>
                  <a:cubicBezTo>
                    <a:pt x="179" y="129919"/>
                    <a:pt x="143" y="130296"/>
                    <a:pt x="123" y="130677"/>
                  </a:cubicBezTo>
                  <a:lnTo>
                    <a:pt x="104" y="130843"/>
                  </a:lnTo>
                  <a:cubicBezTo>
                    <a:pt x="62" y="131215"/>
                    <a:pt x="21" y="131574"/>
                    <a:pt x="10" y="131931"/>
                  </a:cubicBezTo>
                  <a:cubicBezTo>
                    <a:pt x="1" y="132289"/>
                    <a:pt x="7" y="132646"/>
                    <a:pt x="31" y="133005"/>
                  </a:cubicBezTo>
                  <a:cubicBezTo>
                    <a:pt x="45" y="133282"/>
                    <a:pt x="78" y="133558"/>
                    <a:pt x="126" y="133832"/>
                  </a:cubicBezTo>
                  <a:cubicBezTo>
                    <a:pt x="106" y="133893"/>
                    <a:pt x="100" y="133958"/>
                    <a:pt x="106" y="134023"/>
                  </a:cubicBezTo>
                  <a:cubicBezTo>
                    <a:pt x="117" y="134129"/>
                    <a:pt x="167" y="134237"/>
                    <a:pt x="219" y="134342"/>
                  </a:cubicBezTo>
                  <a:lnTo>
                    <a:pt x="302" y="134524"/>
                  </a:lnTo>
                  <a:cubicBezTo>
                    <a:pt x="342" y="134627"/>
                    <a:pt x="360" y="134665"/>
                    <a:pt x="378" y="134710"/>
                  </a:cubicBezTo>
                  <a:lnTo>
                    <a:pt x="477" y="134948"/>
                  </a:lnTo>
                  <a:cubicBezTo>
                    <a:pt x="566" y="135167"/>
                    <a:pt x="655" y="135380"/>
                    <a:pt x="754" y="135598"/>
                  </a:cubicBezTo>
                  <a:cubicBezTo>
                    <a:pt x="1031" y="136186"/>
                    <a:pt x="1410" y="136723"/>
                    <a:pt x="1875" y="137181"/>
                  </a:cubicBezTo>
                  <a:cubicBezTo>
                    <a:pt x="2005" y="137306"/>
                    <a:pt x="2137" y="137423"/>
                    <a:pt x="2281" y="137538"/>
                  </a:cubicBezTo>
                  <a:cubicBezTo>
                    <a:pt x="2417" y="137647"/>
                    <a:pt x="2580" y="137740"/>
                    <a:pt x="2794" y="137835"/>
                  </a:cubicBezTo>
                  <a:cubicBezTo>
                    <a:pt x="2974" y="137915"/>
                    <a:pt x="3164" y="137965"/>
                    <a:pt x="3359" y="137985"/>
                  </a:cubicBezTo>
                  <a:cubicBezTo>
                    <a:pt x="3577" y="138148"/>
                    <a:pt x="3765" y="138203"/>
                    <a:pt x="3947" y="138253"/>
                  </a:cubicBezTo>
                  <a:cubicBezTo>
                    <a:pt x="4214" y="138330"/>
                    <a:pt x="4429" y="138363"/>
                    <a:pt x="4643" y="138394"/>
                  </a:cubicBezTo>
                  <a:cubicBezTo>
                    <a:pt x="4831" y="138424"/>
                    <a:pt x="5021" y="138438"/>
                    <a:pt x="5210" y="138438"/>
                  </a:cubicBezTo>
                  <a:cubicBezTo>
                    <a:pt x="5399" y="138458"/>
                    <a:pt x="5520" y="138474"/>
                    <a:pt x="5641" y="138486"/>
                  </a:cubicBezTo>
                  <a:cubicBezTo>
                    <a:pt x="5947" y="138513"/>
                    <a:pt x="6251" y="138522"/>
                    <a:pt x="6555" y="138522"/>
                  </a:cubicBezTo>
                  <a:lnTo>
                    <a:pt x="6820" y="138519"/>
                  </a:lnTo>
                  <a:cubicBezTo>
                    <a:pt x="7217" y="138511"/>
                    <a:pt x="7615" y="138482"/>
                    <a:pt x="8008" y="138425"/>
                  </a:cubicBezTo>
                  <a:cubicBezTo>
                    <a:pt x="8371" y="138375"/>
                    <a:pt x="8730" y="138314"/>
                    <a:pt x="9087" y="138230"/>
                  </a:cubicBezTo>
                  <a:cubicBezTo>
                    <a:pt x="9284" y="138183"/>
                    <a:pt x="9483" y="138140"/>
                    <a:pt x="9682" y="138097"/>
                  </a:cubicBezTo>
                  <a:lnTo>
                    <a:pt x="9882" y="138056"/>
                  </a:lnTo>
                  <a:cubicBezTo>
                    <a:pt x="10208" y="138004"/>
                    <a:pt x="10530" y="137931"/>
                    <a:pt x="10853" y="137857"/>
                  </a:cubicBezTo>
                  <a:lnTo>
                    <a:pt x="11064" y="137813"/>
                  </a:lnTo>
                  <a:cubicBezTo>
                    <a:pt x="11366" y="137744"/>
                    <a:pt x="11670" y="137663"/>
                    <a:pt x="11971" y="137580"/>
                  </a:cubicBezTo>
                  <a:lnTo>
                    <a:pt x="12232" y="137506"/>
                  </a:lnTo>
                  <a:lnTo>
                    <a:pt x="12367" y="137467"/>
                  </a:lnTo>
                  <a:cubicBezTo>
                    <a:pt x="12757" y="137362"/>
                    <a:pt x="13142" y="137256"/>
                    <a:pt x="13528" y="137145"/>
                  </a:cubicBezTo>
                  <a:cubicBezTo>
                    <a:pt x="14206" y="136949"/>
                    <a:pt x="14883" y="136752"/>
                    <a:pt x="15553" y="136534"/>
                  </a:cubicBezTo>
                  <a:cubicBezTo>
                    <a:pt x="16236" y="136307"/>
                    <a:pt x="16962" y="136055"/>
                    <a:pt x="17642" y="135734"/>
                  </a:cubicBezTo>
                  <a:cubicBezTo>
                    <a:pt x="17804" y="135654"/>
                    <a:pt x="17903" y="135483"/>
                    <a:pt x="17892" y="135303"/>
                  </a:cubicBezTo>
                  <a:cubicBezTo>
                    <a:pt x="18246" y="135167"/>
                    <a:pt x="18604" y="135023"/>
                    <a:pt x="18971" y="134893"/>
                  </a:cubicBezTo>
                  <a:cubicBezTo>
                    <a:pt x="19168" y="134823"/>
                    <a:pt x="19364" y="134744"/>
                    <a:pt x="19558" y="134669"/>
                  </a:cubicBezTo>
                  <a:cubicBezTo>
                    <a:pt x="19721" y="134602"/>
                    <a:pt x="19887" y="134538"/>
                    <a:pt x="20050" y="134478"/>
                  </a:cubicBezTo>
                  <a:cubicBezTo>
                    <a:pt x="20385" y="134356"/>
                    <a:pt x="20715" y="134214"/>
                    <a:pt x="21042" y="134073"/>
                  </a:cubicBezTo>
                  <a:lnTo>
                    <a:pt x="21193" y="134009"/>
                  </a:lnTo>
                  <a:cubicBezTo>
                    <a:pt x="21570" y="133849"/>
                    <a:pt x="21950" y="133692"/>
                    <a:pt x="22329" y="133539"/>
                  </a:cubicBezTo>
                  <a:lnTo>
                    <a:pt x="22725" y="133385"/>
                  </a:lnTo>
                  <a:cubicBezTo>
                    <a:pt x="22949" y="133302"/>
                    <a:pt x="23173" y="133216"/>
                    <a:pt x="23389" y="133124"/>
                  </a:cubicBezTo>
                  <a:lnTo>
                    <a:pt x="24814" y="132516"/>
                  </a:lnTo>
                  <a:lnTo>
                    <a:pt x="25619" y="132172"/>
                  </a:lnTo>
                  <a:lnTo>
                    <a:pt x="28019" y="131148"/>
                  </a:lnTo>
                  <a:lnTo>
                    <a:pt x="30367" y="130144"/>
                  </a:lnTo>
                  <a:lnTo>
                    <a:pt x="31009" y="129870"/>
                  </a:lnTo>
                  <a:cubicBezTo>
                    <a:pt x="31550" y="129640"/>
                    <a:pt x="32088" y="129413"/>
                    <a:pt x="32622" y="129171"/>
                  </a:cubicBezTo>
                  <a:cubicBezTo>
                    <a:pt x="32794" y="129092"/>
                    <a:pt x="32963" y="129012"/>
                    <a:pt x="33136" y="128928"/>
                  </a:cubicBezTo>
                  <a:cubicBezTo>
                    <a:pt x="33338" y="128831"/>
                    <a:pt x="33538" y="128734"/>
                    <a:pt x="33743" y="128645"/>
                  </a:cubicBezTo>
                  <a:cubicBezTo>
                    <a:pt x="34091" y="128494"/>
                    <a:pt x="34443" y="128341"/>
                    <a:pt x="34790" y="128184"/>
                  </a:cubicBezTo>
                  <a:cubicBezTo>
                    <a:pt x="34950" y="128111"/>
                    <a:pt x="35110" y="128034"/>
                    <a:pt x="35270" y="127962"/>
                  </a:cubicBezTo>
                  <a:cubicBezTo>
                    <a:pt x="35467" y="127865"/>
                    <a:pt x="35666" y="127772"/>
                    <a:pt x="35866" y="127683"/>
                  </a:cubicBezTo>
                  <a:lnTo>
                    <a:pt x="36397" y="127453"/>
                  </a:lnTo>
                  <a:lnTo>
                    <a:pt x="36926" y="127223"/>
                  </a:lnTo>
                  <a:cubicBezTo>
                    <a:pt x="37192" y="127102"/>
                    <a:pt x="37457" y="126977"/>
                    <a:pt x="37718" y="126850"/>
                  </a:cubicBezTo>
                  <a:lnTo>
                    <a:pt x="38019" y="126709"/>
                  </a:lnTo>
                  <a:cubicBezTo>
                    <a:pt x="38213" y="126617"/>
                    <a:pt x="38410" y="126531"/>
                    <a:pt x="38609" y="126445"/>
                  </a:cubicBezTo>
                  <a:cubicBezTo>
                    <a:pt x="38772" y="126377"/>
                    <a:pt x="38935" y="126307"/>
                    <a:pt x="39098" y="126233"/>
                  </a:cubicBezTo>
                  <a:cubicBezTo>
                    <a:pt x="39276" y="126150"/>
                    <a:pt x="39453" y="126067"/>
                    <a:pt x="39628" y="125981"/>
                  </a:cubicBezTo>
                  <a:cubicBezTo>
                    <a:pt x="39804" y="125898"/>
                    <a:pt x="39982" y="125812"/>
                    <a:pt x="40161" y="125732"/>
                  </a:cubicBezTo>
                  <a:cubicBezTo>
                    <a:pt x="40455" y="125595"/>
                    <a:pt x="40748" y="125454"/>
                    <a:pt x="41045" y="125314"/>
                  </a:cubicBezTo>
                  <a:lnTo>
                    <a:pt x="41222" y="125231"/>
                  </a:lnTo>
                  <a:cubicBezTo>
                    <a:pt x="41420" y="125134"/>
                    <a:pt x="41622" y="125045"/>
                    <a:pt x="41825" y="124957"/>
                  </a:cubicBezTo>
                  <a:cubicBezTo>
                    <a:pt x="41991" y="124881"/>
                    <a:pt x="42160" y="124807"/>
                    <a:pt x="42326" y="124730"/>
                  </a:cubicBezTo>
                  <a:lnTo>
                    <a:pt x="42841" y="124475"/>
                  </a:lnTo>
                  <a:lnTo>
                    <a:pt x="43358" y="124222"/>
                  </a:lnTo>
                  <a:lnTo>
                    <a:pt x="43607" y="124095"/>
                  </a:lnTo>
                  <a:lnTo>
                    <a:pt x="43859" y="123969"/>
                  </a:lnTo>
                  <a:cubicBezTo>
                    <a:pt x="44055" y="123877"/>
                    <a:pt x="44250" y="123782"/>
                    <a:pt x="44443" y="123683"/>
                  </a:cubicBezTo>
                  <a:cubicBezTo>
                    <a:pt x="44717" y="123542"/>
                    <a:pt x="45003" y="123409"/>
                    <a:pt x="45285" y="123271"/>
                  </a:cubicBezTo>
                  <a:lnTo>
                    <a:pt x="45520" y="123160"/>
                  </a:lnTo>
                  <a:cubicBezTo>
                    <a:pt x="45954" y="122949"/>
                    <a:pt x="46392" y="122748"/>
                    <a:pt x="46829" y="122543"/>
                  </a:cubicBezTo>
                  <a:lnTo>
                    <a:pt x="47701" y="122138"/>
                  </a:lnTo>
                  <a:cubicBezTo>
                    <a:pt x="48227" y="121889"/>
                    <a:pt x="48766" y="121662"/>
                    <a:pt x="49308" y="121436"/>
                  </a:cubicBezTo>
                  <a:lnTo>
                    <a:pt x="49981" y="121151"/>
                  </a:lnTo>
                  <a:lnTo>
                    <a:pt x="52190" y="120206"/>
                  </a:lnTo>
                  <a:lnTo>
                    <a:pt x="56668" y="118292"/>
                  </a:lnTo>
                  <a:lnTo>
                    <a:pt x="57424" y="117970"/>
                  </a:lnTo>
                  <a:lnTo>
                    <a:pt x="58929" y="117325"/>
                  </a:lnTo>
                  <a:cubicBezTo>
                    <a:pt x="59491" y="117079"/>
                    <a:pt x="60042" y="116821"/>
                    <a:pt x="60595" y="116558"/>
                  </a:cubicBezTo>
                  <a:lnTo>
                    <a:pt x="61263" y="116249"/>
                  </a:lnTo>
                  <a:lnTo>
                    <a:pt x="61368" y="116197"/>
                  </a:lnTo>
                  <a:cubicBezTo>
                    <a:pt x="61720" y="116035"/>
                    <a:pt x="62066" y="115875"/>
                    <a:pt x="62422" y="115723"/>
                  </a:cubicBezTo>
                  <a:lnTo>
                    <a:pt x="62677" y="115613"/>
                  </a:lnTo>
                  <a:lnTo>
                    <a:pt x="63526" y="115250"/>
                  </a:lnTo>
                  <a:cubicBezTo>
                    <a:pt x="64269" y="114931"/>
                    <a:pt x="65010" y="114597"/>
                    <a:pt x="65746" y="114253"/>
                  </a:cubicBezTo>
                  <a:cubicBezTo>
                    <a:pt x="65995" y="114135"/>
                    <a:pt x="66253" y="114026"/>
                    <a:pt x="66508" y="113918"/>
                  </a:cubicBezTo>
                  <a:lnTo>
                    <a:pt x="66834" y="113782"/>
                  </a:lnTo>
                  <a:cubicBezTo>
                    <a:pt x="67183" y="113631"/>
                    <a:pt x="67537" y="113478"/>
                    <a:pt x="67883" y="113321"/>
                  </a:cubicBezTo>
                  <a:lnTo>
                    <a:pt x="68255" y="113146"/>
                  </a:lnTo>
                  <a:cubicBezTo>
                    <a:pt x="68523" y="113018"/>
                    <a:pt x="68789" y="112894"/>
                    <a:pt x="69060" y="112775"/>
                  </a:cubicBezTo>
                  <a:cubicBezTo>
                    <a:pt x="69333" y="112657"/>
                    <a:pt x="69604" y="112542"/>
                    <a:pt x="69874" y="112427"/>
                  </a:cubicBezTo>
                  <a:lnTo>
                    <a:pt x="70208" y="112286"/>
                  </a:lnTo>
                  <a:cubicBezTo>
                    <a:pt x="70936" y="111976"/>
                    <a:pt x="71651" y="111674"/>
                    <a:pt x="72379" y="111406"/>
                  </a:cubicBezTo>
                  <a:cubicBezTo>
                    <a:pt x="72653" y="111303"/>
                    <a:pt x="72923" y="111186"/>
                    <a:pt x="73190" y="111071"/>
                  </a:cubicBezTo>
                  <a:lnTo>
                    <a:pt x="73485" y="110943"/>
                  </a:lnTo>
                  <a:lnTo>
                    <a:pt x="74665" y="110445"/>
                  </a:lnTo>
                  <a:cubicBezTo>
                    <a:pt x="74989" y="110314"/>
                    <a:pt x="75307" y="110190"/>
                    <a:pt x="75631" y="110065"/>
                  </a:cubicBezTo>
                  <a:lnTo>
                    <a:pt x="75918" y="109952"/>
                  </a:lnTo>
                  <a:cubicBezTo>
                    <a:pt x="76219" y="109835"/>
                    <a:pt x="76514" y="109709"/>
                    <a:pt x="76809" y="109582"/>
                  </a:cubicBezTo>
                  <a:lnTo>
                    <a:pt x="77167" y="109429"/>
                  </a:lnTo>
                  <a:cubicBezTo>
                    <a:pt x="78165" y="109014"/>
                    <a:pt x="78999" y="108707"/>
                    <a:pt x="79788" y="108468"/>
                  </a:cubicBezTo>
                  <a:cubicBezTo>
                    <a:pt x="79890" y="108440"/>
                    <a:pt x="79976" y="108330"/>
                    <a:pt x="80015" y="108239"/>
                  </a:cubicBezTo>
                  <a:cubicBezTo>
                    <a:pt x="80040" y="108170"/>
                    <a:pt x="80050" y="108097"/>
                    <a:pt x="80040" y="108025"/>
                  </a:cubicBezTo>
                  <a:cubicBezTo>
                    <a:pt x="80314" y="107912"/>
                    <a:pt x="80593" y="107798"/>
                    <a:pt x="80870" y="107682"/>
                  </a:cubicBezTo>
                  <a:cubicBezTo>
                    <a:pt x="81118" y="107583"/>
                    <a:pt x="81362" y="107484"/>
                    <a:pt x="81611" y="107389"/>
                  </a:cubicBezTo>
                  <a:lnTo>
                    <a:pt x="81982" y="107242"/>
                  </a:lnTo>
                  <a:cubicBezTo>
                    <a:pt x="82218" y="107146"/>
                    <a:pt x="82455" y="107051"/>
                    <a:pt x="82688" y="106951"/>
                  </a:cubicBezTo>
                  <a:lnTo>
                    <a:pt x="83098" y="106781"/>
                  </a:lnTo>
                  <a:cubicBezTo>
                    <a:pt x="83820" y="106489"/>
                    <a:pt x="84545" y="106194"/>
                    <a:pt x="85279" y="105927"/>
                  </a:cubicBezTo>
                  <a:cubicBezTo>
                    <a:pt x="85772" y="105747"/>
                    <a:pt x="86264" y="105559"/>
                    <a:pt x="86752" y="105371"/>
                  </a:cubicBezTo>
                  <a:lnTo>
                    <a:pt x="87294" y="105163"/>
                  </a:lnTo>
                  <a:cubicBezTo>
                    <a:pt x="87562" y="105061"/>
                    <a:pt x="87834" y="104965"/>
                    <a:pt x="88105" y="104868"/>
                  </a:cubicBezTo>
                  <a:cubicBezTo>
                    <a:pt x="88492" y="104735"/>
                    <a:pt x="88876" y="104600"/>
                    <a:pt x="89250" y="104447"/>
                  </a:cubicBezTo>
                  <a:lnTo>
                    <a:pt x="89610" y="104300"/>
                  </a:lnTo>
                  <a:cubicBezTo>
                    <a:pt x="90153" y="104081"/>
                    <a:pt x="90693" y="103863"/>
                    <a:pt x="91238" y="103660"/>
                  </a:cubicBezTo>
                  <a:cubicBezTo>
                    <a:pt x="91905" y="103409"/>
                    <a:pt x="92572" y="103169"/>
                    <a:pt x="93241" y="102933"/>
                  </a:cubicBezTo>
                  <a:lnTo>
                    <a:pt x="93317" y="102899"/>
                  </a:lnTo>
                  <a:lnTo>
                    <a:pt x="93314" y="102889"/>
                  </a:lnTo>
                  <a:lnTo>
                    <a:pt x="93972" y="102687"/>
                  </a:lnTo>
                  <a:cubicBezTo>
                    <a:pt x="94285" y="102585"/>
                    <a:pt x="94598" y="102481"/>
                    <a:pt x="94908" y="102374"/>
                  </a:cubicBezTo>
                  <a:cubicBezTo>
                    <a:pt x="96370" y="101882"/>
                    <a:pt x="97919" y="101391"/>
                    <a:pt x="99649" y="100871"/>
                  </a:cubicBezTo>
                  <a:lnTo>
                    <a:pt x="100563" y="100589"/>
                  </a:lnTo>
                  <a:cubicBezTo>
                    <a:pt x="101064" y="100433"/>
                    <a:pt x="101565" y="100276"/>
                    <a:pt x="102066" y="100130"/>
                  </a:cubicBezTo>
                  <a:cubicBezTo>
                    <a:pt x="102558" y="99986"/>
                    <a:pt x="103040" y="99830"/>
                    <a:pt x="103522" y="99670"/>
                  </a:cubicBezTo>
                  <a:cubicBezTo>
                    <a:pt x="103806" y="99578"/>
                    <a:pt x="104088" y="99485"/>
                    <a:pt x="104373" y="99396"/>
                  </a:cubicBezTo>
                  <a:cubicBezTo>
                    <a:pt x="104775" y="99268"/>
                    <a:pt x="105181" y="99150"/>
                    <a:pt x="105586" y="99031"/>
                  </a:cubicBezTo>
                  <a:cubicBezTo>
                    <a:pt x="105835" y="98961"/>
                    <a:pt x="106081" y="98881"/>
                    <a:pt x="106327" y="98801"/>
                  </a:cubicBezTo>
                  <a:lnTo>
                    <a:pt x="106729" y="98673"/>
                  </a:lnTo>
                  <a:cubicBezTo>
                    <a:pt x="107482" y="98436"/>
                    <a:pt x="108243" y="98217"/>
                    <a:pt x="109002" y="98015"/>
                  </a:cubicBezTo>
                  <a:cubicBezTo>
                    <a:pt x="109417" y="97904"/>
                    <a:pt x="109835" y="97793"/>
                    <a:pt x="110255" y="97693"/>
                  </a:cubicBezTo>
                  <a:cubicBezTo>
                    <a:pt x="110653" y="97600"/>
                    <a:pt x="111052" y="97502"/>
                    <a:pt x="111448" y="97397"/>
                  </a:cubicBezTo>
                  <a:cubicBezTo>
                    <a:pt x="111637" y="97345"/>
                    <a:pt x="111825" y="97300"/>
                    <a:pt x="112013" y="97256"/>
                  </a:cubicBezTo>
                  <a:cubicBezTo>
                    <a:pt x="112203" y="97212"/>
                    <a:pt x="112391" y="97167"/>
                    <a:pt x="112575" y="97115"/>
                  </a:cubicBezTo>
                  <a:cubicBezTo>
                    <a:pt x="112968" y="97005"/>
                    <a:pt x="113361" y="96902"/>
                    <a:pt x="113753" y="96796"/>
                  </a:cubicBezTo>
                  <a:cubicBezTo>
                    <a:pt x="113887" y="96756"/>
                    <a:pt x="114022" y="96719"/>
                    <a:pt x="114157" y="96678"/>
                  </a:cubicBezTo>
                  <a:cubicBezTo>
                    <a:pt x="114287" y="96639"/>
                    <a:pt x="114421" y="96598"/>
                    <a:pt x="114554" y="96564"/>
                  </a:cubicBezTo>
                  <a:lnTo>
                    <a:pt x="114867" y="96476"/>
                  </a:lnTo>
                  <a:cubicBezTo>
                    <a:pt x="115073" y="96415"/>
                    <a:pt x="115281" y="96359"/>
                    <a:pt x="115484" y="96304"/>
                  </a:cubicBezTo>
                  <a:cubicBezTo>
                    <a:pt x="115960" y="96180"/>
                    <a:pt x="116443" y="96083"/>
                    <a:pt x="116923" y="95988"/>
                  </a:cubicBezTo>
                  <a:lnTo>
                    <a:pt x="117266" y="95917"/>
                  </a:lnTo>
                  <a:cubicBezTo>
                    <a:pt x="117878" y="95794"/>
                    <a:pt x="118492" y="95668"/>
                    <a:pt x="119101" y="95535"/>
                  </a:cubicBezTo>
                  <a:cubicBezTo>
                    <a:pt x="119395" y="95468"/>
                    <a:pt x="119687" y="95394"/>
                    <a:pt x="119973" y="95311"/>
                  </a:cubicBezTo>
                  <a:cubicBezTo>
                    <a:pt x="120123" y="95269"/>
                    <a:pt x="120274" y="95222"/>
                    <a:pt x="120424" y="95174"/>
                  </a:cubicBezTo>
                  <a:lnTo>
                    <a:pt x="120510" y="95164"/>
                  </a:lnTo>
                  <a:cubicBezTo>
                    <a:pt x="120646" y="95149"/>
                    <a:pt x="120787" y="95133"/>
                    <a:pt x="120920" y="95106"/>
                  </a:cubicBezTo>
                  <a:cubicBezTo>
                    <a:pt x="121104" y="95072"/>
                    <a:pt x="121280" y="95030"/>
                    <a:pt x="121464" y="94989"/>
                  </a:cubicBezTo>
                  <a:lnTo>
                    <a:pt x="121572" y="94961"/>
                  </a:lnTo>
                  <a:lnTo>
                    <a:pt x="121658" y="94790"/>
                  </a:lnTo>
                  <a:cubicBezTo>
                    <a:pt x="122070" y="93987"/>
                    <a:pt x="122483" y="93182"/>
                    <a:pt x="122932" y="92329"/>
                  </a:cubicBezTo>
                  <a:cubicBezTo>
                    <a:pt x="123033" y="92077"/>
                    <a:pt x="123156" y="91834"/>
                    <a:pt x="123285" y="91588"/>
                  </a:cubicBezTo>
                  <a:lnTo>
                    <a:pt x="123444" y="91272"/>
                  </a:lnTo>
                  <a:lnTo>
                    <a:pt x="123577" y="91007"/>
                  </a:lnTo>
                  <a:lnTo>
                    <a:pt x="123798" y="90566"/>
                  </a:lnTo>
                  <a:cubicBezTo>
                    <a:pt x="124031" y="90090"/>
                    <a:pt x="124265" y="89611"/>
                    <a:pt x="124492" y="89132"/>
                  </a:cubicBezTo>
                  <a:cubicBezTo>
                    <a:pt x="124503" y="89085"/>
                    <a:pt x="124521" y="89041"/>
                    <a:pt x="124547" y="88999"/>
                  </a:cubicBezTo>
                  <a:cubicBezTo>
                    <a:pt x="124651" y="88772"/>
                    <a:pt x="124769" y="88549"/>
                    <a:pt x="124891" y="88327"/>
                  </a:cubicBezTo>
                  <a:cubicBezTo>
                    <a:pt x="124946" y="88222"/>
                    <a:pt x="124996" y="88117"/>
                    <a:pt x="125048" y="88012"/>
                  </a:cubicBezTo>
                  <a:cubicBezTo>
                    <a:pt x="125447" y="87204"/>
                    <a:pt x="125855" y="86406"/>
                    <a:pt x="126270" y="85607"/>
                  </a:cubicBezTo>
                  <a:lnTo>
                    <a:pt x="126596" y="84994"/>
                  </a:lnTo>
                  <a:lnTo>
                    <a:pt x="126673" y="84824"/>
                  </a:lnTo>
                  <a:lnTo>
                    <a:pt x="126753" y="84658"/>
                  </a:lnTo>
                  <a:lnTo>
                    <a:pt x="127014" y="84106"/>
                  </a:lnTo>
                  <a:cubicBezTo>
                    <a:pt x="127279" y="83547"/>
                    <a:pt x="127542" y="82993"/>
                    <a:pt x="127800" y="82427"/>
                  </a:cubicBezTo>
                  <a:cubicBezTo>
                    <a:pt x="127978" y="82028"/>
                    <a:pt x="128152" y="81627"/>
                    <a:pt x="128326" y="81227"/>
                  </a:cubicBezTo>
                  <a:cubicBezTo>
                    <a:pt x="128498" y="80827"/>
                    <a:pt x="128671" y="80423"/>
                    <a:pt x="128854" y="80029"/>
                  </a:cubicBezTo>
                  <a:cubicBezTo>
                    <a:pt x="128894" y="79930"/>
                    <a:pt x="129012" y="79860"/>
                    <a:pt x="129109" y="79833"/>
                  </a:cubicBezTo>
                  <a:cubicBezTo>
                    <a:pt x="129143" y="79827"/>
                    <a:pt x="129178" y="79822"/>
                    <a:pt x="129214" y="79821"/>
                  </a:cubicBezTo>
                  <a:cubicBezTo>
                    <a:pt x="129217" y="79820"/>
                    <a:pt x="129221" y="79820"/>
                    <a:pt x="129224" y="79820"/>
                  </a:cubicBezTo>
                  <a:cubicBezTo>
                    <a:pt x="129255" y="79820"/>
                    <a:pt x="129286" y="79827"/>
                    <a:pt x="129314" y="79839"/>
                  </a:cubicBezTo>
                  <a:lnTo>
                    <a:pt x="129361" y="79738"/>
                  </a:lnTo>
                  <a:cubicBezTo>
                    <a:pt x="129582" y="79285"/>
                    <a:pt x="129801" y="78831"/>
                    <a:pt x="130037" y="78386"/>
                  </a:cubicBezTo>
                  <a:lnTo>
                    <a:pt x="130393" y="77713"/>
                  </a:lnTo>
                  <a:lnTo>
                    <a:pt x="130747" y="77035"/>
                  </a:lnTo>
                  <a:cubicBezTo>
                    <a:pt x="130823" y="76891"/>
                    <a:pt x="130900" y="76752"/>
                    <a:pt x="130980" y="76602"/>
                  </a:cubicBezTo>
                  <a:cubicBezTo>
                    <a:pt x="131088" y="76390"/>
                    <a:pt x="131198" y="76177"/>
                    <a:pt x="131309" y="75966"/>
                  </a:cubicBezTo>
                  <a:cubicBezTo>
                    <a:pt x="131735" y="75149"/>
                    <a:pt x="132164" y="74333"/>
                    <a:pt x="132599" y="73520"/>
                  </a:cubicBezTo>
                  <a:cubicBezTo>
                    <a:pt x="132940" y="72885"/>
                    <a:pt x="133299" y="72255"/>
                    <a:pt x="133656" y="71626"/>
                  </a:cubicBezTo>
                  <a:cubicBezTo>
                    <a:pt x="133709" y="71515"/>
                    <a:pt x="133764" y="71407"/>
                    <a:pt x="133822" y="71299"/>
                  </a:cubicBezTo>
                  <a:cubicBezTo>
                    <a:pt x="133895" y="71148"/>
                    <a:pt x="133969" y="70998"/>
                    <a:pt x="134049" y="70851"/>
                  </a:cubicBezTo>
                  <a:lnTo>
                    <a:pt x="134332" y="70326"/>
                  </a:lnTo>
                  <a:lnTo>
                    <a:pt x="134774" y="69522"/>
                  </a:lnTo>
                  <a:cubicBezTo>
                    <a:pt x="134941" y="69205"/>
                    <a:pt x="135131" y="68903"/>
                    <a:pt x="135315" y="68596"/>
                  </a:cubicBezTo>
                  <a:lnTo>
                    <a:pt x="135462" y="68360"/>
                  </a:lnTo>
                  <a:cubicBezTo>
                    <a:pt x="135569" y="68101"/>
                    <a:pt x="135680" y="67845"/>
                    <a:pt x="135794" y="67590"/>
                  </a:cubicBezTo>
                  <a:cubicBezTo>
                    <a:pt x="136140" y="66811"/>
                    <a:pt x="136522" y="66003"/>
                    <a:pt x="136931" y="65183"/>
                  </a:cubicBezTo>
                  <a:lnTo>
                    <a:pt x="137249" y="64544"/>
                  </a:lnTo>
                  <a:lnTo>
                    <a:pt x="137567" y="63909"/>
                  </a:lnTo>
                  <a:cubicBezTo>
                    <a:pt x="137747" y="63552"/>
                    <a:pt x="137935" y="63204"/>
                    <a:pt x="138123" y="62849"/>
                  </a:cubicBezTo>
                  <a:lnTo>
                    <a:pt x="138199" y="62712"/>
                  </a:lnTo>
                  <a:lnTo>
                    <a:pt x="138303" y="62517"/>
                  </a:lnTo>
                  <a:cubicBezTo>
                    <a:pt x="138378" y="62373"/>
                    <a:pt x="138451" y="62230"/>
                    <a:pt x="138534" y="62092"/>
                  </a:cubicBezTo>
                  <a:lnTo>
                    <a:pt x="138691" y="61820"/>
                  </a:lnTo>
                  <a:lnTo>
                    <a:pt x="138852" y="61552"/>
                  </a:lnTo>
                  <a:cubicBezTo>
                    <a:pt x="138982" y="61327"/>
                    <a:pt x="139114" y="61103"/>
                    <a:pt x="139247" y="60876"/>
                  </a:cubicBezTo>
                  <a:lnTo>
                    <a:pt x="139295" y="60790"/>
                  </a:lnTo>
                  <a:cubicBezTo>
                    <a:pt x="139325" y="60744"/>
                    <a:pt x="139353" y="60696"/>
                    <a:pt x="139381" y="60652"/>
                  </a:cubicBezTo>
                  <a:lnTo>
                    <a:pt x="139590" y="60220"/>
                  </a:lnTo>
                  <a:cubicBezTo>
                    <a:pt x="139781" y="59822"/>
                    <a:pt x="139973" y="59423"/>
                    <a:pt x="140174" y="59028"/>
                  </a:cubicBezTo>
                  <a:lnTo>
                    <a:pt x="140407" y="58567"/>
                  </a:lnTo>
                  <a:lnTo>
                    <a:pt x="141126" y="57151"/>
                  </a:lnTo>
                  <a:cubicBezTo>
                    <a:pt x="141147" y="57068"/>
                    <a:pt x="141177" y="56988"/>
                    <a:pt x="141215" y="56910"/>
                  </a:cubicBezTo>
                  <a:lnTo>
                    <a:pt x="141246" y="56829"/>
                  </a:lnTo>
                  <a:cubicBezTo>
                    <a:pt x="141285" y="56739"/>
                    <a:pt x="141323" y="56650"/>
                    <a:pt x="141368" y="56561"/>
                  </a:cubicBezTo>
                  <a:cubicBezTo>
                    <a:pt x="141492" y="56278"/>
                    <a:pt x="141622" y="55996"/>
                    <a:pt x="141753" y="55715"/>
                  </a:cubicBezTo>
                  <a:cubicBezTo>
                    <a:pt x="141999" y="55188"/>
                    <a:pt x="142264" y="54665"/>
                    <a:pt x="142539" y="54150"/>
                  </a:cubicBezTo>
                  <a:cubicBezTo>
                    <a:pt x="143105" y="53080"/>
                    <a:pt x="143670" y="52014"/>
                    <a:pt x="144262" y="50937"/>
                  </a:cubicBezTo>
                  <a:cubicBezTo>
                    <a:pt x="144647" y="50236"/>
                    <a:pt x="145034" y="49525"/>
                    <a:pt x="145439" y="48833"/>
                  </a:cubicBezTo>
                  <a:cubicBezTo>
                    <a:pt x="145669" y="48437"/>
                    <a:pt x="145902" y="48044"/>
                    <a:pt x="146139" y="47655"/>
                  </a:cubicBezTo>
                  <a:cubicBezTo>
                    <a:pt x="146247" y="47477"/>
                    <a:pt x="146363" y="47300"/>
                    <a:pt x="146477" y="47125"/>
                  </a:cubicBezTo>
                  <a:lnTo>
                    <a:pt x="146544" y="47013"/>
                  </a:lnTo>
                  <a:cubicBezTo>
                    <a:pt x="146590" y="46935"/>
                    <a:pt x="146638" y="46858"/>
                    <a:pt x="146692" y="46786"/>
                  </a:cubicBezTo>
                  <a:cubicBezTo>
                    <a:pt x="146851" y="46425"/>
                    <a:pt x="147014" y="46062"/>
                    <a:pt x="147180" y="45700"/>
                  </a:cubicBezTo>
                  <a:cubicBezTo>
                    <a:pt x="147301" y="45438"/>
                    <a:pt x="147426" y="45183"/>
                    <a:pt x="147551" y="44926"/>
                  </a:cubicBezTo>
                  <a:lnTo>
                    <a:pt x="147695" y="44637"/>
                  </a:lnTo>
                  <a:cubicBezTo>
                    <a:pt x="147902" y="44200"/>
                    <a:pt x="148113" y="43762"/>
                    <a:pt x="148323" y="43328"/>
                  </a:cubicBezTo>
                  <a:cubicBezTo>
                    <a:pt x="148525" y="42918"/>
                    <a:pt x="148735" y="42511"/>
                    <a:pt x="148949" y="42105"/>
                  </a:cubicBezTo>
                  <a:cubicBezTo>
                    <a:pt x="149305" y="41429"/>
                    <a:pt x="149707" y="40723"/>
                    <a:pt x="150260" y="39818"/>
                  </a:cubicBezTo>
                  <a:lnTo>
                    <a:pt x="150365" y="39639"/>
                  </a:lnTo>
                  <a:lnTo>
                    <a:pt x="150470" y="39464"/>
                  </a:lnTo>
                  <a:cubicBezTo>
                    <a:pt x="150548" y="39285"/>
                    <a:pt x="150626" y="39110"/>
                    <a:pt x="150709" y="38935"/>
                  </a:cubicBezTo>
                  <a:lnTo>
                    <a:pt x="150878" y="38562"/>
                  </a:lnTo>
                  <a:lnTo>
                    <a:pt x="150978" y="38340"/>
                  </a:lnTo>
                  <a:cubicBezTo>
                    <a:pt x="151116" y="38026"/>
                    <a:pt x="151252" y="37716"/>
                    <a:pt x="151406" y="37414"/>
                  </a:cubicBezTo>
                  <a:cubicBezTo>
                    <a:pt x="151744" y="36736"/>
                    <a:pt x="152104" y="36073"/>
                    <a:pt x="152466" y="35406"/>
                  </a:cubicBezTo>
                  <a:lnTo>
                    <a:pt x="152610" y="35144"/>
                  </a:lnTo>
                  <a:cubicBezTo>
                    <a:pt x="152730" y="34906"/>
                    <a:pt x="152854" y="34674"/>
                    <a:pt x="152979" y="34436"/>
                  </a:cubicBezTo>
                  <a:lnTo>
                    <a:pt x="153166" y="34089"/>
                  </a:lnTo>
                  <a:cubicBezTo>
                    <a:pt x="153601" y="33272"/>
                    <a:pt x="154046" y="32457"/>
                    <a:pt x="154497" y="31646"/>
                  </a:cubicBezTo>
                  <a:cubicBezTo>
                    <a:pt x="154561" y="31532"/>
                    <a:pt x="154626" y="31422"/>
                    <a:pt x="154694" y="31314"/>
                  </a:cubicBezTo>
                  <a:lnTo>
                    <a:pt x="154791" y="31161"/>
                  </a:lnTo>
                  <a:lnTo>
                    <a:pt x="154880" y="31008"/>
                  </a:lnTo>
                  <a:cubicBezTo>
                    <a:pt x="154958" y="30876"/>
                    <a:pt x="155037" y="30741"/>
                    <a:pt x="155118" y="30615"/>
                  </a:cubicBezTo>
                  <a:lnTo>
                    <a:pt x="155392" y="30189"/>
                  </a:lnTo>
                  <a:lnTo>
                    <a:pt x="155459" y="30046"/>
                  </a:lnTo>
                  <a:cubicBezTo>
                    <a:pt x="155524" y="29908"/>
                    <a:pt x="155588" y="29774"/>
                    <a:pt x="155655" y="29638"/>
                  </a:cubicBezTo>
                  <a:lnTo>
                    <a:pt x="155707" y="29537"/>
                  </a:lnTo>
                  <a:cubicBezTo>
                    <a:pt x="155854" y="29202"/>
                    <a:pt x="156004" y="28864"/>
                    <a:pt x="156155" y="28529"/>
                  </a:cubicBezTo>
                  <a:lnTo>
                    <a:pt x="156263" y="28277"/>
                  </a:lnTo>
                  <a:lnTo>
                    <a:pt x="156371" y="28028"/>
                  </a:lnTo>
                  <a:lnTo>
                    <a:pt x="156371" y="27893"/>
                  </a:lnTo>
                  <a:cubicBezTo>
                    <a:pt x="156367" y="27789"/>
                    <a:pt x="156374" y="27682"/>
                    <a:pt x="156386" y="27577"/>
                  </a:cubicBezTo>
                  <a:cubicBezTo>
                    <a:pt x="156416" y="27389"/>
                    <a:pt x="156527" y="27236"/>
                    <a:pt x="156685" y="27169"/>
                  </a:cubicBezTo>
                  <a:cubicBezTo>
                    <a:pt x="156740" y="27145"/>
                    <a:pt x="156800" y="27133"/>
                    <a:pt x="156859" y="27133"/>
                  </a:cubicBezTo>
                  <a:cubicBezTo>
                    <a:pt x="156973" y="27136"/>
                    <a:pt x="157085" y="27172"/>
                    <a:pt x="157179" y="27239"/>
                  </a:cubicBezTo>
                  <a:cubicBezTo>
                    <a:pt x="157274" y="27313"/>
                    <a:pt x="157357" y="27402"/>
                    <a:pt x="157421" y="27504"/>
                  </a:cubicBezTo>
                  <a:lnTo>
                    <a:pt x="157489" y="27565"/>
                  </a:lnTo>
                  <a:cubicBezTo>
                    <a:pt x="157529" y="27605"/>
                    <a:pt x="157567" y="27648"/>
                    <a:pt x="157604" y="27693"/>
                  </a:cubicBezTo>
                  <a:cubicBezTo>
                    <a:pt x="157639" y="27727"/>
                    <a:pt x="157670" y="27767"/>
                    <a:pt x="157697" y="27807"/>
                  </a:cubicBezTo>
                  <a:lnTo>
                    <a:pt x="157808" y="27992"/>
                  </a:lnTo>
                  <a:cubicBezTo>
                    <a:pt x="157860" y="28088"/>
                    <a:pt x="157849" y="28219"/>
                    <a:pt x="157799" y="28337"/>
                  </a:cubicBezTo>
                  <a:cubicBezTo>
                    <a:pt x="157860" y="28493"/>
                    <a:pt x="157933" y="28647"/>
                    <a:pt x="158015" y="28794"/>
                  </a:cubicBezTo>
                  <a:lnTo>
                    <a:pt x="158113" y="28957"/>
                  </a:lnTo>
                  <a:cubicBezTo>
                    <a:pt x="158138" y="28999"/>
                    <a:pt x="158149" y="29049"/>
                    <a:pt x="158146" y="29097"/>
                  </a:cubicBezTo>
                  <a:cubicBezTo>
                    <a:pt x="158156" y="29169"/>
                    <a:pt x="158146" y="29241"/>
                    <a:pt x="158121" y="29307"/>
                  </a:cubicBezTo>
                  <a:cubicBezTo>
                    <a:pt x="158076" y="29423"/>
                    <a:pt x="157993" y="29522"/>
                    <a:pt x="157900" y="29630"/>
                  </a:cubicBezTo>
                  <a:cubicBezTo>
                    <a:pt x="157716" y="29857"/>
                    <a:pt x="157535" y="30084"/>
                    <a:pt x="157360" y="30317"/>
                  </a:cubicBezTo>
                  <a:cubicBezTo>
                    <a:pt x="157060" y="30716"/>
                    <a:pt x="156798" y="31141"/>
                    <a:pt x="156530" y="31577"/>
                  </a:cubicBezTo>
                  <a:cubicBezTo>
                    <a:pt x="156389" y="31808"/>
                    <a:pt x="156250" y="32038"/>
                    <a:pt x="156112" y="32265"/>
                  </a:cubicBezTo>
                  <a:lnTo>
                    <a:pt x="156032" y="32442"/>
                  </a:lnTo>
                  <a:cubicBezTo>
                    <a:pt x="155863" y="32814"/>
                    <a:pt x="155690" y="33185"/>
                    <a:pt x="155508" y="33549"/>
                  </a:cubicBezTo>
                  <a:lnTo>
                    <a:pt x="155439" y="33693"/>
                  </a:lnTo>
                  <a:lnTo>
                    <a:pt x="155365" y="33823"/>
                  </a:lnTo>
                  <a:cubicBezTo>
                    <a:pt x="155417" y="33887"/>
                    <a:pt x="155452" y="33962"/>
                    <a:pt x="155467" y="34043"/>
                  </a:cubicBezTo>
                  <a:cubicBezTo>
                    <a:pt x="155483" y="34155"/>
                    <a:pt x="155447" y="34242"/>
                    <a:pt x="155391" y="34344"/>
                  </a:cubicBezTo>
                  <a:cubicBezTo>
                    <a:pt x="155225" y="34651"/>
                    <a:pt x="155046" y="34947"/>
                    <a:pt x="154864" y="35244"/>
                  </a:cubicBezTo>
                  <a:cubicBezTo>
                    <a:pt x="154750" y="35440"/>
                    <a:pt x="154631" y="35631"/>
                    <a:pt x="154520" y="35822"/>
                  </a:cubicBezTo>
                  <a:cubicBezTo>
                    <a:pt x="154276" y="36246"/>
                    <a:pt x="154041" y="36671"/>
                    <a:pt x="153808" y="37093"/>
                  </a:cubicBezTo>
                  <a:lnTo>
                    <a:pt x="153662" y="37349"/>
                  </a:lnTo>
                  <a:cubicBezTo>
                    <a:pt x="153080" y="38427"/>
                    <a:pt x="152505" y="39514"/>
                    <a:pt x="151941" y="40608"/>
                  </a:cubicBezTo>
                  <a:lnTo>
                    <a:pt x="151901" y="40691"/>
                  </a:lnTo>
                  <a:lnTo>
                    <a:pt x="151855" y="40774"/>
                  </a:lnTo>
                  <a:lnTo>
                    <a:pt x="151536" y="41441"/>
                  </a:lnTo>
                  <a:lnTo>
                    <a:pt x="151431" y="41665"/>
                  </a:lnTo>
                  <a:cubicBezTo>
                    <a:pt x="151252" y="42036"/>
                    <a:pt x="151072" y="42409"/>
                    <a:pt x="150897" y="42780"/>
                  </a:cubicBezTo>
                  <a:cubicBezTo>
                    <a:pt x="150814" y="42955"/>
                    <a:pt x="150736" y="43127"/>
                    <a:pt x="150654" y="43304"/>
                  </a:cubicBezTo>
                  <a:cubicBezTo>
                    <a:pt x="150574" y="43480"/>
                    <a:pt x="150495" y="43655"/>
                    <a:pt x="150412" y="43827"/>
                  </a:cubicBezTo>
                  <a:cubicBezTo>
                    <a:pt x="150338" y="43981"/>
                    <a:pt x="150203" y="44079"/>
                    <a:pt x="150062" y="44079"/>
                  </a:cubicBezTo>
                  <a:cubicBezTo>
                    <a:pt x="150092" y="44142"/>
                    <a:pt x="150103" y="44212"/>
                    <a:pt x="150095" y="44281"/>
                  </a:cubicBezTo>
                  <a:cubicBezTo>
                    <a:pt x="150083" y="44432"/>
                    <a:pt x="150000" y="44565"/>
                    <a:pt x="149901" y="44728"/>
                  </a:cubicBezTo>
                  <a:cubicBezTo>
                    <a:pt x="149480" y="45501"/>
                    <a:pt x="149053" y="46270"/>
                    <a:pt x="148620" y="47035"/>
                  </a:cubicBezTo>
                  <a:cubicBezTo>
                    <a:pt x="148259" y="47684"/>
                    <a:pt x="147905" y="48336"/>
                    <a:pt x="147546" y="48985"/>
                  </a:cubicBezTo>
                  <a:lnTo>
                    <a:pt x="147247" y="49534"/>
                  </a:lnTo>
                  <a:cubicBezTo>
                    <a:pt x="147069" y="49866"/>
                    <a:pt x="146890" y="50201"/>
                    <a:pt x="146718" y="50533"/>
                  </a:cubicBezTo>
                  <a:cubicBezTo>
                    <a:pt x="146713" y="50566"/>
                    <a:pt x="146704" y="50599"/>
                    <a:pt x="146688" y="50629"/>
                  </a:cubicBezTo>
                  <a:cubicBezTo>
                    <a:pt x="146433" y="51200"/>
                    <a:pt x="146136" y="51765"/>
                    <a:pt x="145845" y="52312"/>
                  </a:cubicBezTo>
                  <a:lnTo>
                    <a:pt x="145654" y="52675"/>
                  </a:lnTo>
                  <a:lnTo>
                    <a:pt x="145589" y="52800"/>
                  </a:lnTo>
                  <a:lnTo>
                    <a:pt x="145530" y="52918"/>
                  </a:lnTo>
                  <a:cubicBezTo>
                    <a:pt x="145525" y="52958"/>
                    <a:pt x="145514" y="52997"/>
                    <a:pt x="145497" y="53033"/>
                  </a:cubicBezTo>
                  <a:cubicBezTo>
                    <a:pt x="145401" y="53234"/>
                    <a:pt x="145287" y="53425"/>
                    <a:pt x="145146" y="53660"/>
                  </a:cubicBezTo>
                  <a:lnTo>
                    <a:pt x="144791" y="54358"/>
                  </a:lnTo>
                  <a:cubicBezTo>
                    <a:pt x="144418" y="55108"/>
                    <a:pt x="144050" y="55858"/>
                    <a:pt x="143684" y="56613"/>
                  </a:cubicBezTo>
                  <a:cubicBezTo>
                    <a:pt x="143278" y="57441"/>
                    <a:pt x="142874" y="58267"/>
                    <a:pt x="142461" y="59088"/>
                  </a:cubicBezTo>
                  <a:cubicBezTo>
                    <a:pt x="142065" y="59872"/>
                    <a:pt x="141681" y="60665"/>
                    <a:pt x="141306" y="61460"/>
                  </a:cubicBezTo>
                  <a:cubicBezTo>
                    <a:pt x="141104" y="61881"/>
                    <a:pt x="140902" y="62304"/>
                    <a:pt x="140701" y="62722"/>
                  </a:cubicBezTo>
                  <a:lnTo>
                    <a:pt x="140178" y="63804"/>
                  </a:lnTo>
                  <a:cubicBezTo>
                    <a:pt x="140119" y="63921"/>
                    <a:pt x="140048" y="63995"/>
                    <a:pt x="139950" y="64037"/>
                  </a:cubicBezTo>
                  <a:cubicBezTo>
                    <a:pt x="139901" y="64059"/>
                    <a:pt x="139846" y="64070"/>
                    <a:pt x="139792" y="64070"/>
                  </a:cubicBezTo>
                  <a:cubicBezTo>
                    <a:pt x="139738" y="64068"/>
                    <a:pt x="139687" y="64059"/>
                    <a:pt x="139637" y="64040"/>
                  </a:cubicBezTo>
                  <a:cubicBezTo>
                    <a:pt x="139604" y="64028"/>
                    <a:pt x="139568" y="64009"/>
                    <a:pt x="139519" y="64009"/>
                  </a:cubicBezTo>
                  <a:lnTo>
                    <a:pt x="139510" y="64009"/>
                  </a:lnTo>
                  <a:cubicBezTo>
                    <a:pt x="139593" y="64073"/>
                    <a:pt x="139644" y="64167"/>
                    <a:pt x="139657" y="64270"/>
                  </a:cubicBezTo>
                  <a:cubicBezTo>
                    <a:pt x="139666" y="64360"/>
                    <a:pt x="139677" y="64443"/>
                    <a:pt x="139638" y="64524"/>
                  </a:cubicBezTo>
                  <a:cubicBezTo>
                    <a:pt x="139596" y="64618"/>
                    <a:pt x="139549" y="64709"/>
                    <a:pt x="139494" y="64796"/>
                  </a:cubicBezTo>
                  <a:cubicBezTo>
                    <a:pt x="139172" y="65390"/>
                    <a:pt x="138843" y="65982"/>
                    <a:pt x="138523" y="66613"/>
                  </a:cubicBezTo>
                  <a:cubicBezTo>
                    <a:pt x="138536" y="66697"/>
                    <a:pt x="138548" y="66794"/>
                    <a:pt x="138508" y="66887"/>
                  </a:cubicBezTo>
                  <a:cubicBezTo>
                    <a:pt x="138480" y="66957"/>
                    <a:pt x="138447" y="67024"/>
                    <a:pt x="138409" y="67088"/>
                  </a:cubicBezTo>
                  <a:lnTo>
                    <a:pt x="138403" y="67085"/>
                  </a:lnTo>
                  <a:lnTo>
                    <a:pt x="138342" y="67193"/>
                  </a:lnTo>
                  <a:lnTo>
                    <a:pt x="138268" y="67322"/>
                  </a:lnTo>
                  <a:lnTo>
                    <a:pt x="138195" y="67449"/>
                  </a:lnTo>
                  <a:cubicBezTo>
                    <a:pt x="138102" y="67608"/>
                    <a:pt x="138010" y="67771"/>
                    <a:pt x="137921" y="67936"/>
                  </a:cubicBezTo>
                  <a:cubicBezTo>
                    <a:pt x="137770" y="68200"/>
                    <a:pt x="137625" y="68462"/>
                    <a:pt x="137478" y="68726"/>
                  </a:cubicBezTo>
                  <a:cubicBezTo>
                    <a:pt x="137269" y="69100"/>
                    <a:pt x="137061" y="69476"/>
                    <a:pt x="136854" y="69850"/>
                  </a:cubicBezTo>
                  <a:lnTo>
                    <a:pt x="136413" y="70643"/>
                  </a:lnTo>
                  <a:cubicBezTo>
                    <a:pt x="135970" y="71465"/>
                    <a:pt x="135519" y="72290"/>
                    <a:pt x="135060" y="73112"/>
                  </a:cubicBezTo>
                  <a:cubicBezTo>
                    <a:pt x="135060" y="73115"/>
                    <a:pt x="135054" y="73121"/>
                    <a:pt x="135049" y="73126"/>
                  </a:cubicBezTo>
                  <a:cubicBezTo>
                    <a:pt x="135054" y="73123"/>
                    <a:pt x="135057" y="73119"/>
                    <a:pt x="135060" y="73115"/>
                  </a:cubicBezTo>
                  <a:lnTo>
                    <a:pt x="135060" y="73115"/>
                  </a:lnTo>
                  <a:lnTo>
                    <a:pt x="134954" y="73315"/>
                  </a:lnTo>
                  <a:cubicBezTo>
                    <a:pt x="134924" y="73386"/>
                    <a:pt x="134882" y="73450"/>
                    <a:pt x="134830" y="73508"/>
                  </a:cubicBezTo>
                  <a:cubicBezTo>
                    <a:pt x="134774" y="73574"/>
                    <a:pt x="134702" y="73625"/>
                    <a:pt x="134619" y="73658"/>
                  </a:cubicBezTo>
                  <a:cubicBezTo>
                    <a:pt x="134592" y="73669"/>
                    <a:pt x="134564" y="73678"/>
                    <a:pt x="134536" y="73683"/>
                  </a:cubicBezTo>
                  <a:cubicBezTo>
                    <a:pt x="134428" y="73874"/>
                    <a:pt x="134315" y="74065"/>
                    <a:pt x="134204" y="74255"/>
                  </a:cubicBezTo>
                  <a:lnTo>
                    <a:pt x="134010" y="74587"/>
                  </a:lnTo>
                  <a:lnTo>
                    <a:pt x="133814" y="74917"/>
                  </a:lnTo>
                  <a:lnTo>
                    <a:pt x="133568" y="75449"/>
                  </a:lnTo>
                  <a:cubicBezTo>
                    <a:pt x="133540" y="75612"/>
                    <a:pt x="133460" y="75765"/>
                    <a:pt x="133379" y="75913"/>
                  </a:cubicBezTo>
                  <a:lnTo>
                    <a:pt x="133311" y="76044"/>
                  </a:lnTo>
                  <a:lnTo>
                    <a:pt x="133072" y="76545"/>
                  </a:lnTo>
                  <a:lnTo>
                    <a:pt x="132893" y="76933"/>
                  </a:lnTo>
                  <a:cubicBezTo>
                    <a:pt x="132791" y="77154"/>
                    <a:pt x="132690" y="77375"/>
                    <a:pt x="132585" y="77593"/>
                  </a:cubicBezTo>
                  <a:lnTo>
                    <a:pt x="132533" y="77701"/>
                  </a:lnTo>
                  <a:lnTo>
                    <a:pt x="132253" y="78313"/>
                  </a:lnTo>
                  <a:lnTo>
                    <a:pt x="131976" y="78922"/>
                  </a:lnTo>
                  <a:cubicBezTo>
                    <a:pt x="131580" y="79791"/>
                    <a:pt x="131188" y="80660"/>
                    <a:pt x="130801" y="81527"/>
                  </a:cubicBezTo>
                  <a:cubicBezTo>
                    <a:pt x="130560" y="82055"/>
                    <a:pt x="130305" y="82576"/>
                    <a:pt x="130050" y="83096"/>
                  </a:cubicBezTo>
                  <a:lnTo>
                    <a:pt x="129680" y="83849"/>
                  </a:lnTo>
                  <a:cubicBezTo>
                    <a:pt x="129621" y="83968"/>
                    <a:pt x="129552" y="84042"/>
                    <a:pt x="129457" y="84079"/>
                  </a:cubicBezTo>
                  <a:cubicBezTo>
                    <a:pt x="129402" y="84103"/>
                    <a:pt x="129345" y="84115"/>
                    <a:pt x="129286" y="84115"/>
                  </a:cubicBezTo>
                  <a:cubicBezTo>
                    <a:pt x="129283" y="84115"/>
                    <a:pt x="129280" y="84115"/>
                    <a:pt x="129277" y="84115"/>
                  </a:cubicBezTo>
                  <a:cubicBezTo>
                    <a:pt x="129250" y="84115"/>
                    <a:pt x="129223" y="84109"/>
                    <a:pt x="129198" y="84100"/>
                  </a:cubicBezTo>
                  <a:lnTo>
                    <a:pt x="129121" y="84231"/>
                  </a:lnTo>
                  <a:cubicBezTo>
                    <a:pt x="128818" y="84749"/>
                    <a:pt x="128520" y="85271"/>
                    <a:pt x="128218" y="85790"/>
                  </a:cubicBezTo>
                  <a:cubicBezTo>
                    <a:pt x="128052" y="86082"/>
                    <a:pt x="127888" y="86371"/>
                    <a:pt x="127725" y="86656"/>
                  </a:cubicBezTo>
                  <a:cubicBezTo>
                    <a:pt x="127778" y="86778"/>
                    <a:pt x="127770" y="86918"/>
                    <a:pt x="127703" y="87034"/>
                  </a:cubicBezTo>
                  <a:cubicBezTo>
                    <a:pt x="126908" y="88476"/>
                    <a:pt x="126289" y="89661"/>
                    <a:pt x="125755" y="90766"/>
                  </a:cubicBezTo>
                  <a:lnTo>
                    <a:pt x="125423" y="91464"/>
                  </a:lnTo>
                  <a:cubicBezTo>
                    <a:pt x="125257" y="91817"/>
                    <a:pt x="125087" y="92167"/>
                    <a:pt x="124916" y="92515"/>
                  </a:cubicBezTo>
                  <a:lnTo>
                    <a:pt x="124764" y="92825"/>
                  </a:lnTo>
                  <a:lnTo>
                    <a:pt x="124456" y="93445"/>
                  </a:lnTo>
                  <a:lnTo>
                    <a:pt x="124305" y="93743"/>
                  </a:lnTo>
                  <a:lnTo>
                    <a:pt x="124155" y="94035"/>
                  </a:lnTo>
                  <a:lnTo>
                    <a:pt x="124085" y="94173"/>
                  </a:lnTo>
                  <a:lnTo>
                    <a:pt x="124074" y="94192"/>
                  </a:lnTo>
                  <a:cubicBezTo>
                    <a:pt x="124268" y="94139"/>
                    <a:pt x="124462" y="94090"/>
                    <a:pt x="124656" y="94045"/>
                  </a:cubicBezTo>
                  <a:lnTo>
                    <a:pt x="124893" y="93991"/>
                  </a:lnTo>
                  <a:cubicBezTo>
                    <a:pt x="125141" y="93934"/>
                    <a:pt x="125390" y="93876"/>
                    <a:pt x="125633" y="93802"/>
                  </a:cubicBezTo>
                  <a:lnTo>
                    <a:pt x="126702" y="93470"/>
                  </a:lnTo>
                  <a:cubicBezTo>
                    <a:pt x="127045" y="93361"/>
                    <a:pt x="127387" y="93257"/>
                    <a:pt x="127731" y="93163"/>
                  </a:cubicBezTo>
                  <a:cubicBezTo>
                    <a:pt x="128038" y="93083"/>
                    <a:pt x="128348" y="93016"/>
                    <a:pt x="128656" y="92952"/>
                  </a:cubicBezTo>
                  <a:cubicBezTo>
                    <a:pt x="129009" y="92886"/>
                    <a:pt x="129356" y="92816"/>
                    <a:pt x="129712" y="92742"/>
                  </a:cubicBezTo>
                  <a:cubicBezTo>
                    <a:pt x="130332" y="92618"/>
                    <a:pt x="130950" y="92484"/>
                    <a:pt x="131569" y="92349"/>
                  </a:cubicBezTo>
                  <a:lnTo>
                    <a:pt x="132361" y="92180"/>
                  </a:lnTo>
                  <a:lnTo>
                    <a:pt x="132450" y="92150"/>
                  </a:lnTo>
                  <a:lnTo>
                    <a:pt x="132450" y="92146"/>
                  </a:lnTo>
                  <a:lnTo>
                    <a:pt x="132824" y="92094"/>
                  </a:lnTo>
                  <a:cubicBezTo>
                    <a:pt x="133463" y="91972"/>
                    <a:pt x="134121" y="91848"/>
                    <a:pt x="134759" y="91688"/>
                  </a:cubicBezTo>
                  <a:cubicBezTo>
                    <a:pt x="135165" y="91588"/>
                    <a:pt x="135564" y="91477"/>
                    <a:pt x="135960" y="91366"/>
                  </a:cubicBezTo>
                  <a:cubicBezTo>
                    <a:pt x="136075" y="91394"/>
                    <a:pt x="136198" y="91399"/>
                    <a:pt x="136325" y="91400"/>
                  </a:cubicBezTo>
                  <a:lnTo>
                    <a:pt x="136427" y="91403"/>
                  </a:lnTo>
                  <a:lnTo>
                    <a:pt x="136569" y="91407"/>
                  </a:lnTo>
                  <a:lnTo>
                    <a:pt x="136713" y="91403"/>
                  </a:lnTo>
                  <a:lnTo>
                    <a:pt x="136861" y="91403"/>
                  </a:lnTo>
                  <a:cubicBezTo>
                    <a:pt x="137142" y="91403"/>
                    <a:pt x="137377" y="91385"/>
                    <a:pt x="137607" y="91364"/>
                  </a:cubicBezTo>
                  <a:lnTo>
                    <a:pt x="137936" y="91339"/>
                  </a:lnTo>
                  <a:cubicBezTo>
                    <a:pt x="138397" y="91300"/>
                    <a:pt x="138852" y="91263"/>
                    <a:pt x="139309" y="91214"/>
                  </a:cubicBezTo>
                  <a:lnTo>
                    <a:pt x="139583" y="91183"/>
                  </a:lnTo>
                  <a:cubicBezTo>
                    <a:pt x="140003" y="91137"/>
                    <a:pt x="140423" y="91090"/>
                    <a:pt x="140845" y="91032"/>
                  </a:cubicBezTo>
                  <a:cubicBezTo>
                    <a:pt x="141099" y="90998"/>
                    <a:pt x="141356" y="90959"/>
                    <a:pt x="141608" y="90907"/>
                  </a:cubicBezTo>
                  <a:cubicBezTo>
                    <a:pt x="141739" y="90884"/>
                    <a:pt x="141872" y="90854"/>
                    <a:pt x="141999" y="90819"/>
                  </a:cubicBezTo>
                  <a:cubicBezTo>
                    <a:pt x="142070" y="90799"/>
                    <a:pt x="142137" y="90774"/>
                    <a:pt x="142204" y="90746"/>
                  </a:cubicBezTo>
                  <a:cubicBezTo>
                    <a:pt x="142305" y="90707"/>
                    <a:pt x="142395" y="90644"/>
                    <a:pt x="142469" y="90564"/>
                  </a:cubicBezTo>
                  <a:cubicBezTo>
                    <a:pt x="142517" y="90509"/>
                    <a:pt x="142550" y="90444"/>
                    <a:pt x="142564" y="90372"/>
                  </a:cubicBezTo>
                  <a:cubicBezTo>
                    <a:pt x="142585" y="90276"/>
                    <a:pt x="142568" y="90190"/>
                    <a:pt x="142514" y="90079"/>
                  </a:cubicBezTo>
                  <a:lnTo>
                    <a:pt x="142661" y="90062"/>
                  </a:lnTo>
                  <a:lnTo>
                    <a:pt x="142782" y="90040"/>
                  </a:lnTo>
                  <a:cubicBezTo>
                    <a:pt x="142899" y="90018"/>
                    <a:pt x="143015" y="89991"/>
                    <a:pt x="143133" y="89963"/>
                  </a:cubicBezTo>
                  <a:lnTo>
                    <a:pt x="143267" y="89935"/>
                  </a:lnTo>
                  <a:lnTo>
                    <a:pt x="143366" y="89902"/>
                  </a:lnTo>
                  <a:cubicBezTo>
                    <a:pt x="143396" y="90008"/>
                    <a:pt x="143507" y="90095"/>
                    <a:pt x="143596" y="90132"/>
                  </a:cubicBezTo>
                  <a:cubicBezTo>
                    <a:pt x="143646" y="90151"/>
                    <a:pt x="143700" y="90160"/>
                    <a:pt x="143753" y="90160"/>
                  </a:cubicBezTo>
                  <a:cubicBezTo>
                    <a:pt x="143756" y="90160"/>
                    <a:pt x="143760" y="90160"/>
                    <a:pt x="143763" y="90160"/>
                  </a:cubicBezTo>
                  <a:cubicBezTo>
                    <a:pt x="143814" y="90160"/>
                    <a:pt x="143866" y="90150"/>
                    <a:pt x="143912" y="90129"/>
                  </a:cubicBezTo>
                  <a:cubicBezTo>
                    <a:pt x="144016" y="90085"/>
                    <a:pt x="144099" y="90004"/>
                    <a:pt x="144143" y="89899"/>
                  </a:cubicBezTo>
                  <a:cubicBezTo>
                    <a:pt x="144183" y="89791"/>
                    <a:pt x="144171" y="89695"/>
                    <a:pt x="144138" y="89586"/>
                  </a:cubicBezTo>
                  <a:lnTo>
                    <a:pt x="144091" y="89413"/>
                  </a:lnTo>
                  <a:lnTo>
                    <a:pt x="144042" y="89247"/>
                  </a:lnTo>
                  <a:cubicBezTo>
                    <a:pt x="143978" y="88994"/>
                    <a:pt x="143928" y="88737"/>
                    <a:pt x="143892" y="88477"/>
                  </a:cubicBezTo>
                  <a:lnTo>
                    <a:pt x="143851" y="88152"/>
                  </a:lnTo>
                  <a:cubicBezTo>
                    <a:pt x="143833" y="87967"/>
                    <a:pt x="143809" y="87782"/>
                    <a:pt x="143781" y="87600"/>
                  </a:cubicBezTo>
                  <a:cubicBezTo>
                    <a:pt x="143729" y="87265"/>
                    <a:pt x="143704" y="86910"/>
                    <a:pt x="143692" y="86446"/>
                  </a:cubicBezTo>
                  <a:cubicBezTo>
                    <a:pt x="143698" y="86218"/>
                    <a:pt x="143710" y="85985"/>
                    <a:pt x="143732" y="85750"/>
                  </a:cubicBezTo>
                  <a:cubicBezTo>
                    <a:pt x="143743" y="85635"/>
                    <a:pt x="143756" y="85524"/>
                    <a:pt x="143768" y="85412"/>
                  </a:cubicBezTo>
                  <a:cubicBezTo>
                    <a:pt x="143783" y="85300"/>
                    <a:pt x="143793" y="85189"/>
                    <a:pt x="143803" y="85077"/>
                  </a:cubicBezTo>
                  <a:lnTo>
                    <a:pt x="143809" y="84987"/>
                  </a:lnTo>
                  <a:cubicBezTo>
                    <a:pt x="143822" y="84834"/>
                    <a:pt x="143836" y="84674"/>
                    <a:pt x="143809" y="84529"/>
                  </a:cubicBezTo>
                  <a:cubicBezTo>
                    <a:pt x="143768" y="84333"/>
                    <a:pt x="143673" y="84173"/>
                    <a:pt x="143568" y="84004"/>
                  </a:cubicBezTo>
                  <a:cubicBezTo>
                    <a:pt x="143357" y="83605"/>
                    <a:pt x="143194" y="83240"/>
                    <a:pt x="143034" y="82874"/>
                  </a:cubicBezTo>
                  <a:cubicBezTo>
                    <a:pt x="142973" y="82733"/>
                    <a:pt x="142917" y="82590"/>
                    <a:pt x="142862" y="82446"/>
                  </a:cubicBezTo>
                  <a:lnTo>
                    <a:pt x="142785" y="82247"/>
                  </a:lnTo>
                  <a:cubicBezTo>
                    <a:pt x="142718" y="82081"/>
                    <a:pt x="142651" y="81912"/>
                    <a:pt x="142588" y="81743"/>
                  </a:cubicBezTo>
                  <a:cubicBezTo>
                    <a:pt x="142441" y="81344"/>
                    <a:pt x="142314" y="80938"/>
                    <a:pt x="142187" y="80530"/>
                  </a:cubicBezTo>
                  <a:cubicBezTo>
                    <a:pt x="142131" y="80343"/>
                    <a:pt x="142073" y="80162"/>
                    <a:pt x="142013" y="79980"/>
                  </a:cubicBezTo>
                  <a:cubicBezTo>
                    <a:pt x="141935" y="79744"/>
                    <a:pt x="141861" y="79507"/>
                    <a:pt x="141793" y="79273"/>
                  </a:cubicBezTo>
                  <a:cubicBezTo>
                    <a:pt x="141725" y="79013"/>
                    <a:pt x="141670" y="78786"/>
                    <a:pt x="141620" y="78557"/>
                  </a:cubicBezTo>
                  <a:lnTo>
                    <a:pt x="141537" y="78195"/>
                  </a:lnTo>
                  <a:cubicBezTo>
                    <a:pt x="141501" y="78042"/>
                    <a:pt x="141467" y="77892"/>
                    <a:pt x="141437" y="77741"/>
                  </a:cubicBezTo>
                  <a:cubicBezTo>
                    <a:pt x="141367" y="77397"/>
                    <a:pt x="141313" y="77049"/>
                    <a:pt x="141259" y="76702"/>
                  </a:cubicBezTo>
                  <a:lnTo>
                    <a:pt x="141179" y="76183"/>
                  </a:lnTo>
                  <a:lnTo>
                    <a:pt x="141137" y="75947"/>
                  </a:lnTo>
                  <a:cubicBezTo>
                    <a:pt x="141061" y="75513"/>
                    <a:pt x="140983" y="75062"/>
                    <a:pt x="140955" y="74613"/>
                  </a:cubicBezTo>
                  <a:cubicBezTo>
                    <a:pt x="140924" y="74067"/>
                    <a:pt x="140894" y="73517"/>
                    <a:pt x="140878" y="72971"/>
                  </a:cubicBezTo>
                  <a:lnTo>
                    <a:pt x="140878" y="72770"/>
                  </a:lnTo>
                  <a:cubicBezTo>
                    <a:pt x="140878" y="72634"/>
                    <a:pt x="140881" y="72498"/>
                    <a:pt x="140878" y="72365"/>
                  </a:cubicBezTo>
                  <a:lnTo>
                    <a:pt x="140863" y="72470"/>
                  </a:lnTo>
                  <a:cubicBezTo>
                    <a:pt x="140875" y="71984"/>
                    <a:pt x="140905" y="71499"/>
                    <a:pt x="140933" y="71011"/>
                  </a:cubicBezTo>
                  <a:lnTo>
                    <a:pt x="140946" y="70793"/>
                  </a:lnTo>
                  <a:cubicBezTo>
                    <a:pt x="140978" y="70107"/>
                    <a:pt x="141032" y="69539"/>
                    <a:pt x="141111" y="69005"/>
                  </a:cubicBezTo>
                  <a:cubicBezTo>
                    <a:pt x="141196" y="68438"/>
                    <a:pt x="141298" y="67871"/>
                    <a:pt x="141406" y="67311"/>
                  </a:cubicBezTo>
                  <a:cubicBezTo>
                    <a:pt x="141514" y="66733"/>
                    <a:pt x="141627" y="66151"/>
                    <a:pt x="141771" y="65579"/>
                  </a:cubicBezTo>
                  <a:lnTo>
                    <a:pt x="141811" y="65413"/>
                  </a:lnTo>
                  <a:lnTo>
                    <a:pt x="141852" y="65244"/>
                  </a:lnTo>
                  <a:cubicBezTo>
                    <a:pt x="141879" y="65152"/>
                    <a:pt x="141926" y="64989"/>
                    <a:pt x="141974" y="64826"/>
                  </a:cubicBezTo>
                  <a:lnTo>
                    <a:pt x="142073" y="64482"/>
                  </a:lnTo>
                  <a:cubicBezTo>
                    <a:pt x="142153" y="64190"/>
                    <a:pt x="142239" y="63902"/>
                    <a:pt x="142326" y="63621"/>
                  </a:cubicBezTo>
                  <a:cubicBezTo>
                    <a:pt x="142464" y="63166"/>
                    <a:pt x="142633" y="62725"/>
                    <a:pt x="142799" y="62285"/>
                  </a:cubicBezTo>
                  <a:lnTo>
                    <a:pt x="142928" y="61950"/>
                  </a:lnTo>
                  <a:cubicBezTo>
                    <a:pt x="143278" y="61007"/>
                    <a:pt x="143745" y="60018"/>
                    <a:pt x="144393" y="58839"/>
                  </a:cubicBezTo>
                  <a:cubicBezTo>
                    <a:pt x="145001" y="57796"/>
                    <a:pt x="145591" y="56774"/>
                    <a:pt x="146245" y="55816"/>
                  </a:cubicBezTo>
                  <a:lnTo>
                    <a:pt x="146562" y="55343"/>
                  </a:lnTo>
                  <a:cubicBezTo>
                    <a:pt x="146811" y="54969"/>
                    <a:pt x="147059" y="54596"/>
                    <a:pt x="147318" y="54233"/>
                  </a:cubicBezTo>
                  <a:cubicBezTo>
                    <a:pt x="147650" y="53755"/>
                    <a:pt x="147999" y="53296"/>
                    <a:pt x="148346" y="52833"/>
                  </a:cubicBezTo>
                  <a:lnTo>
                    <a:pt x="148429" y="52728"/>
                  </a:lnTo>
                  <a:cubicBezTo>
                    <a:pt x="148500" y="52628"/>
                    <a:pt x="148525" y="52503"/>
                    <a:pt x="148500" y="52382"/>
                  </a:cubicBezTo>
                  <a:cubicBezTo>
                    <a:pt x="148685" y="52163"/>
                    <a:pt x="148882" y="51948"/>
                    <a:pt x="149084" y="51731"/>
                  </a:cubicBezTo>
                  <a:lnTo>
                    <a:pt x="149170" y="51638"/>
                  </a:lnTo>
                  <a:cubicBezTo>
                    <a:pt x="149333" y="51460"/>
                    <a:pt x="149493" y="51281"/>
                    <a:pt x="149662" y="51109"/>
                  </a:cubicBezTo>
                  <a:cubicBezTo>
                    <a:pt x="149926" y="50867"/>
                    <a:pt x="150208" y="50646"/>
                    <a:pt x="150493" y="50425"/>
                  </a:cubicBezTo>
                  <a:cubicBezTo>
                    <a:pt x="150803" y="50192"/>
                    <a:pt x="151111" y="49958"/>
                    <a:pt x="151428" y="49733"/>
                  </a:cubicBezTo>
                  <a:lnTo>
                    <a:pt x="151786" y="49478"/>
                  </a:lnTo>
                  <a:cubicBezTo>
                    <a:pt x="151965" y="49351"/>
                    <a:pt x="152143" y="49224"/>
                    <a:pt x="152325" y="49097"/>
                  </a:cubicBezTo>
                  <a:lnTo>
                    <a:pt x="152705" y="48844"/>
                  </a:lnTo>
                  <a:cubicBezTo>
                    <a:pt x="152882" y="48725"/>
                    <a:pt x="153053" y="48606"/>
                    <a:pt x="153228" y="48488"/>
                  </a:cubicBezTo>
                  <a:cubicBezTo>
                    <a:pt x="153427" y="48352"/>
                    <a:pt x="153621" y="48208"/>
                    <a:pt x="153815" y="48064"/>
                  </a:cubicBezTo>
                  <a:lnTo>
                    <a:pt x="154144" y="47828"/>
                  </a:lnTo>
                  <a:cubicBezTo>
                    <a:pt x="154448" y="47610"/>
                    <a:pt x="154761" y="47406"/>
                    <a:pt x="155082" y="47212"/>
                  </a:cubicBezTo>
                  <a:lnTo>
                    <a:pt x="155317" y="47062"/>
                  </a:lnTo>
                  <a:cubicBezTo>
                    <a:pt x="155403" y="47007"/>
                    <a:pt x="155489" y="46954"/>
                    <a:pt x="155578" y="46902"/>
                  </a:cubicBezTo>
                  <a:cubicBezTo>
                    <a:pt x="155751" y="46804"/>
                    <a:pt x="155923" y="46700"/>
                    <a:pt x="156094" y="46592"/>
                  </a:cubicBezTo>
                  <a:cubicBezTo>
                    <a:pt x="156242" y="46500"/>
                    <a:pt x="156393" y="46408"/>
                    <a:pt x="156546" y="46317"/>
                  </a:cubicBezTo>
                  <a:cubicBezTo>
                    <a:pt x="156696" y="46227"/>
                    <a:pt x="156850" y="46138"/>
                    <a:pt x="156998" y="46046"/>
                  </a:cubicBezTo>
                  <a:cubicBezTo>
                    <a:pt x="157510" y="45755"/>
                    <a:pt x="158027" y="45499"/>
                    <a:pt x="158469" y="45290"/>
                  </a:cubicBezTo>
                  <a:cubicBezTo>
                    <a:pt x="158960" y="45053"/>
                    <a:pt x="159455" y="44817"/>
                    <a:pt x="159953" y="44607"/>
                  </a:cubicBezTo>
                  <a:cubicBezTo>
                    <a:pt x="160186" y="44504"/>
                    <a:pt x="160423" y="44408"/>
                    <a:pt x="160657" y="44314"/>
                  </a:cubicBezTo>
                  <a:lnTo>
                    <a:pt x="160825" y="44248"/>
                  </a:lnTo>
                  <a:cubicBezTo>
                    <a:pt x="161003" y="44175"/>
                    <a:pt x="161182" y="44104"/>
                    <a:pt x="161360" y="44043"/>
                  </a:cubicBezTo>
                  <a:cubicBezTo>
                    <a:pt x="161926" y="43855"/>
                    <a:pt x="162427" y="43686"/>
                    <a:pt x="162934" y="43539"/>
                  </a:cubicBezTo>
                  <a:lnTo>
                    <a:pt x="163037" y="43511"/>
                  </a:lnTo>
                  <a:lnTo>
                    <a:pt x="163646" y="43345"/>
                  </a:lnTo>
                  <a:cubicBezTo>
                    <a:pt x="164497" y="43115"/>
                    <a:pt x="165444" y="42930"/>
                    <a:pt x="166361" y="42747"/>
                  </a:cubicBezTo>
                  <a:cubicBezTo>
                    <a:pt x="166798" y="42661"/>
                    <a:pt x="167233" y="42575"/>
                    <a:pt x="167667" y="42482"/>
                  </a:cubicBezTo>
                  <a:cubicBezTo>
                    <a:pt x="167990" y="42412"/>
                    <a:pt x="168315" y="42346"/>
                    <a:pt x="168641" y="42279"/>
                  </a:cubicBezTo>
                  <a:cubicBezTo>
                    <a:pt x="168859" y="42233"/>
                    <a:pt x="169075" y="42199"/>
                    <a:pt x="169292" y="42168"/>
                  </a:cubicBezTo>
                  <a:cubicBezTo>
                    <a:pt x="169427" y="42147"/>
                    <a:pt x="169557" y="42125"/>
                    <a:pt x="169690" y="42102"/>
                  </a:cubicBezTo>
                  <a:cubicBezTo>
                    <a:pt x="170413" y="41974"/>
                    <a:pt x="171143" y="41883"/>
                    <a:pt x="171876" y="41831"/>
                  </a:cubicBezTo>
                  <a:lnTo>
                    <a:pt x="172068" y="41819"/>
                  </a:lnTo>
                  <a:cubicBezTo>
                    <a:pt x="172466" y="41792"/>
                    <a:pt x="172865" y="41772"/>
                    <a:pt x="173267" y="41759"/>
                  </a:cubicBezTo>
                  <a:lnTo>
                    <a:pt x="173715" y="41767"/>
                  </a:lnTo>
                  <a:lnTo>
                    <a:pt x="174165" y="41770"/>
                  </a:lnTo>
                  <a:lnTo>
                    <a:pt x="174446" y="41770"/>
                  </a:lnTo>
                  <a:cubicBezTo>
                    <a:pt x="175030" y="41773"/>
                    <a:pt x="175618" y="41779"/>
                    <a:pt x="176202" y="41806"/>
                  </a:cubicBezTo>
                  <a:cubicBezTo>
                    <a:pt x="176518" y="41819"/>
                    <a:pt x="176836" y="41831"/>
                    <a:pt x="177150" y="41862"/>
                  </a:cubicBezTo>
                  <a:cubicBezTo>
                    <a:pt x="177279" y="41875"/>
                    <a:pt x="177406" y="41881"/>
                    <a:pt x="177531" y="41892"/>
                  </a:cubicBezTo>
                  <a:cubicBezTo>
                    <a:pt x="177684" y="41902"/>
                    <a:pt x="177838" y="41911"/>
                    <a:pt x="177988" y="41927"/>
                  </a:cubicBezTo>
                  <a:cubicBezTo>
                    <a:pt x="179009" y="42031"/>
                    <a:pt x="180344" y="42197"/>
                    <a:pt x="181635" y="42529"/>
                  </a:cubicBezTo>
                  <a:cubicBezTo>
                    <a:pt x="181815" y="42584"/>
                    <a:pt x="181995" y="42639"/>
                    <a:pt x="182173" y="42706"/>
                  </a:cubicBezTo>
                  <a:cubicBezTo>
                    <a:pt x="182330" y="42767"/>
                    <a:pt x="182483" y="42833"/>
                    <a:pt x="182637" y="42904"/>
                  </a:cubicBezTo>
                  <a:cubicBezTo>
                    <a:pt x="182732" y="42949"/>
                    <a:pt x="182787" y="42958"/>
                    <a:pt x="182843" y="42958"/>
                  </a:cubicBezTo>
                  <a:cubicBezTo>
                    <a:pt x="182997" y="42958"/>
                    <a:pt x="183138" y="42875"/>
                    <a:pt x="183211" y="42741"/>
                  </a:cubicBezTo>
                  <a:lnTo>
                    <a:pt x="183368" y="42781"/>
                  </a:lnTo>
                  <a:cubicBezTo>
                    <a:pt x="183665" y="42853"/>
                    <a:pt x="183960" y="42919"/>
                    <a:pt x="184243" y="43023"/>
                  </a:cubicBezTo>
                  <a:lnTo>
                    <a:pt x="184370" y="43066"/>
                  </a:lnTo>
                  <a:cubicBezTo>
                    <a:pt x="184570" y="43137"/>
                    <a:pt x="184786" y="43204"/>
                    <a:pt x="185004" y="43275"/>
                  </a:cubicBezTo>
                  <a:cubicBezTo>
                    <a:pt x="185182" y="43331"/>
                    <a:pt x="185361" y="43389"/>
                    <a:pt x="185539" y="43450"/>
                  </a:cubicBezTo>
                  <a:lnTo>
                    <a:pt x="185914" y="43586"/>
                  </a:lnTo>
                  <a:lnTo>
                    <a:pt x="186264" y="43715"/>
                  </a:lnTo>
                  <a:cubicBezTo>
                    <a:pt x="186311" y="43735"/>
                    <a:pt x="186360" y="43752"/>
                    <a:pt x="186408" y="43768"/>
                  </a:cubicBezTo>
                  <a:lnTo>
                    <a:pt x="186587" y="43837"/>
                  </a:lnTo>
                  <a:cubicBezTo>
                    <a:pt x="186977" y="43976"/>
                    <a:pt x="187366" y="44117"/>
                    <a:pt x="187747" y="44278"/>
                  </a:cubicBezTo>
                  <a:lnTo>
                    <a:pt x="187957" y="44372"/>
                  </a:lnTo>
                  <a:cubicBezTo>
                    <a:pt x="188107" y="44439"/>
                    <a:pt x="188260" y="44507"/>
                    <a:pt x="188414" y="44568"/>
                  </a:cubicBezTo>
                  <a:cubicBezTo>
                    <a:pt x="188531" y="44612"/>
                    <a:pt x="188647" y="44657"/>
                    <a:pt x="188765" y="44707"/>
                  </a:cubicBezTo>
                  <a:cubicBezTo>
                    <a:pt x="188946" y="44789"/>
                    <a:pt x="189123" y="44873"/>
                    <a:pt x="189299" y="44964"/>
                  </a:cubicBezTo>
                  <a:cubicBezTo>
                    <a:pt x="189585" y="45111"/>
                    <a:pt x="189873" y="45257"/>
                    <a:pt x="190163" y="45401"/>
                  </a:cubicBezTo>
                  <a:cubicBezTo>
                    <a:pt x="190429" y="45532"/>
                    <a:pt x="190684" y="45678"/>
                    <a:pt x="190939" y="45827"/>
                  </a:cubicBezTo>
                  <a:lnTo>
                    <a:pt x="191071" y="45902"/>
                  </a:lnTo>
                  <a:cubicBezTo>
                    <a:pt x="191566" y="46190"/>
                    <a:pt x="192051" y="46500"/>
                    <a:pt x="192521" y="46819"/>
                  </a:cubicBezTo>
                  <a:cubicBezTo>
                    <a:pt x="192721" y="46956"/>
                    <a:pt x="192884" y="47068"/>
                    <a:pt x="193037" y="47189"/>
                  </a:cubicBezTo>
                  <a:cubicBezTo>
                    <a:pt x="193241" y="47350"/>
                    <a:pt x="193437" y="47522"/>
                    <a:pt x="193621" y="47704"/>
                  </a:cubicBezTo>
                  <a:cubicBezTo>
                    <a:pt x="193820" y="47898"/>
                    <a:pt x="194011" y="48102"/>
                    <a:pt x="194199" y="48307"/>
                  </a:cubicBezTo>
                  <a:cubicBezTo>
                    <a:pt x="194349" y="48470"/>
                    <a:pt x="194497" y="48629"/>
                    <a:pt x="194653" y="48786"/>
                  </a:cubicBezTo>
                  <a:cubicBezTo>
                    <a:pt x="194746" y="48884"/>
                    <a:pt x="194844" y="48980"/>
                    <a:pt x="194944" y="49074"/>
                  </a:cubicBezTo>
                  <a:lnTo>
                    <a:pt x="195167" y="49287"/>
                  </a:lnTo>
                  <a:cubicBezTo>
                    <a:pt x="195323" y="49440"/>
                    <a:pt x="195477" y="49600"/>
                    <a:pt x="195627" y="49763"/>
                  </a:cubicBezTo>
                  <a:lnTo>
                    <a:pt x="195729" y="49871"/>
                  </a:lnTo>
                  <a:cubicBezTo>
                    <a:pt x="195823" y="49974"/>
                    <a:pt x="195915" y="50079"/>
                    <a:pt x="196008" y="50184"/>
                  </a:cubicBezTo>
                  <a:cubicBezTo>
                    <a:pt x="196100" y="50290"/>
                    <a:pt x="196192" y="50392"/>
                    <a:pt x="196288" y="50495"/>
                  </a:cubicBezTo>
                  <a:lnTo>
                    <a:pt x="196438" y="50661"/>
                  </a:lnTo>
                  <a:cubicBezTo>
                    <a:pt x="196582" y="50815"/>
                    <a:pt x="196726" y="50968"/>
                    <a:pt x="196865" y="51123"/>
                  </a:cubicBezTo>
                  <a:cubicBezTo>
                    <a:pt x="197041" y="51335"/>
                    <a:pt x="197215" y="51538"/>
                    <a:pt x="197377" y="51753"/>
                  </a:cubicBezTo>
                  <a:cubicBezTo>
                    <a:pt x="197543" y="51977"/>
                    <a:pt x="197703" y="52204"/>
                    <a:pt x="197858" y="52434"/>
                  </a:cubicBezTo>
                  <a:cubicBezTo>
                    <a:pt x="197971" y="52600"/>
                    <a:pt x="198085" y="52758"/>
                    <a:pt x="198199" y="52922"/>
                  </a:cubicBezTo>
                  <a:cubicBezTo>
                    <a:pt x="198434" y="53251"/>
                    <a:pt x="198664" y="53577"/>
                    <a:pt x="198871" y="53924"/>
                  </a:cubicBezTo>
                  <a:cubicBezTo>
                    <a:pt x="199021" y="54183"/>
                    <a:pt x="199172" y="54443"/>
                    <a:pt x="199316" y="54704"/>
                  </a:cubicBezTo>
                  <a:cubicBezTo>
                    <a:pt x="199385" y="54832"/>
                    <a:pt x="199458" y="54956"/>
                    <a:pt x="199532" y="55084"/>
                  </a:cubicBezTo>
                  <a:cubicBezTo>
                    <a:pt x="199605" y="55211"/>
                    <a:pt x="199681" y="55340"/>
                    <a:pt x="199749" y="55467"/>
                  </a:cubicBezTo>
                  <a:lnTo>
                    <a:pt x="199890" y="55720"/>
                  </a:lnTo>
                  <a:cubicBezTo>
                    <a:pt x="199983" y="55889"/>
                    <a:pt x="200078" y="56058"/>
                    <a:pt x="200161" y="56234"/>
                  </a:cubicBezTo>
                  <a:cubicBezTo>
                    <a:pt x="200261" y="56433"/>
                    <a:pt x="200363" y="56630"/>
                    <a:pt x="200465" y="56829"/>
                  </a:cubicBezTo>
                  <a:lnTo>
                    <a:pt x="200582" y="57060"/>
                  </a:lnTo>
                  <a:lnTo>
                    <a:pt x="200550" y="56959"/>
                  </a:lnTo>
                  <a:lnTo>
                    <a:pt x="200550" y="56959"/>
                  </a:lnTo>
                  <a:cubicBezTo>
                    <a:pt x="200836" y="57591"/>
                    <a:pt x="201127" y="58213"/>
                    <a:pt x="201401" y="58848"/>
                  </a:cubicBezTo>
                  <a:cubicBezTo>
                    <a:pt x="201655" y="59453"/>
                    <a:pt x="201887" y="60073"/>
                    <a:pt x="202112" y="60691"/>
                  </a:cubicBezTo>
                  <a:cubicBezTo>
                    <a:pt x="202189" y="60901"/>
                    <a:pt x="202266" y="61115"/>
                    <a:pt x="202336" y="61333"/>
                  </a:cubicBezTo>
                  <a:cubicBezTo>
                    <a:pt x="202311" y="61435"/>
                    <a:pt x="202323" y="61521"/>
                    <a:pt x="202336" y="61604"/>
                  </a:cubicBezTo>
                  <a:cubicBezTo>
                    <a:pt x="202352" y="61717"/>
                    <a:pt x="202363" y="61803"/>
                    <a:pt x="202370" y="61889"/>
                  </a:cubicBezTo>
                  <a:lnTo>
                    <a:pt x="202381" y="61981"/>
                  </a:lnTo>
                  <a:lnTo>
                    <a:pt x="202416" y="62323"/>
                  </a:lnTo>
                  <a:lnTo>
                    <a:pt x="202455" y="62703"/>
                  </a:lnTo>
                  <a:cubicBezTo>
                    <a:pt x="202499" y="63121"/>
                    <a:pt x="202525" y="63542"/>
                    <a:pt x="202554" y="63963"/>
                  </a:cubicBezTo>
                  <a:lnTo>
                    <a:pt x="202566" y="64153"/>
                  </a:lnTo>
                  <a:cubicBezTo>
                    <a:pt x="202597" y="64635"/>
                    <a:pt x="202624" y="65117"/>
                    <a:pt x="202649" y="65600"/>
                  </a:cubicBezTo>
                  <a:lnTo>
                    <a:pt x="202665" y="65960"/>
                  </a:lnTo>
                  <a:cubicBezTo>
                    <a:pt x="202685" y="66321"/>
                    <a:pt x="202701" y="66678"/>
                    <a:pt x="202738" y="67038"/>
                  </a:cubicBezTo>
                  <a:cubicBezTo>
                    <a:pt x="202748" y="67137"/>
                    <a:pt x="202790" y="67229"/>
                    <a:pt x="202856" y="67301"/>
                  </a:cubicBezTo>
                  <a:cubicBezTo>
                    <a:pt x="202856" y="67569"/>
                    <a:pt x="202865" y="67845"/>
                    <a:pt x="202876" y="68116"/>
                  </a:cubicBezTo>
                  <a:lnTo>
                    <a:pt x="202886" y="68322"/>
                  </a:lnTo>
                  <a:cubicBezTo>
                    <a:pt x="202911" y="69071"/>
                    <a:pt x="202867" y="69814"/>
                    <a:pt x="202829" y="70376"/>
                  </a:cubicBezTo>
                  <a:cubicBezTo>
                    <a:pt x="202809" y="70533"/>
                    <a:pt x="202790" y="70693"/>
                    <a:pt x="202771" y="70852"/>
                  </a:cubicBezTo>
                  <a:lnTo>
                    <a:pt x="202742" y="71070"/>
                  </a:lnTo>
                  <a:lnTo>
                    <a:pt x="202732" y="71151"/>
                  </a:lnTo>
                  <a:cubicBezTo>
                    <a:pt x="202707" y="71382"/>
                    <a:pt x="202679" y="71618"/>
                    <a:pt x="202693" y="71854"/>
                  </a:cubicBezTo>
                  <a:cubicBezTo>
                    <a:pt x="202706" y="72110"/>
                    <a:pt x="202754" y="72468"/>
                    <a:pt x="203041" y="72595"/>
                  </a:cubicBezTo>
                  <a:cubicBezTo>
                    <a:pt x="203114" y="72622"/>
                    <a:pt x="203191" y="72642"/>
                    <a:pt x="203268" y="72656"/>
                  </a:cubicBezTo>
                  <a:cubicBezTo>
                    <a:pt x="203313" y="72665"/>
                    <a:pt x="203358" y="72672"/>
                    <a:pt x="203402" y="72686"/>
                  </a:cubicBezTo>
                  <a:cubicBezTo>
                    <a:pt x="203574" y="72758"/>
                    <a:pt x="203742" y="72841"/>
                    <a:pt x="203903" y="72933"/>
                  </a:cubicBezTo>
                  <a:lnTo>
                    <a:pt x="204054" y="73018"/>
                  </a:lnTo>
                  <a:lnTo>
                    <a:pt x="204240" y="73123"/>
                  </a:lnTo>
                  <a:cubicBezTo>
                    <a:pt x="204368" y="73184"/>
                    <a:pt x="204500" y="73238"/>
                    <a:pt x="204636" y="73285"/>
                  </a:cubicBezTo>
                  <a:cubicBezTo>
                    <a:pt x="204813" y="73348"/>
                    <a:pt x="204996" y="73397"/>
                    <a:pt x="205178" y="73445"/>
                  </a:cubicBezTo>
                  <a:lnTo>
                    <a:pt x="205311" y="73480"/>
                  </a:lnTo>
                  <a:cubicBezTo>
                    <a:pt x="205533" y="73538"/>
                    <a:pt x="205749" y="73611"/>
                    <a:pt x="205964" y="73685"/>
                  </a:cubicBezTo>
                  <a:cubicBezTo>
                    <a:pt x="206302" y="73815"/>
                    <a:pt x="206624" y="73985"/>
                    <a:pt x="206925" y="74189"/>
                  </a:cubicBezTo>
                  <a:cubicBezTo>
                    <a:pt x="207119" y="74327"/>
                    <a:pt x="207301" y="74482"/>
                    <a:pt x="207470" y="74649"/>
                  </a:cubicBezTo>
                  <a:cubicBezTo>
                    <a:pt x="207614" y="74790"/>
                    <a:pt x="207749" y="74936"/>
                    <a:pt x="207882" y="75083"/>
                  </a:cubicBezTo>
                  <a:cubicBezTo>
                    <a:pt x="207971" y="75199"/>
                    <a:pt x="208052" y="75322"/>
                    <a:pt x="208121" y="75454"/>
                  </a:cubicBezTo>
                  <a:cubicBezTo>
                    <a:pt x="208146" y="75510"/>
                    <a:pt x="208167" y="75571"/>
                    <a:pt x="208181" y="75632"/>
                  </a:cubicBezTo>
                  <a:cubicBezTo>
                    <a:pt x="208198" y="75789"/>
                    <a:pt x="208201" y="75946"/>
                    <a:pt x="208189" y="76102"/>
                  </a:cubicBezTo>
                  <a:cubicBezTo>
                    <a:pt x="208160" y="76342"/>
                    <a:pt x="208109" y="76578"/>
                    <a:pt x="208032" y="76807"/>
                  </a:cubicBezTo>
                  <a:cubicBezTo>
                    <a:pt x="207955" y="77002"/>
                    <a:pt x="207871" y="77212"/>
                    <a:pt x="207744" y="77403"/>
                  </a:cubicBezTo>
                  <a:cubicBezTo>
                    <a:pt x="207553" y="77676"/>
                    <a:pt x="207356" y="77953"/>
                    <a:pt x="207113" y="78183"/>
                  </a:cubicBezTo>
                  <a:cubicBezTo>
                    <a:pt x="207003" y="78266"/>
                    <a:pt x="206889" y="78339"/>
                    <a:pt x="206775" y="78413"/>
                  </a:cubicBezTo>
                  <a:cubicBezTo>
                    <a:pt x="206695" y="78465"/>
                    <a:pt x="206610" y="78518"/>
                    <a:pt x="206530" y="78573"/>
                  </a:cubicBezTo>
                  <a:cubicBezTo>
                    <a:pt x="206433" y="78643"/>
                    <a:pt x="206330" y="78707"/>
                    <a:pt x="206228" y="78773"/>
                  </a:cubicBezTo>
                  <a:lnTo>
                    <a:pt x="205987" y="78927"/>
                  </a:lnTo>
                  <a:cubicBezTo>
                    <a:pt x="205798" y="79057"/>
                    <a:pt x="205640" y="79190"/>
                    <a:pt x="205516" y="79329"/>
                  </a:cubicBezTo>
                  <a:cubicBezTo>
                    <a:pt x="205436" y="79387"/>
                    <a:pt x="205402" y="79393"/>
                    <a:pt x="205362" y="79403"/>
                  </a:cubicBezTo>
                  <a:cubicBezTo>
                    <a:pt x="205250" y="79445"/>
                    <a:pt x="205157" y="79529"/>
                    <a:pt x="205107" y="79639"/>
                  </a:cubicBezTo>
                  <a:cubicBezTo>
                    <a:pt x="205062" y="79730"/>
                    <a:pt x="205059" y="79836"/>
                    <a:pt x="205098" y="79930"/>
                  </a:cubicBezTo>
                  <a:cubicBezTo>
                    <a:pt x="205225" y="80223"/>
                    <a:pt x="205377" y="80505"/>
                    <a:pt x="205550" y="80772"/>
                  </a:cubicBezTo>
                  <a:cubicBezTo>
                    <a:pt x="205621" y="80815"/>
                    <a:pt x="205666" y="80877"/>
                    <a:pt x="205707" y="80948"/>
                  </a:cubicBezTo>
                  <a:cubicBezTo>
                    <a:pt x="205781" y="81065"/>
                    <a:pt x="205854" y="81189"/>
                    <a:pt x="205929" y="81310"/>
                  </a:cubicBezTo>
                  <a:lnTo>
                    <a:pt x="206001" y="81411"/>
                  </a:lnTo>
                  <a:lnTo>
                    <a:pt x="206397" y="81964"/>
                  </a:lnTo>
                  <a:cubicBezTo>
                    <a:pt x="206656" y="82318"/>
                    <a:pt x="206898" y="82683"/>
                    <a:pt x="207141" y="83046"/>
                  </a:cubicBezTo>
                  <a:cubicBezTo>
                    <a:pt x="207337" y="83343"/>
                    <a:pt x="207531" y="83636"/>
                    <a:pt x="207736" y="83927"/>
                  </a:cubicBezTo>
                  <a:cubicBezTo>
                    <a:pt x="207927" y="84200"/>
                    <a:pt x="208115" y="84474"/>
                    <a:pt x="208304" y="84745"/>
                  </a:cubicBezTo>
                  <a:cubicBezTo>
                    <a:pt x="208265" y="84889"/>
                    <a:pt x="208284" y="85020"/>
                    <a:pt x="208358" y="85116"/>
                  </a:cubicBezTo>
                  <a:lnTo>
                    <a:pt x="208588" y="85407"/>
                  </a:lnTo>
                  <a:lnTo>
                    <a:pt x="208815" y="85695"/>
                  </a:lnTo>
                  <a:cubicBezTo>
                    <a:pt x="209007" y="86049"/>
                    <a:pt x="209214" y="86403"/>
                    <a:pt x="209419" y="86752"/>
                  </a:cubicBezTo>
                  <a:cubicBezTo>
                    <a:pt x="209645" y="87142"/>
                    <a:pt x="209878" y="87527"/>
                    <a:pt x="210117" y="87907"/>
                  </a:cubicBezTo>
                  <a:cubicBezTo>
                    <a:pt x="210305" y="88208"/>
                    <a:pt x="210507" y="88501"/>
                    <a:pt x="210705" y="88795"/>
                  </a:cubicBezTo>
                  <a:lnTo>
                    <a:pt x="210835" y="88986"/>
                  </a:lnTo>
                  <a:cubicBezTo>
                    <a:pt x="211101" y="89377"/>
                    <a:pt x="211365" y="89759"/>
                    <a:pt x="211639" y="90140"/>
                  </a:cubicBezTo>
                  <a:cubicBezTo>
                    <a:pt x="211666" y="90243"/>
                    <a:pt x="211710" y="90340"/>
                    <a:pt x="211771" y="90428"/>
                  </a:cubicBezTo>
                  <a:cubicBezTo>
                    <a:pt x="211841" y="90536"/>
                    <a:pt x="211891" y="90610"/>
                    <a:pt x="211943" y="90686"/>
                  </a:cubicBezTo>
                  <a:lnTo>
                    <a:pt x="212001" y="90768"/>
                  </a:lnTo>
                  <a:cubicBezTo>
                    <a:pt x="212035" y="90816"/>
                    <a:pt x="212068" y="90862"/>
                    <a:pt x="212093" y="90899"/>
                  </a:cubicBezTo>
                  <a:cubicBezTo>
                    <a:pt x="212197" y="90916"/>
                    <a:pt x="212292" y="90967"/>
                    <a:pt x="212366" y="91043"/>
                  </a:cubicBezTo>
                  <a:cubicBezTo>
                    <a:pt x="212511" y="91197"/>
                    <a:pt x="212619" y="91381"/>
                    <a:pt x="212726" y="91565"/>
                  </a:cubicBezTo>
                  <a:lnTo>
                    <a:pt x="212812" y="91713"/>
                  </a:lnTo>
                  <a:cubicBezTo>
                    <a:pt x="213023" y="92064"/>
                    <a:pt x="213232" y="92416"/>
                    <a:pt x="213435" y="92767"/>
                  </a:cubicBezTo>
                  <a:lnTo>
                    <a:pt x="213441" y="92773"/>
                  </a:lnTo>
                  <a:lnTo>
                    <a:pt x="213441" y="92777"/>
                  </a:lnTo>
                  <a:cubicBezTo>
                    <a:pt x="213506" y="92886"/>
                    <a:pt x="213567" y="92991"/>
                    <a:pt x="213628" y="93099"/>
                  </a:cubicBezTo>
                  <a:cubicBezTo>
                    <a:pt x="213665" y="93124"/>
                    <a:pt x="213708" y="93143"/>
                    <a:pt x="213751" y="93154"/>
                  </a:cubicBezTo>
                  <a:cubicBezTo>
                    <a:pt x="214133" y="93260"/>
                    <a:pt x="214523" y="93359"/>
                    <a:pt x="214910" y="93448"/>
                  </a:cubicBezTo>
                  <a:cubicBezTo>
                    <a:pt x="215295" y="93537"/>
                    <a:pt x="215683" y="93625"/>
                    <a:pt x="216062" y="93735"/>
                  </a:cubicBezTo>
                  <a:cubicBezTo>
                    <a:pt x="216462" y="93846"/>
                    <a:pt x="216855" y="93971"/>
                    <a:pt x="217251" y="94095"/>
                  </a:cubicBezTo>
                  <a:cubicBezTo>
                    <a:pt x="217537" y="94184"/>
                    <a:pt x="217825" y="94276"/>
                    <a:pt x="218117" y="94364"/>
                  </a:cubicBezTo>
                  <a:cubicBezTo>
                    <a:pt x="218541" y="94491"/>
                    <a:pt x="218962" y="94629"/>
                    <a:pt x="219383" y="94765"/>
                  </a:cubicBezTo>
                  <a:lnTo>
                    <a:pt x="220132" y="95008"/>
                  </a:lnTo>
                  <a:cubicBezTo>
                    <a:pt x="220482" y="95120"/>
                    <a:pt x="220836" y="95225"/>
                    <a:pt x="221190" y="95333"/>
                  </a:cubicBezTo>
                  <a:cubicBezTo>
                    <a:pt x="221578" y="95449"/>
                    <a:pt x="221963" y="95563"/>
                    <a:pt x="222347" y="95689"/>
                  </a:cubicBezTo>
                  <a:cubicBezTo>
                    <a:pt x="222994" y="95903"/>
                    <a:pt x="223675" y="96155"/>
                    <a:pt x="224486" y="96478"/>
                  </a:cubicBezTo>
                  <a:cubicBezTo>
                    <a:pt x="224738" y="96576"/>
                    <a:pt x="224995" y="96666"/>
                    <a:pt x="225253" y="96758"/>
                  </a:cubicBezTo>
                  <a:lnTo>
                    <a:pt x="225622" y="96890"/>
                  </a:lnTo>
                  <a:lnTo>
                    <a:pt x="225993" y="97026"/>
                  </a:lnTo>
                  <a:cubicBezTo>
                    <a:pt x="226208" y="97106"/>
                    <a:pt x="226421" y="97185"/>
                    <a:pt x="226635" y="97262"/>
                  </a:cubicBezTo>
                  <a:cubicBezTo>
                    <a:pt x="226862" y="97345"/>
                    <a:pt x="227085" y="97428"/>
                    <a:pt x="227310" y="97514"/>
                  </a:cubicBezTo>
                  <a:lnTo>
                    <a:pt x="227738" y="97677"/>
                  </a:lnTo>
                  <a:cubicBezTo>
                    <a:pt x="228079" y="97809"/>
                    <a:pt x="228423" y="97929"/>
                    <a:pt x="228765" y="98048"/>
                  </a:cubicBezTo>
                  <a:lnTo>
                    <a:pt x="229656" y="98364"/>
                  </a:lnTo>
                  <a:cubicBezTo>
                    <a:pt x="230036" y="98497"/>
                    <a:pt x="230417" y="98635"/>
                    <a:pt x="230800" y="98767"/>
                  </a:cubicBezTo>
                  <a:cubicBezTo>
                    <a:pt x="231170" y="98894"/>
                    <a:pt x="231541" y="99031"/>
                    <a:pt x="231907" y="99169"/>
                  </a:cubicBezTo>
                  <a:cubicBezTo>
                    <a:pt x="232137" y="99254"/>
                    <a:pt x="232367" y="99335"/>
                    <a:pt x="232598" y="99415"/>
                  </a:cubicBezTo>
                  <a:lnTo>
                    <a:pt x="233031" y="99567"/>
                  </a:lnTo>
                  <a:cubicBezTo>
                    <a:pt x="233437" y="99712"/>
                    <a:pt x="233845" y="99842"/>
                    <a:pt x="234257" y="99971"/>
                  </a:cubicBezTo>
                  <a:cubicBezTo>
                    <a:pt x="234561" y="100066"/>
                    <a:pt x="234865" y="100162"/>
                    <a:pt x="235168" y="100264"/>
                  </a:cubicBezTo>
                  <a:lnTo>
                    <a:pt x="235633" y="100420"/>
                  </a:lnTo>
                  <a:cubicBezTo>
                    <a:pt x="235829" y="100484"/>
                    <a:pt x="236026" y="100547"/>
                    <a:pt x="236221" y="100617"/>
                  </a:cubicBezTo>
                  <a:cubicBezTo>
                    <a:pt x="236560" y="100736"/>
                    <a:pt x="236898" y="100851"/>
                    <a:pt x="237238" y="100960"/>
                  </a:cubicBezTo>
                  <a:cubicBezTo>
                    <a:pt x="237996" y="101203"/>
                    <a:pt x="238749" y="101464"/>
                    <a:pt x="239499" y="101726"/>
                  </a:cubicBezTo>
                  <a:cubicBezTo>
                    <a:pt x="239966" y="101889"/>
                    <a:pt x="240435" y="102036"/>
                    <a:pt x="240905" y="102183"/>
                  </a:cubicBezTo>
                  <a:cubicBezTo>
                    <a:pt x="241231" y="102285"/>
                    <a:pt x="241553" y="102387"/>
                    <a:pt x="241879" y="102496"/>
                  </a:cubicBezTo>
                  <a:cubicBezTo>
                    <a:pt x="242645" y="102745"/>
                    <a:pt x="243409" y="103007"/>
                    <a:pt x="244165" y="103274"/>
                  </a:cubicBezTo>
                  <a:cubicBezTo>
                    <a:pt x="244392" y="103356"/>
                    <a:pt x="244614" y="103429"/>
                    <a:pt x="244841" y="103506"/>
                  </a:cubicBezTo>
                  <a:lnTo>
                    <a:pt x="245295" y="103656"/>
                  </a:lnTo>
                  <a:lnTo>
                    <a:pt x="245787" y="103830"/>
                  </a:lnTo>
                  <a:cubicBezTo>
                    <a:pt x="246020" y="103915"/>
                    <a:pt x="246250" y="103996"/>
                    <a:pt x="246487" y="104073"/>
                  </a:cubicBezTo>
                  <a:cubicBezTo>
                    <a:pt x="246889" y="104204"/>
                    <a:pt x="247292" y="104336"/>
                    <a:pt x="247688" y="104477"/>
                  </a:cubicBezTo>
                  <a:cubicBezTo>
                    <a:pt x="247904" y="104554"/>
                    <a:pt x="248124" y="104626"/>
                    <a:pt x="248342" y="104696"/>
                  </a:cubicBezTo>
                  <a:lnTo>
                    <a:pt x="248837" y="104862"/>
                  </a:lnTo>
                  <a:cubicBezTo>
                    <a:pt x="249233" y="104997"/>
                    <a:pt x="249632" y="105122"/>
                    <a:pt x="250028" y="105242"/>
                  </a:cubicBezTo>
                  <a:lnTo>
                    <a:pt x="250296" y="105329"/>
                  </a:lnTo>
                  <a:lnTo>
                    <a:pt x="250558" y="105411"/>
                  </a:lnTo>
                  <a:cubicBezTo>
                    <a:pt x="250650" y="105441"/>
                    <a:pt x="250747" y="105469"/>
                    <a:pt x="250842" y="105498"/>
                  </a:cubicBezTo>
                  <a:cubicBezTo>
                    <a:pt x="250938" y="105527"/>
                    <a:pt x="251033" y="105552"/>
                    <a:pt x="251129" y="105584"/>
                  </a:cubicBezTo>
                  <a:cubicBezTo>
                    <a:pt x="251592" y="105731"/>
                    <a:pt x="252056" y="105869"/>
                    <a:pt x="252518" y="106006"/>
                  </a:cubicBezTo>
                  <a:lnTo>
                    <a:pt x="253473" y="106293"/>
                  </a:lnTo>
                  <a:cubicBezTo>
                    <a:pt x="254152" y="106501"/>
                    <a:pt x="254833" y="106698"/>
                    <a:pt x="255519" y="106893"/>
                  </a:cubicBezTo>
                  <a:lnTo>
                    <a:pt x="255792" y="106972"/>
                  </a:lnTo>
                  <a:cubicBezTo>
                    <a:pt x="256299" y="107120"/>
                    <a:pt x="256806" y="107254"/>
                    <a:pt x="257318" y="107389"/>
                  </a:cubicBezTo>
                  <a:lnTo>
                    <a:pt x="258057" y="107586"/>
                  </a:lnTo>
                  <a:cubicBezTo>
                    <a:pt x="258279" y="107644"/>
                    <a:pt x="258499" y="107697"/>
                    <a:pt x="258719" y="107752"/>
                  </a:cubicBezTo>
                  <a:lnTo>
                    <a:pt x="259217" y="107877"/>
                  </a:lnTo>
                  <a:cubicBezTo>
                    <a:pt x="259593" y="107975"/>
                    <a:pt x="259974" y="108068"/>
                    <a:pt x="260357" y="108148"/>
                  </a:cubicBezTo>
                  <a:cubicBezTo>
                    <a:pt x="260813" y="108247"/>
                    <a:pt x="261273" y="108330"/>
                    <a:pt x="261733" y="108410"/>
                  </a:cubicBezTo>
                  <a:cubicBezTo>
                    <a:pt x="262021" y="108465"/>
                    <a:pt x="262308" y="108516"/>
                    <a:pt x="262596" y="108569"/>
                  </a:cubicBezTo>
                  <a:cubicBezTo>
                    <a:pt x="263008" y="108649"/>
                    <a:pt x="263420" y="108720"/>
                    <a:pt x="263831" y="108790"/>
                  </a:cubicBezTo>
                  <a:cubicBezTo>
                    <a:pt x="264207" y="108854"/>
                    <a:pt x="264586" y="108920"/>
                    <a:pt x="264959" y="108991"/>
                  </a:cubicBezTo>
                  <a:cubicBezTo>
                    <a:pt x="265367" y="109070"/>
                    <a:pt x="265779" y="109147"/>
                    <a:pt x="266192" y="109224"/>
                  </a:cubicBezTo>
                  <a:cubicBezTo>
                    <a:pt x="266388" y="109260"/>
                    <a:pt x="266581" y="109294"/>
                    <a:pt x="266776" y="109327"/>
                  </a:cubicBezTo>
                  <a:cubicBezTo>
                    <a:pt x="266972" y="109360"/>
                    <a:pt x="267166" y="109390"/>
                    <a:pt x="267360" y="109429"/>
                  </a:cubicBezTo>
                  <a:cubicBezTo>
                    <a:pt x="267757" y="109503"/>
                    <a:pt x="268156" y="109565"/>
                    <a:pt x="268555" y="109628"/>
                  </a:cubicBezTo>
                  <a:cubicBezTo>
                    <a:pt x="268788" y="109662"/>
                    <a:pt x="269017" y="109703"/>
                    <a:pt x="269250" y="109745"/>
                  </a:cubicBezTo>
                  <a:lnTo>
                    <a:pt x="269778" y="109835"/>
                  </a:lnTo>
                  <a:cubicBezTo>
                    <a:pt x="270556" y="109963"/>
                    <a:pt x="271344" y="110074"/>
                    <a:pt x="272128" y="110173"/>
                  </a:cubicBezTo>
                  <a:cubicBezTo>
                    <a:pt x="272476" y="110217"/>
                    <a:pt x="272825" y="110246"/>
                    <a:pt x="273172" y="110274"/>
                  </a:cubicBezTo>
                  <a:lnTo>
                    <a:pt x="273345" y="110290"/>
                  </a:lnTo>
                  <a:lnTo>
                    <a:pt x="273817" y="110339"/>
                  </a:lnTo>
                  <a:cubicBezTo>
                    <a:pt x="274048" y="110364"/>
                    <a:pt x="274281" y="110387"/>
                    <a:pt x="274511" y="110409"/>
                  </a:cubicBezTo>
                  <a:lnTo>
                    <a:pt x="274664" y="110422"/>
                  </a:lnTo>
                  <a:cubicBezTo>
                    <a:pt x="274999" y="110455"/>
                    <a:pt x="275331" y="110486"/>
                    <a:pt x="275662" y="110502"/>
                  </a:cubicBezTo>
                  <a:cubicBezTo>
                    <a:pt x="275768" y="110505"/>
                    <a:pt x="275870" y="110508"/>
                    <a:pt x="275975" y="110508"/>
                  </a:cubicBezTo>
                  <a:cubicBezTo>
                    <a:pt x="276221" y="110508"/>
                    <a:pt x="276466" y="110498"/>
                    <a:pt x="276712" y="110489"/>
                  </a:cubicBezTo>
                  <a:cubicBezTo>
                    <a:pt x="277019" y="110475"/>
                    <a:pt x="277315" y="110455"/>
                    <a:pt x="277613" y="110428"/>
                  </a:cubicBezTo>
                  <a:cubicBezTo>
                    <a:pt x="277965" y="110398"/>
                    <a:pt x="278316" y="110370"/>
                    <a:pt x="278663" y="110320"/>
                  </a:cubicBezTo>
                  <a:cubicBezTo>
                    <a:pt x="278912" y="110281"/>
                    <a:pt x="279238" y="110228"/>
                    <a:pt x="279557" y="110135"/>
                  </a:cubicBezTo>
                  <a:cubicBezTo>
                    <a:pt x="279855" y="110051"/>
                    <a:pt x="280144" y="109952"/>
                    <a:pt x="280432" y="109850"/>
                  </a:cubicBezTo>
                  <a:cubicBezTo>
                    <a:pt x="280730" y="109742"/>
                    <a:pt x="281018" y="109615"/>
                    <a:pt x="281298" y="109467"/>
                  </a:cubicBezTo>
                  <a:cubicBezTo>
                    <a:pt x="281502" y="109355"/>
                    <a:pt x="281704" y="109236"/>
                    <a:pt x="281904" y="109116"/>
                  </a:cubicBezTo>
                  <a:lnTo>
                    <a:pt x="282039" y="109036"/>
                  </a:lnTo>
                  <a:cubicBezTo>
                    <a:pt x="282211" y="108931"/>
                    <a:pt x="282383" y="108828"/>
                    <a:pt x="282546" y="108714"/>
                  </a:cubicBezTo>
                  <a:cubicBezTo>
                    <a:pt x="282748" y="108569"/>
                    <a:pt x="282958" y="108416"/>
                    <a:pt x="283121" y="108231"/>
                  </a:cubicBezTo>
                  <a:cubicBezTo>
                    <a:pt x="283200" y="108200"/>
                    <a:pt x="283268" y="108144"/>
                    <a:pt x="283313" y="108072"/>
                  </a:cubicBezTo>
                  <a:lnTo>
                    <a:pt x="283406" y="107912"/>
                  </a:lnTo>
                  <a:cubicBezTo>
                    <a:pt x="283467" y="107807"/>
                    <a:pt x="283529" y="107701"/>
                    <a:pt x="283590" y="107592"/>
                  </a:cubicBezTo>
                  <a:cubicBezTo>
                    <a:pt x="283651" y="107478"/>
                    <a:pt x="283702" y="107361"/>
                    <a:pt x="283753" y="107248"/>
                  </a:cubicBezTo>
                  <a:cubicBezTo>
                    <a:pt x="284079" y="106536"/>
                    <a:pt x="284379" y="105839"/>
                    <a:pt x="284478" y="105098"/>
                  </a:cubicBezTo>
                  <a:cubicBezTo>
                    <a:pt x="284533" y="104715"/>
                    <a:pt x="284522" y="104309"/>
                    <a:pt x="284503" y="103930"/>
                  </a:cubicBezTo>
                  <a:cubicBezTo>
                    <a:pt x="284483" y="103572"/>
                    <a:pt x="284408" y="103215"/>
                    <a:pt x="284331" y="102866"/>
                  </a:cubicBezTo>
                  <a:lnTo>
                    <a:pt x="284306" y="102745"/>
                  </a:lnTo>
                  <a:lnTo>
                    <a:pt x="284254" y="102506"/>
                  </a:lnTo>
                  <a:cubicBezTo>
                    <a:pt x="284184" y="102196"/>
                    <a:pt x="284118" y="101882"/>
                    <a:pt x="284033" y="101580"/>
                  </a:cubicBezTo>
                  <a:cubicBezTo>
                    <a:pt x="283947" y="101264"/>
                    <a:pt x="283846" y="100957"/>
                    <a:pt x="283744" y="100650"/>
                  </a:cubicBezTo>
                  <a:lnTo>
                    <a:pt x="283705" y="100536"/>
                  </a:lnTo>
                  <a:lnTo>
                    <a:pt x="283576" y="100187"/>
                  </a:lnTo>
                  <a:lnTo>
                    <a:pt x="283512" y="100018"/>
                  </a:lnTo>
                  <a:cubicBezTo>
                    <a:pt x="283443" y="99820"/>
                    <a:pt x="283363" y="99626"/>
                    <a:pt x="283274" y="99434"/>
                  </a:cubicBezTo>
                  <a:lnTo>
                    <a:pt x="282833" y="98469"/>
                  </a:lnTo>
                  <a:lnTo>
                    <a:pt x="282695" y="98162"/>
                  </a:lnTo>
                  <a:cubicBezTo>
                    <a:pt x="282574" y="97888"/>
                    <a:pt x="282449" y="97611"/>
                    <a:pt x="282319" y="97339"/>
                  </a:cubicBezTo>
                  <a:lnTo>
                    <a:pt x="282150" y="96994"/>
                  </a:lnTo>
                  <a:cubicBezTo>
                    <a:pt x="282050" y="96792"/>
                    <a:pt x="281954" y="96595"/>
                    <a:pt x="281852" y="96393"/>
                  </a:cubicBezTo>
                  <a:cubicBezTo>
                    <a:pt x="281564" y="95848"/>
                    <a:pt x="281270" y="95299"/>
                    <a:pt x="280980" y="94752"/>
                  </a:cubicBezTo>
                  <a:lnTo>
                    <a:pt x="280735" y="94294"/>
                  </a:lnTo>
                  <a:cubicBezTo>
                    <a:pt x="280412" y="93683"/>
                    <a:pt x="280058" y="93090"/>
                    <a:pt x="279703" y="92495"/>
                  </a:cubicBezTo>
                  <a:lnTo>
                    <a:pt x="279576" y="92282"/>
                  </a:lnTo>
                  <a:cubicBezTo>
                    <a:pt x="279202" y="91652"/>
                    <a:pt x="278824" y="91020"/>
                    <a:pt x="278425" y="90408"/>
                  </a:cubicBezTo>
                  <a:cubicBezTo>
                    <a:pt x="278187" y="90040"/>
                    <a:pt x="277940" y="89672"/>
                    <a:pt x="277697" y="89309"/>
                  </a:cubicBezTo>
                  <a:lnTo>
                    <a:pt x="277174" y="88513"/>
                  </a:lnTo>
                  <a:cubicBezTo>
                    <a:pt x="276739" y="87856"/>
                    <a:pt x="276268" y="87207"/>
                    <a:pt x="275825" y="86606"/>
                  </a:cubicBezTo>
                  <a:lnTo>
                    <a:pt x="275552" y="86227"/>
                  </a:lnTo>
                  <a:cubicBezTo>
                    <a:pt x="275281" y="85850"/>
                    <a:pt x="275009" y="85473"/>
                    <a:pt x="274735" y="85100"/>
                  </a:cubicBezTo>
                  <a:lnTo>
                    <a:pt x="274735" y="85100"/>
                  </a:lnTo>
                  <a:lnTo>
                    <a:pt x="274738" y="85109"/>
                  </a:lnTo>
                  <a:cubicBezTo>
                    <a:pt x="274196" y="84348"/>
                    <a:pt x="273629" y="83602"/>
                    <a:pt x="273058" y="82861"/>
                  </a:cubicBezTo>
                  <a:cubicBezTo>
                    <a:pt x="272765" y="82474"/>
                    <a:pt x="272465" y="82094"/>
                    <a:pt x="272161" y="81715"/>
                  </a:cubicBezTo>
                  <a:lnTo>
                    <a:pt x="271719" y="81172"/>
                  </a:lnTo>
                  <a:cubicBezTo>
                    <a:pt x="271528" y="80938"/>
                    <a:pt x="271337" y="80702"/>
                    <a:pt x="271146" y="80462"/>
                  </a:cubicBezTo>
                  <a:lnTo>
                    <a:pt x="270907" y="80124"/>
                  </a:lnTo>
                  <a:cubicBezTo>
                    <a:pt x="270769" y="79930"/>
                    <a:pt x="270631" y="79734"/>
                    <a:pt x="270487" y="79540"/>
                  </a:cubicBezTo>
                  <a:cubicBezTo>
                    <a:pt x="270223" y="79182"/>
                    <a:pt x="269949" y="78831"/>
                    <a:pt x="269673" y="78483"/>
                  </a:cubicBezTo>
                  <a:lnTo>
                    <a:pt x="268997" y="77589"/>
                  </a:lnTo>
                  <a:lnTo>
                    <a:pt x="268309" y="76703"/>
                  </a:lnTo>
                  <a:cubicBezTo>
                    <a:pt x="268082" y="76409"/>
                    <a:pt x="267846" y="76124"/>
                    <a:pt x="267611" y="75844"/>
                  </a:cubicBezTo>
                  <a:cubicBezTo>
                    <a:pt x="267483" y="75689"/>
                    <a:pt x="267354" y="75534"/>
                    <a:pt x="267231" y="75376"/>
                  </a:cubicBezTo>
                  <a:cubicBezTo>
                    <a:pt x="267105" y="75227"/>
                    <a:pt x="266985" y="75077"/>
                    <a:pt x="266859" y="74929"/>
                  </a:cubicBezTo>
                  <a:cubicBezTo>
                    <a:pt x="266611" y="74630"/>
                    <a:pt x="266371" y="74323"/>
                    <a:pt x="266131" y="74017"/>
                  </a:cubicBezTo>
                  <a:cubicBezTo>
                    <a:pt x="265882" y="73697"/>
                    <a:pt x="265634" y="73381"/>
                    <a:pt x="265375" y="73071"/>
                  </a:cubicBezTo>
                  <a:cubicBezTo>
                    <a:pt x="264924" y="72532"/>
                    <a:pt x="264478" y="71989"/>
                    <a:pt x="264027" y="71447"/>
                  </a:cubicBezTo>
                  <a:cubicBezTo>
                    <a:pt x="263401" y="70690"/>
                    <a:pt x="262775" y="69933"/>
                    <a:pt x="262140" y="69183"/>
                  </a:cubicBezTo>
                  <a:cubicBezTo>
                    <a:pt x="261923" y="68917"/>
                    <a:pt x="261693" y="68662"/>
                    <a:pt x="261459" y="68407"/>
                  </a:cubicBezTo>
                  <a:lnTo>
                    <a:pt x="261308" y="68238"/>
                  </a:lnTo>
                  <a:cubicBezTo>
                    <a:pt x="261159" y="68069"/>
                    <a:pt x="261016" y="67900"/>
                    <a:pt x="260872" y="67727"/>
                  </a:cubicBezTo>
                  <a:lnTo>
                    <a:pt x="260512" y="67309"/>
                  </a:lnTo>
                  <a:cubicBezTo>
                    <a:pt x="260031" y="66753"/>
                    <a:pt x="259541" y="66210"/>
                    <a:pt x="259048" y="65665"/>
                  </a:cubicBezTo>
                  <a:lnTo>
                    <a:pt x="258853" y="65451"/>
                  </a:lnTo>
                  <a:cubicBezTo>
                    <a:pt x="258575" y="65141"/>
                    <a:pt x="258301" y="64828"/>
                    <a:pt x="258026" y="64511"/>
                  </a:cubicBezTo>
                  <a:cubicBezTo>
                    <a:pt x="257730" y="64173"/>
                    <a:pt x="257432" y="63835"/>
                    <a:pt x="257129" y="63503"/>
                  </a:cubicBezTo>
                  <a:lnTo>
                    <a:pt x="256809" y="63145"/>
                  </a:lnTo>
                  <a:cubicBezTo>
                    <a:pt x="256631" y="62947"/>
                    <a:pt x="256448" y="62745"/>
                    <a:pt x="256268" y="62551"/>
                  </a:cubicBezTo>
                  <a:cubicBezTo>
                    <a:pt x="256020" y="62283"/>
                    <a:pt x="255770" y="62022"/>
                    <a:pt x="255516" y="61762"/>
                  </a:cubicBezTo>
                  <a:lnTo>
                    <a:pt x="255389" y="61631"/>
                  </a:lnTo>
                  <a:cubicBezTo>
                    <a:pt x="254833" y="61047"/>
                    <a:pt x="254287" y="60453"/>
                    <a:pt x="253744" y="59855"/>
                  </a:cubicBezTo>
                  <a:cubicBezTo>
                    <a:pt x="253323" y="59385"/>
                    <a:pt x="252889" y="58933"/>
                    <a:pt x="252450" y="58479"/>
                  </a:cubicBezTo>
                  <a:lnTo>
                    <a:pt x="252053" y="58062"/>
                  </a:lnTo>
                  <a:cubicBezTo>
                    <a:pt x="251538" y="57519"/>
                    <a:pt x="251023" y="56973"/>
                    <a:pt x="250515" y="56423"/>
                  </a:cubicBezTo>
                  <a:cubicBezTo>
                    <a:pt x="250033" y="55906"/>
                    <a:pt x="249541" y="55409"/>
                    <a:pt x="249040" y="54911"/>
                  </a:cubicBezTo>
                  <a:cubicBezTo>
                    <a:pt x="249080" y="54773"/>
                    <a:pt x="249031" y="54619"/>
                    <a:pt x="248917" y="54504"/>
                  </a:cubicBezTo>
                  <a:lnTo>
                    <a:pt x="248788" y="54374"/>
                  </a:lnTo>
                  <a:cubicBezTo>
                    <a:pt x="248657" y="54245"/>
                    <a:pt x="248527" y="54118"/>
                    <a:pt x="248402" y="53984"/>
                  </a:cubicBezTo>
                  <a:cubicBezTo>
                    <a:pt x="248256" y="53827"/>
                    <a:pt x="248112" y="53668"/>
                    <a:pt x="247966" y="53505"/>
                  </a:cubicBezTo>
                  <a:cubicBezTo>
                    <a:pt x="247808" y="53323"/>
                    <a:pt x="247648" y="53138"/>
                    <a:pt x="247489" y="52949"/>
                  </a:cubicBezTo>
                  <a:cubicBezTo>
                    <a:pt x="247019" y="52399"/>
                    <a:pt x="246457" y="51759"/>
                    <a:pt x="245840" y="51158"/>
                  </a:cubicBezTo>
                  <a:cubicBezTo>
                    <a:pt x="245489" y="50810"/>
                    <a:pt x="245151" y="50453"/>
                    <a:pt x="244810" y="50092"/>
                  </a:cubicBezTo>
                  <a:cubicBezTo>
                    <a:pt x="244580" y="49849"/>
                    <a:pt x="244350" y="49601"/>
                    <a:pt x="244113" y="49364"/>
                  </a:cubicBezTo>
                  <a:cubicBezTo>
                    <a:pt x="243551" y="48792"/>
                    <a:pt x="242964" y="48252"/>
                    <a:pt x="242411" y="47751"/>
                  </a:cubicBezTo>
                  <a:cubicBezTo>
                    <a:pt x="242175" y="47535"/>
                    <a:pt x="241942" y="47316"/>
                    <a:pt x="241710" y="47096"/>
                  </a:cubicBezTo>
                  <a:lnTo>
                    <a:pt x="241575" y="46971"/>
                  </a:lnTo>
                  <a:lnTo>
                    <a:pt x="241434" y="46838"/>
                  </a:lnTo>
                  <a:cubicBezTo>
                    <a:pt x="241198" y="46614"/>
                    <a:pt x="240961" y="46390"/>
                    <a:pt x="240730" y="46163"/>
                  </a:cubicBezTo>
                  <a:cubicBezTo>
                    <a:pt x="239624" y="45085"/>
                    <a:pt x="238514" y="44010"/>
                    <a:pt x="237395" y="42944"/>
                  </a:cubicBezTo>
                  <a:cubicBezTo>
                    <a:pt x="237022" y="42584"/>
                    <a:pt x="236648" y="42218"/>
                    <a:pt x="236278" y="41853"/>
                  </a:cubicBezTo>
                  <a:lnTo>
                    <a:pt x="235662" y="41245"/>
                  </a:lnTo>
                  <a:cubicBezTo>
                    <a:pt x="235388" y="40975"/>
                    <a:pt x="235117" y="40702"/>
                    <a:pt x="234844" y="40430"/>
                  </a:cubicBezTo>
                  <a:cubicBezTo>
                    <a:pt x="234544" y="40131"/>
                    <a:pt x="234243" y="39832"/>
                    <a:pt x="233938" y="39534"/>
                  </a:cubicBezTo>
                  <a:cubicBezTo>
                    <a:pt x="233358" y="38969"/>
                    <a:pt x="232776" y="38413"/>
                    <a:pt x="232181" y="37864"/>
                  </a:cubicBezTo>
                  <a:cubicBezTo>
                    <a:pt x="231859" y="37565"/>
                    <a:pt x="231533" y="37270"/>
                    <a:pt x="231207" y="36973"/>
                  </a:cubicBezTo>
                  <a:cubicBezTo>
                    <a:pt x="230919" y="36714"/>
                    <a:pt x="230633" y="36453"/>
                    <a:pt x="230345" y="36190"/>
                  </a:cubicBezTo>
                  <a:cubicBezTo>
                    <a:pt x="229164" y="35102"/>
                    <a:pt x="227979" y="34018"/>
                    <a:pt x="226775" y="32958"/>
                  </a:cubicBezTo>
                  <a:cubicBezTo>
                    <a:pt x="226159" y="32415"/>
                    <a:pt x="225549" y="31864"/>
                    <a:pt x="224946" y="31305"/>
                  </a:cubicBezTo>
                  <a:lnTo>
                    <a:pt x="224231" y="30643"/>
                  </a:lnTo>
                  <a:lnTo>
                    <a:pt x="223131" y="29638"/>
                  </a:lnTo>
                  <a:cubicBezTo>
                    <a:pt x="222812" y="29337"/>
                    <a:pt x="222480" y="29050"/>
                    <a:pt x="222151" y="28762"/>
                  </a:cubicBezTo>
                  <a:cubicBezTo>
                    <a:pt x="221865" y="28513"/>
                    <a:pt x="221577" y="28264"/>
                    <a:pt x="221295" y="28009"/>
                  </a:cubicBezTo>
                  <a:cubicBezTo>
                    <a:pt x="220784" y="27540"/>
                    <a:pt x="220268" y="27079"/>
                    <a:pt x="219750" y="26617"/>
                  </a:cubicBezTo>
                  <a:lnTo>
                    <a:pt x="219424" y="26328"/>
                  </a:lnTo>
                  <a:cubicBezTo>
                    <a:pt x="219178" y="26109"/>
                    <a:pt x="218932" y="25897"/>
                    <a:pt x="218683" y="25687"/>
                  </a:cubicBezTo>
                  <a:lnTo>
                    <a:pt x="218489" y="25521"/>
                  </a:lnTo>
                  <a:lnTo>
                    <a:pt x="218304" y="25355"/>
                  </a:lnTo>
                  <a:cubicBezTo>
                    <a:pt x="218057" y="25141"/>
                    <a:pt x="217811" y="24928"/>
                    <a:pt x="217565" y="24720"/>
                  </a:cubicBezTo>
                  <a:cubicBezTo>
                    <a:pt x="217270" y="24468"/>
                    <a:pt x="216975" y="24213"/>
                    <a:pt x="216681" y="23960"/>
                  </a:cubicBezTo>
                  <a:cubicBezTo>
                    <a:pt x="216368" y="23686"/>
                    <a:pt x="216051" y="23412"/>
                    <a:pt x="215732" y="23146"/>
                  </a:cubicBezTo>
                  <a:cubicBezTo>
                    <a:pt x="215366" y="22839"/>
                    <a:pt x="215004" y="22526"/>
                    <a:pt x="214644" y="22216"/>
                  </a:cubicBezTo>
                  <a:lnTo>
                    <a:pt x="213892" y="21571"/>
                  </a:lnTo>
                  <a:cubicBezTo>
                    <a:pt x="213264" y="21034"/>
                    <a:pt x="212629" y="20503"/>
                    <a:pt x="211993" y="19976"/>
                  </a:cubicBezTo>
                  <a:cubicBezTo>
                    <a:pt x="211359" y="19442"/>
                    <a:pt x="210720" y="18914"/>
                    <a:pt x="210067" y="18401"/>
                  </a:cubicBezTo>
                  <a:cubicBezTo>
                    <a:pt x="209421" y="17887"/>
                    <a:pt x="208768" y="17378"/>
                    <a:pt x="208110" y="16874"/>
                  </a:cubicBezTo>
                  <a:lnTo>
                    <a:pt x="207805" y="16636"/>
                  </a:lnTo>
                  <a:lnTo>
                    <a:pt x="207105" y="16090"/>
                  </a:lnTo>
                  <a:cubicBezTo>
                    <a:pt x="206905" y="15930"/>
                    <a:pt x="206696" y="15777"/>
                    <a:pt x="206493" y="15620"/>
                  </a:cubicBezTo>
                  <a:lnTo>
                    <a:pt x="206159" y="15368"/>
                  </a:lnTo>
                  <a:lnTo>
                    <a:pt x="205790" y="15086"/>
                  </a:lnTo>
                  <a:lnTo>
                    <a:pt x="205179" y="14624"/>
                  </a:lnTo>
                  <a:lnTo>
                    <a:pt x="204769" y="14314"/>
                  </a:lnTo>
                  <a:cubicBezTo>
                    <a:pt x="204545" y="14145"/>
                    <a:pt x="204324" y="13979"/>
                    <a:pt x="204101" y="13816"/>
                  </a:cubicBezTo>
                  <a:cubicBezTo>
                    <a:pt x="203455" y="13350"/>
                    <a:pt x="202803" y="12890"/>
                    <a:pt x="202140" y="12446"/>
                  </a:cubicBezTo>
                  <a:cubicBezTo>
                    <a:pt x="201769" y="12201"/>
                    <a:pt x="201392" y="11961"/>
                    <a:pt x="201016" y="11725"/>
                  </a:cubicBezTo>
                  <a:cubicBezTo>
                    <a:pt x="200681" y="11513"/>
                    <a:pt x="200346" y="11304"/>
                    <a:pt x="200017" y="11083"/>
                  </a:cubicBezTo>
                  <a:cubicBezTo>
                    <a:pt x="199674" y="10856"/>
                    <a:pt x="199333" y="10629"/>
                    <a:pt x="198982" y="10411"/>
                  </a:cubicBezTo>
                  <a:lnTo>
                    <a:pt x="198614" y="10179"/>
                  </a:lnTo>
                  <a:cubicBezTo>
                    <a:pt x="198417" y="10054"/>
                    <a:pt x="198220" y="9927"/>
                    <a:pt x="198018" y="9805"/>
                  </a:cubicBezTo>
                  <a:cubicBezTo>
                    <a:pt x="197299" y="9372"/>
                    <a:pt x="196570" y="8957"/>
                    <a:pt x="195840" y="8545"/>
                  </a:cubicBezTo>
                  <a:cubicBezTo>
                    <a:pt x="195236" y="8202"/>
                    <a:pt x="194562" y="7854"/>
                    <a:pt x="193784" y="7479"/>
                  </a:cubicBezTo>
                  <a:cubicBezTo>
                    <a:pt x="193595" y="7388"/>
                    <a:pt x="193413" y="7292"/>
                    <a:pt x="193232" y="7194"/>
                  </a:cubicBezTo>
                  <a:cubicBezTo>
                    <a:pt x="193059" y="7103"/>
                    <a:pt x="192887" y="7010"/>
                    <a:pt x="192710" y="6924"/>
                  </a:cubicBezTo>
                  <a:cubicBezTo>
                    <a:pt x="192421" y="6782"/>
                    <a:pt x="192123" y="6647"/>
                    <a:pt x="191830" y="6514"/>
                  </a:cubicBezTo>
                  <a:lnTo>
                    <a:pt x="191572" y="6392"/>
                  </a:lnTo>
                  <a:cubicBezTo>
                    <a:pt x="191195" y="6220"/>
                    <a:pt x="190814" y="6048"/>
                    <a:pt x="190437" y="5878"/>
                  </a:cubicBezTo>
                  <a:cubicBezTo>
                    <a:pt x="190095" y="5722"/>
                    <a:pt x="189754" y="5565"/>
                    <a:pt x="189422" y="5393"/>
                  </a:cubicBezTo>
                  <a:lnTo>
                    <a:pt x="189045" y="5197"/>
                  </a:lnTo>
                  <a:cubicBezTo>
                    <a:pt x="188796" y="5066"/>
                    <a:pt x="188547" y="4936"/>
                    <a:pt x="188292" y="4817"/>
                  </a:cubicBezTo>
                  <a:cubicBezTo>
                    <a:pt x="187913" y="4635"/>
                    <a:pt x="187520" y="4469"/>
                    <a:pt x="187127" y="4316"/>
                  </a:cubicBezTo>
                  <a:cubicBezTo>
                    <a:pt x="186842" y="4202"/>
                    <a:pt x="186554" y="4094"/>
                    <a:pt x="186264" y="3984"/>
                  </a:cubicBezTo>
                  <a:lnTo>
                    <a:pt x="185948" y="3862"/>
                  </a:lnTo>
                  <a:lnTo>
                    <a:pt x="185588" y="3724"/>
                  </a:lnTo>
                  <a:cubicBezTo>
                    <a:pt x="185290" y="3611"/>
                    <a:pt x="184987" y="3492"/>
                    <a:pt x="184688" y="3384"/>
                  </a:cubicBezTo>
                  <a:cubicBezTo>
                    <a:pt x="184163" y="3195"/>
                    <a:pt x="183631" y="3038"/>
                    <a:pt x="183097" y="2882"/>
                  </a:cubicBezTo>
                  <a:cubicBezTo>
                    <a:pt x="182831" y="2805"/>
                    <a:pt x="182569" y="2725"/>
                    <a:pt x="182305" y="2645"/>
                  </a:cubicBezTo>
                  <a:lnTo>
                    <a:pt x="181586" y="2418"/>
                  </a:lnTo>
                  <a:cubicBezTo>
                    <a:pt x="181036" y="2243"/>
                    <a:pt x="180487" y="2068"/>
                    <a:pt x="179933" y="1924"/>
                  </a:cubicBezTo>
                  <a:cubicBezTo>
                    <a:pt x="179546" y="1822"/>
                    <a:pt x="179159" y="1723"/>
                    <a:pt x="178774" y="1631"/>
                  </a:cubicBezTo>
                  <a:cubicBezTo>
                    <a:pt x="178495" y="1563"/>
                    <a:pt x="178217" y="1513"/>
                    <a:pt x="177936" y="1465"/>
                  </a:cubicBezTo>
                  <a:lnTo>
                    <a:pt x="177608" y="1404"/>
                  </a:lnTo>
                  <a:cubicBezTo>
                    <a:pt x="177377" y="1362"/>
                    <a:pt x="177147" y="1315"/>
                    <a:pt x="176914" y="1268"/>
                  </a:cubicBezTo>
                  <a:lnTo>
                    <a:pt x="176361" y="1155"/>
                  </a:lnTo>
                  <a:cubicBezTo>
                    <a:pt x="175921" y="1069"/>
                    <a:pt x="175483" y="1005"/>
                    <a:pt x="175021" y="961"/>
                  </a:cubicBezTo>
                  <a:cubicBezTo>
                    <a:pt x="174567" y="918"/>
                    <a:pt x="174113" y="843"/>
                    <a:pt x="173695" y="765"/>
                  </a:cubicBezTo>
                  <a:cubicBezTo>
                    <a:pt x="173606" y="605"/>
                    <a:pt x="173491" y="497"/>
                    <a:pt x="173354" y="475"/>
                  </a:cubicBezTo>
                  <a:cubicBezTo>
                    <a:pt x="173133" y="446"/>
                    <a:pt x="172912" y="417"/>
                    <a:pt x="172693" y="380"/>
                  </a:cubicBezTo>
                  <a:lnTo>
                    <a:pt x="172478" y="341"/>
                  </a:lnTo>
                  <a:cubicBezTo>
                    <a:pt x="172328" y="314"/>
                    <a:pt x="172172" y="286"/>
                    <a:pt x="172018" y="262"/>
                  </a:cubicBezTo>
                  <a:cubicBezTo>
                    <a:pt x="171603" y="203"/>
                    <a:pt x="171182" y="154"/>
                    <a:pt x="170764" y="117"/>
                  </a:cubicBezTo>
                  <a:cubicBezTo>
                    <a:pt x="170377" y="78"/>
                    <a:pt x="169987" y="59"/>
                    <a:pt x="169598" y="43"/>
                  </a:cubicBezTo>
                  <a:cubicBezTo>
                    <a:pt x="169200" y="23"/>
                    <a:pt x="168815" y="4"/>
                    <a:pt x="168430"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1"/>
            <p:cNvSpPr/>
            <p:nvPr/>
          </p:nvSpPr>
          <p:spPr>
            <a:xfrm>
              <a:off x="5302825" y="3143325"/>
              <a:ext cx="190225" cy="276100"/>
            </a:xfrm>
            <a:custGeom>
              <a:avLst/>
              <a:gdLst/>
              <a:ahLst/>
              <a:cxnLst/>
              <a:rect l="l" t="t" r="r" b="b"/>
              <a:pathLst>
                <a:path w="7609" h="11044" extrusionOk="0">
                  <a:moveTo>
                    <a:pt x="896" y="1"/>
                  </a:moveTo>
                  <a:cubicBezTo>
                    <a:pt x="871" y="4"/>
                    <a:pt x="848" y="8"/>
                    <a:pt x="823" y="15"/>
                  </a:cubicBezTo>
                  <a:lnTo>
                    <a:pt x="821" y="15"/>
                  </a:lnTo>
                  <a:cubicBezTo>
                    <a:pt x="741" y="33"/>
                    <a:pt x="674" y="52"/>
                    <a:pt x="614" y="102"/>
                  </a:cubicBezTo>
                  <a:cubicBezTo>
                    <a:pt x="542" y="170"/>
                    <a:pt x="522" y="209"/>
                    <a:pt x="477" y="292"/>
                  </a:cubicBezTo>
                  <a:cubicBezTo>
                    <a:pt x="423" y="394"/>
                    <a:pt x="427" y="519"/>
                    <a:pt x="430" y="627"/>
                  </a:cubicBezTo>
                  <a:cubicBezTo>
                    <a:pt x="436" y="857"/>
                    <a:pt x="455" y="1054"/>
                    <a:pt x="470" y="1256"/>
                  </a:cubicBezTo>
                  <a:cubicBezTo>
                    <a:pt x="483" y="1403"/>
                    <a:pt x="495" y="1549"/>
                    <a:pt x="503" y="1699"/>
                  </a:cubicBezTo>
                  <a:lnTo>
                    <a:pt x="522" y="2346"/>
                  </a:lnTo>
                  <a:cubicBezTo>
                    <a:pt x="522" y="2633"/>
                    <a:pt x="503" y="2924"/>
                    <a:pt x="481" y="3212"/>
                  </a:cubicBezTo>
                  <a:lnTo>
                    <a:pt x="461" y="3447"/>
                  </a:lnTo>
                  <a:cubicBezTo>
                    <a:pt x="436" y="3858"/>
                    <a:pt x="442" y="4267"/>
                    <a:pt x="458" y="4756"/>
                  </a:cubicBezTo>
                  <a:cubicBezTo>
                    <a:pt x="461" y="4890"/>
                    <a:pt x="466" y="5009"/>
                    <a:pt x="470" y="5130"/>
                  </a:cubicBezTo>
                  <a:cubicBezTo>
                    <a:pt x="483" y="5513"/>
                    <a:pt x="480" y="5983"/>
                    <a:pt x="384" y="6453"/>
                  </a:cubicBezTo>
                  <a:cubicBezTo>
                    <a:pt x="276" y="6525"/>
                    <a:pt x="187" y="6580"/>
                    <a:pt x="107" y="6675"/>
                  </a:cubicBezTo>
                  <a:cubicBezTo>
                    <a:pt x="1" y="6791"/>
                    <a:pt x="21" y="6954"/>
                    <a:pt x="40" y="7096"/>
                  </a:cubicBezTo>
                  <a:cubicBezTo>
                    <a:pt x="55" y="7243"/>
                    <a:pt x="65" y="7341"/>
                    <a:pt x="71" y="7434"/>
                  </a:cubicBezTo>
                  <a:lnTo>
                    <a:pt x="62" y="7763"/>
                  </a:lnTo>
                  <a:cubicBezTo>
                    <a:pt x="59" y="7915"/>
                    <a:pt x="68" y="8067"/>
                    <a:pt x="88" y="8217"/>
                  </a:cubicBezTo>
                  <a:cubicBezTo>
                    <a:pt x="135" y="8595"/>
                    <a:pt x="228" y="8964"/>
                    <a:pt x="378" y="9392"/>
                  </a:cubicBezTo>
                  <a:cubicBezTo>
                    <a:pt x="439" y="9561"/>
                    <a:pt x="614" y="9637"/>
                    <a:pt x="762" y="9637"/>
                  </a:cubicBezTo>
                  <a:cubicBezTo>
                    <a:pt x="818" y="9637"/>
                    <a:pt x="876" y="9626"/>
                    <a:pt x="928" y="9603"/>
                  </a:cubicBezTo>
                  <a:cubicBezTo>
                    <a:pt x="978" y="9583"/>
                    <a:pt x="1021" y="9553"/>
                    <a:pt x="1057" y="9514"/>
                  </a:cubicBezTo>
                  <a:cubicBezTo>
                    <a:pt x="1119" y="9557"/>
                    <a:pt x="1181" y="9595"/>
                    <a:pt x="1247" y="9630"/>
                  </a:cubicBezTo>
                  <a:cubicBezTo>
                    <a:pt x="1328" y="9669"/>
                    <a:pt x="1413" y="9700"/>
                    <a:pt x="1499" y="9727"/>
                  </a:cubicBezTo>
                  <a:cubicBezTo>
                    <a:pt x="1643" y="9772"/>
                    <a:pt x="1751" y="9800"/>
                    <a:pt x="1861" y="9830"/>
                  </a:cubicBezTo>
                  <a:cubicBezTo>
                    <a:pt x="2108" y="9893"/>
                    <a:pt x="2359" y="9950"/>
                    <a:pt x="2606" y="10015"/>
                  </a:cubicBezTo>
                  <a:cubicBezTo>
                    <a:pt x="2900" y="10088"/>
                    <a:pt x="3193" y="10141"/>
                    <a:pt x="3491" y="10196"/>
                  </a:cubicBezTo>
                  <a:cubicBezTo>
                    <a:pt x="3674" y="10231"/>
                    <a:pt x="3859" y="10267"/>
                    <a:pt x="4042" y="10306"/>
                  </a:cubicBezTo>
                  <a:lnTo>
                    <a:pt x="4206" y="10340"/>
                  </a:lnTo>
                  <a:lnTo>
                    <a:pt x="4372" y="10379"/>
                  </a:lnTo>
                  <a:cubicBezTo>
                    <a:pt x="4577" y="10423"/>
                    <a:pt x="4790" y="10472"/>
                    <a:pt x="5004" y="10519"/>
                  </a:cubicBezTo>
                  <a:lnTo>
                    <a:pt x="5004" y="10519"/>
                  </a:lnTo>
                  <a:cubicBezTo>
                    <a:pt x="5118" y="10547"/>
                    <a:pt x="5237" y="10571"/>
                    <a:pt x="5347" y="10600"/>
                  </a:cubicBezTo>
                  <a:lnTo>
                    <a:pt x="5434" y="10608"/>
                  </a:lnTo>
                  <a:lnTo>
                    <a:pt x="5434" y="10603"/>
                  </a:lnTo>
                  <a:lnTo>
                    <a:pt x="5634" y="10663"/>
                  </a:lnTo>
                  <a:lnTo>
                    <a:pt x="5825" y="10705"/>
                  </a:lnTo>
                  <a:lnTo>
                    <a:pt x="5986" y="10740"/>
                  </a:lnTo>
                  <a:lnTo>
                    <a:pt x="6340" y="10819"/>
                  </a:lnTo>
                  <a:lnTo>
                    <a:pt x="6337" y="10819"/>
                  </a:lnTo>
                  <a:cubicBezTo>
                    <a:pt x="6439" y="10846"/>
                    <a:pt x="6509" y="10865"/>
                    <a:pt x="6580" y="10887"/>
                  </a:cubicBezTo>
                  <a:lnTo>
                    <a:pt x="6675" y="10924"/>
                  </a:lnTo>
                  <a:cubicBezTo>
                    <a:pt x="6733" y="10948"/>
                    <a:pt x="6786" y="10967"/>
                    <a:pt x="6841" y="10982"/>
                  </a:cubicBezTo>
                  <a:cubicBezTo>
                    <a:pt x="6934" y="11010"/>
                    <a:pt x="7045" y="11043"/>
                    <a:pt x="7151" y="11043"/>
                  </a:cubicBezTo>
                  <a:cubicBezTo>
                    <a:pt x="7155" y="11043"/>
                    <a:pt x="7160" y="11044"/>
                    <a:pt x="7164" y="11044"/>
                  </a:cubicBezTo>
                  <a:cubicBezTo>
                    <a:pt x="7258" y="11044"/>
                    <a:pt x="7349" y="11011"/>
                    <a:pt x="7422" y="10951"/>
                  </a:cubicBezTo>
                  <a:cubicBezTo>
                    <a:pt x="7546" y="10844"/>
                    <a:pt x="7608" y="10683"/>
                    <a:pt x="7585" y="10522"/>
                  </a:cubicBezTo>
                  <a:cubicBezTo>
                    <a:pt x="7571" y="10450"/>
                    <a:pt x="7549" y="10379"/>
                    <a:pt x="7521" y="10312"/>
                  </a:cubicBezTo>
                  <a:cubicBezTo>
                    <a:pt x="7482" y="10196"/>
                    <a:pt x="7416" y="10088"/>
                    <a:pt x="7358" y="9996"/>
                  </a:cubicBezTo>
                  <a:cubicBezTo>
                    <a:pt x="7261" y="9824"/>
                    <a:pt x="7154" y="9650"/>
                    <a:pt x="7049" y="9485"/>
                  </a:cubicBezTo>
                  <a:lnTo>
                    <a:pt x="6730" y="8980"/>
                  </a:lnTo>
                  <a:lnTo>
                    <a:pt x="6479" y="8588"/>
                  </a:lnTo>
                  <a:cubicBezTo>
                    <a:pt x="6415" y="8479"/>
                    <a:pt x="6359" y="8371"/>
                    <a:pt x="6298" y="8261"/>
                  </a:cubicBezTo>
                  <a:lnTo>
                    <a:pt x="6171" y="8033"/>
                  </a:lnTo>
                  <a:cubicBezTo>
                    <a:pt x="6080" y="7873"/>
                    <a:pt x="5986" y="7719"/>
                    <a:pt x="5889" y="7563"/>
                  </a:cubicBezTo>
                  <a:lnTo>
                    <a:pt x="5809" y="7434"/>
                  </a:lnTo>
                  <a:cubicBezTo>
                    <a:pt x="5711" y="7273"/>
                    <a:pt x="5604" y="7098"/>
                    <a:pt x="5496" y="6921"/>
                  </a:cubicBezTo>
                  <a:cubicBezTo>
                    <a:pt x="5492" y="6918"/>
                    <a:pt x="5488" y="6913"/>
                    <a:pt x="5484" y="6908"/>
                  </a:cubicBezTo>
                  <a:cubicBezTo>
                    <a:pt x="5449" y="6866"/>
                    <a:pt x="5418" y="6822"/>
                    <a:pt x="5388" y="6777"/>
                  </a:cubicBezTo>
                  <a:lnTo>
                    <a:pt x="5305" y="6656"/>
                  </a:lnTo>
                  <a:lnTo>
                    <a:pt x="5225" y="6531"/>
                  </a:lnTo>
                  <a:lnTo>
                    <a:pt x="4959" y="6121"/>
                  </a:lnTo>
                  <a:cubicBezTo>
                    <a:pt x="4771" y="5822"/>
                    <a:pt x="4587" y="5523"/>
                    <a:pt x="4402" y="5222"/>
                  </a:cubicBezTo>
                  <a:cubicBezTo>
                    <a:pt x="4396" y="5214"/>
                    <a:pt x="4389" y="5203"/>
                    <a:pt x="4385" y="5196"/>
                  </a:cubicBezTo>
                  <a:lnTo>
                    <a:pt x="4334" y="5114"/>
                  </a:lnTo>
                  <a:cubicBezTo>
                    <a:pt x="4214" y="4922"/>
                    <a:pt x="4095" y="4734"/>
                    <a:pt x="3968" y="4549"/>
                  </a:cubicBezTo>
                  <a:cubicBezTo>
                    <a:pt x="3855" y="4383"/>
                    <a:pt x="3736" y="4220"/>
                    <a:pt x="3622" y="4057"/>
                  </a:cubicBezTo>
                  <a:cubicBezTo>
                    <a:pt x="3525" y="3919"/>
                    <a:pt x="3425" y="3786"/>
                    <a:pt x="3329" y="3649"/>
                  </a:cubicBezTo>
                  <a:lnTo>
                    <a:pt x="3130" y="3357"/>
                  </a:lnTo>
                  <a:cubicBezTo>
                    <a:pt x="2971" y="3132"/>
                    <a:pt x="2811" y="2902"/>
                    <a:pt x="2664" y="2667"/>
                  </a:cubicBezTo>
                  <a:cubicBezTo>
                    <a:pt x="2598" y="2553"/>
                    <a:pt x="2534" y="2432"/>
                    <a:pt x="2474" y="2312"/>
                  </a:cubicBezTo>
                  <a:lnTo>
                    <a:pt x="2377" y="2132"/>
                  </a:lnTo>
                  <a:cubicBezTo>
                    <a:pt x="2287" y="1959"/>
                    <a:pt x="2189" y="1793"/>
                    <a:pt x="2089" y="1627"/>
                  </a:cubicBezTo>
                  <a:cubicBezTo>
                    <a:pt x="1939" y="1375"/>
                    <a:pt x="1782" y="1112"/>
                    <a:pt x="1640" y="848"/>
                  </a:cubicBezTo>
                  <a:lnTo>
                    <a:pt x="1588" y="746"/>
                  </a:lnTo>
                  <a:cubicBezTo>
                    <a:pt x="1557" y="686"/>
                    <a:pt x="1526" y="625"/>
                    <a:pt x="1493" y="566"/>
                  </a:cubicBezTo>
                  <a:lnTo>
                    <a:pt x="1349" y="406"/>
                  </a:lnTo>
                  <a:lnTo>
                    <a:pt x="1198" y="254"/>
                  </a:lnTo>
                  <a:lnTo>
                    <a:pt x="1047" y="104"/>
                  </a:lnTo>
                  <a:cubicBezTo>
                    <a:pt x="1015" y="73"/>
                    <a:pt x="985" y="40"/>
                    <a:pt x="954" y="7"/>
                  </a:cubicBezTo>
                  <a:cubicBezTo>
                    <a:pt x="935" y="4"/>
                    <a:pt x="917" y="1"/>
                    <a:pt x="896"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1"/>
            <p:cNvSpPr/>
            <p:nvPr/>
          </p:nvSpPr>
          <p:spPr>
            <a:xfrm>
              <a:off x="4525400" y="1719900"/>
              <a:ext cx="2161750" cy="1554550"/>
            </a:xfrm>
            <a:custGeom>
              <a:avLst/>
              <a:gdLst/>
              <a:ahLst/>
              <a:cxnLst/>
              <a:rect l="l" t="t" r="r" b="b"/>
              <a:pathLst>
                <a:path w="86470" h="62182" extrusionOk="0">
                  <a:moveTo>
                    <a:pt x="114" y="706"/>
                  </a:moveTo>
                  <a:lnTo>
                    <a:pt x="132" y="768"/>
                  </a:lnTo>
                  <a:lnTo>
                    <a:pt x="114" y="708"/>
                  </a:lnTo>
                  <a:lnTo>
                    <a:pt x="114" y="706"/>
                  </a:lnTo>
                  <a:close/>
                  <a:moveTo>
                    <a:pt x="545" y="0"/>
                  </a:moveTo>
                  <a:cubicBezTo>
                    <a:pt x="437" y="0"/>
                    <a:pt x="334" y="43"/>
                    <a:pt x="257" y="119"/>
                  </a:cubicBezTo>
                  <a:lnTo>
                    <a:pt x="258" y="121"/>
                  </a:lnTo>
                  <a:cubicBezTo>
                    <a:pt x="163" y="168"/>
                    <a:pt x="88" y="249"/>
                    <a:pt x="49" y="349"/>
                  </a:cubicBezTo>
                  <a:cubicBezTo>
                    <a:pt x="0" y="486"/>
                    <a:pt x="24" y="636"/>
                    <a:pt x="113" y="749"/>
                  </a:cubicBezTo>
                  <a:cubicBezTo>
                    <a:pt x="119" y="758"/>
                    <a:pt x="125" y="766"/>
                    <a:pt x="132" y="775"/>
                  </a:cubicBezTo>
                  <a:cubicBezTo>
                    <a:pt x="136" y="785"/>
                    <a:pt x="141" y="794"/>
                    <a:pt x="144" y="805"/>
                  </a:cubicBezTo>
                  <a:cubicBezTo>
                    <a:pt x="157" y="847"/>
                    <a:pt x="168" y="890"/>
                    <a:pt x="183" y="932"/>
                  </a:cubicBezTo>
                  <a:cubicBezTo>
                    <a:pt x="172" y="1021"/>
                    <a:pt x="172" y="1112"/>
                    <a:pt x="182" y="1203"/>
                  </a:cubicBezTo>
                  <a:cubicBezTo>
                    <a:pt x="191" y="1298"/>
                    <a:pt x="202" y="1391"/>
                    <a:pt x="215" y="1488"/>
                  </a:cubicBezTo>
                  <a:cubicBezTo>
                    <a:pt x="241" y="1671"/>
                    <a:pt x="291" y="1849"/>
                    <a:pt x="365" y="2020"/>
                  </a:cubicBezTo>
                  <a:cubicBezTo>
                    <a:pt x="366" y="2025"/>
                    <a:pt x="370" y="2029"/>
                    <a:pt x="370" y="2034"/>
                  </a:cubicBezTo>
                  <a:cubicBezTo>
                    <a:pt x="370" y="2045"/>
                    <a:pt x="370" y="2058"/>
                    <a:pt x="366" y="2069"/>
                  </a:cubicBezTo>
                  <a:cubicBezTo>
                    <a:pt x="348" y="2314"/>
                    <a:pt x="370" y="2551"/>
                    <a:pt x="402" y="2792"/>
                  </a:cubicBezTo>
                  <a:cubicBezTo>
                    <a:pt x="431" y="2992"/>
                    <a:pt x="614" y="3137"/>
                    <a:pt x="810" y="3137"/>
                  </a:cubicBezTo>
                  <a:cubicBezTo>
                    <a:pt x="831" y="3137"/>
                    <a:pt x="852" y="3135"/>
                    <a:pt x="872" y="3132"/>
                  </a:cubicBezTo>
                  <a:cubicBezTo>
                    <a:pt x="990" y="3113"/>
                    <a:pt x="1091" y="3042"/>
                    <a:pt x="1154" y="2942"/>
                  </a:cubicBezTo>
                  <a:cubicBezTo>
                    <a:pt x="1173" y="2955"/>
                    <a:pt x="1193" y="2967"/>
                    <a:pt x="1210" y="2981"/>
                  </a:cubicBezTo>
                  <a:lnTo>
                    <a:pt x="1301" y="3041"/>
                  </a:lnTo>
                  <a:cubicBezTo>
                    <a:pt x="1610" y="3295"/>
                    <a:pt x="1927" y="3545"/>
                    <a:pt x="2273" y="3744"/>
                  </a:cubicBezTo>
                  <a:cubicBezTo>
                    <a:pt x="2333" y="3785"/>
                    <a:pt x="2402" y="3811"/>
                    <a:pt x="2475" y="3821"/>
                  </a:cubicBezTo>
                  <a:cubicBezTo>
                    <a:pt x="2544" y="3866"/>
                    <a:pt x="2616" y="3911"/>
                    <a:pt x="2687" y="3957"/>
                  </a:cubicBezTo>
                  <a:cubicBezTo>
                    <a:pt x="2782" y="4021"/>
                    <a:pt x="2882" y="4082"/>
                    <a:pt x="2983" y="4140"/>
                  </a:cubicBezTo>
                  <a:cubicBezTo>
                    <a:pt x="3070" y="4192"/>
                    <a:pt x="3158" y="4248"/>
                    <a:pt x="3255" y="4286"/>
                  </a:cubicBezTo>
                  <a:cubicBezTo>
                    <a:pt x="3772" y="4603"/>
                    <a:pt x="4285" y="4924"/>
                    <a:pt x="4807" y="5234"/>
                  </a:cubicBezTo>
                  <a:cubicBezTo>
                    <a:pt x="5301" y="5530"/>
                    <a:pt x="5799" y="5814"/>
                    <a:pt x="6305" y="6092"/>
                  </a:cubicBezTo>
                  <a:cubicBezTo>
                    <a:pt x="6570" y="6260"/>
                    <a:pt x="6834" y="6427"/>
                    <a:pt x="7099" y="6595"/>
                  </a:cubicBezTo>
                  <a:cubicBezTo>
                    <a:pt x="7365" y="6764"/>
                    <a:pt x="7634" y="6927"/>
                    <a:pt x="7905" y="7090"/>
                  </a:cubicBezTo>
                  <a:cubicBezTo>
                    <a:pt x="8131" y="7332"/>
                    <a:pt x="8412" y="7500"/>
                    <a:pt x="8693" y="7678"/>
                  </a:cubicBezTo>
                  <a:cubicBezTo>
                    <a:pt x="8942" y="7830"/>
                    <a:pt x="9187" y="7987"/>
                    <a:pt x="9433" y="8140"/>
                  </a:cubicBezTo>
                  <a:cubicBezTo>
                    <a:pt x="9826" y="8383"/>
                    <a:pt x="10219" y="8622"/>
                    <a:pt x="10611" y="8862"/>
                  </a:cubicBezTo>
                  <a:cubicBezTo>
                    <a:pt x="11425" y="9363"/>
                    <a:pt x="12233" y="9875"/>
                    <a:pt x="13044" y="10379"/>
                  </a:cubicBezTo>
                  <a:cubicBezTo>
                    <a:pt x="13661" y="10764"/>
                    <a:pt x="14288" y="11131"/>
                    <a:pt x="14916" y="11497"/>
                  </a:cubicBezTo>
                  <a:cubicBezTo>
                    <a:pt x="15330" y="11798"/>
                    <a:pt x="15743" y="12097"/>
                    <a:pt x="16158" y="12394"/>
                  </a:cubicBezTo>
                  <a:cubicBezTo>
                    <a:pt x="16911" y="12934"/>
                    <a:pt x="17673" y="13459"/>
                    <a:pt x="18444" y="13968"/>
                  </a:cubicBezTo>
                  <a:cubicBezTo>
                    <a:pt x="19227" y="14481"/>
                    <a:pt x="20035" y="14957"/>
                    <a:pt x="20842" y="15435"/>
                  </a:cubicBezTo>
                  <a:cubicBezTo>
                    <a:pt x="21242" y="15666"/>
                    <a:pt x="21641" y="15904"/>
                    <a:pt x="22040" y="16133"/>
                  </a:cubicBezTo>
                  <a:cubicBezTo>
                    <a:pt x="22234" y="16244"/>
                    <a:pt x="22428" y="16354"/>
                    <a:pt x="22627" y="16456"/>
                  </a:cubicBezTo>
                  <a:cubicBezTo>
                    <a:pt x="22724" y="16507"/>
                    <a:pt x="22821" y="16560"/>
                    <a:pt x="22920" y="16612"/>
                  </a:cubicBezTo>
                  <a:cubicBezTo>
                    <a:pt x="23055" y="16683"/>
                    <a:pt x="23186" y="16762"/>
                    <a:pt x="23322" y="16823"/>
                  </a:cubicBezTo>
                  <a:cubicBezTo>
                    <a:pt x="23348" y="16833"/>
                    <a:pt x="23374" y="16841"/>
                    <a:pt x="23402" y="16845"/>
                  </a:cubicBezTo>
                  <a:cubicBezTo>
                    <a:pt x="24008" y="17292"/>
                    <a:pt x="24616" y="17738"/>
                    <a:pt x="25239" y="18167"/>
                  </a:cubicBezTo>
                  <a:cubicBezTo>
                    <a:pt x="26034" y="18713"/>
                    <a:pt x="26833" y="19263"/>
                    <a:pt x="27642" y="19792"/>
                  </a:cubicBezTo>
                  <a:cubicBezTo>
                    <a:pt x="28425" y="20306"/>
                    <a:pt x="29211" y="20818"/>
                    <a:pt x="30022" y="21292"/>
                  </a:cubicBezTo>
                  <a:cubicBezTo>
                    <a:pt x="30108" y="21345"/>
                    <a:pt x="30194" y="21395"/>
                    <a:pt x="30284" y="21447"/>
                  </a:cubicBezTo>
                  <a:cubicBezTo>
                    <a:pt x="30440" y="21538"/>
                    <a:pt x="30597" y="21641"/>
                    <a:pt x="30774" y="21694"/>
                  </a:cubicBezTo>
                  <a:cubicBezTo>
                    <a:pt x="30808" y="21705"/>
                    <a:pt x="30844" y="21712"/>
                    <a:pt x="30880" y="21715"/>
                  </a:cubicBezTo>
                  <a:cubicBezTo>
                    <a:pt x="30908" y="21733"/>
                    <a:pt x="30938" y="21751"/>
                    <a:pt x="30966" y="21769"/>
                  </a:cubicBezTo>
                  <a:cubicBezTo>
                    <a:pt x="30971" y="21771"/>
                    <a:pt x="30974" y="21774"/>
                    <a:pt x="30977" y="21777"/>
                  </a:cubicBezTo>
                  <a:cubicBezTo>
                    <a:pt x="31345" y="22056"/>
                    <a:pt x="31707" y="22342"/>
                    <a:pt x="32082" y="22610"/>
                  </a:cubicBezTo>
                  <a:cubicBezTo>
                    <a:pt x="32469" y="22886"/>
                    <a:pt x="32848" y="23172"/>
                    <a:pt x="33244" y="23431"/>
                  </a:cubicBezTo>
                  <a:cubicBezTo>
                    <a:pt x="33650" y="23697"/>
                    <a:pt x="34052" y="23966"/>
                    <a:pt x="34461" y="24223"/>
                  </a:cubicBezTo>
                  <a:cubicBezTo>
                    <a:pt x="35237" y="24716"/>
                    <a:pt x="36003" y="25226"/>
                    <a:pt x="36795" y="25688"/>
                  </a:cubicBezTo>
                  <a:cubicBezTo>
                    <a:pt x="36977" y="25793"/>
                    <a:pt x="37157" y="25900"/>
                    <a:pt x="37335" y="26005"/>
                  </a:cubicBezTo>
                  <a:cubicBezTo>
                    <a:pt x="37758" y="26311"/>
                    <a:pt x="38181" y="26618"/>
                    <a:pt x="38602" y="26924"/>
                  </a:cubicBezTo>
                  <a:cubicBezTo>
                    <a:pt x="39346" y="27461"/>
                    <a:pt x="40088" y="27998"/>
                    <a:pt x="40844" y="28511"/>
                  </a:cubicBezTo>
                  <a:cubicBezTo>
                    <a:pt x="41024" y="28632"/>
                    <a:pt x="41206" y="28748"/>
                    <a:pt x="41387" y="28867"/>
                  </a:cubicBezTo>
                  <a:lnTo>
                    <a:pt x="41713" y="29076"/>
                  </a:lnTo>
                  <a:cubicBezTo>
                    <a:pt x="41863" y="29172"/>
                    <a:pt x="42010" y="29282"/>
                    <a:pt x="42180" y="29343"/>
                  </a:cubicBezTo>
                  <a:cubicBezTo>
                    <a:pt x="42224" y="29357"/>
                    <a:pt x="42271" y="29364"/>
                    <a:pt x="42319" y="29364"/>
                  </a:cubicBezTo>
                  <a:cubicBezTo>
                    <a:pt x="42331" y="29364"/>
                    <a:pt x="42344" y="29364"/>
                    <a:pt x="42356" y="29363"/>
                  </a:cubicBezTo>
                  <a:cubicBezTo>
                    <a:pt x="43085" y="29914"/>
                    <a:pt x="43813" y="30461"/>
                    <a:pt x="44548" y="30999"/>
                  </a:cubicBezTo>
                  <a:cubicBezTo>
                    <a:pt x="45303" y="31549"/>
                    <a:pt x="46056" y="32103"/>
                    <a:pt x="46816" y="32646"/>
                  </a:cubicBezTo>
                  <a:cubicBezTo>
                    <a:pt x="47205" y="32925"/>
                    <a:pt x="47595" y="33205"/>
                    <a:pt x="47995" y="33476"/>
                  </a:cubicBezTo>
                  <a:cubicBezTo>
                    <a:pt x="48378" y="33739"/>
                    <a:pt x="48766" y="33994"/>
                    <a:pt x="49153" y="34253"/>
                  </a:cubicBezTo>
                  <a:cubicBezTo>
                    <a:pt x="49377" y="34403"/>
                    <a:pt x="49599" y="34553"/>
                    <a:pt x="49820" y="34703"/>
                  </a:cubicBezTo>
                  <a:lnTo>
                    <a:pt x="50127" y="34913"/>
                  </a:lnTo>
                  <a:cubicBezTo>
                    <a:pt x="50238" y="34987"/>
                    <a:pt x="50345" y="35070"/>
                    <a:pt x="50456" y="35140"/>
                  </a:cubicBezTo>
                  <a:cubicBezTo>
                    <a:pt x="50479" y="35154"/>
                    <a:pt x="50504" y="35167"/>
                    <a:pt x="50531" y="35176"/>
                  </a:cubicBezTo>
                  <a:cubicBezTo>
                    <a:pt x="50727" y="35334"/>
                    <a:pt x="50922" y="35494"/>
                    <a:pt x="51118" y="35651"/>
                  </a:cubicBezTo>
                  <a:cubicBezTo>
                    <a:pt x="51488" y="35948"/>
                    <a:pt x="51868" y="36235"/>
                    <a:pt x="52245" y="36529"/>
                  </a:cubicBezTo>
                  <a:cubicBezTo>
                    <a:pt x="52615" y="36817"/>
                    <a:pt x="53000" y="37096"/>
                    <a:pt x="53377" y="37376"/>
                  </a:cubicBezTo>
                  <a:cubicBezTo>
                    <a:pt x="53750" y="37653"/>
                    <a:pt x="54126" y="37921"/>
                    <a:pt x="54495" y="38197"/>
                  </a:cubicBezTo>
                  <a:cubicBezTo>
                    <a:pt x="55908" y="39228"/>
                    <a:pt x="57329" y="40249"/>
                    <a:pt x="58748" y="41271"/>
                  </a:cubicBezTo>
                  <a:cubicBezTo>
                    <a:pt x="58837" y="41347"/>
                    <a:pt x="58928" y="41422"/>
                    <a:pt x="59017" y="41499"/>
                  </a:cubicBezTo>
                  <a:cubicBezTo>
                    <a:pt x="59365" y="41791"/>
                    <a:pt x="59726" y="42070"/>
                    <a:pt x="60086" y="42352"/>
                  </a:cubicBezTo>
                  <a:cubicBezTo>
                    <a:pt x="60808" y="42919"/>
                    <a:pt x="61539" y="43471"/>
                    <a:pt x="62277" y="44021"/>
                  </a:cubicBezTo>
                  <a:cubicBezTo>
                    <a:pt x="62516" y="44199"/>
                    <a:pt x="62757" y="44378"/>
                    <a:pt x="62997" y="44553"/>
                  </a:cubicBezTo>
                  <a:cubicBezTo>
                    <a:pt x="63247" y="44749"/>
                    <a:pt x="63500" y="44943"/>
                    <a:pt x="63753" y="45136"/>
                  </a:cubicBezTo>
                  <a:cubicBezTo>
                    <a:pt x="64519" y="45720"/>
                    <a:pt x="65280" y="46307"/>
                    <a:pt x="66048" y="46881"/>
                  </a:cubicBezTo>
                  <a:cubicBezTo>
                    <a:pt x="66814" y="47454"/>
                    <a:pt x="67575" y="48024"/>
                    <a:pt x="68333" y="48602"/>
                  </a:cubicBezTo>
                  <a:cubicBezTo>
                    <a:pt x="68413" y="48665"/>
                    <a:pt x="68494" y="48727"/>
                    <a:pt x="68575" y="48790"/>
                  </a:cubicBezTo>
                  <a:cubicBezTo>
                    <a:pt x="68699" y="48899"/>
                    <a:pt x="68823" y="49007"/>
                    <a:pt x="68945" y="49117"/>
                  </a:cubicBezTo>
                  <a:cubicBezTo>
                    <a:pt x="69318" y="49449"/>
                    <a:pt x="69698" y="49775"/>
                    <a:pt x="70079" y="50097"/>
                  </a:cubicBezTo>
                  <a:cubicBezTo>
                    <a:pt x="70774" y="50687"/>
                    <a:pt x="71477" y="51268"/>
                    <a:pt x="72189" y="51841"/>
                  </a:cubicBezTo>
                  <a:cubicBezTo>
                    <a:pt x="72534" y="52118"/>
                    <a:pt x="72892" y="52391"/>
                    <a:pt x="73243" y="52662"/>
                  </a:cubicBezTo>
                  <a:cubicBezTo>
                    <a:pt x="73565" y="52911"/>
                    <a:pt x="73885" y="53160"/>
                    <a:pt x="74207" y="53405"/>
                  </a:cubicBezTo>
                  <a:cubicBezTo>
                    <a:pt x="74586" y="53692"/>
                    <a:pt x="74971" y="53975"/>
                    <a:pt x="75350" y="54260"/>
                  </a:cubicBezTo>
                  <a:cubicBezTo>
                    <a:pt x="75731" y="54544"/>
                    <a:pt x="76114" y="54829"/>
                    <a:pt x="76503" y="55096"/>
                  </a:cubicBezTo>
                  <a:cubicBezTo>
                    <a:pt x="76575" y="55148"/>
                    <a:pt x="76662" y="55175"/>
                    <a:pt x="76750" y="55175"/>
                  </a:cubicBezTo>
                  <a:cubicBezTo>
                    <a:pt x="76777" y="55195"/>
                    <a:pt x="76800" y="55214"/>
                    <a:pt x="76825" y="55234"/>
                  </a:cubicBezTo>
                  <a:cubicBezTo>
                    <a:pt x="76986" y="55359"/>
                    <a:pt x="77144" y="55489"/>
                    <a:pt x="77304" y="55618"/>
                  </a:cubicBezTo>
                  <a:cubicBezTo>
                    <a:pt x="77387" y="55682"/>
                    <a:pt x="77470" y="55749"/>
                    <a:pt x="77552" y="55812"/>
                  </a:cubicBezTo>
                  <a:cubicBezTo>
                    <a:pt x="77608" y="55857"/>
                    <a:pt x="77660" y="55903"/>
                    <a:pt x="77713" y="55948"/>
                  </a:cubicBezTo>
                  <a:cubicBezTo>
                    <a:pt x="77797" y="56015"/>
                    <a:pt x="77891" y="56069"/>
                    <a:pt x="77991" y="56106"/>
                  </a:cubicBezTo>
                  <a:cubicBezTo>
                    <a:pt x="78020" y="56119"/>
                    <a:pt x="78049" y="56127"/>
                    <a:pt x="78081" y="56130"/>
                  </a:cubicBezTo>
                  <a:cubicBezTo>
                    <a:pt x="78250" y="56275"/>
                    <a:pt x="78419" y="56419"/>
                    <a:pt x="78591" y="56560"/>
                  </a:cubicBezTo>
                  <a:cubicBezTo>
                    <a:pt x="79172" y="57043"/>
                    <a:pt x="79758" y="57520"/>
                    <a:pt x="80354" y="57983"/>
                  </a:cubicBezTo>
                  <a:cubicBezTo>
                    <a:pt x="80565" y="58146"/>
                    <a:pt x="80775" y="58308"/>
                    <a:pt x="80984" y="58472"/>
                  </a:cubicBezTo>
                  <a:cubicBezTo>
                    <a:pt x="80991" y="58481"/>
                    <a:pt x="80999" y="58491"/>
                    <a:pt x="81005" y="58502"/>
                  </a:cubicBezTo>
                  <a:cubicBezTo>
                    <a:pt x="81223" y="58782"/>
                    <a:pt x="81469" y="59028"/>
                    <a:pt x="81730" y="59270"/>
                  </a:cubicBezTo>
                  <a:cubicBezTo>
                    <a:pt x="81865" y="59394"/>
                    <a:pt x="81998" y="59524"/>
                    <a:pt x="82139" y="59651"/>
                  </a:cubicBezTo>
                  <a:cubicBezTo>
                    <a:pt x="82446" y="59922"/>
                    <a:pt x="82751" y="60190"/>
                    <a:pt x="83061" y="60459"/>
                  </a:cubicBezTo>
                  <a:cubicBezTo>
                    <a:pt x="83309" y="60672"/>
                    <a:pt x="83567" y="60877"/>
                    <a:pt x="83825" y="61077"/>
                  </a:cubicBezTo>
                  <a:cubicBezTo>
                    <a:pt x="84129" y="61314"/>
                    <a:pt x="84425" y="61556"/>
                    <a:pt x="84768" y="61736"/>
                  </a:cubicBezTo>
                  <a:cubicBezTo>
                    <a:pt x="84805" y="61755"/>
                    <a:pt x="84849" y="61763"/>
                    <a:pt x="84895" y="61763"/>
                  </a:cubicBezTo>
                  <a:cubicBezTo>
                    <a:pt x="84935" y="61763"/>
                    <a:pt x="84977" y="61757"/>
                    <a:pt x="85015" y="61747"/>
                  </a:cubicBezTo>
                  <a:cubicBezTo>
                    <a:pt x="85176" y="61868"/>
                    <a:pt x="85339" y="61987"/>
                    <a:pt x="85502" y="62106"/>
                  </a:cubicBezTo>
                  <a:cubicBezTo>
                    <a:pt x="85572" y="62157"/>
                    <a:pt x="85654" y="62182"/>
                    <a:pt x="85737" y="62182"/>
                  </a:cubicBezTo>
                  <a:cubicBezTo>
                    <a:pt x="85865" y="62182"/>
                    <a:pt x="85993" y="62122"/>
                    <a:pt x="86074" y="62014"/>
                  </a:cubicBezTo>
                  <a:cubicBezTo>
                    <a:pt x="86202" y="61829"/>
                    <a:pt x="86161" y="61575"/>
                    <a:pt x="85981" y="61442"/>
                  </a:cubicBezTo>
                  <a:cubicBezTo>
                    <a:pt x="85933" y="61406"/>
                    <a:pt x="85884" y="61370"/>
                    <a:pt x="85836" y="61334"/>
                  </a:cubicBezTo>
                  <a:cubicBezTo>
                    <a:pt x="85897" y="61242"/>
                    <a:pt x="85922" y="61130"/>
                    <a:pt x="85903" y="61021"/>
                  </a:cubicBezTo>
                  <a:cubicBezTo>
                    <a:pt x="85915" y="61008"/>
                    <a:pt x="85926" y="60996"/>
                    <a:pt x="85937" y="60983"/>
                  </a:cubicBezTo>
                  <a:cubicBezTo>
                    <a:pt x="85962" y="60987"/>
                    <a:pt x="85986" y="60990"/>
                    <a:pt x="86011" y="60990"/>
                  </a:cubicBezTo>
                  <a:cubicBezTo>
                    <a:pt x="86105" y="60990"/>
                    <a:pt x="86198" y="60959"/>
                    <a:pt x="86272" y="60899"/>
                  </a:cubicBezTo>
                  <a:cubicBezTo>
                    <a:pt x="86448" y="60759"/>
                    <a:pt x="86470" y="60503"/>
                    <a:pt x="86335" y="60324"/>
                  </a:cubicBezTo>
                  <a:cubicBezTo>
                    <a:pt x="86258" y="60226"/>
                    <a:pt x="86144" y="60146"/>
                    <a:pt x="86045" y="60071"/>
                  </a:cubicBezTo>
                  <a:cubicBezTo>
                    <a:pt x="85939" y="59988"/>
                    <a:pt x="85837" y="59903"/>
                    <a:pt x="85732" y="59825"/>
                  </a:cubicBezTo>
                  <a:lnTo>
                    <a:pt x="85098" y="59325"/>
                  </a:lnTo>
                  <a:cubicBezTo>
                    <a:pt x="84655" y="58975"/>
                    <a:pt x="84214" y="58624"/>
                    <a:pt x="83774" y="58265"/>
                  </a:cubicBezTo>
                  <a:lnTo>
                    <a:pt x="82452" y="57193"/>
                  </a:lnTo>
                  <a:cubicBezTo>
                    <a:pt x="82234" y="57021"/>
                    <a:pt x="82022" y="56848"/>
                    <a:pt x="81804" y="56678"/>
                  </a:cubicBezTo>
                  <a:cubicBezTo>
                    <a:pt x="81663" y="56570"/>
                    <a:pt x="81522" y="56462"/>
                    <a:pt x="81384" y="56350"/>
                  </a:cubicBezTo>
                  <a:cubicBezTo>
                    <a:pt x="81261" y="56255"/>
                    <a:pt x="81135" y="56161"/>
                    <a:pt x="81012" y="56072"/>
                  </a:cubicBezTo>
                  <a:cubicBezTo>
                    <a:pt x="80874" y="55973"/>
                    <a:pt x="80722" y="55900"/>
                    <a:pt x="80572" y="55826"/>
                  </a:cubicBezTo>
                  <a:cubicBezTo>
                    <a:pt x="80544" y="55813"/>
                    <a:pt x="80512" y="55804"/>
                    <a:pt x="80481" y="55799"/>
                  </a:cubicBezTo>
                  <a:cubicBezTo>
                    <a:pt x="80296" y="55640"/>
                    <a:pt x="80111" y="55482"/>
                    <a:pt x="79927" y="55322"/>
                  </a:cubicBezTo>
                  <a:cubicBezTo>
                    <a:pt x="79941" y="55265"/>
                    <a:pt x="79944" y="55208"/>
                    <a:pt x="79936" y="55150"/>
                  </a:cubicBezTo>
                  <a:cubicBezTo>
                    <a:pt x="79917" y="55032"/>
                    <a:pt x="79853" y="54962"/>
                    <a:pt x="79769" y="54885"/>
                  </a:cubicBezTo>
                  <a:cubicBezTo>
                    <a:pt x="79654" y="54775"/>
                    <a:pt x="79523" y="54680"/>
                    <a:pt x="79399" y="54578"/>
                  </a:cubicBezTo>
                  <a:cubicBezTo>
                    <a:pt x="79230" y="54444"/>
                    <a:pt x="79064" y="54306"/>
                    <a:pt x="78895" y="54173"/>
                  </a:cubicBezTo>
                  <a:cubicBezTo>
                    <a:pt x="78604" y="53935"/>
                    <a:pt x="78314" y="53706"/>
                    <a:pt x="78023" y="53470"/>
                  </a:cubicBezTo>
                  <a:cubicBezTo>
                    <a:pt x="77384" y="52956"/>
                    <a:pt x="76745" y="52435"/>
                    <a:pt x="76106" y="51921"/>
                  </a:cubicBezTo>
                  <a:cubicBezTo>
                    <a:pt x="75488" y="51422"/>
                    <a:pt x="74871" y="50922"/>
                    <a:pt x="74259" y="50423"/>
                  </a:cubicBezTo>
                  <a:cubicBezTo>
                    <a:pt x="73958" y="50177"/>
                    <a:pt x="73664" y="49925"/>
                    <a:pt x="73363" y="49682"/>
                  </a:cubicBezTo>
                  <a:cubicBezTo>
                    <a:pt x="73179" y="49532"/>
                    <a:pt x="72991" y="49382"/>
                    <a:pt x="72804" y="49233"/>
                  </a:cubicBezTo>
                  <a:cubicBezTo>
                    <a:pt x="72743" y="49183"/>
                    <a:pt x="72682" y="49130"/>
                    <a:pt x="72620" y="49080"/>
                  </a:cubicBezTo>
                  <a:cubicBezTo>
                    <a:pt x="72604" y="49045"/>
                    <a:pt x="72587" y="49014"/>
                    <a:pt x="72565" y="48982"/>
                  </a:cubicBezTo>
                  <a:cubicBezTo>
                    <a:pt x="72457" y="48824"/>
                    <a:pt x="72274" y="48712"/>
                    <a:pt x="72115" y="48600"/>
                  </a:cubicBezTo>
                  <a:cubicBezTo>
                    <a:pt x="72032" y="48542"/>
                    <a:pt x="71956" y="48483"/>
                    <a:pt x="71876" y="48422"/>
                  </a:cubicBezTo>
                  <a:cubicBezTo>
                    <a:pt x="71716" y="48306"/>
                    <a:pt x="71560" y="48189"/>
                    <a:pt x="71403" y="48076"/>
                  </a:cubicBezTo>
                  <a:cubicBezTo>
                    <a:pt x="71038" y="47814"/>
                    <a:pt x="70675" y="47556"/>
                    <a:pt x="70312" y="47304"/>
                  </a:cubicBezTo>
                  <a:cubicBezTo>
                    <a:pt x="70183" y="47213"/>
                    <a:pt x="70055" y="47124"/>
                    <a:pt x="69927" y="47035"/>
                  </a:cubicBezTo>
                  <a:cubicBezTo>
                    <a:pt x="69346" y="46596"/>
                    <a:pt x="68766" y="46156"/>
                    <a:pt x="68184" y="45723"/>
                  </a:cubicBezTo>
                  <a:cubicBezTo>
                    <a:pt x="67490" y="45200"/>
                    <a:pt x="66794" y="44680"/>
                    <a:pt x="66092" y="44165"/>
                  </a:cubicBezTo>
                  <a:cubicBezTo>
                    <a:pt x="65773" y="43928"/>
                    <a:pt x="65450" y="43697"/>
                    <a:pt x="65126" y="43467"/>
                  </a:cubicBezTo>
                  <a:cubicBezTo>
                    <a:pt x="65100" y="43443"/>
                    <a:pt x="65073" y="43421"/>
                    <a:pt x="65045" y="43399"/>
                  </a:cubicBezTo>
                  <a:cubicBezTo>
                    <a:pt x="64691" y="43099"/>
                    <a:pt x="64342" y="42789"/>
                    <a:pt x="63960" y="42527"/>
                  </a:cubicBezTo>
                  <a:cubicBezTo>
                    <a:pt x="63887" y="42477"/>
                    <a:pt x="63803" y="42452"/>
                    <a:pt x="63716" y="42452"/>
                  </a:cubicBezTo>
                  <a:cubicBezTo>
                    <a:pt x="63692" y="42452"/>
                    <a:pt x="63667" y="42454"/>
                    <a:pt x="63642" y="42458"/>
                  </a:cubicBezTo>
                  <a:cubicBezTo>
                    <a:pt x="62541" y="41663"/>
                    <a:pt x="61439" y="40866"/>
                    <a:pt x="60337" y="40067"/>
                  </a:cubicBezTo>
                  <a:cubicBezTo>
                    <a:pt x="59889" y="39743"/>
                    <a:pt x="59441" y="39418"/>
                    <a:pt x="58997" y="39092"/>
                  </a:cubicBezTo>
                  <a:cubicBezTo>
                    <a:pt x="58577" y="38749"/>
                    <a:pt x="58156" y="38408"/>
                    <a:pt x="57735" y="38067"/>
                  </a:cubicBezTo>
                  <a:cubicBezTo>
                    <a:pt x="57678" y="38018"/>
                    <a:pt x="57617" y="37977"/>
                    <a:pt x="57558" y="37932"/>
                  </a:cubicBezTo>
                  <a:cubicBezTo>
                    <a:pt x="57503" y="37893"/>
                    <a:pt x="57439" y="37868"/>
                    <a:pt x="57371" y="37860"/>
                  </a:cubicBezTo>
                  <a:cubicBezTo>
                    <a:pt x="57349" y="37833"/>
                    <a:pt x="57324" y="37808"/>
                    <a:pt x="57298" y="37785"/>
                  </a:cubicBezTo>
                  <a:cubicBezTo>
                    <a:pt x="57248" y="37739"/>
                    <a:pt x="57196" y="37697"/>
                    <a:pt x="57141" y="37658"/>
                  </a:cubicBezTo>
                  <a:cubicBezTo>
                    <a:pt x="57061" y="37594"/>
                    <a:pt x="56982" y="37533"/>
                    <a:pt x="56902" y="37472"/>
                  </a:cubicBezTo>
                  <a:cubicBezTo>
                    <a:pt x="56700" y="37318"/>
                    <a:pt x="56499" y="37166"/>
                    <a:pt x="56294" y="37013"/>
                  </a:cubicBezTo>
                  <a:cubicBezTo>
                    <a:pt x="55945" y="36747"/>
                    <a:pt x="55585" y="36491"/>
                    <a:pt x="55231" y="36236"/>
                  </a:cubicBezTo>
                  <a:cubicBezTo>
                    <a:pt x="54503" y="35709"/>
                    <a:pt x="53772" y="35181"/>
                    <a:pt x="53041" y="34653"/>
                  </a:cubicBezTo>
                  <a:cubicBezTo>
                    <a:pt x="51489" y="33529"/>
                    <a:pt x="49936" y="32405"/>
                    <a:pt x="48384" y="31279"/>
                  </a:cubicBezTo>
                  <a:cubicBezTo>
                    <a:pt x="47918" y="30940"/>
                    <a:pt x="47453" y="30601"/>
                    <a:pt x="46989" y="30252"/>
                  </a:cubicBezTo>
                  <a:cubicBezTo>
                    <a:pt x="46682" y="30022"/>
                    <a:pt x="46372" y="29792"/>
                    <a:pt x="46064" y="29562"/>
                  </a:cubicBezTo>
                  <a:cubicBezTo>
                    <a:pt x="45773" y="29344"/>
                    <a:pt x="45477" y="29128"/>
                    <a:pt x="45164" y="28943"/>
                  </a:cubicBezTo>
                  <a:cubicBezTo>
                    <a:pt x="45083" y="28894"/>
                    <a:pt x="44996" y="28867"/>
                    <a:pt x="44910" y="28867"/>
                  </a:cubicBezTo>
                  <a:cubicBezTo>
                    <a:pt x="44844" y="28867"/>
                    <a:pt x="44780" y="28882"/>
                    <a:pt x="44719" y="28917"/>
                  </a:cubicBezTo>
                  <a:cubicBezTo>
                    <a:pt x="44398" y="28683"/>
                    <a:pt x="44076" y="28450"/>
                    <a:pt x="43752" y="28215"/>
                  </a:cubicBezTo>
                  <a:cubicBezTo>
                    <a:pt x="43726" y="28128"/>
                    <a:pt x="43672" y="28049"/>
                    <a:pt x="43598" y="27995"/>
                  </a:cubicBezTo>
                  <a:cubicBezTo>
                    <a:pt x="43197" y="27696"/>
                    <a:pt x="42778" y="27429"/>
                    <a:pt x="42356" y="27163"/>
                  </a:cubicBezTo>
                  <a:cubicBezTo>
                    <a:pt x="42181" y="27040"/>
                    <a:pt x="42001" y="26916"/>
                    <a:pt x="41823" y="26794"/>
                  </a:cubicBezTo>
                  <a:cubicBezTo>
                    <a:pt x="41671" y="26681"/>
                    <a:pt x="41517" y="26567"/>
                    <a:pt x="41365" y="26454"/>
                  </a:cubicBezTo>
                  <a:cubicBezTo>
                    <a:pt x="40692" y="25945"/>
                    <a:pt x="40035" y="25411"/>
                    <a:pt x="39350" y="24910"/>
                  </a:cubicBezTo>
                  <a:cubicBezTo>
                    <a:pt x="38795" y="24502"/>
                    <a:pt x="38240" y="24093"/>
                    <a:pt x="37678" y="23691"/>
                  </a:cubicBezTo>
                  <a:cubicBezTo>
                    <a:pt x="37374" y="23473"/>
                    <a:pt x="37071" y="23257"/>
                    <a:pt x="36767" y="23042"/>
                  </a:cubicBezTo>
                  <a:cubicBezTo>
                    <a:pt x="36416" y="22793"/>
                    <a:pt x="36066" y="22537"/>
                    <a:pt x="35679" y="22346"/>
                  </a:cubicBezTo>
                  <a:cubicBezTo>
                    <a:pt x="35635" y="22323"/>
                    <a:pt x="35587" y="22313"/>
                    <a:pt x="35540" y="22313"/>
                  </a:cubicBezTo>
                  <a:cubicBezTo>
                    <a:pt x="35473" y="22313"/>
                    <a:pt x="35406" y="22333"/>
                    <a:pt x="35347" y="22364"/>
                  </a:cubicBezTo>
                  <a:cubicBezTo>
                    <a:pt x="35276" y="22315"/>
                    <a:pt x="35193" y="22288"/>
                    <a:pt x="35107" y="22288"/>
                  </a:cubicBezTo>
                  <a:cubicBezTo>
                    <a:pt x="35092" y="22288"/>
                    <a:pt x="35077" y="22289"/>
                    <a:pt x="35062" y="22291"/>
                  </a:cubicBezTo>
                  <a:cubicBezTo>
                    <a:pt x="34397" y="21812"/>
                    <a:pt x="33726" y="21331"/>
                    <a:pt x="33049" y="20868"/>
                  </a:cubicBezTo>
                  <a:cubicBezTo>
                    <a:pt x="32294" y="20349"/>
                    <a:pt x="31547" y="19823"/>
                    <a:pt x="30794" y="19302"/>
                  </a:cubicBezTo>
                  <a:cubicBezTo>
                    <a:pt x="30315" y="18968"/>
                    <a:pt x="29833" y="18643"/>
                    <a:pt x="29349" y="18316"/>
                  </a:cubicBezTo>
                  <a:cubicBezTo>
                    <a:pt x="29079" y="18098"/>
                    <a:pt x="28813" y="17876"/>
                    <a:pt x="28539" y="17664"/>
                  </a:cubicBezTo>
                  <a:cubicBezTo>
                    <a:pt x="28474" y="17615"/>
                    <a:pt x="28394" y="17587"/>
                    <a:pt x="28311" y="17587"/>
                  </a:cubicBezTo>
                  <a:cubicBezTo>
                    <a:pt x="28305" y="17587"/>
                    <a:pt x="28298" y="17587"/>
                    <a:pt x="28292" y="17588"/>
                  </a:cubicBezTo>
                  <a:cubicBezTo>
                    <a:pt x="27569" y="17083"/>
                    <a:pt x="26853" y="16568"/>
                    <a:pt x="26139" y="16053"/>
                  </a:cubicBezTo>
                  <a:cubicBezTo>
                    <a:pt x="25873" y="15862"/>
                    <a:pt x="25610" y="15668"/>
                    <a:pt x="25341" y="15480"/>
                  </a:cubicBezTo>
                  <a:cubicBezTo>
                    <a:pt x="25270" y="15431"/>
                    <a:pt x="25188" y="15405"/>
                    <a:pt x="25104" y="15405"/>
                  </a:cubicBezTo>
                  <a:cubicBezTo>
                    <a:pt x="25087" y="15405"/>
                    <a:pt x="25070" y="15406"/>
                    <a:pt x="25053" y="15408"/>
                  </a:cubicBezTo>
                  <a:cubicBezTo>
                    <a:pt x="24907" y="15306"/>
                    <a:pt x="24764" y="15206"/>
                    <a:pt x="24619" y="15111"/>
                  </a:cubicBezTo>
                  <a:cubicBezTo>
                    <a:pt x="24281" y="14870"/>
                    <a:pt x="23936" y="14636"/>
                    <a:pt x="23593" y="14403"/>
                  </a:cubicBezTo>
                  <a:cubicBezTo>
                    <a:pt x="22898" y="13927"/>
                    <a:pt x="22189" y="13464"/>
                    <a:pt x="21483" y="13002"/>
                  </a:cubicBezTo>
                  <a:cubicBezTo>
                    <a:pt x="20748" y="12523"/>
                    <a:pt x="20024" y="12031"/>
                    <a:pt x="19296" y="11546"/>
                  </a:cubicBezTo>
                  <a:cubicBezTo>
                    <a:pt x="18942" y="11306"/>
                    <a:pt x="18580" y="11076"/>
                    <a:pt x="18223" y="10843"/>
                  </a:cubicBezTo>
                  <a:cubicBezTo>
                    <a:pt x="17846" y="10600"/>
                    <a:pt x="17470" y="10354"/>
                    <a:pt x="17077" y="10135"/>
                  </a:cubicBezTo>
                  <a:cubicBezTo>
                    <a:pt x="16995" y="10090"/>
                    <a:pt x="16922" y="10056"/>
                    <a:pt x="16834" y="10056"/>
                  </a:cubicBezTo>
                  <a:cubicBezTo>
                    <a:pt x="16815" y="10056"/>
                    <a:pt x="16794" y="10058"/>
                    <a:pt x="16773" y="10061"/>
                  </a:cubicBezTo>
                  <a:cubicBezTo>
                    <a:pt x="16722" y="10071"/>
                    <a:pt x="16671" y="10088"/>
                    <a:pt x="16626" y="10116"/>
                  </a:cubicBezTo>
                  <a:cubicBezTo>
                    <a:pt x="16531" y="10052"/>
                    <a:pt x="16435" y="9991"/>
                    <a:pt x="16338" y="9933"/>
                  </a:cubicBezTo>
                  <a:cubicBezTo>
                    <a:pt x="16294" y="9894"/>
                    <a:pt x="16244" y="9861"/>
                    <a:pt x="16192" y="9834"/>
                  </a:cubicBezTo>
                  <a:cubicBezTo>
                    <a:pt x="16192" y="9834"/>
                    <a:pt x="16189" y="9833"/>
                    <a:pt x="16189" y="9833"/>
                  </a:cubicBezTo>
                  <a:cubicBezTo>
                    <a:pt x="15838" y="9625"/>
                    <a:pt x="15496" y="9405"/>
                    <a:pt x="15148" y="9189"/>
                  </a:cubicBezTo>
                  <a:cubicBezTo>
                    <a:pt x="14783" y="8965"/>
                    <a:pt x="14420" y="8749"/>
                    <a:pt x="14049" y="8532"/>
                  </a:cubicBezTo>
                  <a:cubicBezTo>
                    <a:pt x="13625" y="8283"/>
                    <a:pt x="13199" y="8032"/>
                    <a:pt x="12773" y="7780"/>
                  </a:cubicBezTo>
                  <a:cubicBezTo>
                    <a:pt x="11970" y="7237"/>
                    <a:pt x="11168" y="6690"/>
                    <a:pt x="10368" y="6141"/>
                  </a:cubicBezTo>
                  <a:cubicBezTo>
                    <a:pt x="9934" y="5840"/>
                    <a:pt x="9507" y="5533"/>
                    <a:pt x="9068" y="5242"/>
                  </a:cubicBezTo>
                  <a:cubicBezTo>
                    <a:pt x="8807" y="5070"/>
                    <a:pt x="8544" y="4898"/>
                    <a:pt x="8283" y="4722"/>
                  </a:cubicBezTo>
                  <a:cubicBezTo>
                    <a:pt x="7944" y="4499"/>
                    <a:pt x="7609" y="4256"/>
                    <a:pt x="7232" y="4099"/>
                  </a:cubicBezTo>
                  <a:cubicBezTo>
                    <a:pt x="7185" y="4080"/>
                    <a:pt x="7135" y="4071"/>
                    <a:pt x="7083" y="4071"/>
                  </a:cubicBezTo>
                  <a:cubicBezTo>
                    <a:pt x="7074" y="4065"/>
                    <a:pt x="7064" y="4059"/>
                    <a:pt x="7053" y="4052"/>
                  </a:cubicBezTo>
                  <a:cubicBezTo>
                    <a:pt x="6936" y="3966"/>
                    <a:pt x="6820" y="3875"/>
                    <a:pt x="6695" y="3797"/>
                  </a:cubicBezTo>
                  <a:cubicBezTo>
                    <a:pt x="6482" y="3656"/>
                    <a:pt x="6264" y="3520"/>
                    <a:pt x="6048" y="3376"/>
                  </a:cubicBezTo>
                  <a:cubicBezTo>
                    <a:pt x="5558" y="3060"/>
                    <a:pt x="5067" y="2747"/>
                    <a:pt x="4581" y="2424"/>
                  </a:cubicBezTo>
                  <a:cubicBezTo>
                    <a:pt x="4126" y="2117"/>
                    <a:pt x="3665" y="1818"/>
                    <a:pt x="3211" y="1508"/>
                  </a:cubicBezTo>
                  <a:cubicBezTo>
                    <a:pt x="2978" y="1348"/>
                    <a:pt x="2746" y="1192"/>
                    <a:pt x="2513" y="1035"/>
                  </a:cubicBezTo>
                  <a:lnTo>
                    <a:pt x="2148" y="796"/>
                  </a:lnTo>
                  <a:cubicBezTo>
                    <a:pt x="2096" y="764"/>
                    <a:pt x="2050" y="732"/>
                    <a:pt x="1998" y="700"/>
                  </a:cubicBezTo>
                  <a:cubicBezTo>
                    <a:pt x="1896" y="633"/>
                    <a:pt x="1813" y="583"/>
                    <a:pt x="1688" y="564"/>
                  </a:cubicBezTo>
                  <a:cubicBezTo>
                    <a:pt x="1673" y="562"/>
                    <a:pt x="1658" y="561"/>
                    <a:pt x="1642" y="561"/>
                  </a:cubicBezTo>
                  <a:cubicBezTo>
                    <a:pt x="1557" y="561"/>
                    <a:pt x="1472" y="591"/>
                    <a:pt x="1404" y="644"/>
                  </a:cubicBezTo>
                  <a:lnTo>
                    <a:pt x="1393" y="638"/>
                  </a:lnTo>
                  <a:cubicBezTo>
                    <a:pt x="1339" y="564"/>
                    <a:pt x="1282" y="495"/>
                    <a:pt x="1223" y="426"/>
                  </a:cubicBezTo>
                  <a:cubicBezTo>
                    <a:pt x="1054" y="232"/>
                    <a:pt x="852" y="24"/>
                    <a:pt x="581" y="2"/>
                  </a:cubicBezTo>
                  <a:cubicBezTo>
                    <a:pt x="568" y="0"/>
                    <a:pt x="557" y="0"/>
                    <a:pt x="54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1"/>
            <p:cNvSpPr/>
            <p:nvPr/>
          </p:nvSpPr>
          <p:spPr>
            <a:xfrm>
              <a:off x="6607525" y="3209425"/>
              <a:ext cx="448625" cy="393725"/>
            </a:xfrm>
            <a:custGeom>
              <a:avLst/>
              <a:gdLst/>
              <a:ahLst/>
              <a:cxnLst/>
              <a:rect l="l" t="t" r="r" b="b"/>
              <a:pathLst>
                <a:path w="17945" h="15749" extrusionOk="0">
                  <a:moveTo>
                    <a:pt x="471" y="1"/>
                  </a:moveTo>
                  <a:cubicBezTo>
                    <a:pt x="469" y="1"/>
                    <a:pt x="466" y="1"/>
                    <a:pt x="464" y="1"/>
                  </a:cubicBezTo>
                  <a:cubicBezTo>
                    <a:pt x="357" y="1"/>
                    <a:pt x="255" y="40"/>
                    <a:pt x="177" y="111"/>
                  </a:cubicBezTo>
                  <a:lnTo>
                    <a:pt x="179" y="109"/>
                  </a:lnTo>
                  <a:lnTo>
                    <a:pt x="179" y="109"/>
                  </a:lnTo>
                  <a:cubicBezTo>
                    <a:pt x="55" y="223"/>
                    <a:pt x="0" y="441"/>
                    <a:pt x="92" y="594"/>
                  </a:cubicBezTo>
                  <a:lnTo>
                    <a:pt x="92" y="596"/>
                  </a:lnTo>
                  <a:cubicBezTo>
                    <a:pt x="91" y="665"/>
                    <a:pt x="107" y="734"/>
                    <a:pt x="136" y="795"/>
                  </a:cubicBezTo>
                  <a:cubicBezTo>
                    <a:pt x="213" y="961"/>
                    <a:pt x="330" y="1095"/>
                    <a:pt x="456" y="1225"/>
                  </a:cubicBezTo>
                  <a:cubicBezTo>
                    <a:pt x="625" y="1402"/>
                    <a:pt x="800" y="1571"/>
                    <a:pt x="977" y="1737"/>
                  </a:cubicBezTo>
                  <a:cubicBezTo>
                    <a:pt x="1152" y="1906"/>
                    <a:pt x="1331" y="2068"/>
                    <a:pt x="1509" y="2232"/>
                  </a:cubicBezTo>
                  <a:cubicBezTo>
                    <a:pt x="1807" y="2503"/>
                    <a:pt x="2107" y="2769"/>
                    <a:pt x="2410" y="3029"/>
                  </a:cubicBezTo>
                  <a:cubicBezTo>
                    <a:pt x="2944" y="3489"/>
                    <a:pt x="3481" y="3950"/>
                    <a:pt x="4022" y="4399"/>
                  </a:cubicBezTo>
                  <a:cubicBezTo>
                    <a:pt x="3994" y="4377"/>
                    <a:pt x="3966" y="4352"/>
                    <a:pt x="3936" y="4330"/>
                  </a:cubicBezTo>
                  <a:lnTo>
                    <a:pt x="3936" y="4330"/>
                  </a:lnTo>
                  <a:cubicBezTo>
                    <a:pt x="4617" y="4897"/>
                    <a:pt x="5291" y="5472"/>
                    <a:pt x="5968" y="6037"/>
                  </a:cubicBezTo>
                  <a:cubicBezTo>
                    <a:pt x="5961" y="6030"/>
                    <a:pt x="5954" y="6026"/>
                    <a:pt x="5947" y="6019"/>
                  </a:cubicBezTo>
                  <a:lnTo>
                    <a:pt x="5947" y="6019"/>
                  </a:lnTo>
                  <a:cubicBezTo>
                    <a:pt x="6186" y="6220"/>
                    <a:pt x="6423" y="6419"/>
                    <a:pt x="6662" y="6619"/>
                  </a:cubicBezTo>
                  <a:cubicBezTo>
                    <a:pt x="6651" y="6610"/>
                    <a:pt x="6640" y="6600"/>
                    <a:pt x="6629" y="6589"/>
                  </a:cubicBezTo>
                  <a:lnTo>
                    <a:pt x="6629" y="6589"/>
                  </a:lnTo>
                  <a:cubicBezTo>
                    <a:pt x="6787" y="6721"/>
                    <a:pt x="6944" y="6854"/>
                    <a:pt x="7107" y="6984"/>
                  </a:cubicBezTo>
                  <a:cubicBezTo>
                    <a:pt x="7177" y="7040"/>
                    <a:pt x="7248" y="7098"/>
                    <a:pt x="7321" y="7153"/>
                  </a:cubicBezTo>
                  <a:cubicBezTo>
                    <a:pt x="7432" y="7234"/>
                    <a:pt x="7547" y="7322"/>
                    <a:pt x="7691" y="7328"/>
                  </a:cubicBezTo>
                  <a:cubicBezTo>
                    <a:pt x="7904" y="7512"/>
                    <a:pt x="8117" y="7692"/>
                    <a:pt x="8331" y="7869"/>
                  </a:cubicBezTo>
                  <a:cubicBezTo>
                    <a:pt x="8384" y="7914"/>
                    <a:pt x="8438" y="7956"/>
                    <a:pt x="8492" y="8000"/>
                  </a:cubicBezTo>
                  <a:cubicBezTo>
                    <a:pt x="8608" y="8121"/>
                    <a:pt x="8726" y="8240"/>
                    <a:pt x="8841" y="8357"/>
                  </a:cubicBezTo>
                  <a:cubicBezTo>
                    <a:pt x="8968" y="8489"/>
                    <a:pt x="9106" y="8612"/>
                    <a:pt x="9238" y="8741"/>
                  </a:cubicBezTo>
                  <a:cubicBezTo>
                    <a:pt x="9419" y="8913"/>
                    <a:pt x="9601" y="9088"/>
                    <a:pt x="9784" y="9264"/>
                  </a:cubicBezTo>
                  <a:cubicBezTo>
                    <a:pt x="10099" y="9564"/>
                    <a:pt x="10426" y="9855"/>
                    <a:pt x="10747" y="10151"/>
                  </a:cubicBezTo>
                  <a:cubicBezTo>
                    <a:pt x="11038" y="10419"/>
                    <a:pt x="11331" y="10681"/>
                    <a:pt x="11627" y="10942"/>
                  </a:cubicBezTo>
                  <a:cubicBezTo>
                    <a:pt x="11666" y="10980"/>
                    <a:pt x="11705" y="11016"/>
                    <a:pt x="11744" y="11053"/>
                  </a:cubicBezTo>
                  <a:cubicBezTo>
                    <a:pt x="12300" y="11573"/>
                    <a:pt x="12854" y="12096"/>
                    <a:pt x="13427" y="12600"/>
                  </a:cubicBezTo>
                  <a:cubicBezTo>
                    <a:pt x="13751" y="12888"/>
                    <a:pt x="14074" y="13173"/>
                    <a:pt x="14401" y="13453"/>
                  </a:cubicBezTo>
                  <a:cubicBezTo>
                    <a:pt x="14525" y="13561"/>
                    <a:pt x="14652" y="13671"/>
                    <a:pt x="14777" y="13779"/>
                  </a:cubicBezTo>
                  <a:cubicBezTo>
                    <a:pt x="14849" y="13840"/>
                    <a:pt x="14921" y="13903"/>
                    <a:pt x="14993" y="13964"/>
                  </a:cubicBezTo>
                  <a:cubicBezTo>
                    <a:pt x="15054" y="14026"/>
                    <a:pt x="15114" y="14086"/>
                    <a:pt x="15176" y="14147"/>
                  </a:cubicBezTo>
                  <a:cubicBezTo>
                    <a:pt x="15306" y="14277"/>
                    <a:pt x="15439" y="14404"/>
                    <a:pt x="15574" y="14530"/>
                  </a:cubicBezTo>
                  <a:cubicBezTo>
                    <a:pt x="15644" y="14613"/>
                    <a:pt x="15715" y="14696"/>
                    <a:pt x="15785" y="14778"/>
                  </a:cubicBezTo>
                  <a:cubicBezTo>
                    <a:pt x="15962" y="14980"/>
                    <a:pt x="16152" y="15171"/>
                    <a:pt x="16379" y="15312"/>
                  </a:cubicBezTo>
                  <a:cubicBezTo>
                    <a:pt x="16438" y="15348"/>
                    <a:pt x="16502" y="15376"/>
                    <a:pt x="16570" y="15396"/>
                  </a:cubicBezTo>
                  <a:cubicBezTo>
                    <a:pt x="16695" y="15618"/>
                    <a:pt x="16929" y="15749"/>
                    <a:pt x="17174" y="15749"/>
                  </a:cubicBezTo>
                  <a:cubicBezTo>
                    <a:pt x="17235" y="15749"/>
                    <a:pt x="17297" y="15740"/>
                    <a:pt x="17359" y="15724"/>
                  </a:cubicBezTo>
                  <a:cubicBezTo>
                    <a:pt x="17493" y="15684"/>
                    <a:pt x="17625" y="15612"/>
                    <a:pt x="17714" y="15504"/>
                  </a:cubicBezTo>
                  <a:cubicBezTo>
                    <a:pt x="17778" y="15428"/>
                    <a:pt x="17822" y="15367"/>
                    <a:pt x="17858" y="15271"/>
                  </a:cubicBezTo>
                  <a:cubicBezTo>
                    <a:pt x="17885" y="15199"/>
                    <a:pt x="17904" y="15125"/>
                    <a:pt x="17913" y="15050"/>
                  </a:cubicBezTo>
                  <a:cubicBezTo>
                    <a:pt x="17944" y="14770"/>
                    <a:pt x="17886" y="14488"/>
                    <a:pt x="17749" y="14242"/>
                  </a:cubicBezTo>
                  <a:cubicBezTo>
                    <a:pt x="17730" y="14206"/>
                    <a:pt x="17708" y="14169"/>
                    <a:pt x="17686" y="14134"/>
                  </a:cubicBezTo>
                  <a:cubicBezTo>
                    <a:pt x="17713" y="14028"/>
                    <a:pt x="17700" y="13915"/>
                    <a:pt x="17650" y="13818"/>
                  </a:cubicBezTo>
                  <a:cubicBezTo>
                    <a:pt x="17589" y="13702"/>
                    <a:pt x="17481" y="13613"/>
                    <a:pt x="17395" y="13521"/>
                  </a:cubicBezTo>
                  <a:cubicBezTo>
                    <a:pt x="17317" y="13441"/>
                    <a:pt x="17232" y="13361"/>
                    <a:pt x="17149" y="13284"/>
                  </a:cubicBezTo>
                  <a:cubicBezTo>
                    <a:pt x="17119" y="13259"/>
                    <a:pt x="17088" y="13231"/>
                    <a:pt x="17060" y="13204"/>
                  </a:cubicBezTo>
                  <a:cubicBezTo>
                    <a:pt x="17018" y="13170"/>
                    <a:pt x="16977" y="13137"/>
                    <a:pt x="16935" y="13106"/>
                  </a:cubicBezTo>
                  <a:cubicBezTo>
                    <a:pt x="16895" y="13087"/>
                    <a:pt x="16858" y="13070"/>
                    <a:pt x="16820" y="13054"/>
                  </a:cubicBezTo>
                  <a:cubicBezTo>
                    <a:pt x="16808" y="13049"/>
                    <a:pt x="16795" y="13045"/>
                    <a:pt x="16783" y="13042"/>
                  </a:cubicBezTo>
                  <a:cubicBezTo>
                    <a:pt x="16496" y="12749"/>
                    <a:pt x="16221" y="12445"/>
                    <a:pt x="15939" y="12148"/>
                  </a:cubicBezTo>
                  <a:cubicBezTo>
                    <a:pt x="15696" y="11895"/>
                    <a:pt x="15447" y="11650"/>
                    <a:pt x="15201" y="11404"/>
                  </a:cubicBezTo>
                  <a:cubicBezTo>
                    <a:pt x="14940" y="11146"/>
                    <a:pt x="14661" y="10906"/>
                    <a:pt x="14387" y="10670"/>
                  </a:cubicBezTo>
                  <a:cubicBezTo>
                    <a:pt x="14105" y="10427"/>
                    <a:pt x="13820" y="10200"/>
                    <a:pt x="13528" y="9973"/>
                  </a:cubicBezTo>
                  <a:cubicBezTo>
                    <a:pt x="13257" y="9760"/>
                    <a:pt x="12981" y="9549"/>
                    <a:pt x="12698" y="9353"/>
                  </a:cubicBezTo>
                  <a:cubicBezTo>
                    <a:pt x="12471" y="9196"/>
                    <a:pt x="12245" y="9037"/>
                    <a:pt x="12021" y="8878"/>
                  </a:cubicBezTo>
                  <a:cubicBezTo>
                    <a:pt x="12012" y="8869"/>
                    <a:pt x="12003" y="8860"/>
                    <a:pt x="11993" y="8850"/>
                  </a:cubicBezTo>
                  <a:cubicBezTo>
                    <a:pt x="11611" y="8471"/>
                    <a:pt x="11234" y="8088"/>
                    <a:pt x="10846" y="7720"/>
                  </a:cubicBezTo>
                  <a:cubicBezTo>
                    <a:pt x="10757" y="7636"/>
                    <a:pt x="10646" y="7588"/>
                    <a:pt x="10535" y="7588"/>
                  </a:cubicBezTo>
                  <a:cubicBezTo>
                    <a:pt x="10496" y="7588"/>
                    <a:pt x="10458" y="7594"/>
                    <a:pt x="10421" y="7606"/>
                  </a:cubicBezTo>
                  <a:cubicBezTo>
                    <a:pt x="10413" y="7596"/>
                    <a:pt x="10404" y="7590"/>
                    <a:pt x="10396" y="7582"/>
                  </a:cubicBezTo>
                  <a:cubicBezTo>
                    <a:pt x="10395" y="7474"/>
                    <a:pt x="10351" y="7393"/>
                    <a:pt x="10287" y="7303"/>
                  </a:cubicBezTo>
                  <a:cubicBezTo>
                    <a:pt x="10133" y="7094"/>
                    <a:pt x="9945" y="6912"/>
                    <a:pt x="9753" y="6737"/>
                  </a:cubicBezTo>
                  <a:cubicBezTo>
                    <a:pt x="9595" y="6586"/>
                    <a:pt x="9432" y="6436"/>
                    <a:pt x="9267" y="6289"/>
                  </a:cubicBezTo>
                  <a:cubicBezTo>
                    <a:pt x="9036" y="6071"/>
                    <a:pt x="8798" y="5855"/>
                    <a:pt x="8563" y="5641"/>
                  </a:cubicBezTo>
                  <a:cubicBezTo>
                    <a:pt x="8041" y="5162"/>
                    <a:pt x="7511" y="4697"/>
                    <a:pt x="6981" y="4227"/>
                  </a:cubicBezTo>
                  <a:cubicBezTo>
                    <a:pt x="6468" y="3770"/>
                    <a:pt x="5962" y="3306"/>
                    <a:pt x="5464" y="2835"/>
                  </a:cubicBezTo>
                  <a:cubicBezTo>
                    <a:pt x="5244" y="2624"/>
                    <a:pt x="5024" y="2415"/>
                    <a:pt x="4804" y="2206"/>
                  </a:cubicBezTo>
                  <a:cubicBezTo>
                    <a:pt x="4685" y="2093"/>
                    <a:pt x="4567" y="1985"/>
                    <a:pt x="4450" y="1877"/>
                  </a:cubicBezTo>
                  <a:cubicBezTo>
                    <a:pt x="4312" y="1748"/>
                    <a:pt x="4174" y="1604"/>
                    <a:pt x="4016" y="1506"/>
                  </a:cubicBezTo>
                  <a:cubicBezTo>
                    <a:pt x="3952" y="1465"/>
                    <a:pt x="3880" y="1446"/>
                    <a:pt x="3807" y="1446"/>
                  </a:cubicBezTo>
                  <a:cubicBezTo>
                    <a:pt x="3734" y="1446"/>
                    <a:pt x="3661" y="1466"/>
                    <a:pt x="3596" y="1501"/>
                  </a:cubicBezTo>
                  <a:cubicBezTo>
                    <a:pt x="3169" y="1167"/>
                    <a:pt x="2737" y="843"/>
                    <a:pt x="2311" y="513"/>
                  </a:cubicBezTo>
                  <a:cubicBezTo>
                    <a:pt x="2289" y="496"/>
                    <a:pt x="2262" y="477"/>
                    <a:pt x="2241" y="461"/>
                  </a:cubicBezTo>
                  <a:cubicBezTo>
                    <a:pt x="2181" y="417"/>
                    <a:pt x="2109" y="397"/>
                    <a:pt x="2035" y="397"/>
                  </a:cubicBezTo>
                  <a:cubicBezTo>
                    <a:pt x="1934" y="397"/>
                    <a:pt x="1830" y="435"/>
                    <a:pt x="1755" y="497"/>
                  </a:cubicBezTo>
                  <a:cubicBezTo>
                    <a:pt x="1729" y="463"/>
                    <a:pt x="1700" y="427"/>
                    <a:pt x="1674" y="391"/>
                  </a:cubicBezTo>
                  <a:cubicBezTo>
                    <a:pt x="1652" y="358"/>
                    <a:pt x="1632" y="325"/>
                    <a:pt x="1611" y="289"/>
                  </a:cubicBezTo>
                  <a:cubicBezTo>
                    <a:pt x="1550" y="194"/>
                    <a:pt x="1481" y="120"/>
                    <a:pt x="1368" y="84"/>
                  </a:cubicBezTo>
                  <a:cubicBezTo>
                    <a:pt x="1330" y="72"/>
                    <a:pt x="1291" y="67"/>
                    <a:pt x="1252" y="67"/>
                  </a:cubicBezTo>
                  <a:cubicBezTo>
                    <a:pt x="1118" y="67"/>
                    <a:pt x="989" y="133"/>
                    <a:pt x="913" y="248"/>
                  </a:cubicBezTo>
                  <a:cubicBezTo>
                    <a:pt x="835" y="186"/>
                    <a:pt x="753" y="125"/>
                    <a:pt x="672" y="65"/>
                  </a:cubicBezTo>
                  <a:cubicBezTo>
                    <a:pt x="613" y="23"/>
                    <a:pt x="543" y="1"/>
                    <a:pt x="47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1"/>
            <p:cNvSpPr/>
            <p:nvPr/>
          </p:nvSpPr>
          <p:spPr>
            <a:xfrm>
              <a:off x="5315975" y="3113500"/>
              <a:ext cx="592475" cy="1033650"/>
            </a:xfrm>
            <a:custGeom>
              <a:avLst/>
              <a:gdLst/>
              <a:ahLst/>
              <a:cxnLst/>
              <a:rect l="l" t="t" r="r" b="b"/>
              <a:pathLst>
                <a:path w="23699" h="41346" extrusionOk="0">
                  <a:moveTo>
                    <a:pt x="676" y="1"/>
                  </a:moveTo>
                  <a:cubicBezTo>
                    <a:pt x="464" y="1"/>
                    <a:pt x="297" y="55"/>
                    <a:pt x="181" y="162"/>
                  </a:cubicBezTo>
                  <a:cubicBezTo>
                    <a:pt x="57" y="279"/>
                    <a:pt x="1" y="437"/>
                    <a:pt x="29" y="592"/>
                  </a:cubicBezTo>
                  <a:cubicBezTo>
                    <a:pt x="48" y="702"/>
                    <a:pt x="107" y="788"/>
                    <a:pt x="170" y="879"/>
                  </a:cubicBezTo>
                  <a:cubicBezTo>
                    <a:pt x="275" y="1026"/>
                    <a:pt x="392" y="1167"/>
                    <a:pt x="521" y="1295"/>
                  </a:cubicBezTo>
                  <a:lnTo>
                    <a:pt x="672" y="1447"/>
                  </a:lnTo>
                  <a:lnTo>
                    <a:pt x="823" y="1599"/>
                  </a:lnTo>
                  <a:lnTo>
                    <a:pt x="1167" y="1980"/>
                  </a:lnTo>
                  <a:lnTo>
                    <a:pt x="1255" y="2130"/>
                  </a:lnTo>
                  <a:lnTo>
                    <a:pt x="1346" y="2283"/>
                  </a:lnTo>
                  <a:cubicBezTo>
                    <a:pt x="1491" y="2537"/>
                    <a:pt x="1642" y="2789"/>
                    <a:pt x="1792" y="3040"/>
                  </a:cubicBezTo>
                  <a:lnTo>
                    <a:pt x="1881" y="3191"/>
                  </a:lnTo>
                  <a:cubicBezTo>
                    <a:pt x="2175" y="3681"/>
                    <a:pt x="2475" y="4168"/>
                    <a:pt x="2775" y="4655"/>
                  </a:cubicBezTo>
                  <a:lnTo>
                    <a:pt x="2907" y="4868"/>
                  </a:lnTo>
                  <a:lnTo>
                    <a:pt x="3326" y="5537"/>
                  </a:lnTo>
                  <a:cubicBezTo>
                    <a:pt x="3511" y="5830"/>
                    <a:pt x="3696" y="6121"/>
                    <a:pt x="3874" y="6415"/>
                  </a:cubicBezTo>
                  <a:cubicBezTo>
                    <a:pt x="4059" y="6716"/>
                    <a:pt x="4245" y="7016"/>
                    <a:pt x="4433" y="7314"/>
                  </a:cubicBezTo>
                  <a:lnTo>
                    <a:pt x="4698" y="7724"/>
                  </a:lnTo>
                  <a:lnTo>
                    <a:pt x="4779" y="7849"/>
                  </a:lnTo>
                  <a:lnTo>
                    <a:pt x="4861" y="7973"/>
                  </a:lnTo>
                  <a:cubicBezTo>
                    <a:pt x="4890" y="8017"/>
                    <a:pt x="4923" y="8058"/>
                    <a:pt x="4958" y="8101"/>
                  </a:cubicBezTo>
                  <a:cubicBezTo>
                    <a:pt x="5017" y="8178"/>
                    <a:pt x="5103" y="8214"/>
                    <a:pt x="5185" y="8241"/>
                  </a:cubicBezTo>
                  <a:cubicBezTo>
                    <a:pt x="5213" y="8250"/>
                    <a:pt x="5243" y="8256"/>
                    <a:pt x="5272" y="8261"/>
                  </a:cubicBezTo>
                  <a:lnTo>
                    <a:pt x="5415" y="8483"/>
                  </a:lnTo>
                  <a:lnTo>
                    <a:pt x="5637" y="8825"/>
                  </a:lnTo>
                  <a:lnTo>
                    <a:pt x="5683" y="8895"/>
                  </a:lnTo>
                  <a:lnTo>
                    <a:pt x="5739" y="8984"/>
                  </a:lnTo>
                  <a:lnTo>
                    <a:pt x="5802" y="9083"/>
                  </a:lnTo>
                  <a:cubicBezTo>
                    <a:pt x="5820" y="9119"/>
                    <a:pt x="5844" y="9154"/>
                    <a:pt x="5867" y="9186"/>
                  </a:cubicBezTo>
                  <a:lnTo>
                    <a:pt x="5941" y="9301"/>
                  </a:lnTo>
                  <a:cubicBezTo>
                    <a:pt x="6029" y="9437"/>
                    <a:pt x="6116" y="9572"/>
                    <a:pt x="6207" y="9703"/>
                  </a:cubicBezTo>
                  <a:lnTo>
                    <a:pt x="6298" y="9841"/>
                  </a:lnTo>
                  <a:lnTo>
                    <a:pt x="6387" y="9977"/>
                  </a:lnTo>
                  <a:lnTo>
                    <a:pt x="6453" y="10073"/>
                  </a:lnTo>
                  <a:cubicBezTo>
                    <a:pt x="6473" y="10113"/>
                    <a:pt x="6500" y="10149"/>
                    <a:pt x="6533" y="10181"/>
                  </a:cubicBezTo>
                  <a:cubicBezTo>
                    <a:pt x="6559" y="10226"/>
                    <a:pt x="6589" y="10275"/>
                    <a:pt x="6614" y="10321"/>
                  </a:cubicBezTo>
                  <a:cubicBezTo>
                    <a:pt x="6835" y="10694"/>
                    <a:pt x="7054" y="11068"/>
                    <a:pt x="7284" y="11436"/>
                  </a:cubicBezTo>
                  <a:cubicBezTo>
                    <a:pt x="7757" y="12191"/>
                    <a:pt x="8233" y="12947"/>
                    <a:pt x="8718" y="13697"/>
                  </a:cubicBezTo>
                  <a:cubicBezTo>
                    <a:pt x="8765" y="13774"/>
                    <a:pt x="8816" y="13847"/>
                    <a:pt x="8866" y="13921"/>
                  </a:cubicBezTo>
                  <a:cubicBezTo>
                    <a:pt x="9025" y="14195"/>
                    <a:pt x="9188" y="14469"/>
                    <a:pt x="9351" y="14741"/>
                  </a:cubicBezTo>
                  <a:cubicBezTo>
                    <a:pt x="9769" y="15448"/>
                    <a:pt x="10200" y="16179"/>
                    <a:pt x="10657" y="16875"/>
                  </a:cubicBezTo>
                  <a:cubicBezTo>
                    <a:pt x="11236" y="17763"/>
                    <a:pt x="11725" y="18482"/>
                    <a:pt x="12194" y="19136"/>
                  </a:cubicBezTo>
                  <a:lnTo>
                    <a:pt x="12567" y="19653"/>
                  </a:lnTo>
                  <a:lnTo>
                    <a:pt x="12698" y="19833"/>
                  </a:lnTo>
                  <a:lnTo>
                    <a:pt x="12775" y="19938"/>
                  </a:lnTo>
                  <a:lnTo>
                    <a:pt x="12871" y="20057"/>
                  </a:lnTo>
                  <a:lnTo>
                    <a:pt x="12864" y="20062"/>
                  </a:lnTo>
                  <a:cubicBezTo>
                    <a:pt x="12894" y="20110"/>
                    <a:pt x="12929" y="20154"/>
                    <a:pt x="12966" y="20196"/>
                  </a:cubicBezTo>
                  <a:cubicBezTo>
                    <a:pt x="13010" y="20242"/>
                    <a:pt x="13057" y="20282"/>
                    <a:pt x="13109" y="20320"/>
                  </a:cubicBezTo>
                  <a:cubicBezTo>
                    <a:pt x="13162" y="20359"/>
                    <a:pt x="13225" y="20384"/>
                    <a:pt x="13290" y="20390"/>
                  </a:cubicBezTo>
                  <a:cubicBezTo>
                    <a:pt x="13412" y="20606"/>
                    <a:pt x="13544" y="20824"/>
                    <a:pt x="13674" y="21039"/>
                  </a:cubicBezTo>
                  <a:cubicBezTo>
                    <a:pt x="13917" y="21442"/>
                    <a:pt x="14169" y="21843"/>
                    <a:pt x="14425" y="22239"/>
                  </a:cubicBezTo>
                  <a:lnTo>
                    <a:pt x="14552" y="22443"/>
                  </a:lnTo>
                  <a:lnTo>
                    <a:pt x="14757" y="22772"/>
                  </a:lnTo>
                  <a:lnTo>
                    <a:pt x="14890" y="22985"/>
                  </a:lnTo>
                  <a:cubicBezTo>
                    <a:pt x="15078" y="23284"/>
                    <a:pt x="15266" y="23583"/>
                    <a:pt x="15460" y="23877"/>
                  </a:cubicBezTo>
                  <a:lnTo>
                    <a:pt x="15618" y="24115"/>
                  </a:lnTo>
                  <a:lnTo>
                    <a:pt x="16256" y="25072"/>
                  </a:lnTo>
                  <a:cubicBezTo>
                    <a:pt x="16411" y="25302"/>
                    <a:pt x="16569" y="25529"/>
                    <a:pt x="16727" y="25756"/>
                  </a:cubicBezTo>
                  <a:lnTo>
                    <a:pt x="16965" y="26097"/>
                  </a:lnTo>
                  <a:lnTo>
                    <a:pt x="17294" y="26576"/>
                  </a:lnTo>
                  <a:lnTo>
                    <a:pt x="17392" y="26720"/>
                  </a:lnTo>
                  <a:cubicBezTo>
                    <a:pt x="17516" y="26918"/>
                    <a:pt x="17643" y="27120"/>
                    <a:pt x="17771" y="27314"/>
                  </a:cubicBezTo>
                  <a:cubicBezTo>
                    <a:pt x="17784" y="27329"/>
                    <a:pt x="17796" y="27345"/>
                    <a:pt x="17810" y="27358"/>
                  </a:cubicBezTo>
                  <a:cubicBezTo>
                    <a:pt x="17815" y="27358"/>
                    <a:pt x="17840" y="27390"/>
                    <a:pt x="17839" y="27390"/>
                  </a:cubicBezTo>
                  <a:lnTo>
                    <a:pt x="18200" y="27982"/>
                  </a:lnTo>
                  <a:lnTo>
                    <a:pt x="18252" y="28048"/>
                  </a:lnTo>
                  <a:lnTo>
                    <a:pt x="18244" y="28051"/>
                  </a:lnTo>
                  <a:cubicBezTo>
                    <a:pt x="18398" y="28295"/>
                    <a:pt x="18554" y="28537"/>
                    <a:pt x="18711" y="28779"/>
                  </a:cubicBezTo>
                  <a:lnTo>
                    <a:pt x="18886" y="29052"/>
                  </a:lnTo>
                  <a:lnTo>
                    <a:pt x="18989" y="29246"/>
                  </a:lnTo>
                  <a:cubicBezTo>
                    <a:pt x="19276" y="29789"/>
                    <a:pt x="19561" y="30332"/>
                    <a:pt x="19841" y="30877"/>
                  </a:cubicBezTo>
                  <a:lnTo>
                    <a:pt x="20434" y="32008"/>
                  </a:lnTo>
                  <a:cubicBezTo>
                    <a:pt x="20405" y="32077"/>
                    <a:pt x="20381" y="32147"/>
                    <a:pt x="20364" y="32219"/>
                  </a:cubicBezTo>
                  <a:cubicBezTo>
                    <a:pt x="20320" y="32374"/>
                    <a:pt x="20286" y="32529"/>
                    <a:pt x="20253" y="32684"/>
                  </a:cubicBezTo>
                  <a:cubicBezTo>
                    <a:pt x="20217" y="32852"/>
                    <a:pt x="20181" y="33019"/>
                    <a:pt x="20131" y="33183"/>
                  </a:cubicBezTo>
                  <a:cubicBezTo>
                    <a:pt x="20087" y="33326"/>
                    <a:pt x="20034" y="33467"/>
                    <a:pt x="19973" y="33603"/>
                  </a:cubicBezTo>
                  <a:lnTo>
                    <a:pt x="19933" y="33697"/>
                  </a:lnTo>
                  <a:lnTo>
                    <a:pt x="19835" y="33943"/>
                  </a:lnTo>
                  <a:lnTo>
                    <a:pt x="19769" y="34106"/>
                  </a:lnTo>
                  <a:cubicBezTo>
                    <a:pt x="19703" y="34268"/>
                    <a:pt x="19625" y="34427"/>
                    <a:pt x="19536" y="34577"/>
                  </a:cubicBezTo>
                  <a:cubicBezTo>
                    <a:pt x="19457" y="34705"/>
                    <a:pt x="19371" y="34829"/>
                    <a:pt x="19277" y="34946"/>
                  </a:cubicBezTo>
                  <a:cubicBezTo>
                    <a:pt x="19234" y="35003"/>
                    <a:pt x="19185" y="35058"/>
                    <a:pt x="19135" y="35109"/>
                  </a:cubicBezTo>
                  <a:cubicBezTo>
                    <a:pt x="19058" y="35181"/>
                    <a:pt x="18975" y="35252"/>
                    <a:pt x="18891" y="35322"/>
                  </a:cubicBezTo>
                  <a:cubicBezTo>
                    <a:pt x="18668" y="35483"/>
                    <a:pt x="18418" y="35632"/>
                    <a:pt x="18083" y="35804"/>
                  </a:cubicBezTo>
                  <a:cubicBezTo>
                    <a:pt x="17929" y="35884"/>
                    <a:pt x="17774" y="35963"/>
                    <a:pt x="17621" y="36036"/>
                  </a:cubicBezTo>
                  <a:cubicBezTo>
                    <a:pt x="17493" y="36097"/>
                    <a:pt x="17359" y="36152"/>
                    <a:pt x="17225" y="36205"/>
                  </a:cubicBezTo>
                  <a:cubicBezTo>
                    <a:pt x="16907" y="36343"/>
                    <a:pt x="16664" y="36446"/>
                    <a:pt x="16408" y="36521"/>
                  </a:cubicBezTo>
                  <a:cubicBezTo>
                    <a:pt x="16148" y="36597"/>
                    <a:pt x="15880" y="36642"/>
                    <a:pt x="15612" y="36684"/>
                  </a:cubicBezTo>
                  <a:lnTo>
                    <a:pt x="15468" y="36703"/>
                  </a:lnTo>
                  <a:lnTo>
                    <a:pt x="15324" y="36725"/>
                  </a:lnTo>
                  <a:lnTo>
                    <a:pt x="15330" y="36725"/>
                  </a:lnTo>
                  <a:cubicBezTo>
                    <a:pt x="15031" y="36761"/>
                    <a:pt x="14734" y="36788"/>
                    <a:pt x="14438" y="36803"/>
                  </a:cubicBezTo>
                  <a:lnTo>
                    <a:pt x="14264" y="36808"/>
                  </a:lnTo>
                  <a:cubicBezTo>
                    <a:pt x="14178" y="36811"/>
                    <a:pt x="14092" y="36814"/>
                    <a:pt x="14006" y="36819"/>
                  </a:cubicBezTo>
                  <a:lnTo>
                    <a:pt x="13716" y="36831"/>
                  </a:lnTo>
                  <a:lnTo>
                    <a:pt x="13437" y="36844"/>
                  </a:lnTo>
                  <a:cubicBezTo>
                    <a:pt x="13124" y="36855"/>
                    <a:pt x="12808" y="36858"/>
                    <a:pt x="12496" y="36858"/>
                  </a:cubicBezTo>
                  <a:lnTo>
                    <a:pt x="12301" y="36858"/>
                  </a:lnTo>
                  <a:lnTo>
                    <a:pt x="12105" y="36857"/>
                  </a:lnTo>
                  <a:cubicBezTo>
                    <a:pt x="11909" y="36857"/>
                    <a:pt x="11714" y="36860"/>
                    <a:pt x="11518" y="36871"/>
                  </a:cubicBezTo>
                  <a:cubicBezTo>
                    <a:pt x="11236" y="36886"/>
                    <a:pt x="10954" y="36916"/>
                    <a:pt x="10676" y="36960"/>
                  </a:cubicBezTo>
                  <a:cubicBezTo>
                    <a:pt x="10514" y="36986"/>
                    <a:pt x="10356" y="37027"/>
                    <a:pt x="10203" y="37080"/>
                  </a:cubicBezTo>
                  <a:cubicBezTo>
                    <a:pt x="10016" y="37149"/>
                    <a:pt x="9833" y="37237"/>
                    <a:pt x="9653" y="37322"/>
                  </a:cubicBezTo>
                  <a:cubicBezTo>
                    <a:pt x="9540" y="37375"/>
                    <a:pt x="9429" y="37430"/>
                    <a:pt x="9315" y="37478"/>
                  </a:cubicBezTo>
                  <a:cubicBezTo>
                    <a:pt x="9154" y="37545"/>
                    <a:pt x="8988" y="37602"/>
                    <a:pt x="8825" y="37658"/>
                  </a:cubicBezTo>
                  <a:lnTo>
                    <a:pt x="8590" y="37740"/>
                  </a:lnTo>
                  <a:cubicBezTo>
                    <a:pt x="8264" y="37852"/>
                    <a:pt x="7929" y="37942"/>
                    <a:pt x="7594" y="38021"/>
                  </a:cubicBezTo>
                  <a:lnTo>
                    <a:pt x="7486" y="38046"/>
                  </a:lnTo>
                  <a:cubicBezTo>
                    <a:pt x="7220" y="38112"/>
                    <a:pt x="6951" y="38176"/>
                    <a:pt x="6678" y="38225"/>
                  </a:cubicBezTo>
                  <a:cubicBezTo>
                    <a:pt x="6404" y="38273"/>
                    <a:pt x="6130" y="38320"/>
                    <a:pt x="5852" y="38356"/>
                  </a:cubicBezTo>
                  <a:lnTo>
                    <a:pt x="5863" y="38356"/>
                  </a:lnTo>
                  <a:cubicBezTo>
                    <a:pt x="5567" y="38394"/>
                    <a:pt x="5269" y="38433"/>
                    <a:pt x="4973" y="38482"/>
                  </a:cubicBezTo>
                  <a:cubicBezTo>
                    <a:pt x="4856" y="38500"/>
                    <a:pt x="4738" y="38529"/>
                    <a:pt x="4618" y="38558"/>
                  </a:cubicBezTo>
                  <a:cubicBezTo>
                    <a:pt x="4519" y="38577"/>
                    <a:pt x="4424" y="38605"/>
                    <a:pt x="4330" y="38641"/>
                  </a:cubicBezTo>
                  <a:cubicBezTo>
                    <a:pt x="4225" y="38679"/>
                    <a:pt x="4128" y="38735"/>
                    <a:pt x="4043" y="38809"/>
                  </a:cubicBezTo>
                  <a:cubicBezTo>
                    <a:pt x="3943" y="38884"/>
                    <a:pt x="3885" y="39016"/>
                    <a:pt x="3852" y="39113"/>
                  </a:cubicBezTo>
                  <a:cubicBezTo>
                    <a:pt x="3790" y="39283"/>
                    <a:pt x="3783" y="39474"/>
                    <a:pt x="3776" y="39659"/>
                  </a:cubicBezTo>
                  <a:cubicBezTo>
                    <a:pt x="3766" y="39906"/>
                    <a:pt x="3769" y="40080"/>
                    <a:pt x="3788" y="40249"/>
                  </a:cubicBezTo>
                  <a:lnTo>
                    <a:pt x="3798" y="40340"/>
                  </a:lnTo>
                  <a:lnTo>
                    <a:pt x="3807" y="40429"/>
                  </a:lnTo>
                  <a:cubicBezTo>
                    <a:pt x="3818" y="40556"/>
                    <a:pt x="3823" y="40616"/>
                    <a:pt x="3840" y="40656"/>
                  </a:cubicBezTo>
                  <a:cubicBezTo>
                    <a:pt x="3859" y="40727"/>
                    <a:pt x="3896" y="40791"/>
                    <a:pt x="3948" y="40843"/>
                  </a:cubicBezTo>
                  <a:cubicBezTo>
                    <a:pt x="3995" y="40888"/>
                    <a:pt x="4051" y="40923"/>
                    <a:pt x="4114" y="40943"/>
                  </a:cubicBezTo>
                  <a:cubicBezTo>
                    <a:pt x="4114" y="41159"/>
                    <a:pt x="4297" y="41336"/>
                    <a:pt x="4524" y="41342"/>
                  </a:cubicBezTo>
                  <a:lnTo>
                    <a:pt x="4718" y="41345"/>
                  </a:lnTo>
                  <a:cubicBezTo>
                    <a:pt x="5189" y="41345"/>
                    <a:pt x="5669" y="41292"/>
                    <a:pt x="6130" y="41237"/>
                  </a:cubicBezTo>
                  <a:lnTo>
                    <a:pt x="6541" y="41192"/>
                  </a:lnTo>
                  <a:cubicBezTo>
                    <a:pt x="6912" y="41153"/>
                    <a:pt x="7287" y="41129"/>
                    <a:pt x="7663" y="41104"/>
                  </a:cubicBezTo>
                  <a:cubicBezTo>
                    <a:pt x="7962" y="41085"/>
                    <a:pt x="8261" y="41067"/>
                    <a:pt x="8562" y="41038"/>
                  </a:cubicBezTo>
                  <a:cubicBezTo>
                    <a:pt x="8878" y="41009"/>
                    <a:pt x="9196" y="40974"/>
                    <a:pt x="9514" y="40940"/>
                  </a:cubicBezTo>
                  <a:cubicBezTo>
                    <a:pt x="9832" y="40905"/>
                    <a:pt x="10149" y="40871"/>
                    <a:pt x="10467" y="40841"/>
                  </a:cubicBezTo>
                  <a:cubicBezTo>
                    <a:pt x="11147" y="40782"/>
                    <a:pt x="11825" y="40689"/>
                    <a:pt x="12501" y="40592"/>
                  </a:cubicBezTo>
                  <a:lnTo>
                    <a:pt x="12478" y="40592"/>
                  </a:lnTo>
                  <a:lnTo>
                    <a:pt x="12694" y="40562"/>
                  </a:lnTo>
                  <a:cubicBezTo>
                    <a:pt x="12703" y="40562"/>
                    <a:pt x="12713" y="40561"/>
                    <a:pt x="12722" y="40561"/>
                  </a:cubicBezTo>
                  <a:cubicBezTo>
                    <a:pt x="12738" y="40558"/>
                    <a:pt x="12756" y="40555"/>
                    <a:pt x="12774" y="40553"/>
                  </a:cubicBezTo>
                  <a:cubicBezTo>
                    <a:pt x="13120" y="40512"/>
                    <a:pt x="13486" y="40476"/>
                    <a:pt x="13851" y="40440"/>
                  </a:cubicBezTo>
                  <a:cubicBezTo>
                    <a:pt x="14244" y="40401"/>
                    <a:pt x="14640" y="40362"/>
                    <a:pt x="15031" y="40310"/>
                  </a:cubicBezTo>
                  <a:lnTo>
                    <a:pt x="15121" y="40290"/>
                  </a:lnTo>
                  <a:lnTo>
                    <a:pt x="15121" y="40298"/>
                  </a:lnTo>
                  <a:cubicBezTo>
                    <a:pt x="15188" y="40295"/>
                    <a:pt x="15255" y="40288"/>
                    <a:pt x="15321" y="40274"/>
                  </a:cubicBezTo>
                  <a:cubicBezTo>
                    <a:pt x="15471" y="40249"/>
                    <a:pt x="15548" y="40237"/>
                    <a:pt x="15626" y="40227"/>
                  </a:cubicBezTo>
                  <a:cubicBezTo>
                    <a:pt x="15759" y="40206"/>
                    <a:pt x="15891" y="40185"/>
                    <a:pt x="16024" y="40166"/>
                  </a:cubicBezTo>
                  <a:lnTo>
                    <a:pt x="16195" y="40141"/>
                  </a:lnTo>
                  <a:lnTo>
                    <a:pt x="16423" y="40110"/>
                  </a:lnTo>
                  <a:cubicBezTo>
                    <a:pt x="16727" y="40066"/>
                    <a:pt x="17031" y="40024"/>
                    <a:pt x="17336" y="39972"/>
                  </a:cubicBezTo>
                  <a:cubicBezTo>
                    <a:pt x="17597" y="39932"/>
                    <a:pt x="17856" y="39885"/>
                    <a:pt x="18116" y="39838"/>
                  </a:cubicBezTo>
                  <a:lnTo>
                    <a:pt x="18405" y="39784"/>
                  </a:lnTo>
                  <a:lnTo>
                    <a:pt x="18626" y="39745"/>
                  </a:lnTo>
                  <a:cubicBezTo>
                    <a:pt x="18900" y="39697"/>
                    <a:pt x="19173" y="39650"/>
                    <a:pt x="19448" y="39609"/>
                  </a:cubicBezTo>
                  <a:cubicBezTo>
                    <a:pt x="19738" y="39567"/>
                    <a:pt x="20026" y="39515"/>
                    <a:pt x="20311" y="39446"/>
                  </a:cubicBezTo>
                  <a:cubicBezTo>
                    <a:pt x="21034" y="39268"/>
                    <a:pt x="21617" y="39033"/>
                    <a:pt x="22096" y="38726"/>
                  </a:cubicBezTo>
                  <a:cubicBezTo>
                    <a:pt x="22249" y="38624"/>
                    <a:pt x="22395" y="38513"/>
                    <a:pt x="22531" y="38391"/>
                  </a:cubicBezTo>
                  <a:cubicBezTo>
                    <a:pt x="22680" y="38256"/>
                    <a:pt x="22802" y="38092"/>
                    <a:pt x="22921" y="37932"/>
                  </a:cubicBezTo>
                  <a:cubicBezTo>
                    <a:pt x="23107" y="37682"/>
                    <a:pt x="23257" y="37398"/>
                    <a:pt x="23405" y="37030"/>
                  </a:cubicBezTo>
                  <a:cubicBezTo>
                    <a:pt x="23520" y="36734"/>
                    <a:pt x="23602" y="36426"/>
                    <a:pt x="23650" y="36111"/>
                  </a:cubicBezTo>
                  <a:cubicBezTo>
                    <a:pt x="23679" y="35930"/>
                    <a:pt x="23696" y="35745"/>
                    <a:pt x="23699" y="35562"/>
                  </a:cubicBezTo>
                  <a:cubicBezTo>
                    <a:pt x="23699" y="35411"/>
                    <a:pt x="23674" y="35258"/>
                    <a:pt x="23652" y="35109"/>
                  </a:cubicBezTo>
                  <a:cubicBezTo>
                    <a:pt x="23605" y="34809"/>
                    <a:pt x="23549" y="34585"/>
                    <a:pt x="23473" y="34377"/>
                  </a:cubicBezTo>
                  <a:cubicBezTo>
                    <a:pt x="23437" y="34267"/>
                    <a:pt x="23394" y="34160"/>
                    <a:pt x="23344" y="34057"/>
                  </a:cubicBezTo>
                  <a:cubicBezTo>
                    <a:pt x="23284" y="33774"/>
                    <a:pt x="23201" y="33489"/>
                    <a:pt x="23117" y="33209"/>
                  </a:cubicBezTo>
                  <a:cubicBezTo>
                    <a:pt x="22966" y="32715"/>
                    <a:pt x="22805" y="32260"/>
                    <a:pt x="22622" y="31815"/>
                  </a:cubicBezTo>
                  <a:cubicBezTo>
                    <a:pt x="22467" y="31446"/>
                    <a:pt x="22284" y="31060"/>
                    <a:pt x="22025" y="30566"/>
                  </a:cubicBezTo>
                  <a:cubicBezTo>
                    <a:pt x="21919" y="30356"/>
                    <a:pt x="21804" y="30151"/>
                    <a:pt x="21679" y="29953"/>
                  </a:cubicBezTo>
                  <a:lnTo>
                    <a:pt x="21609" y="29844"/>
                  </a:lnTo>
                  <a:cubicBezTo>
                    <a:pt x="21579" y="29755"/>
                    <a:pt x="21532" y="29673"/>
                    <a:pt x="21471" y="29603"/>
                  </a:cubicBezTo>
                  <a:lnTo>
                    <a:pt x="21421" y="29537"/>
                  </a:lnTo>
                  <a:lnTo>
                    <a:pt x="21288" y="29338"/>
                  </a:lnTo>
                  <a:lnTo>
                    <a:pt x="21130" y="29108"/>
                  </a:lnTo>
                  <a:lnTo>
                    <a:pt x="20973" y="28876"/>
                  </a:lnTo>
                  <a:lnTo>
                    <a:pt x="20671" y="28435"/>
                  </a:lnTo>
                  <a:lnTo>
                    <a:pt x="20400" y="28012"/>
                  </a:lnTo>
                  <a:lnTo>
                    <a:pt x="20295" y="27848"/>
                  </a:lnTo>
                  <a:cubicBezTo>
                    <a:pt x="19861" y="27165"/>
                    <a:pt x="19434" y="26475"/>
                    <a:pt x="19014" y="25776"/>
                  </a:cubicBezTo>
                  <a:cubicBezTo>
                    <a:pt x="18819" y="25451"/>
                    <a:pt x="18625" y="25119"/>
                    <a:pt x="18434" y="24785"/>
                  </a:cubicBezTo>
                  <a:lnTo>
                    <a:pt x="18117" y="24234"/>
                  </a:lnTo>
                  <a:cubicBezTo>
                    <a:pt x="18053" y="24126"/>
                    <a:pt x="17994" y="24016"/>
                    <a:pt x="17939" y="23902"/>
                  </a:cubicBezTo>
                  <a:cubicBezTo>
                    <a:pt x="17854" y="23731"/>
                    <a:pt x="17687" y="23614"/>
                    <a:pt x="17519" y="23611"/>
                  </a:cubicBezTo>
                  <a:lnTo>
                    <a:pt x="16406" y="21889"/>
                  </a:lnTo>
                  <a:lnTo>
                    <a:pt x="16227" y="21602"/>
                  </a:lnTo>
                  <a:cubicBezTo>
                    <a:pt x="16166" y="21511"/>
                    <a:pt x="16046" y="21457"/>
                    <a:pt x="15907" y="21457"/>
                  </a:cubicBezTo>
                  <a:lnTo>
                    <a:pt x="15772" y="21353"/>
                  </a:lnTo>
                  <a:lnTo>
                    <a:pt x="15697" y="21242"/>
                  </a:lnTo>
                  <a:cubicBezTo>
                    <a:pt x="15686" y="21225"/>
                    <a:pt x="15673" y="21211"/>
                    <a:pt x="15659" y="21197"/>
                  </a:cubicBezTo>
                  <a:lnTo>
                    <a:pt x="15658" y="21197"/>
                  </a:lnTo>
                  <a:cubicBezTo>
                    <a:pt x="15654" y="21197"/>
                    <a:pt x="15629" y="21164"/>
                    <a:pt x="15628" y="21164"/>
                  </a:cubicBezTo>
                  <a:cubicBezTo>
                    <a:pt x="15399" y="20772"/>
                    <a:pt x="15146" y="20373"/>
                    <a:pt x="14898" y="19974"/>
                  </a:cubicBezTo>
                  <a:cubicBezTo>
                    <a:pt x="14930" y="19878"/>
                    <a:pt x="14922" y="19775"/>
                    <a:pt x="14876" y="19686"/>
                  </a:cubicBezTo>
                  <a:cubicBezTo>
                    <a:pt x="14792" y="19528"/>
                    <a:pt x="14699" y="19373"/>
                    <a:pt x="14598" y="19224"/>
                  </a:cubicBezTo>
                  <a:lnTo>
                    <a:pt x="14522" y="19106"/>
                  </a:lnTo>
                  <a:lnTo>
                    <a:pt x="14259" y="18706"/>
                  </a:lnTo>
                  <a:lnTo>
                    <a:pt x="13960" y="18249"/>
                  </a:lnTo>
                  <a:lnTo>
                    <a:pt x="13846" y="18068"/>
                  </a:lnTo>
                  <a:cubicBezTo>
                    <a:pt x="13602" y="17697"/>
                    <a:pt x="13362" y="17322"/>
                    <a:pt x="13123" y="16944"/>
                  </a:cubicBezTo>
                  <a:lnTo>
                    <a:pt x="13066" y="16849"/>
                  </a:lnTo>
                  <a:lnTo>
                    <a:pt x="12977" y="16694"/>
                  </a:lnTo>
                  <a:cubicBezTo>
                    <a:pt x="12761" y="16321"/>
                    <a:pt x="12553" y="15944"/>
                    <a:pt x="12346" y="15568"/>
                  </a:cubicBezTo>
                  <a:cubicBezTo>
                    <a:pt x="12157" y="15219"/>
                    <a:pt x="11964" y="14871"/>
                    <a:pt x="11765" y="14528"/>
                  </a:cubicBezTo>
                  <a:lnTo>
                    <a:pt x="11519" y="14101"/>
                  </a:lnTo>
                  <a:cubicBezTo>
                    <a:pt x="11141" y="13440"/>
                    <a:pt x="10759" y="12781"/>
                    <a:pt x="10367" y="12130"/>
                  </a:cubicBezTo>
                  <a:lnTo>
                    <a:pt x="10279" y="11981"/>
                  </a:lnTo>
                  <a:cubicBezTo>
                    <a:pt x="10175" y="11799"/>
                    <a:pt x="10065" y="11612"/>
                    <a:pt x="9919" y="11461"/>
                  </a:cubicBezTo>
                  <a:cubicBezTo>
                    <a:pt x="9835" y="11371"/>
                    <a:pt x="9717" y="11317"/>
                    <a:pt x="9594" y="11314"/>
                  </a:cubicBezTo>
                  <a:cubicBezTo>
                    <a:pt x="9400" y="11120"/>
                    <a:pt x="9263" y="10920"/>
                    <a:pt x="9121" y="10718"/>
                  </a:cubicBezTo>
                  <a:cubicBezTo>
                    <a:pt x="9055" y="10625"/>
                    <a:pt x="8936" y="10570"/>
                    <a:pt x="8805" y="10570"/>
                  </a:cubicBezTo>
                  <a:cubicBezTo>
                    <a:pt x="8756" y="10547"/>
                    <a:pt x="8709" y="10517"/>
                    <a:pt x="8667" y="10483"/>
                  </a:cubicBezTo>
                  <a:lnTo>
                    <a:pt x="8355" y="10015"/>
                  </a:lnTo>
                  <a:lnTo>
                    <a:pt x="7729" y="9077"/>
                  </a:lnTo>
                  <a:lnTo>
                    <a:pt x="7690" y="8994"/>
                  </a:lnTo>
                  <a:cubicBezTo>
                    <a:pt x="7580" y="8798"/>
                    <a:pt x="7480" y="8637"/>
                    <a:pt x="7377" y="8476"/>
                  </a:cubicBezTo>
                  <a:lnTo>
                    <a:pt x="7319" y="8382"/>
                  </a:lnTo>
                  <a:cubicBezTo>
                    <a:pt x="7214" y="8216"/>
                    <a:pt x="7111" y="8047"/>
                    <a:pt x="7009" y="7877"/>
                  </a:cubicBezTo>
                  <a:lnTo>
                    <a:pt x="6957" y="7810"/>
                  </a:lnTo>
                  <a:lnTo>
                    <a:pt x="6965" y="7807"/>
                  </a:lnTo>
                  <a:cubicBezTo>
                    <a:pt x="6855" y="7621"/>
                    <a:pt x="6747" y="7436"/>
                    <a:pt x="6642" y="7251"/>
                  </a:cubicBezTo>
                  <a:cubicBezTo>
                    <a:pt x="6451" y="6921"/>
                    <a:pt x="6263" y="6587"/>
                    <a:pt x="6076" y="6255"/>
                  </a:cubicBezTo>
                  <a:lnTo>
                    <a:pt x="5587" y="5393"/>
                  </a:lnTo>
                  <a:lnTo>
                    <a:pt x="4904" y="4197"/>
                  </a:lnTo>
                  <a:lnTo>
                    <a:pt x="4403" y="3314"/>
                  </a:lnTo>
                  <a:cubicBezTo>
                    <a:pt x="4031" y="2659"/>
                    <a:pt x="3660" y="2005"/>
                    <a:pt x="3262" y="1366"/>
                  </a:cubicBezTo>
                  <a:cubicBezTo>
                    <a:pt x="3207" y="1277"/>
                    <a:pt x="3148" y="1195"/>
                    <a:pt x="3032" y="1154"/>
                  </a:cubicBezTo>
                  <a:cubicBezTo>
                    <a:pt x="2985" y="1136"/>
                    <a:pt x="2933" y="1126"/>
                    <a:pt x="2883" y="1126"/>
                  </a:cubicBezTo>
                  <a:cubicBezTo>
                    <a:pt x="2822" y="1126"/>
                    <a:pt x="2763" y="1140"/>
                    <a:pt x="2706" y="1165"/>
                  </a:cubicBezTo>
                  <a:lnTo>
                    <a:pt x="2507" y="862"/>
                  </a:lnTo>
                  <a:cubicBezTo>
                    <a:pt x="2471" y="802"/>
                    <a:pt x="2428" y="751"/>
                    <a:pt x="2374" y="707"/>
                  </a:cubicBezTo>
                  <a:cubicBezTo>
                    <a:pt x="2393" y="643"/>
                    <a:pt x="2396" y="575"/>
                    <a:pt x="2385" y="509"/>
                  </a:cubicBezTo>
                  <a:cubicBezTo>
                    <a:pt x="2373" y="437"/>
                    <a:pt x="2341" y="370"/>
                    <a:pt x="2294" y="314"/>
                  </a:cubicBezTo>
                  <a:cubicBezTo>
                    <a:pt x="2237" y="243"/>
                    <a:pt x="2127" y="167"/>
                    <a:pt x="2025" y="167"/>
                  </a:cubicBezTo>
                  <a:lnTo>
                    <a:pt x="1912" y="167"/>
                  </a:lnTo>
                  <a:cubicBezTo>
                    <a:pt x="1861" y="167"/>
                    <a:pt x="1809" y="168"/>
                    <a:pt x="1757" y="174"/>
                  </a:cubicBezTo>
                  <a:cubicBezTo>
                    <a:pt x="1715" y="182"/>
                    <a:pt x="1685" y="188"/>
                    <a:pt x="1657" y="196"/>
                  </a:cubicBezTo>
                  <a:cubicBezTo>
                    <a:pt x="1438" y="131"/>
                    <a:pt x="1216" y="77"/>
                    <a:pt x="990" y="37"/>
                  </a:cubicBezTo>
                  <a:cubicBezTo>
                    <a:pt x="885" y="18"/>
                    <a:pt x="779" y="7"/>
                    <a:pt x="672" y="5"/>
                  </a:cubicBezTo>
                  <a:lnTo>
                    <a:pt x="676"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1"/>
            <p:cNvSpPr/>
            <p:nvPr/>
          </p:nvSpPr>
          <p:spPr>
            <a:xfrm>
              <a:off x="4493450" y="4074150"/>
              <a:ext cx="629000" cy="125925"/>
            </a:xfrm>
            <a:custGeom>
              <a:avLst/>
              <a:gdLst/>
              <a:ahLst/>
              <a:cxnLst/>
              <a:rect l="l" t="t" r="r" b="b"/>
              <a:pathLst>
                <a:path w="25160" h="5037" extrusionOk="0">
                  <a:moveTo>
                    <a:pt x="24569" y="1"/>
                  </a:moveTo>
                  <a:lnTo>
                    <a:pt x="24569" y="2"/>
                  </a:lnTo>
                  <a:lnTo>
                    <a:pt x="24539" y="2"/>
                  </a:lnTo>
                  <a:cubicBezTo>
                    <a:pt x="24480" y="2"/>
                    <a:pt x="24419" y="7"/>
                    <a:pt x="24359" y="15"/>
                  </a:cubicBezTo>
                  <a:cubicBezTo>
                    <a:pt x="24278" y="18"/>
                    <a:pt x="24195" y="23"/>
                    <a:pt x="24117" y="31"/>
                  </a:cubicBezTo>
                  <a:cubicBezTo>
                    <a:pt x="23877" y="51"/>
                    <a:pt x="23639" y="82"/>
                    <a:pt x="23400" y="115"/>
                  </a:cubicBezTo>
                  <a:cubicBezTo>
                    <a:pt x="23235" y="139"/>
                    <a:pt x="23071" y="159"/>
                    <a:pt x="22908" y="178"/>
                  </a:cubicBezTo>
                  <a:lnTo>
                    <a:pt x="22399" y="234"/>
                  </a:lnTo>
                  <a:cubicBezTo>
                    <a:pt x="22172" y="261"/>
                    <a:pt x="21947" y="287"/>
                    <a:pt x="21720" y="308"/>
                  </a:cubicBezTo>
                  <a:cubicBezTo>
                    <a:pt x="21049" y="370"/>
                    <a:pt x="20378" y="442"/>
                    <a:pt x="19708" y="514"/>
                  </a:cubicBezTo>
                  <a:lnTo>
                    <a:pt x="19307" y="557"/>
                  </a:lnTo>
                  <a:cubicBezTo>
                    <a:pt x="18537" y="641"/>
                    <a:pt x="17769" y="654"/>
                    <a:pt x="16985" y="660"/>
                  </a:cubicBezTo>
                  <a:cubicBezTo>
                    <a:pt x="16598" y="665"/>
                    <a:pt x="16212" y="669"/>
                    <a:pt x="15826" y="673"/>
                  </a:cubicBezTo>
                  <a:lnTo>
                    <a:pt x="15626" y="674"/>
                  </a:lnTo>
                  <a:cubicBezTo>
                    <a:pt x="15433" y="674"/>
                    <a:pt x="15241" y="669"/>
                    <a:pt x="15048" y="666"/>
                  </a:cubicBezTo>
                  <a:lnTo>
                    <a:pt x="14607" y="660"/>
                  </a:lnTo>
                  <a:cubicBezTo>
                    <a:pt x="14395" y="660"/>
                    <a:pt x="14184" y="660"/>
                    <a:pt x="13974" y="663"/>
                  </a:cubicBezTo>
                  <a:lnTo>
                    <a:pt x="13763" y="665"/>
                  </a:lnTo>
                  <a:lnTo>
                    <a:pt x="13551" y="665"/>
                  </a:lnTo>
                  <a:lnTo>
                    <a:pt x="13342" y="663"/>
                  </a:lnTo>
                  <a:cubicBezTo>
                    <a:pt x="12971" y="663"/>
                    <a:pt x="12598" y="673"/>
                    <a:pt x="12227" y="682"/>
                  </a:cubicBezTo>
                  <a:cubicBezTo>
                    <a:pt x="11669" y="698"/>
                    <a:pt x="11115" y="746"/>
                    <a:pt x="10561" y="795"/>
                  </a:cubicBezTo>
                  <a:lnTo>
                    <a:pt x="9860" y="854"/>
                  </a:lnTo>
                  <a:lnTo>
                    <a:pt x="8930" y="922"/>
                  </a:lnTo>
                  <a:cubicBezTo>
                    <a:pt x="8463" y="954"/>
                    <a:pt x="7998" y="987"/>
                    <a:pt x="7533" y="1023"/>
                  </a:cubicBezTo>
                  <a:cubicBezTo>
                    <a:pt x="6921" y="1072"/>
                    <a:pt x="6312" y="1119"/>
                    <a:pt x="5710" y="1130"/>
                  </a:cubicBezTo>
                  <a:lnTo>
                    <a:pt x="5386" y="1134"/>
                  </a:lnTo>
                  <a:cubicBezTo>
                    <a:pt x="5172" y="1139"/>
                    <a:pt x="4956" y="1142"/>
                    <a:pt x="4741" y="1149"/>
                  </a:cubicBezTo>
                  <a:lnTo>
                    <a:pt x="4472" y="1158"/>
                  </a:lnTo>
                  <a:cubicBezTo>
                    <a:pt x="4250" y="1166"/>
                    <a:pt x="4029" y="1174"/>
                    <a:pt x="3807" y="1174"/>
                  </a:cubicBezTo>
                  <a:lnTo>
                    <a:pt x="3221" y="1170"/>
                  </a:lnTo>
                  <a:lnTo>
                    <a:pt x="2634" y="1167"/>
                  </a:lnTo>
                  <a:cubicBezTo>
                    <a:pt x="2405" y="1167"/>
                    <a:pt x="2175" y="1169"/>
                    <a:pt x="1948" y="1175"/>
                  </a:cubicBezTo>
                  <a:cubicBezTo>
                    <a:pt x="1759" y="1181"/>
                    <a:pt x="1571" y="1199"/>
                    <a:pt x="1381" y="1217"/>
                  </a:cubicBezTo>
                  <a:lnTo>
                    <a:pt x="1128" y="1241"/>
                  </a:lnTo>
                  <a:lnTo>
                    <a:pt x="951" y="1253"/>
                  </a:lnTo>
                  <a:lnTo>
                    <a:pt x="777" y="1266"/>
                  </a:lnTo>
                  <a:cubicBezTo>
                    <a:pt x="719" y="1271"/>
                    <a:pt x="669" y="1274"/>
                    <a:pt x="620" y="1278"/>
                  </a:cubicBezTo>
                  <a:cubicBezTo>
                    <a:pt x="547" y="1280"/>
                    <a:pt x="476" y="1300"/>
                    <a:pt x="415" y="1338"/>
                  </a:cubicBezTo>
                  <a:cubicBezTo>
                    <a:pt x="343" y="1380"/>
                    <a:pt x="307" y="1435"/>
                    <a:pt x="262" y="1501"/>
                  </a:cubicBezTo>
                  <a:cubicBezTo>
                    <a:pt x="240" y="1532"/>
                    <a:pt x="224" y="1565"/>
                    <a:pt x="213" y="1603"/>
                  </a:cubicBezTo>
                  <a:cubicBezTo>
                    <a:pt x="0" y="1811"/>
                    <a:pt x="5" y="2057"/>
                    <a:pt x="166" y="2235"/>
                  </a:cubicBezTo>
                  <a:lnTo>
                    <a:pt x="254" y="2334"/>
                  </a:lnTo>
                  <a:lnTo>
                    <a:pt x="339" y="2432"/>
                  </a:lnTo>
                  <a:cubicBezTo>
                    <a:pt x="401" y="2569"/>
                    <a:pt x="445" y="2713"/>
                    <a:pt x="465" y="2863"/>
                  </a:cubicBezTo>
                  <a:cubicBezTo>
                    <a:pt x="483" y="2976"/>
                    <a:pt x="505" y="3088"/>
                    <a:pt x="523" y="3201"/>
                  </a:cubicBezTo>
                  <a:lnTo>
                    <a:pt x="552" y="3355"/>
                  </a:lnTo>
                  <a:cubicBezTo>
                    <a:pt x="564" y="3466"/>
                    <a:pt x="575" y="3577"/>
                    <a:pt x="583" y="3693"/>
                  </a:cubicBezTo>
                  <a:cubicBezTo>
                    <a:pt x="586" y="3785"/>
                    <a:pt x="581" y="3879"/>
                    <a:pt x="578" y="3971"/>
                  </a:cubicBezTo>
                  <a:lnTo>
                    <a:pt x="573" y="4112"/>
                  </a:lnTo>
                  <a:cubicBezTo>
                    <a:pt x="573" y="4244"/>
                    <a:pt x="588" y="4375"/>
                    <a:pt x="614" y="4504"/>
                  </a:cubicBezTo>
                  <a:cubicBezTo>
                    <a:pt x="644" y="4621"/>
                    <a:pt x="702" y="4728"/>
                    <a:pt x="786" y="4812"/>
                  </a:cubicBezTo>
                  <a:cubicBezTo>
                    <a:pt x="882" y="4905"/>
                    <a:pt x="999" y="4966"/>
                    <a:pt x="1151" y="5005"/>
                  </a:cubicBezTo>
                  <a:cubicBezTo>
                    <a:pt x="1237" y="5027"/>
                    <a:pt x="1324" y="5036"/>
                    <a:pt x="1412" y="5036"/>
                  </a:cubicBezTo>
                  <a:cubicBezTo>
                    <a:pt x="1418" y="5036"/>
                    <a:pt x="1425" y="5036"/>
                    <a:pt x="1431" y="5036"/>
                  </a:cubicBezTo>
                  <a:lnTo>
                    <a:pt x="1565" y="5033"/>
                  </a:lnTo>
                  <a:lnTo>
                    <a:pt x="1773" y="5025"/>
                  </a:lnTo>
                  <a:lnTo>
                    <a:pt x="1907" y="5019"/>
                  </a:lnTo>
                  <a:cubicBezTo>
                    <a:pt x="2044" y="5009"/>
                    <a:pt x="2181" y="4995"/>
                    <a:pt x="2318" y="4981"/>
                  </a:cubicBezTo>
                  <a:lnTo>
                    <a:pt x="2515" y="4963"/>
                  </a:lnTo>
                  <a:cubicBezTo>
                    <a:pt x="2894" y="4920"/>
                    <a:pt x="3274" y="4881"/>
                    <a:pt x="3658" y="4859"/>
                  </a:cubicBezTo>
                  <a:cubicBezTo>
                    <a:pt x="3879" y="4848"/>
                    <a:pt x="4101" y="4842"/>
                    <a:pt x="4323" y="4836"/>
                  </a:cubicBezTo>
                  <a:lnTo>
                    <a:pt x="4723" y="4825"/>
                  </a:lnTo>
                  <a:cubicBezTo>
                    <a:pt x="4912" y="4815"/>
                    <a:pt x="5098" y="4804"/>
                    <a:pt x="5286" y="4793"/>
                  </a:cubicBezTo>
                  <a:cubicBezTo>
                    <a:pt x="5469" y="4782"/>
                    <a:pt x="5654" y="4772"/>
                    <a:pt x="5837" y="4764"/>
                  </a:cubicBezTo>
                  <a:cubicBezTo>
                    <a:pt x="6208" y="4745"/>
                    <a:pt x="6578" y="4728"/>
                    <a:pt x="6949" y="4715"/>
                  </a:cubicBezTo>
                  <a:cubicBezTo>
                    <a:pt x="7329" y="4706"/>
                    <a:pt x="7708" y="4696"/>
                    <a:pt x="8089" y="4671"/>
                  </a:cubicBezTo>
                  <a:cubicBezTo>
                    <a:pt x="8258" y="4659"/>
                    <a:pt x="8425" y="4643"/>
                    <a:pt x="8593" y="4626"/>
                  </a:cubicBezTo>
                  <a:cubicBezTo>
                    <a:pt x="8817" y="4606"/>
                    <a:pt x="9041" y="4585"/>
                    <a:pt x="9265" y="4571"/>
                  </a:cubicBezTo>
                  <a:cubicBezTo>
                    <a:pt x="9667" y="4549"/>
                    <a:pt x="10069" y="4530"/>
                    <a:pt x="10470" y="4527"/>
                  </a:cubicBezTo>
                  <a:cubicBezTo>
                    <a:pt x="11139" y="4527"/>
                    <a:pt x="12019" y="4519"/>
                    <a:pt x="12908" y="4460"/>
                  </a:cubicBezTo>
                  <a:cubicBezTo>
                    <a:pt x="13158" y="4443"/>
                    <a:pt x="13411" y="4421"/>
                    <a:pt x="13661" y="4400"/>
                  </a:cubicBezTo>
                  <a:lnTo>
                    <a:pt x="14156" y="4361"/>
                  </a:lnTo>
                  <a:cubicBezTo>
                    <a:pt x="14408" y="4341"/>
                    <a:pt x="14658" y="4322"/>
                    <a:pt x="14910" y="4303"/>
                  </a:cubicBezTo>
                  <a:lnTo>
                    <a:pt x="15286" y="4275"/>
                  </a:lnTo>
                  <a:cubicBezTo>
                    <a:pt x="15499" y="4260"/>
                    <a:pt x="15712" y="4236"/>
                    <a:pt x="15923" y="4214"/>
                  </a:cubicBezTo>
                  <a:cubicBezTo>
                    <a:pt x="16110" y="4195"/>
                    <a:pt x="16295" y="4175"/>
                    <a:pt x="16481" y="4159"/>
                  </a:cubicBezTo>
                  <a:lnTo>
                    <a:pt x="16994" y="4119"/>
                  </a:lnTo>
                  <a:cubicBezTo>
                    <a:pt x="17223" y="4101"/>
                    <a:pt x="17452" y="4081"/>
                    <a:pt x="17682" y="4067"/>
                  </a:cubicBezTo>
                  <a:cubicBezTo>
                    <a:pt x="17935" y="4050"/>
                    <a:pt x="18189" y="4037"/>
                    <a:pt x="18443" y="4026"/>
                  </a:cubicBezTo>
                  <a:lnTo>
                    <a:pt x="18901" y="4004"/>
                  </a:lnTo>
                  <a:cubicBezTo>
                    <a:pt x="19291" y="3986"/>
                    <a:pt x="19681" y="3962"/>
                    <a:pt x="20069" y="3935"/>
                  </a:cubicBezTo>
                  <a:lnTo>
                    <a:pt x="20298" y="3923"/>
                  </a:lnTo>
                  <a:cubicBezTo>
                    <a:pt x="20602" y="3904"/>
                    <a:pt x="20905" y="3887"/>
                    <a:pt x="21209" y="3876"/>
                  </a:cubicBezTo>
                  <a:cubicBezTo>
                    <a:pt x="21410" y="3867"/>
                    <a:pt x="21610" y="3863"/>
                    <a:pt x="21810" y="3860"/>
                  </a:cubicBezTo>
                  <a:lnTo>
                    <a:pt x="22210" y="3851"/>
                  </a:lnTo>
                  <a:cubicBezTo>
                    <a:pt x="22379" y="3848"/>
                    <a:pt x="22551" y="3837"/>
                    <a:pt x="22722" y="3826"/>
                  </a:cubicBezTo>
                  <a:lnTo>
                    <a:pt x="23014" y="3809"/>
                  </a:lnTo>
                  <a:cubicBezTo>
                    <a:pt x="23126" y="3801"/>
                    <a:pt x="23238" y="3798"/>
                    <a:pt x="23351" y="3793"/>
                  </a:cubicBezTo>
                  <a:cubicBezTo>
                    <a:pt x="23486" y="3788"/>
                    <a:pt x="23620" y="3784"/>
                    <a:pt x="23755" y="3774"/>
                  </a:cubicBezTo>
                  <a:cubicBezTo>
                    <a:pt x="23965" y="3759"/>
                    <a:pt x="24173" y="3740"/>
                    <a:pt x="24383" y="3716"/>
                  </a:cubicBezTo>
                  <a:cubicBezTo>
                    <a:pt x="24477" y="3710"/>
                    <a:pt x="24569" y="3694"/>
                    <a:pt x="24663" y="3677"/>
                  </a:cubicBezTo>
                  <a:cubicBezTo>
                    <a:pt x="24878" y="3640"/>
                    <a:pt x="25048" y="3474"/>
                    <a:pt x="25106" y="3243"/>
                  </a:cubicBezTo>
                  <a:cubicBezTo>
                    <a:pt x="25159" y="3049"/>
                    <a:pt x="25117" y="2827"/>
                    <a:pt x="25080" y="2628"/>
                  </a:cubicBezTo>
                  <a:lnTo>
                    <a:pt x="25015" y="2312"/>
                  </a:lnTo>
                  <a:lnTo>
                    <a:pt x="24962" y="2058"/>
                  </a:lnTo>
                  <a:cubicBezTo>
                    <a:pt x="24953" y="1897"/>
                    <a:pt x="24956" y="1737"/>
                    <a:pt x="24967" y="1578"/>
                  </a:cubicBezTo>
                  <a:lnTo>
                    <a:pt x="24973" y="1474"/>
                  </a:lnTo>
                  <a:lnTo>
                    <a:pt x="24978" y="1329"/>
                  </a:lnTo>
                  <a:cubicBezTo>
                    <a:pt x="24982" y="1232"/>
                    <a:pt x="24986" y="1136"/>
                    <a:pt x="24992" y="1039"/>
                  </a:cubicBezTo>
                  <a:cubicBezTo>
                    <a:pt x="25004" y="950"/>
                    <a:pt x="25025" y="860"/>
                    <a:pt x="25050" y="774"/>
                  </a:cubicBezTo>
                  <a:lnTo>
                    <a:pt x="25073" y="695"/>
                  </a:lnTo>
                  <a:cubicBezTo>
                    <a:pt x="25098" y="615"/>
                    <a:pt x="25127" y="533"/>
                    <a:pt x="25116" y="449"/>
                  </a:cubicBezTo>
                  <a:cubicBezTo>
                    <a:pt x="25105" y="314"/>
                    <a:pt x="25037" y="143"/>
                    <a:pt x="24885" y="71"/>
                  </a:cubicBezTo>
                  <a:cubicBezTo>
                    <a:pt x="24781" y="23"/>
                    <a:pt x="24698" y="6"/>
                    <a:pt x="2456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1"/>
            <p:cNvSpPr/>
            <p:nvPr/>
          </p:nvSpPr>
          <p:spPr>
            <a:xfrm>
              <a:off x="3010150" y="1802325"/>
              <a:ext cx="1198325" cy="2420375"/>
            </a:xfrm>
            <a:custGeom>
              <a:avLst/>
              <a:gdLst/>
              <a:ahLst/>
              <a:cxnLst/>
              <a:rect l="l" t="t" r="r" b="b"/>
              <a:pathLst>
                <a:path w="47933" h="96815" extrusionOk="0">
                  <a:moveTo>
                    <a:pt x="46633" y="1"/>
                  </a:moveTo>
                  <a:cubicBezTo>
                    <a:pt x="46576" y="1"/>
                    <a:pt x="46520" y="13"/>
                    <a:pt x="46469" y="34"/>
                  </a:cubicBezTo>
                  <a:cubicBezTo>
                    <a:pt x="46311" y="99"/>
                    <a:pt x="46199" y="253"/>
                    <a:pt x="46171" y="442"/>
                  </a:cubicBezTo>
                  <a:cubicBezTo>
                    <a:pt x="46157" y="547"/>
                    <a:pt x="46152" y="654"/>
                    <a:pt x="46156" y="760"/>
                  </a:cubicBezTo>
                  <a:lnTo>
                    <a:pt x="46156" y="893"/>
                  </a:lnTo>
                  <a:lnTo>
                    <a:pt x="46044" y="1144"/>
                  </a:lnTo>
                  <a:lnTo>
                    <a:pt x="45936" y="1394"/>
                  </a:lnTo>
                  <a:cubicBezTo>
                    <a:pt x="45786" y="1729"/>
                    <a:pt x="45636" y="2067"/>
                    <a:pt x="45489" y="2402"/>
                  </a:cubicBezTo>
                  <a:lnTo>
                    <a:pt x="45439" y="2504"/>
                  </a:lnTo>
                  <a:cubicBezTo>
                    <a:pt x="45373" y="2639"/>
                    <a:pt x="45307" y="2773"/>
                    <a:pt x="45243" y="2911"/>
                  </a:cubicBezTo>
                  <a:lnTo>
                    <a:pt x="45176" y="3055"/>
                  </a:lnTo>
                  <a:lnTo>
                    <a:pt x="44902" y="3478"/>
                  </a:lnTo>
                  <a:cubicBezTo>
                    <a:pt x="44817" y="3608"/>
                    <a:pt x="44740" y="3741"/>
                    <a:pt x="44662" y="3873"/>
                  </a:cubicBezTo>
                  <a:lnTo>
                    <a:pt x="44571" y="4024"/>
                  </a:lnTo>
                  <a:lnTo>
                    <a:pt x="44477" y="4178"/>
                  </a:lnTo>
                  <a:cubicBezTo>
                    <a:pt x="44410" y="4287"/>
                    <a:pt x="44343" y="4395"/>
                    <a:pt x="44278" y="4510"/>
                  </a:cubicBezTo>
                  <a:cubicBezTo>
                    <a:pt x="43829" y="5322"/>
                    <a:pt x="43381" y="6137"/>
                    <a:pt x="42946" y="6954"/>
                  </a:cubicBezTo>
                  <a:lnTo>
                    <a:pt x="42761" y="7303"/>
                  </a:lnTo>
                  <a:cubicBezTo>
                    <a:pt x="42638" y="7538"/>
                    <a:pt x="42511" y="7771"/>
                    <a:pt x="42392" y="8007"/>
                  </a:cubicBezTo>
                  <a:lnTo>
                    <a:pt x="42248" y="8271"/>
                  </a:lnTo>
                  <a:cubicBezTo>
                    <a:pt x="41886" y="8936"/>
                    <a:pt x="41524" y="9601"/>
                    <a:pt x="41188" y="10278"/>
                  </a:cubicBezTo>
                  <a:cubicBezTo>
                    <a:pt x="41036" y="10583"/>
                    <a:pt x="40896" y="10891"/>
                    <a:pt x="40760" y="11203"/>
                  </a:cubicBezTo>
                  <a:lnTo>
                    <a:pt x="40660" y="11428"/>
                  </a:lnTo>
                  <a:lnTo>
                    <a:pt x="40489" y="11800"/>
                  </a:lnTo>
                  <a:cubicBezTo>
                    <a:pt x="40410" y="11976"/>
                    <a:pt x="40327" y="12150"/>
                    <a:pt x="40251" y="12329"/>
                  </a:cubicBezTo>
                  <a:lnTo>
                    <a:pt x="40145" y="12506"/>
                  </a:lnTo>
                  <a:lnTo>
                    <a:pt x="40040" y="12683"/>
                  </a:lnTo>
                  <a:cubicBezTo>
                    <a:pt x="39489" y="13588"/>
                    <a:pt x="39085" y="14294"/>
                    <a:pt x="38730" y="14970"/>
                  </a:cubicBezTo>
                  <a:cubicBezTo>
                    <a:pt x="38517" y="15376"/>
                    <a:pt x="38307" y="15781"/>
                    <a:pt x="38105" y="16193"/>
                  </a:cubicBezTo>
                  <a:cubicBezTo>
                    <a:pt x="37894" y="16627"/>
                    <a:pt x="37684" y="17065"/>
                    <a:pt x="37475" y="17502"/>
                  </a:cubicBezTo>
                  <a:lnTo>
                    <a:pt x="37335" y="17791"/>
                  </a:lnTo>
                  <a:cubicBezTo>
                    <a:pt x="37208" y="18048"/>
                    <a:pt x="37082" y="18305"/>
                    <a:pt x="36962" y="18565"/>
                  </a:cubicBezTo>
                  <a:cubicBezTo>
                    <a:pt x="36796" y="18927"/>
                    <a:pt x="36633" y="19290"/>
                    <a:pt x="36473" y="19650"/>
                  </a:cubicBezTo>
                  <a:cubicBezTo>
                    <a:pt x="36420" y="19723"/>
                    <a:pt x="36372" y="19800"/>
                    <a:pt x="36326" y="19878"/>
                  </a:cubicBezTo>
                  <a:lnTo>
                    <a:pt x="36259" y="19988"/>
                  </a:lnTo>
                  <a:cubicBezTo>
                    <a:pt x="36145" y="20165"/>
                    <a:pt x="36030" y="20340"/>
                    <a:pt x="35921" y="20519"/>
                  </a:cubicBezTo>
                  <a:cubicBezTo>
                    <a:pt x="35686" y="20907"/>
                    <a:pt x="35453" y="21300"/>
                    <a:pt x="35222" y="21696"/>
                  </a:cubicBezTo>
                  <a:cubicBezTo>
                    <a:pt x="34819" y="22390"/>
                    <a:pt x="34430" y="23101"/>
                    <a:pt x="34045" y="23804"/>
                  </a:cubicBezTo>
                  <a:cubicBezTo>
                    <a:pt x="33452" y="24878"/>
                    <a:pt x="32888" y="25944"/>
                    <a:pt x="32321" y="27015"/>
                  </a:cubicBezTo>
                  <a:cubicBezTo>
                    <a:pt x="32047" y="27528"/>
                    <a:pt x="31783" y="28051"/>
                    <a:pt x="31537" y="28580"/>
                  </a:cubicBezTo>
                  <a:cubicBezTo>
                    <a:pt x="31405" y="28861"/>
                    <a:pt x="31275" y="29143"/>
                    <a:pt x="31150" y="29426"/>
                  </a:cubicBezTo>
                  <a:cubicBezTo>
                    <a:pt x="31108" y="29517"/>
                    <a:pt x="31070" y="29604"/>
                    <a:pt x="31030" y="29695"/>
                  </a:cubicBezTo>
                  <a:lnTo>
                    <a:pt x="30997" y="29773"/>
                  </a:lnTo>
                  <a:cubicBezTo>
                    <a:pt x="30962" y="29853"/>
                    <a:pt x="30931" y="29935"/>
                    <a:pt x="30907" y="30018"/>
                  </a:cubicBezTo>
                  <a:lnTo>
                    <a:pt x="30190" y="31432"/>
                  </a:lnTo>
                  <a:lnTo>
                    <a:pt x="29955" y="31893"/>
                  </a:lnTo>
                  <a:cubicBezTo>
                    <a:pt x="29757" y="32288"/>
                    <a:pt x="29564" y="32687"/>
                    <a:pt x="29371" y="33086"/>
                  </a:cubicBezTo>
                  <a:lnTo>
                    <a:pt x="29165" y="33517"/>
                  </a:lnTo>
                  <a:cubicBezTo>
                    <a:pt x="29135" y="33561"/>
                    <a:pt x="29107" y="33608"/>
                    <a:pt x="29080" y="33653"/>
                  </a:cubicBezTo>
                  <a:lnTo>
                    <a:pt x="29030" y="33739"/>
                  </a:lnTo>
                  <a:cubicBezTo>
                    <a:pt x="28896" y="33966"/>
                    <a:pt x="28764" y="34190"/>
                    <a:pt x="28634" y="34416"/>
                  </a:cubicBezTo>
                  <a:lnTo>
                    <a:pt x="28476" y="34687"/>
                  </a:lnTo>
                  <a:lnTo>
                    <a:pt x="28318" y="34956"/>
                  </a:lnTo>
                  <a:cubicBezTo>
                    <a:pt x="28236" y="35095"/>
                    <a:pt x="28161" y="35238"/>
                    <a:pt x="28086" y="35380"/>
                  </a:cubicBezTo>
                  <a:lnTo>
                    <a:pt x="27983" y="35576"/>
                  </a:lnTo>
                  <a:lnTo>
                    <a:pt x="27908" y="35717"/>
                  </a:lnTo>
                  <a:cubicBezTo>
                    <a:pt x="27720" y="36067"/>
                    <a:pt x="27532" y="36417"/>
                    <a:pt x="27350" y="36774"/>
                  </a:cubicBezTo>
                  <a:lnTo>
                    <a:pt x="27034" y="37408"/>
                  </a:lnTo>
                  <a:lnTo>
                    <a:pt x="26715" y="38047"/>
                  </a:lnTo>
                  <a:cubicBezTo>
                    <a:pt x="26307" y="38867"/>
                    <a:pt x="25924" y="39676"/>
                    <a:pt x="25578" y="40453"/>
                  </a:cubicBezTo>
                  <a:cubicBezTo>
                    <a:pt x="25464" y="40708"/>
                    <a:pt x="25351" y="40965"/>
                    <a:pt x="25246" y="41223"/>
                  </a:cubicBezTo>
                  <a:lnTo>
                    <a:pt x="25100" y="41460"/>
                  </a:lnTo>
                  <a:cubicBezTo>
                    <a:pt x="24914" y="41765"/>
                    <a:pt x="24726" y="42070"/>
                    <a:pt x="24555" y="42385"/>
                  </a:cubicBezTo>
                  <a:lnTo>
                    <a:pt x="24115" y="43190"/>
                  </a:lnTo>
                  <a:lnTo>
                    <a:pt x="23831" y="43713"/>
                  </a:lnTo>
                  <a:cubicBezTo>
                    <a:pt x="23751" y="43861"/>
                    <a:pt x="23677" y="44010"/>
                    <a:pt x="23604" y="44160"/>
                  </a:cubicBezTo>
                  <a:cubicBezTo>
                    <a:pt x="23547" y="44268"/>
                    <a:pt x="23492" y="44378"/>
                    <a:pt x="23438" y="44489"/>
                  </a:cubicBezTo>
                  <a:cubicBezTo>
                    <a:pt x="23081" y="45117"/>
                    <a:pt x="22724" y="45748"/>
                    <a:pt x="22381" y="46382"/>
                  </a:cubicBezTo>
                  <a:cubicBezTo>
                    <a:pt x="21947" y="47198"/>
                    <a:pt x="21516" y="48012"/>
                    <a:pt x="21091" y="48829"/>
                  </a:cubicBezTo>
                  <a:cubicBezTo>
                    <a:pt x="20979" y="49042"/>
                    <a:pt x="20873" y="49254"/>
                    <a:pt x="20765" y="49467"/>
                  </a:cubicBezTo>
                  <a:cubicBezTo>
                    <a:pt x="20684" y="49614"/>
                    <a:pt x="20605" y="49756"/>
                    <a:pt x="20530" y="49900"/>
                  </a:cubicBezTo>
                  <a:lnTo>
                    <a:pt x="20175" y="50577"/>
                  </a:lnTo>
                  <a:lnTo>
                    <a:pt x="19819" y="51250"/>
                  </a:lnTo>
                  <a:cubicBezTo>
                    <a:pt x="19586" y="51694"/>
                    <a:pt x="19364" y="52149"/>
                    <a:pt x="19144" y="52599"/>
                  </a:cubicBezTo>
                  <a:lnTo>
                    <a:pt x="19094" y="52701"/>
                  </a:lnTo>
                  <a:cubicBezTo>
                    <a:pt x="19076" y="52689"/>
                    <a:pt x="19038" y="52684"/>
                    <a:pt x="18997" y="52684"/>
                  </a:cubicBezTo>
                  <a:cubicBezTo>
                    <a:pt x="18960" y="52686"/>
                    <a:pt x="18924" y="52690"/>
                    <a:pt x="18889" y="52698"/>
                  </a:cubicBezTo>
                  <a:cubicBezTo>
                    <a:pt x="18794" y="52723"/>
                    <a:pt x="18679" y="52792"/>
                    <a:pt x="18634" y="52891"/>
                  </a:cubicBezTo>
                  <a:cubicBezTo>
                    <a:pt x="18456" y="53288"/>
                    <a:pt x="18282" y="53689"/>
                    <a:pt x="18110" y="54090"/>
                  </a:cubicBezTo>
                  <a:cubicBezTo>
                    <a:pt x="17936" y="54491"/>
                    <a:pt x="17762" y="54892"/>
                    <a:pt x="17582" y="55289"/>
                  </a:cubicBezTo>
                  <a:cubicBezTo>
                    <a:pt x="17325" y="55853"/>
                    <a:pt x="17059" y="56410"/>
                    <a:pt x="16796" y="56968"/>
                  </a:cubicBezTo>
                  <a:lnTo>
                    <a:pt x="16534" y="57520"/>
                  </a:lnTo>
                  <a:lnTo>
                    <a:pt x="16456" y="57688"/>
                  </a:lnTo>
                  <a:lnTo>
                    <a:pt x="16378" y="57855"/>
                  </a:lnTo>
                  <a:lnTo>
                    <a:pt x="16052" y="58469"/>
                  </a:lnTo>
                  <a:cubicBezTo>
                    <a:pt x="15637" y="59268"/>
                    <a:pt x="15227" y="60066"/>
                    <a:pt x="14829" y="60874"/>
                  </a:cubicBezTo>
                  <a:cubicBezTo>
                    <a:pt x="14778" y="60979"/>
                    <a:pt x="14728" y="61084"/>
                    <a:pt x="14673" y="61190"/>
                  </a:cubicBezTo>
                  <a:cubicBezTo>
                    <a:pt x="14551" y="61409"/>
                    <a:pt x="14433" y="61633"/>
                    <a:pt x="14327" y="61860"/>
                  </a:cubicBezTo>
                  <a:cubicBezTo>
                    <a:pt x="14302" y="61903"/>
                    <a:pt x="14285" y="61948"/>
                    <a:pt x="14275" y="61997"/>
                  </a:cubicBezTo>
                  <a:cubicBezTo>
                    <a:pt x="14047" y="62473"/>
                    <a:pt x="13813" y="62952"/>
                    <a:pt x="13580" y="63428"/>
                  </a:cubicBezTo>
                  <a:cubicBezTo>
                    <a:pt x="13508" y="63575"/>
                    <a:pt x="13434" y="63722"/>
                    <a:pt x="13359" y="63869"/>
                  </a:cubicBezTo>
                  <a:lnTo>
                    <a:pt x="13226" y="64134"/>
                  </a:lnTo>
                  <a:lnTo>
                    <a:pt x="13065" y="64452"/>
                  </a:lnTo>
                  <a:cubicBezTo>
                    <a:pt x="12940" y="64696"/>
                    <a:pt x="12814" y="64940"/>
                    <a:pt x="12714" y="65191"/>
                  </a:cubicBezTo>
                  <a:cubicBezTo>
                    <a:pt x="12266" y="66042"/>
                    <a:pt x="11853" y="66849"/>
                    <a:pt x="11441" y="67655"/>
                  </a:cubicBezTo>
                  <a:lnTo>
                    <a:pt x="11131" y="68259"/>
                  </a:lnTo>
                  <a:cubicBezTo>
                    <a:pt x="11083" y="68358"/>
                    <a:pt x="11034" y="68453"/>
                    <a:pt x="10984" y="68549"/>
                  </a:cubicBezTo>
                  <a:cubicBezTo>
                    <a:pt x="10947" y="68619"/>
                    <a:pt x="10906" y="68687"/>
                    <a:pt x="10864" y="68753"/>
                  </a:cubicBezTo>
                  <a:cubicBezTo>
                    <a:pt x="10422" y="69504"/>
                    <a:pt x="9995" y="70260"/>
                    <a:pt x="9583" y="71024"/>
                  </a:cubicBezTo>
                  <a:cubicBezTo>
                    <a:pt x="9137" y="71838"/>
                    <a:pt x="8723" y="72682"/>
                    <a:pt x="8373" y="73409"/>
                  </a:cubicBezTo>
                  <a:cubicBezTo>
                    <a:pt x="8247" y="73662"/>
                    <a:pt x="8130" y="73918"/>
                    <a:pt x="8020" y="74176"/>
                  </a:cubicBezTo>
                  <a:lnTo>
                    <a:pt x="7976" y="74304"/>
                  </a:lnTo>
                  <a:lnTo>
                    <a:pt x="7970" y="74300"/>
                  </a:lnTo>
                  <a:lnTo>
                    <a:pt x="7723" y="74669"/>
                  </a:lnTo>
                  <a:lnTo>
                    <a:pt x="7477" y="75037"/>
                  </a:lnTo>
                  <a:cubicBezTo>
                    <a:pt x="7291" y="75319"/>
                    <a:pt x="7117" y="75609"/>
                    <a:pt x="6943" y="75900"/>
                  </a:cubicBezTo>
                  <a:lnTo>
                    <a:pt x="6761" y="76200"/>
                  </a:lnTo>
                  <a:cubicBezTo>
                    <a:pt x="6314" y="76928"/>
                    <a:pt x="5894" y="77682"/>
                    <a:pt x="5468" y="78452"/>
                  </a:cubicBezTo>
                  <a:cubicBezTo>
                    <a:pt x="5038" y="79232"/>
                    <a:pt x="4626" y="80019"/>
                    <a:pt x="4216" y="80811"/>
                  </a:cubicBezTo>
                  <a:cubicBezTo>
                    <a:pt x="3852" y="81516"/>
                    <a:pt x="3517" y="82241"/>
                    <a:pt x="3184" y="82958"/>
                  </a:cubicBezTo>
                  <a:lnTo>
                    <a:pt x="3112" y="83113"/>
                  </a:lnTo>
                  <a:lnTo>
                    <a:pt x="3068" y="83210"/>
                  </a:lnTo>
                  <a:lnTo>
                    <a:pt x="2929" y="83517"/>
                  </a:lnTo>
                  <a:cubicBezTo>
                    <a:pt x="2893" y="83570"/>
                    <a:pt x="2849" y="83619"/>
                    <a:pt x="2797" y="83661"/>
                  </a:cubicBezTo>
                  <a:cubicBezTo>
                    <a:pt x="2697" y="83761"/>
                    <a:pt x="2614" y="83880"/>
                    <a:pt x="2553" y="84008"/>
                  </a:cubicBezTo>
                  <a:cubicBezTo>
                    <a:pt x="2492" y="84132"/>
                    <a:pt x="2443" y="84262"/>
                    <a:pt x="2393" y="84390"/>
                  </a:cubicBezTo>
                  <a:lnTo>
                    <a:pt x="2335" y="84539"/>
                  </a:lnTo>
                  <a:cubicBezTo>
                    <a:pt x="2315" y="84602"/>
                    <a:pt x="2313" y="84671"/>
                    <a:pt x="2331" y="84735"/>
                  </a:cubicBezTo>
                  <a:lnTo>
                    <a:pt x="2210" y="84987"/>
                  </a:lnTo>
                  <a:lnTo>
                    <a:pt x="2146" y="85118"/>
                  </a:lnTo>
                  <a:cubicBezTo>
                    <a:pt x="2038" y="85310"/>
                    <a:pt x="1933" y="85499"/>
                    <a:pt x="1828" y="85690"/>
                  </a:cubicBezTo>
                  <a:lnTo>
                    <a:pt x="1754" y="85821"/>
                  </a:lnTo>
                  <a:cubicBezTo>
                    <a:pt x="1596" y="86111"/>
                    <a:pt x="1447" y="86410"/>
                    <a:pt x="1302" y="86706"/>
                  </a:cubicBezTo>
                  <a:lnTo>
                    <a:pt x="1261" y="86786"/>
                  </a:lnTo>
                  <a:lnTo>
                    <a:pt x="1175" y="86963"/>
                  </a:lnTo>
                  <a:cubicBezTo>
                    <a:pt x="1047" y="87223"/>
                    <a:pt x="917" y="87484"/>
                    <a:pt x="815" y="87755"/>
                  </a:cubicBezTo>
                  <a:cubicBezTo>
                    <a:pt x="795" y="87813"/>
                    <a:pt x="791" y="87877"/>
                    <a:pt x="806" y="87938"/>
                  </a:cubicBezTo>
                  <a:lnTo>
                    <a:pt x="779" y="88017"/>
                  </a:lnTo>
                  <a:lnTo>
                    <a:pt x="751" y="88100"/>
                  </a:lnTo>
                  <a:lnTo>
                    <a:pt x="657" y="88416"/>
                  </a:lnTo>
                  <a:lnTo>
                    <a:pt x="563" y="88732"/>
                  </a:lnTo>
                  <a:cubicBezTo>
                    <a:pt x="527" y="88859"/>
                    <a:pt x="496" y="88986"/>
                    <a:pt x="464" y="89114"/>
                  </a:cubicBezTo>
                  <a:lnTo>
                    <a:pt x="434" y="89241"/>
                  </a:lnTo>
                  <a:cubicBezTo>
                    <a:pt x="358" y="89568"/>
                    <a:pt x="287" y="89898"/>
                    <a:pt x="226" y="90230"/>
                  </a:cubicBezTo>
                  <a:cubicBezTo>
                    <a:pt x="153" y="90623"/>
                    <a:pt x="82" y="91016"/>
                    <a:pt x="45" y="91416"/>
                  </a:cubicBezTo>
                  <a:cubicBezTo>
                    <a:pt x="23" y="91652"/>
                    <a:pt x="1" y="91887"/>
                    <a:pt x="106" y="92073"/>
                  </a:cubicBezTo>
                  <a:cubicBezTo>
                    <a:pt x="181" y="92208"/>
                    <a:pt x="323" y="92278"/>
                    <a:pt x="430" y="92311"/>
                  </a:cubicBezTo>
                  <a:cubicBezTo>
                    <a:pt x="439" y="92358"/>
                    <a:pt x="453" y="92402"/>
                    <a:pt x="472" y="92446"/>
                  </a:cubicBezTo>
                  <a:cubicBezTo>
                    <a:pt x="316" y="92504"/>
                    <a:pt x="214" y="92670"/>
                    <a:pt x="223" y="92848"/>
                  </a:cubicBezTo>
                  <a:lnTo>
                    <a:pt x="229" y="92973"/>
                  </a:lnTo>
                  <a:lnTo>
                    <a:pt x="236" y="93100"/>
                  </a:lnTo>
                  <a:cubicBezTo>
                    <a:pt x="243" y="93175"/>
                    <a:pt x="256" y="93251"/>
                    <a:pt x="275" y="93324"/>
                  </a:cubicBezTo>
                  <a:cubicBezTo>
                    <a:pt x="294" y="93413"/>
                    <a:pt x="326" y="93498"/>
                    <a:pt x="370" y="93576"/>
                  </a:cubicBezTo>
                  <a:lnTo>
                    <a:pt x="409" y="93650"/>
                  </a:lnTo>
                  <a:cubicBezTo>
                    <a:pt x="471" y="93770"/>
                    <a:pt x="557" y="93875"/>
                    <a:pt x="641" y="93979"/>
                  </a:cubicBezTo>
                  <a:cubicBezTo>
                    <a:pt x="730" y="94091"/>
                    <a:pt x="793" y="94162"/>
                    <a:pt x="856" y="94231"/>
                  </a:cubicBezTo>
                  <a:lnTo>
                    <a:pt x="929" y="94315"/>
                  </a:lnTo>
                  <a:cubicBezTo>
                    <a:pt x="1145" y="94553"/>
                    <a:pt x="1421" y="94785"/>
                    <a:pt x="1773" y="95023"/>
                  </a:cubicBezTo>
                  <a:cubicBezTo>
                    <a:pt x="2082" y="95223"/>
                    <a:pt x="2409" y="95389"/>
                    <a:pt x="2752" y="95518"/>
                  </a:cubicBezTo>
                  <a:cubicBezTo>
                    <a:pt x="3167" y="95676"/>
                    <a:pt x="3547" y="95800"/>
                    <a:pt x="3912" y="95901"/>
                  </a:cubicBezTo>
                  <a:cubicBezTo>
                    <a:pt x="4270" y="96005"/>
                    <a:pt x="4637" y="96077"/>
                    <a:pt x="5008" y="96116"/>
                  </a:cubicBezTo>
                  <a:cubicBezTo>
                    <a:pt x="5262" y="96142"/>
                    <a:pt x="5517" y="96155"/>
                    <a:pt x="5773" y="96167"/>
                  </a:cubicBezTo>
                  <a:cubicBezTo>
                    <a:pt x="5932" y="96174"/>
                    <a:pt x="6088" y="96182"/>
                    <a:pt x="6245" y="96193"/>
                  </a:cubicBezTo>
                  <a:cubicBezTo>
                    <a:pt x="7028" y="96244"/>
                    <a:pt x="7817" y="96294"/>
                    <a:pt x="8601" y="96313"/>
                  </a:cubicBezTo>
                  <a:cubicBezTo>
                    <a:pt x="8928" y="96324"/>
                    <a:pt x="9256" y="96326"/>
                    <a:pt x="9580" y="96329"/>
                  </a:cubicBezTo>
                  <a:cubicBezTo>
                    <a:pt x="9988" y="96332"/>
                    <a:pt x="10397" y="96335"/>
                    <a:pt x="10804" y="96352"/>
                  </a:cubicBezTo>
                  <a:cubicBezTo>
                    <a:pt x="11213" y="96369"/>
                    <a:pt x="11624" y="96394"/>
                    <a:pt x="12033" y="96418"/>
                  </a:cubicBezTo>
                  <a:cubicBezTo>
                    <a:pt x="12392" y="96438"/>
                    <a:pt x="12750" y="96460"/>
                    <a:pt x="13109" y="96477"/>
                  </a:cubicBezTo>
                  <a:cubicBezTo>
                    <a:pt x="13708" y="96504"/>
                    <a:pt x="14308" y="96506"/>
                    <a:pt x="14908" y="96507"/>
                  </a:cubicBezTo>
                  <a:lnTo>
                    <a:pt x="15323" y="96509"/>
                  </a:lnTo>
                  <a:lnTo>
                    <a:pt x="15952" y="96510"/>
                  </a:lnTo>
                  <a:lnTo>
                    <a:pt x="16580" y="96510"/>
                  </a:lnTo>
                  <a:cubicBezTo>
                    <a:pt x="16757" y="96510"/>
                    <a:pt x="16934" y="96513"/>
                    <a:pt x="17111" y="96517"/>
                  </a:cubicBezTo>
                  <a:cubicBezTo>
                    <a:pt x="17288" y="96520"/>
                    <a:pt x="17468" y="96523"/>
                    <a:pt x="17646" y="96523"/>
                  </a:cubicBezTo>
                  <a:lnTo>
                    <a:pt x="17753" y="96523"/>
                  </a:lnTo>
                  <a:cubicBezTo>
                    <a:pt x="18283" y="96523"/>
                    <a:pt x="18816" y="96540"/>
                    <a:pt x="19345" y="96556"/>
                  </a:cubicBezTo>
                  <a:lnTo>
                    <a:pt x="20071" y="96579"/>
                  </a:lnTo>
                  <a:cubicBezTo>
                    <a:pt x="20616" y="96592"/>
                    <a:pt x="21164" y="96595"/>
                    <a:pt x="21711" y="96600"/>
                  </a:cubicBezTo>
                  <a:lnTo>
                    <a:pt x="22259" y="96604"/>
                  </a:lnTo>
                  <a:cubicBezTo>
                    <a:pt x="22709" y="96606"/>
                    <a:pt x="23159" y="96629"/>
                    <a:pt x="23608" y="96653"/>
                  </a:cubicBezTo>
                  <a:cubicBezTo>
                    <a:pt x="23932" y="96670"/>
                    <a:pt x="24256" y="96686"/>
                    <a:pt x="24580" y="96697"/>
                  </a:cubicBezTo>
                  <a:lnTo>
                    <a:pt x="25323" y="96714"/>
                  </a:lnTo>
                  <a:cubicBezTo>
                    <a:pt x="25821" y="96725"/>
                    <a:pt x="26318" y="96736"/>
                    <a:pt x="26818" y="96753"/>
                  </a:cubicBezTo>
                  <a:cubicBezTo>
                    <a:pt x="27035" y="96761"/>
                    <a:pt x="27252" y="96764"/>
                    <a:pt x="27466" y="96767"/>
                  </a:cubicBezTo>
                  <a:lnTo>
                    <a:pt x="27955" y="96775"/>
                  </a:lnTo>
                  <a:cubicBezTo>
                    <a:pt x="28280" y="96784"/>
                    <a:pt x="28603" y="96792"/>
                    <a:pt x="28927" y="96792"/>
                  </a:cubicBezTo>
                  <a:lnTo>
                    <a:pt x="29290" y="96792"/>
                  </a:lnTo>
                  <a:cubicBezTo>
                    <a:pt x="29746" y="96792"/>
                    <a:pt x="30203" y="96797"/>
                    <a:pt x="30660" y="96803"/>
                  </a:cubicBezTo>
                  <a:lnTo>
                    <a:pt x="31448" y="96813"/>
                  </a:lnTo>
                  <a:lnTo>
                    <a:pt x="32074" y="96814"/>
                  </a:lnTo>
                  <a:cubicBezTo>
                    <a:pt x="32644" y="96814"/>
                    <a:pt x="33214" y="96808"/>
                    <a:pt x="33785" y="96798"/>
                  </a:cubicBezTo>
                  <a:cubicBezTo>
                    <a:pt x="34090" y="96794"/>
                    <a:pt x="34396" y="96789"/>
                    <a:pt x="34701" y="96789"/>
                  </a:cubicBezTo>
                  <a:lnTo>
                    <a:pt x="34908" y="96789"/>
                  </a:lnTo>
                  <a:cubicBezTo>
                    <a:pt x="35188" y="96792"/>
                    <a:pt x="35467" y="96798"/>
                    <a:pt x="35749" y="96798"/>
                  </a:cubicBezTo>
                  <a:lnTo>
                    <a:pt x="35938" y="96798"/>
                  </a:lnTo>
                  <a:cubicBezTo>
                    <a:pt x="36340" y="96795"/>
                    <a:pt x="36743" y="96789"/>
                    <a:pt x="37144" y="96776"/>
                  </a:cubicBezTo>
                  <a:lnTo>
                    <a:pt x="37699" y="96759"/>
                  </a:lnTo>
                  <a:cubicBezTo>
                    <a:pt x="37944" y="96753"/>
                    <a:pt x="38189" y="96745"/>
                    <a:pt x="38434" y="96736"/>
                  </a:cubicBezTo>
                  <a:lnTo>
                    <a:pt x="39251" y="96701"/>
                  </a:lnTo>
                  <a:cubicBezTo>
                    <a:pt x="39750" y="96684"/>
                    <a:pt x="40250" y="96665"/>
                    <a:pt x="40748" y="96632"/>
                  </a:cubicBezTo>
                  <a:cubicBezTo>
                    <a:pt x="40967" y="96618"/>
                    <a:pt x="41188" y="96611"/>
                    <a:pt x="41407" y="96604"/>
                  </a:cubicBezTo>
                  <a:lnTo>
                    <a:pt x="41801" y="96587"/>
                  </a:lnTo>
                  <a:cubicBezTo>
                    <a:pt x="42219" y="96567"/>
                    <a:pt x="42634" y="96537"/>
                    <a:pt x="43049" y="96509"/>
                  </a:cubicBezTo>
                  <a:lnTo>
                    <a:pt x="43422" y="96479"/>
                  </a:lnTo>
                  <a:cubicBezTo>
                    <a:pt x="43672" y="96459"/>
                    <a:pt x="43921" y="96438"/>
                    <a:pt x="44170" y="96421"/>
                  </a:cubicBezTo>
                  <a:lnTo>
                    <a:pt x="44385" y="96404"/>
                  </a:lnTo>
                  <a:cubicBezTo>
                    <a:pt x="44642" y="96384"/>
                    <a:pt x="44903" y="96362"/>
                    <a:pt x="45160" y="96355"/>
                  </a:cubicBezTo>
                  <a:cubicBezTo>
                    <a:pt x="45475" y="96344"/>
                    <a:pt x="45764" y="96335"/>
                    <a:pt x="46057" y="96329"/>
                  </a:cubicBezTo>
                  <a:lnTo>
                    <a:pt x="46265" y="96324"/>
                  </a:lnTo>
                  <a:cubicBezTo>
                    <a:pt x="46437" y="96322"/>
                    <a:pt x="46611" y="96318"/>
                    <a:pt x="46782" y="96307"/>
                  </a:cubicBezTo>
                  <a:cubicBezTo>
                    <a:pt x="47064" y="96286"/>
                    <a:pt x="47452" y="96258"/>
                    <a:pt x="47607" y="95942"/>
                  </a:cubicBezTo>
                  <a:cubicBezTo>
                    <a:pt x="47692" y="95762"/>
                    <a:pt x="47652" y="95562"/>
                    <a:pt x="47620" y="95400"/>
                  </a:cubicBezTo>
                  <a:cubicBezTo>
                    <a:pt x="47598" y="95291"/>
                    <a:pt x="47571" y="95183"/>
                    <a:pt x="47540" y="95081"/>
                  </a:cubicBezTo>
                  <a:cubicBezTo>
                    <a:pt x="47490" y="94921"/>
                    <a:pt x="47425" y="94768"/>
                    <a:pt x="47361" y="94614"/>
                  </a:cubicBezTo>
                  <a:lnTo>
                    <a:pt x="47297" y="94459"/>
                  </a:lnTo>
                  <a:cubicBezTo>
                    <a:pt x="47203" y="94224"/>
                    <a:pt x="47089" y="93997"/>
                    <a:pt x="46954" y="93781"/>
                  </a:cubicBezTo>
                  <a:lnTo>
                    <a:pt x="46882" y="93670"/>
                  </a:lnTo>
                  <a:cubicBezTo>
                    <a:pt x="46793" y="93534"/>
                    <a:pt x="46704" y="93398"/>
                    <a:pt x="46625" y="93260"/>
                  </a:cubicBezTo>
                  <a:cubicBezTo>
                    <a:pt x="46592" y="93199"/>
                    <a:pt x="46550" y="93144"/>
                    <a:pt x="46503" y="93097"/>
                  </a:cubicBezTo>
                  <a:cubicBezTo>
                    <a:pt x="46425" y="93017"/>
                    <a:pt x="46323" y="92981"/>
                    <a:pt x="46215" y="92948"/>
                  </a:cubicBezTo>
                  <a:cubicBezTo>
                    <a:pt x="46173" y="92937"/>
                    <a:pt x="46131" y="92933"/>
                    <a:pt x="46087" y="92933"/>
                  </a:cubicBezTo>
                  <a:lnTo>
                    <a:pt x="45974" y="92939"/>
                  </a:lnTo>
                  <a:cubicBezTo>
                    <a:pt x="45850" y="92944"/>
                    <a:pt x="45783" y="92953"/>
                    <a:pt x="45717" y="92961"/>
                  </a:cubicBezTo>
                  <a:lnTo>
                    <a:pt x="45612" y="92973"/>
                  </a:lnTo>
                  <a:lnTo>
                    <a:pt x="45399" y="92997"/>
                  </a:lnTo>
                  <a:lnTo>
                    <a:pt x="45161" y="93020"/>
                  </a:lnTo>
                  <a:lnTo>
                    <a:pt x="44256" y="93121"/>
                  </a:lnTo>
                  <a:lnTo>
                    <a:pt x="43315" y="93222"/>
                  </a:lnTo>
                  <a:cubicBezTo>
                    <a:pt x="43282" y="93211"/>
                    <a:pt x="43247" y="93205"/>
                    <a:pt x="43210" y="93205"/>
                  </a:cubicBezTo>
                  <a:cubicBezTo>
                    <a:pt x="43206" y="93205"/>
                    <a:pt x="43202" y="93205"/>
                    <a:pt x="43198" y="93205"/>
                  </a:cubicBezTo>
                  <a:cubicBezTo>
                    <a:pt x="43146" y="93205"/>
                    <a:pt x="43096" y="93211"/>
                    <a:pt x="43046" y="93222"/>
                  </a:cubicBezTo>
                  <a:cubicBezTo>
                    <a:pt x="42302" y="93349"/>
                    <a:pt x="41584" y="93365"/>
                    <a:pt x="40975" y="93365"/>
                  </a:cubicBezTo>
                  <a:lnTo>
                    <a:pt x="40615" y="93363"/>
                  </a:lnTo>
                  <a:lnTo>
                    <a:pt x="39821" y="93356"/>
                  </a:lnTo>
                  <a:cubicBezTo>
                    <a:pt x="39346" y="93351"/>
                    <a:pt x="38870" y="93345"/>
                    <a:pt x="38396" y="93345"/>
                  </a:cubicBezTo>
                  <a:lnTo>
                    <a:pt x="37969" y="93346"/>
                  </a:lnTo>
                  <a:cubicBezTo>
                    <a:pt x="37535" y="93351"/>
                    <a:pt x="37098" y="93357"/>
                    <a:pt x="36664" y="93363"/>
                  </a:cubicBezTo>
                  <a:lnTo>
                    <a:pt x="36488" y="93356"/>
                  </a:lnTo>
                  <a:cubicBezTo>
                    <a:pt x="36311" y="93348"/>
                    <a:pt x="36131" y="93340"/>
                    <a:pt x="35952" y="93338"/>
                  </a:cubicBezTo>
                  <a:lnTo>
                    <a:pt x="35449" y="93329"/>
                  </a:lnTo>
                  <a:cubicBezTo>
                    <a:pt x="35033" y="93319"/>
                    <a:pt x="34615" y="93312"/>
                    <a:pt x="34197" y="93312"/>
                  </a:cubicBezTo>
                  <a:lnTo>
                    <a:pt x="33402" y="93318"/>
                  </a:lnTo>
                  <a:lnTo>
                    <a:pt x="32606" y="93321"/>
                  </a:lnTo>
                  <a:lnTo>
                    <a:pt x="32055" y="93321"/>
                  </a:lnTo>
                  <a:cubicBezTo>
                    <a:pt x="31714" y="93321"/>
                    <a:pt x="31372" y="93326"/>
                    <a:pt x="31031" y="93330"/>
                  </a:cubicBezTo>
                  <a:lnTo>
                    <a:pt x="30571" y="93335"/>
                  </a:lnTo>
                  <a:lnTo>
                    <a:pt x="29768" y="93346"/>
                  </a:lnTo>
                  <a:lnTo>
                    <a:pt x="29580" y="93346"/>
                  </a:lnTo>
                  <a:lnTo>
                    <a:pt x="29390" y="93348"/>
                  </a:lnTo>
                  <a:lnTo>
                    <a:pt x="29240" y="93349"/>
                  </a:lnTo>
                  <a:cubicBezTo>
                    <a:pt x="29140" y="93349"/>
                    <a:pt x="29038" y="93349"/>
                    <a:pt x="28938" y="93357"/>
                  </a:cubicBezTo>
                  <a:cubicBezTo>
                    <a:pt x="28834" y="93365"/>
                    <a:pt x="28737" y="93410"/>
                    <a:pt x="28664" y="93484"/>
                  </a:cubicBezTo>
                  <a:cubicBezTo>
                    <a:pt x="28520" y="93471"/>
                    <a:pt x="28366" y="93462"/>
                    <a:pt x="28216" y="93456"/>
                  </a:cubicBezTo>
                  <a:cubicBezTo>
                    <a:pt x="27945" y="93440"/>
                    <a:pt x="27674" y="93435"/>
                    <a:pt x="27402" y="93435"/>
                  </a:cubicBezTo>
                  <a:lnTo>
                    <a:pt x="27092" y="93437"/>
                  </a:lnTo>
                  <a:cubicBezTo>
                    <a:pt x="26896" y="93437"/>
                    <a:pt x="26702" y="93440"/>
                    <a:pt x="26508" y="93445"/>
                  </a:cubicBezTo>
                  <a:cubicBezTo>
                    <a:pt x="26312" y="93449"/>
                    <a:pt x="26118" y="93454"/>
                    <a:pt x="25924" y="93454"/>
                  </a:cubicBezTo>
                  <a:lnTo>
                    <a:pt x="25918" y="93454"/>
                  </a:lnTo>
                  <a:cubicBezTo>
                    <a:pt x="25606" y="93454"/>
                    <a:pt x="25340" y="93435"/>
                    <a:pt x="25074" y="93417"/>
                  </a:cubicBezTo>
                  <a:lnTo>
                    <a:pt x="24746" y="93396"/>
                  </a:lnTo>
                  <a:lnTo>
                    <a:pt x="24180" y="93368"/>
                  </a:lnTo>
                  <a:lnTo>
                    <a:pt x="23608" y="93338"/>
                  </a:lnTo>
                  <a:lnTo>
                    <a:pt x="23405" y="93324"/>
                  </a:lnTo>
                  <a:cubicBezTo>
                    <a:pt x="23065" y="93304"/>
                    <a:pt x="22722" y="93282"/>
                    <a:pt x="22379" y="93271"/>
                  </a:cubicBezTo>
                  <a:cubicBezTo>
                    <a:pt x="22254" y="93268"/>
                    <a:pt x="22129" y="93266"/>
                    <a:pt x="22002" y="93266"/>
                  </a:cubicBezTo>
                  <a:lnTo>
                    <a:pt x="21484" y="93271"/>
                  </a:lnTo>
                  <a:lnTo>
                    <a:pt x="21185" y="93274"/>
                  </a:lnTo>
                  <a:lnTo>
                    <a:pt x="20735" y="93279"/>
                  </a:lnTo>
                  <a:cubicBezTo>
                    <a:pt x="20494" y="93279"/>
                    <a:pt x="20253" y="93276"/>
                    <a:pt x="20010" y="93271"/>
                  </a:cubicBezTo>
                  <a:lnTo>
                    <a:pt x="19691" y="93265"/>
                  </a:lnTo>
                  <a:cubicBezTo>
                    <a:pt x="19464" y="93260"/>
                    <a:pt x="19237" y="93255"/>
                    <a:pt x="19008" y="93255"/>
                  </a:cubicBezTo>
                  <a:lnTo>
                    <a:pt x="18886" y="93255"/>
                  </a:lnTo>
                  <a:cubicBezTo>
                    <a:pt x="18600" y="93255"/>
                    <a:pt x="18310" y="93260"/>
                    <a:pt x="18020" y="93266"/>
                  </a:cubicBezTo>
                  <a:lnTo>
                    <a:pt x="17729" y="93271"/>
                  </a:lnTo>
                  <a:lnTo>
                    <a:pt x="17555" y="93273"/>
                  </a:lnTo>
                  <a:cubicBezTo>
                    <a:pt x="16974" y="93273"/>
                    <a:pt x="16395" y="93237"/>
                    <a:pt x="15813" y="93200"/>
                  </a:cubicBezTo>
                  <a:lnTo>
                    <a:pt x="15520" y="93182"/>
                  </a:lnTo>
                  <a:cubicBezTo>
                    <a:pt x="14737" y="93118"/>
                    <a:pt x="13943" y="93044"/>
                    <a:pt x="13153" y="92948"/>
                  </a:cubicBezTo>
                  <a:cubicBezTo>
                    <a:pt x="12767" y="92905"/>
                    <a:pt x="12384" y="92856"/>
                    <a:pt x="11999" y="92808"/>
                  </a:cubicBezTo>
                  <a:cubicBezTo>
                    <a:pt x="11615" y="92761"/>
                    <a:pt x="11231" y="92712"/>
                    <a:pt x="10846" y="92667"/>
                  </a:cubicBezTo>
                  <a:cubicBezTo>
                    <a:pt x="10438" y="92620"/>
                    <a:pt x="10032" y="92574"/>
                    <a:pt x="9627" y="92530"/>
                  </a:cubicBezTo>
                  <a:lnTo>
                    <a:pt x="9530" y="92519"/>
                  </a:lnTo>
                  <a:cubicBezTo>
                    <a:pt x="9162" y="92479"/>
                    <a:pt x="8797" y="92438"/>
                    <a:pt x="8434" y="92374"/>
                  </a:cubicBezTo>
                  <a:cubicBezTo>
                    <a:pt x="8031" y="92305"/>
                    <a:pt x="7646" y="92238"/>
                    <a:pt x="7269" y="92141"/>
                  </a:cubicBezTo>
                  <a:cubicBezTo>
                    <a:pt x="6888" y="92043"/>
                    <a:pt x="6509" y="91940"/>
                    <a:pt x="6138" y="91815"/>
                  </a:cubicBezTo>
                  <a:lnTo>
                    <a:pt x="5947" y="91748"/>
                  </a:lnTo>
                  <a:cubicBezTo>
                    <a:pt x="5379" y="91533"/>
                    <a:pt x="4876" y="91220"/>
                    <a:pt x="4458" y="90938"/>
                  </a:cubicBezTo>
                  <a:lnTo>
                    <a:pt x="4047" y="90647"/>
                  </a:lnTo>
                  <a:cubicBezTo>
                    <a:pt x="3871" y="90523"/>
                    <a:pt x="3694" y="90396"/>
                    <a:pt x="3516" y="90274"/>
                  </a:cubicBezTo>
                  <a:lnTo>
                    <a:pt x="3516" y="90274"/>
                  </a:lnTo>
                  <a:lnTo>
                    <a:pt x="3592" y="90345"/>
                  </a:lnTo>
                  <a:cubicBezTo>
                    <a:pt x="3481" y="90249"/>
                    <a:pt x="3391" y="90187"/>
                    <a:pt x="3311" y="90105"/>
                  </a:cubicBezTo>
                  <a:cubicBezTo>
                    <a:pt x="3250" y="90047"/>
                    <a:pt x="3171" y="90010"/>
                    <a:pt x="3088" y="90000"/>
                  </a:cubicBezTo>
                  <a:cubicBezTo>
                    <a:pt x="3073" y="89878"/>
                    <a:pt x="3066" y="89812"/>
                    <a:pt x="3057" y="89747"/>
                  </a:cubicBezTo>
                  <a:cubicBezTo>
                    <a:pt x="3032" y="89571"/>
                    <a:pt x="3005" y="89380"/>
                    <a:pt x="2879" y="89269"/>
                  </a:cubicBezTo>
                  <a:cubicBezTo>
                    <a:pt x="2839" y="89233"/>
                    <a:pt x="2794" y="89203"/>
                    <a:pt x="2745" y="89181"/>
                  </a:cubicBezTo>
                  <a:cubicBezTo>
                    <a:pt x="2738" y="88738"/>
                    <a:pt x="2766" y="88359"/>
                    <a:pt x="2800" y="87976"/>
                  </a:cubicBezTo>
                  <a:cubicBezTo>
                    <a:pt x="2910" y="87879"/>
                    <a:pt x="2991" y="87813"/>
                    <a:pt x="3040" y="87724"/>
                  </a:cubicBezTo>
                  <a:cubicBezTo>
                    <a:pt x="3079" y="87653"/>
                    <a:pt x="3115" y="87581"/>
                    <a:pt x="3146" y="87508"/>
                  </a:cubicBezTo>
                  <a:lnTo>
                    <a:pt x="3196" y="87401"/>
                  </a:lnTo>
                  <a:lnTo>
                    <a:pt x="3261" y="87263"/>
                  </a:lnTo>
                  <a:lnTo>
                    <a:pt x="3325" y="87127"/>
                  </a:lnTo>
                  <a:lnTo>
                    <a:pt x="3456" y="86849"/>
                  </a:lnTo>
                  <a:lnTo>
                    <a:pt x="3589" y="86571"/>
                  </a:lnTo>
                  <a:cubicBezTo>
                    <a:pt x="3768" y="86191"/>
                    <a:pt x="3954" y="85811"/>
                    <a:pt x="4142" y="85435"/>
                  </a:cubicBezTo>
                  <a:cubicBezTo>
                    <a:pt x="4164" y="85392"/>
                    <a:pt x="4186" y="85347"/>
                    <a:pt x="4205" y="85306"/>
                  </a:cubicBezTo>
                  <a:cubicBezTo>
                    <a:pt x="4493" y="84757"/>
                    <a:pt x="4784" y="84210"/>
                    <a:pt x="5077" y="83669"/>
                  </a:cubicBezTo>
                  <a:lnTo>
                    <a:pt x="5579" y="82748"/>
                  </a:lnTo>
                  <a:cubicBezTo>
                    <a:pt x="5772" y="82399"/>
                    <a:pt x="5963" y="82048"/>
                    <a:pt x="6154" y="81696"/>
                  </a:cubicBezTo>
                  <a:lnTo>
                    <a:pt x="6747" y="80597"/>
                  </a:lnTo>
                  <a:lnTo>
                    <a:pt x="6987" y="80141"/>
                  </a:lnTo>
                  <a:lnTo>
                    <a:pt x="7050" y="80018"/>
                  </a:lnTo>
                  <a:cubicBezTo>
                    <a:pt x="7150" y="79830"/>
                    <a:pt x="7247" y="79642"/>
                    <a:pt x="7313" y="79440"/>
                  </a:cubicBezTo>
                  <a:cubicBezTo>
                    <a:pt x="7350" y="79329"/>
                    <a:pt x="7325" y="79199"/>
                    <a:pt x="7245" y="79091"/>
                  </a:cubicBezTo>
                  <a:lnTo>
                    <a:pt x="7294" y="79003"/>
                  </a:lnTo>
                  <a:cubicBezTo>
                    <a:pt x="7345" y="78912"/>
                    <a:pt x="7397" y="78820"/>
                    <a:pt x="7449" y="78727"/>
                  </a:cubicBezTo>
                  <a:lnTo>
                    <a:pt x="7543" y="78560"/>
                  </a:lnTo>
                  <a:lnTo>
                    <a:pt x="7699" y="78289"/>
                  </a:lnTo>
                  <a:lnTo>
                    <a:pt x="7856" y="78018"/>
                  </a:lnTo>
                  <a:cubicBezTo>
                    <a:pt x="8066" y="77647"/>
                    <a:pt x="8277" y="77274"/>
                    <a:pt x="8482" y="76902"/>
                  </a:cubicBezTo>
                  <a:cubicBezTo>
                    <a:pt x="8897" y="76146"/>
                    <a:pt x="9307" y="75386"/>
                    <a:pt x="9714" y="74622"/>
                  </a:cubicBezTo>
                  <a:lnTo>
                    <a:pt x="10330" y="73470"/>
                  </a:lnTo>
                  <a:lnTo>
                    <a:pt x="10945" y="72318"/>
                  </a:lnTo>
                  <a:lnTo>
                    <a:pt x="11372" y="71508"/>
                  </a:lnTo>
                  <a:cubicBezTo>
                    <a:pt x="11654" y="70974"/>
                    <a:pt x="11938" y="70440"/>
                    <a:pt x="12221" y="69906"/>
                  </a:cubicBezTo>
                  <a:lnTo>
                    <a:pt x="12507" y="69377"/>
                  </a:lnTo>
                  <a:cubicBezTo>
                    <a:pt x="12821" y="68803"/>
                    <a:pt x="13134" y="68230"/>
                    <a:pt x="13419" y="67641"/>
                  </a:cubicBezTo>
                  <a:cubicBezTo>
                    <a:pt x="13442" y="67594"/>
                    <a:pt x="13458" y="67545"/>
                    <a:pt x="13464" y="67495"/>
                  </a:cubicBezTo>
                  <a:cubicBezTo>
                    <a:pt x="13591" y="67444"/>
                    <a:pt x="13697" y="67351"/>
                    <a:pt x="13768" y="67232"/>
                  </a:cubicBezTo>
                  <a:cubicBezTo>
                    <a:pt x="13802" y="67168"/>
                    <a:pt x="13835" y="67104"/>
                    <a:pt x="13867" y="67040"/>
                  </a:cubicBezTo>
                  <a:lnTo>
                    <a:pt x="13937" y="66903"/>
                  </a:lnTo>
                  <a:lnTo>
                    <a:pt x="14087" y="66608"/>
                  </a:lnTo>
                  <a:lnTo>
                    <a:pt x="14238" y="66313"/>
                  </a:lnTo>
                  <a:lnTo>
                    <a:pt x="14544" y="65692"/>
                  </a:lnTo>
                  <a:lnTo>
                    <a:pt x="14696" y="65383"/>
                  </a:lnTo>
                  <a:cubicBezTo>
                    <a:pt x="14870" y="65034"/>
                    <a:pt x="15036" y="64682"/>
                    <a:pt x="15204" y="64331"/>
                  </a:cubicBezTo>
                  <a:lnTo>
                    <a:pt x="15536" y="63633"/>
                  </a:lnTo>
                  <a:cubicBezTo>
                    <a:pt x="16068" y="62529"/>
                    <a:pt x="16688" y="61342"/>
                    <a:pt x="17483" y="59900"/>
                  </a:cubicBezTo>
                  <a:cubicBezTo>
                    <a:pt x="17549" y="59786"/>
                    <a:pt x="17557" y="59647"/>
                    <a:pt x="17505" y="59524"/>
                  </a:cubicBezTo>
                  <a:cubicBezTo>
                    <a:pt x="17668" y="59239"/>
                    <a:pt x="17832" y="58950"/>
                    <a:pt x="17997" y="58659"/>
                  </a:cubicBezTo>
                  <a:cubicBezTo>
                    <a:pt x="18299" y="58136"/>
                    <a:pt x="18600" y="57616"/>
                    <a:pt x="18900" y="57101"/>
                  </a:cubicBezTo>
                  <a:lnTo>
                    <a:pt x="18977" y="56966"/>
                  </a:lnTo>
                  <a:cubicBezTo>
                    <a:pt x="19005" y="56977"/>
                    <a:pt x="19036" y="56982"/>
                    <a:pt x="19066" y="56982"/>
                  </a:cubicBezTo>
                  <a:cubicBezTo>
                    <a:pt x="19124" y="56982"/>
                    <a:pt x="19182" y="56971"/>
                    <a:pt x="19235" y="56947"/>
                  </a:cubicBezTo>
                  <a:cubicBezTo>
                    <a:pt x="19332" y="56908"/>
                    <a:pt x="19401" y="56835"/>
                    <a:pt x="19459" y="56717"/>
                  </a:cubicBezTo>
                  <a:lnTo>
                    <a:pt x="19829" y="55963"/>
                  </a:lnTo>
                  <a:cubicBezTo>
                    <a:pt x="20085" y="55444"/>
                    <a:pt x="20342" y="54923"/>
                    <a:pt x="20580" y="54395"/>
                  </a:cubicBezTo>
                  <a:cubicBezTo>
                    <a:pt x="20970" y="53526"/>
                    <a:pt x="21361" y="52659"/>
                    <a:pt x="21756" y="51790"/>
                  </a:cubicBezTo>
                  <a:lnTo>
                    <a:pt x="22035" y="51179"/>
                  </a:lnTo>
                  <a:lnTo>
                    <a:pt x="22312" y="50570"/>
                  </a:lnTo>
                  <a:lnTo>
                    <a:pt x="22363" y="50461"/>
                  </a:lnTo>
                  <a:cubicBezTo>
                    <a:pt x="22467" y="50243"/>
                    <a:pt x="22569" y="50022"/>
                    <a:pt x="22670" y="49803"/>
                  </a:cubicBezTo>
                  <a:lnTo>
                    <a:pt x="22852" y="49415"/>
                  </a:lnTo>
                  <a:lnTo>
                    <a:pt x="23090" y="48912"/>
                  </a:lnTo>
                  <a:lnTo>
                    <a:pt x="23157" y="48782"/>
                  </a:lnTo>
                  <a:cubicBezTo>
                    <a:pt x="23236" y="48634"/>
                    <a:pt x="23317" y="48482"/>
                    <a:pt x="23344" y="48319"/>
                  </a:cubicBezTo>
                  <a:lnTo>
                    <a:pt x="23593" y="47787"/>
                  </a:lnTo>
                  <a:lnTo>
                    <a:pt x="23787" y="47456"/>
                  </a:lnTo>
                  <a:lnTo>
                    <a:pt x="23981" y="47126"/>
                  </a:lnTo>
                  <a:cubicBezTo>
                    <a:pt x="24094" y="46936"/>
                    <a:pt x="24205" y="46745"/>
                    <a:pt x="24314" y="46553"/>
                  </a:cubicBezTo>
                  <a:cubicBezTo>
                    <a:pt x="24343" y="46548"/>
                    <a:pt x="24371" y="46540"/>
                    <a:pt x="24396" y="46528"/>
                  </a:cubicBezTo>
                  <a:cubicBezTo>
                    <a:pt x="24485" y="46487"/>
                    <a:pt x="24551" y="46448"/>
                    <a:pt x="24607" y="46377"/>
                  </a:cubicBezTo>
                  <a:cubicBezTo>
                    <a:pt x="24659" y="46320"/>
                    <a:pt x="24701" y="46255"/>
                    <a:pt x="24734" y="46186"/>
                  </a:cubicBezTo>
                  <a:lnTo>
                    <a:pt x="24837" y="45984"/>
                  </a:lnTo>
                  <a:lnTo>
                    <a:pt x="24837" y="45984"/>
                  </a:lnTo>
                  <a:cubicBezTo>
                    <a:pt x="24834" y="45989"/>
                    <a:pt x="24831" y="45994"/>
                    <a:pt x="24826" y="45999"/>
                  </a:cubicBezTo>
                  <a:cubicBezTo>
                    <a:pt x="24833" y="45989"/>
                    <a:pt x="24837" y="45984"/>
                    <a:pt x="24837" y="45983"/>
                  </a:cubicBezTo>
                  <a:cubicBezTo>
                    <a:pt x="25298" y="45161"/>
                    <a:pt x="25747" y="44334"/>
                    <a:pt x="26192" y="43512"/>
                  </a:cubicBezTo>
                  <a:lnTo>
                    <a:pt x="26632" y="42720"/>
                  </a:lnTo>
                  <a:cubicBezTo>
                    <a:pt x="26838" y="42346"/>
                    <a:pt x="27046" y="41972"/>
                    <a:pt x="27255" y="41596"/>
                  </a:cubicBezTo>
                  <a:cubicBezTo>
                    <a:pt x="27402" y="41331"/>
                    <a:pt x="27549" y="41070"/>
                    <a:pt x="27699" y="40805"/>
                  </a:cubicBezTo>
                  <a:cubicBezTo>
                    <a:pt x="27789" y="40642"/>
                    <a:pt x="27881" y="40480"/>
                    <a:pt x="27973" y="40320"/>
                  </a:cubicBezTo>
                  <a:lnTo>
                    <a:pt x="28047" y="40193"/>
                  </a:lnTo>
                  <a:lnTo>
                    <a:pt x="28121" y="40065"/>
                  </a:lnTo>
                  <a:lnTo>
                    <a:pt x="28178" y="39955"/>
                  </a:lnTo>
                  <a:lnTo>
                    <a:pt x="28186" y="39960"/>
                  </a:lnTo>
                  <a:cubicBezTo>
                    <a:pt x="28224" y="39896"/>
                    <a:pt x="28257" y="39827"/>
                    <a:pt x="28285" y="39756"/>
                  </a:cubicBezTo>
                  <a:cubicBezTo>
                    <a:pt x="28326" y="39667"/>
                    <a:pt x="28313" y="39567"/>
                    <a:pt x="28297" y="39481"/>
                  </a:cubicBezTo>
                  <a:cubicBezTo>
                    <a:pt x="28620" y="38851"/>
                    <a:pt x="28949" y="38259"/>
                    <a:pt x="29271" y="37666"/>
                  </a:cubicBezTo>
                  <a:cubicBezTo>
                    <a:pt x="29325" y="37580"/>
                    <a:pt x="29373" y="37489"/>
                    <a:pt x="29415" y="37395"/>
                  </a:cubicBezTo>
                  <a:cubicBezTo>
                    <a:pt x="29451" y="37311"/>
                    <a:pt x="29442" y="37228"/>
                    <a:pt x="29433" y="37140"/>
                  </a:cubicBezTo>
                  <a:cubicBezTo>
                    <a:pt x="29420" y="37037"/>
                    <a:pt x="29367" y="36941"/>
                    <a:pt x="29285" y="36877"/>
                  </a:cubicBezTo>
                  <a:lnTo>
                    <a:pt x="29295" y="36877"/>
                  </a:lnTo>
                  <a:cubicBezTo>
                    <a:pt x="29345" y="36877"/>
                    <a:pt x="29378" y="36897"/>
                    <a:pt x="29414" y="36911"/>
                  </a:cubicBezTo>
                  <a:cubicBezTo>
                    <a:pt x="29464" y="36930"/>
                    <a:pt x="29516" y="36940"/>
                    <a:pt x="29569" y="36940"/>
                  </a:cubicBezTo>
                  <a:cubicBezTo>
                    <a:pt x="29624" y="36940"/>
                    <a:pt x="29677" y="36929"/>
                    <a:pt x="29727" y="36908"/>
                  </a:cubicBezTo>
                  <a:cubicBezTo>
                    <a:pt x="29826" y="36864"/>
                    <a:pt x="29896" y="36791"/>
                    <a:pt x="29954" y="36673"/>
                  </a:cubicBezTo>
                  <a:lnTo>
                    <a:pt x="30475" y="35590"/>
                  </a:lnTo>
                  <a:cubicBezTo>
                    <a:pt x="30677" y="35172"/>
                    <a:pt x="30881" y="34752"/>
                    <a:pt x="31083" y="34330"/>
                  </a:cubicBezTo>
                  <a:cubicBezTo>
                    <a:pt x="31459" y="33534"/>
                    <a:pt x="31844" y="32744"/>
                    <a:pt x="32238" y="31958"/>
                  </a:cubicBezTo>
                  <a:cubicBezTo>
                    <a:pt x="32653" y="31137"/>
                    <a:pt x="33057" y="30309"/>
                    <a:pt x="33459" y="29482"/>
                  </a:cubicBezTo>
                  <a:cubicBezTo>
                    <a:pt x="33826" y="28729"/>
                    <a:pt x="34194" y="27976"/>
                    <a:pt x="34570" y="27228"/>
                  </a:cubicBezTo>
                  <a:lnTo>
                    <a:pt x="34923" y="26528"/>
                  </a:lnTo>
                  <a:cubicBezTo>
                    <a:pt x="35064" y="26295"/>
                    <a:pt x="35179" y="26104"/>
                    <a:pt x="35276" y="25902"/>
                  </a:cubicBezTo>
                  <a:cubicBezTo>
                    <a:pt x="35291" y="25866"/>
                    <a:pt x="35302" y="25828"/>
                    <a:pt x="35305" y="25787"/>
                  </a:cubicBezTo>
                  <a:lnTo>
                    <a:pt x="35368" y="25668"/>
                  </a:lnTo>
                  <a:lnTo>
                    <a:pt x="35432" y="25545"/>
                  </a:lnTo>
                  <a:lnTo>
                    <a:pt x="35623" y="25181"/>
                  </a:lnTo>
                  <a:cubicBezTo>
                    <a:pt x="35911" y="24633"/>
                    <a:pt x="36210" y="24068"/>
                    <a:pt x="36467" y="23498"/>
                  </a:cubicBezTo>
                  <a:cubicBezTo>
                    <a:pt x="36480" y="23467"/>
                    <a:pt x="36489" y="23436"/>
                    <a:pt x="36492" y="23401"/>
                  </a:cubicBezTo>
                  <a:cubicBezTo>
                    <a:pt x="36668" y="23069"/>
                    <a:pt x="36844" y="22734"/>
                    <a:pt x="37025" y="22402"/>
                  </a:cubicBezTo>
                  <a:lnTo>
                    <a:pt x="37325" y="21854"/>
                  </a:lnTo>
                  <a:cubicBezTo>
                    <a:pt x="37682" y="21205"/>
                    <a:pt x="38038" y="20553"/>
                    <a:pt x="38398" y="19905"/>
                  </a:cubicBezTo>
                  <a:cubicBezTo>
                    <a:pt x="38828" y="19139"/>
                    <a:pt x="39256" y="18369"/>
                    <a:pt x="39678" y="17596"/>
                  </a:cubicBezTo>
                  <a:cubicBezTo>
                    <a:pt x="39779" y="17434"/>
                    <a:pt x="39858" y="17300"/>
                    <a:pt x="39871" y="17149"/>
                  </a:cubicBezTo>
                  <a:cubicBezTo>
                    <a:pt x="39879" y="17081"/>
                    <a:pt x="39868" y="17012"/>
                    <a:pt x="39841" y="16947"/>
                  </a:cubicBezTo>
                  <a:cubicBezTo>
                    <a:pt x="39982" y="16947"/>
                    <a:pt x="40115" y="16849"/>
                    <a:pt x="40190" y="16695"/>
                  </a:cubicBezTo>
                  <a:cubicBezTo>
                    <a:pt x="40272" y="16522"/>
                    <a:pt x="40353" y="16346"/>
                    <a:pt x="40433" y="16172"/>
                  </a:cubicBezTo>
                  <a:cubicBezTo>
                    <a:pt x="40514" y="15999"/>
                    <a:pt x="40593" y="15823"/>
                    <a:pt x="40676" y="15648"/>
                  </a:cubicBezTo>
                  <a:cubicBezTo>
                    <a:pt x="40851" y="15277"/>
                    <a:pt x="41028" y="14904"/>
                    <a:pt x="41206" y="14532"/>
                  </a:cubicBezTo>
                  <a:lnTo>
                    <a:pt x="41311" y="14311"/>
                  </a:lnTo>
                  <a:lnTo>
                    <a:pt x="41634" y="13644"/>
                  </a:lnTo>
                  <a:lnTo>
                    <a:pt x="41676" y="13559"/>
                  </a:lnTo>
                  <a:lnTo>
                    <a:pt x="41720" y="13476"/>
                  </a:lnTo>
                  <a:cubicBezTo>
                    <a:pt x="42282" y="12385"/>
                    <a:pt x="42855" y="11299"/>
                    <a:pt x="43441" y="10217"/>
                  </a:cubicBezTo>
                  <a:lnTo>
                    <a:pt x="43583" y="9963"/>
                  </a:lnTo>
                  <a:cubicBezTo>
                    <a:pt x="43818" y="9539"/>
                    <a:pt x="44056" y="9116"/>
                    <a:pt x="44297" y="8692"/>
                  </a:cubicBezTo>
                  <a:cubicBezTo>
                    <a:pt x="44410" y="8499"/>
                    <a:pt x="44526" y="8307"/>
                    <a:pt x="44642" y="8114"/>
                  </a:cubicBezTo>
                  <a:cubicBezTo>
                    <a:pt x="44822" y="7816"/>
                    <a:pt x="45002" y="7519"/>
                    <a:pt x="45168" y="7212"/>
                  </a:cubicBezTo>
                  <a:cubicBezTo>
                    <a:pt x="45226" y="7112"/>
                    <a:pt x="45258" y="7026"/>
                    <a:pt x="45243" y="6912"/>
                  </a:cubicBezTo>
                  <a:cubicBezTo>
                    <a:pt x="45230" y="6830"/>
                    <a:pt x="45196" y="6755"/>
                    <a:pt x="45143" y="6694"/>
                  </a:cubicBezTo>
                  <a:lnTo>
                    <a:pt x="45215" y="6561"/>
                  </a:lnTo>
                  <a:lnTo>
                    <a:pt x="45287" y="6418"/>
                  </a:lnTo>
                  <a:cubicBezTo>
                    <a:pt x="45470" y="6054"/>
                    <a:pt x="45639" y="5682"/>
                    <a:pt x="45810" y="5310"/>
                  </a:cubicBezTo>
                  <a:lnTo>
                    <a:pt x="45891" y="5133"/>
                  </a:lnTo>
                  <a:cubicBezTo>
                    <a:pt x="46029" y="4904"/>
                    <a:pt x="46167" y="4674"/>
                    <a:pt x="46307" y="4446"/>
                  </a:cubicBezTo>
                  <a:cubicBezTo>
                    <a:pt x="46575" y="4009"/>
                    <a:pt x="46838" y="3584"/>
                    <a:pt x="47137" y="3184"/>
                  </a:cubicBezTo>
                  <a:cubicBezTo>
                    <a:pt x="47314" y="2950"/>
                    <a:pt x="47493" y="2723"/>
                    <a:pt x="47677" y="2496"/>
                  </a:cubicBezTo>
                  <a:cubicBezTo>
                    <a:pt x="47771" y="2388"/>
                    <a:pt x="47853" y="2290"/>
                    <a:pt x="47900" y="2175"/>
                  </a:cubicBezTo>
                  <a:cubicBezTo>
                    <a:pt x="47925" y="2108"/>
                    <a:pt x="47933" y="2036"/>
                    <a:pt x="47922" y="1964"/>
                  </a:cubicBezTo>
                  <a:cubicBezTo>
                    <a:pt x="47925" y="1915"/>
                    <a:pt x="47915" y="1867"/>
                    <a:pt x="47892" y="1825"/>
                  </a:cubicBezTo>
                  <a:lnTo>
                    <a:pt x="47795" y="1660"/>
                  </a:lnTo>
                  <a:cubicBezTo>
                    <a:pt x="47712" y="1515"/>
                    <a:pt x="47640" y="1361"/>
                    <a:pt x="47577" y="1205"/>
                  </a:cubicBezTo>
                  <a:cubicBezTo>
                    <a:pt x="47627" y="1087"/>
                    <a:pt x="47638" y="956"/>
                    <a:pt x="47587" y="860"/>
                  </a:cubicBezTo>
                  <a:lnTo>
                    <a:pt x="47475" y="674"/>
                  </a:lnTo>
                  <a:cubicBezTo>
                    <a:pt x="47447" y="633"/>
                    <a:pt x="47414" y="596"/>
                    <a:pt x="47382" y="561"/>
                  </a:cubicBezTo>
                  <a:cubicBezTo>
                    <a:pt x="47344" y="516"/>
                    <a:pt x="47306" y="473"/>
                    <a:pt x="47266" y="433"/>
                  </a:cubicBezTo>
                  <a:lnTo>
                    <a:pt x="47198" y="372"/>
                  </a:lnTo>
                  <a:cubicBezTo>
                    <a:pt x="47134" y="270"/>
                    <a:pt x="47051" y="179"/>
                    <a:pt x="46954" y="107"/>
                  </a:cubicBezTo>
                  <a:cubicBezTo>
                    <a:pt x="46862" y="40"/>
                    <a:pt x="46751" y="4"/>
                    <a:pt x="46638" y="2"/>
                  </a:cubicBezTo>
                  <a:lnTo>
                    <a:pt x="46643" y="1"/>
                  </a:lnTo>
                  <a:cubicBezTo>
                    <a:pt x="46639" y="1"/>
                    <a:pt x="46636" y="1"/>
                    <a:pt x="4663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1"/>
            <p:cNvSpPr/>
            <p:nvPr/>
          </p:nvSpPr>
          <p:spPr>
            <a:xfrm>
              <a:off x="4498375" y="1819275"/>
              <a:ext cx="253550" cy="356475"/>
            </a:xfrm>
            <a:custGeom>
              <a:avLst/>
              <a:gdLst/>
              <a:ahLst/>
              <a:cxnLst/>
              <a:rect l="l" t="t" r="r" b="b"/>
              <a:pathLst>
                <a:path w="10142" h="14259" extrusionOk="0">
                  <a:moveTo>
                    <a:pt x="2550" y="5889"/>
                  </a:moveTo>
                  <a:cubicBezTo>
                    <a:pt x="2556" y="5900"/>
                    <a:pt x="2565" y="5911"/>
                    <a:pt x="2572" y="5922"/>
                  </a:cubicBezTo>
                  <a:cubicBezTo>
                    <a:pt x="2576" y="5928"/>
                    <a:pt x="2579" y="5933"/>
                    <a:pt x="2583" y="5939"/>
                  </a:cubicBezTo>
                  <a:lnTo>
                    <a:pt x="2583" y="5939"/>
                  </a:lnTo>
                  <a:cubicBezTo>
                    <a:pt x="2571" y="5922"/>
                    <a:pt x="2559" y="5906"/>
                    <a:pt x="2550" y="5889"/>
                  </a:cubicBezTo>
                  <a:close/>
                  <a:moveTo>
                    <a:pt x="9529" y="14226"/>
                  </a:moveTo>
                  <a:cubicBezTo>
                    <a:pt x="9542" y="14226"/>
                    <a:pt x="9553" y="14229"/>
                    <a:pt x="9564" y="14233"/>
                  </a:cubicBezTo>
                  <a:cubicBezTo>
                    <a:pt x="9553" y="14231"/>
                    <a:pt x="9540" y="14229"/>
                    <a:pt x="9529" y="14226"/>
                  </a:cubicBezTo>
                  <a:close/>
                  <a:moveTo>
                    <a:pt x="1291" y="1"/>
                  </a:moveTo>
                  <a:cubicBezTo>
                    <a:pt x="1120" y="1"/>
                    <a:pt x="973" y="116"/>
                    <a:pt x="903" y="279"/>
                  </a:cubicBezTo>
                  <a:lnTo>
                    <a:pt x="901" y="282"/>
                  </a:lnTo>
                  <a:cubicBezTo>
                    <a:pt x="863" y="367"/>
                    <a:pt x="827" y="450"/>
                    <a:pt x="790" y="533"/>
                  </a:cubicBezTo>
                  <a:cubicBezTo>
                    <a:pt x="640" y="819"/>
                    <a:pt x="472" y="1098"/>
                    <a:pt x="306" y="1377"/>
                  </a:cubicBezTo>
                  <a:cubicBezTo>
                    <a:pt x="262" y="1450"/>
                    <a:pt x="217" y="1527"/>
                    <a:pt x="167" y="1598"/>
                  </a:cubicBezTo>
                  <a:cubicBezTo>
                    <a:pt x="59" y="1757"/>
                    <a:pt x="1" y="1926"/>
                    <a:pt x="26" y="2120"/>
                  </a:cubicBezTo>
                  <a:cubicBezTo>
                    <a:pt x="45" y="2271"/>
                    <a:pt x="112" y="2421"/>
                    <a:pt x="182" y="2556"/>
                  </a:cubicBezTo>
                  <a:cubicBezTo>
                    <a:pt x="281" y="2737"/>
                    <a:pt x="389" y="2906"/>
                    <a:pt x="502" y="3076"/>
                  </a:cubicBezTo>
                  <a:cubicBezTo>
                    <a:pt x="724" y="3417"/>
                    <a:pt x="970" y="3747"/>
                    <a:pt x="1206" y="4076"/>
                  </a:cubicBezTo>
                  <a:cubicBezTo>
                    <a:pt x="1308" y="4219"/>
                    <a:pt x="1421" y="4356"/>
                    <a:pt x="1523" y="4497"/>
                  </a:cubicBezTo>
                  <a:cubicBezTo>
                    <a:pt x="1643" y="4660"/>
                    <a:pt x="1762" y="4826"/>
                    <a:pt x="1880" y="4992"/>
                  </a:cubicBezTo>
                  <a:cubicBezTo>
                    <a:pt x="2100" y="5293"/>
                    <a:pt x="2309" y="5598"/>
                    <a:pt x="2518" y="5909"/>
                  </a:cubicBezTo>
                  <a:cubicBezTo>
                    <a:pt x="2651" y="6104"/>
                    <a:pt x="2791" y="6295"/>
                    <a:pt x="2932" y="6484"/>
                  </a:cubicBezTo>
                  <a:cubicBezTo>
                    <a:pt x="3062" y="6694"/>
                    <a:pt x="3188" y="6905"/>
                    <a:pt x="3311" y="7118"/>
                  </a:cubicBezTo>
                  <a:cubicBezTo>
                    <a:pt x="3445" y="7361"/>
                    <a:pt x="3588" y="7597"/>
                    <a:pt x="3732" y="7834"/>
                  </a:cubicBezTo>
                  <a:cubicBezTo>
                    <a:pt x="3879" y="8076"/>
                    <a:pt x="4026" y="8324"/>
                    <a:pt x="4183" y="8555"/>
                  </a:cubicBezTo>
                  <a:cubicBezTo>
                    <a:pt x="4507" y="9035"/>
                    <a:pt x="4845" y="9506"/>
                    <a:pt x="5194" y="9966"/>
                  </a:cubicBezTo>
                  <a:cubicBezTo>
                    <a:pt x="5529" y="10420"/>
                    <a:pt x="5877" y="10863"/>
                    <a:pt x="6196" y="11327"/>
                  </a:cubicBezTo>
                  <a:lnTo>
                    <a:pt x="6141" y="11241"/>
                  </a:lnTo>
                  <a:lnTo>
                    <a:pt x="6141" y="11241"/>
                  </a:lnTo>
                  <a:cubicBezTo>
                    <a:pt x="6332" y="11522"/>
                    <a:pt x="6523" y="11806"/>
                    <a:pt x="6728" y="12081"/>
                  </a:cubicBezTo>
                  <a:cubicBezTo>
                    <a:pt x="6818" y="12202"/>
                    <a:pt x="6910" y="12321"/>
                    <a:pt x="7002" y="12438"/>
                  </a:cubicBezTo>
                  <a:cubicBezTo>
                    <a:pt x="7081" y="12545"/>
                    <a:pt x="7162" y="12653"/>
                    <a:pt x="7247" y="12756"/>
                  </a:cubicBezTo>
                  <a:cubicBezTo>
                    <a:pt x="7316" y="12870"/>
                    <a:pt x="7388" y="12985"/>
                    <a:pt x="7466" y="13096"/>
                  </a:cubicBezTo>
                  <a:cubicBezTo>
                    <a:pt x="7558" y="13232"/>
                    <a:pt x="7662" y="13360"/>
                    <a:pt x="7756" y="13492"/>
                  </a:cubicBezTo>
                  <a:cubicBezTo>
                    <a:pt x="7801" y="13553"/>
                    <a:pt x="7846" y="13609"/>
                    <a:pt x="7890" y="13664"/>
                  </a:cubicBezTo>
                  <a:cubicBezTo>
                    <a:pt x="7956" y="13739"/>
                    <a:pt x="8028" y="13807"/>
                    <a:pt x="8105" y="13869"/>
                  </a:cubicBezTo>
                  <a:cubicBezTo>
                    <a:pt x="8178" y="13934"/>
                    <a:pt x="8271" y="13968"/>
                    <a:pt x="8357" y="14010"/>
                  </a:cubicBezTo>
                  <a:cubicBezTo>
                    <a:pt x="8429" y="14040"/>
                    <a:pt x="8504" y="14065"/>
                    <a:pt x="8581" y="14084"/>
                  </a:cubicBezTo>
                  <a:cubicBezTo>
                    <a:pt x="8770" y="14135"/>
                    <a:pt x="8964" y="14173"/>
                    <a:pt x="9160" y="14195"/>
                  </a:cubicBezTo>
                  <a:cubicBezTo>
                    <a:pt x="9295" y="14207"/>
                    <a:pt x="9429" y="14214"/>
                    <a:pt x="9564" y="14236"/>
                  </a:cubicBezTo>
                  <a:cubicBezTo>
                    <a:pt x="9565" y="14237"/>
                    <a:pt x="9569" y="14239"/>
                    <a:pt x="9570" y="14239"/>
                  </a:cubicBezTo>
                  <a:cubicBezTo>
                    <a:pt x="9614" y="14252"/>
                    <a:pt x="9659" y="14259"/>
                    <a:pt x="9703" y="14259"/>
                  </a:cubicBezTo>
                  <a:cubicBezTo>
                    <a:pt x="9801" y="14259"/>
                    <a:pt x="9896" y="14226"/>
                    <a:pt x="9976" y="14156"/>
                  </a:cubicBezTo>
                  <a:cubicBezTo>
                    <a:pt x="10117" y="14029"/>
                    <a:pt x="10142" y="13836"/>
                    <a:pt x="10068" y="13667"/>
                  </a:cubicBezTo>
                  <a:cubicBezTo>
                    <a:pt x="10029" y="13575"/>
                    <a:pt x="9958" y="13527"/>
                    <a:pt x="9877" y="13484"/>
                  </a:cubicBezTo>
                  <a:lnTo>
                    <a:pt x="9877" y="13484"/>
                  </a:lnTo>
                  <a:cubicBezTo>
                    <a:pt x="9888" y="13489"/>
                    <a:pt x="9899" y="13493"/>
                    <a:pt x="9910" y="13498"/>
                  </a:cubicBezTo>
                  <a:cubicBezTo>
                    <a:pt x="9863" y="13475"/>
                    <a:pt x="9818" y="13451"/>
                    <a:pt x="9769" y="13431"/>
                  </a:cubicBezTo>
                  <a:lnTo>
                    <a:pt x="9772" y="13412"/>
                  </a:lnTo>
                  <a:cubicBezTo>
                    <a:pt x="9777" y="13317"/>
                    <a:pt x="9750" y="13223"/>
                    <a:pt x="9699" y="13143"/>
                  </a:cubicBezTo>
                  <a:cubicBezTo>
                    <a:pt x="9647" y="13057"/>
                    <a:pt x="9583" y="12977"/>
                    <a:pt x="9526" y="12894"/>
                  </a:cubicBezTo>
                  <a:cubicBezTo>
                    <a:pt x="9501" y="12861"/>
                    <a:pt x="9479" y="12830"/>
                    <a:pt x="9456" y="12797"/>
                  </a:cubicBezTo>
                  <a:lnTo>
                    <a:pt x="9451" y="12792"/>
                  </a:lnTo>
                  <a:cubicBezTo>
                    <a:pt x="9370" y="12654"/>
                    <a:pt x="9287" y="12520"/>
                    <a:pt x="9201" y="12382"/>
                  </a:cubicBezTo>
                  <a:cubicBezTo>
                    <a:pt x="9022" y="12102"/>
                    <a:pt x="8836" y="11821"/>
                    <a:pt x="8651" y="11543"/>
                  </a:cubicBezTo>
                  <a:cubicBezTo>
                    <a:pt x="8291" y="10996"/>
                    <a:pt x="7939" y="10447"/>
                    <a:pt x="7594" y="9889"/>
                  </a:cubicBezTo>
                  <a:cubicBezTo>
                    <a:pt x="7222" y="9285"/>
                    <a:pt x="6808" y="8707"/>
                    <a:pt x="6390" y="8130"/>
                  </a:cubicBezTo>
                  <a:cubicBezTo>
                    <a:pt x="6007" y="7596"/>
                    <a:pt x="5628" y="7060"/>
                    <a:pt x="5255" y="6522"/>
                  </a:cubicBezTo>
                  <a:cubicBezTo>
                    <a:pt x="5036" y="6190"/>
                    <a:pt x="4818" y="5855"/>
                    <a:pt x="4602" y="5520"/>
                  </a:cubicBezTo>
                  <a:lnTo>
                    <a:pt x="4583" y="5488"/>
                  </a:lnTo>
                  <a:cubicBezTo>
                    <a:pt x="4375" y="5159"/>
                    <a:pt x="4173" y="4828"/>
                    <a:pt x="3973" y="4496"/>
                  </a:cubicBezTo>
                  <a:cubicBezTo>
                    <a:pt x="3934" y="4433"/>
                    <a:pt x="3896" y="4369"/>
                    <a:pt x="3857" y="4308"/>
                  </a:cubicBezTo>
                  <a:cubicBezTo>
                    <a:pt x="3788" y="4190"/>
                    <a:pt x="3719" y="4070"/>
                    <a:pt x="3653" y="3949"/>
                  </a:cubicBezTo>
                  <a:cubicBezTo>
                    <a:pt x="3567" y="3790"/>
                    <a:pt x="3484" y="3620"/>
                    <a:pt x="3373" y="3476"/>
                  </a:cubicBezTo>
                  <a:cubicBezTo>
                    <a:pt x="3337" y="3433"/>
                    <a:pt x="3290" y="3398"/>
                    <a:pt x="3239" y="3376"/>
                  </a:cubicBezTo>
                  <a:cubicBezTo>
                    <a:pt x="3212" y="3326"/>
                    <a:pt x="3184" y="3274"/>
                    <a:pt x="3159" y="3221"/>
                  </a:cubicBezTo>
                  <a:cubicBezTo>
                    <a:pt x="3015" y="2950"/>
                    <a:pt x="2869" y="2679"/>
                    <a:pt x="2722" y="2407"/>
                  </a:cubicBezTo>
                  <a:cubicBezTo>
                    <a:pt x="2593" y="2167"/>
                    <a:pt x="2456" y="1931"/>
                    <a:pt x="2323" y="1692"/>
                  </a:cubicBezTo>
                  <a:cubicBezTo>
                    <a:pt x="2262" y="1580"/>
                    <a:pt x="2197" y="1472"/>
                    <a:pt x="2138" y="1360"/>
                  </a:cubicBezTo>
                  <a:cubicBezTo>
                    <a:pt x="2105" y="1302"/>
                    <a:pt x="2074" y="1244"/>
                    <a:pt x="2038" y="1187"/>
                  </a:cubicBezTo>
                  <a:cubicBezTo>
                    <a:pt x="1980" y="1084"/>
                    <a:pt x="1923" y="963"/>
                    <a:pt x="1811" y="906"/>
                  </a:cubicBezTo>
                  <a:cubicBezTo>
                    <a:pt x="1751" y="868"/>
                    <a:pt x="1684" y="844"/>
                    <a:pt x="1613" y="838"/>
                  </a:cubicBezTo>
                  <a:cubicBezTo>
                    <a:pt x="1604" y="838"/>
                    <a:pt x="1594" y="837"/>
                    <a:pt x="1584" y="837"/>
                  </a:cubicBezTo>
                  <a:cubicBezTo>
                    <a:pt x="1570" y="837"/>
                    <a:pt x="1557" y="838"/>
                    <a:pt x="1543" y="840"/>
                  </a:cubicBezTo>
                  <a:cubicBezTo>
                    <a:pt x="1590" y="743"/>
                    <a:pt x="1634" y="643"/>
                    <a:pt x="1678" y="541"/>
                  </a:cubicBezTo>
                  <a:cubicBezTo>
                    <a:pt x="1764" y="337"/>
                    <a:pt x="1620" y="91"/>
                    <a:pt x="1422" y="24"/>
                  </a:cubicBezTo>
                  <a:cubicBezTo>
                    <a:pt x="1380" y="10"/>
                    <a:pt x="1336" y="1"/>
                    <a:pt x="129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1"/>
            <p:cNvSpPr/>
            <p:nvPr/>
          </p:nvSpPr>
          <p:spPr>
            <a:xfrm>
              <a:off x="4277200" y="1326525"/>
              <a:ext cx="239750" cy="318325"/>
            </a:xfrm>
            <a:custGeom>
              <a:avLst/>
              <a:gdLst/>
              <a:ahLst/>
              <a:cxnLst/>
              <a:rect l="l" t="t" r="r" b="b"/>
              <a:pathLst>
                <a:path w="9590" h="12733" extrusionOk="0">
                  <a:moveTo>
                    <a:pt x="5652" y="0"/>
                  </a:moveTo>
                  <a:lnTo>
                    <a:pt x="5652" y="2"/>
                  </a:lnTo>
                  <a:cubicBezTo>
                    <a:pt x="5477" y="2"/>
                    <a:pt x="5317" y="116"/>
                    <a:pt x="5251" y="288"/>
                  </a:cubicBezTo>
                  <a:cubicBezTo>
                    <a:pt x="5197" y="440"/>
                    <a:pt x="5153" y="597"/>
                    <a:pt x="5117" y="755"/>
                  </a:cubicBezTo>
                  <a:lnTo>
                    <a:pt x="5059" y="1034"/>
                  </a:lnTo>
                  <a:lnTo>
                    <a:pt x="5002" y="1311"/>
                  </a:lnTo>
                  <a:cubicBezTo>
                    <a:pt x="4916" y="1704"/>
                    <a:pt x="4833" y="2076"/>
                    <a:pt x="4725" y="2441"/>
                  </a:cubicBezTo>
                  <a:cubicBezTo>
                    <a:pt x="4623" y="2783"/>
                    <a:pt x="4514" y="3121"/>
                    <a:pt x="4396" y="3456"/>
                  </a:cubicBezTo>
                  <a:cubicBezTo>
                    <a:pt x="4284" y="3785"/>
                    <a:pt x="4151" y="4106"/>
                    <a:pt x="4018" y="4423"/>
                  </a:cubicBezTo>
                  <a:lnTo>
                    <a:pt x="3974" y="4528"/>
                  </a:lnTo>
                  <a:lnTo>
                    <a:pt x="3877" y="4765"/>
                  </a:lnTo>
                  <a:cubicBezTo>
                    <a:pt x="3765" y="5034"/>
                    <a:pt x="3654" y="5305"/>
                    <a:pt x="3537" y="5573"/>
                  </a:cubicBezTo>
                  <a:cubicBezTo>
                    <a:pt x="3410" y="5854"/>
                    <a:pt x="3294" y="6142"/>
                    <a:pt x="3180" y="6429"/>
                  </a:cubicBezTo>
                  <a:lnTo>
                    <a:pt x="3097" y="6636"/>
                  </a:lnTo>
                  <a:lnTo>
                    <a:pt x="3031" y="6800"/>
                  </a:lnTo>
                  <a:cubicBezTo>
                    <a:pt x="2914" y="7096"/>
                    <a:pt x="2795" y="7393"/>
                    <a:pt x="2662" y="7683"/>
                  </a:cubicBezTo>
                  <a:cubicBezTo>
                    <a:pt x="2529" y="7973"/>
                    <a:pt x="2394" y="8256"/>
                    <a:pt x="2253" y="8541"/>
                  </a:cubicBezTo>
                  <a:lnTo>
                    <a:pt x="2136" y="8785"/>
                  </a:lnTo>
                  <a:lnTo>
                    <a:pt x="2073" y="8915"/>
                  </a:lnTo>
                  <a:lnTo>
                    <a:pt x="1951" y="9156"/>
                  </a:lnTo>
                  <a:lnTo>
                    <a:pt x="1854" y="9352"/>
                  </a:lnTo>
                  <a:lnTo>
                    <a:pt x="1757" y="9549"/>
                  </a:lnTo>
                  <a:lnTo>
                    <a:pt x="1570" y="9897"/>
                  </a:lnTo>
                  <a:lnTo>
                    <a:pt x="1414" y="10182"/>
                  </a:lnTo>
                  <a:cubicBezTo>
                    <a:pt x="1298" y="10390"/>
                    <a:pt x="1177" y="10589"/>
                    <a:pt x="1051" y="10791"/>
                  </a:cubicBezTo>
                  <a:lnTo>
                    <a:pt x="990" y="10885"/>
                  </a:lnTo>
                  <a:cubicBezTo>
                    <a:pt x="827" y="11142"/>
                    <a:pt x="659" y="11406"/>
                    <a:pt x="459" y="11646"/>
                  </a:cubicBezTo>
                  <a:lnTo>
                    <a:pt x="377" y="11733"/>
                  </a:lnTo>
                  <a:lnTo>
                    <a:pt x="310" y="11802"/>
                  </a:lnTo>
                  <a:cubicBezTo>
                    <a:pt x="179" y="11920"/>
                    <a:pt x="91" y="12000"/>
                    <a:pt x="53" y="12119"/>
                  </a:cubicBezTo>
                  <a:cubicBezTo>
                    <a:pt x="0" y="12267"/>
                    <a:pt x="33" y="12449"/>
                    <a:pt x="132" y="12554"/>
                  </a:cubicBezTo>
                  <a:cubicBezTo>
                    <a:pt x="261" y="12692"/>
                    <a:pt x="407" y="12721"/>
                    <a:pt x="545" y="12732"/>
                  </a:cubicBezTo>
                  <a:lnTo>
                    <a:pt x="571" y="12732"/>
                  </a:lnTo>
                  <a:cubicBezTo>
                    <a:pt x="697" y="12732"/>
                    <a:pt x="820" y="12721"/>
                    <a:pt x="941" y="12699"/>
                  </a:cubicBezTo>
                  <a:cubicBezTo>
                    <a:pt x="1074" y="12678"/>
                    <a:pt x="1176" y="12656"/>
                    <a:pt x="1279" y="12634"/>
                  </a:cubicBezTo>
                  <a:cubicBezTo>
                    <a:pt x="1633" y="12548"/>
                    <a:pt x="1987" y="12463"/>
                    <a:pt x="2349" y="12407"/>
                  </a:cubicBezTo>
                  <a:cubicBezTo>
                    <a:pt x="2737" y="12346"/>
                    <a:pt x="3127" y="12299"/>
                    <a:pt x="3517" y="12250"/>
                  </a:cubicBezTo>
                  <a:cubicBezTo>
                    <a:pt x="3678" y="12230"/>
                    <a:pt x="3841" y="12216"/>
                    <a:pt x="4002" y="12202"/>
                  </a:cubicBezTo>
                  <a:lnTo>
                    <a:pt x="4298" y="12175"/>
                  </a:lnTo>
                  <a:cubicBezTo>
                    <a:pt x="4359" y="12170"/>
                    <a:pt x="4418" y="12161"/>
                    <a:pt x="4478" y="12152"/>
                  </a:cubicBezTo>
                  <a:lnTo>
                    <a:pt x="4573" y="12137"/>
                  </a:lnTo>
                  <a:cubicBezTo>
                    <a:pt x="4722" y="12114"/>
                    <a:pt x="4876" y="12073"/>
                    <a:pt x="4996" y="11943"/>
                  </a:cubicBezTo>
                  <a:cubicBezTo>
                    <a:pt x="5157" y="11773"/>
                    <a:pt x="5284" y="11568"/>
                    <a:pt x="5408" y="11367"/>
                  </a:cubicBezTo>
                  <a:cubicBezTo>
                    <a:pt x="5525" y="11184"/>
                    <a:pt x="5615" y="11010"/>
                    <a:pt x="5704" y="10836"/>
                  </a:cubicBezTo>
                  <a:cubicBezTo>
                    <a:pt x="5920" y="10409"/>
                    <a:pt x="6105" y="10016"/>
                    <a:pt x="6289" y="9623"/>
                  </a:cubicBezTo>
                  <a:cubicBezTo>
                    <a:pt x="6465" y="9257"/>
                    <a:pt x="6634" y="8889"/>
                    <a:pt x="6792" y="8514"/>
                  </a:cubicBezTo>
                  <a:cubicBezTo>
                    <a:pt x="6875" y="8328"/>
                    <a:pt x="6959" y="8145"/>
                    <a:pt x="7046" y="7962"/>
                  </a:cubicBezTo>
                  <a:cubicBezTo>
                    <a:pt x="7124" y="7791"/>
                    <a:pt x="7202" y="7620"/>
                    <a:pt x="7279" y="7448"/>
                  </a:cubicBezTo>
                  <a:lnTo>
                    <a:pt x="7399" y="7174"/>
                  </a:lnTo>
                  <a:cubicBezTo>
                    <a:pt x="7518" y="6902"/>
                    <a:pt x="7639" y="6629"/>
                    <a:pt x="7755" y="6355"/>
                  </a:cubicBezTo>
                  <a:cubicBezTo>
                    <a:pt x="7902" y="6005"/>
                    <a:pt x="8038" y="5648"/>
                    <a:pt x="8176" y="5289"/>
                  </a:cubicBezTo>
                  <a:cubicBezTo>
                    <a:pt x="8416" y="4657"/>
                    <a:pt x="8639" y="3960"/>
                    <a:pt x="8882" y="3097"/>
                  </a:cubicBezTo>
                  <a:lnTo>
                    <a:pt x="9000" y="2676"/>
                  </a:lnTo>
                  <a:cubicBezTo>
                    <a:pt x="9056" y="2469"/>
                    <a:pt x="9112" y="2264"/>
                    <a:pt x="9172" y="2061"/>
                  </a:cubicBezTo>
                  <a:lnTo>
                    <a:pt x="9214" y="1928"/>
                  </a:lnTo>
                  <a:cubicBezTo>
                    <a:pt x="9275" y="1732"/>
                    <a:pt x="9336" y="1536"/>
                    <a:pt x="9378" y="1337"/>
                  </a:cubicBezTo>
                  <a:cubicBezTo>
                    <a:pt x="9457" y="979"/>
                    <a:pt x="9590" y="378"/>
                    <a:pt x="9172" y="115"/>
                  </a:cubicBezTo>
                  <a:cubicBezTo>
                    <a:pt x="9074" y="53"/>
                    <a:pt x="8961" y="22"/>
                    <a:pt x="8847" y="22"/>
                  </a:cubicBezTo>
                  <a:cubicBezTo>
                    <a:pt x="8844" y="22"/>
                    <a:pt x="8841" y="22"/>
                    <a:pt x="8838" y="22"/>
                  </a:cubicBezTo>
                  <a:cubicBezTo>
                    <a:pt x="8774" y="22"/>
                    <a:pt x="8708" y="32"/>
                    <a:pt x="8646" y="47"/>
                  </a:cubicBezTo>
                  <a:lnTo>
                    <a:pt x="8495" y="86"/>
                  </a:lnTo>
                  <a:cubicBezTo>
                    <a:pt x="8433" y="105"/>
                    <a:pt x="8369" y="126"/>
                    <a:pt x="8304" y="138"/>
                  </a:cubicBezTo>
                  <a:cubicBezTo>
                    <a:pt x="8026" y="201"/>
                    <a:pt x="7744" y="241"/>
                    <a:pt x="7461" y="263"/>
                  </a:cubicBezTo>
                  <a:lnTo>
                    <a:pt x="7327" y="265"/>
                  </a:lnTo>
                  <a:cubicBezTo>
                    <a:pt x="7072" y="265"/>
                    <a:pt x="6804" y="237"/>
                    <a:pt x="6462" y="174"/>
                  </a:cubicBezTo>
                  <a:cubicBezTo>
                    <a:pt x="6321" y="144"/>
                    <a:pt x="6180" y="122"/>
                    <a:pt x="6040" y="104"/>
                  </a:cubicBezTo>
                  <a:cubicBezTo>
                    <a:pt x="6001" y="98"/>
                    <a:pt x="5962" y="94"/>
                    <a:pt x="5922" y="94"/>
                  </a:cubicBezTo>
                  <a:cubicBezTo>
                    <a:pt x="5916" y="94"/>
                    <a:pt x="5910" y="94"/>
                    <a:pt x="5904" y="94"/>
                  </a:cubicBezTo>
                  <a:cubicBezTo>
                    <a:pt x="5868" y="63"/>
                    <a:pt x="5828" y="39"/>
                    <a:pt x="5784" y="24"/>
                  </a:cubicBezTo>
                  <a:cubicBezTo>
                    <a:pt x="5741" y="8"/>
                    <a:pt x="5696" y="0"/>
                    <a:pt x="565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1"/>
            <p:cNvSpPr/>
            <p:nvPr/>
          </p:nvSpPr>
          <p:spPr>
            <a:xfrm>
              <a:off x="4549225" y="1130025"/>
              <a:ext cx="137150" cy="41675"/>
            </a:xfrm>
            <a:custGeom>
              <a:avLst/>
              <a:gdLst/>
              <a:ahLst/>
              <a:cxnLst/>
              <a:rect l="l" t="t" r="r" b="b"/>
              <a:pathLst>
                <a:path w="5486" h="1667" extrusionOk="0">
                  <a:moveTo>
                    <a:pt x="470" y="1"/>
                  </a:moveTo>
                  <a:cubicBezTo>
                    <a:pt x="353" y="1"/>
                    <a:pt x="242" y="26"/>
                    <a:pt x="146" y="120"/>
                  </a:cubicBezTo>
                  <a:cubicBezTo>
                    <a:pt x="68" y="198"/>
                    <a:pt x="13" y="289"/>
                    <a:pt x="7" y="403"/>
                  </a:cubicBezTo>
                  <a:cubicBezTo>
                    <a:pt x="1" y="502"/>
                    <a:pt x="32" y="627"/>
                    <a:pt x="102" y="697"/>
                  </a:cubicBezTo>
                  <a:cubicBezTo>
                    <a:pt x="149" y="741"/>
                    <a:pt x="198" y="787"/>
                    <a:pt x="246" y="827"/>
                  </a:cubicBezTo>
                  <a:cubicBezTo>
                    <a:pt x="336" y="874"/>
                    <a:pt x="430" y="917"/>
                    <a:pt x="523" y="953"/>
                  </a:cubicBezTo>
                  <a:cubicBezTo>
                    <a:pt x="729" y="1026"/>
                    <a:pt x="946" y="1061"/>
                    <a:pt x="1159" y="1098"/>
                  </a:cubicBezTo>
                  <a:cubicBezTo>
                    <a:pt x="1350" y="1131"/>
                    <a:pt x="1546" y="1155"/>
                    <a:pt x="1737" y="1170"/>
                  </a:cubicBezTo>
                  <a:cubicBezTo>
                    <a:pt x="2133" y="1205"/>
                    <a:pt x="2529" y="1233"/>
                    <a:pt x="2922" y="1266"/>
                  </a:cubicBezTo>
                  <a:cubicBezTo>
                    <a:pt x="3218" y="1288"/>
                    <a:pt x="3511" y="1324"/>
                    <a:pt x="3804" y="1361"/>
                  </a:cubicBezTo>
                  <a:cubicBezTo>
                    <a:pt x="3846" y="1416"/>
                    <a:pt x="3890" y="1469"/>
                    <a:pt x="3934" y="1524"/>
                  </a:cubicBezTo>
                  <a:cubicBezTo>
                    <a:pt x="4010" y="1619"/>
                    <a:pt x="4125" y="1667"/>
                    <a:pt x="4241" y="1667"/>
                  </a:cubicBezTo>
                  <a:cubicBezTo>
                    <a:pt x="4338" y="1667"/>
                    <a:pt x="4436" y="1634"/>
                    <a:pt x="4511" y="1568"/>
                  </a:cubicBezTo>
                  <a:cubicBezTo>
                    <a:pt x="4544" y="1541"/>
                    <a:pt x="4572" y="1508"/>
                    <a:pt x="4594" y="1472"/>
                  </a:cubicBezTo>
                  <a:cubicBezTo>
                    <a:pt x="4741" y="1493"/>
                    <a:pt x="4889" y="1512"/>
                    <a:pt x="5036" y="1530"/>
                  </a:cubicBezTo>
                  <a:cubicBezTo>
                    <a:pt x="5051" y="1532"/>
                    <a:pt x="5066" y="1533"/>
                    <a:pt x="5080" y="1533"/>
                  </a:cubicBezTo>
                  <a:cubicBezTo>
                    <a:pt x="5284" y="1533"/>
                    <a:pt x="5458" y="1347"/>
                    <a:pt x="5469" y="1151"/>
                  </a:cubicBezTo>
                  <a:cubicBezTo>
                    <a:pt x="5485" y="918"/>
                    <a:pt x="5310" y="743"/>
                    <a:pt x="5089" y="716"/>
                  </a:cubicBezTo>
                  <a:cubicBezTo>
                    <a:pt x="4787" y="677"/>
                    <a:pt x="4486" y="635"/>
                    <a:pt x="4187" y="592"/>
                  </a:cubicBezTo>
                  <a:cubicBezTo>
                    <a:pt x="3874" y="353"/>
                    <a:pt x="3476" y="273"/>
                    <a:pt x="3097" y="225"/>
                  </a:cubicBezTo>
                  <a:cubicBezTo>
                    <a:pt x="2781" y="182"/>
                    <a:pt x="2459" y="170"/>
                    <a:pt x="2136" y="151"/>
                  </a:cubicBezTo>
                  <a:cubicBezTo>
                    <a:pt x="1839" y="132"/>
                    <a:pt x="1541" y="112"/>
                    <a:pt x="1245" y="80"/>
                  </a:cubicBezTo>
                  <a:lnTo>
                    <a:pt x="785" y="34"/>
                  </a:lnTo>
                  <a:cubicBezTo>
                    <a:pt x="682" y="21"/>
                    <a:pt x="574" y="1"/>
                    <a:pt x="470"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1"/>
            <p:cNvSpPr/>
            <p:nvPr/>
          </p:nvSpPr>
          <p:spPr>
            <a:xfrm>
              <a:off x="2388300" y="1713400"/>
              <a:ext cx="1795375" cy="1163075"/>
            </a:xfrm>
            <a:custGeom>
              <a:avLst/>
              <a:gdLst/>
              <a:ahLst/>
              <a:cxnLst/>
              <a:rect l="l" t="t" r="r" b="b"/>
              <a:pathLst>
                <a:path w="71815" h="46523" extrusionOk="0">
                  <a:moveTo>
                    <a:pt x="71348" y="0"/>
                  </a:moveTo>
                  <a:cubicBezTo>
                    <a:pt x="71321" y="0"/>
                    <a:pt x="71295" y="5"/>
                    <a:pt x="71269" y="15"/>
                  </a:cubicBezTo>
                  <a:lnTo>
                    <a:pt x="71271" y="11"/>
                  </a:lnTo>
                  <a:lnTo>
                    <a:pt x="71271" y="11"/>
                  </a:lnTo>
                  <a:cubicBezTo>
                    <a:pt x="71161" y="52"/>
                    <a:pt x="71061" y="110"/>
                    <a:pt x="70973" y="185"/>
                  </a:cubicBezTo>
                  <a:cubicBezTo>
                    <a:pt x="70937" y="215"/>
                    <a:pt x="70904" y="248"/>
                    <a:pt x="70873" y="282"/>
                  </a:cubicBezTo>
                  <a:cubicBezTo>
                    <a:pt x="70233" y="747"/>
                    <a:pt x="69558" y="1168"/>
                    <a:pt x="68891" y="1594"/>
                  </a:cubicBezTo>
                  <a:cubicBezTo>
                    <a:pt x="68479" y="1859"/>
                    <a:pt x="68064" y="2120"/>
                    <a:pt x="67648" y="2387"/>
                  </a:cubicBezTo>
                  <a:cubicBezTo>
                    <a:pt x="67283" y="2621"/>
                    <a:pt x="66909" y="2845"/>
                    <a:pt x="66535" y="3072"/>
                  </a:cubicBezTo>
                  <a:cubicBezTo>
                    <a:pt x="65828" y="3506"/>
                    <a:pt x="65113" y="3921"/>
                    <a:pt x="64397" y="4337"/>
                  </a:cubicBezTo>
                  <a:cubicBezTo>
                    <a:pt x="63627" y="4784"/>
                    <a:pt x="62863" y="5238"/>
                    <a:pt x="62105" y="5696"/>
                  </a:cubicBezTo>
                  <a:cubicBezTo>
                    <a:pt x="61850" y="5851"/>
                    <a:pt x="61585" y="6005"/>
                    <a:pt x="61336" y="6174"/>
                  </a:cubicBezTo>
                  <a:cubicBezTo>
                    <a:pt x="61236" y="6229"/>
                    <a:pt x="61138" y="6285"/>
                    <a:pt x="61037" y="6338"/>
                  </a:cubicBezTo>
                  <a:cubicBezTo>
                    <a:pt x="60842" y="6446"/>
                    <a:pt x="60646" y="6556"/>
                    <a:pt x="60450" y="6662"/>
                  </a:cubicBezTo>
                  <a:cubicBezTo>
                    <a:pt x="60339" y="6722"/>
                    <a:pt x="60228" y="6780"/>
                    <a:pt x="60115" y="6838"/>
                  </a:cubicBezTo>
                  <a:cubicBezTo>
                    <a:pt x="59387" y="7217"/>
                    <a:pt x="58665" y="7606"/>
                    <a:pt x="57948" y="8006"/>
                  </a:cubicBezTo>
                  <a:cubicBezTo>
                    <a:pt x="57169" y="8439"/>
                    <a:pt x="56390" y="8878"/>
                    <a:pt x="55614" y="9321"/>
                  </a:cubicBezTo>
                  <a:cubicBezTo>
                    <a:pt x="54815" y="9775"/>
                    <a:pt x="54014" y="10227"/>
                    <a:pt x="53228" y="10703"/>
                  </a:cubicBezTo>
                  <a:cubicBezTo>
                    <a:pt x="52266" y="11287"/>
                    <a:pt x="51311" y="11885"/>
                    <a:pt x="50363" y="12496"/>
                  </a:cubicBezTo>
                  <a:cubicBezTo>
                    <a:pt x="50098" y="12665"/>
                    <a:pt x="49832" y="12834"/>
                    <a:pt x="49564" y="13003"/>
                  </a:cubicBezTo>
                  <a:cubicBezTo>
                    <a:pt x="49552" y="13011"/>
                    <a:pt x="49537" y="13017"/>
                    <a:pt x="49523" y="13025"/>
                  </a:cubicBezTo>
                  <a:cubicBezTo>
                    <a:pt x="49323" y="13136"/>
                    <a:pt x="49118" y="13249"/>
                    <a:pt x="48917" y="13360"/>
                  </a:cubicBezTo>
                  <a:cubicBezTo>
                    <a:pt x="48706" y="13471"/>
                    <a:pt x="48504" y="13600"/>
                    <a:pt x="48301" y="13722"/>
                  </a:cubicBezTo>
                  <a:cubicBezTo>
                    <a:pt x="47547" y="14165"/>
                    <a:pt x="46804" y="14629"/>
                    <a:pt x="46060" y="15092"/>
                  </a:cubicBezTo>
                  <a:cubicBezTo>
                    <a:pt x="45720" y="15303"/>
                    <a:pt x="45392" y="15527"/>
                    <a:pt x="45056" y="15740"/>
                  </a:cubicBezTo>
                  <a:cubicBezTo>
                    <a:pt x="44685" y="15980"/>
                    <a:pt x="44316" y="16219"/>
                    <a:pt x="43940" y="16459"/>
                  </a:cubicBezTo>
                  <a:cubicBezTo>
                    <a:pt x="43652" y="16645"/>
                    <a:pt x="43362" y="16831"/>
                    <a:pt x="43074" y="17018"/>
                  </a:cubicBezTo>
                  <a:cubicBezTo>
                    <a:pt x="42761" y="17201"/>
                    <a:pt x="42443" y="17376"/>
                    <a:pt x="42135" y="17566"/>
                  </a:cubicBezTo>
                  <a:cubicBezTo>
                    <a:pt x="41764" y="17796"/>
                    <a:pt x="41391" y="18017"/>
                    <a:pt x="41023" y="18251"/>
                  </a:cubicBezTo>
                  <a:cubicBezTo>
                    <a:pt x="40973" y="18286"/>
                    <a:pt x="40922" y="18317"/>
                    <a:pt x="40871" y="18350"/>
                  </a:cubicBezTo>
                  <a:cubicBezTo>
                    <a:pt x="40798" y="18389"/>
                    <a:pt x="40723" y="18427"/>
                    <a:pt x="40649" y="18468"/>
                  </a:cubicBezTo>
                  <a:cubicBezTo>
                    <a:pt x="40231" y="18690"/>
                    <a:pt x="39816" y="18918"/>
                    <a:pt x="39404" y="19150"/>
                  </a:cubicBezTo>
                  <a:cubicBezTo>
                    <a:pt x="38629" y="19592"/>
                    <a:pt x="37859" y="20049"/>
                    <a:pt x="37092" y="20501"/>
                  </a:cubicBezTo>
                  <a:cubicBezTo>
                    <a:pt x="36326" y="20954"/>
                    <a:pt x="35565" y="21417"/>
                    <a:pt x="34809" y="21884"/>
                  </a:cubicBezTo>
                  <a:cubicBezTo>
                    <a:pt x="34031" y="22363"/>
                    <a:pt x="33257" y="22858"/>
                    <a:pt x="32487" y="23349"/>
                  </a:cubicBezTo>
                  <a:cubicBezTo>
                    <a:pt x="31924" y="23708"/>
                    <a:pt x="31371" y="24084"/>
                    <a:pt x="30812" y="24447"/>
                  </a:cubicBezTo>
                  <a:cubicBezTo>
                    <a:pt x="30666" y="24544"/>
                    <a:pt x="30522" y="24638"/>
                    <a:pt x="30378" y="24735"/>
                  </a:cubicBezTo>
                  <a:cubicBezTo>
                    <a:pt x="30256" y="24813"/>
                    <a:pt x="30134" y="24892"/>
                    <a:pt x="30013" y="24971"/>
                  </a:cubicBezTo>
                  <a:cubicBezTo>
                    <a:pt x="29869" y="25068"/>
                    <a:pt x="29725" y="25164"/>
                    <a:pt x="29583" y="25263"/>
                  </a:cubicBezTo>
                  <a:cubicBezTo>
                    <a:pt x="29295" y="25455"/>
                    <a:pt x="29007" y="25648"/>
                    <a:pt x="28720" y="25843"/>
                  </a:cubicBezTo>
                  <a:cubicBezTo>
                    <a:pt x="28232" y="26175"/>
                    <a:pt x="27745" y="26515"/>
                    <a:pt x="27258" y="26850"/>
                  </a:cubicBezTo>
                  <a:cubicBezTo>
                    <a:pt x="26472" y="27346"/>
                    <a:pt x="25694" y="27852"/>
                    <a:pt x="24914" y="28356"/>
                  </a:cubicBezTo>
                  <a:cubicBezTo>
                    <a:pt x="24330" y="28737"/>
                    <a:pt x="23757" y="29139"/>
                    <a:pt x="23182" y="29532"/>
                  </a:cubicBezTo>
                  <a:cubicBezTo>
                    <a:pt x="22930" y="29703"/>
                    <a:pt x="22680" y="29883"/>
                    <a:pt x="22428" y="30058"/>
                  </a:cubicBezTo>
                  <a:cubicBezTo>
                    <a:pt x="22304" y="30127"/>
                    <a:pt x="22182" y="30198"/>
                    <a:pt x="22058" y="30270"/>
                  </a:cubicBezTo>
                  <a:cubicBezTo>
                    <a:pt x="21689" y="30489"/>
                    <a:pt x="21308" y="30700"/>
                    <a:pt x="20942" y="30927"/>
                  </a:cubicBezTo>
                  <a:cubicBezTo>
                    <a:pt x="20478" y="31220"/>
                    <a:pt x="20012" y="31511"/>
                    <a:pt x="19547" y="31802"/>
                  </a:cubicBezTo>
                  <a:cubicBezTo>
                    <a:pt x="19204" y="32020"/>
                    <a:pt x="18869" y="32253"/>
                    <a:pt x="18531" y="32476"/>
                  </a:cubicBezTo>
                  <a:cubicBezTo>
                    <a:pt x="18205" y="32696"/>
                    <a:pt x="17879" y="32917"/>
                    <a:pt x="17554" y="33139"/>
                  </a:cubicBezTo>
                  <a:cubicBezTo>
                    <a:pt x="17096" y="33459"/>
                    <a:pt x="16641" y="33778"/>
                    <a:pt x="16185" y="34101"/>
                  </a:cubicBezTo>
                  <a:cubicBezTo>
                    <a:pt x="15944" y="34212"/>
                    <a:pt x="15716" y="34348"/>
                    <a:pt x="15487" y="34488"/>
                  </a:cubicBezTo>
                  <a:cubicBezTo>
                    <a:pt x="15244" y="34635"/>
                    <a:pt x="15002" y="34785"/>
                    <a:pt x="14760" y="34932"/>
                  </a:cubicBezTo>
                  <a:cubicBezTo>
                    <a:pt x="14427" y="35133"/>
                    <a:pt x="14098" y="35338"/>
                    <a:pt x="13769" y="35538"/>
                  </a:cubicBezTo>
                  <a:cubicBezTo>
                    <a:pt x="12924" y="36059"/>
                    <a:pt x="12086" y="36586"/>
                    <a:pt x="11250" y="37116"/>
                  </a:cubicBezTo>
                  <a:cubicBezTo>
                    <a:pt x="10539" y="37569"/>
                    <a:pt x="9841" y="38042"/>
                    <a:pt x="9140" y="38508"/>
                  </a:cubicBezTo>
                  <a:cubicBezTo>
                    <a:pt x="8728" y="38785"/>
                    <a:pt x="8316" y="39067"/>
                    <a:pt x="7904" y="39344"/>
                  </a:cubicBezTo>
                  <a:cubicBezTo>
                    <a:pt x="7558" y="39578"/>
                    <a:pt x="7223" y="39820"/>
                    <a:pt x="6887" y="40063"/>
                  </a:cubicBezTo>
                  <a:cubicBezTo>
                    <a:pt x="6155" y="40587"/>
                    <a:pt x="5443" y="41135"/>
                    <a:pt x="4728" y="41682"/>
                  </a:cubicBezTo>
                  <a:cubicBezTo>
                    <a:pt x="4402" y="41931"/>
                    <a:pt x="4073" y="42180"/>
                    <a:pt x="3754" y="42432"/>
                  </a:cubicBezTo>
                  <a:cubicBezTo>
                    <a:pt x="3588" y="42563"/>
                    <a:pt x="3422" y="42696"/>
                    <a:pt x="3257" y="42828"/>
                  </a:cubicBezTo>
                  <a:cubicBezTo>
                    <a:pt x="3048" y="42994"/>
                    <a:pt x="2830" y="43161"/>
                    <a:pt x="2645" y="43352"/>
                  </a:cubicBezTo>
                  <a:cubicBezTo>
                    <a:pt x="2567" y="43429"/>
                    <a:pt x="2523" y="43534"/>
                    <a:pt x="2523" y="43644"/>
                  </a:cubicBezTo>
                  <a:lnTo>
                    <a:pt x="2384" y="43744"/>
                  </a:lnTo>
                  <a:cubicBezTo>
                    <a:pt x="1662" y="44271"/>
                    <a:pt x="946" y="44808"/>
                    <a:pt x="222" y="45325"/>
                  </a:cubicBezTo>
                  <a:cubicBezTo>
                    <a:pt x="160" y="45361"/>
                    <a:pt x="109" y="45411"/>
                    <a:pt x="71" y="45472"/>
                  </a:cubicBezTo>
                  <a:cubicBezTo>
                    <a:pt x="16" y="45565"/>
                    <a:pt x="1" y="45677"/>
                    <a:pt x="27" y="45782"/>
                  </a:cubicBezTo>
                  <a:cubicBezTo>
                    <a:pt x="54" y="45887"/>
                    <a:pt x="123" y="45978"/>
                    <a:pt x="215" y="46034"/>
                  </a:cubicBezTo>
                  <a:cubicBezTo>
                    <a:pt x="280" y="46074"/>
                    <a:pt x="343" y="46087"/>
                    <a:pt x="410" y="46087"/>
                  </a:cubicBezTo>
                  <a:cubicBezTo>
                    <a:pt x="446" y="46087"/>
                    <a:pt x="483" y="46083"/>
                    <a:pt x="522" y="46078"/>
                  </a:cubicBezTo>
                  <a:cubicBezTo>
                    <a:pt x="593" y="46069"/>
                    <a:pt x="682" y="46012"/>
                    <a:pt x="741" y="45980"/>
                  </a:cubicBezTo>
                  <a:cubicBezTo>
                    <a:pt x="771" y="45958"/>
                    <a:pt x="798" y="45936"/>
                    <a:pt x="826" y="45917"/>
                  </a:cubicBezTo>
                  <a:cubicBezTo>
                    <a:pt x="835" y="45909"/>
                    <a:pt x="845" y="45900"/>
                    <a:pt x="856" y="45893"/>
                  </a:cubicBezTo>
                  <a:cubicBezTo>
                    <a:pt x="860" y="45955"/>
                    <a:pt x="878" y="46014"/>
                    <a:pt x="904" y="46069"/>
                  </a:cubicBezTo>
                  <a:cubicBezTo>
                    <a:pt x="912" y="46078"/>
                    <a:pt x="918" y="46089"/>
                    <a:pt x="921" y="46102"/>
                  </a:cubicBezTo>
                  <a:cubicBezTo>
                    <a:pt x="976" y="46202"/>
                    <a:pt x="1073" y="46272"/>
                    <a:pt x="1188" y="46294"/>
                  </a:cubicBezTo>
                  <a:cubicBezTo>
                    <a:pt x="1191" y="46301"/>
                    <a:pt x="1192" y="46307"/>
                    <a:pt x="1195" y="46311"/>
                  </a:cubicBezTo>
                  <a:cubicBezTo>
                    <a:pt x="1265" y="46435"/>
                    <a:pt x="1417" y="46522"/>
                    <a:pt x="1564" y="46522"/>
                  </a:cubicBezTo>
                  <a:cubicBezTo>
                    <a:pt x="1630" y="46522"/>
                    <a:pt x="1695" y="46505"/>
                    <a:pt x="1751" y="46465"/>
                  </a:cubicBezTo>
                  <a:cubicBezTo>
                    <a:pt x="1898" y="46363"/>
                    <a:pt x="2044" y="46258"/>
                    <a:pt x="2190" y="46155"/>
                  </a:cubicBezTo>
                  <a:cubicBezTo>
                    <a:pt x="2539" y="45911"/>
                    <a:pt x="2889" y="45666"/>
                    <a:pt x="3242" y="45425"/>
                  </a:cubicBezTo>
                  <a:cubicBezTo>
                    <a:pt x="3370" y="45344"/>
                    <a:pt x="3492" y="45258"/>
                    <a:pt x="3614" y="45169"/>
                  </a:cubicBezTo>
                  <a:cubicBezTo>
                    <a:pt x="4496" y="44569"/>
                    <a:pt x="5380" y="43976"/>
                    <a:pt x="6264" y="43377"/>
                  </a:cubicBezTo>
                  <a:cubicBezTo>
                    <a:pt x="6963" y="42905"/>
                    <a:pt x="7662" y="42441"/>
                    <a:pt x="8358" y="41965"/>
                  </a:cubicBezTo>
                  <a:cubicBezTo>
                    <a:pt x="9060" y="41483"/>
                    <a:pt x="9758" y="40987"/>
                    <a:pt x="10460" y="40497"/>
                  </a:cubicBezTo>
                  <a:cubicBezTo>
                    <a:pt x="10481" y="40489"/>
                    <a:pt x="10503" y="40478"/>
                    <a:pt x="10522" y="40465"/>
                  </a:cubicBezTo>
                  <a:cubicBezTo>
                    <a:pt x="10929" y="40213"/>
                    <a:pt x="11322" y="39945"/>
                    <a:pt x="11720" y="39682"/>
                  </a:cubicBezTo>
                  <a:cubicBezTo>
                    <a:pt x="12107" y="39430"/>
                    <a:pt x="12490" y="39174"/>
                    <a:pt x="12874" y="38918"/>
                  </a:cubicBezTo>
                  <a:cubicBezTo>
                    <a:pt x="13618" y="38428"/>
                    <a:pt x="14355" y="37929"/>
                    <a:pt x="15099" y="37434"/>
                  </a:cubicBezTo>
                  <a:cubicBezTo>
                    <a:pt x="15827" y="36953"/>
                    <a:pt x="16566" y="36477"/>
                    <a:pt x="17305" y="36008"/>
                  </a:cubicBezTo>
                  <a:cubicBezTo>
                    <a:pt x="17691" y="35759"/>
                    <a:pt x="18078" y="35511"/>
                    <a:pt x="18468" y="35266"/>
                  </a:cubicBezTo>
                  <a:cubicBezTo>
                    <a:pt x="18512" y="35239"/>
                    <a:pt x="18556" y="35211"/>
                    <a:pt x="18598" y="35183"/>
                  </a:cubicBezTo>
                  <a:cubicBezTo>
                    <a:pt x="18662" y="35217"/>
                    <a:pt x="18736" y="35237"/>
                    <a:pt x="18809" y="35237"/>
                  </a:cubicBezTo>
                  <a:cubicBezTo>
                    <a:pt x="18875" y="35237"/>
                    <a:pt x="18941" y="35220"/>
                    <a:pt x="18994" y="35181"/>
                  </a:cubicBezTo>
                  <a:cubicBezTo>
                    <a:pt x="19074" y="35123"/>
                    <a:pt x="19152" y="35067"/>
                    <a:pt x="19231" y="35010"/>
                  </a:cubicBezTo>
                  <a:cubicBezTo>
                    <a:pt x="19368" y="34915"/>
                    <a:pt x="19503" y="34815"/>
                    <a:pt x="19639" y="34716"/>
                  </a:cubicBezTo>
                  <a:cubicBezTo>
                    <a:pt x="19796" y="34605"/>
                    <a:pt x="19952" y="34497"/>
                    <a:pt x="20109" y="34381"/>
                  </a:cubicBezTo>
                  <a:cubicBezTo>
                    <a:pt x="20500" y="34098"/>
                    <a:pt x="20892" y="33813"/>
                    <a:pt x="21280" y="33523"/>
                  </a:cubicBezTo>
                  <a:cubicBezTo>
                    <a:pt x="21934" y="33041"/>
                    <a:pt x="22605" y="32571"/>
                    <a:pt x="23282" y="32122"/>
                  </a:cubicBezTo>
                  <a:cubicBezTo>
                    <a:pt x="24045" y="31616"/>
                    <a:pt x="24815" y="31121"/>
                    <a:pt x="25578" y="30614"/>
                  </a:cubicBezTo>
                  <a:cubicBezTo>
                    <a:pt x="26336" y="30113"/>
                    <a:pt x="27098" y="29618"/>
                    <a:pt x="27872" y="29139"/>
                  </a:cubicBezTo>
                  <a:cubicBezTo>
                    <a:pt x="28812" y="28552"/>
                    <a:pt x="29764" y="27979"/>
                    <a:pt x="30710" y="27395"/>
                  </a:cubicBezTo>
                  <a:cubicBezTo>
                    <a:pt x="31213" y="27087"/>
                    <a:pt x="31715" y="26777"/>
                    <a:pt x="32219" y="26467"/>
                  </a:cubicBezTo>
                  <a:cubicBezTo>
                    <a:pt x="32501" y="26294"/>
                    <a:pt x="32782" y="26117"/>
                    <a:pt x="33063" y="25947"/>
                  </a:cubicBezTo>
                  <a:cubicBezTo>
                    <a:pt x="33153" y="25890"/>
                    <a:pt x="33245" y="25834"/>
                    <a:pt x="33334" y="25781"/>
                  </a:cubicBezTo>
                  <a:cubicBezTo>
                    <a:pt x="33466" y="25701"/>
                    <a:pt x="33602" y="25632"/>
                    <a:pt x="33730" y="25548"/>
                  </a:cubicBezTo>
                  <a:cubicBezTo>
                    <a:pt x="33820" y="25490"/>
                    <a:pt x="33920" y="25413"/>
                    <a:pt x="33971" y="25317"/>
                  </a:cubicBezTo>
                  <a:cubicBezTo>
                    <a:pt x="34000" y="25266"/>
                    <a:pt x="34017" y="25211"/>
                    <a:pt x="34023" y="25153"/>
                  </a:cubicBezTo>
                  <a:cubicBezTo>
                    <a:pt x="34133" y="25081"/>
                    <a:pt x="34244" y="25007"/>
                    <a:pt x="34353" y="24937"/>
                  </a:cubicBezTo>
                  <a:cubicBezTo>
                    <a:pt x="34692" y="24713"/>
                    <a:pt x="35025" y="24477"/>
                    <a:pt x="35366" y="24254"/>
                  </a:cubicBezTo>
                  <a:cubicBezTo>
                    <a:pt x="36101" y="23774"/>
                    <a:pt x="36851" y="23318"/>
                    <a:pt x="37601" y="22864"/>
                  </a:cubicBezTo>
                  <a:cubicBezTo>
                    <a:pt x="38415" y="22372"/>
                    <a:pt x="39234" y="21889"/>
                    <a:pt x="40057" y="21414"/>
                  </a:cubicBezTo>
                  <a:cubicBezTo>
                    <a:pt x="40779" y="20999"/>
                    <a:pt x="41516" y="20613"/>
                    <a:pt x="42255" y="20235"/>
                  </a:cubicBezTo>
                  <a:cubicBezTo>
                    <a:pt x="42473" y="20124"/>
                    <a:pt x="42694" y="20013"/>
                    <a:pt x="42915" y="19897"/>
                  </a:cubicBezTo>
                  <a:cubicBezTo>
                    <a:pt x="43034" y="19836"/>
                    <a:pt x="43154" y="19776"/>
                    <a:pt x="43275" y="19712"/>
                  </a:cubicBezTo>
                  <a:cubicBezTo>
                    <a:pt x="43339" y="19687"/>
                    <a:pt x="43400" y="19657"/>
                    <a:pt x="43464" y="19632"/>
                  </a:cubicBezTo>
                  <a:cubicBezTo>
                    <a:pt x="43516" y="19593"/>
                    <a:pt x="43566" y="19553"/>
                    <a:pt x="43613" y="19507"/>
                  </a:cubicBezTo>
                  <a:cubicBezTo>
                    <a:pt x="43702" y="19430"/>
                    <a:pt x="43733" y="19311"/>
                    <a:pt x="43737" y="19200"/>
                  </a:cubicBezTo>
                  <a:lnTo>
                    <a:pt x="43737" y="19197"/>
                  </a:lnTo>
                  <a:cubicBezTo>
                    <a:pt x="43743" y="19192"/>
                    <a:pt x="43749" y="19189"/>
                    <a:pt x="43754" y="19186"/>
                  </a:cubicBezTo>
                  <a:cubicBezTo>
                    <a:pt x="43760" y="19181"/>
                    <a:pt x="43765" y="19178"/>
                    <a:pt x="43773" y="19175"/>
                  </a:cubicBezTo>
                  <a:cubicBezTo>
                    <a:pt x="44015" y="19041"/>
                    <a:pt x="44263" y="18912"/>
                    <a:pt x="44504" y="18770"/>
                  </a:cubicBezTo>
                  <a:cubicBezTo>
                    <a:pt x="44587" y="18720"/>
                    <a:pt x="44651" y="18641"/>
                    <a:pt x="44684" y="18549"/>
                  </a:cubicBezTo>
                  <a:cubicBezTo>
                    <a:pt x="44833" y="18449"/>
                    <a:pt x="44978" y="18347"/>
                    <a:pt x="45125" y="18248"/>
                  </a:cubicBezTo>
                  <a:cubicBezTo>
                    <a:pt x="45271" y="18153"/>
                    <a:pt x="45415" y="18059"/>
                    <a:pt x="45561" y="17963"/>
                  </a:cubicBezTo>
                  <a:cubicBezTo>
                    <a:pt x="45597" y="17971"/>
                    <a:pt x="45631" y="17974"/>
                    <a:pt x="45666" y="17981"/>
                  </a:cubicBezTo>
                  <a:cubicBezTo>
                    <a:pt x="45668" y="17981"/>
                    <a:pt x="45671" y="17981"/>
                    <a:pt x="45674" y="17981"/>
                  </a:cubicBezTo>
                  <a:cubicBezTo>
                    <a:pt x="45741" y="17981"/>
                    <a:pt x="45807" y="17962"/>
                    <a:pt x="45866" y="17929"/>
                  </a:cubicBezTo>
                  <a:cubicBezTo>
                    <a:pt x="45938" y="17912"/>
                    <a:pt x="46004" y="17876"/>
                    <a:pt x="46059" y="17827"/>
                  </a:cubicBezTo>
                  <a:cubicBezTo>
                    <a:pt x="46129" y="17779"/>
                    <a:pt x="46196" y="17722"/>
                    <a:pt x="46260" y="17667"/>
                  </a:cubicBezTo>
                  <a:cubicBezTo>
                    <a:pt x="46315" y="17630"/>
                    <a:pt x="46372" y="17592"/>
                    <a:pt x="46426" y="17555"/>
                  </a:cubicBezTo>
                  <a:cubicBezTo>
                    <a:pt x="46995" y="17196"/>
                    <a:pt x="47574" y="16853"/>
                    <a:pt x="48146" y="16506"/>
                  </a:cubicBezTo>
                  <a:cubicBezTo>
                    <a:pt x="48861" y="16072"/>
                    <a:pt x="49564" y="15618"/>
                    <a:pt x="50267" y="15164"/>
                  </a:cubicBezTo>
                  <a:cubicBezTo>
                    <a:pt x="50519" y="15003"/>
                    <a:pt x="50771" y="14840"/>
                    <a:pt x="51025" y="14680"/>
                  </a:cubicBezTo>
                  <a:cubicBezTo>
                    <a:pt x="51304" y="14519"/>
                    <a:pt x="51582" y="14359"/>
                    <a:pt x="51864" y="14203"/>
                  </a:cubicBezTo>
                  <a:cubicBezTo>
                    <a:pt x="52800" y="13689"/>
                    <a:pt x="53730" y="13168"/>
                    <a:pt x="54674" y="12660"/>
                  </a:cubicBezTo>
                  <a:cubicBezTo>
                    <a:pt x="55677" y="12125"/>
                    <a:pt x="56691" y="11607"/>
                    <a:pt x="57676" y="11042"/>
                  </a:cubicBezTo>
                  <a:cubicBezTo>
                    <a:pt x="57848" y="10941"/>
                    <a:pt x="57925" y="10730"/>
                    <a:pt x="57856" y="10542"/>
                  </a:cubicBezTo>
                  <a:cubicBezTo>
                    <a:pt x="57930" y="10494"/>
                    <a:pt x="58002" y="10443"/>
                    <a:pt x="58072" y="10393"/>
                  </a:cubicBezTo>
                  <a:cubicBezTo>
                    <a:pt x="58600" y="10112"/>
                    <a:pt x="59129" y="9833"/>
                    <a:pt x="59655" y="9551"/>
                  </a:cubicBezTo>
                  <a:cubicBezTo>
                    <a:pt x="60295" y="9210"/>
                    <a:pt x="60939" y="8875"/>
                    <a:pt x="61582" y="8546"/>
                  </a:cubicBezTo>
                  <a:cubicBezTo>
                    <a:pt x="61595" y="8540"/>
                    <a:pt x="61604" y="8535"/>
                    <a:pt x="61615" y="8529"/>
                  </a:cubicBezTo>
                  <a:cubicBezTo>
                    <a:pt x="61692" y="8490"/>
                    <a:pt x="61769" y="8450"/>
                    <a:pt x="61845" y="8411"/>
                  </a:cubicBezTo>
                  <a:cubicBezTo>
                    <a:pt x="62035" y="8319"/>
                    <a:pt x="62223" y="8226"/>
                    <a:pt x="62407" y="8126"/>
                  </a:cubicBezTo>
                  <a:cubicBezTo>
                    <a:pt x="62519" y="8070"/>
                    <a:pt x="62628" y="8009"/>
                    <a:pt x="62739" y="7952"/>
                  </a:cubicBezTo>
                  <a:cubicBezTo>
                    <a:pt x="63347" y="7642"/>
                    <a:pt x="63953" y="7331"/>
                    <a:pt x="64559" y="7019"/>
                  </a:cubicBezTo>
                  <a:cubicBezTo>
                    <a:pt x="65093" y="6745"/>
                    <a:pt x="65633" y="6479"/>
                    <a:pt x="66170" y="6211"/>
                  </a:cubicBezTo>
                  <a:cubicBezTo>
                    <a:pt x="66693" y="5945"/>
                    <a:pt x="67214" y="5681"/>
                    <a:pt x="67737" y="5416"/>
                  </a:cubicBezTo>
                  <a:cubicBezTo>
                    <a:pt x="68251" y="5150"/>
                    <a:pt x="68763" y="4879"/>
                    <a:pt x="69276" y="4608"/>
                  </a:cubicBezTo>
                  <a:cubicBezTo>
                    <a:pt x="69512" y="4480"/>
                    <a:pt x="69744" y="4353"/>
                    <a:pt x="69982" y="4225"/>
                  </a:cubicBezTo>
                  <a:cubicBezTo>
                    <a:pt x="70084" y="4167"/>
                    <a:pt x="70187" y="4110"/>
                    <a:pt x="70286" y="4052"/>
                  </a:cubicBezTo>
                  <a:cubicBezTo>
                    <a:pt x="70491" y="3935"/>
                    <a:pt x="70701" y="3819"/>
                    <a:pt x="70878" y="3659"/>
                  </a:cubicBezTo>
                  <a:cubicBezTo>
                    <a:pt x="71011" y="3537"/>
                    <a:pt x="71034" y="3321"/>
                    <a:pt x="70947" y="3165"/>
                  </a:cubicBezTo>
                  <a:cubicBezTo>
                    <a:pt x="70931" y="3141"/>
                    <a:pt x="70914" y="3118"/>
                    <a:pt x="70895" y="3097"/>
                  </a:cubicBezTo>
                  <a:cubicBezTo>
                    <a:pt x="70992" y="3038"/>
                    <a:pt x="71084" y="2977"/>
                    <a:pt x="71180" y="2909"/>
                  </a:cubicBezTo>
                  <a:cubicBezTo>
                    <a:pt x="71263" y="2852"/>
                    <a:pt x="71341" y="2789"/>
                    <a:pt x="71416" y="2722"/>
                  </a:cubicBezTo>
                  <a:cubicBezTo>
                    <a:pt x="71435" y="2692"/>
                    <a:pt x="71457" y="2667"/>
                    <a:pt x="71481" y="2637"/>
                  </a:cubicBezTo>
                  <a:cubicBezTo>
                    <a:pt x="71523" y="2593"/>
                    <a:pt x="71554" y="2538"/>
                    <a:pt x="71570" y="2479"/>
                  </a:cubicBezTo>
                  <a:cubicBezTo>
                    <a:pt x="71585" y="2419"/>
                    <a:pt x="71598" y="2360"/>
                    <a:pt x="71604" y="2299"/>
                  </a:cubicBezTo>
                  <a:cubicBezTo>
                    <a:pt x="71604" y="2255"/>
                    <a:pt x="71601" y="2211"/>
                    <a:pt x="71601" y="2164"/>
                  </a:cubicBezTo>
                  <a:cubicBezTo>
                    <a:pt x="71598" y="2086"/>
                    <a:pt x="71598" y="2006"/>
                    <a:pt x="71601" y="1922"/>
                  </a:cubicBezTo>
                  <a:cubicBezTo>
                    <a:pt x="71603" y="1900"/>
                    <a:pt x="71606" y="1875"/>
                    <a:pt x="71609" y="1853"/>
                  </a:cubicBezTo>
                  <a:cubicBezTo>
                    <a:pt x="71610" y="1826"/>
                    <a:pt x="71610" y="1799"/>
                    <a:pt x="71606" y="1774"/>
                  </a:cubicBezTo>
                  <a:cubicBezTo>
                    <a:pt x="71612" y="1663"/>
                    <a:pt x="71621" y="1550"/>
                    <a:pt x="71621" y="1438"/>
                  </a:cubicBezTo>
                  <a:cubicBezTo>
                    <a:pt x="71620" y="1355"/>
                    <a:pt x="71615" y="1273"/>
                    <a:pt x="71604" y="1192"/>
                  </a:cubicBezTo>
                  <a:cubicBezTo>
                    <a:pt x="71604" y="1186"/>
                    <a:pt x="71604" y="1181"/>
                    <a:pt x="71606" y="1175"/>
                  </a:cubicBezTo>
                  <a:cubicBezTo>
                    <a:pt x="71617" y="1147"/>
                    <a:pt x="71626" y="1118"/>
                    <a:pt x="71637" y="1090"/>
                  </a:cubicBezTo>
                  <a:cubicBezTo>
                    <a:pt x="71675" y="987"/>
                    <a:pt x="71651" y="857"/>
                    <a:pt x="71592" y="764"/>
                  </a:cubicBezTo>
                  <a:cubicBezTo>
                    <a:pt x="71614" y="746"/>
                    <a:pt x="71637" y="725"/>
                    <a:pt x="71657" y="703"/>
                  </a:cubicBezTo>
                  <a:cubicBezTo>
                    <a:pt x="71786" y="572"/>
                    <a:pt x="71814" y="370"/>
                    <a:pt x="71723" y="209"/>
                  </a:cubicBezTo>
                  <a:cubicBezTo>
                    <a:pt x="71690" y="148"/>
                    <a:pt x="71640" y="98"/>
                    <a:pt x="71581" y="63"/>
                  </a:cubicBezTo>
                  <a:cubicBezTo>
                    <a:pt x="71513" y="22"/>
                    <a:pt x="71438" y="0"/>
                    <a:pt x="71360" y="0"/>
                  </a:cubicBezTo>
                  <a:cubicBezTo>
                    <a:pt x="71356" y="0"/>
                    <a:pt x="71352" y="0"/>
                    <a:pt x="7134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1"/>
            <p:cNvSpPr/>
            <p:nvPr/>
          </p:nvSpPr>
          <p:spPr>
            <a:xfrm>
              <a:off x="728200" y="2763025"/>
              <a:ext cx="1790050" cy="1412875"/>
            </a:xfrm>
            <a:custGeom>
              <a:avLst/>
              <a:gdLst/>
              <a:ahLst/>
              <a:cxnLst/>
              <a:rect l="l" t="t" r="r" b="b"/>
              <a:pathLst>
                <a:path w="71602" h="56515" extrusionOk="0">
                  <a:moveTo>
                    <a:pt x="65580" y="6227"/>
                  </a:moveTo>
                  <a:cubicBezTo>
                    <a:pt x="65575" y="6231"/>
                    <a:pt x="65569" y="6235"/>
                    <a:pt x="65564" y="6238"/>
                  </a:cubicBezTo>
                  <a:cubicBezTo>
                    <a:pt x="65569" y="6235"/>
                    <a:pt x="65575" y="6231"/>
                    <a:pt x="65580" y="6227"/>
                  </a:cubicBezTo>
                  <a:close/>
                  <a:moveTo>
                    <a:pt x="65562" y="6241"/>
                  </a:moveTo>
                  <a:cubicBezTo>
                    <a:pt x="65553" y="6247"/>
                    <a:pt x="65544" y="6253"/>
                    <a:pt x="65534" y="6259"/>
                  </a:cubicBezTo>
                  <a:lnTo>
                    <a:pt x="65534" y="6259"/>
                  </a:lnTo>
                  <a:cubicBezTo>
                    <a:pt x="65535" y="6259"/>
                    <a:pt x="65535" y="6259"/>
                    <a:pt x="65536" y="6259"/>
                  </a:cubicBezTo>
                  <a:lnTo>
                    <a:pt x="65562" y="6241"/>
                  </a:lnTo>
                  <a:close/>
                  <a:moveTo>
                    <a:pt x="65534" y="6259"/>
                  </a:moveTo>
                  <a:cubicBezTo>
                    <a:pt x="65530" y="6262"/>
                    <a:pt x="65525" y="6265"/>
                    <a:pt x="65520" y="6269"/>
                  </a:cubicBezTo>
                  <a:lnTo>
                    <a:pt x="65520" y="6269"/>
                  </a:lnTo>
                  <a:cubicBezTo>
                    <a:pt x="65525" y="6265"/>
                    <a:pt x="65530" y="6262"/>
                    <a:pt x="65534" y="6259"/>
                  </a:cubicBezTo>
                  <a:close/>
                  <a:moveTo>
                    <a:pt x="65520" y="6269"/>
                  </a:moveTo>
                  <a:lnTo>
                    <a:pt x="65520" y="6269"/>
                  </a:lnTo>
                  <a:cubicBezTo>
                    <a:pt x="65518" y="6270"/>
                    <a:pt x="65516" y="6271"/>
                    <a:pt x="65514" y="6273"/>
                  </a:cubicBezTo>
                  <a:cubicBezTo>
                    <a:pt x="65516" y="6271"/>
                    <a:pt x="65518" y="6270"/>
                    <a:pt x="65520" y="6269"/>
                  </a:cubicBezTo>
                  <a:close/>
                  <a:moveTo>
                    <a:pt x="65515" y="6269"/>
                  </a:moveTo>
                  <a:lnTo>
                    <a:pt x="65515" y="6269"/>
                  </a:lnTo>
                  <a:cubicBezTo>
                    <a:pt x="65513" y="6271"/>
                    <a:pt x="65510" y="6273"/>
                    <a:pt x="65507" y="6275"/>
                  </a:cubicBezTo>
                  <a:lnTo>
                    <a:pt x="65507" y="6275"/>
                  </a:lnTo>
                  <a:cubicBezTo>
                    <a:pt x="65510" y="6274"/>
                    <a:pt x="65513" y="6272"/>
                    <a:pt x="65515" y="6269"/>
                  </a:cubicBezTo>
                  <a:close/>
                  <a:moveTo>
                    <a:pt x="30964" y="32081"/>
                  </a:moveTo>
                  <a:lnTo>
                    <a:pt x="30964" y="32081"/>
                  </a:lnTo>
                  <a:cubicBezTo>
                    <a:pt x="30953" y="32089"/>
                    <a:pt x="30942" y="32097"/>
                    <a:pt x="30929" y="32105"/>
                  </a:cubicBezTo>
                  <a:cubicBezTo>
                    <a:pt x="30940" y="32097"/>
                    <a:pt x="30951" y="32087"/>
                    <a:pt x="30964" y="32081"/>
                  </a:cubicBezTo>
                  <a:close/>
                  <a:moveTo>
                    <a:pt x="71157" y="1"/>
                  </a:moveTo>
                  <a:cubicBezTo>
                    <a:pt x="71132" y="1"/>
                    <a:pt x="71105" y="2"/>
                    <a:pt x="71080" y="7"/>
                  </a:cubicBezTo>
                  <a:lnTo>
                    <a:pt x="71077" y="10"/>
                  </a:lnTo>
                  <a:cubicBezTo>
                    <a:pt x="70729" y="77"/>
                    <a:pt x="70422" y="278"/>
                    <a:pt x="70122" y="456"/>
                  </a:cubicBezTo>
                  <a:lnTo>
                    <a:pt x="69328" y="937"/>
                  </a:lnTo>
                  <a:cubicBezTo>
                    <a:pt x="68944" y="1162"/>
                    <a:pt x="68567" y="1410"/>
                    <a:pt x="68191" y="1648"/>
                  </a:cubicBezTo>
                  <a:cubicBezTo>
                    <a:pt x="67836" y="1875"/>
                    <a:pt x="67482" y="2105"/>
                    <a:pt x="67127" y="2332"/>
                  </a:cubicBezTo>
                  <a:cubicBezTo>
                    <a:pt x="66723" y="2593"/>
                    <a:pt x="66330" y="2872"/>
                    <a:pt x="65930" y="3143"/>
                  </a:cubicBezTo>
                  <a:cubicBezTo>
                    <a:pt x="65249" y="3603"/>
                    <a:pt x="64579" y="4076"/>
                    <a:pt x="63906" y="4544"/>
                  </a:cubicBezTo>
                  <a:cubicBezTo>
                    <a:pt x="63142" y="5075"/>
                    <a:pt x="62383" y="5607"/>
                    <a:pt x="61618" y="6141"/>
                  </a:cubicBezTo>
                  <a:cubicBezTo>
                    <a:pt x="61133" y="6482"/>
                    <a:pt x="60651" y="6835"/>
                    <a:pt x="60170" y="7185"/>
                  </a:cubicBezTo>
                  <a:cubicBezTo>
                    <a:pt x="59762" y="7481"/>
                    <a:pt x="59347" y="7773"/>
                    <a:pt x="58938" y="8073"/>
                  </a:cubicBezTo>
                  <a:cubicBezTo>
                    <a:pt x="58423" y="8446"/>
                    <a:pt x="57912" y="8823"/>
                    <a:pt x="57399" y="9200"/>
                  </a:cubicBezTo>
                  <a:cubicBezTo>
                    <a:pt x="57205" y="9343"/>
                    <a:pt x="57006" y="9489"/>
                    <a:pt x="56807" y="9631"/>
                  </a:cubicBezTo>
                  <a:cubicBezTo>
                    <a:pt x="56693" y="9714"/>
                    <a:pt x="56577" y="9797"/>
                    <a:pt x="56466" y="9880"/>
                  </a:cubicBezTo>
                  <a:cubicBezTo>
                    <a:pt x="56300" y="10000"/>
                    <a:pt x="56128" y="10115"/>
                    <a:pt x="55977" y="10256"/>
                  </a:cubicBezTo>
                  <a:cubicBezTo>
                    <a:pt x="55933" y="10298"/>
                    <a:pt x="55899" y="10350"/>
                    <a:pt x="55877" y="10406"/>
                  </a:cubicBezTo>
                  <a:cubicBezTo>
                    <a:pt x="55850" y="10425"/>
                    <a:pt x="55827" y="10444"/>
                    <a:pt x="55802" y="10461"/>
                  </a:cubicBezTo>
                  <a:cubicBezTo>
                    <a:pt x="55731" y="10517"/>
                    <a:pt x="55685" y="10599"/>
                    <a:pt x="55674" y="10688"/>
                  </a:cubicBezTo>
                  <a:cubicBezTo>
                    <a:pt x="55168" y="11045"/>
                    <a:pt x="54664" y="11402"/>
                    <a:pt x="54171" y="11773"/>
                  </a:cubicBezTo>
                  <a:cubicBezTo>
                    <a:pt x="54155" y="11785"/>
                    <a:pt x="54139" y="11796"/>
                    <a:pt x="54124" y="11807"/>
                  </a:cubicBezTo>
                  <a:cubicBezTo>
                    <a:pt x="53735" y="12077"/>
                    <a:pt x="53358" y="12358"/>
                    <a:pt x="52976" y="12632"/>
                  </a:cubicBezTo>
                  <a:cubicBezTo>
                    <a:pt x="52699" y="12828"/>
                    <a:pt x="52426" y="13025"/>
                    <a:pt x="52152" y="13226"/>
                  </a:cubicBezTo>
                  <a:cubicBezTo>
                    <a:pt x="51794" y="13492"/>
                    <a:pt x="51435" y="13760"/>
                    <a:pt x="51078" y="14029"/>
                  </a:cubicBezTo>
                  <a:cubicBezTo>
                    <a:pt x="50961" y="14087"/>
                    <a:pt x="50850" y="14159"/>
                    <a:pt x="50739" y="14226"/>
                  </a:cubicBezTo>
                  <a:lnTo>
                    <a:pt x="50720" y="14237"/>
                  </a:lnTo>
                  <a:cubicBezTo>
                    <a:pt x="50353" y="14442"/>
                    <a:pt x="49992" y="14654"/>
                    <a:pt x="49633" y="14863"/>
                  </a:cubicBezTo>
                  <a:cubicBezTo>
                    <a:pt x="49246" y="15087"/>
                    <a:pt x="48875" y="15339"/>
                    <a:pt x="48503" y="15579"/>
                  </a:cubicBezTo>
                  <a:cubicBezTo>
                    <a:pt x="47797" y="16030"/>
                    <a:pt x="47100" y="16493"/>
                    <a:pt x="46411" y="16971"/>
                  </a:cubicBezTo>
                  <a:cubicBezTo>
                    <a:pt x="44931" y="18000"/>
                    <a:pt x="43483" y="19069"/>
                    <a:pt x="42052" y="20162"/>
                  </a:cubicBezTo>
                  <a:cubicBezTo>
                    <a:pt x="40724" y="21178"/>
                    <a:pt x="39417" y="22213"/>
                    <a:pt x="38119" y="23268"/>
                  </a:cubicBezTo>
                  <a:cubicBezTo>
                    <a:pt x="37537" y="23738"/>
                    <a:pt x="36973" y="24229"/>
                    <a:pt x="36408" y="24721"/>
                  </a:cubicBezTo>
                  <a:cubicBezTo>
                    <a:pt x="36062" y="25018"/>
                    <a:pt x="35720" y="25314"/>
                    <a:pt x="35376" y="25612"/>
                  </a:cubicBezTo>
                  <a:cubicBezTo>
                    <a:pt x="35235" y="25734"/>
                    <a:pt x="35096" y="25851"/>
                    <a:pt x="34958" y="25973"/>
                  </a:cubicBezTo>
                  <a:cubicBezTo>
                    <a:pt x="34762" y="26143"/>
                    <a:pt x="34559" y="26305"/>
                    <a:pt x="34387" y="26496"/>
                  </a:cubicBezTo>
                  <a:cubicBezTo>
                    <a:pt x="34360" y="26520"/>
                    <a:pt x="34336" y="26547"/>
                    <a:pt x="34318" y="26575"/>
                  </a:cubicBezTo>
                  <a:lnTo>
                    <a:pt x="34318" y="26576"/>
                  </a:lnTo>
                  <a:cubicBezTo>
                    <a:pt x="34147" y="26681"/>
                    <a:pt x="33979" y="26786"/>
                    <a:pt x="33809" y="26889"/>
                  </a:cubicBezTo>
                  <a:cubicBezTo>
                    <a:pt x="33477" y="27101"/>
                    <a:pt x="33142" y="27304"/>
                    <a:pt x="32816" y="27522"/>
                  </a:cubicBezTo>
                  <a:cubicBezTo>
                    <a:pt x="32359" y="27832"/>
                    <a:pt x="31902" y="28139"/>
                    <a:pt x="31446" y="28446"/>
                  </a:cubicBezTo>
                  <a:cubicBezTo>
                    <a:pt x="31086" y="28690"/>
                    <a:pt x="30734" y="28947"/>
                    <a:pt x="30377" y="29199"/>
                  </a:cubicBezTo>
                  <a:cubicBezTo>
                    <a:pt x="30076" y="29416"/>
                    <a:pt x="29769" y="29623"/>
                    <a:pt x="29477" y="29847"/>
                  </a:cubicBezTo>
                  <a:lnTo>
                    <a:pt x="28107" y="30891"/>
                  </a:lnTo>
                  <a:cubicBezTo>
                    <a:pt x="27781" y="31140"/>
                    <a:pt x="27465" y="31408"/>
                    <a:pt x="27145" y="31666"/>
                  </a:cubicBezTo>
                  <a:cubicBezTo>
                    <a:pt x="26852" y="31906"/>
                    <a:pt x="26557" y="32145"/>
                    <a:pt x="26267" y="32391"/>
                  </a:cubicBezTo>
                  <a:cubicBezTo>
                    <a:pt x="25977" y="32631"/>
                    <a:pt x="25689" y="32873"/>
                    <a:pt x="25401" y="33113"/>
                  </a:cubicBezTo>
                  <a:cubicBezTo>
                    <a:pt x="25182" y="33298"/>
                    <a:pt x="24970" y="33497"/>
                    <a:pt x="24756" y="33684"/>
                  </a:cubicBezTo>
                  <a:lnTo>
                    <a:pt x="23336" y="34950"/>
                  </a:lnTo>
                  <a:cubicBezTo>
                    <a:pt x="22851" y="35385"/>
                    <a:pt x="22359" y="35811"/>
                    <a:pt x="21870" y="36243"/>
                  </a:cubicBezTo>
                  <a:cubicBezTo>
                    <a:pt x="21656" y="36431"/>
                    <a:pt x="21440" y="36622"/>
                    <a:pt x="21224" y="36810"/>
                  </a:cubicBezTo>
                  <a:cubicBezTo>
                    <a:pt x="21156" y="36824"/>
                    <a:pt x="21094" y="36856"/>
                    <a:pt x="21044" y="36905"/>
                  </a:cubicBezTo>
                  <a:cubicBezTo>
                    <a:pt x="20923" y="37019"/>
                    <a:pt x="20803" y="37134"/>
                    <a:pt x="20682" y="37248"/>
                  </a:cubicBezTo>
                  <a:cubicBezTo>
                    <a:pt x="19992" y="37733"/>
                    <a:pt x="19314" y="38239"/>
                    <a:pt x="18636" y="38740"/>
                  </a:cubicBezTo>
                  <a:cubicBezTo>
                    <a:pt x="18000" y="39213"/>
                    <a:pt x="17364" y="39683"/>
                    <a:pt x="16740" y="40165"/>
                  </a:cubicBezTo>
                  <a:cubicBezTo>
                    <a:pt x="16381" y="40439"/>
                    <a:pt x="16015" y="40703"/>
                    <a:pt x="15662" y="40991"/>
                  </a:cubicBezTo>
                  <a:cubicBezTo>
                    <a:pt x="15293" y="41292"/>
                    <a:pt x="14925" y="41591"/>
                    <a:pt x="14556" y="41895"/>
                  </a:cubicBezTo>
                  <a:cubicBezTo>
                    <a:pt x="14231" y="42156"/>
                    <a:pt x="13917" y="42435"/>
                    <a:pt x="13600" y="42712"/>
                  </a:cubicBezTo>
                  <a:cubicBezTo>
                    <a:pt x="13229" y="43038"/>
                    <a:pt x="12861" y="43368"/>
                    <a:pt x="12495" y="43700"/>
                  </a:cubicBezTo>
                  <a:cubicBezTo>
                    <a:pt x="12335" y="43843"/>
                    <a:pt x="12176" y="43990"/>
                    <a:pt x="12016" y="44137"/>
                  </a:cubicBezTo>
                  <a:cubicBezTo>
                    <a:pt x="11927" y="44215"/>
                    <a:pt x="11838" y="44300"/>
                    <a:pt x="11751" y="44380"/>
                  </a:cubicBezTo>
                  <a:cubicBezTo>
                    <a:pt x="11711" y="44414"/>
                    <a:pt x="11672" y="44450"/>
                    <a:pt x="11634" y="44488"/>
                  </a:cubicBezTo>
                  <a:cubicBezTo>
                    <a:pt x="11537" y="44577"/>
                    <a:pt x="11448" y="44674"/>
                    <a:pt x="11365" y="44776"/>
                  </a:cubicBezTo>
                  <a:cubicBezTo>
                    <a:pt x="11288" y="44873"/>
                    <a:pt x="11283" y="45026"/>
                    <a:pt x="11326" y="45142"/>
                  </a:cubicBezTo>
                  <a:cubicBezTo>
                    <a:pt x="11311" y="45155"/>
                    <a:pt x="11296" y="45169"/>
                    <a:pt x="11282" y="45181"/>
                  </a:cubicBezTo>
                  <a:cubicBezTo>
                    <a:pt x="10881" y="45522"/>
                    <a:pt x="10482" y="45864"/>
                    <a:pt x="10086" y="46208"/>
                  </a:cubicBezTo>
                  <a:cubicBezTo>
                    <a:pt x="9948" y="46329"/>
                    <a:pt x="9812" y="46446"/>
                    <a:pt x="9674" y="46564"/>
                  </a:cubicBezTo>
                  <a:cubicBezTo>
                    <a:pt x="9525" y="46667"/>
                    <a:pt x="9378" y="46773"/>
                    <a:pt x="9234" y="46882"/>
                  </a:cubicBezTo>
                  <a:cubicBezTo>
                    <a:pt x="9043" y="47022"/>
                    <a:pt x="8860" y="47173"/>
                    <a:pt x="8672" y="47323"/>
                  </a:cubicBezTo>
                  <a:cubicBezTo>
                    <a:pt x="8346" y="47581"/>
                    <a:pt x="8020" y="47837"/>
                    <a:pt x="7704" y="48109"/>
                  </a:cubicBezTo>
                  <a:cubicBezTo>
                    <a:pt x="6940" y="48760"/>
                    <a:pt x="6181" y="49415"/>
                    <a:pt x="5424" y="50075"/>
                  </a:cubicBezTo>
                  <a:cubicBezTo>
                    <a:pt x="4759" y="50656"/>
                    <a:pt x="4114" y="51256"/>
                    <a:pt x="3455" y="51845"/>
                  </a:cubicBezTo>
                  <a:cubicBezTo>
                    <a:pt x="3099" y="52161"/>
                    <a:pt x="2747" y="52480"/>
                    <a:pt x="2396" y="52803"/>
                  </a:cubicBezTo>
                  <a:cubicBezTo>
                    <a:pt x="2290" y="52894"/>
                    <a:pt x="2184" y="52986"/>
                    <a:pt x="2077" y="53077"/>
                  </a:cubicBezTo>
                  <a:cubicBezTo>
                    <a:pt x="1733" y="53370"/>
                    <a:pt x="1387" y="53664"/>
                    <a:pt x="1044" y="53961"/>
                  </a:cubicBezTo>
                  <a:lnTo>
                    <a:pt x="602" y="54334"/>
                  </a:lnTo>
                  <a:cubicBezTo>
                    <a:pt x="529" y="54401"/>
                    <a:pt x="452" y="54466"/>
                    <a:pt x="378" y="54530"/>
                  </a:cubicBezTo>
                  <a:cubicBezTo>
                    <a:pt x="338" y="54566"/>
                    <a:pt x="295" y="54597"/>
                    <a:pt x="255" y="54632"/>
                  </a:cubicBezTo>
                  <a:cubicBezTo>
                    <a:pt x="206" y="54672"/>
                    <a:pt x="164" y="54719"/>
                    <a:pt x="126" y="54769"/>
                  </a:cubicBezTo>
                  <a:cubicBezTo>
                    <a:pt x="104" y="54810"/>
                    <a:pt x="82" y="54855"/>
                    <a:pt x="62" y="54899"/>
                  </a:cubicBezTo>
                  <a:cubicBezTo>
                    <a:pt x="1" y="55076"/>
                    <a:pt x="68" y="55272"/>
                    <a:pt x="226" y="55372"/>
                  </a:cubicBezTo>
                  <a:cubicBezTo>
                    <a:pt x="290" y="55415"/>
                    <a:pt x="365" y="55437"/>
                    <a:pt x="441" y="55437"/>
                  </a:cubicBezTo>
                  <a:cubicBezTo>
                    <a:pt x="446" y="55437"/>
                    <a:pt x="451" y="55437"/>
                    <a:pt x="457" y="55436"/>
                  </a:cubicBezTo>
                  <a:cubicBezTo>
                    <a:pt x="464" y="55441"/>
                    <a:pt x="471" y="55446"/>
                    <a:pt x="477" y="55452"/>
                  </a:cubicBezTo>
                  <a:cubicBezTo>
                    <a:pt x="542" y="55507"/>
                    <a:pt x="628" y="55517"/>
                    <a:pt x="708" y="55517"/>
                  </a:cubicBezTo>
                  <a:cubicBezTo>
                    <a:pt x="723" y="55517"/>
                    <a:pt x="737" y="55517"/>
                    <a:pt x="751" y="55516"/>
                  </a:cubicBezTo>
                  <a:cubicBezTo>
                    <a:pt x="785" y="55513"/>
                    <a:pt x="820" y="55513"/>
                    <a:pt x="856" y="55510"/>
                  </a:cubicBezTo>
                  <a:lnTo>
                    <a:pt x="887" y="55501"/>
                  </a:lnTo>
                  <a:cubicBezTo>
                    <a:pt x="928" y="55537"/>
                    <a:pt x="973" y="55566"/>
                    <a:pt x="1025" y="55585"/>
                  </a:cubicBezTo>
                  <a:cubicBezTo>
                    <a:pt x="842" y="55745"/>
                    <a:pt x="640" y="55925"/>
                    <a:pt x="702" y="56183"/>
                  </a:cubicBezTo>
                  <a:cubicBezTo>
                    <a:pt x="742" y="56327"/>
                    <a:pt x="831" y="56445"/>
                    <a:pt x="975" y="56493"/>
                  </a:cubicBezTo>
                  <a:cubicBezTo>
                    <a:pt x="1017" y="56507"/>
                    <a:pt x="1059" y="56514"/>
                    <a:pt x="1101" y="56514"/>
                  </a:cubicBezTo>
                  <a:cubicBezTo>
                    <a:pt x="1201" y="56514"/>
                    <a:pt x="1296" y="56475"/>
                    <a:pt x="1380" y="56410"/>
                  </a:cubicBezTo>
                  <a:cubicBezTo>
                    <a:pt x="1506" y="56313"/>
                    <a:pt x="1628" y="56211"/>
                    <a:pt x="1751" y="56110"/>
                  </a:cubicBezTo>
                  <a:cubicBezTo>
                    <a:pt x="1769" y="56112"/>
                    <a:pt x="1787" y="56113"/>
                    <a:pt x="1805" y="56113"/>
                  </a:cubicBezTo>
                  <a:cubicBezTo>
                    <a:pt x="1904" y="56113"/>
                    <a:pt x="1998" y="56077"/>
                    <a:pt x="2072" y="56011"/>
                  </a:cubicBezTo>
                  <a:cubicBezTo>
                    <a:pt x="2406" y="55707"/>
                    <a:pt x="2724" y="55391"/>
                    <a:pt x="3052" y="55084"/>
                  </a:cubicBezTo>
                  <a:cubicBezTo>
                    <a:pt x="3411" y="54757"/>
                    <a:pt x="3768" y="54433"/>
                    <a:pt x="4127" y="54107"/>
                  </a:cubicBezTo>
                  <a:cubicBezTo>
                    <a:pt x="4581" y="53698"/>
                    <a:pt x="5031" y="53290"/>
                    <a:pt x="5486" y="52886"/>
                  </a:cubicBezTo>
                  <a:cubicBezTo>
                    <a:pt x="6110" y="52343"/>
                    <a:pt x="6740" y="51807"/>
                    <a:pt x="7367" y="51265"/>
                  </a:cubicBezTo>
                  <a:cubicBezTo>
                    <a:pt x="7734" y="50951"/>
                    <a:pt x="8100" y="50631"/>
                    <a:pt x="8468" y="50313"/>
                  </a:cubicBezTo>
                  <a:cubicBezTo>
                    <a:pt x="8698" y="50124"/>
                    <a:pt x="8928" y="49938"/>
                    <a:pt x="9159" y="49748"/>
                  </a:cubicBezTo>
                  <a:cubicBezTo>
                    <a:pt x="9300" y="49637"/>
                    <a:pt x="9436" y="49523"/>
                    <a:pt x="9574" y="49412"/>
                  </a:cubicBezTo>
                  <a:cubicBezTo>
                    <a:pt x="9653" y="49347"/>
                    <a:pt x="9733" y="49283"/>
                    <a:pt x="9813" y="49216"/>
                  </a:cubicBezTo>
                  <a:cubicBezTo>
                    <a:pt x="9926" y="49120"/>
                    <a:pt x="10064" y="49031"/>
                    <a:pt x="10134" y="48900"/>
                  </a:cubicBezTo>
                  <a:cubicBezTo>
                    <a:pt x="10162" y="48884"/>
                    <a:pt x="10190" y="48867"/>
                    <a:pt x="10215" y="48845"/>
                  </a:cubicBezTo>
                  <a:cubicBezTo>
                    <a:pt x="10270" y="48806"/>
                    <a:pt x="10324" y="48765"/>
                    <a:pt x="10375" y="48720"/>
                  </a:cubicBezTo>
                  <a:cubicBezTo>
                    <a:pt x="10452" y="48663"/>
                    <a:pt x="10529" y="48602"/>
                    <a:pt x="10602" y="48541"/>
                  </a:cubicBezTo>
                  <a:cubicBezTo>
                    <a:pt x="10778" y="48400"/>
                    <a:pt x="10954" y="48261"/>
                    <a:pt x="11125" y="48117"/>
                  </a:cubicBezTo>
                  <a:cubicBezTo>
                    <a:pt x="11477" y="47822"/>
                    <a:pt x="11831" y="47530"/>
                    <a:pt x="12179" y="47229"/>
                  </a:cubicBezTo>
                  <a:cubicBezTo>
                    <a:pt x="12808" y="46695"/>
                    <a:pt x="13422" y="46150"/>
                    <a:pt x="14028" y="45595"/>
                  </a:cubicBezTo>
                  <a:cubicBezTo>
                    <a:pt x="14685" y="44998"/>
                    <a:pt x="15340" y="44403"/>
                    <a:pt x="16021" y="43835"/>
                  </a:cubicBezTo>
                  <a:cubicBezTo>
                    <a:pt x="16787" y="43193"/>
                    <a:pt x="17557" y="42557"/>
                    <a:pt x="18330" y="41928"/>
                  </a:cubicBezTo>
                  <a:cubicBezTo>
                    <a:pt x="18755" y="41583"/>
                    <a:pt x="19187" y="41248"/>
                    <a:pt x="19613" y="40910"/>
                  </a:cubicBezTo>
                  <a:cubicBezTo>
                    <a:pt x="19761" y="40793"/>
                    <a:pt x="19912" y="40675"/>
                    <a:pt x="20062" y="40559"/>
                  </a:cubicBezTo>
                  <a:cubicBezTo>
                    <a:pt x="20316" y="40379"/>
                    <a:pt x="20572" y="40196"/>
                    <a:pt x="20825" y="40014"/>
                  </a:cubicBezTo>
                  <a:cubicBezTo>
                    <a:pt x="20944" y="39941"/>
                    <a:pt x="21070" y="39856"/>
                    <a:pt x="21138" y="39734"/>
                  </a:cubicBezTo>
                  <a:cubicBezTo>
                    <a:pt x="21488" y="39423"/>
                    <a:pt x="21853" y="39127"/>
                    <a:pt x="22216" y="38834"/>
                  </a:cubicBezTo>
                  <a:cubicBezTo>
                    <a:pt x="22573" y="38546"/>
                    <a:pt x="22932" y="38259"/>
                    <a:pt x="23286" y="37971"/>
                  </a:cubicBezTo>
                  <a:cubicBezTo>
                    <a:pt x="23945" y="37442"/>
                    <a:pt x="24606" y="36911"/>
                    <a:pt x="25279" y="36401"/>
                  </a:cubicBezTo>
                  <a:cubicBezTo>
                    <a:pt x="26040" y="35822"/>
                    <a:pt x="26805" y="35247"/>
                    <a:pt x="27570" y="34676"/>
                  </a:cubicBezTo>
                  <a:cubicBezTo>
                    <a:pt x="28268" y="34153"/>
                    <a:pt x="28977" y="33648"/>
                    <a:pt x="29686" y="33140"/>
                  </a:cubicBezTo>
                  <a:cubicBezTo>
                    <a:pt x="30241" y="32742"/>
                    <a:pt x="30804" y="32347"/>
                    <a:pt x="31349" y="31936"/>
                  </a:cubicBezTo>
                  <a:cubicBezTo>
                    <a:pt x="31427" y="31876"/>
                    <a:pt x="31476" y="31757"/>
                    <a:pt x="31482" y="31658"/>
                  </a:cubicBezTo>
                  <a:cubicBezTo>
                    <a:pt x="31492" y="31535"/>
                    <a:pt x="31435" y="31370"/>
                    <a:pt x="31319" y="31298"/>
                  </a:cubicBezTo>
                  <a:cubicBezTo>
                    <a:pt x="31736" y="30982"/>
                    <a:pt x="32154" y="30666"/>
                    <a:pt x="32573" y="30350"/>
                  </a:cubicBezTo>
                  <a:cubicBezTo>
                    <a:pt x="32754" y="30288"/>
                    <a:pt x="32883" y="30137"/>
                    <a:pt x="33026" y="30015"/>
                  </a:cubicBezTo>
                  <a:cubicBezTo>
                    <a:pt x="33035" y="30005"/>
                    <a:pt x="33043" y="29997"/>
                    <a:pt x="33054" y="29989"/>
                  </a:cubicBezTo>
                  <a:cubicBezTo>
                    <a:pt x="33168" y="29903"/>
                    <a:pt x="33281" y="29819"/>
                    <a:pt x="33397" y="29733"/>
                  </a:cubicBezTo>
                  <a:cubicBezTo>
                    <a:pt x="34105" y="29200"/>
                    <a:pt x="34817" y="28670"/>
                    <a:pt x="35522" y="28137"/>
                  </a:cubicBezTo>
                  <a:cubicBezTo>
                    <a:pt x="36184" y="27636"/>
                    <a:pt x="36842" y="27134"/>
                    <a:pt x="37512" y="26645"/>
                  </a:cubicBezTo>
                  <a:cubicBezTo>
                    <a:pt x="38169" y="26166"/>
                    <a:pt x="38821" y="25685"/>
                    <a:pt x="39489" y="25224"/>
                  </a:cubicBezTo>
                  <a:cubicBezTo>
                    <a:pt x="40158" y="24754"/>
                    <a:pt x="40829" y="24286"/>
                    <a:pt x="41503" y="23822"/>
                  </a:cubicBezTo>
                  <a:cubicBezTo>
                    <a:pt x="41581" y="23774"/>
                    <a:pt x="41664" y="23728"/>
                    <a:pt x="41726" y="23666"/>
                  </a:cubicBezTo>
                  <a:cubicBezTo>
                    <a:pt x="41803" y="23592"/>
                    <a:pt x="41850" y="23493"/>
                    <a:pt x="41861" y="23387"/>
                  </a:cubicBezTo>
                  <a:cubicBezTo>
                    <a:pt x="42224" y="23126"/>
                    <a:pt x="42591" y="22864"/>
                    <a:pt x="42959" y="22603"/>
                  </a:cubicBezTo>
                  <a:cubicBezTo>
                    <a:pt x="43668" y="22100"/>
                    <a:pt x="44374" y="21590"/>
                    <a:pt x="45085" y="21092"/>
                  </a:cubicBezTo>
                  <a:cubicBezTo>
                    <a:pt x="45836" y="20569"/>
                    <a:pt x="46596" y="20051"/>
                    <a:pt x="47347" y="19518"/>
                  </a:cubicBezTo>
                  <a:cubicBezTo>
                    <a:pt x="47745" y="19233"/>
                    <a:pt x="48146" y="18948"/>
                    <a:pt x="48547" y="18668"/>
                  </a:cubicBezTo>
                  <a:cubicBezTo>
                    <a:pt x="48866" y="18441"/>
                    <a:pt x="49188" y="18225"/>
                    <a:pt x="49506" y="17995"/>
                  </a:cubicBezTo>
                  <a:cubicBezTo>
                    <a:pt x="50413" y="17333"/>
                    <a:pt x="51318" y="16672"/>
                    <a:pt x="52220" y="16008"/>
                  </a:cubicBezTo>
                  <a:cubicBezTo>
                    <a:pt x="52671" y="15679"/>
                    <a:pt x="53132" y="15354"/>
                    <a:pt x="53577" y="15015"/>
                  </a:cubicBezTo>
                  <a:cubicBezTo>
                    <a:pt x="53854" y="14804"/>
                    <a:pt x="54130" y="14593"/>
                    <a:pt x="54404" y="14383"/>
                  </a:cubicBezTo>
                  <a:cubicBezTo>
                    <a:pt x="54758" y="14115"/>
                    <a:pt x="55132" y="13861"/>
                    <a:pt x="55445" y="13547"/>
                  </a:cubicBezTo>
                  <a:cubicBezTo>
                    <a:pt x="55515" y="13479"/>
                    <a:pt x="55562" y="13389"/>
                    <a:pt x="55578" y="13292"/>
                  </a:cubicBezTo>
                  <a:cubicBezTo>
                    <a:pt x="55595" y="13295"/>
                    <a:pt x="55614" y="13298"/>
                    <a:pt x="55634" y="13301"/>
                  </a:cubicBezTo>
                  <a:cubicBezTo>
                    <a:pt x="55642" y="13301"/>
                    <a:pt x="55649" y="13302"/>
                    <a:pt x="55656" y="13302"/>
                  </a:cubicBezTo>
                  <a:cubicBezTo>
                    <a:pt x="55759" y="13302"/>
                    <a:pt x="55847" y="13260"/>
                    <a:pt x="55933" y="13194"/>
                  </a:cubicBezTo>
                  <a:cubicBezTo>
                    <a:pt x="56630" y="12668"/>
                    <a:pt x="57335" y="12153"/>
                    <a:pt x="58035" y="11627"/>
                  </a:cubicBezTo>
                  <a:cubicBezTo>
                    <a:pt x="58720" y="11114"/>
                    <a:pt x="59417" y="10614"/>
                    <a:pt x="60109" y="10110"/>
                  </a:cubicBezTo>
                  <a:cubicBezTo>
                    <a:pt x="60465" y="9847"/>
                    <a:pt x="60822" y="9590"/>
                    <a:pt x="61180" y="9324"/>
                  </a:cubicBezTo>
                  <a:cubicBezTo>
                    <a:pt x="61546" y="9053"/>
                    <a:pt x="61911" y="8771"/>
                    <a:pt x="62285" y="8508"/>
                  </a:cubicBezTo>
                  <a:cubicBezTo>
                    <a:pt x="62655" y="8245"/>
                    <a:pt x="63026" y="7978"/>
                    <a:pt x="63403" y="7719"/>
                  </a:cubicBezTo>
                  <a:cubicBezTo>
                    <a:pt x="63812" y="7441"/>
                    <a:pt x="64221" y="7160"/>
                    <a:pt x="64629" y="6879"/>
                  </a:cubicBezTo>
                  <a:cubicBezTo>
                    <a:pt x="64922" y="6675"/>
                    <a:pt x="65214" y="6475"/>
                    <a:pt x="65507" y="6275"/>
                  </a:cubicBezTo>
                  <a:lnTo>
                    <a:pt x="65507" y="6275"/>
                  </a:lnTo>
                  <a:cubicBezTo>
                    <a:pt x="65507" y="6275"/>
                    <a:pt x="65506" y="6276"/>
                    <a:pt x="65506" y="6276"/>
                  </a:cubicBezTo>
                  <a:cubicBezTo>
                    <a:pt x="65517" y="6268"/>
                    <a:pt x="65526" y="6262"/>
                    <a:pt x="65537" y="6255"/>
                  </a:cubicBezTo>
                  <a:cubicBezTo>
                    <a:pt x="65556" y="6243"/>
                    <a:pt x="65572" y="6231"/>
                    <a:pt x="65590" y="6220"/>
                  </a:cubicBezTo>
                  <a:lnTo>
                    <a:pt x="65590" y="6220"/>
                  </a:lnTo>
                  <a:cubicBezTo>
                    <a:pt x="65587" y="6222"/>
                    <a:pt x="65584" y="6225"/>
                    <a:pt x="65580" y="6227"/>
                  </a:cubicBezTo>
                  <a:lnTo>
                    <a:pt x="65580" y="6227"/>
                  </a:lnTo>
                  <a:cubicBezTo>
                    <a:pt x="65586" y="6224"/>
                    <a:pt x="65591" y="6220"/>
                    <a:pt x="65597" y="6216"/>
                  </a:cubicBezTo>
                  <a:lnTo>
                    <a:pt x="65597" y="6216"/>
                  </a:lnTo>
                  <a:cubicBezTo>
                    <a:pt x="65597" y="6216"/>
                    <a:pt x="65597" y="6216"/>
                    <a:pt x="65597" y="6216"/>
                  </a:cubicBezTo>
                  <a:lnTo>
                    <a:pt x="65597" y="6216"/>
                  </a:lnTo>
                  <a:cubicBezTo>
                    <a:pt x="65597" y="6216"/>
                    <a:pt x="65597" y="6216"/>
                    <a:pt x="65597" y="6216"/>
                  </a:cubicBezTo>
                  <a:lnTo>
                    <a:pt x="65597" y="6216"/>
                  </a:lnTo>
                  <a:cubicBezTo>
                    <a:pt x="66037" y="5923"/>
                    <a:pt x="66472" y="5626"/>
                    <a:pt x="66906" y="5329"/>
                  </a:cubicBezTo>
                  <a:cubicBezTo>
                    <a:pt x="67120" y="5181"/>
                    <a:pt x="67333" y="5031"/>
                    <a:pt x="67548" y="4881"/>
                  </a:cubicBezTo>
                  <a:cubicBezTo>
                    <a:pt x="67731" y="4757"/>
                    <a:pt x="67908" y="4626"/>
                    <a:pt x="68088" y="4494"/>
                  </a:cubicBezTo>
                  <a:cubicBezTo>
                    <a:pt x="68210" y="4402"/>
                    <a:pt x="68334" y="4309"/>
                    <a:pt x="68450" y="4211"/>
                  </a:cubicBezTo>
                  <a:cubicBezTo>
                    <a:pt x="68493" y="4159"/>
                    <a:pt x="68537" y="4109"/>
                    <a:pt x="68580" y="4054"/>
                  </a:cubicBezTo>
                  <a:cubicBezTo>
                    <a:pt x="68608" y="4010"/>
                    <a:pt x="68626" y="3962"/>
                    <a:pt x="68637" y="3912"/>
                  </a:cubicBezTo>
                  <a:cubicBezTo>
                    <a:pt x="68677" y="3768"/>
                    <a:pt x="68656" y="3624"/>
                    <a:pt x="68553" y="3509"/>
                  </a:cubicBezTo>
                  <a:cubicBezTo>
                    <a:pt x="68548" y="3503"/>
                    <a:pt x="68543" y="3498"/>
                    <a:pt x="68539" y="3492"/>
                  </a:cubicBezTo>
                  <a:cubicBezTo>
                    <a:pt x="68810" y="3310"/>
                    <a:pt x="69081" y="3132"/>
                    <a:pt x="69339" y="2935"/>
                  </a:cubicBezTo>
                  <a:cubicBezTo>
                    <a:pt x="69470" y="2834"/>
                    <a:pt x="69503" y="2640"/>
                    <a:pt x="69450" y="2490"/>
                  </a:cubicBezTo>
                  <a:lnTo>
                    <a:pt x="69483" y="2470"/>
                  </a:lnTo>
                  <a:cubicBezTo>
                    <a:pt x="69743" y="2324"/>
                    <a:pt x="70011" y="2211"/>
                    <a:pt x="70286" y="2103"/>
                  </a:cubicBezTo>
                  <a:cubicBezTo>
                    <a:pt x="70476" y="2031"/>
                    <a:pt x="70549" y="1790"/>
                    <a:pt x="70491" y="1607"/>
                  </a:cubicBezTo>
                  <a:cubicBezTo>
                    <a:pt x="70751" y="1417"/>
                    <a:pt x="71011" y="1226"/>
                    <a:pt x="71265" y="1028"/>
                  </a:cubicBezTo>
                  <a:lnTo>
                    <a:pt x="71294" y="1007"/>
                  </a:lnTo>
                  <a:cubicBezTo>
                    <a:pt x="71346" y="976"/>
                    <a:pt x="71391" y="935"/>
                    <a:pt x="71432" y="890"/>
                  </a:cubicBezTo>
                  <a:cubicBezTo>
                    <a:pt x="71435" y="887"/>
                    <a:pt x="71440" y="882"/>
                    <a:pt x="71445" y="879"/>
                  </a:cubicBezTo>
                  <a:cubicBezTo>
                    <a:pt x="71553" y="790"/>
                    <a:pt x="71601" y="630"/>
                    <a:pt x="71572" y="495"/>
                  </a:cubicBezTo>
                  <a:cubicBezTo>
                    <a:pt x="71570" y="486"/>
                    <a:pt x="71567" y="476"/>
                    <a:pt x="71565" y="466"/>
                  </a:cubicBezTo>
                  <a:cubicBezTo>
                    <a:pt x="71573" y="384"/>
                    <a:pt x="71559" y="301"/>
                    <a:pt x="71523" y="228"/>
                  </a:cubicBezTo>
                  <a:cubicBezTo>
                    <a:pt x="71454" y="88"/>
                    <a:pt x="71312" y="1"/>
                    <a:pt x="7115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1"/>
            <p:cNvSpPr/>
            <p:nvPr/>
          </p:nvSpPr>
          <p:spPr>
            <a:xfrm>
              <a:off x="693925" y="4121275"/>
              <a:ext cx="91900" cy="80200"/>
            </a:xfrm>
            <a:custGeom>
              <a:avLst/>
              <a:gdLst/>
              <a:ahLst/>
              <a:cxnLst/>
              <a:rect l="l" t="t" r="r" b="b"/>
              <a:pathLst>
                <a:path w="3676" h="3208" extrusionOk="0">
                  <a:moveTo>
                    <a:pt x="3249" y="1"/>
                  </a:moveTo>
                  <a:cubicBezTo>
                    <a:pt x="3132" y="3"/>
                    <a:pt x="3046" y="57"/>
                    <a:pt x="2960" y="134"/>
                  </a:cubicBezTo>
                  <a:cubicBezTo>
                    <a:pt x="2853" y="230"/>
                    <a:pt x="2745" y="328"/>
                    <a:pt x="2637" y="425"/>
                  </a:cubicBezTo>
                  <a:cubicBezTo>
                    <a:pt x="2637" y="424"/>
                    <a:pt x="2637" y="424"/>
                    <a:pt x="2637" y="422"/>
                  </a:cubicBezTo>
                  <a:cubicBezTo>
                    <a:pt x="2606" y="316"/>
                    <a:pt x="2534" y="228"/>
                    <a:pt x="2437" y="176"/>
                  </a:cubicBezTo>
                  <a:cubicBezTo>
                    <a:pt x="2382" y="147"/>
                    <a:pt x="2309" y="128"/>
                    <a:pt x="2240" y="128"/>
                  </a:cubicBezTo>
                  <a:cubicBezTo>
                    <a:pt x="2201" y="128"/>
                    <a:pt x="2163" y="134"/>
                    <a:pt x="2130" y="148"/>
                  </a:cubicBezTo>
                  <a:cubicBezTo>
                    <a:pt x="1756" y="305"/>
                    <a:pt x="1377" y="447"/>
                    <a:pt x="1017" y="626"/>
                  </a:cubicBezTo>
                  <a:cubicBezTo>
                    <a:pt x="647" y="807"/>
                    <a:pt x="298" y="1061"/>
                    <a:pt x="108" y="1434"/>
                  </a:cubicBezTo>
                  <a:cubicBezTo>
                    <a:pt x="36" y="1576"/>
                    <a:pt x="0" y="1734"/>
                    <a:pt x="5" y="1894"/>
                  </a:cubicBezTo>
                  <a:cubicBezTo>
                    <a:pt x="5" y="1986"/>
                    <a:pt x="35" y="2082"/>
                    <a:pt x="51" y="2171"/>
                  </a:cubicBezTo>
                  <a:cubicBezTo>
                    <a:pt x="72" y="2268"/>
                    <a:pt x="132" y="2364"/>
                    <a:pt x="176" y="2453"/>
                  </a:cubicBezTo>
                  <a:cubicBezTo>
                    <a:pt x="240" y="2584"/>
                    <a:pt x="354" y="2711"/>
                    <a:pt x="453" y="2819"/>
                  </a:cubicBezTo>
                  <a:cubicBezTo>
                    <a:pt x="539" y="2915"/>
                    <a:pt x="636" y="2999"/>
                    <a:pt x="744" y="3068"/>
                  </a:cubicBezTo>
                  <a:cubicBezTo>
                    <a:pt x="885" y="3158"/>
                    <a:pt x="1049" y="3208"/>
                    <a:pt x="1212" y="3208"/>
                  </a:cubicBezTo>
                  <a:cubicBezTo>
                    <a:pt x="1341" y="3208"/>
                    <a:pt x="1470" y="3177"/>
                    <a:pt x="1586" y="3110"/>
                  </a:cubicBezTo>
                  <a:cubicBezTo>
                    <a:pt x="1638" y="3081"/>
                    <a:pt x="1687" y="3046"/>
                    <a:pt x="1730" y="3007"/>
                  </a:cubicBezTo>
                  <a:cubicBezTo>
                    <a:pt x="1751" y="3008"/>
                    <a:pt x="1772" y="3008"/>
                    <a:pt x="1792" y="3008"/>
                  </a:cubicBezTo>
                  <a:cubicBezTo>
                    <a:pt x="1870" y="3008"/>
                    <a:pt x="1947" y="3004"/>
                    <a:pt x="2025" y="2996"/>
                  </a:cubicBezTo>
                  <a:cubicBezTo>
                    <a:pt x="2257" y="2973"/>
                    <a:pt x="2462" y="2852"/>
                    <a:pt x="2637" y="2705"/>
                  </a:cubicBezTo>
                  <a:cubicBezTo>
                    <a:pt x="2720" y="2631"/>
                    <a:pt x="2795" y="2553"/>
                    <a:pt x="2862" y="2465"/>
                  </a:cubicBezTo>
                  <a:cubicBezTo>
                    <a:pt x="2927" y="2389"/>
                    <a:pt x="2983" y="2306"/>
                    <a:pt x="3032" y="2216"/>
                  </a:cubicBezTo>
                  <a:lnTo>
                    <a:pt x="3060" y="2171"/>
                  </a:lnTo>
                  <a:cubicBezTo>
                    <a:pt x="3080" y="2137"/>
                    <a:pt x="3097" y="2099"/>
                    <a:pt x="3113" y="2061"/>
                  </a:cubicBezTo>
                  <a:cubicBezTo>
                    <a:pt x="3143" y="1996"/>
                    <a:pt x="3171" y="1928"/>
                    <a:pt x="3199" y="1861"/>
                  </a:cubicBezTo>
                  <a:cubicBezTo>
                    <a:pt x="3263" y="1704"/>
                    <a:pt x="3318" y="1543"/>
                    <a:pt x="3363" y="1379"/>
                  </a:cubicBezTo>
                  <a:cubicBezTo>
                    <a:pt x="3373" y="1333"/>
                    <a:pt x="3381" y="1288"/>
                    <a:pt x="3384" y="1243"/>
                  </a:cubicBezTo>
                  <a:lnTo>
                    <a:pt x="3393" y="1136"/>
                  </a:lnTo>
                  <a:cubicBezTo>
                    <a:pt x="3387" y="1080"/>
                    <a:pt x="3378" y="1022"/>
                    <a:pt x="3365" y="964"/>
                  </a:cubicBezTo>
                  <a:cubicBezTo>
                    <a:pt x="3357" y="940"/>
                    <a:pt x="3348" y="917"/>
                    <a:pt x="3337" y="895"/>
                  </a:cubicBezTo>
                  <a:cubicBezTo>
                    <a:pt x="3412" y="825"/>
                    <a:pt x="3487" y="754"/>
                    <a:pt x="3564" y="687"/>
                  </a:cubicBezTo>
                  <a:cubicBezTo>
                    <a:pt x="3639" y="619"/>
                    <a:pt x="3675" y="494"/>
                    <a:pt x="3672" y="396"/>
                  </a:cubicBezTo>
                  <a:cubicBezTo>
                    <a:pt x="3663" y="176"/>
                    <a:pt x="3482" y="3"/>
                    <a:pt x="326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41"/>
            <p:cNvSpPr/>
            <p:nvPr/>
          </p:nvSpPr>
          <p:spPr>
            <a:xfrm>
              <a:off x="4578925" y="3560475"/>
              <a:ext cx="217050" cy="106250"/>
            </a:xfrm>
            <a:custGeom>
              <a:avLst/>
              <a:gdLst/>
              <a:ahLst/>
              <a:cxnLst/>
              <a:rect l="l" t="t" r="r" b="b"/>
              <a:pathLst>
                <a:path w="8682" h="4250" extrusionOk="0">
                  <a:moveTo>
                    <a:pt x="806" y="625"/>
                  </a:moveTo>
                  <a:lnTo>
                    <a:pt x="806" y="625"/>
                  </a:lnTo>
                  <a:cubicBezTo>
                    <a:pt x="805" y="626"/>
                    <a:pt x="803" y="626"/>
                    <a:pt x="802" y="627"/>
                  </a:cubicBezTo>
                  <a:lnTo>
                    <a:pt x="802" y="627"/>
                  </a:lnTo>
                  <a:cubicBezTo>
                    <a:pt x="803" y="626"/>
                    <a:pt x="804" y="625"/>
                    <a:pt x="806" y="625"/>
                  </a:cubicBezTo>
                  <a:close/>
                  <a:moveTo>
                    <a:pt x="4162" y="2012"/>
                  </a:moveTo>
                  <a:lnTo>
                    <a:pt x="4162" y="2012"/>
                  </a:lnTo>
                  <a:cubicBezTo>
                    <a:pt x="4172" y="2018"/>
                    <a:pt x="4180" y="2024"/>
                    <a:pt x="4188" y="2031"/>
                  </a:cubicBezTo>
                  <a:cubicBezTo>
                    <a:pt x="4178" y="2024"/>
                    <a:pt x="4170" y="2018"/>
                    <a:pt x="4162" y="2012"/>
                  </a:cubicBezTo>
                  <a:close/>
                  <a:moveTo>
                    <a:pt x="867" y="2378"/>
                  </a:moveTo>
                  <a:lnTo>
                    <a:pt x="867" y="2378"/>
                  </a:lnTo>
                  <a:cubicBezTo>
                    <a:pt x="869" y="2380"/>
                    <a:pt x="870" y="2381"/>
                    <a:pt x="872" y="2382"/>
                  </a:cubicBezTo>
                  <a:lnTo>
                    <a:pt x="872" y="2382"/>
                  </a:lnTo>
                  <a:lnTo>
                    <a:pt x="867" y="2378"/>
                  </a:lnTo>
                  <a:close/>
                  <a:moveTo>
                    <a:pt x="2277" y="0"/>
                  </a:moveTo>
                  <a:cubicBezTo>
                    <a:pt x="2019" y="0"/>
                    <a:pt x="1780" y="86"/>
                    <a:pt x="1543" y="185"/>
                  </a:cubicBezTo>
                  <a:cubicBezTo>
                    <a:pt x="1379" y="255"/>
                    <a:pt x="1219" y="341"/>
                    <a:pt x="1070" y="442"/>
                  </a:cubicBezTo>
                  <a:cubicBezTo>
                    <a:pt x="1061" y="446"/>
                    <a:pt x="1051" y="451"/>
                    <a:pt x="1041" y="456"/>
                  </a:cubicBezTo>
                  <a:cubicBezTo>
                    <a:pt x="1004" y="476"/>
                    <a:pt x="970" y="501"/>
                    <a:pt x="939" y="531"/>
                  </a:cubicBezTo>
                  <a:cubicBezTo>
                    <a:pt x="892" y="562"/>
                    <a:pt x="845" y="597"/>
                    <a:pt x="798" y="629"/>
                  </a:cubicBezTo>
                  <a:cubicBezTo>
                    <a:pt x="799" y="629"/>
                    <a:pt x="799" y="629"/>
                    <a:pt x="800" y="629"/>
                  </a:cubicBezTo>
                  <a:lnTo>
                    <a:pt x="800" y="629"/>
                  </a:lnTo>
                  <a:cubicBezTo>
                    <a:pt x="648" y="740"/>
                    <a:pt x="497" y="836"/>
                    <a:pt x="391" y="993"/>
                  </a:cubicBezTo>
                  <a:cubicBezTo>
                    <a:pt x="341" y="1066"/>
                    <a:pt x="306" y="1151"/>
                    <a:pt x="291" y="1238"/>
                  </a:cubicBezTo>
                  <a:cubicBezTo>
                    <a:pt x="286" y="1282"/>
                    <a:pt x="281" y="1326"/>
                    <a:pt x="275" y="1370"/>
                  </a:cubicBezTo>
                  <a:cubicBezTo>
                    <a:pt x="195" y="1384"/>
                    <a:pt x="125" y="1431"/>
                    <a:pt x="81" y="1500"/>
                  </a:cubicBezTo>
                  <a:cubicBezTo>
                    <a:pt x="1" y="1638"/>
                    <a:pt x="54" y="1791"/>
                    <a:pt x="179" y="1877"/>
                  </a:cubicBezTo>
                  <a:cubicBezTo>
                    <a:pt x="408" y="2041"/>
                    <a:pt x="637" y="2200"/>
                    <a:pt x="859" y="2372"/>
                  </a:cubicBezTo>
                  <a:lnTo>
                    <a:pt x="859" y="2372"/>
                  </a:lnTo>
                  <a:lnTo>
                    <a:pt x="867" y="2378"/>
                  </a:lnTo>
                  <a:lnTo>
                    <a:pt x="867" y="2378"/>
                  </a:lnTo>
                  <a:cubicBezTo>
                    <a:pt x="866" y="2378"/>
                    <a:pt x="866" y="2378"/>
                    <a:pt x="866" y="2377"/>
                  </a:cubicBezTo>
                  <a:lnTo>
                    <a:pt x="866" y="2377"/>
                  </a:lnTo>
                  <a:cubicBezTo>
                    <a:pt x="868" y="2379"/>
                    <a:pt x="871" y="2381"/>
                    <a:pt x="873" y="2383"/>
                  </a:cubicBezTo>
                  <a:cubicBezTo>
                    <a:pt x="873" y="2383"/>
                    <a:pt x="872" y="2383"/>
                    <a:pt x="872" y="2382"/>
                  </a:cubicBezTo>
                  <a:lnTo>
                    <a:pt x="872" y="2382"/>
                  </a:lnTo>
                  <a:lnTo>
                    <a:pt x="879" y="2388"/>
                  </a:lnTo>
                  <a:lnTo>
                    <a:pt x="879" y="2388"/>
                  </a:lnTo>
                  <a:cubicBezTo>
                    <a:pt x="884" y="2392"/>
                    <a:pt x="889" y="2396"/>
                    <a:pt x="894" y="2399"/>
                  </a:cubicBezTo>
                  <a:lnTo>
                    <a:pt x="894" y="2399"/>
                  </a:lnTo>
                  <a:lnTo>
                    <a:pt x="917" y="2417"/>
                  </a:lnTo>
                  <a:cubicBezTo>
                    <a:pt x="915" y="2416"/>
                    <a:pt x="913" y="2414"/>
                    <a:pt x="912" y="2413"/>
                  </a:cubicBezTo>
                  <a:lnTo>
                    <a:pt x="912" y="2413"/>
                  </a:lnTo>
                  <a:cubicBezTo>
                    <a:pt x="914" y="2415"/>
                    <a:pt x="917" y="2417"/>
                    <a:pt x="920" y="2419"/>
                  </a:cubicBezTo>
                  <a:cubicBezTo>
                    <a:pt x="920" y="2419"/>
                    <a:pt x="918" y="2419"/>
                    <a:pt x="917" y="2417"/>
                  </a:cubicBezTo>
                  <a:lnTo>
                    <a:pt x="917" y="2417"/>
                  </a:lnTo>
                  <a:cubicBezTo>
                    <a:pt x="918" y="2419"/>
                    <a:pt x="918" y="2419"/>
                    <a:pt x="920" y="2421"/>
                  </a:cubicBezTo>
                  <a:cubicBezTo>
                    <a:pt x="1233" y="2668"/>
                    <a:pt x="1551" y="2901"/>
                    <a:pt x="1883" y="3127"/>
                  </a:cubicBezTo>
                  <a:cubicBezTo>
                    <a:pt x="2205" y="3344"/>
                    <a:pt x="2550" y="3531"/>
                    <a:pt x="2910" y="3681"/>
                  </a:cubicBezTo>
                  <a:cubicBezTo>
                    <a:pt x="3226" y="3816"/>
                    <a:pt x="3564" y="3906"/>
                    <a:pt x="3896" y="3991"/>
                  </a:cubicBezTo>
                  <a:cubicBezTo>
                    <a:pt x="4245" y="4080"/>
                    <a:pt x="4596" y="4132"/>
                    <a:pt x="4950" y="4183"/>
                  </a:cubicBezTo>
                  <a:cubicBezTo>
                    <a:pt x="5219" y="4223"/>
                    <a:pt x="5486" y="4250"/>
                    <a:pt x="5754" y="4250"/>
                  </a:cubicBezTo>
                  <a:cubicBezTo>
                    <a:pt x="5881" y="4250"/>
                    <a:pt x="6008" y="4244"/>
                    <a:pt x="6135" y="4230"/>
                  </a:cubicBezTo>
                  <a:cubicBezTo>
                    <a:pt x="6359" y="4207"/>
                    <a:pt x="6583" y="4174"/>
                    <a:pt x="6804" y="4141"/>
                  </a:cubicBezTo>
                  <a:cubicBezTo>
                    <a:pt x="6974" y="4119"/>
                    <a:pt x="7151" y="4101"/>
                    <a:pt x="7324" y="4072"/>
                  </a:cubicBezTo>
                  <a:cubicBezTo>
                    <a:pt x="7591" y="4027"/>
                    <a:pt x="7895" y="3969"/>
                    <a:pt x="8124" y="3822"/>
                  </a:cubicBezTo>
                  <a:cubicBezTo>
                    <a:pt x="8369" y="3668"/>
                    <a:pt x="8546" y="3426"/>
                    <a:pt x="8617" y="3145"/>
                  </a:cubicBezTo>
                  <a:cubicBezTo>
                    <a:pt x="8656" y="2998"/>
                    <a:pt x="8664" y="2845"/>
                    <a:pt x="8672" y="2695"/>
                  </a:cubicBezTo>
                  <a:cubicBezTo>
                    <a:pt x="8681" y="2424"/>
                    <a:pt x="8620" y="2154"/>
                    <a:pt x="8495" y="1912"/>
                  </a:cubicBezTo>
                  <a:cubicBezTo>
                    <a:pt x="8402" y="1727"/>
                    <a:pt x="8241" y="1577"/>
                    <a:pt x="8086" y="1442"/>
                  </a:cubicBezTo>
                  <a:cubicBezTo>
                    <a:pt x="7972" y="1345"/>
                    <a:pt x="7851" y="1256"/>
                    <a:pt x="7726" y="1174"/>
                  </a:cubicBezTo>
                  <a:cubicBezTo>
                    <a:pt x="7518" y="1040"/>
                    <a:pt x="7266" y="960"/>
                    <a:pt x="7026" y="913"/>
                  </a:cubicBezTo>
                  <a:cubicBezTo>
                    <a:pt x="6820" y="873"/>
                    <a:pt x="6609" y="849"/>
                    <a:pt x="6399" y="849"/>
                  </a:cubicBezTo>
                  <a:cubicBezTo>
                    <a:pt x="6316" y="849"/>
                    <a:pt x="6233" y="853"/>
                    <a:pt x="6151" y="861"/>
                  </a:cubicBezTo>
                  <a:cubicBezTo>
                    <a:pt x="5886" y="892"/>
                    <a:pt x="5623" y="938"/>
                    <a:pt x="5362" y="996"/>
                  </a:cubicBezTo>
                  <a:cubicBezTo>
                    <a:pt x="5116" y="1047"/>
                    <a:pt x="4839" y="1101"/>
                    <a:pt x="4627" y="1242"/>
                  </a:cubicBezTo>
                  <a:cubicBezTo>
                    <a:pt x="4463" y="1357"/>
                    <a:pt x="4313" y="1495"/>
                    <a:pt x="4184" y="1650"/>
                  </a:cubicBezTo>
                  <a:cubicBezTo>
                    <a:pt x="4137" y="1707"/>
                    <a:pt x="4092" y="1761"/>
                    <a:pt x="4043" y="1815"/>
                  </a:cubicBezTo>
                  <a:cubicBezTo>
                    <a:pt x="3917" y="1580"/>
                    <a:pt x="3820" y="1331"/>
                    <a:pt x="3708" y="1088"/>
                  </a:cubicBezTo>
                  <a:cubicBezTo>
                    <a:pt x="3607" y="863"/>
                    <a:pt x="3480" y="650"/>
                    <a:pt x="3330" y="456"/>
                  </a:cubicBezTo>
                  <a:cubicBezTo>
                    <a:pt x="3236" y="338"/>
                    <a:pt x="3095" y="246"/>
                    <a:pt x="2968" y="169"/>
                  </a:cubicBezTo>
                  <a:cubicBezTo>
                    <a:pt x="2772" y="47"/>
                    <a:pt x="2556" y="5"/>
                    <a:pt x="2329" y="0"/>
                  </a:cubicBezTo>
                  <a:close/>
                </a:path>
              </a:pathLst>
            </a:custGeom>
            <a:solidFill>
              <a:srgbClr val="FB94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1"/>
            <p:cNvSpPr/>
            <p:nvPr/>
          </p:nvSpPr>
          <p:spPr>
            <a:xfrm>
              <a:off x="4321500" y="4161850"/>
              <a:ext cx="100" cy="200"/>
            </a:xfrm>
            <a:custGeom>
              <a:avLst/>
              <a:gdLst/>
              <a:ahLst/>
              <a:cxnLst/>
              <a:rect l="l" t="t" r="r" b="b"/>
              <a:pathLst>
                <a:path w="4" h="8" extrusionOk="0">
                  <a:moveTo>
                    <a:pt x="0" y="0"/>
                  </a:moveTo>
                  <a:cubicBezTo>
                    <a:pt x="0" y="2"/>
                    <a:pt x="0" y="3"/>
                    <a:pt x="2" y="5"/>
                  </a:cubicBezTo>
                  <a:cubicBezTo>
                    <a:pt x="2" y="5"/>
                    <a:pt x="2" y="5"/>
                    <a:pt x="2" y="5"/>
                  </a:cubicBezTo>
                  <a:lnTo>
                    <a:pt x="2" y="5"/>
                  </a:lnTo>
                  <a:cubicBezTo>
                    <a:pt x="2" y="4"/>
                    <a:pt x="1" y="2"/>
                    <a:pt x="0" y="0"/>
                  </a:cubicBezTo>
                  <a:close/>
                  <a:moveTo>
                    <a:pt x="2" y="5"/>
                  </a:moveTo>
                  <a:cubicBezTo>
                    <a:pt x="3" y="6"/>
                    <a:pt x="3" y="7"/>
                    <a:pt x="4" y="8"/>
                  </a:cubicBezTo>
                  <a:cubicBezTo>
                    <a:pt x="4" y="7"/>
                    <a:pt x="3" y="6"/>
                    <a:pt x="2" y="5"/>
                  </a:cubicBezTo>
                  <a:close/>
                </a:path>
              </a:pathLst>
            </a:custGeom>
            <a:solidFill>
              <a:srgbClr val="EED0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1"/>
            <p:cNvSpPr/>
            <p:nvPr/>
          </p:nvSpPr>
          <p:spPr>
            <a:xfrm>
              <a:off x="4321575" y="4162000"/>
              <a:ext cx="100" cy="100"/>
            </a:xfrm>
            <a:custGeom>
              <a:avLst/>
              <a:gdLst/>
              <a:ahLst/>
              <a:cxnLst/>
              <a:rect l="l" t="t" r="r" b="b"/>
              <a:pathLst>
                <a:path w="4" h="4" extrusionOk="0">
                  <a:moveTo>
                    <a:pt x="1" y="0"/>
                  </a:moveTo>
                  <a:cubicBezTo>
                    <a:pt x="1" y="2"/>
                    <a:pt x="1" y="3"/>
                    <a:pt x="4" y="3"/>
                  </a:cubicBezTo>
                  <a:lnTo>
                    <a:pt x="1" y="0"/>
                  </a:lnTo>
                  <a:close/>
                </a:path>
              </a:pathLst>
            </a:custGeom>
            <a:solidFill>
              <a:srgbClr val="EED0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1"/>
            <p:cNvSpPr/>
            <p:nvPr/>
          </p:nvSpPr>
          <p:spPr>
            <a:xfrm>
              <a:off x="4322800" y="4163525"/>
              <a:ext cx="100" cy="100"/>
            </a:xfrm>
            <a:custGeom>
              <a:avLst/>
              <a:gdLst/>
              <a:ahLst/>
              <a:cxnLst/>
              <a:rect l="l" t="t" r="r" b="b"/>
              <a:pathLst>
                <a:path w="4" h="4" extrusionOk="0">
                  <a:moveTo>
                    <a:pt x="0" y="0"/>
                  </a:moveTo>
                  <a:cubicBezTo>
                    <a:pt x="0" y="2"/>
                    <a:pt x="2" y="2"/>
                    <a:pt x="3" y="3"/>
                  </a:cubicBezTo>
                  <a:cubicBezTo>
                    <a:pt x="2" y="2"/>
                    <a:pt x="0" y="0"/>
                    <a:pt x="0" y="0"/>
                  </a:cubicBezTo>
                  <a:close/>
                </a:path>
              </a:pathLst>
            </a:custGeom>
            <a:solidFill>
              <a:srgbClr val="EED0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1"/>
            <p:cNvSpPr/>
            <p:nvPr/>
          </p:nvSpPr>
          <p:spPr>
            <a:xfrm>
              <a:off x="5128150" y="3937400"/>
              <a:ext cx="135175" cy="286225"/>
            </a:xfrm>
            <a:custGeom>
              <a:avLst/>
              <a:gdLst/>
              <a:ahLst/>
              <a:cxnLst/>
              <a:rect l="l" t="t" r="r" b="b"/>
              <a:pathLst>
                <a:path w="5407" h="11449" extrusionOk="0">
                  <a:moveTo>
                    <a:pt x="2333" y="1355"/>
                  </a:moveTo>
                  <a:cubicBezTo>
                    <a:pt x="2330" y="1356"/>
                    <a:pt x="2328" y="1358"/>
                    <a:pt x="2328" y="1361"/>
                  </a:cubicBezTo>
                  <a:lnTo>
                    <a:pt x="2328" y="1361"/>
                  </a:lnTo>
                  <a:cubicBezTo>
                    <a:pt x="2330" y="1359"/>
                    <a:pt x="2331" y="1357"/>
                    <a:pt x="2333" y="1355"/>
                  </a:cubicBezTo>
                  <a:close/>
                  <a:moveTo>
                    <a:pt x="2270" y="1431"/>
                  </a:moveTo>
                  <a:cubicBezTo>
                    <a:pt x="2261" y="1441"/>
                    <a:pt x="2252" y="1452"/>
                    <a:pt x="2244" y="1463"/>
                  </a:cubicBezTo>
                  <a:cubicBezTo>
                    <a:pt x="2253" y="1452"/>
                    <a:pt x="2262" y="1442"/>
                    <a:pt x="2270" y="1431"/>
                  </a:cubicBezTo>
                  <a:close/>
                  <a:moveTo>
                    <a:pt x="2389" y="4375"/>
                  </a:moveTo>
                  <a:cubicBezTo>
                    <a:pt x="2385" y="4387"/>
                    <a:pt x="2378" y="4400"/>
                    <a:pt x="2372" y="4413"/>
                  </a:cubicBezTo>
                  <a:cubicBezTo>
                    <a:pt x="2378" y="4400"/>
                    <a:pt x="2385" y="4389"/>
                    <a:pt x="2389" y="4375"/>
                  </a:cubicBezTo>
                  <a:close/>
                  <a:moveTo>
                    <a:pt x="1361" y="4707"/>
                  </a:moveTo>
                  <a:cubicBezTo>
                    <a:pt x="1361" y="4708"/>
                    <a:pt x="1361" y="4710"/>
                    <a:pt x="1359" y="4710"/>
                  </a:cubicBezTo>
                  <a:cubicBezTo>
                    <a:pt x="1359" y="4708"/>
                    <a:pt x="1359" y="4708"/>
                    <a:pt x="1359" y="4707"/>
                  </a:cubicBezTo>
                  <a:close/>
                  <a:moveTo>
                    <a:pt x="1362" y="9227"/>
                  </a:moveTo>
                  <a:lnTo>
                    <a:pt x="1362" y="9227"/>
                  </a:lnTo>
                  <a:cubicBezTo>
                    <a:pt x="1365" y="9257"/>
                    <a:pt x="1368" y="9290"/>
                    <a:pt x="1372" y="9321"/>
                  </a:cubicBezTo>
                  <a:cubicBezTo>
                    <a:pt x="1367" y="9290"/>
                    <a:pt x="1365" y="9257"/>
                    <a:pt x="1362" y="9227"/>
                  </a:cubicBezTo>
                  <a:close/>
                  <a:moveTo>
                    <a:pt x="5085" y="0"/>
                  </a:moveTo>
                  <a:cubicBezTo>
                    <a:pt x="5083" y="0"/>
                    <a:pt x="5082" y="0"/>
                    <a:pt x="5081" y="0"/>
                  </a:cubicBezTo>
                  <a:cubicBezTo>
                    <a:pt x="5032" y="2"/>
                    <a:pt x="4984" y="11"/>
                    <a:pt x="4940" y="30"/>
                  </a:cubicBezTo>
                  <a:lnTo>
                    <a:pt x="4938" y="30"/>
                  </a:lnTo>
                  <a:cubicBezTo>
                    <a:pt x="4819" y="82"/>
                    <a:pt x="4705" y="129"/>
                    <a:pt x="4594" y="199"/>
                  </a:cubicBezTo>
                  <a:cubicBezTo>
                    <a:pt x="4520" y="249"/>
                    <a:pt x="4451" y="304"/>
                    <a:pt x="4384" y="357"/>
                  </a:cubicBezTo>
                  <a:cubicBezTo>
                    <a:pt x="4295" y="239"/>
                    <a:pt x="4152" y="174"/>
                    <a:pt x="4000" y="174"/>
                  </a:cubicBezTo>
                  <a:cubicBezTo>
                    <a:pt x="3973" y="174"/>
                    <a:pt x="3945" y="176"/>
                    <a:pt x="3917" y="180"/>
                  </a:cubicBezTo>
                  <a:cubicBezTo>
                    <a:pt x="3910" y="180"/>
                    <a:pt x="3902" y="182"/>
                    <a:pt x="3894" y="184"/>
                  </a:cubicBezTo>
                  <a:cubicBezTo>
                    <a:pt x="3750" y="196"/>
                    <a:pt x="3728" y="202"/>
                    <a:pt x="3592" y="257"/>
                  </a:cubicBezTo>
                  <a:cubicBezTo>
                    <a:pt x="3510" y="285"/>
                    <a:pt x="3443" y="350"/>
                    <a:pt x="3372" y="400"/>
                  </a:cubicBezTo>
                  <a:cubicBezTo>
                    <a:pt x="3280" y="464"/>
                    <a:pt x="3191" y="534"/>
                    <a:pt x="3098" y="605"/>
                  </a:cubicBezTo>
                  <a:cubicBezTo>
                    <a:pt x="2984" y="692"/>
                    <a:pt x="2873" y="780"/>
                    <a:pt x="2767" y="879"/>
                  </a:cubicBezTo>
                  <a:cubicBezTo>
                    <a:pt x="2610" y="1029"/>
                    <a:pt x="2464" y="1190"/>
                    <a:pt x="2328" y="1361"/>
                  </a:cubicBezTo>
                  <a:cubicBezTo>
                    <a:pt x="2328" y="1361"/>
                    <a:pt x="2328" y="1361"/>
                    <a:pt x="2328" y="1361"/>
                  </a:cubicBezTo>
                  <a:lnTo>
                    <a:pt x="2328" y="1361"/>
                  </a:lnTo>
                  <a:cubicBezTo>
                    <a:pt x="2325" y="1364"/>
                    <a:pt x="2321" y="1368"/>
                    <a:pt x="2317" y="1372"/>
                  </a:cubicBezTo>
                  <a:cubicBezTo>
                    <a:pt x="2302" y="1392"/>
                    <a:pt x="2286" y="1412"/>
                    <a:pt x="2270" y="1431"/>
                  </a:cubicBezTo>
                  <a:lnTo>
                    <a:pt x="2270" y="1431"/>
                  </a:lnTo>
                  <a:cubicBezTo>
                    <a:pt x="2274" y="1427"/>
                    <a:pt x="2278" y="1423"/>
                    <a:pt x="2281" y="1419"/>
                  </a:cubicBezTo>
                  <a:lnTo>
                    <a:pt x="2281" y="1419"/>
                  </a:lnTo>
                  <a:cubicBezTo>
                    <a:pt x="2017" y="1743"/>
                    <a:pt x="1769" y="2083"/>
                    <a:pt x="1517" y="2421"/>
                  </a:cubicBezTo>
                  <a:cubicBezTo>
                    <a:pt x="1295" y="2718"/>
                    <a:pt x="1087" y="3038"/>
                    <a:pt x="924" y="3376"/>
                  </a:cubicBezTo>
                  <a:cubicBezTo>
                    <a:pt x="742" y="3752"/>
                    <a:pt x="576" y="4135"/>
                    <a:pt x="424" y="4528"/>
                  </a:cubicBezTo>
                  <a:cubicBezTo>
                    <a:pt x="365" y="4688"/>
                    <a:pt x="330" y="4857"/>
                    <a:pt x="291" y="5025"/>
                  </a:cubicBezTo>
                  <a:cubicBezTo>
                    <a:pt x="246" y="5225"/>
                    <a:pt x="202" y="5426"/>
                    <a:pt x="164" y="5631"/>
                  </a:cubicBezTo>
                  <a:cubicBezTo>
                    <a:pt x="86" y="6056"/>
                    <a:pt x="20" y="6481"/>
                    <a:pt x="11" y="6911"/>
                  </a:cubicBezTo>
                  <a:cubicBezTo>
                    <a:pt x="0" y="7279"/>
                    <a:pt x="14" y="7646"/>
                    <a:pt x="30" y="8012"/>
                  </a:cubicBezTo>
                  <a:cubicBezTo>
                    <a:pt x="45" y="8410"/>
                    <a:pt x="88" y="8804"/>
                    <a:pt x="158" y="9196"/>
                  </a:cubicBezTo>
                  <a:cubicBezTo>
                    <a:pt x="225" y="9578"/>
                    <a:pt x="308" y="9963"/>
                    <a:pt x="438" y="10334"/>
                  </a:cubicBezTo>
                  <a:cubicBezTo>
                    <a:pt x="484" y="10456"/>
                    <a:pt x="531" y="10577"/>
                    <a:pt x="586" y="10696"/>
                  </a:cubicBezTo>
                  <a:cubicBezTo>
                    <a:pt x="695" y="10929"/>
                    <a:pt x="822" y="11181"/>
                    <a:pt x="1035" y="11334"/>
                  </a:cubicBezTo>
                  <a:cubicBezTo>
                    <a:pt x="1132" y="11400"/>
                    <a:pt x="1253" y="11449"/>
                    <a:pt x="1373" y="11449"/>
                  </a:cubicBezTo>
                  <a:cubicBezTo>
                    <a:pt x="1377" y="11449"/>
                    <a:pt x="1380" y="11449"/>
                    <a:pt x="1384" y="11449"/>
                  </a:cubicBezTo>
                  <a:cubicBezTo>
                    <a:pt x="1589" y="11449"/>
                    <a:pt x="1772" y="11316"/>
                    <a:pt x="1833" y="11120"/>
                  </a:cubicBezTo>
                  <a:cubicBezTo>
                    <a:pt x="1891" y="10929"/>
                    <a:pt x="1799" y="10755"/>
                    <a:pt x="1732" y="10584"/>
                  </a:cubicBezTo>
                  <a:cubicBezTo>
                    <a:pt x="1699" y="10497"/>
                    <a:pt x="1655" y="10414"/>
                    <a:pt x="1617" y="10329"/>
                  </a:cubicBezTo>
                  <a:cubicBezTo>
                    <a:pt x="1559" y="10166"/>
                    <a:pt x="1522" y="9996"/>
                    <a:pt x="1480" y="9823"/>
                  </a:cubicBezTo>
                  <a:cubicBezTo>
                    <a:pt x="1431" y="9625"/>
                    <a:pt x="1392" y="9424"/>
                    <a:pt x="1362" y="9221"/>
                  </a:cubicBezTo>
                  <a:cubicBezTo>
                    <a:pt x="1336" y="8906"/>
                    <a:pt x="1326" y="8587"/>
                    <a:pt x="1317" y="8269"/>
                  </a:cubicBezTo>
                  <a:cubicBezTo>
                    <a:pt x="1312" y="7971"/>
                    <a:pt x="1332" y="7675"/>
                    <a:pt x="1378" y="7381"/>
                  </a:cubicBezTo>
                  <a:cubicBezTo>
                    <a:pt x="1425" y="7112"/>
                    <a:pt x="1484" y="6844"/>
                    <a:pt x="1550" y="6579"/>
                  </a:cubicBezTo>
                  <a:cubicBezTo>
                    <a:pt x="1611" y="6330"/>
                    <a:pt x="1700" y="6088"/>
                    <a:pt x="1786" y="5845"/>
                  </a:cubicBezTo>
                  <a:cubicBezTo>
                    <a:pt x="1957" y="5361"/>
                    <a:pt x="2162" y="4890"/>
                    <a:pt x="2367" y="4419"/>
                  </a:cubicBezTo>
                  <a:cubicBezTo>
                    <a:pt x="2630" y="3846"/>
                    <a:pt x="2959" y="3312"/>
                    <a:pt x="3297" y="2780"/>
                  </a:cubicBezTo>
                  <a:cubicBezTo>
                    <a:pt x="3459" y="2521"/>
                    <a:pt x="3617" y="2263"/>
                    <a:pt x="3786" y="2011"/>
                  </a:cubicBezTo>
                  <a:cubicBezTo>
                    <a:pt x="3958" y="1746"/>
                    <a:pt x="4151" y="1494"/>
                    <a:pt x="4346" y="1245"/>
                  </a:cubicBezTo>
                  <a:cubicBezTo>
                    <a:pt x="4517" y="1049"/>
                    <a:pt x="4694" y="865"/>
                    <a:pt x="4896" y="705"/>
                  </a:cubicBezTo>
                  <a:cubicBezTo>
                    <a:pt x="4998" y="639"/>
                    <a:pt x="5104" y="595"/>
                    <a:pt x="5217" y="548"/>
                  </a:cubicBezTo>
                  <a:cubicBezTo>
                    <a:pt x="5364" y="487"/>
                    <a:pt x="5406" y="284"/>
                    <a:pt x="5334" y="152"/>
                  </a:cubicBezTo>
                  <a:cubicBezTo>
                    <a:pt x="5286" y="58"/>
                    <a:pt x="5190" y="0"/>
                    <a:pt x="5085"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1"/>
            <p:cNvSpPr/>
            <p:nvPr/>
          </p:nvSpPr>
          <p:spPr>
            <a:xfrm>
              <a:off x="5140925" y="3940150"/>
              <a:ext cx="125750" cy="281275"/>
            </a:xfrm>
            <a:custGeom>
              <a:avLst/>
              <a:gdLst/>
              <a:ahLst/>
              <a:cxnLst/>
              <a:rect l="l" t="t" r="r" b="b"/>
              <a:pathLst>
                <a:path w="5030" h="11251" extrusionOk="0">
                  <a:moveTo>
                    <a:pt x="1517" y="4827"/>
                  </a:moveTo>
                  <a:cubicBezTo>
                    <a:pt x="1515" y="4831"/>
                    <a:pt x="1513" y="4834"/>
                    <a:pt x="1512" y="4838"/>
                  </a:cubicBezTo>
                  <a:lnTo>
                    <a:pt x="1512" y="4838"/>
                  </a:lnTo>
                  <a:cubicBezTo>
                    <a:pt x="1513" y="4835"/>
                    <a:pt x="1515" y="4831"/>
                    <a:pt x="1517" y="4827"/>
                  </a:cubicBezTo>
                  <a:close/>
                  <a:moveTo>
                    <a:pt x="577" y="9235"/>
                  </a:moveTo>
                  <a:cubicBezTo>
                    <a:pt x="579" y="9253"/>
                    <a:pt x="582" y="9271"/>
                    <a:pt x="582" y="9289"/>
                  </a:cubicBezTo>
                  <a:cubicBezTo>
                    <a:pt x="579" y="9271"/>
                    <a:pt x="579" y="9252"/>
                    <a:pt x="577" y="9235"/>
                  </a:cubicBezTo>
                  <a:close/>
                  <a:moveTo>
                    <a:pt x="4803" y="0"/>
                  </a:moveTo>
                  <a:cubicBezTo>
                    <a:pt x="4750" y="2"/>
                    <a:pt x="4698" y="20"/>
                    <a:pt x="4656" y="55"/>
                  </a:cubicBezTo>
                  <a:lnTo>
                    <a:pt x="4657" y="56"/>
                  </a:lnTo>
                  <a:cubicBezTo>
                    <a:pt x="4552" y="139"/>
                    <a:pt x="4444" y="217"/>
                    <a:pt x="4337" y="296"/>
                  </a:cubicBezTo>
                  <a:lnTo>
                    <a:pt x="4337" y="296"/>
                  </a:lnTo>
                  <a:cubicBezTo>
                    <a:pt x="3709" y="735"/>
                    <a:pt x="3163" y="1281"/>
                    <a:pt x="2678" y="1874"/>
                  </a:cubicBezTo>
                  <a:cubicBezTo>
                    <a:pt x="2454" y="2145"/>
                    <a:pt x="2240" y="2425"/>
                    <a:pt x="2029" y="2710"/>
                  </a:cubicBezTo>
                  <a:cubicBezTo>
                    <a:pt x="1794" y="3026"/>
                    <a:pt x="1601" y="3374"/>
                    <a:pt x="1426" y="3725"/>
                  </a:cubicBezTo>
                  <a:cubicBezTo>
                    <a:pt x="1260" y="4054"/>
                    <a:pt x="1106" y="4393"/>
                    <a:pt x="959" y="4732"/>
                  </a:cubicBezTo>
                  <a:cubicBezTo>
                    <a:pt x="817" y="5060"/>
                    <a:pt x="688" y="5397"/>
                    <a:pt x="571" y="5734"/>
                  </a:cubicBezTo>
                  <a:cubicBezTo>
                    <a:pt x="510" y="5912"/>
                    <a:pt x="453" y="6098"/>
                    <a:pt x="394" y="6280"/>
                  </a:cubicBezTo>
                  <a:cubicBezTo>
                    <a:pt x="334" y="6477"/>
                    <a:pt x="270" y="6679"/>
                    <a:pt x="215" y="6876"/>
                  </a:cubicBezTo>
                  <a:cubicBezTo>
                    <a:pt x="118" y="7243"/>
                    <a:pt x="57" y="7617"/>
                    <a:pt x="34" y="7996"/>
                  </a:cubicBezTo>
                  <a:cubicBezTo>
                    <a:pt x="17" y="8250"/>
                    <a:pt x="4" y="8509"/>
                    <a:pt x="4" y="8768"/>
                  </a:cubicBezTo>
                  <a:cubicBezTo>
                    <a:pt x="1" y="9034"/>
                    <a:pt x="20" y="9299"/>
                    <a:pt x="59" y="9563"/>
                  </a:cubicBezTo>
                  <a:cubicBezTo>
                    <a:pt x="104" y="9828"/>
                    <a:pt x="206" y="10086"/>
                    <a:pt x="330" y="10323"/>
                  </a:cubicBezTo>
                  <a:cubicBezTo>
                    <a:pt x="388" y="10432"/>
                    <a:pt x="455" y="10537"/>
                    <a:pt x="508" y="10648"/>
                  </a:cubicBezTo>
                  <a:cubicBezTo>
                    <a:pt x="569" y="10767"/>
                    <a:pt x="624" y="10886"/>
                    <a:pt x="673" y="11010"/>
                  </a:cubicBezTo>
                  <a:cubicBezTo>
                    <a:pt x="679" y="11024"/>
                    <a:pt x="682" y="11040"/>
                    <a:pt x="688" y="11054"/>
                  </a:cubicBezTo>
                  <a:cubicBezTo>
                    <a:pt x="713" y="11118"/>
                    <a:pt x="742" y="11171"/>
                    <a:pt x="803" y="11210"/>
                  </a:cubicBezTo>
                  <a:cubicBezTo>
                    <a:pt x="843" y="11237"/>
                    <a:pt x="890" y="11251"/>
                    <a:pt x="938" y="11251"/>
                  </a:cubicBezTo>
                  <a:cubicBezTo>
                    <a:pt x="958" y="11251"/>
                    <a:pt x="978" y="11248"/>
                    <a:pt x="998" y="11243"/>
                  </a:cubicBezTo>
                  <a:cubicBezTo>
                    <a:pt x="1128" y="11210"/>
                    <a:pt x="1224" y="11071"/>
                    <a:pt x="1186" y="10936"/>
                  </a:cubicBezTo>
                  <a:cubicBezTo>
                    <a:pt x="1128" y="10730"/>
                    <a:pt x="1067" y="10526"/>
                    <a:pt x="975" y="10330"/>
                  </a:cubicBezTo>
                  <a:cubicBezTo>
                    <a:pt x="931" y="10233"/>
                    <a:pt x="882" y="10144"/>
                    <a:pt x="835" y="10055"/>
                  </a:cubicBezTo>
                  <a:cubicBezTo>
                    <a:pt x="785" y="9962"/>
                    <a:pt x="742" y="9867"/>
                    <a:pt x="704" y="9770"/>
                  </a:cubicBezTo>
                  <a:lnTo>
                    <a:pt x="704" y="9770"/>
                  </a:lnTo>
                  <a:cubicBezTo>
                    <a:pt x="704" y="9773"/>
                    <a:pt x="706" y="9775"/>
                    <a:pt x="706" y="9776"/>
                  </a:cubicBezTo>
                  <a:cubicBezTo>
                    <a:pt x="677" y="9707"/>
                    <a:pt x="655" y="9635"/>
                    <a:pt x="637" y="9563"/>
                  </a:cubicBezTo>
                  <a:cubicBezTo>
                    <a:pt x="612" y="9452"/>
                    <a:pt x="594" y="9341"/>
                    <a:pt x="577" y="9230"/>
                  </a:cubicBezTo>
                  <a:cubicBezTo>
                    <a:pt x="532" y="8633"/>
                    <a:pt x="554" y="8034"/>
                    <a:pt x="641" y="7440"/>
                  </a:cubicBezTo>
                  <a:cubicBezTo>
                    <a:pt x="729" y="6981"/>
                    <a:pt x="881" y="6535"/>
                    <a:pt x="1027" y="6091"/>
                  </a:cubicBezTo>
                  <a:cubicBezTo>
                    <a:pt x="1165" y="5664"/>
                    <a:pt x="1327" y="5246"/>
                    <a:pt x="1512" y="4838"/>
                  </a:cubicBezTo>
                  <a:lnTo>
                    <a:pt x="1512" y="4838"/>
                  </a:lnTo>
                  <a:cubicBezTo>
                    <a:pt x="1508" y="4845"/>
                    <a:pt x="1505" y="4851"/>
                    <a:pt x="1501" y="4858"/>
                  </a:cubicBezTo>
                  <a:cubicBezTo>
                    <a:pt x="1770" y="4293"/>
                    <a:pt x="2041" y="3731"/>
                    <a:pt x="2367" y="3197"/>
                  </a:cubicBezTo>
                  <a:cubicBezTo>
                    <a:pt x="2517" y="2948"/>
                    <a:pt x="2692" y="2718"/>
                    <a:pt x="2861" y="2482"/>
                  </a:cubicBezTo>
                  <a:cubicBezTo>
                    <a:pt x="3032" y="2245"/>
                    <a:pt x="3209" y="2010"/>
                    <a:pt x="3394" y="1782"/>
                  </a:cubicBezTo>
                  <a:cubicBezTo>
                    <a:pt x="3619" y="1517"/>
                    <a:pt x="3859" y="1267"/>
                    <a:pt x="4114" y="1032"/>
                  </a:cubicBezTo>
                  <a:cubicBezTo>
                    <a:pt x="4250" y="908"/>
                    <a:pt x="4388" y="789"/>
                    <a:pt x="4529" y="675"/>
                  </a:cubicBezTo>
                  <a:cubicBezTo>
                    <a:pt x="4664" y="565"/>
                    <a:pt x="4803" y="467"/>
                    <a:pt x="4939" y="362"/>
                  </a:cubicBezTo>
                  <a:cubicBezTo>
                    <a:pt x="5030" y="291"/>
                    <a:pt x="5024" y="144"/>
                    <a:pt x="4953" y="67"/>
                  </a:cubicBezTo>
                  <a:cubicBezTo>
                    <a:pt x="4916" y="25"/>
                    <a:pt x="4861" y="0"/>
                    <a:pt x="4803"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1"/>
            <p:cNvSpPr/>
            <p:nvPr/>
          </p:nvSpPr>
          <p:spPr>
            <a:xfrm>
              <a:off x="5226275" y="4082575"/>
              <a:ext cx="101875" cy="148775"/>
            </a:xfrm>
            <a:custGeom>
              <a:avLst/>
              <a:gdLst/>
              <a:ahLst/>
              <a:cxnLst/>
              <a:rect l="l" t="t" r="r" b="b"/>
              <a:pathLst>
                <a:path w="4075" h="5951" extrusionOk="0">
                  <a:moveTo>
                    <a:pt x="1499" y="4084"/>
                  </a:moveTo>
                  <a:cubicBezTo>
                    <a:pt x="1501" y="4087"/>
                    <a:pt x="1503" y="4090"/>
                    <a:pt x="1505" y="4093"/>
                  </a:cubicBezTo>
                  <a:lnTo>
                    <a:pt x="1505" y="4093"/>
                  </a:lnTo>
                  <a:cubicBezTo>
                    <a:pt x="1503" y="4090"/>
                    <a:pt x="1501" y="4087"/>
                    <a:pt x="1499" y="4084"/>
                  </a:cubicBezTo>
                  <a:close/>
                  <a:moveTo>
                    <a:pt x="1505" y="4093"/>
                  </a:moveTo>
                  <a:cubicBezTo>
                    <a:pt x="1510" y="4100"/>
                    <a:pt x="1515" y="4108"/>
                    <a:pt x="1520" y="4115"/>
                  </a:cubicBezTo>
                  <a:cubicBezTo>
                    <a:pt x="1515" y="4107"/>
                    <a:pt x="1510" y="4100"/>
                    <a:pt x="1505" y="4093"/>
                  </a:cubicBezTo>
                  <a:close/>
                  <a:moveTo>
                    <a:pt x="1520" y="4114"/>
                  </a:moveTo>
                  <a:cubicBezTo>
                    <a:pt x="1520" y="4115"/>
                    <a:pt x="1522" y="4118"/>
                    <a:pt x="1523" y="4118"/>
                  </a:cubicBezTo>
                  <a:lnTo>
                    <a:pt x="1523" y="4118"/>
                  </a:lnTo>
                  <a:cubicBezTo>
                    <a:pt x="1522" y="4117"/>
                    <a:pt x="1521" y="4115"/>
                    <a:pt x="1520" y="4114"/>
                  </a:cubicBezTo>
                  <a:close/>
                  <a:moveTo>
                    <a:pt x="1523" y="4118"/>
                  </a:moveTo>
                  <a:cubicBezTo>
                    <a:pt x="1524" y="4119"/>
                    <a:pt x="1524" y="4119"/>
                    <a:pt x="1524" y="4119"/>
                  </a:cubicBezTo>
                  <a:lnTo>
                    <a:pt x="1524" y="4119"/>
                  </a:lnTo>
                  <a:cubicBezTo>
                    <a:pt x="1524" y="4119"/>
                    <a:pt x="1524" y="4119"/>
                    <a:pt x="1524" y="4118"/>
                  </a:cubicBezTo>
                  <a:cubicBezTo>
                    <a:pt x="1524" y="4118"/>
                    <a:pt x="1523" y="4118"/>
                    <a:pt x="1523" y="4118"/>
                  </a:cubicBezTo>
                  <a:close/>
                  <a:moveTo>
                    <a:pt x="1524" y="4119"/>
                  </a:moveTo>
                  <a:lnTo>
                    <a:pt x="1524" y="4119"/>
                  </a:lnTo>
                  <a:cubicBezTo>
                    <a:pt x="1526" y="4123"/>
                    <a:pt x="1528" y="4126"/>
                    <a:pt x="1531" y="4129"/>
                  </a:cubicBezTo>
                  <a:lnTo>
                    <a:pt x="1531" y="4129"/>
                  </a:lnTo>
                  <a:cubicBezTo>
                    <a:pt x="1529" y="4126"/>
                    <a:pt x="1526" y="4123"/>
                    <a:pt x="1524" y="4119"/>
                  </a:cubicBezTo>
                  <a:close/>
                  <a:moveTo>
                    <a:pt x="1531" y="4129"/>
                  </a:moveTo>
                  <a:cubicBezTo>
                    <a:pt x="1533" y="4132"/>
                    <a:pt x="1535" y="4134"/>
                    <a:pt x="1536" y="4137"/>
                  </a:cubicBezTo>
                  <a:cubicBezTo>
                    <a:pt x="1535" y="4134"/>
                    <a:pt x="1533" y="4132"/>
                    <a:pt x="1531" y="4129"/>
                  </a:cubicBezTo>
                  <a:close/>
                  <a:moveTo>
                    <a:pt x="371" y="1"/>
                  </a:moveTo>
                  <a:cubicBezTo>
                    <a:pt x="274" y="1"/>
                    <a:pt x="176" y="63"/>
                    <a:pt x="152" y="160"/>
                  </a:cubicBezTo>
                  <a:lnTo>
                    <a:pt x="152" y="162"/>
                  </a:lnTo>
                  <a:cubicBezTo>
                    <a:pt x="111" y="318"/>
                    <a:pt x="78" y="476"/>
                    <a:pt x="53" y="638"/>
                  </a:cubicBezTo>
                  <a:cubicBezTo>
                    <a:pt x="36" y="758"/>
                    <a:pt x="24" y="879"/>
                    <a:pt x="17" y="1001"/>
                  </a:cubicBezTo>
                  <a:cubicBezTo>
                    <a:pt x="8" y="1148"/>
                    <a:pt x="0" y="1292"/>
                    <a:pt x="2" y="1435"/>
                  </a:cubicBezTo>
                  <a:cubicBezTo>
                    <a:pt x="8" y="1616"/>
                    <a:pt x="28" y="1803"/>
                    <a:pt x="42" y="1984"/>
                  </a:cubicBezTo>
                  <a:cubicBezTo>
                    <a:pt x="57" y="2156"/>
                    <a:pt x="71" y="2330"/>
                    <a:pt x="93" y="2502"/>
                  </a:cubicBezTo>
                  <a:cubicBezTo>
                    <a:pt x="118" y="2681"/>
                    <a:pt x="150" y="2863"/>
                    <a:pt x="188" y="3041"/>
                  </a:cubicBezTo>
                  <a:cubicBezTo>
                    <a:pt x="226" y="3240"/>
                    <a:pt x="262" y="3437"/>
                    <a:pt x="302" y="3631"/>
                  </a:cubicBezTo>
                  <a:cubicBezTo>
                    <a:pt x="356" y="3857"/>
                    <a:pt x="426" y="4076"/>
                    <a:pt x="517" y="4287"/>
                  </a:cubicBezTo>
                  <a:cubicBezTo>
                    <a:pt x="636" y="4582"/>
                    <a:pt x="769" y="4868"/>
                    <a:pt x="966" y="5114"/>
                  </a:cubicBezTo>
                  <a:cubicBezTo>
                    <a:pt x="1201" y="5411"/>
                    <a:pt x="1556" y="5565"/>
                    <a:pt x="1899" y="5701"/>
                  </a:cubicBezTo>
                  <a:cubicBezTo>
                    <a:pt x="2225" y="5831"/>
                    <a:pt x="2566" y="5944"/>
                    <a:pt x="2920" y="5950"/>
                  </a:cubicBezTo>
                  <a:cubicBezTo>
                    <a:pt x="2931" y="5950"/>
                    <a:pt x="2942" y="5950"/>
                    <a:pt x="2953" y="5950"/>
                  </a:cubicBezTo>
                  <a:cubicBezTo>
                    <a:pt x="3090" y="5950"/>
                    <a:pt x="3228" y="5933"/>
                    <a:pt x="3362" y="5916"/>
                  </a:cubicBezTo>
                  <a:cubicBezTo>
                    <a:pt x="3512" y="5892"/>
                    <a:pt x="3654" y="5861"/>
                    <a:pt x="3789" y="5784"/>
                  </a:cubicBezTo>
                  <a:cubicBezTo>
                    <a:pt x="3971" y="5678"/>
                    <a:pt x="4074" y="5471"/>
                    <a:pt x="4022" y="5263"/>
                  </a:cubicBezTo>
                  <a:cubicBezTo>
                    <a:pt x="4002" y="5186"/>
                    <a:pt x="3964" y="5116"/>
                    <a:pt x="3911" y="5056"/>
                  </a:cubicBezTo>
                  <a:cubicBezTo>
                    <a:pt x="3819" y="4957"/>
                    <a:pt x="3714" y="4928"/>
                    <a:pt x="3582" y="4909"/>
                  </a:cubicBezTo>
                  <a:cubicBezTo>
                    <a:pt x="3582" y="4909"/>
                    <a:pt x="3579" y="4909"/>
                    <a:pt x="3579" y="4907"/>
                  </a:cubicBezTo>
                  <a:lnTo>
                    <a:pt x="3579" y="4907"/>
                  </a:lnTo>
                  <a:cubicBezTo>
                    <a:pt x="3609" y="4912"/>
                    <a:pt x="3639" y="4918"/>
                    <a:pt x="3669" y="4921"/>
                  </a:cubicBezTo>
                  <a:cubicBezTo>
                    <a:pt x="3512" y="4882"/>
                    <a:pt x="3355" y="4851"/>
                    <a:pt x="3193" y="4826"/>
                  </a:cubicBezTo>
                  <a:cubicBezTo>
                    <a:pt x="3085" y="4810"/>
                    <a:pt x="2977" y="4807"/>
                    <a:pt x="2869" y="4795"/>
                  </a:cubicBezTo>
                  <a:cubicBezTo>
                    <a:pt x="2735" y="4766"/>
                    <a:pt x="2605" y="4732"/>
                    <a:pt x="2477" y="4688"/>
                  </a:cubicBezTo>
                  <a:cubicBezTo>
                    <a:pt x="2285" y="4627"/>
                    <a:pt x="2094" y="4564"/>
                    <a:pt x="1907" y="4488"/>
                  </a:cubicBezTo>
                  <a:cubicBezTo>
                    <a:pt x="1852" y="4460"/>
                    <a:pt x="1801" y="4428"/>
                    <a:pt x="1752" y="4392"/>
                  </a:cubicBezTo>
                  <a:cubicBezTo>
                    <a:pt x="1672" y="4314"/>
                    <a:pt x="1600" y="4229"/>
                    <a:pt x="1536" y="4139"/>
                  </a:cubicBezTo>
                  <a:lnTo>
                    <a:pt x="1536" y="4139"/>
                  </a:lnTo>
                  <a:cubicBezTo>
                    <a:pt x="1547" y="4154"/>
                    <a:pt x="1560" y="4171"/>
                    <a:pt x="1571" y="4189"/>
                  </a:cubicBezTo>
                  <a:cubicBezTo>
                    <a:pt x="1555" y="4165"/>
                    <a:pt x="1538" y="4143"/>
                    <a:pt x="1524" y="4120"/>
                  </a:cubicBezTo>
                  <a:cubicBezTo>
                    <a:pt x="1515" y="4109"/>
                    <a:pt x="1507" y="4097"/>
                    <a:pt x="1498" y="4082"/>
                  </a:cubicBezTo>
                  <a:lnTo>
                    <a:pt x="1498" y="4082"/>
                  </a:lnTo>
                  <a:cubicBezTo>
                    <a:pt x="1498" y="4083"/>
                    <a:pt x="1499" y="4083"/>
                    <a:pt x="1499" y="4084"/>
                  </a:cubicBezTo>
                  <a:lnTo>
                    <a:pt x="1499" y="4084"/>
                  </a:lnTo>
                  <a:cubicBezTo>
                    <a:pt x="1498" y="4083"/>
                    <a:pt x="1498" y="4082"/>
                    <a:pt x="1497" y="4081"/>
                  </a:cubicBezTo>
                  <a:lnTo>
                    <a:pt x="1497" y="4081"/>
                  </a:lnTo>
                  <a:cubicBezTo>
                    <a:pt x="1497" y="4081"/>
                    <a:pt x="1498" y="4082"/>
                    <a:pt x="1498" y="4082"/>
                  </a:cubicBezTo>
                  <a:lnTo>
                    <a:pt x="1498" y="4082"/>
                  </a:lnTo>
                  <a:cubicBezTo>
                    <a:pt x="1328" y="3832"/>
                    <a:pt x="1185" y="3566"/>
                    <a:pt x="1071" y="3287"/>
                  </a:cubicBezTo>
                  <a:lnTo>
                    <a:pt x="1071" y="3287"/>
                  </a:lnTo>
                  <a:cubicBezTo>
                    <a:pt x="1080" y="3309"/>
                    <a:pt x="1087" y="3332"/>
                    <a:pt x="1096" y="3356"/>
                  </a:cubicBezTo>
                  <a:lnTo>
                    <a:pt x="1096" y="3356"/>
                  </a:lnTo>
                  <a:cubicBezTo>
                    <a:pt x="968" y="3011"/>
                    <a:pt x="836" y="2667"/>
                    <a:pt x="727" y="2313"/>
                  </a:cubicBezTo>
                  <a:cubicBezTo>
                    <a:pt x="681" y="2156"/>
                    <a:pt x="653" y="1997"/>
                    <a:pt x="617" y="1837"/>
                  </a:cubicBezTo>
                  <a:cubicBezTo>
                    <a:pt x="578" y="1663"/>
                    <a:pt x="548" y="1486"/>
                    <a:pt x="528" y="1308"/>
                  </a:cubicBezTo>
                  <a:cubicBezTo>
                    <a:pt x="507" y="1078"/>
                    <a:pt x="489" y="848"/>
                    <a:pt x="514" y="619"/>
                  </a:cubicBezTo>
                  <a:cubicBezTo>
                    <a:pt x="534" y="508"/>
                    <a:pt x="558" y="400"/>
                    <a:pt x="583" y="290"/>
                  </a:cubicBezTo>
                  <a:cubicBezTo>
                    <a:pt x="612" y="173"/>
                    <a:pt x="558" y="47"/>
                    <a:pt x="432" y="10"/>
                  </a:cubicBezTo>
                  <a:cubicBezTo>
                    <a:pt x="412" y="4"/>
                    <a:pt x="392" y="1"/>
                    <a:pt x="371"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1"/>
            <p:cNvSpPr/>
            <p:nvPr/>
          </p:nvSpPr>
          <p:spPr>
            <a:xfrm>
              <a:off x="5223950" y="4136475"/>
              <a:ext cx="69700" cy="94525"/>
            </a:xfrm>
            <a:custGeom>
              <a:avLst/>
              <a:gdLst/>
              <a:ahLst/>
              <a:cxnLst/>
              <a:rect l="l" t="t" r="r" b="b"/>
              <a:pathLst>
                <a:path w="2788" h="3781" extrusionOk="0">
                  <a:moveTo>
                    <a:pt x="757" y="1893"/>
                  </a:moveTo>
                  <a:lnTo>
                    <a:pt x="757" y="1893"/>
                  </a:lnTo>
                  <a:cubicBezTo>
                    <a:pt x="763" y="1909"/>
                    <a:pt x="768" y="1923"/>
                    <a:pt x="773" y="1937"/>
                  </a:cubicBezTo>
                  <a:cubicBezTo>
                    <a:pt x="768" y="1923"/>
                    <a:pt x="762" y="1909"/>
                    <a:pt x="757" y="1893"/>
                  </a:cubicBezTo>
                  <a:close/>
                  <a:moveTo>
                    <a:pt x="314" y="0"/>
                  </a:moveTo>
                  <a:cubicBezTo>
                    <a:pt x="242" y="0"/>
                    <a:pt x="173" y="29"/>
                    <a:pt x="121" y="77"/>
                  </a:cubicBezTo>
                  <a:lnTo>
                    <a:pt x="120" y="76"/>
                  </a:lnTo>
                  <a:cubicBezTo>
                    <a:pt x="65" y="129"/>
                    <a:pt x="32" y="201"/>
                    <a:pt x="31" y="276"/>
                  </a:cubicBezTo>
                  <a:cubicBezTo>
                    <a:pt x="12" y="450"/>
                    <a:pt x="1" y="624"/>
                    <a:pt x="1" y="797"/>
                  </a:cubicBezTo>
                  <a:cubicBezTo>
                    <a:pt x="2" y="962"/>
                    <a:pt x="15" y="1125"/>
                    <a:pt x="40" y="1287"/>
                  </a:cubicBezTo>
                  <a:cubicBezTo>
                    <a:pt x="62" y="1450"/>
                    <a:pt x="93" y="1612"/>
                    <a:pt x="132" y="1771"/>
                  </a:cubicBezTo>
                  <a:cubicBezTo>
                    <a:pt x="178" y="1950"/>
                    <a:pt x="248" y="2124"/>
                    <a:pt x="322" y="2296"/>
                  </a:cubicBezTo>
                  <a:cubicBezTo>
                    <a:pt x="386" y="2435"/>
                    <a:pt x="478" y="2560"/>
                    <a:pt x="571" y="2686"/>
                  </a:cubicBezTo>
                  <a:cubicBezTo>
                    <a:pt x="644" y="2787"/>
                    <a:pt x="737" y="2881"/>
                    <a:pt x="823" y="2972"/>
                  </a:cubicBezTo>
                  <a:cubicBezTo>
                    <a:pt x="915" y="3072"/>
                    <a:pt x="1017" y="3165"/>
                    <a:pt x="1117" y="3254"/>
                  </a:cubicBezTo>
                  <a:cubicBezTo>
                    <a:pt x="1167" y="3301"/>
                    <a:pt x="1225" y="3343"/>
                    <a:pt x="1280" y="3387"/>
                  </a:cubicBezTo>
                  <a:cubicBezTo>
                    <a:pt x="1375" y="3470"/>
                    <a:pt x="1485" y="3537"/>
                    <a:pt x="1603" y="3586"/>
                  </a:cubicBezTo>
                  <a:cubicBezTo>
                    <a:pt x="1723" y="3631"/>
                    <a:pt x="1848" y="3667"/>
                    <a:pt x="1975" y="3694"/>
                  </a:cubicBezTo>
                  <a:cubicBezTo>
                    <a:pt x="2172" y="3738"/>
                    <a:pt x="2371" y="3767"/>
                    <a:pt x="2573" y="3780"/>
                  </a:cubicBezTo>
                  <a:cubicBezTo>
                    <a:pt x="2578" y="3780"/>
                    <a:pt x="2583" y="3781"/>
                    <a:pt x="2588" y="3781"/>
                  </a:cubicBezTo>
                  <a:cubicBezTo>
                    <a:pt x="2693" y="3781"/>
                    <a:pt x="2783" y="3683"/>
                    <a:pt x="2786" y="3578"/>
                  </a:cubicBezTo>
                  <a:cubicBezTo>
                    <a:pt x="2788" y="3464"/>
                    <a:pt x="2697" y="3370"/>
                    <a:pt x="2583" y="3365"/>
                  </a:cubicBezTo>
                  <a:cubicBezTo>
                    <a:pt x="2509" y="3360"/>
                    <a:pt x="2439" y="3354"/>
                    <a:pt x="2368" y="3345"/>
                  </a:cubicBezTo>
                  <a:cubicBezTo>
                    <a:pt x="2183" y="3307"/>
                    <a:pt x="2003" y="3249"/>
                    <a:pt x="1831" y="3174"/>
                  </a:cubicBezTo>
                  <a:cubicBezTo>
                    <a:pt x="1748" y="3127"/>
                    <a:pt x="1668" y="3074"/>
                    <a:pt x="1595" y="3013"/>
                  </a:cubicBezTo>
                  <a:cubicBezTo>
                    <a:pt x="1374" y="2808"/>
                    <a:pt x="1170" y="2584"/>
                    <a:pt x="987" y="2343"/>
                  </a:cubicBezTo>
                  <a:lnTo>
                    <a:pt x="987" y="2343"/>
                  </a:lnTo>
                  <a:cubicBezTo>
                    <a:pt x="995" y="2352"/>
                    <a:pt x="1003" y="2363"/>
                    <a:pt x="1011" y="2372"/>
                  </a:cubicBezTo>
                  <a:cubicBezTo>
                    <a:pt x="962" y="2307"/>
                    <a:pt x="918" y="2239"/>
                    <a:pt x="879" y="2167"/>
                  </a:cubicBezTo>
                  <a:cubicBezTo>
                    <a:pt x="842" y="2100"/>
                    <a:pt x="810" y="2031"/>
                    <a:pt x="782" y="1959"/>
                  </a:cubicBezTo>
                  <a:cubicBezTo>
                    <a:pt x="693" y="1698"/>
                    <a:pt x="632" y="1427"/>
                    <a:pt x="600" y="1153"/>
                  </a:cubicBezTo>
                  <a:lnTo>
                    <a:pt x="600" y="1156"/>
                  </a:lnTo>
                  <a:cubicBezTo>
                    <a:pt x="591" y="1040"/>
                    <a:pt x="582" y="927"/>
                    <a:pt x="579" y="815"/>
                  </a:cubicBezTo>
                  <a:cubicBezTo>
                    <a:pt x="572" y="638"/>
                    <a:pt x="588" y="465"/>
                    <a:pt x="604" y="293"/>
                  </a:cubicBezTo>
                  <a:cubicBezTo>
                    <a:pt x="616" y="137"/>
                    <a:pt x="472" y="2"/>
                    <a:pt x="325"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1"/>
            <p:cNvSpPr/>
            <p:nvPr/>
          </p:nvSpPr>
          <p:spPr>
            <a:xfrm>
              <a:off x="5311200" y="4106050"/>
              <a:ext cx="76075" cy="124200"/>
            </a:xfrm>
            <a:custGeom>
              <a:avLst/>
              <a:gdLst/>
              <a:ahLst/>
              <a:cxnLst/>
              <a:rect l="l" t="t" r="r" b="b"/>
              <a:pathLst>
                <a:path w="3043" h="4968" extrusionOk="0">
                  <a:moveTo>
                    <a:pt x="276" y="1"/>
                  </a:moveTo>
                  <a:cubicBezTo>
                    <a:pt x="129" y="1"/>
                    <a:pt x="10" y="117"/>
                    <a:pt x="7" y="262"/>
                  </a:cubicBezTo>
                  <a:lnTo>
                    <a:pt x="7" y="264"/>
                  </a:lnTo>
                  <a:cubicBezTo>
                    <a:pt x="1" y="510"/>
                    <a:pt x="9" y="756"/>
                    <a:pt x="32" y="1001"/>
                  </a:cubicBezTo>
                  <a:cubicBezTo>
                    <a:pt x="63" y="1282"/>
                    <a:pt x="109" y="1563"/>
                    <a:pt x="153" y="1844"/>
                  </a:cubicBezTo>
                  <a:cubicBezTo>
                    <a:pt x="247" y="2400"/>
                    <a:pt x="428" y="2937"/>
                    <a:pt x="665" y="3444"/>
                  </a:cubicBezTo>
                  <a:cubicBezTo>
                    <a:pt x="831" y="3807"/>
                    <a:pt x="1042" y="4153"/>
                    <a:pt x="1352" y="4415"/>
                  </a:cubicBezTo>
                  <a:cubicBezTo>
                    <a:pt x="1494" y="4540"/>
                    <a:pt x="1638" y="4670"/>
                    <a:pt x="1804" y="4768"/>
                  </a:cubicBezTo>
                  <a:cubicBezTo>
                    <a:pt x="1898" y="4829"/>
                    <a:pt x="2000" y="4878"/>
                    <a:pt x="2108" y="4912"/>
                  </a:cubicBezTo>
                  <a:cubicBezTo>
                    <a:pt x="2235" y="4950"/>
                    <a:pt x="2376" y="4961"/>
                    <a:pt x="2511" y="4967"/>
                  </a:cubicBezTo>
                  <a:cubicBezTo>
                    <a:pt x="2519" y="4968"/>
                    <a:pt x="2527" y="4968"/>
                    <a:pt x="2535" y="4968"/>
                  </a:cubicBezTo>
                  <a:cubicBezTo>
                    <a:pt x="2732" y="4968"/>
                    <a:pt x="2918" y="4822"/>
                    <a:pt x="2972" y="4632"/>
                  </a:cubicBezTo>
                  <a:cubicBezTo>
                    <a:pt x="3043" y="4399"/>
                    <a:pt x="2908" y="4098"/>
                    <a:pt x="2658" y="4042"/>
                  </a:cubicBezTo>
                  <a:cubicBezTo>
                    <a:pt x="2575" y="4023"/>
                    <a:pt x="2493" y="3998"/>
                    <a:pt x="2415" y="3968"/>
                  </a:cubicBezTo>
                  <a:cubicBezTo>
                    <a:pt x="2208" y="3863"/>
                    <a:pt x="2013" y="3740"/>
                    <a:pt x="1831" y="3596"/>
                  </a:cubicBezTo>
                  <a:cubicBezTo>
                    <a:pt x="1690" y="3470"/>
                    <a:pt x="1563" y="3331"/>
                    <a:pt x="1451" y="3181"/>
                  </a:cubicBezTo>
                  <a:lnTo>
                    <a:pt x="1451" y="3181"/>
                  </a:lnTo>
                  <a:cubicBezTo>
                    <a:pt x="1469" y="3211"/>
                    <a:pt x="1491" y="3239"/>
                    <a:pt x="1510" y="3272"/>
                  </a:cubicBezTo>
                  <a:cubicBezTo>
                    <a:pt x="1236" y="2877"/>
                    <a:pt x="1009" y="2453"/>
                    <a:pt x="835" y="2005"/>
                  </a:cubicBezTo>
                  <a:cubicBezTo>
                    <a:pt x="708" y="1614"/>
                    <a:pt x="615" y="1212"/>
                    <a:pt x="558" y="804"/>
                  </a:cubicBezTo>
                  <a:lnTo>
                    <a:pt x="558" y="804"/>
                  </a:lnTo>
                  <a:cubicBezTo>
                    <a:pt x="559" y="813"/>
                    <a:pt x="560" y="822"/>
                    <a:pt x="560" y="831"/>
                  </a:cubicBezTo>
                  <a:cubicBezTo>
                    <a:pt x="558" y="815"/>
                    <a:pt x="557" y="799"/>
                    <a:pt x="555" y="782"/>
                  </a:cubicBezTo>
                  <a:lnTo>
                    <a:pt x="555" y="782"/>
                  </a:lnTo>
                  <a:cubicBezTo>
                    <a:pt x="556" y="789"/>
                    <a:pt x="557" y="797"/>
                    <a:pt x="558" y="804"/>
                  </a:cubicBezTo>
                  <a:lnTo>
                    <a:pt x="558" y="804"/>
                  </a:lnTo>
                  <a:cubicBezTo>
                    <a:pt x="558" y="796"/>
                    <a:pt x="557" y="788"/>
                    <a:pt x="555" y="780"/>
                  </a:cubicBezTo>
                  <a:lnTo>
                    <a:pt x="555" y="780"/>
                  </a:lnTo>
                  <a:cubicBezTo>
                    <a:pt x="555" y="781"/>
                    <a:pt x="555" y="781"/>
                    <a:pt x="555" y="782"/>
                  </a:cubicBezTo>
                  <a:lnTo>
                    <a:pt x="555" y="782"/>
                  </a:lnTo>
                  <a:cubicBezTo>
                    <a:pt x="555" y="781"/>
                    <a:pt x="555" y="780"/>
                    <a:pt x="555" y="779"/>
                  </a:cubicBezTo>
                  <a:lnTo>
                    <a:pt x="555" y="779"/>
                  </a:lnTo>
                  <a:cubicBezTo>
                    <a:pt x="555" y="780"/>
                    <a:pt x="555" y="780"/>
                    <a:pt x="555" y="780"/>
                  </a:cubicBezTo>
                  <a:lnTo>
                    <a:pt x="555" y="780"/>
                  </a:lnTo>
                  <a:cubicBezTo>
                    <a:pt x="555" y="779"/>
                    <a:pt x="555" y="778"/>
                    <a:pt x="555" y="778"/>
                  </a:cubicBezTo>
                  <a:cubicBezTo>
                    <a:pt x="555" y="776"/>
                    <a:pt x="555" y="775"/>
                    <a:pt x="555" y="774"/>
                  </a:cubicBezTo>
                  <a:lnTo>
                    <a:pt x="555" y="774"/>
                  </a:lnTo>
                  <a:cubicBezTo>
                    <a:pt x="555" y="775"/>
                    <a:pt x="555" y="776"/>
                    <a:pt x="555" y="778"/>
                  </a:cubicBezTo>
                  <a:cubicBezTo>
                    <a:pt x="555" y="776"/>
                    <a:pt x="555" y="775"/>
                    <a:pt x="555" y="774"/>
                  </a:cubicBezTo>
                  <a:lnTo>
                    <a:pt x="555" y="774"/>
                  </a:lnTo>
                  <a:cubicBezTo>
                    <a:pt x="542" y="606"/>
                    <a:pt x="541" y="441"/>
                    <a:pt x="541" y="275"/>
                  </a:cubicBezTo>
                  <a:cubicBezTo>
                    <a:pt x="544" y="128"/>
                    <a:pt x="428" y="6"/>
                    <a:pt x="281"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1"/>
            <p:cNvSpPr/>
            <p:nvPr/>
          </p:nvSpPr>
          <p:spPr>
            <a:xfrm>
              <a:off x="4502100" y="4190750"/>
              <a:ext cx="324050" cy="80825"/>
            </a:xfrm>
            <a:custGeom>
              <a:avLst/>
              <a:gdLst/>
              <a:ahLst/>
              <a:cxnLst/>
              <a:rect l="l" t="t" r="r" b="b"/>
              <a:pathLst>
                <a:path w="12962" h="3233" extrusionOk="0">
                  <a:moveTo>
                    <a:pt x="12479" y="0"/>
                  </a:moveTo>
                  <a:cubicBezTo>
                    <a:pt x="12476" y="0"/>
                    <a:pt x="12473" y="1"/>
                    <a:pt x="12470" y="1"/>
                  </a:cubicBezTo>
                  <a:lnTo>
                    <a:pt x="12470" y="3"/>
                  </a:lnTo>
                  <a:cubicBezTo>
                    <a:pt x="11959" y="15"/>
                    <a:pt x="11452" y="93"/>
                    <a:pt x="10949" y="169"/>
                  </a:cubicBezTo>
                  <a:cubicBezTo>
                    <a:pt x="10791" y="180"/>
                    <a:pt x="10631" y="190"/>
                    <a:pt x="10472" y="200"/>
                  </a:cubicBezTo>
                  <a:cubicBezTo>
                    <a:pt x="10424" y="200"/>
                    <a:pt x="10376" y="201"/>
                    <a:pt x="10327" y="201"/>
                  </a:cubicBezTo>
                  <a:cubicBezTo>
                    <a:pt x="10231" y="201"/>
                    <a:pt x="10134" y="200"/>
                    <a:pt x="10036" y="200"/>
                  </a:cubicBezTo>
                  <a:cubicBezTo>
                    <a:pt x="9551" y="203"/>
                    <a:pt x="9069" y="219"/>
                    <a:pt x="8584" y="242"/>
                  </a:cubicBezTo>
                  <a:cubicBezTo>
                    <a:pt x="8089" y="263"/>
                    <a:pt x="7594" y="317"/>
                    <a:pt x="7099" y="369"/>
                  </a:cubicBezTo>
                  <a:cubicBezTo>
                    <a:pt x="6875" y="394"/>
                    <a:pt x="6655" y="416"/>
                    <a:pt x="6432" y="443"/>
                  </a:cubicBezTo>
                  <a:cubicBezTo>
                    <a:pt x="6279" y="458"/>
                    <a:pt x="6124" y="477"/>
                    <a:pt x="5974" y="493"/>
                  </a:cubicBezTo>
                  <a:cubicBezTo>
                    <a:pt x="5930" y="450"/>
                    <a:pt x="5880" y="416"/>
                    <a:pt x="5825" y="391"/>
                  </a:cubicBezTo>
                  <a:cubicBezTo>
                    <a:pt x="5708" y="339"/>
                    <a:pt x="5586" y="324"/>
                    <a:pt x="5463" y="324"/>
                  </a:cubicBezTo>
                  <a:cubicBezTo>
                    <a:pt x="5405" y="324"/>
                    <a:pt x="5347" y="327"/>
                    <a:pt x="5289" y="331"/>
                  </a:cubicBezTo>
                  <a:cubicBezTo>
                    <a:pt x="5106" y="339"/>
                    <a:pt x="4926" y="350"/>
                    <a:pt x="4749" y="363"/>
                  </a:cubicBezTo>
                  <a:cubicBezTo>
                    <a:pt x="4561" y="378"/>
                    <a:pt x="4375" y="394"/>
                    <a:pt x="4187" y="408"/>
                  </a:cubicBezTo>
                  <a:cubicBezTo>
                    <a:pt x="3782" y="439"/>
                    <a:pt x="3373" y="464"/>
                    <a:pt x="2967" y="497"/>
                  </a:cubicBezTo>
                  <a:cubicBezTo>
                    <a:pt x="2562" y="529"/>
                    <a:pt x="2164" y="562"/>
                    <a:pt x="1763" y="599"/>
                  </a:cubicBezTo>
                  <a:cubicBezTo>
                    <a:pt x="1601" y="615"/>
                    <a:pt x="1438" y="627"/>
                    <a:pt x="1275" y="643"/>
                  </a:cubicBezTo>
                  <a:cubicBezTo>
                    <a:pt x="1064" y="663"/>
                    <a:pt x="846" y="670"/>
                    <a:pt x="639" y="704"/>
                  </a:cubicBezTo>
                  <a:cubicBezTo>
                    <a:pt x="450" y="735"/>
                    <a:pt x="290" y="836"/>
                    <a:pt x="210" y="1014"/>
                  </a:cubicBezTo>
                  <a:cubicBezTo>
                    <a:pt x="163" y="1121"/>
                    <a:pt x="154" y="1241"/>
                    <a:pt x="187" y="1352"/>
                  </a:cubicBezTo>
                  <a:cubicBezTo>
                    <a:pt x="135" y="1413"/>
                    <a:pt x="98" y="1484"/>
                    <a:pt x="74" y="1560"/>
                  </a:cubicBezTo>
                  <a:cubicBezTo>
                    <a:pt x="16" y="1717"/>
                    <a:pt x="0" y="1867"/>
                    <a:pt x="63" y="2024"/>
                  </a:cubicBezTo>
                  <a:cubicBezTo>
                    <a:pt x="71" y="2043"/>
                    <a:pt x="79" y="2061"/>
                    <a:pt x="88" y="2079"/>
                  </a:cubicBezTo>
                  <a:cubicBezTo>
                    <a:pt x="41" y="2315"/>
                    <a:pt x="130" y="2556"/>
                    <a:pt x="320" y="2707"/>
                  </a:cubicBezTo>
                  <a:cubicBezTo>
                    <a:pt x="345" y="2725"/>
                    <a:pt x="367" y="2746"/>
                    <a:pt x="393" y="2763"/>
                  </a:cubicBezTo>
                  <a:cubicBezTo>
                    <a:pt x="481" y="2833"/>
                    <a:pt x="586" y="2879"/>
                    <a:pt x="697" y="2894"/>
                  </a:cubicBezTo>
                  <a:cubicBezTo>
                    <a:pt x="849" y="2934"/>
                    <a:pt x="1002" y="2943"/>
                    <a:pt x="1159" y="2952"/>
                  </a:cubicBezTo>
                  <a:cubicBezTo>
                    <a:pt x="1306" y="2959"/>
                    <a:pt x="1453" y="2962"/>
                    <a:pt x="1601" y="2963"/>
                  </a:cubicBezTo>
                  <a:cubicBezTo>
                    <a:pt x="1627" y="2995"/>
                    <a:pt x="1655" y="3024"/>
                    <a:pt x="1687" y="3051"/>
                  </a:cubicBezTo>
                  <a:cubicBezTo>
                    <a:pt x="1798" y="3137"/>
                    <a:pt x="1928" y="3159"/>
                    <a:pt x="2059" y="3201"/>
                  </a:cubicBezTo>
                  <a:cubicBezTo>
                    <a:pt x="2130" y="3204"/>
                    <a:pt x="2199" y="3211"/>
                    <a:pt x="2274" y="3217"/>
                  </a:cubicBezTo>
                  <a:cubicBezTo>
                    <a:pt x="2398" y="3228"/>
                    <a:pt x="2523" y="3223"/>
                    <a:pt x="2648" y="3228"/>
                  </a:cubicBezTo>
                  <a:cubicBezTo>
                    <a:pt x="2800" y="3229"/>
                    <a:pt x="2953" y="3233"/>
                    <a:pt x="3107" y="3233"/>
                  </a:cubicBezTo>
                  <a:cubicBezTo>
                    <a:pt x="3475" y="3229"/>
                    <a:pt x="3841" y="3223"/>
                    <a:pt x="4209" y="3214"/>
                  </a:cubicBezTo>
                  <a:cubicBezTo>
                    <a:pt x="4596" y="3201"/>
                    <a:pt x="4984" y="3172"/>
                    <a:pt x="5371" y="3150"/>
                  </a:cubicBezTo>
                  <a:cubicBezTo>
                    <a:pt x="5736" y="3131"/>
                    <a:pt x="6093" y="3098"/>
                    <a:pt x="6454" y="3060"/>
                  </a:cubicBezTo>
                  <a:cubicBezTo>
                    <a:pt x="6814" y="3021"/>
                    <a:pt x="7173" y="2945"/>
                    <a:pt x="7527" y="2871"/>
                  </a:cubicBezTo>
                  <a:cubicBezTo>
                    <a:pt x="7923" y="2793"/>
                    <a:pt x="8316" y="2694"/>
                    <a:pt x="8704" y="2597"/>
                  </a:cubicBezTo>
                  <a:cubicBezTo>
                    <a:pt x="9013" y="2523"/>
                    <a:pt x="9316" y="2433"/>
                    <a:pt x="9614" y="2326"/>
                  </a:cubicBezTo>
                  <a:cubicBezTo>
                    <a:pt x="9966" y="2201"/>
                    <a:pt x="10317" y="2074"/>
                    <a:pt x="10660" y="1911"/>
                  </a:cubicBezTo>
                  <a:cubicBezTo>
                    <a:pt x="10796" y="1844"/>
                    <a:pt x="10905" y="1758"/>
                    <a:pt x="10968" y="1614"/>
                  </a:cubicBezTo>
                  <a:lnTo>
                    <a:pt x="10979" y="1590"/>
                  </a:lnTo>
                  <a:cubicBezTo>
                    <a:pt x="10995" y="1584"/>
                    <a:pt x="11012" y="1581"/>
                    <a:pt x="11029" y="1576"/>
                  </a:cubicBezTo>
                  <a:cubicBezTo>
                    <a:pt x="11284" y="1499"/>
                    <a:pt x="11549" y="1441"/>
                    <a:pt x="11763" y="1277"/>
                  </a:cubicBezTo>
                  <a:cubicBezTo>
                    <a:pt x="11878" y="1191"/>
                    <a:pt x="11951" y="1061"/>
                    <a:pt x="11970" y="919"/>
                  </a:cubicBezTo>
                  <a:cubicBezTo>
                    <a:pt x="12166" y="900"/>
                    <a:pt x="12362" y="879"/>
                    <a:pt x="12556" y="848"/>
                  </a:cubicBezTo>
                  <a:cubicBezTo>
                    <a:pt x="12786" y="812"/>
                    <a:pt x="12961" y="621"/>
                    <a:pt x="12936" y="382"/>
                  </a:cubicBezTo>
                  <a:cubicBezTo>
                    <a:pt x="12911" y="142"/>
                    <a:pt x="12711" y="1"/>
                    <a:pt x="12485" y="1"/>
                  </a:cubicBezTo>
                  <a:cubicBezTo>
                    <a:pt x="12483" y="1"/>
                    <a:pt x="12481" y="0"/>
                    <a:pt x="1247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1"/>
            <p:cNvSpPr/>
            <p:nvPr/>
          </p:nvSpPr>
          <p:spPr>
            <a:xfrm>
              <a:off x="4890500" y="4018075"/>
              <a:ext cx="900" cy="850"/>
            </a:xfrm>
            <a:custGeom>
              <a:avLst/>
              <a:gdLst/>
              <a:ahLst/>
              <a:cxnLst/>
              <a:rect l="l" t="t" r="r" b="b"/>
              <a:pathLst>
                <a:path w="36" h="34" extrusionOk="0">
                  <a:moveTo>
                    <a:pt x="35" y="0"/>
                  </a:moveTo>
                  <a:cubicBezTo>
                    <a:pt x="27" y="7"/>
                    <a:pt x="19" y="13"/>
                    <a:pt x="12" y="21"/>
                  </a:cubicBezTo>
                  <a:lnTo>
                    <a:pt x="12" y="21"/>
                  </a:lnTo>
                  <a:cubicBezTo>
                    <a:pt x="14" y="19"/>
                    <a:pt x="17" y="18"/>
                    <a:pt x="20" y="16"/>
                  </a:cubicBezTo>
                  <a:cubicBezTo>
                    <a:pt x="23" y="10"/>
                    <a:pt x="29" y="7"/>
                    <a:pt x="35" y="0"/>
                  </a:cubicBezTo>
                  <a:close/>
                  <a:moveTo>
                    <a:pt x="12" y="21"/>
                  </a:moveTo>
                  <a:cubicBezTo>
                    <a:pt x="8" y="24"/>
                    <a:pt x="4" y="28"/>
                    <a:pt x="1" y="33"/>
                  </a:cubicBezTo>
                  <a:cubicBezTo>
                    <a:pt x="4" y="29"/>
                    <a:pt x="8" y="25"/>
                    <a:pt x="12" y="21"/>
                  </a:cubicBezTo>
                  <a:close/>
                </a:path>
              </a:pathLst>
            </a:custGeom>
            <a:solidFill>
              <a:srgbClr val="F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1"/>
            <p:cNvSpPr/>
            <p:nvPr/>
          </p:nvSpPr>
          <p:spPr>
            <a:xfrm>
              <a:off x="4794250" y="4085950"/>
              <a:ext cx="625" cy="375"/>
            </a:xfrm>
            <a:custGeom>
              <a:avLst/>
              <a:gdLst/>
              <a:ahLst/>
              <a:cxnLst/>
              <a:rect l="l" t="t" r="r" b="b"/>
              <a:pathLst>
                <a:path w="25" h="15" extrusionOk="0">
                  <a:moveTo>
                    <a:pt x="1" y="14"/>
                  </a:moveTo>
                  <a:cubicBezTo>
                    <a:pt x="9" y="10"/>
                    <a:pt x="16" y="5"/>
                    <a:pt x="24" y="0"/>
                  </a:cubicBezTo>
                  <a:cubicBezTo>
                    <a:pt x="16" y="5"/>
                    <a:pt x="9" y="10"/>
                    <a:pt x="1" y="14"/>
                  </a:cubicBezTo>
                  <a:close/>
                </a:path>
              </a:pathLst>
            </a:custGeom>
            <a:solidFill>
              <a:srgbClr val="F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1"/>
            <p:cNvSpPr/>
            <p:nvPr/>
          </p:nvSpPr>
          <p:spPr>
            <a:xfrm>
              <a:off x="4794050" y="4086300"/>
              <a:ext cx="225" cy="125"/>
            </a:xfrm>
            <a:custGeom>
              <a:avLst/>
              <a:gdLst/>
              <a:ahLst/>
              <a:cxnLst/>
              <a:rect l="l" t="t" r="r" b="b"/>
              <a:pathLst>
                <a:path w="9" h="5" extrusionOk="0">
                  <a:moveTo>
                    <a:pt x="1" y="5"/>
                  </a:moveTo>
                  <a:cubicBezTo>
                    <a:pt x="4" y="3"/>
                    <a:pt x="7" y="2"/>
                    <a:pt x="9" y="0"/>
                  </a:cubicBezTo>
                  <a:cubicBezTo>
                    <a:pt x="7" y="2"/>
                    <a:pt x="4" y="3"/>
                    <a:pt x="1" y="5"/>
                  </a:cubicBezTo>
                  <a:close/>
                </a:path>
              </a:pathLst>
            </a:custGeom>
            <a:solidFill>
              <a:srgbClr val="F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1"/>
            <p:cNvSpPr/>
            <p:nvPr/>
          </p:nvSpPr>
          <p:spPr>
            <a:xfrm>
              <a:off x="4793900" y="4086400"/>
              <a:ext cx="175" cy="125"/>
            </a:xfrm>
            <a:custGeom>
              <a:avLst/>
              <a:gdLst/>
              <a:ahLst/>
              <a:cxnLst/>
              <a:rect l="l" t="t" r="r" b="b"/>
              <a:pathLst>
                <a:path w="7" h="5" extrusionOk="0">
                  <a:moveTo>
                    <a:pt x="1" y="4"/>
                  </a:moveTo>
                  <a:lnTo>
                    <a:pt x="7" y="1"/>
                  </a:lnTo>
                  <a:lnTo>
                    <a:pt x="1" y="4"/>
                  </a:lnTo>
                  <a:close/>
                </a:path>
              </a:pathLst>
            </a:custGeom>
            <a:solidFill>
              <a:srgbClr val="F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1"/>
            <p:cNvSpPr/>
            <p:nvPr/>
          </p:nvSpPr>
          <p:spPr>
            <a:xfrm>
              <a:off x="4146700" y="2303425"/>
              <a:ext cx="11175" cy="11050"/>
            </a:xfrm>
            <a:custGeom>
              <a:avLst/>
              <a:gdLst/>
              <a:ahLst/>
              <a:cxnLst/>
              <a:rect l="l" t="t" r="r" b="b"/>
              <a:pathLst>
                <a:path w="447" h="442" extrusionOk="0">
                  <a:moveTo>
                    <a:pt x="230" y="0"/>
                  </a:moveTo>
                  <a:cubicBezTo>
                    <a:pt x="110" y="0"/>
                    <a:pt x="11" y="92"/>
                    <a:pt x="3" y="212"/>
                  </a:cubicBezTo>
                  <a:cubicBezTo>
                    <a:pt x="0" y="328"/>
                    <a:pt x="92" y="442"/>
                    <a:pt x="213" y="442"/>
                  </a:cubicBezTo>
                  <a:cubicBezTo>
                    <a:pt x="215" y="442"/>
                    <a:pt x="217" y="442"/>
                    <a:pt x="219" y="442"/>
                  </a:cubicBezTo>
                  <a:cubicBezTo>
                    <a:pt x="337" y="442"/>
                    <a:pt x="435" y="349"/>
                    <a:pt x="443" y="231"/>
                  </a:cubicBezTo>
                  <a:cubicBezTo>
                    <a:pt x="446" y="116"/>
                    <a:pt x="354" y="0"/>
                    <a:pt x="233" y="0"/>
                  </a:cubicBezTo>
                  <a:cubicBezTo>
                    <a:pt x="232" y="0"/>
                    <a:pt x="231" y="0"/>
                    <a:pt x="230" y="0"/>
                  </a:cubicBezTo>
                  <a:close/>
                </a:path>
              </a:pathLst>
            </a:custGeom>
            <a:solidFill>
              <a:srgbClr val="3E3E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1"/>
            <p:cNvSpPr/>
            <p:nvPr/>
          </p:nvSpPr>
          <p:spPr>
            <a:xfrm>
              <a:off x="4189850" y="1670900"/>
              <a:ext cx="65325" cy="195800"/>
            </a:xfrm>
            <a:custGeom>
              <a:avLst/>
              <a:gdLst/>
              <a:ahLst/>
              <a:cxnLst/>
              <a:rect l="l" t="t" r="r" b="b"/>
              <a:pathLst>
                <a:path w="2613" h="7832" extrusionOk="0">
                  <a:moveTo>
                    <a:pt x="716" y="0"/>
                  </a:moveTo>
                  <a:cubicBezTo>
                    <a:pt x="633" y="0"/>
                    <a:pt x="551" y="23"/>
                    <a:pt x="480" y="67"/>
                  </a:cubicBezTo>
                  <a:lnTo>
                    <a:pt x="480" y="66"/>
                  </a:lnTo>
                  <a:cubicBezTo>
                    <a:pt x="391" y="121"/>
                    <a:pt x="317" y="174"/>
                    <a:pt x="266" y="263"/>
                  </a:cubicBezTo>
                  <a:cubicBezTo>
                    <a:pt x="198" y="376"/>
                    <a:pt x="186" y="449"/>
                    <a:pt x="164" y="579"/>
                  </a:cubicBezTo>
                  <a:cubicBezTo>
                    <a:pt x="159" y="633"/>
                    <a:pt x="156" y="687"/>
                    <a:pt x="158" y="741"/>
                  </a:cubicBezTo>
                  <a:cubicBezTo>
                    <a:pt x="161" y="883"/>
                    <a:pt x="175" y="1026"/>
                    <a:pt x="200" y="1167"/>
                  </a:cubicBezTo>
                  <a:cubicBezTo>
                    <a:pt x="194" y="1182"/>
                    <a:pt x="186" y="1198"/>
                    <a:pt x="179" y="1212"/>
                  </a:cubicBezTo>
                  <a:cubicBezTo>
                    <a:pt x="115" y="1350"/>
                    <a:pt x="84" y="1513"/>
                    <a:pt x="62" y="1663"/>
                  </a:cubicBezTo>
                  <a:cubicBezTo>
                    <a:pt x="35" y="1829"/>
                    <a:pt x="20" y="1996"/>
                    <a:pt x="14" y="2164"/>
                  </a:cubicBezTo>
                  <a:cubicBezTo>
                    <a:pt x="1" y="2449"/>
                    <a:pt x="7" y="2735"/>
                    <a:pt x="29" y="3019"/>
                  </a:cubicBezTo>
                  <a:cubicBezTo>
                    <a:pt x="48" y="3307"/>
                    <a:pt x="67" y="3592"/>
                    <a:pt x="103" y="3878"/>
                  </a:cubicBezTo>
                  <a:cubicBezTo>
                    <a:pt x="134" y="4127"/>
                    <a:pt x="173" y="4376"/>
                    <a:pt x="223" y="4627"/>
                  </a:cubicBezTo>
                  <a:cubicBezTo>
                    <a:pt x="266" y="4829"/>
                    <a:pt x="308" y="5034"/>
                    <a:pt x="352" y="5236"/>
                  </a:cubicBezTo>
                  <a:lnTo>
                    <a:pt x="352" y="5239"/>
                  </a:lnTo>
                  <a:cubicBezTo>
                    <a:pt x="385" y="5441"/>
                    <a:pt x="441" y="5641"/>
                    <a:pt x="493" y="5839"/>
                  </a:cubicBezTo>
                  <a:cubicBezTo>
                    <a:pt x="541" y="6028"/>
                    <a:pt x="605" y="6214"/>
                    <a:pt x="687" y="6393"/>
                  </a:cubicBezTo>
                  <a:cubicBezTo>
                    <a:pt x="742" y="6507"/>
                    <a:pt x="815" y="6639"/>
                    <a:pt x="920" y="6711"/>
                  </a:cubicBezTo>
                  <a:cubicBezTo>
                    <a:pt x="954" y="6731"/>
                    <a:pt x="990" y="6745"/>
                    <a:pt x="1028" y="6756"/>
                  </a:cubicBezTo>
                  <a:cubicBezTo>
                    <a:pt x="995" y="6934"/>
                    <a:pt x="959" y="7122"/>
                    <a:pt x="1006" y="7288"/>
                  </a:cubicBezTo>
                  <a:cubicBezTo>
                    <a:pt x="1041" y="7464"/>
                    <a:pt x="1144" y="7619"/>
                    <a:pt x="1294" y="7717"/>
                  </a:cubicBezTo>
                  <a:cubicBezTo>
                    <a:pt x="1409" y="7794"/>
                    <a:pt x="1548" y="7831"/>
                    <a:pt x="1686" y="7831"/>
                  </a:cubicBezTo>
                  <a:cubicBezTo>
                    <a:pt x="1929" y="7831"/>
                    <a:pt x="2172" y="7716"/>
                    <a:pt x="2290" y="7490"/>
                  </a:cubicBezTo>
                  <a:cubicBezTo>
                    <a:pt x="2351" y="7371"/>
                    <a:pt x="2400" y="7246"/>
                    <a:pt x="2437" y="7116"/>
                  </a:cubicBezTo>
                  <a:cubicBezTo>
                    <a:pt x="2515" y="6841"/>
                    <a:pt x="2566" y="6557"/>
                    <a:pt x="2587" y="6271"/>
                  </a:cubicBezTo>
                  <a:cubicBezTo>
                    <a:pt x="2603" y="6019"/>
                    <a:pt x="2597" y="5762"/>
                    <a:pt x="2600" y="5511"/>
                  </a:cubicBezTo>
                  <a:cubicBezTo>
                    <a:pt x="2603" y="5223"/>
                    <a:pt x="2613" y="4943"/>
                    <a:pt x="2603" y="4658"/>
                  </a:cubicBezTo>
                  <a:cubicBezTo>
                    <a:pt x="2589" y="4328"/>
                    <a:pt x="2550" y="3999"/>
                    <a:pt x="2487" y="3675"/>
                  </a:cubicBezTo>
                  <a:cubicBezTo>
                    <a:pt x="2440" y="3415"/>
                    <a:pt x="2386" y="3160"/>
                    <a:pt x="2303" y="2912"/>
                  </a:cubicBezTo>
                  <a:cubicBezTo>
                    <a:pt x="2114" y="2337"/>
                    <a:pt x="1869" y="1783"/>
                    <a:pt x="1656" y="1216"/>
                  </a:cubicBezTo>
                  <a:lnTo>
                    <a:pt x="1656" y="1216"/>
                  </a:lnTo>
                  <a:cubicBezTo>
                    <a:pt x="1657" y="1219"/>
                    <a:pt x="1658" y="1222"/>
                    <a:pt x="1659" y="1226"/>
                  </a:cubicBezTo>
                  <a:cubicBezTo>
                    <a:pt x="1656" y="1217"/>
                    <a:pt x="1652" y="1207"/>
                    <a:pt x="1649" y="1198"/>
                  </a:cubicBezTo>
                  <a:lnTo>
                    <a:pt x="1649" y="1198"/>
                  </a:lnTo>
                  <a:cubicBezTo>
                    <a:pt x="1651" y="1204"/>
                    <a:pt x="1654" y="1210"/>
                    <a:pt x="1656" y="1216"/>
                  </a:cubicBezTo>
                  <a:lnTo>
                    <a:pt x="1656" y="1216"/>
                  </a:lnTo>
                  <a:cubicBezTo>
                    <a:pt x="1654" y="1209"/>
                    <a:pt x="1651" y="1203"/>
                    <a:pt x="1648" y="1196"/>
                  </a:cubicBezTo>
                  <a:lnTo>
                    <a:pt x="1648" y="1196"/>
                  </a:lnTo>
                  <a:cubicBezTo>
                    <a:pt x="1649" y="1196"/>
                    <a:pt x="1649" y="1197"/>
                    <a:pt x="1649" y="1198"/>
                  </a:cubicBezTo>
                  <a:lnTo>
                    <a:pt x="1649" y="1198"/>
                  </a:lnTo>
                  <a:cubicBezTo>
                    <a:pt x="1649" y="1197"/>
                    <a:pt x="1648" y="1196"/>
                    <a:pt x="1648" y="1195"/>
                  </a:cubicBezTo>
                  <a:lnTo>
                    <a:pt x="1648" y="1195"/>
                  </a:lnTo>
                  <a:cubicBezTo>
                    <a:pt x="1648" y="1195"/>
                    <a:pt x="1648" y="1195"/>
                    <a:pt x="1648" y="1196"/>
                  </a:cubicBezTo>
                  <a:lnTo>
                    <a:pt x="1648" y="1196"/>
                  </a:lnTo>
                  <a:cubicBezTo>
                    <a:pt x="1574" y="984"/>
                    <a:pt x="1490" y="778"/>
                    <a:pt x="1396" y="575"/>
                  </a:cubicBezTo>
                  <a:cubicBezTo>
                    <a:pt x="1338" y="449"/>
                    <a:pt x="1274" y="313"/>
                    <a:pt x="1182" y="210"/>
                  </a:cubicBezTo>
                  <a:cubicBezTo>
                    <a:pt x="1069" y="85"/>
                    <a:pt x="897" y="0"/>
                    <a:pt x="724" y="0"/>
                  </a:cubicBezTo>
                  <a:cubicBezTo>
                    <a:pt x="722" y="0"/>
                    <a:pt x="719" y="0"/>
                    <a:pt x="71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1"/>
            <p:cNvSpPr/>
            <p:nvPr/>
          </p:nvSpPr>
          <p:spPr>
            <a:xfrm>
              <a:off x="4204200" y="1669800"/>
              <a:ext cx="54800" cy="191825"/>
            </a:xfrm>
            <a:custGeom>
              <a:avLst/>
              <a:gdLst/>
              <a:ahLst/>
              <a:cxnLst/>
              <a:rect l="l" t="t" r="r" b="b"/>
              <a:pathLst>
                <a:path w="2192" h="7673" extrusionOk="0">
                  <a:moveTo>
                    <a:pt x="1019" y="4126"/>
                  </a:moveTo>
                  <a:lnTo>
                    <a:pt x="1019" y="4126"/>
                  </a:lnTo>
                  <a:cubicBezTo>
                    <a:pt x="1020" y="4131"/>
                    <a:pt x="1020" y="4135"/>
                    <a:pt x="1020" y="4140"/>
                  </a:cubicBezTo>
                  <a:lnTo>
                    <a:pt x="1020" y="4140"/>
                  </a:lnTo>
                  <a:cubicBezTo>
                    <a:pt x="1020" y="4135"/>
                    <a:pt x="1020" y="4131"/>
                    <a:pt x="1019" y="4126"/>
                  </a:cubicBezTo>
                  <a:close/>
                  <a:moveTo>
                    <a:pt x="411" y="0"/>
                  </a:moveTo>
                  <a:cubicBezTo>
                    <a:pt x="408" y="0"/>
                    <a:pt x="404" y="0"/>
                    <a:pt x="401" y="0"/>
                  </a:cubicBezTo>
                  <a:cubicBezTo>
                    <a:pt x="399" y="0"/>
                    <a:pt x="397" y="0"/>
                    <a:pt x="395" y="0"/>
                  </a:cubicBezTo>
                  <a:cubicBezTo>
                    <a:pt x="308" y="0"/>
                    <a:pt x="222" y="33"/>
                    <a:pt x="155" y="90"/>
                  </a:cubicBezTo>
                  <a:lnTo>
                    <a:pt x="153" y="90"/>
                  </a:lnTo>
                  <a:cubicBezTo>
                    <a:pt x="0" y="226"/>
                    <a:pt x="0" y="446"/>
                    <a:pt x="125" y="600"/>
                  </a:cubicBezTo>
                  <a:cubicBezTo>
                    <a:pt x="202" y="697"/>
                    <a:pt x="279" y="794"/>
                    <a:pt x="354" y="894"/>
                  </a:cubicBezTo>
                  <a:cubicBezTo>
                    <a:pt x="499" y="1120"/>
                    <a:pt x="604" y="1364"/>
                    <a:pt x="700" y="1613"/>
                  </a:cubicBezTo>
                  <a:cubicBezTo>
                    <a:pt x="831" y="2006"/>
                    <a:pt x="900" y="2407"/>
                    <a:pt x="936" y="2822"/>
                  </a:cubicBezTo>
                  <a:cubicBezTo>
                    <a:pt x="933" y="2781"/>
                    <a:pt x="930" y="2739"/>
                    <a:pt x="930" y="2698"/>
                  </a:cubicBezTo>
                  <a:lnTo>
                    <a:pt x="930" y="2698"/>
                  </a:lnTo>
                  <a:cubicBezTo>
                    <a:pt x="963" y="3197"/>
                    <a:pt x="988" y="3700"/>
                    <a:pt x="1027" y="4201"/>
                  </a:cubicBezTo>
                  <a:lnTo>
                    <a:pt x="1027" y="4201"/>
                  </a:lnTo>
                  <a:cubicBezTo>
                    <a:pt x="1025" y="4181"/>
                    <a:pt x="1022" y="4160"/>
                    <a:pt x="1020" y="4140"/>
                  </a:cubicBezTo>
                  <a:lnTo>
                    <a:pt x="1020" y="4140"/>
                  </a:lnTo>
                  <a:cubicBezTo>
                    <a:pt x="1031" y="4275"/>
                    <a:pt x="1042" y="4409"/>
                    <a:pt x="1052" y="4544"/>
                  </a:cubicBezTo>
                  <a:cubicBezTo>
                    <a:pt x="1069" y="4857"/>
                    <a:pt x="1083" y="5175"/>
                    <a:pt x="1083" y="5490"/>
                  </a:cubicBezTo>
                  <a:cubicBezTo>
                    <a:pt x="1083" y="5793"/>
                    <a:pt x="1069" y="6095"/>
                    <a:pt x="1022" y="6394"/>
                  </a:cubicBezTo>
                  <a:cubicBezTo>
                    <a:pt x="964" y="6637"/>
                    <a:pt x="885" y="6869"/>
                    <a:pt x="841" y="7112"/>
                  </a:cubicBezTo>
                  <a:cubicBezTo>
                    <a:pt x="833" y="7205"/>
                    <a:pt x="853" y="7299"/>
                    <a:pt x="899" y="7382"/>
                  </a:cubicBezTo>
                  <a:cubicBezTo>
                    <a:pt x="958" y="7508"/>
                    <a:pt x="1068" y="7602"/>
                    <a:pt x="1198" y="7645"/>
                  </a:cubicBezTo>
                  <a:cubicBezTo>
                    <a:pt x="1253" y="7664"/>
                    <a:pt x="1311" y="7673"/>
                    <a:pt x="1368" y="7673"/>
                  </a:cubicBezTo>
                  <a:cubicBezTo>
                    <a:pt x="1406" y="7673"/>
                    <a:pt x="1443" y="7669"/>
                    <a:pt x="1480" y="7661"/>
                  </a:cubicBezTo>
                  <a:cubicBezTo>
                    <a:pt x="1600" y="7636"/>
                    <a:pt x="1750" y="7552"/>
                    <a:pt x="1812" y="7437"/>
                  </a:cubicBezTo>
                  <a:cubicBezTo>
                    <a:pt x="1884" y="7304"/>
                    <a:pt x="1948" y="7168"/>
                    <a:pt x="2004" y="7029"/>
                  </a:cubicBezTo>
                  <a:cubicBezTo>
                    <a:pt x="2070" y="6844"/>
                    <a:pt x="2117" y="6651"/>
                    <a:pt x="2143" y="6457"/>
                  </a:cubicBezTo>
                  <a:cubicBezTo>
                    <a:pt x="2192" y="6147"/>
                    <a:pt x="2192" y="5837"/>
                    <a:pt x="2181" y="5524"/>
                  </a:cubicBezTo>
                  <a:cubicBezTo>
                    <a:pt x="2164" y="4841"/>
                    <a:pt x="2079" y="4162"/>
                    <a:pt x="1974" y="3487"/>
                  </a:cubicBezTo>
                  <a:cubicBezTo>
                    <a:pt x="1924" y="3161"/>
                    <a:pt x="1888" y="2836"/>
                    <a:pt x="1838" y="2510"/>
                  </a:cubicBezTo>
                  <a:cubicBezTo>
                    <a:pt x="1783" y="2184"/>
                    <a:pt x="1682" y="1871"/>
                    <a:pt x="1556" y="1564"/>
                  </a:cubicBezTo>
                  <a:cubicBezTo>
                    <a:pt x="1453" y="1308"/>
                    <a:pt x="1326" y="1060"/>
                    <a:pt x="1181" y="824"/>
                  </a:cubicBezTo>
                  <a:cubicBezTo>
                    <a:pt x="1027" y="575"/>
                    <a:pt x="847" y="348"/>
                    <a:pt x="665" y="118"/>
                  </a:cubicBezTo>
                  <a:cubicBezTo>
                    <a:pt x="602" y="44"/>
                    <a:pt x="509" y="0"/>
                    <a:pt x="41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1"/>
            <p:cNvSpPr/>
            <p:nvPr/>
          </p:nvSpPr>
          <p:spPr>
            <a:xfrm>
              <a:off x="4215075" y="1656475"/>
              <a:ext cx="73650" cy="222775"/>
            </a:xfrm>
            <a:custGeom>
              <a:avLst/>
              <a:gdLst/>
              <a:ahLst/>
              <a:cxnLst/>
              <a:rect l="l" t="t" r="r" b="b"/>
              <a:pathLst>
                <a:path w="2946" h="8911" extrusionOk="0">
                  <a:moveTo>
                    <a:pt x="623" y="1"/>
                  </a:moveTo>
                  <a:cubicBezTo>
                    <a:pt x="539" y="1"/>
                    <a:pt x="456" y="21"/>
                    <a:pt x="381" y="60"/>
                  </a:cubicBezTo>
                  <a:cubicBezTo>
                    <a:pt x="100" y="204"/>
                    <a:pt x="0" y="543"/>
                    <a:pt x="132" y="820"/>
                  </a:cubicBezTo>
                  <a:cubicBezTo>
                    <a:pt x="398" y="1388"/>
                    <a:pt x="648" y="1963"/>
                    <a:pt x="869" y="2553"/>
                  </a:cubicBezTo>
                  <a:cubicBezTo>
                    <a:pt x="872" y="2561"/>
                    <a:pt x="875" y="2569"/>
                    <a:pt x="879" y="2576"/>
                  </a:cubicBezTo>
                  <a:cubicBezTo>
                    <a:pt x="904" y="2700"/>
                    <a:pt x="930" y="2825"/>
                    <a:pt x="952" y="2951"/>
                  </a:cubicBezTo>
                  <a:cubicBezTo>
                    <a:pt x="1074" y="3586"/>
                    <a:pt x="1173" y="4220"/>
                    <a:pt x="1236" y="4864"/>
                  </a:cubicBezTo>
                  <a:cubicBezTo>
                    <a:pt x="1264" y="5235"/>
                    <a:pt x="1281" y="5608"/>
                    <a:pt x="1265" y="5979"/>
                  </a:cubicBezTo>
                  <a:cubicBezTo>
                    <a:pt x="1250" y="6351"/>
                    <a:pt x="1211" y="6716"/>
                    <a:pt x="1156" y="7086"/>
                  </a:cubicBezTo>
                  <a:cubicBezTo>
                    <a:pt x="1123" y="7248"/>
                    <a:pt x="1085" y="7411"/>
                    <a:pt x="1037" y="7569"/>
                  </a:cubicBezTo>
                  <a:cubicBezTo>
                    <a:pt x="927" y="7806"/>
                    <a:pt x="780" y="8081"/>
                    <a:pt x="854" y="8340"/>
                  </a:cubicBezTo>
                  <a:lnTo>
                    <a:pt x="855" y="8340"/>
                  </a:lnTo>
                  <a:cubicBezTo>
                    <a:pt x="882" y="8460"/>
                    <a:pt x="938" y="8571"/>
                    <a:pt x="1020" y="8665"/>
                  </a:cubicBezTo>
                  <a:lnTo>
                    <a:pt x="1020" y="8669"/>
                  </a:lnTo>
                  <a:cubicBezTo>
                    <a:pt x="1152" y="8824"/>
                    <a:pt x="1361" y="8910"/>
                    <a:pt x="1568" y="8910"/>
                  </a:cubicBezTo>
                  <a:cubicBezTo>
                    <a:pt x="1680" y="8910"/>
                    <a:pt x="1791" y="8885"/>
                    <a:pt x="1888" y="8831"/>
                  </a:cubicBezTo>
                  <a:cubicBezTo>
                    <a:pt x="2064" y="8733"/>
                    <a:pt x="2175" y="8589"/>
                    <a:pt x="2297" y="8438"/>
                  </a:cubicBezTo>
                  <a:cubicBezTo>
                    <a:pt x="2368" y="8354"/>
                    <a:pt x="2429" y="8261"/>
                    <a:pt x="2482" y="8164"/>
                  </a:cubicBezTo>
                  <a:cubicBezTo>
                    <a:pt x="2665" y="7815"/>
                    <a:pt x="2795" y="7443"/>
                    <a:pt x="2869" y="7056"/>
                  </a:cubicBezTo>
                  <a:cubicBezTo>
                    <a:pt x="2936" y="6694"/>
                    <a:pt x="2936" y="6325"/>
                    <a:pt x="2939" y="5958"/>
                  </a:cubicBezTo>
                  <a:cubicBezTo>
                    <a:pt x="2945" y="5529"/>
                    <a:pt x="2906" y="5102"/>
                    <a:pt x="2851" y="4678"/>
                  </a:cubicBezTo>
                  <a:cubicBezTo>
                    <a:pt x="2764" y="3934"/>
                    <a:pt x="2604" y="3204"/>
                    <a:pt x="2311" y="2515"/>
                  </a:cubicBezTo>
                  <a:cubicBezTo>
                    <a:pt x="2177" y="2185"/>
                    <a:pt x="2029" y="1850"/>
                    <a:pt x="1840" y="1546"/>
                  </a:cubicBezTo>
                  <a:cubicBezTo>
                    <a:pt x="1801" y="1438"/>
                    <a:pt x="1760" y="1332"/>
                    <a:pt x="1712" y="1228"/>
                  </a:cubicBezTo>
                  <a:cubicBezTo>
                    <a:pt x="1591" y="954"/>
                    <a:pt x="1461" y="685"/>
                    <a:pt x="1253" y="464"/>
                  </a:cubicBezTo>
                  <a:cubicBezTo>
                    <a:pt x="1232" y="444"/>
                    <a:pt x="1211" y="424"/>
                    <a:pt x="1186" y="406"/>
                  </a:cubicBezTo>
                  <a:cubicBezTo>
                    <a:pt x="1171" y="374"/>
                    <a:pt x="1157" y="341"/>
                    <a:pt x="1142" y="308"/>
                  </a:cubicBezTo>
                  <a:cubicBezTo>
                    <a:pt x="1049" y="111"/>
                    <a:pt x="841" y="1"/>
                    <a:pt x="633" y="1"/>
                  </a:cubicBezTo>
                  <a:cubicBezTo>
                    <a:pt x="630" y="1"/>
                    <a:pt x="627" y="1"/>
                    <a:pt x="62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1"/>
            <p:cNvSpPr/>
            <p:nvPr/>
          </p:nvSpPr>
          <p:spPr>
            <a:xfrm>
              <a:off x="4279775" y="1644200"/>
              <a:ext cx="65475" cy="239075"/>
            </a:xfrm>
            <a:custGeom>
              <a:avLst/>
              <a:gdLst/>
              <a:ahLst/>
              <a:cxnLst/>
              <a:rect l="l" t="t" r="r" b="b"/>
              <a:pathLst>
                <a:path w="2619" h="9563" extrusionOk="0">
                  <a:moveTo>
                    <a:pt x="1087" y="4429"/>
                  </a:moveTo>
                  <a:cubicBezTo>
                    <a:pt x="1087" y="4437"/>
                    <a:pt x="1088" y="4445"/>
                    <a:pt x="1089" y="4453"/>
                  </a:cubicBezTo>
                  <a:cubicBezTo>
                    <a:pt x="1089" y="4445"/>
                    <a:pt x="1088" y="4437"/>
                    <a:pt x="1087" y="4429"/>
                  </a:cubicBezTo>
                  <a:close/>
                  <a:moveTo>
                    <a:pt x="666" y="0"/>
                  </a:moveTo>
                  <a:cubicBezTo>
                    <a:pt x="574" y="0"/>
                    <a:pt x="484" y="22"/>
                    <a:pt x="403" y="65"/>
                  </a:cubicBezTo>
                  <a:lnTo>
                    <a:pt x="406" y="65"/>
                  </a:lnTo>
                  <a:cubicBezTo>
                    <a:pt x="118" y="209"/>
                    <a:pt x="0" y="573"/>
                    <a:pt x="148" y="857"/>
                  </a:cubicBezTo>
                  <a:cubicBezTo>
                    <a:pt x="190" y="940"/>
                    <a:pt x="234" y="1021"/>
                    <a:pt x="279" y="1103"/>
                  </a:cubicBezTo>
                  <a:cubicBezTo>
                    <a:pt x="343" y="1245"/>
                    <a:pt x="404" y="1389"/>
                    <a:pt x="458" y="1538"/>
                  </a:cubicBezTo>
                  <a:lnTo>
                    <a:pt x="458" y="1538"/>
                  </a:lnTo>
                  <a:cubicBezTo>
                    <a:pt x="770" y="2472"/>
                    <a:pt x="990" y="3438"/>
                    <a:pt x="1086" y="4419"/>
                  </a:cubicBezTo>
                  <a:lnTo>
                    <a:pt x="1086" y="4419"/>
                  </a:lnTo>
                  <a:cubicBezTo>
                    <a:pt x="1086" y="4422"/>
                    <a:pt x="1087" y="4426"/>
                    <a:pt x="1087" y="4429"/>
                  </a:cubicBezTo>
                  <a:lnTo>
                    <a:pt x="1087" y="4429"/>
                  </a:lnTo>
                  <a:cubicBezTo>
                    <a:pt x="1087" y="4428"/>
                    <a:pt x="1087" y="4428"/>
                    <a:pt x="1087" y="4427"/>
                  </a:cubicBezTo>
                  <a:lnTo>
                    <a:pt x="1087" y="4427"/>
                  </a:lnTo>
                  <a:cubicBezTo>
                    <a:pt x="1090" y="4462"/>
                    <a:pt x="1093" y="4496"/>
                    <a:pt x="1096" y="4530"/>
                  </a:cubicBezTo>
                  <a:cubicBezTo>
                    <a:pt x="1139" y="5169"/>
                    <a:pt x="1165" y="5806"/>
                    <a:pt x="1126" y="6448"/>
                  </a:cubicBezTo>
                  <a:cubicBezTo>
                    <a:pt x="1088" y="7055"/>
                    <a:pt x="1055" y="7669"/>
                    <a:pt x="945" y="8270"/>
                  </a:cubicBezTo>
                  <a:lnTo>
                    <a:pt x="945" y="8270"/>
                  </a:lnTo>
                  <a:cubicBezTo>
                    <a:pt x="939" y="8301"/>
                    <a:pt x="933" y="8332"/>
                    <a:pt x="927" y="8363"/>
                  </a:cubicBezTo>
                  <a:cubicBezTo>
                    <a:pt x="927" y="8361"/>
                    <a:pt x="927" y="8361"/>
                    <a:pt x="927" y="8359"/>
                  </a:cubicBezTo>
                  <a:cubicBezTo>
                    <a:pt x="887" y="8579"/>
                    <a:pt x="819" y="8790"/>
                    <a:pt x="857" y="9014"/>
                  </a:cubicBezTo>
                  <a:cubicBezTo>
                    <a:pt x="915" y="9339"/>
                    <a:pt x="1227" y="9563"/>
                    <a:pt x="1544" y="9563"/>
                  </a:cubicBezTo>
                  <a:cubicBezTo>
                    <a:pt x="1591" y="9563"/>
                    <a:pt x="1637" y="9558"/>
                    <a:pt x="1683" y="9548"/>
                  </a:cubicBezTo>
                  <a:cubicBezTo>
                    <a:pt x="1862" y="9510"/>
                    <a:pt x="2019" y="9405"/>
                    <a:pt x="2119" y="9253"/>
                  </a:cubicBezTo>
                  <a:cubicBezTo>
                    <a:pt x="2153" y="9203"/>
                    <a:pt x="2178" y="9149"/>
                    <a:pt x="2197" y="9091"/>
                  </a:cubicBezTo>
                  <a:cubicBezTo>
                    <a:pt x="2310" y="8865"/>
                    <a:pt x="2374" y="8605"/>
                    <a:pt x="2430" y="8359"/>
                  </a:cubicBezTo>
                  <a:cubicBezTo>
                    <a:pt x="2509" y="8009"/>
                    <a:pt x="2551" y="7650"/>
                    <a:pt x="2560" y="7292"/>
                  </a:cubicBezTo>
                  <a:cubicBezTo>
                    <a:pt x="2573" y="7152"/>
                    <a:pt x="2582" y="7015"/>
                    <a:pt x="2587" y="6875"/>
                  </a:cubicBezTo>
                  <a:cubicBezTo>
                    <a:pt x="2618" y="5994"/>
                    <a:pt x="2568" y="5111"/>
                    <a:pt x="2437" y="4237"/>
                  </a:cubicBezTo>
                  <a:cubicBezTo>
                    <a:pt x="2322" y="3481"/>
                    <a:pt x="2147" y="2728"/>
                    <a:pt x="1942" y="1990"/>
                  </a:cubicBezTo>
                  <a:cubicBezTo>
                    <a:pt x="1853" y="1661"/>
                    <a:pt x="1760" y="1323"/>
                    <a:pt x="1615" y="1012"/>
                  </a:cubicBezTo>
                  <a:cubicBezTo>
                    <a:pt x="1480" y="722"/>
                    <a:pt x="1311" y="448"/>
                    <a:pt x="1112" y="196"/>
                  </a:cubicBezTo>
                  <a:cubicBezTo>
                    <a:pt x="1009" y="65"/>
                    <a:pt x="841" y="0"/>
                    <a:pt x="675" y="0"/>
                  </a:cubicBezTo>
                  <a:cubicBezTo>
                    <a:pt x="672" y="0"/>
                    <a:pt x="669" y="0"/>
                    <a:pt x="66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1"/>
            <p:cNvSpPr/>
            <p:nvPr/>
          </p:nvSpPr>
          <p:spPr>
            <a:xfrm>
              <a:off x="4406125" y="1183575"/>
              <a:ext cx="80175" cy="149775"/>
            </a:xfrm>
            <a:custGeom>
              <a:avLst/>
              <a:gdLst/>
              <a:ahLst/>
              <a:cxnLst/>
              <a:rect l="l" t="t" r="r" b="b"/>
              <a:pathLst>
                <a:path w="3207" h="5991" extrusionOk="0">
                  <a:moveTo>
                    <a:pt x="2425" y="1964"/>
                  </a:moveTo>
                  <a:cubicBezTo>
                    <a:pt x="2423" y="1970"/>
                    <a:pt x="2422" y="1977"/>
                    <a:pt x="2420" y="1983"/>
                  </a:cubicBezTo>
                  <a:lnTo>
                    <a:pt x="2420" y="1983"/>
                  </a:lnTo>
                  <a:cubicBezTo>
                    <a:pt x="2422" y="1977"/>
                    <a:pt x="2424" y="1970"/>
                    <a:pt x="2425" y="1964"/>
                  </a:cubicBezTo>
                  <a:close/>
                  <a:moveTo>
                    <a:pt x="2889" y="0"/>
                  </a:moveTo>
                  <a:cubicBezTo>
                    <a:pt x="2797" y="2"/>
                    <a:pt x="2709" y="47"/>
                    <a:pt x="2654" y="124"/>
                  </a:cubicBezTo>
                  <a:lnTo>
                    <a:pt x="2654" y="123"/>
                  </a:lnTo>
                  <a:cubicBezTo>
                    <a:pt x="2588" y="213"/>
                    <a:pt x="2524" y="301"/>
                    <a:pt x="2459" y="392"/>
                  </a:cubicBezTo>
                  <a:cubicBezTo>
                    <a:pt x="2416" y="379"/>
                    <a:pt x="2372" y="372"/>
                    <a:pt x="2327" y="372"/>
                  </a:cubicBezTo>
                  <a:cubicBezTo>
                    <a:pt x="2297" y="372"/>
                    <a:pt x="2267" y="375"/>
                    <a:pt x="2238" y="381"/>
                  </a:cubicBezTo>
                  <a:cubicBezTo>
                    <a:pt x="2172" y="342"/>
                    <a:pt x="2098" y="322"/>
                    <a:pt x="2023" y="322"/>
                  </a:cubicBezTo>
                  <a:cubicBezTo>
                    <a:pt x="1994" y="322"/>
                    <a:pt x="1966" y="325"/>
                    <a:pt x="1937" y="331"/>
                  </a:cubicBezTo>
                  <a:cubicBezTo>
                    <a:pt x="1718" y="372"/>
                    <a:pt x="1590" y="561"/>
                    <a:pt x="1467" y="727"/>
                  </a:cubicBezTo>
                  <a:cubicBezTo>
                    <a:pt x="1367" y="854"/>
                    <a:pt x="1291" y="998"/>
                    <a:pt x="1214" y="1137"/>
                  </a:cubicBezTo>
                  <a:cubicBezTo>
                    <a:pt x="1020" y="1502"/>
                    <a:pt x="863" y="1881"/>
                    <a:pt x="713" y="2268"/>
                  </a:cubicBezTo>
                  <a:cubicBezTo>
                    <a:pt x="577" y="2629"/>
                    <a:pt x="436" y="2989"/>
                    <a:pt x="310" y="3357"/>
                  </a:cubicBezTo>
                  <a:cubicBezTo>
                    <a:pt x="257" y="3523"/>
                    <a:pt x="218" y="3699"/>
                    <a:pt x="177" y="3871"/>
                  </a:cubicBezTo>
                  <a:cubicBezTo>
                    <a:pt x="123" y="4098"/>
                    <a:pt x="74" y="4323"/>
                    <a:pt x="43" y="4553"/>
                  </a:cubicBezTo>
                  <a:cubicBezTo>
                    <a:pt x="18" y="4730"/>
                    <a:pt x="4" y="4909"/>
                    <a:pt x="0" y="5087"/>
                  </a:cubicBezTo>
                  <a:cubicBezTo>
                    <a:pt x="0" y="5277"/>
                    <a:pt x="0" y="5487"/>
                    <a:pt x="101" y="5656"/>
                  </a:cubicBezTo>
                  <a:cubicBezTo>
                    <a:pt x="180" y="5786"/>
                    <a:pt x="282" y="5865"/>
                    <a:pt x="420" y="5927"/>
                  </a:cubicBezTo>
                  <a:cubicBezTo>
                    <a:pt x="497" y="5963"/>
                    <a:pt x="578" y="5975"/>
                    <a:pt x="663" y="5984"/>
                  </a:cubicBezTo>
                  <a:cubicBezTo>
                    <a:pt x="697" y="5989"/>
                    <a:pt x="733" y="5991"/>
                    <a:pt x="769" y="5991"/>
                  </a:cubicBezTo>
                  <a:cubicBezTo>
                    <a:pt x="856" y="5991"/>
                    <a:pt x="945" y="5980"/>
                    <a:pt x="1026" y="5969"/>
                  </a:cubicBezTo>
                  <a:cubicBezTo>
                    <a:pt x="1342" y="5920"/>
                    <a:pt x="1610" y="5700"/>
                    <a:pt x="1796" y="5451"/>
                  </a:cubicBezTo>
                  <a:cubicBezTo>
                    <a:pt x="1997" y="5180"/>
                    <a:pt x="2092" y="4832"/>
                    <a:pt x="2166" y="4506"/>
                  </a:cubicBezTo>
                  <a:cubicBezTo>
                    <a:pt x="2267" y="4068"/>
                    <a:pt x="2332" y="3622"/>
                    <a:pt x="2335" y="3171"/>
                  </a:cubicBezTo>
                  <a:cubicBezTo>
                    <a:pt x="2338" y="2778"/>
                    <a:pt x="2354" y="2383"/>
                    <a:pt x="2418" y="1995"/>
                  </a:cubicBezTo>
                  <a:cubicBezTo>
                    <a:pt x="2419" y="1991"/>
                    <a:pt x="2420" y="1987"/>
                    <a:pt x="2420" y="1983"/>
                  </a:cubicBezTo>
                  <a:lnTo>
                    <a:pt x="2420" y="1983"/>
                  </a:lnTo>
                  <a:cubicBezTo>
                    <a:pt x="2420" y="1987"/>
                    <a:pt x="2419" y="1990"/>
                    <a:pt x="2418" y="1994"/>
                  </a:cubicBezTo>
                  <a:lnTo>
                    <a:pt x="2430" y="1925"/>
                  </a:lnTo>
                  <a:lnTo>
                    <a:pt x="2430" y="1925"/>
                  </a:lnTo>
                  <a:cubicBezTo>
                    <a:pt x="2429" y="1938"/>
                    <a:pt x="2428" y="1951"/>
                    <a:pt x="2425" y="1964"/>
                  </a:cubicBezTo>
                  <a:lnTo>
                    <a:pt x="2425" y="1964"/>
                  </a:lnTo>
                  <a:cubicBezTo>
                    <a:pt x="2493" y="1666"/>
                    <a:pt x="2588" y="1375"/>
                    <a:pt x="2707" y="1093"/>
                  </a:cubicBezTo>
                  <a:cubicBezTo>
                    <a:pt x="2734" y="1051"/>
                    <a:pt x="2756" y="1006"/>
                    <a:pt x="2770" y="957"/>
                  </a:cubicBezTo>
                  <a:cubicBezTo>
                    <a:pt x="2870" y="772"/>
                    <a:pt x="2994" y="605"/>
                    <a:pt x="3118" y="434"/>
                  </a:cubicBezTo>
                  <a:cubicBezTo>
                    <a:pt x="3207" y="312"/>
                    <a:pt x="3163" y="127"/>
                    <a:pt x="3041" y="47"/>
                  </a:cubicBezTo>
                  <a:cubicBezTo>
                    <a:pt x="2996" y="16"/>
                    <a:pt x="2942" y="0"/>
                    <a:pt x="288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1"/>
            <p:cNvSpPr/>
            <p:nvPr/>
          </p:nvSpPr>
          <p:spPr>
            <a:xfrm>
              <a:off x="7033650" y="3562100"/>
              <a:ext cx="66425" cy="115525"/>
            </a:xfrm>
            <a:custGeom>
              <a:avLst/>
              <a:gdLst/>
              <a:ahLst/>
              <a:cxnLst/>
              <a:rect l="l" t="t" r="r" b="b"/>
              <a:pathLst>
                <a:path w="2657" h="4621" extrusionOk="0">
                  <a:moveTo>
                    <a:pt x="1025" y="1105"/>
                  </a:moveTo>
                  <a:lnTo>
                    <a:pt x="1025" y="1105"/>
                  </a:lnTo>
                  <a:cubicBezTo>
                    <a:pt x="1022" y="1112"/>
                    <a:pt x="1017" y="1120"/>
                    <a:pt x="1012" y="1128"/>
                  </a:cubicBezTo>
                  <a:cubicBezTo>
                    <a:pt x="1017" y="1120"/>
                    <a:pt x="1020" y="1114"/>
                    <a:pt x="1025" y="1105"/>
                  </a:cubicBezTo>
                  <a:close/>
                  <a:moveTo>
                    <a:pt x="1280" y="2083"/>
                  </a:moveTo>
                  <a:cubicBezTo>
                    <a:pt x="1280" y="2091"/>
                    <a:pt x="1280" y="2099"/>
                    <a:pt x="1281" y="2107"/>
                  </a:cubicBezTo>
                  <a:cubicBezTo>
                    <a:pt x="1280" y="2100"/>
                    <a:pt x="1278" y="2093"/>
                    <a:pt x="1278" y="2085"/>
                  </a:cubicBezTo>
                  <a:cubicBezTo>
                    <a:pt x="1278" y="2085"/>
                    <a:pt x="1278" y="2083"/>
                    <a:pt x="1280" y="2083"/>
                  </a:cubicBezTo>
                  <a:close/>
                  <a:moveTo>
                    <a:pt x="1493" y="1"/>
                  </a:moveTo>
                  <a:cubicBezTo>
                    <a:pt x="1305" y="2"/>
                    <a:pt x="1148" y="150"/>
                    <a:pt x="1137" y="339"/>
                  </a:cubicBezTo>
                  <a:cubicBezTo>
                    <a:pt x="1122" y="521"/>
                    <a:pt x="1112" y="705"/>
                    <a:pt x="1084" y="887"/>
                  </a:cubicBezTo>
                  <a:cubicBezTo>
                    <a:pt x="1050" y="1078"/>
                    <a:pt x="962" y="1255"/>
                    <a:pt x="834" y="1400"/>
                  </a:cubicBezTo>
                  <a:cubicBezTo>
                    <a:pt x="791" y="1441"/>
                    <a:pt x="748" y="1480"/>
                    <a:pt x="702" y="1516"/>
                  </a:cubicBezTo>
                  <a:cubicBezTo>
                    <a:pt x="572" y="1623"/>
                    <a:pt x="481" y="1734"/>
                    <a:pt x="419" y="1889"/>
                  </a:cubicBezTo>
                  <a:cubicBezTo>
                    <a:pt x="397" y="1958"/>
                    <a:pt x="386" y="2030"/>
                    <a:pt x="387" y="2103"/>
                  </a:cubicBezTo>
                  <a:cubicBezTo>
                    <a:pt x="387" y="2103"/>
                    <a:pt x="386" y="2102"/>
                    <a:pt x="385" y="2102"/>
                  </a:cubicBezTo>
                  <a:cubicBezTo>
                    <a:pt x="385" y="2102"/>
                    <a:pt x="384" y="2103"/>
                    <a:pt x="384" y="2103"/>
                  </a:cubicBezTo>
                  <a:cubicBezTo>
                    <a:pt x="138" y="2154"/>
                    <a:pt x="1" y="2390"/>
                    <a:pt x="41" y="2630"/>
                  </a:cubicBezTo>
                  <a:cubicBezTo>
                    <a:pt x="66" y="2780"/>
                    <a:pt x="102" y="2930"/>
                    <a:pt x="185" y="3060"/>
                  </a:cubicBezTo>
                  <a:cubicBezTo>
                    <a:pt x="240" y="3149"/>
                    <a:pt x="300" y="3235"/>
                    <a:pt x="364" y="3318"/>
                  </a:cubicBezTo>
                  <a:cubicBezTo>
                    <a:pt x="477" y="3456"/>
                    <a:pt x="594" y="3583"/>
                    <a:pt x="705" y="3715"/>
                  </a:cubicBezTo>
                  <a:cubicBezTo>
                    <a:pt x="887" y="3926"/>
                    <a:pt x="1067" y="4142"/>
                    <a:pt x="1281" y="4320"/>
                  </a:cubicBezTo>
                  <a:cubicBezTo>
                    <a:pt x="1463" y="4477"/>
                    <a:pt x="1667" y="4609"/>
                    <a:pt x="1912" y="4620"/>
                  </a:cubicBezTo>
                  <a:cubicBezTo>
                    <a:pt x="1922" y="4620"/>
                    <a:pt x="1931" y="4620"/>
                    <a:pt x="1941" y="4620"/>
                  </a:cubicBezTo>
                  <a:cubicBezTo>
                    <a:pt x="2050" y="4620"/>
                    <a:pt x="2157" y="4595"/>
                    <a:pt x="2255" y="4547"/>
                  </a:cubicBezTo>
                  <a:cubicBezTo>
                    <a:pt x="2373" y="4491"/>
                    <a:pt x="2437" y="4418"/>
                    <a:pt x="2520" y="4314"/>
                  </a:cubicBezTo>
                  <a:cubicBezTo>
                    <a:pt x="2656" y="4145"/>
                    <a:pt x="2655" y="3849"/>
                    <a:pt x="2554" y="3660"/>
                  </a:cubicBezTo>
                  <a:cubicBezTo>
                    <a:pt x="2509" y="3578"/>
                    <a:pt x="2453" y="3502"/>
                    <a:pt x="2388" y="3433"/>
                  </a:cubicBezTo>
                  <a:cubicBezTo>
                    <a:pt x="2309" y="3337"/>
                    <a:pt x="2219" y="3245"/>
                    <a:pt x="2133" y="3152"/>
                  </a:cubicBezTo>
                  <a:cubicBezTo>
                    <a:pt x="1905" y="2905"/>
                    <a:pt x="1660" y="2670"/>
                    <a:pt x="1461" y="2398"/>
                  </a:cubicBezTo>
                  <a:cubicBezTo>
                    <a:pt x="1397" y="2290"/>
                    <a:pt x="1339" y="2180"/>
                    <a:pt x="1289" y="2064"/>
                  </a:cubicBezTo>
                  <a:cubicBezTo>
                    <a:pt x="1341" y="1991"/>
                    <a:pt x="1402" y="1922"/>
                    <a:pt x="1454" y="1847"/>
                  </a:cubicBezTo>
                  <a:cubicBezTo>
                    <a:pt x="1544" y="1715"/>
                    <a:pt x="1621" y="1574"/>
                    <a:pt x="1682" y="1426"/>
                  </a:cubicBezTo>
                  <a:cubicBezTo>
                    <a:pt x="1820" y="1100"/>
                    <a:pt x="1823" y="726"/>
                    <a:pt x="1851" y="378"/>
                  </a:cubicBezTo>
                  <a:cubicBezTo>
                    <a:pt x="1872" y="182"/>
                    <a:pt x="1709" y="10"/>
                    <a:pt x="151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1"/>
            <p:cNvSpPr/>
            <p:nvPr/>
          </p:nvSpPr>
          <p:spPr>
            <a:xfrm>
              <a:off x="632625" y="4166350"/>
              <a:ext cx="55850" cy="109100"/>
            </a:xfrm>
            <a:custGeom>
              <a:avLst/>
              <a:gdLst/>
              <a:ahLst/>
              <a:cxnLst/>
              <a:rect l="l" t="t" r="r" b="b"/>
              <a:pathLst>
                <a:path w="2234" h="4364" extrusionOk="0">
                  <a:moveTo>
                    <a:pt x="1363" y="0"/>
                  </a:moveTo>
                  <a:cubicBezTo>
                    <a:pt x="1236" y="0"/>
                    <a:pt x="1128" y="53"/>
                    <a:pt x="1024" y="143"/>
                  </a:cubicBezTo>
                  <a:lnTo>
                    <a:pt x="1024" y="139"/>
                  </a:lnTo>
                  <a:cubicBezTo>
                    <a:pt x="962" y="193"/>
                    <a:pt x="907" y="255"/>
                    <a:pt x="860" y="323"/>
                  </a:cubicBezTo>
                  <a:cubicBezTo>
                    <a:pt x="812" y="376"/>
                    <a:pt x="765" y="431"/>
                    <a:pt x="718" y="487"/>
                  </a:cubicBezTo>
                  <a:cubicBezTo>
                    <a:pt x="567" y="670"/>
                    <a:pt x="456" y="883"/>
                    <a:pt x="362" y="1101"/>
                  </a:cubicBezTo>
                  <a:cubicBezTo>
                    <a:pt x="278" y="1304"/>
                    <a:pt x="220" y="1519"/>
                    <a:pt x="165" y="1733"/>
                  </a:cubicBezTo>
                  <a:cubicBezTo>
                    <a:pt x="162" y="1747"/>
                    <a:pt x="157" y="1763"/>
                    <a:pt x="156" y="1777"/>
                  </a:cubicBezTo>
                  <a:cubicBezTo>
                    <a:pt x="79" y="2032"/>
                    <a:pt x="30" y="2295"/>
                    <a:pt x="8" y="2560"/>
                  </a:cubicBezTo>
                  <a:cubicBezTo>
                    <a:pt x="1" y="2644"/>
                    <a:pt x="24" y="2727"/>
                    <a:pt x="73" y="2795"/>
                  </a:cubicBezTo>
                  <a:cubicBezTo>
                    <a:pt x="79" y="2856"/>
                    <a:pt x="87" y="2918"/>
                    <a:pt x="94" y="2980"/>
                  </a:cubicBezTo>
                  <a:cubicBezTo>
                    <a:pt x="130" y="3238"/>
                    <a:pt x="204" y="3484"/>
                    <a:pt x="296" y="3730"/>
                  </a:cubicBezTo>
                  <a:cubicBezTo>
                    <a:pt x="348" y="3877"/>
                    <a:pt x="459" y="4027"/>
                    <a:pt x="566" y="4138"/>
                  </a:cubicBezTo>
                  <a:cubicBezTo>
                    <a:pt x="682" y="4264"/>
                    <a:pt x="856" y="4363"/>
                    <a:pt x="1030" y="4363"/>
                  </a:cubicBezTo>
                  <a:cubicBezTo>
                    <a:pt x="1060" y="4363"/>
                    <a:pt x="1090" y="4360"/>
                    <a:pt x="1120" y="4354"/>
                  </a:cubicBezTo>
                  <a:cubicBezTo>
                    <a:pt x="1328" y="4309"/>
                    <a:pt x="1482" y="4129"/>
                    <a:pt x="1494" y="3916"/>
                  </a:cubicBezTo>
                  <a:cubicBezTo>
                    <a:pt x="1500" y="3795"/>
                    <a:pt x="1479" y="3673"/>
                    <a:pt x="1452" y="3556"/>
                  </a:cubicBezTo>
                  <a:cubicBezTo>
                    <a:pt x="1411" y="3365"/>
                    <a:pt x="1381" y="3174"/>
                    <a:pt x="1363" y="2980"/>
                  </a:cubicBezTo>
                  <a:cubicBezTo>
                    <a:pt x="1358" y="2773"/>
                    <a:pt x="1371" y="2565"/>
                    <a:pt x="1400" y="2360"/>
                  </a:cubicBezTo>
                  <a:cubicBezTo>
                    <a:pt x="1461" y="2059"/>
                    <a:pt x="1552" y="1765"/>
                    <a:pt x="1671" y="1481"/>
                  </a:cubicBezTo>
                  <a:cubicBezTo>
                    <a:pt x="1749" y="1343"/>
                    <a:pt x="1839" y="1212"/>
                    <a:pt x="1942" y="1090"/>
                  </a:cubicBezTo>
                  <a:cubicBezTo>
                    <a:pt x="1983" y="1044"/>
                    <a:pt x="2025" y="999"/>
                    <a:pt x="2064" y="957"/>
                  </a:cubicBezTo>
                  <a:cubicBezTo>
                    <a:pt x="2152" y="863"/>
                    <a:pt x="2211" y="770"/>
                    <a:pt x="2219" y="639"/>
                  </a:cubicBezTo>
                  <a:cubicBezTo>
                    <a:pt x="2233" y="388"/>
                    <a:pt x="2041" y="174"/>
                    <a:pt x="1790" y="161"/>
                  </a:cubicBezTo>
                  <a:cubicBezTo>
                    <a:pt x="1780" y="160"/>
                    <a:pt x="1770" y="160"/>
                    <a:pt x="1760" y="160"/>
                  </a:cubicBezTo>
                  <a:cubicBezTo>
                    <a:pt x="1741" y="160"/>
                    <a:pt x="1722" y="161"/>
                    <a:pt x="1704" y="164"/>
                  </a:cubicBezTo>
                  <a:cubicBezTo>
                    <a:pt x="1655" y="96"/>
                    <a:pt x="1585" y="44"/>
                    <a:pt x="1504" y="20"/>
                  </a:cubicBezTo>
                  <a:cubicBezTo>
                    <a:pt x="1458" y="6"/>
                    <a:pt x="1410" y="0"/>
                    <a:pt x="1363"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1"/>
            <p:cNvSpPr/>
            <p:nvPr/>
          </p:nvSpPr>
          <p:spPr>
            <a:xfrm>
              <a:off x="6627000" y="2756875"/>
              <a:ext cx="35925" cy="34825"/>
            </a:xfrm>
            <a:custGeom>
              <a:avLst/>
              <a:gdLst/>
              <a:ahLst/>
              <a:cxnLst/>
              <a:rect l="l" t="t" r="r" b="b"/>
              <a:pathLst>
                <a:path w="1437" h="1393" extrusionOk="0">
                  <a:moveTo>
                    <a:pt x="677" y="1"/>
                  </a:moveTo>
                  <a:cubicBezTo>
                    <a:pt x="297" y="1"/>
                    <a:pt x="1" y="373"/>
                    <a:pt x="23" y="738"/>
                  </a:cubicBezTo>
                  <a:cubicBezTo>
                    <a:pt x="45" y="1134"/>
                    <a:pt x="380" y="1393"/>
                    <a:pt x="760" y="1393"/>
                  </a:cubicBezTo>
                  <a:cubicBezTo>
                    <a:pt x="1141" y="1393"/>
                    <a:pt x="1437" y="1018"/>
                    <a:pt x="1415" y="655"/>
                  </a:cubicBezTo>
                  <a:cubicBezTo>
                    <a:pt x="1393" y="259"/>
                    <a:pt x="1058" y="1"/>
                    <a:pt x="677" y="1"/>
                  </a:cubicBezTo>
                  <a:close/>
                </a:path>
              </a:pathLst>
            </a:custGeom>
            <a:solidFill>
              <a:srgbClr val="FFBE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1"/>
            <p:cNvSpPr/>
            <p:nvPr/>
          </p:nvSpPr>
          <p:spPr>
            <a:xfrm>
              <a:off x="6684625" y="2830575"/>
              <a:ext cx="32425" cy="31475"/>
            </a:xfrm>
            <a:custGeom>
              <a:avLst/>
              <a:gdLst/>
              <a:ahLst/>
              <a:cxnLst/>
              <a:rect l="l" t="t" r="r" b="b"/>
              <a:pathLst>
                <a:path w="1297" h="1259" extrusionOk="0">
                  <a:moveTo>
                    <a:pt x="611" y="1"/>
                  </a:moveTo>
                  <a:cubicBezTo>
                    <a:pt x="268" y="1"/>
                    <a:pt x="0" y="339"/>
                    <a:pt x="21" y="668"/>
                  </a:cubicBezTo>
                  <a:cubicBezTo>
                    <a:pt x="38" y="1023"/>
                    <a:pt x="342" y="1258"/>
                    <a:pt x="688" y="1258"/>
                  </a:cubicBezTo>
                  <a:cubicBezTo>
                    <a:pt x="1029" y="1258"/>
                    <a:pt x="1297" y="920"/>
                    <a:pt x="1278" y="591"/>
                  </a:cubicBezTo>
                  <a:cubicBezTo>
                    <a:pt x="1259" y="234"/>
                    <a:pt x="956" y="1"/>
                    <a:pt x="611" y="1"/>
                  </a:cubicBezTo>
                  <a:close/>
                </a:path>
              </a:pathLst>
            </a:custGeom>
            <a:solidFill>
              <a:srgbClr val="FFBE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1"/>
            <p:cNvSpPr/>
            <p:nvPr/>
          </p:nvSpPr>
          <p:spPr>
            <a:xfrm>
              <a:off x="4109775" y="4128675"/>
              <a:ext cx="94050" cy="94275"/>
            </a:xfrm>
            <a:custGeom>
              <a:avLst/>
              <a:gdLst/>
              <a:ahLst/>
              <a:cxnLst/>
              <a:rect l="l" t="t" r="r" b="b"/>
              <a:pathLst>
                <a:path w="3762" h="3771" extrusionOk="0">
                  <a:moveTo>
                    <a:pt x="403" y="1"/>
                  </a:moveTo>
                  <a:cubicBezTo>
                    <a:pt x="325" y="1"/>
                    <a:pt x="246" y="29"/>
                    <a:pt x="185" y="78"/>
                  </a:cubicBezTo>
                  <a:cubicBezTo>
                    <a:pt x="35" y="195"/>
                    <a:pt x="1" y="430"/>
                    <a:pt x="129" y="579"/>
                  </a:cubicBezTo>
                  <a:cubicBezTo>
                    <a:pt x="378" y="879"/>
                    <a:pt x="614" y="1180"/>
                    <a:pt x="826" y="1509"/>
                  </a:cubicBezTo>
                  <a:cubicBezTo>
                    <a:pt x="987" y="1795"/>
                    <a:pt x="1115" y="2099"/>
                    <a:pt x="1211" y="2415"/>
                  </a:cubicBezTo>
                  <a:cubicBezTo>
                    <a:pt x="1209" y="2406"/>
                    <a:pt x="1206" y="2396"/>
                    <a:pt x="1205" y="2387"/>
                  </a:cubicBezTo>
                  <a:lnTo>
                    <a:pt x="1205" y="2387"/>
                  </a:lnTo>
                  <a:cubicBezTo>
                    <a:pt x="1239" y="2509"/>
                    <a:pt x="1270" y="2633"/>
                    <a:pt x="1302" y="2753"/>
                  </a:cubicBezTo>
                  <a:cubicBezTo>
                    <a:pt x="1344" y="2922"/>
                    <a:pt x="1363" y="3101"/>
                    <a:pt x="1433" y="3257"/>
                  </a:cubicBezTo>
                  <a:cubicBezTo>
                    <a:pt x="1510" y="3426"/>
                    <a:pt x="1666" y="3510"/>
                    <a:pt x="1841" y="3510"/>
                  </a:cubicBezTo>
                  <a:cubicBezTo>
                    <a:pt x="1857" y="3510"/>
                    <a:pt x="1872" y="3509"/>
                    <a:pt x="1887" y="3508"/>
                  </a:cubicBezTo>
                  <a:lnTo>
                    <a:pt x="1909" y="3508"/>
                  </a:lnTo>
                  <a:cubicBezTo>
                    <a:pt x="1966" y="3500"/>
                    <a:pt x="2020" y="3481"/>
                    <a:pt x="2067" y="3450"/>
                  </a:cubicBezTo>
                  <a:cubicBezTo>
                    <a:pt x="2150" y="3492"/>
                    <a:pt x="2242" y="3513"/>
                    <a:pt x="2333" y="3513"/>
                  </a:cubicBezTo>
                  <a:cubicBezTo>
                    <a:pt x="2383" y="3513"/>
                    <a:pt x="2433" y="3507"/>
                    <a:pt x="2482" y="3494"/>
                  </a:cubicBezTo>
                  <a:cubicBezTo>
                    <a:pt x="2613" y="3669"/>
                    <a:pt x="2818" y="3770"/>
                    <a:pt x="3033" y="3770"/>
                  </a:cubicBezTo>
                  <a:cubicBezTo>
                    <a:pt x="3066" y="3770"/>
                    <a:pt x="3099" y="3768"/>
                    <a:pt x="3132" y="3763"/>
                  </a:cubicBezTo>
                  <a:cubicBezTo>
                    <a:pt x="3505" y="3705"/>
                    <a:pt x="3761" y="3347"/>
                    <a:pt x="3707" y="2977"/>
                  </a:cubicBezTo>
                  <a:cubicBezTo>
                    <a:pt x="3691" y="2858"/>
                    <a:pt x="3678" y="2744"/>
                    <a:pt x="3653" y="2630"/>
                  </a:cubicBezTo>
                  <a:cubicBezTo>
                    <a:pt x="3616" y="2475"/>
                    <a:pt x="3566" y="2323"/>
                    <a:pt x="3505" y="2176"/>
                  </a:cubicBezTo>
                  <a:cubicBezTo>
                    <a:pt x="3426" y="1969"/>
                    <a:pt x="3314" y="1770"/>
                    <a:pt x="3202" y="1582"/>
                  </a:cubicBezTo>
                  <a:cubicBezTo>
                    <a:pt x="3052" y="1327"/>
                    <a:pt x="2899" y="1073"/>
                    <a:pt x="2736" y="829"/>
                  </a:cubicBezTo>
                  <a:cubicBezTo>
                    <a:pt x="2661" y="721"/>
                    <a:pt x="2579" y="618"/>
                    <a:pt x="2493" y="519"/>
                  </a:cubicBezTo>
                  <a:cubicBezTo>
                    <a:pt x="2443" y="452"/>
                    <a:pt x="2388" y="391"/>
                    <a:pt x="2330" y="327"/>
                  </a:cubicBezTo>
                  <a:cubicBezTo>
                    <a:pt x="2271" y="267"/>
                    <a:pt x="2207" y="206"/>
                    <a:pt x="2146" y="145"/>
                  </a:cubicBezTo>
                  <a:cubicBezTo>
                    <a:pt x="2091" y="110"/>
                    <a:pt x="2034" y="79"/>
                    <a:pt x="1976" y="53"/>
                  </a:cubicBezTo>
                  <a:cubicBezTo>
                    <a:pt x="1911" y="21"/>
                    <a:pt x="1840" y="6"/>
                    <a:pt x="1768" y="6"/>
                  </a:cubicBezTo>
                  <a:cubicBezTo>
                    <a:pt x="1538" y="6"/>
                    <a:pt x="1304" y="158"/>
                    <a:pt x="1225" y="372"/>
                  </a:cubicBezTo>
                  <a:lnTo>
                    <a:pt x="1216" y="402"/>
                  </a:lnTo>
                  <a:cubicBezTo>
                    <a:pt x="1145" y="350"/>
                    <a:pt x="1061" y="323"/>
                    <a:pt x="975" y="323"/>
                  </a:cubicBezTo>
                  <a:cubicBezTo>
                    <a:pt x="936" y="323"/>
                    <a:pt x="896" y="329"/>
                    <a:pt x="857" y="341"/>
                  </a:cubicBezTo>
                  <a:cubicBezTo>
                    <a:pt x="801" y="270"/>
                    <a:pt x="746" y="203"/>
                    <a:pt x="689" y="136"/>
                  </a:cubicBezTo>
                  <a:cubicBezTo>
                    <a:pt x="619" y="51"/>
                    <a:pt x="514" y="2"/>
                    <a:pt x="40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1"/>
            <p:cNvSpPr/>
            <p:nvPr/>
          </p:nvSpPr>
          <p:spPr>
            <a:xfrm>
              <a:off x="3001400" y="4076850"/>
              <a:ext cx="1189775" cy="144375"/>
            </a:xfrm>
            <a:custGeom>
              <a:avLst/>
              <a:gdLst/>
              <a:ahLst/>
              <a:cxnLst/>
              <a:rect l="l" t="t" r="r" b="b"/>
              <a:pathLst>
                <a:path w="47591" h="5775" extrusionOk="0">
                  <a:moveTo>
                    <a:pt x="3041" y="2050"/>
                  </a:moveTo>
                  <a:lnTo>
                    <a:pt x="3042" y="2052"/>
                  </a:lnTo>
                  <a:cubicBezTo>
                    <a:pt x="3042" y="2052"/>
                    <a:pt x="3043" y="2052"/>
                    <a:pt x="3043" y="2052"/>
                  </a:cubicBezTo>
                  <a:lnTo>
                    <a:pt x="3043" y="2052"/>
                  </a:lnTo>
                  <a:cubicBezTo>
                    <a:pt x="3042" y="2052"/>
                    <a:pt x="3041" y="2051"/>
                    <a:pt x="3041" y="2050"/>
                  </a:cubicBezTo>
                  <a:close/>
                  <a:moveTo>
                    <a:pt x="3043" y="2052"/>
                  </a:moveTo>
                  <a:lnTo>
                    <a:pt x="3043" y="2052"/>
                  </a:lnTo>
                  <a:cubicBezTo>
                    <a:pt x="3044" y="2053"/>
                    <a:pt x="3046" y="2054"/>
                    <a:pt x="3047" y="2054"/>
                  </a:cubicBezTo>
                  <a:cubicBezTo>
                    <a:pt x="3046" y="2054"/>
                    <a:pt x="3044" y="2052"/>
                    <a:pt x="3043" y="2052"/>
                  </a:cubicBezTo>
                  <a:close/>
                  <a:moveTo>
                    <a:pt x="3047" y="2055"/>
                  </a:moveTo>
                  <a:lnTo>
                    <a:pt x="3047" y="2055"/>
                  </a:lnTo>
                  <a:cubicBezTo>
                    <a:pt x="3050" y="2057"/>
                    <a:pt x="3053" y="2058"/>
                    <a:pt x="3056" y="2059"/>
                  </a:cubicBezTo>
                  <a:lnTo>
                    <a:pt x="3056" y="2059"/>
                  </a:lnTo>
                  <a:cubicBezTo>
                    <a:pt x="3053" y="2058"/>
                    <a:pt x="3050" y="2056"/>
                    <a:pt x="3047" y="2055"/>
                  </a:cubicBezTo>
                  <a:close/>
                  <a:moveTo>
                    <a:pt x="564" y="1"/>
                  </a:moveTo>
                  <a:cubicBezTo>
                    <a:pt x="526" y="1"/>
                    <a:pt x="490" y="6"/>
                    <a:pt x="453" y="13"/>
                  </a:cubicBezTo>
                  <a:lnTo>
                    <a:pt x="454" y="12"/>
                  </a:lnTo>
                  <a:lnTo>
                    <a:pt x="454" y="12"/>
                  </a:lnTo>
                  <a:cubicBezTo>
                    <a:pt x="211" y="68"/>
                    <a:pt x="0" y="345"/>
                    <a:pt x="80" y="599"/>
                  </a:cubicBezTo>
                  <a:cubicBezTo>
                    <a:pt x="144" y="795"/>
                    <a:pt x="207" y="992"/>
                    <a:pt x="283" y="1185"/>
                  </a:cubicBezTo>
                  <a:cubicBezTo>
                    <a:pt x="381" y="1421"/>
                    <a:pt x="568" y="1618"/>
                    <a:pt x="747" y="1797"/>
                  </a:cubicBezTo>
                  <a:cubicBezTo>
                    <a:pt x="1044" y="2104"/>
                    <a:pt x="1395" y="2362"/>
                    <a:pt x="1744" y="2603"/>
                  </a:cubicBezTo>
                  <a:cubicBezTo>
                    <a:pt x="2392" y="3043"/>
                    <a:pt x="3119" y="3391"/>
                    <a:pt x="3850" y="3672"/>
                  </a:cubicBezTo>
                  <a:cubicBezTo>
                    <a:pt x="4215" y="3809"/>
                    <a:pt x="4584" y="3953"/>
                    <a:pt x="4959" y="4070"/>
                  </a:cubicBezTo>
                  <a:cubicBezTo>
                    <a:pt x="5348" y="4199"/>
                    <a:pt x="5748" y="4283"/>
                    <a:pt x="6150" y="4358"/>
                  </a:cubicBezTo>
                  <a:cubicBezTo>
                    <a:pt x="6945" y="4512"/>
                    <a:pt x="7741" y="4643"/>
                    <a:pt x="8541" y="4742"/>
                  </a:cubicBezTo>
                  <a:cubicBezTo>
                    <a:pt x="10147" y="4942"/>
                    <a:pt x="11766" y="5010"/>
                    <a:pt x="13376" y="5135"/>
                  </a:cubicBezTo>
                  <a:cubicBezTo>
                    <a:pt x="14212" y="5202"/>
                    <a:pt x="15049" y="5262"/>
                    <a:pt x="15886" y="5304"/>
                  </a:cubicBezTo>
                  <a:cubicBezTo>
                    <a:pt x="16335" y="5326"/>
                    <a:pt x="16783" y="5359"/>
                    <a:pt x="17235" y="5377"/>
                  </a:cubicBezTo>
                  <a:cubicBezTo>
                    <a:pt x="17666" y="5390"/>
                    <a:pt x="18095" y="5412"/>
                    <a:pt x="18525" y="5437"/>
                  </a:cubicBezTo>
                  <a:cubicBezTo>
                    <a:pt x="19382" y="5489"/>
                    <a:pt x="20233" y="5528"/>
                    <a:pt x="21087" y="5568"/>
                  </a:cubicBezTo>
                  <a:cubicBezTo>
                    <a:pt x="21508" y="5590"/>
                    <a:pt x="21929" y="5623"/>
                    <a:pt x="22352" y="5636"/>
                  </a:cubicBezTo>
                  <a:cubicBezTo>
                    <a:pt x="22786" y="5645"/>
                    <a:pt x="23216" y="5645"/>
                    <a:pt x="23650" y="5655"/>
                  </a:cubicBezTo>
                  <a:cubicBezTo>
                    <a:pt x="24076" y="5662"/>
                    <a:pt x="24500" y="5681"/>
                    <a:pt x="24924" y="5697"/>
                  </a:cubicBezTo>
                  <a:cubicBezTo>
                    <a:pt x="25347" y="5716"/>
                    <a:pt x="25771" y="5709"/>
                    <a:pt x="26192" y="5716"/>
                  </a:cubicBezTo>
                  <a:cubicBezTo>
                    <a:pt x="27041" y="5725"/>
                    <a:pt x="27894" y="5736"/>
                    <a:pt x="28744" y="5752"/>
                  </a:cubicBezTo>
                  <a:cubicBezTo>
                    <a:pt x="29347" y="5765"/>
                    <a:pt x="29952" y="5774"/>
                    <a:pt x="30557" y="5774"/>
                  </a:cubicBezTo>
                  <a:cubicBezTo>
                    <a:pt x="30778" y="5774"/>
                    <a:pt x="31000" y="5773"/>
                    <a:pt x="31221" y="5770"/>
                  </a:cubicBezTo>
                  <a:cubicBezTo>
                    <a:pt x="32067" y="5764"/>
                    <a:pt x="32914" y="5764"/>
                    <a:pt x="33764" y="5752"/>
                  </a:cubicBezTo>
                  <a:cubicBezTo>
                    <a:pt x="33932" y="5747"/>
                    <a:pt x="34101" y="5746"/>
                    <a:pt x="34270" y="5746"/>
                  </a:cubicBezTo>
                  <a:cubicBezTo>
                    <a:pt x="34511" y="5746"/>
                    <a:pt x="34752" y="5749"/>
                    <a:pt x="34995" y="5749"/>
                  </a:cubicBezTo>
                  <a:cubicBezTo>
                    <a:pt x="35417" y="5749"/>
                    <a:pt x="35842" y="5736"/>
                    <a:pt x="36268" y="5728"/>
                  </a:cubicBezTo>
                  <a:cubicBezTo>
                    <a:pt x="37104" y="5714"/>
                    <a:pt x="37944" y="5700"/>
                    <a:pt x="38781" y="5639"/>
                  </a:cubicBezTo>
                  <a:cubicBezTo>
                    <a:pt x="39477" y="5590"/>
                    <a:pt x="40172" y="5543"/>
                    <a:pt x="40872" y="5503"/>
                  </a:cubicBezTo>
                  <a:cubicBezTo>
                    <a:pt x="41546" y="5460"/>
                    <a:pt x="42217" y="5432"/>
                    <a:pt x="42892" y="5381"/>
                  </a:cubicBezTo>
                  <a:cubicBezTo>
                    <a:pt x="43557" y="5329"/>
                    <a:pt x="44228" y="5282"/>
                    <a:pt x="44901" y="5229"/>
                  </a:cubicBezTo>
                  <a:cubicBezTo>
                    <a:pt x="45258" y="5196"/>
                    <a:pt x="45618" y="5171"/>
                    <a:pt x="45975" y="5144"/>
                  </a:cubicBezTo>
                  <a:cubicBezTo>
                    <a:pt x="46327" y="5116"/>
                    <a:pt x="46694" y="5119"/>
                    <a:pt x="47032" y="5005"/>
                  </a:cubicBezTo>
                  <a:cubicBezTo>
                    <a:pt x="47149" y="4980"/>
                    <a:pt x="47257" y="4923"/>
                    <a:pt x="47345" y="4840"/>
                  </a:cubicBezTo>
                  <a:cubicBezTo>
                    <a:pt x="47486" y="4715"/>
                    <a:pt x="47569" y="4538"/>
                    <a:pt x="47578" y="4349"/>
                  </a:cubicBezTo>
                  <a:cubicBezTo>
                    <a:pt x="47590" y="4004"/>
                    <a:pt x="47302" y="3625"/>
                    <a:pt x="46936" y="3625"/>
                  </a:cubicBezTo>
                  <a:cubicBezTo>
                    <a:pt x="46927" y="3625"/>
                    <a:pt x="46918" y="3625"/>
                    <a:pt x="46908" y="3625"/>
                  </a:cubicBezTo>
                  <a:cubicBezTo>
                    <a:pt x="46882" y="3626"/>
                    <a:pt x="46855" y="3627"/>
                    <a:pt x="46829" y="3627"/>
                  </a:cubicBezTo>
                  <a:cubicBezTo>
                    <a:pt x="46693" y="3627"/>
                    <a:pt x="46556" y="3615"/>
                    <a:pt x="46420" y="3610"/>
                  </a:cubicBezTo>
                  <a:cubicBezTo>
                    <a:pt x="46313" y="3607"/>
                    <a:pt x="46208" y="3605"/>
                    <a:pt x="46103" y="3605"/>
                  </a:cubicBezTo>
                  <a:cubicBezTo>
                    <a:pt x="46020" y="3605"/>
                    <a:pt x="45937" y="3606"/>
                    <a:pt x="45854" y="3610"/>
                  </a:cubicBezTo>
                  <a:cubicBezTo>
                    <a:pt x="45453" y="3622"/>
                    <a:pt x="45051" y="3644"/>
                    <a:pt x="44653" y="3663"/>
                  </a:cubicBezTo>
                  <a:cubicBezTo>
                    <a:pt x="43877" y="3699"/>
                    <a:pt x="43103" y="3755"/>
                    <a:pt x="42328" y="3807"/>
                  </a:cubicBezTo>
                  <a:cubicBezTo>
                    <a:pt x="41964" y="3829"/>
                    <a:pt x="41597" y="3840"/>
                    <a:pt x="41229" y="3859"/>
                  </a:cubicBezTo>
                  <a:cubicBezTo>
                    <a:pt x="40830" y="3881"/>
                    <a:pt x="40431" y="3909"/>
                    <a:pt x="40032" y="3925"/>
                  </a:cubicBezTo>
                  <a:cubicBezTo>
                    <a:pt x="39617" y="3945"/>
                    <a:pt x="39199" y="3986"/>
                    <a:pt x="38784" y="4014"/>
                  </a:cubicBezTo>
                  <a:cubicBezTo>
                    <a:pt x="38364" y="4047"/>
                    <a:pt x="37948" y="4059"/>
                    <a:pt x="37528" y="4069"/>
                  </a:cubicBezTo>
                  <a:cubicBezTo>
                    <a:pt x="36698" y="4089"/>
                    <a:pt x="35868" y="4123"/>
                    <a:pt x="35042" y="4126"/>
                  </a:cubicBezTo>
                  <a:cubicBezTo>
                    <a:pt x="34213" y="4128"/>
                    <a:pt x="33396" y="4133"/>
                    <a:pt x="32576" y="4136"/>
                  </a:cubicBezTo>
                  <a:cubicBezTo>
                    <a:pt x="32123" y="4139"/>
                    <a:pt x="31666" y="4152"/>
                    <a:pt x="31212" y="4156"/>
                  </a:cubicBezTo>
                  <a:cubicBezTo>
                    <a:pt x="30972" y="4159"/>
                    <a:pt x="30736" y="4159"/>
                    <a:pt x="30496" y="4159"/>
                  </a:cubicBezTo>
                  <a:cubicBezTo>
                    <a:pt x="30309" y="4156"/>
                    <a:pt x="30118" y="4156"/>
                    <a:pt x="29930" y="4156"/>
                  </a:cubicBezTo>
                  <a:cubicBezTo>
                    <a:pt x="29880" y="4156"/>
                    <a:pt x="29830" y="4157"/>
                    <a:pt x="29780" y="4157"/>
                  </a:cubicBezTo>
                  <a:cubicBezTo>
                    <a:pt x="29028" y="4157"/>
                    <a:pt x="28273" y="4136"/>
                    <a:pt x="27519" y="4133"/>
                  </a:cubicBezTo>
                  <a:lnTo>
                    <a:pt x="26769" y="4133"/>
                  </a:lnTo>
                  <a:cubicBezTo>
                    <a:pt x="26575" y="4134"/>
                    <a:pt x="26380" y="4135"/>
                    <a:pt x="26185" y="4135"/>
                  </a:cubicBezTo>
                  <a:cubicBezTo>
                    <a:pt x="25780" y="4135"/>
                    <a:pt x="25374" y="4131"/>
                    <a:pt x="24971" y="4117"/>
                  </a:cubicBezTo>
                  <a:cubicBezTo>
                    <a:pt x="24112" y="4089"/>
                    <a:pt x="23252" y="4089"/>
                    <a:pt x="22393" y="4083"/>
                  </a:cubicBezTo>
                  <a:cubicBezTo>
                    <a:pt x="21976" y="4076"/>
                    <a:pt x="21553" y="4048"/>
                    <a:pt x="21135" y="4031"/>
                  </a:cubicBezTo>
                  <a:cubicBezTo>
                    <a:pt x="20711" y="4015"/>
                    <a:pt x="20285" y="4009"/>
                    <a:pt x="19861" y="3993"/>
                  </a:cubicBezTo>
                  <a:cubicBezTo>
                    <a:pt x="18981" y="3957"/>
                    <a:pt x="18098" y="3914"/>
                    <a:pt x="17216" y="3895"/>
                  </a:cubicBezTo>
                  <a:cubicBezTo>
                    <a:pt x="16352" y="3876"/>
                    <a:pt x="15486" y="3824"/>
                    <a:pt x="14622" y="3776"/>
                  </a:cubicBezTo>
                  <a:cubicBezTo>
                    <a:pt x="13791" y="3734"/>
                    <a:pt x="12958" y="3680"/>
                    <a:pt x="12126" y="3632"/>
                  </a:cubicBezTo>
                  <a:cubicBezTo>
                    <a:pt x="10553" y="3539"/>
                    <a:pt x="8978" y="3434"/>
                    <a:pt x="7417" y="3223"/>
                  </a:cubicBezTo>
                  <a:cubicBezTo>
                    <a:pt x="6939" y="3157"/>
                    <a:pt x="6463" y="3081"/>
                    <a:pt x="5987" y="2999"/>
                  </a:cubicBezTo>
                  <a:cubicBezTo>
                    <a:pt x="4978" y="2795"/>
                    <a:pt x="3996" y="2480"/>
                    <a:pt x="3056" y="2059"/>
                  </a:cubicBezTo>
                  <a:lnTo>
                    <a:pt x="3056" y="2059"/>
                  </a:lnTo>
                  <a:cubicBezTo>
                    <a:pt x="3078" y="2069"/>
                    <a:pt x="3098" y="2080"/>
                    <a:pt x="3119" y="2090"/>
                  </a:cubicBezTo>
                  <a:cubicBezTo>
                    <a:pt x="3092" y="2079"/>
                    <a:pt x="3067" y="2064"/>
                    <a:pt x="3042" y="2054"/>
                  </a:cubicBezTo>
                  <a:cubicBezTo>
                    <a:pt x="3036" y="2050"/>
                    <a:pt x="3030" y="2047"/>
                    <a:pt x="3024" y="2045"/>
                  </a:cubicBezTo>
                  <a:lnTo>
                    <a:pt x="3024" y="2045"/>
                  </a:lnTo>
                  <a:cubicBezTo>
                    <a:pt x="3030" y="2047"/>
                    <a:pt x="3035" y="2049"/>
                    <a:pt x="3041" y="2052"/>
                  </a:cubicBezTo>
                  <a:cubicBezTo>
                    <a:pt x="2491" y="1787"/>
                    <a:pt x="1956" y="1484"/>
                    <a:pt x="1480" y="1098"/>
                  </a:cubicBezTo>
                  <a:cubicBezTo>
                    <a:pt x="1384" y="1014"/>
                    <a:pt x="1295" y="922"/>
                    <a:pt x="1215" y="821"/>
                  </a:cubicBezTo>
                  <a:cubicBezTo>
                    <a:pt x="1179" y="762"/>
                    <a:pt x="1148" y="699"/>
                    <a:pt x="1124" y="633"/>
                  </a:cubicBezTo>
                  <a:cubicBezTo>
                    <a:pt x="1096" y="552"/>
                    <a:pt x="1069" y="469"/>
                    <a:pt x="1043" y="388"/>
                  </a:cubicBezTo>
                  <a:cubicBezTo>
                    <a:pt x="971" y="167"/>
                    <a:pt x="794" y="1"/>
                    <a:pt x="56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1"/>
            <p:cNvSpPr/>
            <p:nvPr/>
          </p:nvSpPr>
          <p:spPr>
            <a:xfrm>
              <a:off x="3018500" y="4108025"/>
              <a:ext cx="616125" cy="114950"/>
            </a:xfrm>
            <a:custGeom>
              <a:avLst/>
              <a:gdLst/>
              <a:ahLst/>
              <a:cxnLst/>
              <a:rect l="l" t="t" r="r" b="b"/>
              <a:pathLst>
                <a:path w="24645" h="4598" extrusionOk="0">
                  <a:moveTo>
                    <a:pt x="262" y="0"/>
                  </a:moveTo>
                  <a:cubicBezTo>
                    <a:pt x="245" y="0"/>
                    <a:pt x="227" y="2"/>
                    <a:pt x="210" y="6"/>
                  </a:cubicBezTo>
                  <a:lnTo>
                    <a:pt x="209" y="5"/>
                  </a:lnTo>
                  <a:cubicBezTo>
                    <a:pt x="75" y="33"/>
                    <a:pt x="0" y="165"/>
                    <a:pt x="24" y="293"/>
                  </a:cubicBezTo>
                  <a:lnTo>
                    <a:pt x="63" y="484"/>
                  </a:lnTo>
                  <a:cubicBezTo>
                    <a:pt x="88" y="631"/>
                    <a:pt x="149" y="767"/>
                    <a:pt x="213" y="902"/>
                  </a:cubicBezTo>
                  <a:cubicBezTo>
                    <a:pt x="243" y="963"/>
                    <a:pt x="277" y="1023"/>
                    <a:pt x="315" y="1077"/>
                  </a:cubicBezTo>
                  <a:cubicBezTo>
                    <a:pt x="309" y="1085"/>
                    <a:pt x="302" y="1095"/>
                    <a:pt x="296" y="1104"/>
                  </a:cubicBezTo>
                  <a:cubicBezTo>
                    <a:pt x="204" y="1228"/>
                    <a:pt x="229" y="1419"/>
                    <a:pt x="329" y="1531"/>
                  </a:cubicBezTo>
                  <a:cubicBezTo>
                    <a:pt x="398" y="1608"/>
                    <a:pt x="492" y="1666"/>
                    <a:pt x="578" y="1727"/>
                  </a:cubicBezTo>
                  <a:cubicBezTo>
                    <a:pt x="658" y="1784"/>
                    <a:pt x="739" y="1838"/>
                    <a:pt x="824" y="1890"/>
                  </a:cubicBezTo>
                  <a:cubicBezTo>
                    <a:pt x="1038" y="2023"/>
                    <a:pt x="1270" y="2128"/>
                    <a:pt x="1497" y="2238"/>
                  </a:cubicBezTo>
                  <a:cubicBezTo>
                    <a:pt x="1710" y="2338"/>
                    <a:pt x="1929" y="2427"/>
                    <a:pt x="2152" y="2504"/>
                  </a:cubicBezTo>
                  <a:cubicBezTo>
                    <a:pt x="2156" y="2507"/>
                    <a:pt x="2163" y="2510"/>
                    <a:pt x="2169" y="2512"/>
                  </a:cubicBezTo>
                  <a:cubicBezTo>
                    <a:pt x="2419" y="2643"/>
                    <a:pt x="2689" y="2751"/>
                    <a:pt x="2953" y="2858"/>
                  </a:cubicBezTo>
                  <a:cubicBezTo>
                    <a:pt x="3218" y="2964"/>
                    <a:pt x="3476" y="3058"/>
                    <a:pt x="3742" y="3141"/>
                  </a:cubicBezTo>
                  <a:cubicBezTo>
                    <a:pt x="4019" y="3226"/>
                    <a:pt x="4295" y="3294"/>
                    <a:pt x="4575" y="3359"/>
                  </a:cubicBezTo>
                  <a:cubicBezTo>
                    <a:pt x="4857" y="3420"/>
                    <a:pt x="5137" y="3482"/>
                    <a:pt x="5416" y="3540"/>
                  </a:cubicBezTo>
                  <a:cubicBezTo>
                    <a:pt x="5693" y="3598"/>
                    <a:pt x="5973" y="3656"/>
                    <a:pt x="6255" y="3675"/>
                  </a:cubicBezTo>
                  <a:cubicBezTo>
                    <a:pt x="6260" y="3675"/>
                    <a:pt x="6265" y="3675"/>
                    <a:pt x="6270" y="3675"/>
                  </a:cubicBezTo>
                  <a:cubicBezTo>
                    <a:pt x="6345" y="3675"/>
                    <a:pt x="6417" y="3653"/>
                    <a:pt x="6479" y="3612"/>
                  </a:cubicBezTo>
                  <a:cubicBezTo>
                    <a:pt x="6897" y="3705"/>
                    <a:pt x="7315" y="3791"/>
                    <a:pt x="7736" y="3869"/>
                  </a:cubicBezTo>
                  <a:cubicBezTo>
                    <a:pt x="8215" y="3958"/>
                    <a:pt x="8696" y="4047"/>
                    <a:pt x="9180" y="4118"/>
                  </a:cubicBezTo>
                  <a:cubicBezTo>
                    <a:pt x="9589" y="4176"/>
                    <a:pt x="10000" y="4234"/>
                    <a:pt x="10412" y="4285"/>
                  </a:cubicBezTo>
                  <a:cubicBezTo>
                    <a:pt x="10813" y="4339"/>
                    <a:pt x="11211" y="4379"/>
                    <a:pt x="11613" y="4422"/>
                  </a:cubicBezTo>
                  <a:cubicBezTo>
                    <a:pt x="12003" y="4461"/>
                    <a:pt x="12399" y="4473"/>
                    <a:pt x="12789" y="4489"/>
                  </a:cubicBezTo>
                  <a:cubicBezTo>
                    <a:pt x="13634" y="4528"/>
                    <a:pt x="14481" y="4563"/>
                    <a:pt x="15327" y="4581"/>
                  </a:cubicBezTo>
                  <a:cubicBezTo>
                    <a:pt x="15739" y="4591"/>
                    <a:pt x="16150" y="4597"/>
                    <a:pt x="16567" y="4597"/>
                  </a:cubicBezTo>
                  <a:cubicBezTo>
                    <a:pt x="16600" y="4597"/>
                    <a:pt x="16634" y="4598"/>
                    <a:pt x="16667" y="4598"/>
                  </a:cubicBezTo>
                  <a:cubicBezTo>
                    <a:pt x="17052" y="4598"/>
                    <a:pt x="17436" y="4574"/>
                    <a:pt x="17821" y="4566"/>
                  </a:cubicBezTo>
                  <a:cubicBezTo>
                    <a:pt x="18264" y="4556"/>
                    <a:pt x="18712" y="4553"/>
                    <a:pt x="19156" y="4550"/>
                  </a:cubicBezTo>
                  <a:cubicBezTo>
                    <a:pt x="19576" y="4547"/>
                    <a:pt x="20002" y="4533"/>
                    <a:pt x="20423" y="4519"/>
                  </a:cubicBezTo>
                  <a:cubicBezTo>
                    <a:pt x="21016" y="4498"/>
                    <a:pt x="21611" y="4448"/>
                    <a:pt x="22202" y="4390"/>
                  </a:cubicBezTo>
                  <a:cubicBezTo>
                    <a:pt x="22881" y="4326"/>
                    <a:pt x="23559" y="4259"/>
                    <a:pt x="24240" y="4188"/>
                  </a:cubicBezTo>
                  <a:cubicBezTo>
                    <a:pt x="24315" y="4173"/>
                    <a:pt x="24386" y="4135"/>
                    <a:pt x="24444" y="4083"/>
                  </a:cubicBezTo>
                  <a:cubicBezTo>
                    <a:pt x="24630" y="3914"/>
                    <a:pt x="24644" y="3628"/>
                    <a:pt x="24477" y="3442"/>
                  </a:cubicBezTo>
                  <a:cubicBezTo>
                    <a:pt x="24406" y="3365"/>
                    <a:pt x="24282" y="3291"/>
                    <a:pt x="24169" y="3291"/>
                  </a:cubicBezTo>
                  <a:cubicBezTo>
                    <a:pt x="24165" y="3291"/>
                    <a:pt x="24160" y="3291"/>
                    <a:pt x="24156" y="3291"/>
                  </a:cubicBezTo>
                  <a:cubicBezTo>
                    <a:pt x="23172" y="3365"/>
                    <a:pt x="22189" y="3438"/>
                    <a:pt x="21206" y="3496"/>
                  </a:cubicBezTo>
                  <a:cubicBezTo>
                    <a:pt x="21078" y="3505"/>
                    <a:pt x="20948" y="3505"/>
                    <a:pt x="20819" y="3505"/>
                  </a:cubicBezTo>
                  <a:lnTo>
                    <a:pt x="20819" y="3505"/>
                  </a:lnTo>
                  <a:cubicBezTo>
                    <a:pt x="20754" y="3505"/>
                    <a:pt x="20690" y="3505"/>
                    <a:pt x="20625" y="3506"/>
                  </a:cubicBezTo>
                  <a:cubicBezTo>
                    <a:pt x="20553" y="3507"/>
                    <a:pt x="20480" y="3507"/>
                    <a:pt x="20407" y="3507"/>
                  </a:cubicBezTo>
                  <a:cubicBezTo>
                    <a:pt x="20260" y="3507"/>
                    <a:pt x="20113" y="3506"/>
                    <a:pt x="19966" y="3506"/>
                  </a:cubicBezTo>
                  <a:cubicBezTo>
                    <a:pt x="19888" y="3506"/>
                    <a:pt x="19810" y="3507"/>
                    <a:pt x="19732" y="3507"/>
                  </a:cubicBezTo>
                  <a:cubicBezTo>
                    <a:pt x="19386" y="3507"/>
                    <a:pt x="19039" y="3501"/>
                    <a:pt x="18691" y="3496"/>
                  </a:cubicBezTo>
                  <a:cubicBezTo>
                    <a:pt x="18598" y="3496"/>
                    <a:pt x="18505" y="3495"/>
                    <a:pt x="18412" y="3495"/>
                  </a:cubicBezTo>
                  <a:cubicBezTo>
                    <a:pt x="18091" y="3495"/>
                    <a:pt x="17769" y="3499"/>
                    <a:pt x="17447" y="3503"/>
                  </a:cubicBezTo>
                  <a:cubicBezTo>
                    <a:pt x="17153" y="3507"/>
                    <a:pt x="16860" y="3511"/>
                    <a:pt x="16567" y="3511"/>
                  </a:cubicBezTo>
                  <a:cubicBezTo>
                    <a:pt x="16445" y="3511"/>
                    <a:pt x="16324" y="3511"/>
                    <a:pt x="16202" y="3509"/>
                  </a:cubicBezTo>
                  <a:cubicBezTo>
                    <a:pt x="15781" y="3506"/>
                    <a:pt x="15360" y="3496"/>
                    <a:pt x="14934" y="3482"/>
                  </a:cubicBezTo>
                  <a:cubicBezTo>
                    <a:pt x="14525" y="3470"/>
                    <a:pt x="14113" y="3463"/>
                    <a:pt x="13702" y="3448"/>
                  </a:cubicBezTo>
                  <a:cubicBezTo>
                    <a:pt x="13155" y="3426"/>
                    <a:pt x="12606" y="3413"/>
                    <a:pt x="12061" y="3390"/>
                  </a:cubicBezTo>
                  <a:cubicBezTo>
                    <a:pt x="11524" y="3368"/>
                    <a:pt x="10988" y="3316"/>
                    <a:pt x="10454" y="3254"/>
                  </a:cubicBezTo>
                  <a:cubicBezTo>
                    <a:pt x="9867" y="3186"/>
                    <a:pt x="9283" y="3121"/>
                    <a:pt x="8698" y="3033"/>
                  </a:cubicBezTo>
                  <a:cubicBezTo>
                    <a:pt x="8164" y="2955"/>
                    <a:pt x="7633" y="2864"/>
                    <a:pt x="7101" y="2768"/>
                  </a:cubicBezTo>
                  <a:lnTo>
                    <a:pt x="7101" y="2768"/>
                  </a:lnTo>
                  <a:lnTo>
                    <a:pt x="7116" y="2771"/>
                  </a:lnTo>
                  <a:cubicBezTo>
                    <a:pt x="5967" y="2559"/>
                    <a:pt x="4834" y="2289"/>
                    <a:pt x="3706" y="1985"/>
                  </a:cubicBezTo>
                  <a:cubicBezTo>
                    <a:pt x="3135" y="1837"/>
                    <a:pt x="2570" y="1660"/>
                    <a:pt x="2017" y="1456"/>
                  </a:cubicBezTo>
                  <a:cubicBezTo>
                    <a:pt x="1762" y="1367"/>
                    <a:pt x="1513" y="1264"/>
                    <a:pt x="1264" y="1159"/>
                  </a:cubicBezTo>
                  <a:cubicBezTo>
                    <a:pt x="1164" y="1120"/>
                    <a:pt x="1063" y="1077"/>
                    <a:pt x="965" y="1035"/>
                  </a:cubicBezTo>
                  <a:cubicBezTo>
                    <a:pt x="869" y="944"/>
                    <a:pt x="777" y="850"/>
                    <a:pt x="689" y="747"/>
                  </a:cubicBezTo>
                  <a:cubicBezTo>
                    <a:pt x="639" y="658"/>
                    <a:pt x="595" y="565"/>
                    <a:pt x="558" y="471"/>
                  </a:cubicBezTo>
                  <a:cubicBezTo>
                    <a:pt x="534" y="376"/>
                    <a:pt x="515" y="284"/>
                    <a:pt x="498" y="188"/>
                  </a:cubicBezTo>
                  <a:cubicBezTo>
                    <a:pt x="479" y="77"/>
                    <a:pt x="370" y="0"/>
                    <a:pt x="26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1"/>
            <p:cNvSpPr/>
            <p:nvPr/>
          </p:nvSpPr>
          <p:spPr>
            <a:xfrm>
              <a:off x="4515325" y="4134950"/>
              <a:ext cx="604900" cy="57000"/>
            </a:xfrm>
            <a:custGeom>
              <a:avLst/>
              <a:gdLst/>
              <a:ahLst/>
              <a:cxnLst/>
              <a:rect l="l" t="t" r="r" b="b"/>
              <a:pathLst>
                <a:path w="24196" h="2280" extrusionOk="0">
                  <a:moveTo>
                    <a:pt x="4956" y="1247"/>
                  </a:moveTo>
                  <a:cubicBezTo>
                    <a:pt x="4945" y="1248"/>
                    <a:pt x="4934" y="1248"/>
                    <a:pt x="4923" y="1248"/>
                  </a:cubicBezTo>
                  <a:cubicBezTo>
                    <a:pt x="4934" y="1247"/>
                    <a:pt x="4945" y="1247"/>
                    <a:pt x="4956" y="1247"/>
                  </a:cubicBezTo>
                  <a:close/>
                  <a:moveTo>
                    <a:pt x="12844" y="1735"/>
                  </a:moveTo>
                  <a:lnTo>
                    <a:pt x="12806" y="1738"/>
                  </a:lnTo>
                  <a:lnTo>
                    <a:pt x="12806" y="1738"/>
                  </a:lnTo>
                  <a:lnTo>
                    <a:pt x="12839" y="1735"/>
                  </a:lnTo>
                  <a:close/>
                  <a:moveTo>
                    <a:pt x="23012" y="0"/>
                  </a:moveTo>
                  <a:cubicBezTo>
                    <a:pt x="22692" y="7"/>
                    <a:pt x="22370" y="21"/>
                    <a:pt x="22050" y="22"/>
                  </a:cubicBezTo>
                  <a:cubicBezTo>
                    <a:pt x="21385" y="33"/>
                    <a:pt x="20724" y="35"/>
                    <a:pt x="20060" y="71"/>
                  </a:cubicBezTo>
                  <a:cubicBezTo>
                    <a:pt x="20120" y="68"/>
                    <a:pt x="20179" y="68"/>
                    <a:pt x="20240" y="65"/>
                  </a:cubicBezTo>
                  <a:lnTo>
                    <a:pt x="20240" y="65"/>
                  </a:lnTo>
                  <a:cubicBezTo>
                    <a:pt x="20067" y="73"/>
                    <a:pt x="19890" y="78"/>
                    <a:pt x="19718" y="87"/>
                  </a:cubicBezTo>
                  <a:lnTo>
                    <a:pt x="19718" y="87"/>
                  </a:lnTo>
                  <a:cubicBezTo>
                    <a:pt x="19719" y="87"/>
                    <a:pt x="19720" y="87"/>
                    <a:pt x="19720" y="87"/>
                  </a:cubicBezTo>
                  <a:cubicBezTo>
                    <a:pt x="19717" y="87"/>
                    <a:pt x="19715" y="87"/>
                    <a:pt x="19712" y="87"/>
                  </a:cubicBezTo>
                  <a:lnTo>
                    <a:pt x="19712" y="87"/>
                  </a:lnTo>
                  <a:cubicBezTo>
                    <a:pt x="19714" y="87"/>
                    <a:pt x="19716" y="87"/>
                    <a:pt x="19718" y="87"/>
                  </a:cubicBezTo>
                  <a:lnTo>
                    <a:pt x="19718" y="87"/>
                  </a:lnTo>
                  <a:cubicBezTo>
                    <a:pt x="19697" y="87"/>
                    <a:pt x="19674" y="87"/>
                    <a:pt x="19652" y="89"/>
                  </a:cubicBezTo>
                  <a:lnTo>
                    <a:pt x="19652" y="89"/>
                  </a:lnTo>
                  <a:cubicBezTo>
                    <a:pt x="19672" y="88"/>
                    <a:pt x="19692" y="87"/>
                    <a:pt x="19712" y="87"/>
                  </a:cubicBezTo>
                  <a:lnTo>
                    <a:pt x="19712" y="87"/>
                  </a:lnTo>
                  <a:cubicBezTo>
                    <a:pt x="19682" y="88"/>
                    <a:pt x="19653" y="90"/>
                    <a:pt x="19623" y="91"/>
                  </a:cubicBezTo>
                  <a:cubicBezTo>
                    <a:pt x="19633" y="90"/>
                    <a:pt x="19643" y="89"/>
                    <a:pt x="19652" y="89"/>
                  </a:cubicBezTo>
                  <a:lnTo>
                    <a:pt x="19652" y="89"/>
                  </a:lnTo>
                  <a:cubicBezTo>
                    <a:pt x="19080" y="108"/>
                    <a:pt x="18508" y="119"/>
                    <a:pt x="17932" y="151"/>
                  </a:cubicBezTo>
                  <a:cubicBezTo>
                    <a:pt x="17375" y="179"/>
                    <a:pt x="16818" y="218"/>
                    <a:pt x="16259" y="257"/>
                  </a:cubicBezTo>
                  <a:cubicBezTo>
                    <a:pt x="16268" y="256"/>
                    <a:pt x="16276" y="256"/>
                    <a:pt x="16284" y="254"/>
                  </a:cubicBezTo>
                  <a:lnTo>
                    <a:pt x="16284" y="254"/>
                  </a:lnTo>
                  <a:cubicBezTo>
                    <a:pt x="15593" y="290"/>
                    <a:pt x="14903" y="348"/>
                    <a:pt x="14214" y="387"/>
                  </a:cubicBezTo>
                  <a:cubicBezTo>
                    <a:pt x="13907" y="397"/>
                    <a:pt x="13602" y="411"/>
                    <a:pt x="13296" y="426"/>
                  </a:cubicBezTo>
                  <a:cubicBezTo>
                    <a:pt x="12503" y="458"/>
                    <a:pt x="11714" y="516"/>
                    <a:pt x="10924" y="586"/>
                  </a:cubicBezTo>
                  <a:cubicBezTo>
                    <a:pt x="10142" y="656"/>
                    <a:pt x="9356" y="675"/>
                    <a:pt x="8574" y="749"/>
                  </a:cubicBezTo>
                  <a:cubicBezTo>
                    <a:pt x="7840" y="816"/>
                    <a:pt x="7114" y="921"/>
                    <a:pt x="6381" y="988"/>
                  </a:cubicBezTo>
                  <a:cubicBezTo>
                    <a:pt x="5989" y="1023"/>
                    <a:pt x="5598" y="1046"/>
                    <a:pt x="5211" y="1093"/>
                  </a:cubicBezTo>
                  <a:cubicBezTo>
                    <a:pt x="4809" y="1143"/>
                    <a:pt x="4410" y="1192"/>
                    <a:pt x="4003" y="1214"/>
                  </a:cubicBezTo>
                  <a:cubicBezTo>
                    <a:pt x="3445" y="1226"/>
                    <a:pt x="2891" y="1237"/>
                    <a:pt x="2334" y="1259"/>
                  </a:cubicBezTo>
                  <a:cubicBezTo>
                    <a:pt x="1812" y="1282"/>
                    <a:pt x="1292" y="1301"/>
                    <a:pt x="768" y="1301"/>
                  </a:cubicBezTo>
                  <a:cubicBezTo>
                    <a:pt x="667" y="1301"/>
                    <a:pt x="566" y="1300"/>
                    <a:pt x="466" y="1298"/>
                  </a:cubicBezTo>
                  <a:cubicBezTo>
                    <a:pt x="236" y="1298"/>
                    <a:pt x="29" y="1446"/>
                    <a:pt x="7" y="1688"/>
                  </a:cubicBezTo>
                  <a:cubicBezTo>
                    <a:pt x="1" y="1781"/>
                    <a:pt x="24" y="1873"/>
                    <a:pt x="74" y="1951"/>
                  </a:cubicBezTo>
                  <a:cubicBezTo>
                    <a:pt x="118" y="2112"/>
                    <a:pt x="257" y="2257"/>
                    <a:pt x="431" y="2257"/>
                  </a:cubicBezTo>
                  <a:cubicBezTo>
                    <a:pt x="823" y="2257"/>
                    <a:pt x="1210" y="2280"/>
                    <a:pt x="1600" y="2280"/>
                  </a:cubicBezTo>
                  <a:cubicBezTo>
                    <a:pt x="1717" y="2280"/>
                    <a:pt x="1834" y="2278"/>
                    <a:pt x="1951" y="2272"/>
                  </a:cubicBezTo>
                  <a:cubicBezTo>
                    <a:pt x="2474" y="2247"/>
                    <a:pt x="2996" y="2202"/>
                    <a:pt x="3516" y="2177"/>
                  </a:cubicBezTo>
                  <a:lnTo>
                    <a:pt x="3516" y="2177"/>
                  </a:lnTo>
                  <a:cubicBezTo>
                    <a:pt x="3481" y="2180"/>
                    <a:pt x="3442" y="2180"/>
                    <a:pt x="3408" y="2183"/>
                  </a:cubicBezTo>
                  <a:cubicBezTo>
                    <a:pt x="3456" y="2181"/>
                    <a:pt x="3505" y="2180"/>
                    <a:pt x="3553" y="2177"/>
                  </a:cubicBezTo>
                  <a:cubicBezTo>
                    <a:pt x="3841" y="2192"/>
                    <a:pt x="4129" y="2211"/>
                    <a:pt x="4416" y="2211"/>
                  </a:cubicBezTo>
                  <a:cubicBezTo>
                    <a:pt x="4490" y="2211"/>
                    <a:pt x="4563" y="2209"/>
                    <a:pt x="4637" y="2206"/>
                  </a:cubicBezTo>
                  <a:cubicBezTo>
                    <a:pt x="6025" y="2158"/>
                    <a:pt x="7417" y="2163"/>
                    <a:pt x="8806" y="2091"/>
                  </a:cubicBezTo>
                  <a:lnTo>
                    <a:pt x="8787" y="2091"/>
                  </a:lnTo>
                  <a:cubicBezTo>
                    <a:pt x="9700" y="2058"/>
                    <a:pt x="10613" y="2069"/>
                    <a:pt x="11523" y="2026"/>
                  </a:cubicBezTo>
                  <a:lnTo>
                    <a:pt x="11488" y="2026"/>
                  </a:lnTo>
                  <a:cubicBezTo>
                    <a:pt x="11807" y="2015"/>
                    <a:pt x="12127" y="2001"/>
                    <a:pt x="12446" y="1984"/>
                  </a:cubicBezTo>
                  <a:cubicBezTo>
                    <a:pt x="13066" y="1959"/>
                    <a:pt x="13689" y="1957"/>
                    <a:pt x="14309" y="1940"/>
                  </a:cubicBezTo>
                  <a:cubicBezTo>
                    <a:pt x="14970" y="1925"/>
                    <a:pt x="15631" y="1860"/>
                    <a:pt x="16293" y="1829"/>
                  </a:cubicBezTo>
                  <a:lnTo>
                    <a:pt x="16293" y="1829"/>
                  </a:lnTo>
                  <a:cubicBezTo>
                    <a:pt x="16261" y="1831"/>
                    <a:pt x="16229" y="1832"/>
                    <a:pt x="16198" y="1833"/>
                  </a:cubicBezTo>
                  <a:lnTo>
                    <a:pt x="16198" y="1833"/>
                  </a:lnTo>
                  <a:cubicBezTo>
                    <a:pt x="16867" y="1802"/>
                    <a:pt x="17535" y="1750"/>
                    <a:pt x="18205" y="1701"/>
                  </a:cubicBezTo>
                  <a:cubicBezTo>
                    <a:pt x="18898" y="1651"/>
                    <a:pt x="19590" y="1611"/>
                    <a:pt x="20284" y="1557"/>
                  </a:cubicBezTo>
                  <a:cubicBezTo>
                    <a:pt x="20884" y="1510"/>
                    <a:pt x="21480" y="1474"/>
                    <a:pt x="22082" y="1442"/>
                  </a:cubicBezTo>
                  <a:cubicBezTo>
                    <a:pt x="22398" y="1427"/>
                    <a:pt x="22714" y="1388"/>
                    <a:pt x="23027" y="1353"/>
                  </a:cubicBezTo>
                  <a:cubicBezTo>
                    <a:pt x="23368" y="1314"/>
                    <a:pt x="23870" y="1341"/>
                    <a:pt x="24064" y="993"/>
                  </a:cubicBezTo>
                  <a:cubicBezTo>
                    <a:pt x="24147" y="844"/>
                    <a:pt x="24195" y="708"/>
                    <a:pt x="24167" y="536"/>
                  </a:cubicBezTo>
                  <a:cubicBezTo>
                    <a:pt x="24137" y="378"/>
                    <a:pt x="24048" y="237"/>
                    <a:pt x="23916" y="143"/>
                  </a:cubicBezTo>
                  <a:cubicBezTo>
                    <a:pt x="23885" y="119"/>
                    <a:pt x="23851" y="99"/>
                    <a:pt x="23813" y="83"/>
                  </a:cubicBezTo>
                  <a:cubicBezTo>
                    <a:pt x="23699" y="30"/>
                    <a:pt x="23573" y="2"/>
                    <a:pt x="23446" y="2"/>
                  </a:cubicBezTo>
                  <a:cubicBezTo>
                    <a:pt x="23440" y="2"/>
                    <a:pt x="23433" y="2"/>
                    <a:pt x="23426" y="2"/>
                  </a:cubicBezTo>
                  <a:cubicBezTo>
                    <a:pt x="23334" y="2"/>
                    <a:pt x="23242" y="0"/>
                    <a:pt x="23149" y="0"/>
                  </a:cubicBezTo>
                  <a:cubicBezTo>
                    <a:pt x="23104" y="0"/>
                    <a:pt x="23057" y="0"/>
                    <a:pt x="23012" y="2"/>
                  </a:cubicBezTo>
                  <a:lnTo>
                    <a:pt x="23012"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1"/>
            <p:cNvSpPr/>
            <p:nvPr/>
          </p:nvSpPr>
          <p:spPr>
            <a:xfrm>
              <a:off x="5084600" y="4080975"/>
              <a:ext cx="41750" cy="84350"/>
            </a:xfrm>
            <a:custGeom>
              <a:avLst/>
              <a:gdLst/>
              <a:ahLst/>
              <a:cxnLst/>
              <a:rect l="l" t="t" r="r" b="b"/>
              <a:pathLst>
                <a:path w="1670" h="3374" extrusionOk="0">
                  <a:moveTo>
                    <a:pt x="457" y="785"/>
                  </a:moveTo>
                  <a:lnTo>
                    <a:pt x="457" y="786"/>
                  </a:lnTo>
                  <a:cubicBezTo>
                    <a:pt x="453" y="796"/>
                    <a:pt x="450" y="805"/>
                    <a:pt x="447" y="816"/>
                  </a:cubicBezTo>
                  <a:lnTo>
                    <a:pt x="447" y="816"/>
                  </a:lnTo>
                  <a:cubicBezTo>
                    <a:pt x="450" y="805"/>
                    <a:pt x="453" y="796"/>
                    <a:pt x="457" y="785"/>
                  </a:cubicBezTo>
                  <a:close/>
                  <a:moveTo>
                    <a:pt x="735" y="0"/>
                  </a:moveTo>
                  <a:cubicBezTo>
                    <a:pt x="627" y="0"/>
                    <a:pt x="532" y="68"/>
                    <a:pt x="483" y="173"/>
                  </a:cubicBezTo>
                  <a:lnTo>
                    <a:pt x="482" y="173"/>
                  </a:lnTo>
                  <a:cubicBezTo>
                    <a:pt x="377" y="384"/>
                    <a:pt x="291" y="605"/>
                    <a:pt x="226" y="833"/>
                  </a:cubicBezTo>
                  <a:cubicBezTo>
                    <a:pt x="184" y="973"/>
                    <a:pt x="159" y="1114"/>
                    <a:pt x="128" y="1258"/>
                  </a:cubicBezTo>
                  <a:cubicBezTo>
                    <a:pt x="84" y="1460"/>
                    <a:pt x="53" y="1665"/>
                    <a:pt x="39" y="1871"/>
                  </a:cubicBezTo>
                  <a:cubicBezTo>
                    <a:pt x="21" y="2072"/>
                    <a:pt x="3" y="2277"/>
                    <a:pt x="3" y="2477"/>
                  </a:cubicBezTo>
                  <a:cubicBezTo>
                    <a:pt x="1" y="2596"/>
                    <a:pt x="7" y="2715"/>
                    <a:pt x="23" y="2833"/>
                  </a:cubicBezTo>
                  <a:cubicBezTo>
                    <a:pt x="39" y="2969"/>
                    <a:pt x="51" y="3114"/>
                    <a:pt x="143" y="3221"/>
                  </a:cubicBezTo>
                  <a:cubicBezTo>
                    <a:pt x="230" y="3321"/>
                    <a:pt x="345" y="3374"/>
                    <a:pt x="461" y="3374"/>
                  </a:cubicBezTo>
                  <a:cubicBezTo>
                    <a:pt x="542" y="3374"/>
                    <a:pt x="625" y="3348"/>
                    <a:pt x="699" y="3296"/>
                  </a:cubicBezTo>
                  <a:cubicBezTo>
                    <a:pt x="773" y="3243"/>
                    <a:pt x="829" y="3171"/>
                    <a:pt x="867" y="3089"/>
                  </a:cubicBezTo>
                  <a:cubicBezTo>
                    <a:pt x="911" y="3100"/>
                    <a:pt x="956" y="3105"/>
                    <a:pt x="1002" y="3105"/>
                  </a:cubicBezTo>
                  <a:cubicBezTo>
                    <a:pt x="1078" y="3105"/>
                    <a:pt x="1155" y="3090"/>
                    <a:pt x="1227" y="3060"/>
                  </a:cubicBezTo>
                  <a:cubicBezTo>
                    <a:pt x="1513" y="2938"/>
                    <a:pt x="1670" y="2584"/>
                    <a:pt x="1537" y="2296"/>
                  </a:cubicBezTo>
                  <a:cubicBezTo>
                    <a:pt x="1523" y="2269"/>
                    <a:pt x="1510" y="2242"/>
                    <a:pt x="1499" y="2213"/>
                  </a:cubicBezTo>
                  <a:cubicBezTo>
                    <a:pt x="1457" y="1968"/>
                    <a:pt x="1441" y="1723"/>
                    <a:pt x="1434" y="1475"/>
                  </a:cubicBezTo>
                  <a:cubicBezTo>
                    <a:pt x="1434" y="1352"/>
                    <a:pt x="1437" y="1234"/>
                    <a:pt x="1446" y="1115"/>
                  </a:cubicBezTo>
                  <a:cubicBezTo>
                    <a:pt x="1460" y="949"/>
                    <a:pt x="1473" y="786"/>
                    <a:pt x="1460" y="619"/>
                  </a:cubicBezTo>
                  <a:cubicBezTo>
                    <a:pt x="1443" y="418"/>
                    <a:pt x="1243" y="213"/>
                    <a:pt x="1037" y="207"/>
                  </a:cubicBezTo>
                  <a:lnTo>
                    <a:pt x="1034" y="207"/>
                  </a:lnTo>
                  <a:cubicBezTo>
                    <a:pt x="1023" y="205"/>
                    <a:pt x="1012" y="205"/>
                    <a:pt x="1001" y="204"/>
                  </a:cubicBezTo>
                  <a:cubicBezTo>
                    <a:pt x="978" y="122"/>
                    <a:pt x="918" y="55"/>
                    <a:pt x="840" y="22"/>
                  </a:cubicBezTo>
                  <a:cubicBezTo>
                    <a:pt x="807" y="8"/>
                    <a:pt x="771" y="0"/>
                    <a:pt x="73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1"/>
            <p:cNvSpPr/>
            <p:nvPr/>
          </p:nvSpPr>
          <p:spPr>
            <a:xfrm>
              <a:off x="4512675" y="4130575"/>
              <a:ext cx="580450" cy="46925"/>
            </a:xfrm>
            <a:custGeom>
              <a:avLst/>
              <a:gdLst/>
              <a:ahLst/>
              <a:cxnLst/>
              <a:rect l="l" t="t" r="r" b="b"/>
              <a:pathLst>
                <a:path w="23218" h="1877" extrusionOk="0">
                  <a:moveTo>
                    <a:pt x="22823" y="0"/>
                  </a:moveTo>
                  <a:cubicBezTo>
                    <a:pt x="22642" y="6"/>
                    <a:pt x="22463" y="13"/>
                    <a:pt x="22281" y="28"/>
                  </a:cubicBezTo>
                  <a:cubicBezTo>
                    <a:pt x="22103" y="45"/>
                    <a:pt x="21920" y="61"/>
                    <a:pt x="21738" y="70"/>
                  </a:cubicBezTo>
                  <a:cubicBezTo>
                    <a:pt x="21336" y="91"/>
                    <a:pt x="20937" y="117"/>
                    <a:pt x="20534" y="138"/>
                  </a:cubicBezTo>
                  <a:cubicBezTo>
                    <a:pt x="19698" y="172"/>
                    <a:pt x="18860" y="188"/>
                    <a:pt x="18024" y="233"/>
                  </a:cubicBezTo>
                  <a:cubicBezTo>
                    <a:pt x="17220" y="272"/>
                    <a:pt x="16415" y="335"/>
                    <a:pt x="15610" y="387"/>
                  </a:cubicBezTo>
                  <a:cubicBezTo>
                    <a:pt x="14780" y="437"/>
                    <a:pt x="13950" y="501"/>
                    <a:pt x="13119" y="553"/>
                  </a:cubicBezTo>
                  <a:cubicBezTo>
                    <a:pt x="12728" y="578"/>
                    <a:pt x="12335" y="593"/>
                    <a:pt x="11940" y="597"/>
                  </a:cubicBezTo>
                  <a:cubicBezTo>
                    <a:pt x="11552" y="604"/>
                    <a:pt x="11162" y="622"/>
                    <a:pt x="10772" y="636"/>
                  </a:cubicBezTo>
                  <a:cubicBezTo>
                    <a:pt x="10382" y="648"/>
                    <a:pt x="9989" y="654"/>
                    <a:pt x="9598" y="661"/>
                  </a:cubicBezTo>
                  <a:cubicBezTo>
                    <a:pt x="9211" y="667"/>
                    <a:pt x="8826" y="670"/>
                    <a:pt x="8439" y="698"/>
                  </a:cubicBezTo>
                  <a:cubicBezTo>
                    <a:pt x="8040" y="731"/>
                    <a:pt x="7638" y="755"/>
                    <a:pt x="7238" y="783"/>
                  </a:cubicBezTo>
                  <a:cubicBezTo>
                    <a:pt x="6805" y="814"/>
                    <a:pt x="6369" y="856"/>
                    <a:pt x="5936" y="894"/>
                  </a:cubicBezTo>
                  <a:cubicBezTo>
                    <a:pt x="5511" y="933"/>
                    <a:pt x="5082" y="949"/>
                    <a:pt x="4658" y="969"/>
                  </a:cubicBezTo>
                  <a:cubicBezTo>
                    <a:pt x="4228" y="997"/>
                    <a:pt x="3800" y="1029"/>
                    <a:pt x="3368" y="1057"/>
                  </a:cubicBezTo>
                  <a:cubicBezTo>
                    <a:pt x="2873" y="1093"/>
                    <a:pt x="2378" y="1130"/>
                    <a:pt x="1881" y="1143"/>
                  </a:cubicBezTo>
                  <a:cubicBezTo>
                    <a:pt x="1364" y="1156"/>
                    <a:pt x="844" y="1149"/>
                    <a:pt x="326" y="1156"/>
                  </a:cubicBezTo>
                  <a:cubicBezTo>
                    <a:pt x="141" y="1173"/>
                    <a:pt x="0" y="1331"/>
                    <a:pt x="5" y="1517"/>
                  </a:cubicBezTo>
                  <a:cubicBezTo>
                    <a:pt x="10" y="1703"/>
                    <a:pt x="160" y="1852"/>
                    <a:pt x="346" y="1858"/>
                  </a:cubicBezTo>
                  <a:cubicBezTo>
                    <a:pt x="421" y="1858"/>
                    <a:pt x="497" y="1858"/>
                    <a:pt x="572" y="1858"/>
                  </a:cubicBezTo>
                  <a:cubicBezTo>
                    <a:pt x="908" y="1858"/>
                    <a:pt x="1245" y="1863"/>
                    <a:pt x="1582" y="1868"/>
                  </a:cubicBezTo>
                  <a:cubicBezTo>
                    <a:pt x="1873" y="1872"/>
                    <a:pt x="2164" y="1877"/>
                    <a:pt x="2455" y="1877"/>
                  </a:cubicBezTo>
                  <a:cubicBezTo>
                    <a:pt x="2576" y="1877"/>
                    <a:pt x="2696" y="1876"/>
                    <a:pt x="2817" y="1874"/>
                  </a:cubicBezTo>
                  <a:cubicBezTo>
                    <a:pt x="3673" y="1865"/>
                    <a:pt x="4528" y="1840"/>
                    <a:pt x="5388" y="1833"/>
                  </a:cubicBezTo>
                  <a:cubicBezTo>
                    <a:pt x="5821" y="1830"/>
                    <a:pt x="6255" y="1788"/>
                    <a:pt x="6690" y="1763"/>
                  </a:cubicBezTo>
                  <a:cubicBezTo>
                    <a:pt x="7099" y="1733"/>
                    <a:pt x="7508" y="1711"/>
                    <a:pt x="7916" y="1696"/>
                  </a:cubicBezTo>
                  <a:cubicBezTo>
                    <a:pt x="8112" y="1689"/>
                    <a:pt x="8306" y="1674"/>
                    <a:pt x="8500" y="1661"/>
                  </a:cubicBezTo>
                  <a:cubicBezTo>
                    <a:pt x="8705" y="1647"/>
                    <a:pt x="8910" y="1644"/>
                    <a:pt x="9117" y="1641"/>
                  </a:cubicBezTo>
                  <a:cubicBezTo>
                    <a:pt x="9496" y="1638"/>
                    <a:pt x="9877" y="1635"/>
                    <a:pt x="10254" y="1628"/>
                  </a:cubicBezTo>
                  <a:cubicBezTo>
                    <a:pt x="10653" y="1622"/>
                    <a:pt x="11046" y="1599"/>
                    <a:pt x="11445" y="1583"/>
                  </a:cubicBezTo>
                  <a:cubicBezTo>
                    <a:pt x="11835" y="1564"/>
                    <a:pt x="12228" y="1561"/>
                    <a:pt x="12620" y="1544"/>
                  </a:cubicBezTo>
                  <a:cubicBezTo>
                    <a:pt x="13445" y="1498"/>
                    <a:pt x="14264" y="1437"/>
                    <a:pt x="15089" y="1383"/>
                  </a:cubicBezTo>
                  <a:cubicBezTo>
                    <a:pt x="15890" y="1329"/>
                    <a:pt x="16695" y="1265"/>
                    <a:pt x="17495" y="1206"/>
                  </a:cubicBezTo>
                  <a:cubicBezTo>
                    <a:pt x="18323" y="1145"/>
                    <a:pt x="19150" y="1099"/>
                    <a:pt x="19977" y="1049"/>
                  </a:cubicBezTo>
                  <a:cubicBezTo>
                    <a:pt x="20498" y="1016"/>
                    <a:pt x="21015" y="968"/>
                    <a:pt x="21536" y="930"/>
                  </a:cubicBezTo>
                  <a:cubicBezTo>
                    <a:pt x="22009" y="896"/>
                    <a:pt x="22479" y="830"/>
                    <a:pt x="22944" y="736"/>
                  </a:cubicBezTo>
                  <a:cubicBezTo>
                    <a:pt x="23107" y="703"/>
                    <a:pt x="23218" y="521"/>
                    <a:pt x="23213" y="363"/>
                  </a:cubicBezTo>
                  <a:cubicBezTo>
                    <a:pt x="23204" y="163"/>
                    <a:pt x="23039" y="3"/>
                    <a:pt x="2283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1"/>
            <p:cNvSpPr/>
            <p:nvPr/>
          </p:nvSpPr>
          <p:spPr>
            <a:xfrm>
              <a:off x="5408550" y="4031175"/>
              <a:ext cx="231050" cy="115575"/>
            </a:xfrm>
            <a:custGeom>
              <a:avLst/>
              <a:gdLst/>
              <a:ahLst/>
              <a:cxnLst/>
              <a:rect l="l" t="t" r="r" b="b"/>
              <a:pathLst>
                <a:path w="9242" h="4623" extrusionOk="0">
                  <a:moveTo>
                    <a:pt x="8696" y="1"/>
                  </a:moveTo>
                  <a:cubicBezTo>
                    <a:pt x="8585" y="1"/>
                    <a:pt x="8477" y="37"/>
                    <a:pt x="8388" y="101"/>
                  </a:cubicBezTo>
                  <a:lnTo>
                    <a:pt x="8390" y="103"/>
                  </a:lnTo>
                  <a:cubicBezTo>
                    <a:pt x="8194" y="243"/>
                    <a:pt x="8009" y="386"/>
                    <a:pt x="7840" y="555"/>
                  </a:cubicBezTo>
                  <a:cubicBezTo>
                    <a:pt x="7790" y="607"/>
                    <a:pt x="7743" y="660"/>
                    <a:pt x="7699" y="716"/>
                  </a:cubicBezTo>
                  <a:cubicBezTo>
                    <a:pt x="7597" y="574"/>
                    <a:pt x="7458" y="470"/>
                    <a:pt x="7273" y="447"/>
                  </a:cubicBezTo>
                  <a:cubicBezTo>
                    <a:pt x="7251" y="445"/>
                    <a:pt x="7230" y="443"/>
                    <a:pt x="7208" y="443"/>
                  </a:cubicBezTo>
                  <a:cubicBezTo>
                    <a:pt x="7033" y="443"/>
                    <a:pt x="6869" y="520"/>
                    <a:pt x="6736" y="632"/>
                  </a:cubicBezTo>
                  <a:cubicBezTo>
                    <a:pt x="6710" y="655"/>
                    <a:pt x="6683" y="677"/>
                    <a:pt x="6658" y="702"/>
                  </a:cubicBezTo>
                  <a:cubicBezTo>
                    <a:pt x="6627" y="663"/>
                    <a:pt x="6592" y="630"/>
                    <a:pt x="6553" y="600"/>
                  </a:cubicBezTo>
                  <a:cubicBezTo>
                    <a:pt x="6455" y="525"/>
                    <a:pt x="6318" y="477"/>
                    <a:pt x="6185" y="477"/>
                  </a:cubicBezTo>
                  <a:cubicBezTo>
                    <a:pt x="6109" y="477"/>
                    <a:pt x="6034" y="492"/>
                    <a:pt x="5969" y="527"/>
                  </a:cubicBezTo>
                  <a:cubicBezTo>
                    <a:pt x="5845" y="594"/>
                    <a:pt x="5750" y="668"/>
                    <a:pt x="5665" y="779"/>
                  </a:cubicBezTo>
                  <a:cubicBezTo>
                    <a:pt x="5612" y="849"/>
                    <a:pt x="5576" y="929"/>
                    <a:pt x="5531" y="1009"/>
                  </a:cubicBezTo>
                  <a:cubicBezTo>
                    <a:pt x="5520" y="1031"/>
                    <a:pt x="5509" y="1053"/>
                    <a:pt x="5496" y="1076"/>
                  </a:cubicBezTo>
                  <a:cubicBezTo>
                    <a:pt x="5452" y="1078"/>
                    <a:pt x="5408" y="1084"/>
                    <a:pt x="5366" y="1095"/>
                  </a:cubicBezTo>
                  <a:cubicBezTo>
                    <a:pt x="5235" y="1127"/>
                    <a:pt x="5103" y="1169"/>
                    <a:pt x="4976" y="1209"/>
                  </a:cubicBezTo>
                  <a:cubicBezTo>
                    <a:pt x="4759" y="1277"/>
                    <a:pt x="4541" y="1347"/>
                    <a:pt x="4328" y="1415"/>
                  </a:cubicBezTo>
                  <a:cubicBezTo>
                    <a:pt x="3816" y="1571"/>
                    <a:pt x="3309" y="1729"/>
                    <a:pt x="2797" y="1876"/>
                  </a:cubicBezTo>
                  <a:cubicBezTo>
                    <a:pt x="2293" y="2014"/>
                    <a:pt x="1774" y="2089"/>
                    <a:pt x="1252" y="2100"/>
                  </a:cubicBezTo>
                  <a:cubicBezTo>
                    <a:pt x="1151" y="2098"/>
                    <a:pt x="1049" y="2094"/>
                    <a:pt x="947" y="2094"/>
                  </a:cubicBezTo>
                  <a:cubicBezTo>
                    <a:pt x="828" y="2094"/>
                    <a:pt x="709" y="2100"/>
                    <a:pt x="594" y="2119"/>
                  </a:cubicBezTo>
                  <a:cubicBezTo>
                    <a:pt x="400" y="2152"/>
                    <a:pt x="167" y="2295"/>
                    <a:pt x="105" y="2496"/>
                  </a:cubicBezTo>
                  <a:cubicBezTo>
                    <a:pt x="76" y="2595"/>
                    <a:pt x="55" y="2697"/>
                    <a:pt x="46" y="2800"/>
                  </a:cubicBezTo>
                  <a:cubicBezTo>
                    <a:pt x="29" y="2972"/>
                    <a:pt x="16" y="3148"/>
                    <a:pt x="12" y="3320"/>
                  </a:cubicBezTo>
                  <a:cubicBezTo>
                    <a:pt x="10" y="3560"/>
                    <a:pt x="1" y="3824"/>
                    <a:pt x="57" y="4064"/>
                  </a:cubicBezTo>
                  <a:cubicBezTo>
                    <a:pt x="115" y="4291"/>
                    <a:pt x="220" y="4463"/>
                    <a:pt x="441" y="4573"/>
                  </a:cubicBezTo>
                  <a:cubicBezTo>
                    <a:pt x="518" y="4611"/>
                    <a:pt x="604" y="4623"/>
                    <a:pt x="690" y="4623"/>
                  </a:cubicBezTo>
                  <a:cubicBezTo>
                    <a:pt x="739" y="4623"/>
                    <a:pt x="788" y="4619"/>
                    <a:pt x="837" y="4613"/>
                  </a:cubicBezTo>
                  <a:cubicBezTo>
                    <a:pt x="929" y="4604"/>
                    <a:pt x="1018" y="4579"/>
                    <a:pt x="1112" y="4560"/>
                  </a:cubicBezTo>
                  <a:cubicBezTo>
                    <a:pt x="1360" y="4505"/>
                    <a:pt x="1626" y="4510"/>
                    <a:pt x="1883" y="4505"/>
                  </a:cubicBezTo>
                  <a:cubicBezTo>
                    <a:pt x="1892" y="4510"/>
                    <a:pt x="1900" y="4512"/>
                    <a:pt x="1909" y="4515"/>
                  </a:cubicBezTo>
                  <a:cubicBezTo>
                    <a:pt x="2116" y="4570"/>
                    <a:pt x="2328" y="4592"/>
                    <a:pt x="2540" y="4592"/>
                  </a:cubicBezTo>
                  <a:cubicBezTo>
                    <a:pt x="2706" y="4592"/>
                    <a:pt x="2872" y="4579"/>
                    <a:pt x="3036" y="4557"/>
                  </a:cubicBezTo>
                  <a:cubicBezTo>
                    <a:pt x="3157" y="4557"/>
                    <a:pt x="3278" y="4548"/>
                    <a:pt x="3398" y="4530"/>
                  </a:cubicBezTo>
                  <a:cubicBezTo>
                    <a:pt x="3608" y="4502"/>
                    <a:pt x="3819" y="4454"/>
                    <a:pt x="4029" y="4410"/>
                  </a:cubicBezTo>
                  <a:cubicBezTo>
                    <a:pt x="4242" y="4369"/>
                    <a:pt x="4457" y="4346"/>
                    <a:pt x="4671" y="4339"/>
                  </a:cubicBezTo>
                  <a:cubicBezTo>
                    <a:pt x="4776" y="4339"/>
                    <a:pt x="4882" y="4342"/>
                    <a:pt x="4987" y="4346"/>
                  </a:cubicBezTo>
                  <a:cubicBezTo>
                    <a:pt x="5084" y="4346"/>
                    <a:pt x="5180" y="4348"/>
                    <a:pt x="5276" y="4348"/>
                  </a:cubicBezTo>
                  <a:cubicBezTo>
                    <a:pt x="5510" y="4348"/>
                    <a:pt x="5744" y="4339"/>
                    <a:pt x="5974" y="4294"/>
                  </a:cubicBezTo>
                  <a:cubicBezTo>
                    <a:pt x="6157" y="4263"/>
                    <a:pt x="6348" y="4208"/>
                    <a:pt x="6514" y="4119"/>
                  </a:cubicBezTo>
                  <a:cubicBezTo>
                    <a:pt x="6677" y="4034"/>
                    <a:pt x="6827" y="3929"/>
                    <a:pt x="6965" y="3809"/>
                  </a:cubicBezTo>
                  <a:cubicBezTo>
                    <a:pt x="7104" y="3683"/>
                    <a:pt x="7236" y="3547"/>
                    <a:pt x="7334" y="3387"/>
                  </a:cubicBezTo>
                  <a:cubicBezTo>
                    <a:pt x="7456" y="3190"/>
                    <a:pt x="7568" y="2985"/>
                    <a:pt x="7669" y="2777"/>
                  </a:cubicBezTo>
                  <a:cubicBezTo>
                    <a:pt x="7878" y="2370"/>
                    <a:pt x="8083" y="1966"/>
                    <a:pt x="8310" y="1570"/>
                  </a:cubicBezTo>
                  <a:cubicBezTo>
                    <a:pt x="8394" y="1435"/>
                    <a:pt x="8488" y="1308"/>
                    <a:pt x="8593" y="1191"/>
                  </a:cubicBezTo>
                  <a:cubicBezTo>
                    <a:pt x="8720" y="1080"/>
                    <a:pt x="8858" y="979"/>
                    <a:pt x="8995" y="881"/>
                  </a:cubicBezTo>
                  <a:cubicBezTo>
                    <a:pt x="9211" y="721"/>
                    <a:pt x="9241" y="395"/>
                    <a:pt x="9082" y="187"/>
                  </a:cubicBezTo>
                  <a:cubicBezTo>
                    <a:pt x="8989" y="68"/>
                    <a:pt x="8847" y="1"/>
                    <a:pt x="869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1"/>
            <p:cNvSpPr/>
            <p:nvPr/>
          </p:nvSpPr>
          <p:spPr>
            <a:xfrm>
              <a:off x="5580200" y="4034150"/>
              <a:ext cx="68975" cy="101050"/>
            </a:xfrm>
            <a:custGeom>
              <a:avLst/>
              <a:gdLst/>
              <a:ahLst/>
              <a:cxnLst/>
              <a:rect l="l" t="t" r="r" b="b"/>
              <a:pathLst>
                <a:path w="2759" h="4042" extrusionOk="0">
                  <a:moveTo>
                    <a:pt x="2421" y="0"/>
                  </a:moveTo>
                  <a:cubicBezTo>
                    <a:pt x="2417" y="0"/>
                    <a:pt x="2413" y="0"/>
                    <a:pt x="2410" y="1"/>
                  </a:cubicBezTo>
                  <a:cubicBezTo>
                    <a:pt x="2336" y="1"/>
                    <a:pt x="2248" y="21"/>
                    <a:pt x="2197" y="73"/>
                  </a:cubicBezTo>
                  <a:cubicBezTo>
                    <a:pt x="2031" y="239"/>
                    <a:pt x="1862" y="402"/>
                    <a:pt x="1704" y="574"/>
                  </a:cubicBezTo>
                  <a:cubicBezTo>
                    <a:pt x="1574" y="715"/>
                    <a:pt x="1455" y="863"/>
                    <a:pt x="1345" y="1020"/>
                  </a:cubicBezTo>
                  <a:cubicBezTo>
                    <a:pt x="1115" y="1344"/>
                    <a:pt x="896" y="1673"/>
                    <a:pt x="703" y="2019"/>
                  </a:cubicBezTo>
                  <a:cubicBezTo>
                    <a:pt x="521" y="2341"/>
                    <a:pt x="368" y="2683"/>
                    <a:pt x="221" y="3016"/>
                  </a:cubicBezTo>
                  <a:cubicBezTo>
                    <a:pt x="169" y="3138"/>
                    <a:pt x="108" y="3261"/>
                    <a:pt x="64" y="3381"/>
                  </a:cubicBezTo>
                  <a:cubicBezTo>
                    <a:pt x="36" y="3450"/>
                    <a:pt x="17" y="3524"/>
                    <a:pt x="9" y="3597"/>
                  </a:cubicBezTo>
                  <a:cubicBezTo>
                    <a:pt x="0" y="3669"/>
                    <a:pt x="9" y="3743"/>
                    <a:pt x="38" y="3809"/>
                  </a:cubicBezTo>
                  <a:cubicBezTo>
                    <a:pt x="67" y="3879"/>
                    <a:pt x="108" y="3920"/>
                    <a:pt x="160" y="3973"/>
                  </a:cubicBezTo>
                  <a:cubicBezTo>
                    <a:pt x="209" y="4022"/>
                    <a:pt x="291" y="4041"/>
                    <a:pt x="364" y="4041"/>
                  </a:cubicBezTo>
                  <a:cubicBezTo>
                    <a:pt x="379" y="4041"/>
                    <a:pt x="394" y="4040"/>
                    <a:pt x="409" y="4039"/>
                  </a:cubicBezTo>
                  <a:cubicBezTo>
                    <a:pt x="515" y="4023"/>
                    <a:pt x="626" y="3948"/>
                    <a:pt x="664" y="3846"/>
                  </a:cubicBezTo>
                  <a:cubicBezTo>
                    <a:pt x="723" y="3760"/>
                    <a:pt x="766" y="3664"/>
                    <a:pt x="808" y="3569"/>
                  </a:cubicBezTo>
                  <a:cubicBezTo>
                    <a:pt x="875" y="3416"/>
                    <a:pt x="941" y="3265"/>
                    <a:pt x="1004" y="3110"/>
                  </a:cubicBezTo>
                  <a:cubicBezTo>
                    <a:pt x="1138" y="2783"/>
                    <a:pt x="1278" y="2457"/>
                    <a:pt x="1444" y="2143"/>
                  </a:cubicBezTo>
                  <a:cubicBezTo>
                    <a:pt x="1705" y="1698"/>
                    <a:pt x="1992" y="1271"/>
                    <a:pt x="2341" y="887"/>
                  </a:cubicBezTo>
                  <a:cubicBezTo>
                    <a:pt x="2433" y="795"/>
                    <a:pt x="2526" y="704"/>
                    <a:pt x="2619" y="611"/>
                  </a:cubicBezTo>
                  <a:cubicBezTo>
                    <a:pt x="2685" y="546"/>
                    <a:pt x="2734" y="481"/>
                    <a:pt x="2746" y="386"/>
                  </a:cubicBezTo>
                  <a:cubicBezTo>
                    <a:pt x="2759" y="295"/>
                    <a:pt x="2734" y="203"/>
                    <a:pt x="2676" y="131"/>
                  </a:cubicBezTo>
                  <a:cubicBezTo>
                    <a:pt x="2621" y="59"/>
                    <a:pt x="2540" y="13"/>
                    <a:pt x="2450" y="2"/>
                  </a:cubicBezTo>
                  <a:cubicBezTo>
                    <a:pt x="2440" y="1"/>
                    <a:pt x="2430" y="0"/>
                    <a:pt x="242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1"/>
            <p:cNvSpPr/>
            <p:nvPr/>
          </p:nvSpPr>
          <p:spPr>
            <a:xfrm>
              <a:off x="4154350" y="1807325"/>
              <a:ext cx="53350" cy="80600"/>
            </a:xfrm>
            <a:custGeom>
              <a:avLst/>
              <a:gdLst/>
              <a:ahLst/>
              <a:cxnLst/>
              <a:rect l="l" t="t" r="r" b="b"/>
              <a:pathLst>
                <a:path w="2134" h="3224" extrusionOk="0">
                  <a:moveTo>
                    <a:pt x="785" y="1"/>
                  </a:moveTo>
                  <a:cubicBezTo>
                    <a:pt x="692" y="1"/>
                    <a:pt x="601" y="28"/>
                    <a:pt x="524" y="78"/>
                  </a:cubicBezTo>
                  <a:cubicBezTo>
                    <a:pt x="366" y="175"/>
                    <a:pt x="262" y="389"/>
                    <a:pt x="305" y="576"/>
                  </a:cubicBezTo>
                  <a:cubicBezTo>
                    <a:pt x="292" y="604"/>
                    <a:pt x="280" y="634"/>
                    <a:pt x="272" y="663"/>
                  </a:cubicBezTo>
                  <a:cubicBezTo>
                    <a:pt x="134" y="1128"/>
                    <a:pt x="1" y="1593"/>
                    <a:pt x="73" y="2079"/>
                  </a:cubicBezTo>
                  <a:cubicBezTo>
                    <a:pt x="111" y="2323"/>
                    <a:pt x="193" y="2556"/>
                    <a:pt x="320" y="2769"/>
                  </a:cubicBezTo>
                  <a:cubicBezTo>
                    <a:pt x="457" y="3009"/>
                    <a:pt x="700" y="3224"/>
                    <a:pt x="980" y="3224"/>
                  </a:cubicBezTo>
                  <a:cubicBezTo>
                    <a:pt x="1036" y="3224"/>
                    <a:pt x="1093" y="3215"/>
                    <a:pt x="1152" y="3197"/>
                  </a:cubicBezTo>
                  <a:cubicBezTo>
                    <a:pt x="1466" y="3096"/>
                    <a:pt x="1576" y="2782"/>
                    <a:pt x="1573" y="2484"/>
                  </a:cubicBezTo>
                  <a:cubicBezTo>
                    <a:pt x="1595" y="2481"/>
                    <a:pt x="1617" y="2475"/>
                    <a:pt x="1637" y="2469"/>
                  </a:cubicBezTo>
                  <a:cubicBezTo>
                    <a:pt x="1922" y="2379"/>
                    <a:pt x="2133" y="2038"/>
                    <a:pt x="2014" y="1744"/>
                  </a:cubicBezTo>
                  <a:cubicBezTo>
                    <a:pt x="1967" y="1626"/>
                    <a:pt x="1917" y="1504"/>
                    <a:pt x="1845" y="1399"/>
                  </a:cubicBezTo>
                  <a:cubicBezTo>
                    <a:pt x="1794" y="1326"/>
                    <a:pt x="1733" y="1258"/>
                    <a:pt x="1676" y="1191"/>
                  </a:cubicBezTo>
                  <a:cubicBezTo>
                    <a:pt x="1573" y="1058"/>
                    <a:pt x="1484" y="915"/>
                    <a:pt x="1412" y="764"/>
                  </a:cubicBezTo>
                  <a:cubicBezTo>
                    <a:pt x="1383" y="706"/>
                    <a:pt x="1358" y="646"/>
                    <a:pt x="1338" y="585"/>
                  </a:cubicBezTo>
                  <a:cubicBezTo>
                    <a:pt x="1313" y="521"/>
                    <a:pt x="1289" y="457"/>
                    <a:pt x="1268" y="394"/>
                  </a:cubicBezTo>
                  <a:cubicBezTo>
                    <a:pt x="1232" y="294"/>
                    <a:pt x="1177" y="203"/>
                    <a:pt x="1105" y="125"/>
                  </a:cubicBezTo>
                  <a:cubicBezTo>
                    <a:pt x="1026" y="39"/>
                    <a:pt x="909" y="1"/>
                    <a:pt x="793" y="1"/>
                  </a:cubicBezTo>
                  <a:cubicBezTo>
                    <a:pt x="790" y="1"/>
                    <a:pt x="788" y="1"/>
                    <a:pt x="78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1"/>
            <p:cNvSpPr/>
            <p:nvPr/>
          </p:nvSpPr>
          <p:spPr>
            <a:xfrm>
              <a:off x="3058025" y="1841125"/>
              <a:ext cx="1125000" cy="2095075"/>
            </a:xfrm>
            <a:custGeom>
              <a:avLst/>
              <a:gdLst/>
              <a:ahLst/>
              <a:cxnLst/>
              <a:rect l="l" t="t" r="r" b="b"/>
              <a:pathLst>
                <a:path w="45000" h="83803" extrusionOk="0">
                  <a:moveTo>
                    <a:pt x="44574" y="0"/>
                  </a:moveTo>
                  <a:cubicBezTo>
                    <a:pt x="44508" y="0"/>
                    <a:pt x="44446" y="21"/>
                    <a:pt x="44392" y="60"/>
                  </a:cubicBezTo>
                  <a:cubicBezTo>
                    <a:pt x="44233" y="182"/>
                    <a:pt x="44076" y="302"/>
                    <a:pt x="43926" y="437"/>
                  </a:cubicBezTo>
                  <a:cubicBezTo>
                    <a:pt x="43754" y="587"/>
                    <a:pt x="43622" y="775"/>
                    <a:pt x="43495" y="963"/>
                  </a:cubicBezTo>
                  <a:cubicBezTo>
                    <a:pt x="43284" y="1270"/>
                    <a:pt x="43099" y="1597"/>
                    <a:pt x="42904" y="1912"/>
                  </a:cubicBezTo>
                  <a:cubicBezTo>
                    <a:pt x="42489" y="2587"/>
                    <a:pt x="42030" y="3233"/>
                    <a:pt x="41635" y="3927"/>
                  </a:cubicBezTo>
                  <a:cubicBezTo>
                    <a:pt x="41230" y="4639"/>
                    <a:pt x="40888" y="5386"/>
                    <a:pt x="40486" y="6105"/>
                  </a:cubicBezTo>
                  <a:cubicBezTo>
                    <a:pt x="40289" y="6457"/>
                    <a:pt x="40088" y="6808"/>
                    <a:pt x="39896" y="7162"/>
                  </a:cubicBezTo>
                  <a:cubicBezTo>
                    <a:pt x="39720" y="7494"/>
                    <a:pt x="39555" y="7829"/>
                    <a:pt x="39385" y="8167"/>
                  </a:cubicBezTo>
                  <a:cubicBezTo>
                    <a:pt x="39216" y="8505"/>
                    <a:pt x="39035" y="8835"/>
                    <a:pt x="38845" y="9163"/>
                  </a:cubicBezTo>
                  <a:cubicBezTo>
                    <a:pt x="38640" y="9515"/>
                    <a:pt x="38454" y="9873"/>
                    <a:pt x="38258" y="10227"/>
                  </a:cubicBezTo>
                  <a:cubicBezTo>
                    <a:pt x="37890" y="10885"/>
                    <a:pt x="37543" y="11552"/>
                    <a:pt x="37168" y="12206"/>
                  </a:cubicBezTo>
                  <a:cubicBezTo>
                    <a:pt x="36808" y="12836"/>
                    <a:pt x="36470" y="13478"/>
                    <a:pt x="36138" y="14119"/>
                  </a:cubicBezTo>
                  <a:cubicBezTo>
                    <a:pt x="35789" y="14786"/>
                    <a:pt x="35460" y="15468"/>
                    <a:pt x="35103" y="16128"/>
                  </a:cubicBezTo>
                  <a:cubicBezTo>
                    <a:pt x="34732" y="16811"/>
                    <a:pt x="34356" y="17489"/>
                    <a:pt x="34007" y="18181"/>
                  </a:cubicBezTo>
                  <a:cubicBezTo>
                    <a:pt x="33636" y="18915"/>
                    <a:pt x="33234" y="19637"/>
                    <a:pt x="32833" y="20359"/>
                  </a:cubicBezTo>
                  <a:cubicBezTo>
                    <a:pt x="32622" y="20742"/>
                    <a:pt x="32407" y="21123"/>
                    <a:pt x="32201" y="21502"/>
                  </a:cubicBezTo>
                  <a:cubicBezTo>
                    <a:pt x="32019" y="21827"/>
                    <a:pt x="31848" y="22159"/>
                    <a:pt x="31673" y="22488"/>
                  </a:cubicBezTo>
                  <a:cubicBezTo>
                    <a:pt x="31488" y="22834"/>
                    <a:pt x="31288" y="23172"/>
                    <a:pt x="31100" y="23517"/>
                  </a:cubicBezTo>
                  <a:cubicBezTo>
                    <a:pt x="30917" y="23850"/>
                    <a:pt x="30730" y="24177"/>
                    <a:pt x="30550" y="24511"/>
                  </a:cubicBezTo>
                  <a:cubicBezTo>
                    <a:pt x="30201" y="25148"/>
                    <a:pt x="29839" y="25781"/>
                    <a:pt x="29497" y="26426"/>
                  </a:cubicBezTo>
                  <a:cubicBezTo>
                    <a:pt x="29102" y="27154"/>
                    <a:pt x="28671" y="27860"/>
                    <a:pt x="28278" y="28588"/>
                  </a:cubicBezTo>
                  <a:cubicBezTo>
                    <a:pt x="27925" y="29239"/>
                    <a:pt x="27571" y="29890"/>
                    <a:pt x="27222" y="30545"/>
                  </a:cubicBezTo>
                  <a:cubicBezTo>
                    <a:pt x="26880" y="31187"/>
                    <a:pt x="26536" y="31826"/>
                    <a:pt x="26174" y="32461"/>
                  </a:cubicBezTo>
                  <a:cubicBezTo>
                    <a:pt x="25479" y="33690"/>
                    <a:pt x="24850" y="34959"/>
                    <a:pt x="24192" y="36213"/>
                  </a:cubicBezTo>
                  <a:cubicBezTo>
                    <a:pt x="24021" y="36535"/>
                    <a:pt x="23857" y="36859"/>
                    <a:pt x="23691" y="37180"/>
                  </a:cubicBezTo>
                  <a:cubicBezTo>
                    <a:pt x="23517" y="37515"/>
                    <a:pt x="23336" y="37844"/>
                    <a:pt x="23167" y="38179"/>
                  </a:cubicBezTo>
                  <a:cubicBezTo>
                    <a:pt x="22805" y="38898"/>
                    <a:pt x="22442" y="39620"/>
                    <a:pt x="22069" y="40332"/>
                  </a:cubicBezTo>
                  <a:cubicBezTo>
                    <a:pt x="21876" y="40694"/>
                    <a:pt x="21695" y="41055"/>
                    <a:pt x="21510" y="41420"/>
                  </a:cubicBezTo>
                  <a:cubicBezTo>
                    <a:pt x="21324" y="41785"/>
                    <a:pt x="21130" y="42142"/>
                    <a:pt x="20948" y="42507"/>
                  </a:cubicBezTo>
                  <a:cubicBezTo>
                    <a:pt x="20768" y="42867"/>
                    <a:pt x="20589" y="43228"/>
                    <a:pt x="20402" y="43582"/>
                  </a:cubicBezTo>
                  <a:cubicBezTo>
                    <a:pt x="20210" y="43946"/>
                    <a:pt x="20015" y="44304"/>
                    <a:pt x="19821" y="44664"/>
                  </a:cubicBezTo>
                  <a:cubicBezTo>
                    <a:pt x="19450" y="45367"/>
                    <a:pt x="19096" y="46080"/>
                    <a:pt x="18743" y="46795"/>
                  </a:cubicBezTo>
                  <a:cubicBezTo>
                    <a:pt x="18581" y="47127"/>
                    <a:pt x="18412" y="47453"/>
                    <a:pt x="18246" y="47781"/>
                  </a:cubicBezTo>
                  <a:cubicBezTo>
                    <a:pt x="18080" y="48107"/>
                    <a:pt x="17923" y="48436"/>
                    <a:pt x="17763" y="48765"/>
                  </a:cubicBezTo>
                  <a:cubicBezTo>
                    <a:pt x="17411" y="49496"/>
                    <a:pt x="17032" y="50208"/>
                    <a:pt x="16645" y="50921"/>
                  </a:cubicBezTo>
                  <a:cubicBezTo>
                    <a:pt x="16279" y="51594"/>
                    <a:pt x="15928" y="52275"/>
                    <a:pt x="15595" y="52964"/>
                  </a:cubicBezTo>
                  <a:cubicBezTo>
                    <a:pt x="15275" y="53612"/>
                    <a:pt x="14928" y="54245"/>
                    <a:pt x="14605" y="54890"/>
                  </a:cubicBezTo>
                  <a:cubicBezTo>
                    <a:pt x="14286" y="55528"/>
                    <a:pt x="13948" y="56158"/>
                    <a:pt x="13625" y="56792"/>
                  </a:cubicBezTo>
                  <a:cubicBezTo>
                    <a:pt x="13284" y="57467"/>
                    <a:pt x="12932" y="58137"/>
                    <a:pt x="12623" y="58826"/>
                  </a:cubicBezTo>
                  <a:cubicBezTo>
                    <a:pt x="12319" y="59501"/>
                    <a:pt x="12000" y="60167"/>
                    <a:pt x="11674" y="60828"/>
                  </a:cubicBezTo>
                  <a:cubicBezTo>
                    <a:pt x="11330" y="61519"/>
                    <a:pt x="10978" y="62204"/>
                    <a:pt x="10636" y="62898"/>
                  </a:cubicBezTo>
                  <a:cubicBezTo>
                    <a:pt x="10295" y="63592"/>
                    <a:pt x="9899" y="64265"/>
                    <a:pt x="9536" y="64951"/>
                  </a:cubicBezTo>
                  <a:cubicBezTo>
                    <a:pt x="8800" y="66335"/>
                    <a:pt x="8137" y="67755"/>
                    <a:pt x="7414" y="69144"/>
                  </a:cubicBezTo>
                  <a:cubicBezTo>
                    <a:pt x="7076" y="69798"/>
                    <a:pt x="6753" y="70463"/>
                    <a:pt x="6403" y="71110"/>
                  </a:cubicBezTo>
                  <a:cubicBezTo>
                    <a:pt x="6052" y="71758"/>
                    <a:pt x="5725" y="72420"/>
                    <a:pt x="5382" y="73075"/>
                  </a:cubicBezTo>
                  <a:cubicBezTo>
                    <a:pt x="5214" y="73391"/>
                    <a:pt x="5045" y="73711"/>
                    <a:pt x="4876" y="74027"/>
                  </a:cubicBezTo>
                  <a:cubicBezTo>
                    <a:pt x="4704" y="74342"/>
                    <a:pt x="4529" y="74655"/>
                    <a:pt x="4359" y="74971"/>
                  </a:cubicBezTo>
                  <a:cubicBezTo>
                    <a:pt x="3998" y="75647"/>
                    <a:pt x="3653" y="76332"/>
                    <a:pt x="3300" y="77013"/>
                  </a:cubicBezTo>
                  <a:cubicBezTo>
                    <a:pt x="2584" y="78395"/>
                    <a:pt x="1859" y="79768"/>
                    <a:pt x="1147" y="81151"/>
                  </a:cubicBezTo>
                  <a:cubicBezTo>
                    <a:pt x="987" y="81458"/>
                    <a:pt x="824" y="81760"/>
                    <a:pt x="661" y="82063"/>
                  </a:cubicBezTo>
                  <a:cubicBezTo>
                    <a:pt x="481" y="82398"/>
                    <a:pt x="290" y="82724"/>
                    <a:pt x="121" y="83065"/>
                  </a:cubicBezTo>
                  <a:cubicBezTo>
                    <a:pt x="1" y="83316"/>
                    <a:pt x="99" y="83624"/>
                    <a:pt x="348" y="83750"/>
                  </a:cubicBezTo>
                  <a:cubicBezTo>
                    <a:pt x="419" y="83784"/>
                    <a:pt x="497" y="83802"/>
                    <a:pt x="576" y="83802"/>
                  </a:cubicBezTo>
                  <a:cubicBezTo>
                    <a:pt x="628" y="83802"/>
                    <a:pt x="681" y="83794"/>
                    <a:pt x="732" y="83778"/>
                  </a:cubicBezTo>
                  <a:cubicBezTo>
                    <a:pt x="868" y="83736"/>
                    <a:pt x="956" y="83643"/>
                    <a:pt x="1031" y="83523"/>
                  </a:cubicBezTo>
                  <a:cubicBezTo>
                    <a:pt x="1429" y="82887"/>
                    <a:pt x="1801" y="82236"/>
                    <a:pt x="2161" y="81578"/>
                  </a:cubicBezTo>
                  <a:cubicBezTo>
                    <a:pt x="2545" y="80883"/>
                    <a:pt x="2941" y="80192"/>
                    <a:pt x="3318" y="79493"/>
                  </a:cubicBezTo>
                  <a:cubicBezTo>
                    <a:pt x="3500" y="79151"/>
                    <a:pt x="3697" y="78816"/>
                    <a:pt x="3885" y="78475"/>
                  </a:cubicBezTo>
                  <a:cubicBezTo>
                    <a:pt x="4065" y="78152"/>
                    <a:pt x="4237" y="77822"/>
                    <a:pt x="4413" y="77496"/>
                  </a:cubicBezTo>
                  <a:cubicBezTo>
                    <a:pt x="4770" y="76833"/>
                    <a:pt x="5116" y="76166"/>
                    <a:pt x="5473" y="75500"/>
                  </a:cubicBezTo>
                  <a:cubicBezTo>
                    <a:pt x="5825" y="74857"/>
                    <a:pt x="6194" y="74218"/>
                    <a:pt x="6542" y="73570"/>
                  </a:cubicBezTo>
                  <a:cubicBezTo>
                    <a:pt x="6885" y="72931"/>
                    <a:pt x="7211" y="72283"/>
                    <a:pt x="7558" y="71647"/>
                  </a:cubicBezTo>
                  <a:cubicBezTo>
                    <a:pt x="7918" y="70993"/>
                    <a:pt x="8247" y="70326"/>
                    <a:pt x="8596" y="69665"/>
                  </a:cubicBezTo>
                  <a:cubicBezTo>
                    <a:pt x="8966" y="68965"/>
                    <a:pt x="9324" y="68256"/>
                    <a:pt x="9675" y="67545"/>
                  </a:cubicBezTo>
                  <a:cubicBezTo>
                    <a:pt x="10016" y="66858"/>
                    <a:pt x="10365" y="66178"/>
                    <a:pt x="10726" y="65505"/>
                  </a:cubicBezTo>
                  <a:cubicBezTo>
                    <a:pt x="11090" y="64818"/>
                    <a:pt x="11482" y="64151"/>
                    <a:pt x="11828" y="63457"/>
                  </a:cubicBezTo>
                  <a:cubicBezTo>
                    <a:pt x="12498" y="62103"/>
                    <a:pt x="13198" y="60769"/>
                    <a:pt x="13821" y="59396"/>
                  </a:cubicBezTo>
                  <a:cubicBezTo>
                    <a:pt x="14131" y="58705"/>
                    <a:pt x="14480" y="58032"/>
                    <a:pt x="14823" y="57359"/>
                  </a:cubicBezTo>
                  <a:cubicBezTo>
                    <a:pt x="15149" y="56712"/>
                    <a:pt x="15487" y="56078"/>
                    <a:pt x="15809" y="55433"/>
                  </a:cubicBezTo>
                  <a:cubicBezTo>
                    <a:pt x="16132" y="54778"/>
                    <a:pt x="16487" y="54143"/>
                    <a:pt x="16808" y="53488"/>
                  </a:cubicBezTo>
                  <a:cubicBezTo>
                    <a:pt x="17143" y="52812"/>
                    <a:pt x="17486" y="52139"/>
                    <a:pt x="17837" y="51472"/>
                  </a:cubicBezTo>
                  <a:cubicBezTo>
                    <a:pt x="18214" y="50764"/>
                    <a:pt x="18595" y="50055"/>
                    <a:pt x="18942" y="49330"/>
                  </a:cubicBezTo>
                  <a:cubicBezTo>
                    <a:pt x="19102" y="48998"/>
                    <a:pt x="19259" y="48666"/>
                    <a:pt x="19425" y="48336"/>
                  </a:cubicBezTo>
                  <a:cubicBezTo>
                    <a:pt x="19590" y="48007"/>
                    <a:pt x="19760" y="47678"/>
                    <a:pt x="19922" y="47346"/>
                  </a:cubicBezTo>
                  <a:cubicBezTo>
                    <a:pt x="20270" y="46635"/>
                    <a:pt x="20622" y="45923"/>
                    <a:pt x="20995" y="45220"/>
                  </a:cubicBezTo>
                  <a:cubicBezTo>
                    <a:pt x="21187" y="44857"/>
                    <a:pt x="21385" y="44495"/>
                    <a:pt x="21579" y="44130"/>
                  </a:cubicBezTo>
                  <a:cubicBezTo>
                    <a:pt x="21773" y="43765"/>
                    <a:pt x="21956" y="43396"/>
                    <a:pt x="22141" y="43030"/>
                  </a:cubicBezTo>
                  <a:cubicBezTo>
                    <a:pt x="22863" y="41595"/>
                    <a:pt x="23628" y="40185"/>
                    <a:pt x="24358" y="38751"/>
                  </a:cubicBezTo>
                  <a:cubicBezTo>
                    <a:pt x="24530" y="38412"/>
                    <a:pt x="24712" y="38081"/>
                    <a:pt x="24887" y="37742"/>
                  </a:cubicBezTo>
                  <a:cubicBezTo>
                    <a:pt x="25056" y="37420"/>
                    <a:pt x="25224" y="37096"/>
                    <a:pt x="25393" y="36778"/>
                  </a:cubicBezTo>
                  <a:cubicBezTo>
                    <a:pt x="25731" y="36142"/>
                    <a:pt x="26054" y="35503"/>
                    <a:pt x="26376" y="34862"/>
                  </a:cubicBezTo>
                  <a:cubicBezTo>
                    <a:pt x="26692" y="34226"/>
                    <a:pt x="27024" y="33600"/>
                    <a:pt x="27366" y="32980"/>
                  </a:cubicBezTo>
                  <a:cubicBezTo>
                    <a:pt x="27713" y="32353"/>
                    <a:pt x="28042" y="31719"/>
                    <a:pt x="28377" y="31090"/>
                  </a:cubicBezTo>
                  <a:cubicBezTo>
                    <a:pt x="28729" y="30432"/>
                    <a:pt x="29083" y="29781"/>
                    <a:pt x="29434" y="29126"/>
                  </a:cubicBezTo>
                  <a:cubicBezTo>
                    <a:pt x="29824" y="28395"/>
                    <a:pt x="30248" y="27686"/>
                    <a:pt x="30640" y="26955"/>
                  </a:cubicBezTo>
                  <a:cubicBezTo>
                    <a:pt x="30987" y="26304"/>
                    <a:pt x="31350" y="25662"/>
                    <a:pt x="31706" y="25017"/>
                  </a:cubicBezTo>
                  <a:cubicBezTo>
                    <a:pt x="32072" y="24350"/>
                    <a:pt x="32459" y="23690"/>
                    <a:pt x="32830" y="23023"/>
                  </a:cubicBezTo>
                  <a:cubicBezTo>
                    <a:pt x="33015" y="22688"/>
                    <a:pt x="33190" y="22353"/>
                    <a:pt x="33376" y="22018"/>
                  </a:cubicBezTo>
                  <a:cubicBezTo>
                    <a:pt x="33586" y="21635"/>
                    <a:pt x="33801" y="21248"/>
                    <a:pt x="34014" y="20866"/>
                  </a:cubicBezTo>
                  <a:cubicBezTo>
                    <a:pt x="34410" y="20157"/>
                    <a:pt x="34803" y="19447"/>
                    <a:pt x="35160" y="18719"/>
                  </a:cubicBezTo>
                  <a:cubicBezTo>
                    <a:pt x="35506" y="18023"/>
                    <a:pt x="35864" y="17337"/>
                    <a:pt x="36227" y="16650"/>
                  </a:cubicBezTo>
                  <a:cubicBezTo>
                    <a:pt x="36584" y="15986"/>
                    <a:pt x="36904" y="15300"/>
                    <a:pt x="37239" y="14625"/>
                  </a:cubicBezTo>
                  <a:cubicBezTo>
                    <a:pt x="37558" y="13979"/>
                    <a:pt x="37882" y="13333"/>
                    <a:pt x="38211" y="12690"/>
                  </a:cubicBezTo>
                  <a:cubicBezTo>
                    <a:pt x="38552" y="12017"/>
                    <a:pt x="38859" y="11325"/>
                    <a:pt x="39207" y="10653"/>
                  </a:cubicBezTo>
                  <a:cubicBezTo>
                    <a:pt x="39392" y="10299"/>
                    <a:pt x="39570" y="9938"/>
                    <a:pt x="39763" y="9587"/>
                  </a:cubicBezTo>
                  <a:cubicBezTo>
                    <a:pt x="39944" y="9249"/>
                    <a:pt x="40123" y="8914"/>
                    <a:pt x="40290" y="8564"/>
                  </a:cubicBezTo>
                  <a:cubicBezTo>
                    <a:pt x="40449" y="8229"/>
                    <a:pt x="40613" y="7894"/>
                    <a:pt x="40788" y="7566"/>
                  </a:cubicBezTo>
                  <a:cubicBezTo>
                    <a:pt x="40979" y="7215"/>
                    <a:pt x="41181" y="6869"/>
                    <a:pt x="41375" y="6521"/>
                  </a:cubicBezTo>
                  <a:cubicBezTo>
                    <a:pt x="41477" y="6337"/>
                    <a:pt x="41570" y="6149"/>
                    <a:pt x="41665" y="5959"/>
                  </a:cubicBezTo>
                  <a:cubicBezTo>
                    <a:pt x="41761" y="5771"/>
                    <a:pt x="41861" y="5583"/>
                    <a:pt x="41950" y="5391"/>
                  </a:cubicBezTo>
                  <a:cubicBezTo>
                    <a:pt x="42119" y="5028"/>
                    <a:pt x="42302" y="4667"/>
                    <a:pt x="42487" y="4306"/>
                  </a:cubicBezTo>
                  <a:cubicBezTo>
                    <a:pt x="42847" y="3593"/>
                    <a:pt x="43270" y="2912"/>
                    <a:pt x="43649" y="2211"/>
                  </a:cubicBezTo>
                  <a:cubicBezTo>
                    <a:pt x="43829" y="1877"/>
                    <a:pt x="43998" y="1536"/>
                    <a:pt x="44201" y="1215"/>
                  </a:cubicBezTo>
                  <a:cubicBezTo>
                    <a:pt x="44294" y="1088"/>
                    <a:pt x="44399" y="973"/>
                    <a:pt x="44516" y="868"/>
                  </a:cubicBezTo>
                  <a:cubicBezTo>
                    <a:pt x="44604" y="800"/>
                    <a:pt x="44692" y="731"/>
                    <a:pt x="44779" y="666"/>
                  </a:cubicBezTo>
                  <a:cubicBezTo>
                    <a:pt x="44936" y="547"/>
                    <a:pt x="45000" y="346"/>
                    <a:pt x="44889" y="171"/>
                  </a:cubicBezTo>
                  <a:cubicBezTo>
                    <a:pt x="44818" y="64"/>
                    <a:pt x="44701" y="0"/>
                    <a:pt x="4457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1"/>
            <p:cNvSpPr/>
            <p:nvPr/>
          </p:nvSpPr>
          <p:spPr>
            <a:xfrm>
              <a:off x="3014900" y="3847525"/>
              <a:ext cx="105550" cy="285050"/>
            </a:xfrm>
            <a:custGeom>
              <a:avLst/>
              <a:gdLst/>
              <a:ahLst/>
              <a:cxnLst/>
              <a:rect l="l" t="t" r="r" b="b"/>
              <a:pathLst>
                <a:path w="4222" h="11402" extrusionOk="0">
                  <a:moveTo>
                    <a:pt x="1054" y="8714"/>
                  </a:moveTo>
                  <a:cubicBezTo>
                    <a:pt x="1054" y="8736"/>
                    <a:pt x="1054" y="8758"/>
                    <a:pt x="1052" y="8779"/>
                  </a:cubicBezTo>
                  <a:cubicBezTo>
                    <a:pt x="1052" y="8758"/>
                    <a:pt x="1054" y="8736"/>
                    <a:pt x="1054" y="8714"/>
                  </a:cubicBezTo>
                  <a:close/>
                  <a:moveTo>
                    <a:pt x="4000" y="1"/>
                  </a:moveTo>
                  <a:cubicBezTo>
                    <a:pt x="3998" y="1"/>
                    <a:pt x="3996" y="1"/>
                    <a:pt x="3994" y="1"/>
                  </a:cubicBezTo>
                  <a:cubicBezTo>
                    <a:pt x="3993" y="1"/>
                    <a:pt x="3991" y="1"/>
                    <a:pt x="3989" y="1"/>
                  </a:cubicBezTo>
                  <a:cubicBezTo>
                    <a:pt x="3931" y="1"/>
                    <a:pt x="3876" y="25"/>
                    <a:pt x="3838" y="70"/>
                  </a:cubicBezTo>
                  <a:lnTo>
                    <a:pt x="3841" y="70"/>
                  </a:lnTo>
                  <a:cubicBezTo>
                    <a:pt x="3725" y="214"/>
                    <a:pt x="3614" y="358"/>
                    <a:pt x="3512" y="511"/>
                  </a:cubicBezTo>
                  <a:cubicBezTo>
                    <a:pt x="3406" y="674"/>
                    <a:pt x="3309" y="841"/>
                    <a:pt x="3221" y="1015"/>
                  </a:cubicBezTo>
                  <a:cubicBezTo>
                    <a:pt x="3144" y="1162"/>
                    <a:pt x="3064" y="1308"/>
                    <a:pt x="2981" y="1452"/>
                  </a:cubicBezTo>
                  <a:cubicBezTo>
                    <a:pt x="2883" y="1632"/>
                    <a:pt x="2772" y="1804"/>
                    <a:pt x="2668" y="1983"/>
                  </a:cubicBezTo>
                  <a:cubicBezTo>
                    <a:pt x="2490" y="2293"/>
                    <a:pt x="2321" y="2612"/>
                    <a:pt x="2145" y="2928"/>
                  </a:cubicBezTo>
                  <a:cubicBezTo>
                    <a:pt x="1970" y="3245"/>
                    <a:pt x="1790" y="3556"/>
                    <a:pt x="1618" y="3874"/>
                  </a:cubicBezTo>
                  <a:cubicBezTo>
                    <a:pt x="1531" y="4031"/>
                    <a:pt x="1441" y="4190"/>
                    <a:pt x="1366" y="4352"/>
                  </a:cubicBezTo>
                  <a:cubicBezTo>
                    <a:pt x="1289" y="4524"/>
                    <a:pt x="1209" y="4701"/>
                    <a:pt x="1129" y="4868"/>
                  </a:cubicBezTo>
                  <a:cubicBezTo>
                    <a:pt x="988" y="5169"/>
                    <a:pt x="846" y="5463"/>
                    <a:pt x="705" y="5764"/>
                  </a:cubicBezTo>
                  <a:cubicBezTo>
                    <a:pt x="576" y="6044"/>
                    <a:pt x="465" y="6331"/>
                    <a:pt x="371" y="6625"/>
                  </a:cubicBezTo>
                  <a:cubicBezTo>
                    <a:pt x="313" y="6794"/>
                    <a:pt x="260" y="6966"/>
                    <a:pt x="208" y="7140"/>
                  </a:cubicBezTo>
                  <a:cubicBezTo>
                    <a:pt x="166" y="7289"/>
                    <a:pt x="133" y="7441"/>
                    <a:pt x="113" y="7596"/>
                  </a:cubicBezTo>
                  <a:cubicBezTo>
                    <a:pt x="74" y="7857"/>
                    <a:pt x="55" y="8119"/>
                    <a:pt x="35" y="8382"/>
                  </a:cubicBezTo>
                  <a:cubicBezTo>
                    <a:pt x="7" y="8695"/>
                    <a:pt x="0" y="9010"/>
                    <a:pt x="16" y="9323"/>
                  </a:cubicBezTo>
                  <a:cubicBezTo>
                    <a:pt x="36" y="9608"/>
                    <a:pt x="69" y="9891"/>
                    <a:pt x="118" y="10173"/>
                  </a:cubicBezTo>
                  <a:cubicBezTo>
                    <a:pt x="147" y="10336"/>
                    <a:pt x="185" y="10502"/>
                    <a:pt x="230" y="10661"/>
                  </a:cubicBezTo>
                  <a:cubicBezTo>
                    <a:pt x="281" y="10854"/>
                    <a:pt x="373" y="11026"/>
                    <a:pt x="464" y="11201"/>
                  </a:cubicBezTo>
                  <a:cubicBezTo>
                    <a:pt x="509" y="11269"/>
                    <a:pt x="573" y="11322"/>
                    <a:pt x="648" y="11358"/>
                  </a:cubicBezTo>
                  <a:cubicBezTo>
                    <a:pt x="710" y="11387"/>
                    <a:pt x="776" y="11402"/>
                    <a:pt x="843" y="11402"/>
                  </a:cubicBezTo>
                  <a:cubicBezTo>
                    <a:pt x="892" y="11402"/>
                    <a:pt x="942" y="11394"/>
                    <a:pt x="990" y="11377"/>
                  </a:cubicBezTo>
                  <a:cubicBezTo>
                    <a:pt x="1220" y="11297"/>
                    <a:pt x="1362" y="11028"/>
                    <a:pt x="1275" y="10796"/>
                  </a:cubicBezTo>
                  <a:cubicBezTo>
                    <a:pt x="1247" y="10730"/>
                    <a:pt x="1226" y="10669"/>
                    <a:pt x="1206" y="10603"/>
                  </a:cubicBezTo>
                  <a:cubicBezTo>
                    <a:pt x="1156" y="10314"/>
                    <a:pt x="1123" y="10024"/>
                    <a:pt x="1099" y="9734"/>
                  </a:cubicBezTo>
                  <a:cubicBezTo>
                    <a:pt x="1071" y="9418"/>
                    <a:pt x="1045" y="9103"/>
                    <a:pt x="1052" y="8786"/>
                  </a:cubicBezTo>
                  <a:cubicBezTo>
                    <a:pt x="1068" y="8557"/>
                    <a:pt x="1088" y="8330"/>
                    <a:pt x="1109" y="8100"/>
                  </a:cubicBezTo>
                  <a:cubicBezTo>
                    <a:pt x="1123" y="7882"/>
                    <a:pt x="1151" y="7665"/>
                    <a:pt x="1190" y="7450"/>
                  </a:cubicBezTo>
                  <a:cubicBezTo>
                    <a:pt x="1229" y="7245"/>
                    <a:pt x="1287" y="7041"/>
                    <a:pt x="1344" y="6840"/>
                  </a:cubicBezTo>
                  <a:cubicBezTo>
                    <a:pt x="1386" y="6681"/>
                    <a:pt x="1433" y="6523"/>
                    <a:pt x="1483" y="6368"/>
                  </a:cubicBezTo>
                  <a:cubicBezTo>
                    <a:pt x="1630" y="5935"/>
                    <a:pt x="1812" y="5517"/>
                    <a:pt x="1954" y="5083"/>
                  </a:cubicBezTo>
                  <a:cubicBezTo>
                    <a:pt x="2040" y="4829"/>
                    <a:pt x="2123" y="4572"/>
                    <a:pt x="2219" y="4323"/>
                  </a:cubicBezTo>
                  <a:cubicBezTo>
                    <a:pt x="2317" y="4075"/>
                    <a:pt x="2424" y="3832"/>
                    <a:pt x="2526" y="3586"/>
                  </a:cubicBezTo>
                  <a:cubicBezTo>
                    <a:pt x="2731" y="3107"/>
                    <a:pt x="2912" y="2618"/>
                    <a:pt x="3124" y="2142"/>
                  </a:cubicBezTo>
                  <a:cubicBezTo>
                    <a:pt x="3232" y="1897"/>
                    <a:pt x="3340" y="1654"/>
                    <a:pt x="3468" y="1418"/>
                  </a:cubicBezTo>
                  <a:cubicBezTo>
                    <a:pt x="3584" y="1195"/>
                    <a:pt x="3697" y="975"/>
                    <a:pt x="3828" y="763"/>
                  </a:cubicBezTo>
                  <a:lnTo>
                    <a:pt x="3828" y="763"/>
                  </a:lnTo>
                  <a:cubicBezTo>
                    <a:pt x="3826" y="767"/>
                    <a:pt x="3823" y="771"/>
                    <a:pt x="3821" y="773"/>
                  </a:cubicBezTo>
                  <a:lnTo>
                    <a:pt x="3821" y="773"/>
                  </a:lnTo>
                  <a:cubicBezTo>
                    <a:pt x="3825" y="769"/>
                    <a:pt x="3827" y="764"/>
                    <a:pt x="3830" y="758"/>
                  </a:cubicBezTo>
                  <a:lnTo>
                    <a:pt x="3830" y="758"/>
                  </a:lnTo>
                  <a:cubicBezTo>
                    <a:pt x="3830" y="760"/>
                    <a:pt x="3828" y="762"/>
                    <a:pt x="3828" y="763"/>
                  </a:cubicBezTo>
                  <a:cubicBezTo>
                    <a:pt x="3830" y="760"/>
                    <a:pt x="3831" y="757"/>
                    <a:pt x="3833" y="755"/>
                  </a:cubicBezTo>
                  <a:lnTo>
                    <a:pt x="3833" y="755"/>
                  </a:lnTo>
                  <a:cubicBezTo>
                    <a:pt x="3831" y="757"/>
                    <a:pt x="3831" y="757"/>
                    <a:pt x="3830" y="758"/>
                  </a:cubicBezTo>
                  <a:cubicBezTo>
                    <a:pt x="3831" y="757"/>
                    <a:pt x="3833" y="755"/>
                    <a:pt x="3835" y="753"/>
                  </a:cubicBezTo>
                  <a:lnTo>
                    <a:pt x="3835" y="753"/>
                  </a:lnTo>
                  <a:lnTo>
                    <a:pt x="3833" y="755"/>
                  </a:lnTo>
                  <a:cubicBezTo>
                    <a:pt x="3932" y="610"/>
                    <a:pt x="4038" y="473"/>
                    <a:pt x="4149" y="334"/>
                  </a:cubicBezTo>
                  <a:cubicBezTo>
                    <a:pt x="4221" y="250"/>
                    <a:pt x="4212" y="121"/>
                    <a:pt x="4129" y="48"/>
                  </a:cubicBezTo>
                  <a:cubicBezTo>
                    <a:pt x="4093" y="18"/>
                    <a:pt x="4047" y="1"/>
                    <a:pt x="400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1"/>
            <p:cNvSpPr/>
            <p:nvPr/>
          </p:nvSpPr>
          <p:spPr>
            <a:xfrm>
              <a:off x="3027925" y="3854725"/>
              <a:ext cx="91550" cy="232350"/>
            </a:xfrm>
            <a:custGeom>
              <a:avLst/>
              <a:gdLst/>
              <a:ahLst/>
              <a:cxnLst/>
              <a:rect l="l" t="t" r="r" b="b"/>
              <a:pathLst>
                <a:path w="3662" h="9294" extrusionOk="0">
                  <a:moveTo>
                    <a:pt x="3429" y="1"/>
                  </a:moveTo>
                  <a:cubicBezTo>
                    <a:pt x="3372" y="1"/>
                    <a:pt x="3317" y="27"/>
                    <a:pt x="3282" y="71"/>
                  </a:cubicBezTo>
                  <a:lnTo>
                    <a:pt x="3281" y="71"/>
                  </a:lnTo>
                  <a:cubicBezTo>
                    <a:pt x="3032" y="384"/>
                    <a:pt x="2827" y="732"/>
                    <a:pt x="2647" y="1087"/>
                  </a:cubicBezTo>
                  <a:cubicBezTo>
                    <a:pt x="2460" y="1449"/>
                    <a:pt x="2294" y="1822"/>
                    <a:pt x="2125" y="2191"/>
                  </a:cubicBezTo>
                  <a:cubicBezTo>
                    <a:pt x="1793" y="2922"/>
                    <a:pt x="1429" y="3641"/>
                    <a:pt x="1119" y="4385"/>
                  </a:cubicBezTo>
                  <a:cubicBezTo>
                    <a:pt x="799" y="5149"/>
                    <a:pt x="477" y="5911"/>
                    <a:pt x="248" y="6707"/>
                  </a:cubicBezTo>
                  <a:cubicBezTo>
                    <a:pt x="142" y="7074"/>
                    <a:pt x="52" y="7453"/>
                    <a:pt x="24" y="7834"/>
                  </a:cubicBezTo>
                  <a:cubicBezTo>
                    <a:pt x="8" y="8033"/>
                    <a:pt x="1" y="8233"/>
                    <a:pt x="5" y="8433"/>
                  </a:cubicBezTo>
                  <a:cubicBezTo>
                    <a:pt x="5" y="8642"/>
                    <a:pt x="21" y="8850"/>
                    <a:pt x="30" y="9057"/>
                  </a:cubicBezTo>
                  <a:cubicBezTo>
                    <a:pt x="36" y="9192"/>
                    <a:pt x="160" y="9294"/>
                    <a:pt x="288" y="9294"/>
                  </a:cubicBezTo>
                  <a:cubicBezTo>
                    <a:pt x="293" y="9294"/>
                    <a:pt x="299" y="9293"/>
                    <a:pt x="304" y="9293"/>
                  </a:cubicBezTo>
                  <a:cubicBezTo>
                    <a:pt x="373" y="9290"/>
                    <a:pt x="436" y="9257"/>
                    <a:pt x="480" y="9204"/>
                  </a:cubicBezTo>
                  <a:cubicBezTo>
                    <a:pt x="525" y="9152"/>
                    <a:pt x="547" y="9086"/>
                    <a:pt x="544" y="9019"/>
                  </a:cubicBezTo>
                  <a:cubicBezTo>
                    <a:pt x="544" y="8911"/>
                    <a:pt x="544" y="8805"/>
                    <a:pt x="547" y="8698"/>
                  </a:cubicBezTo>
                  <a:cubicBezTo>
                    <a:pt x="558" y="8504"/>
                    <a:pt x="567" y="8310"/>
                    <a:pt x="578" y="8114"/>
                  </a:cubicBezTo>
                  <a:cubicBezTo>
                    <a:pt x="597" y="7903"/>
                    <a:pt x="625" y="7691"/>
                    <a:pt x="664" y="7483"/>
                  </a:cubicBezTo>
                  <a:cubicBezTo>
                    <a:pt x="743" y="7043"/>
                    <a:pt x="862" y="6608"/>
                    <a:pt x="995" y="6180"/>
                  </a:cubicBezTo>
                  <a:cubicBezTo>
                    <a:pt x="1148" y="5712"/>
                    <a:pt x="1311" y="5247"/>
                    <a:pt x="1483" y="4785"/>
                  </a:cubicBezTo>
                  <a:cubicBezTo>
                    <a:pt x="1665" y="4286"/>
                    <a:pt x="1868" y="3797"/>
                    <a:pt x="2074" y="3309"/>
                  </a:cubicBezTo>
                  <a:cubicBezTo>
                    <a:pt x="2272" y="2827"/>
                    <a:pt x="2495" y="2357"/>
                    <a:pt x="2716" y="1884"/>
                  </a:cubicBezTo>
                  <a:cubicBezTo>
                    <a:pt x="2814" y="1665"/>
                    <a:pt x="2921" y="1449"/>
                    <a:pt x="3029" y="1238"/>
                  </a:cubicBezTo>
                  <a:cubicBezTo>
                    <a:pt x="3088" y="1122"/>
                    <a:pt x="3151" y="1007"/>
                    <a:pt x="3215" y="895"/>
                  </a:cubicBezTo>
                  <a:cubicBezTo>
                    <a:pt x="3273" y="793"/>
                    <a:pt x="3339" y="694"/>
                    <a:pt x="3403" y="593"/>
                  </a:cubicBezTo>
                  <a:cubicBezTo>
                    <a:pt x="3467" y="506"/>
                    <a:pt x="3527" y="420"/>
                    <a:pt x="3591" y="336"/>
                  </a:cubicBezTo>
                  <a:cubicBezTo>
                    <a:pt x="3661" y="250"/>
                    <a:pt x="3658" y="121"/>
                    <a:pt x="3569" y="49"/>
                  </a:cubicBezTo>
                  <a:cubicBezTo>
                    <a:pt x="3531" y="18"/>
                    <a:pt x="3484" y="1"/>
                    <a:pt x="3434" y="1"/>
                  </a:cubicBezTo>
                  <a:cubicBezTo>
                    <a:pt x="3433" y="1"/>
                    <a:pt x="3431" y="1"/>
                    <a:pt x="342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1"/>
            <p:cNvSpPr/>
            <p:nvPr/>
          </p:nvSpPr>
          <p:spPr>
            <a:xfrm>
              <a:off x="3030400" y="4010950"/>
              <a:ext cx="34200" cy="128325"/>
            </a:xfrm>
            <a:custGeom>
              <a:avLst/>
              <a:gdLst/>
              <a:ahLst/>
              <a:cxnLst/>
              <a:rect l="l" t="t" r="r" b="b"/>
              <a:pathLst>
                <a:path w="1368" h="5133" extrusionOk="0">
                  <a:moveTo>
                    <a:pt x="735" y="4070"/>
                  </a:moveTo>
                  <a:lnTo>
                    <a:pt x="735" y="4070"/>
                  </a:lnTo>
                  <a:cubicBezTo>
                    <a:pt x="739" y="4076"/>
                    <a:pt x="744" y="4085"/>
                    <a:pt x="747" y="4095"/>
                  </a:cubicBezTo>
                  <a:cubicBezTo>
                    <a:pt x="744" y="4085"/>
                    <a:pt x="739" y="4077"/>
                    <a:pt x="735" y="4070"/>
                  </a:cubicBezTo>
                  <a:close/>
                  <a:moveTo>
                    <a:pt x="446" y="0"/>
                  </a:moveTo>
                  <a:cubicBezTo>
                    <a:pt x="406" y="0"/>
                    <a:pt x="365" y="13"/>
                    <a:pt x="331" y="35"/>
                  </a:cubicBezTo>
                  <a:lnTo>
                    <a:pt x="332" y="36"/>
                  </a:lnTo>
                  <a:cubicBezTo>
                    <a:pt x="285" y="68"/>
                    <a:pt x="262" y="113"/>
                    <a:pt x="248" y="169"/>
                  </a:cubicBezTo>
                  <a:cubicBezTo>
                    <a:pt x="188" y="371"/>
                    <a:pt x="129" y="570"/>
                    <a:pt x="93" y="775"/>
                  </a:cubicBezTo>
                  <a:cubicBezTo>
                    <a:pt x="79" y="872"/>
                    <a:pt x="58" y="962"/>
                    <a:pt x="49" y="1057"/>
                  </a:cubicBezTo>
                  <a:cubicBezTo>
                    <a:pt x="36" y="1175"/>
                    <a:pt x="28" y="1294"/>
                    <a:pt x="19" y="1414"/>
                  </a:cubicBezTo>
                  <a:cubicBezTo>
                    <a:pt x="7" y="1591"/>
                    <a:pt x="3" y="1766"/>
                    <a:pt x="0" y="1942"/>
                  </a:cubicBezTo>
                  <a:cubicBezTo>
                    <a:pt x="0" y="2142"/>
                    <a:pt x="11" y="2343"/>
                    <a:pt x="32" y="2541"/>
                  </a:cubicBezTo>
                  <a:cubicBezTo>
                    <a:pt x="47" y="2737"/>
                    <a:pt x="68" y="2931"/>
                    <a:pt x="99" y="3122"/>
                  </a:cubicBezTo>
                  <a:cubicBezTo>
                    <a:pt x="133" y="3340"/>
                    <a:pt x="172" y="3553"/>
                    <a:pt x="216" y="3772"/>
                  </a:cubicBezTo>
                  <a:cubicBezTo>
                    <a:pt x="238" y="3864"/>
                    <a:pt x="263" y="3954"/>
                    <a:pt x="290" y="4046"/>
                  </a:cubicBezTo>
                  <a:cubicBezTo>
                    <a:pt x="323" y="4167"/>
                    <a:pt x="370" y="4284"/>
                    <a:pt x="429" y="4394"/>
                  </a:cubicBezTo>
                  <a:cubicBezTo>
                    <a:pt x="489" y="4499"/>
                    <a:pt x="555" y="4600"/>
                    <a:pt x="625" y="4697"/>
                  </a:cubicBezTo>
                  <a:cubicBezTo>
                    <a:pt x="650" y="4737"/>
                    <a:pt x="683" y="4774"/>
                    <a:pt x="711" y="4809"/>
                  </a:cubicBezTo>
                  <a:cubicBezTo>
                    <a:pt x="797" y="4915"/>
                    <a:pt x="899" y="4998"/>
                    <a:pt x="1005" y="5084"/>
                  </a:cubicBezTo>
                  <a:cubicBezTo>
                    <a:pt x="1044" y="5117"/>
                    <a:pt x="1092" y="5132"/>
                    <a:pt x="1139" y="5132"/>
                  </a:cubicBezTo>
                  <a:cubicBezTo>
                    <a:pt x="1197" y="5132"/>
                    <a:pt x="1254" y="5109"/>
                    <a:pt x="1297" y="5062"/>
                  </a:cubicBezTo>
                  <a:cubicBezTo>
                    <a:pt x="1367" y="4976"/>
                    <a:pt x="1358" y="4848"/>
                    <a:pt x="1273" y="4774"/>
                  </a:cubicBezTo>
                  <a:cubicBezTo>
                    <a:pt x="1211" y="4724"/>
                    <a:pt x="1149" y="4671"/>
                    <a:pt x="1093" y="4613"/>
                  </a:cubicBezTo>
                  <a:cubicBezTo>
                    <a:pt x="963" y="4456"/>
                    <a:pt x="849" y="4286"/>
                    <a:pt x="753" y="4106"/>
                  </a:cubicBezTo>
                  <a:cubicBezTo>
                    <a:pt x="711" y="4013"/>
                    <a:pt x="678" y="3918"/>
                    <a:pt x="650" y="3821"/>
                  </a:cubicBezTo>
                  <a:cubicBezTo>
                    <a:pt x="616" y="3705"/>
                    <a:pt x="594" y="3586"/>
                    <a:pt x="569" y="3468"/>
                  </a:cubicBezTo>
                  <a:cubicBezTo>
                    <a:pt x="542" y="3327"/>
                    <a:pt x="514" y="3188"/>
                    <a:pt x="497" y="3042"/>
                  </a:cubicBezTo>
                  <a:cubicBezTo>
                    <a:pt x="472" y="2861"/>
                    <a:pt x="453" y="2676"/>
                    <a:pt x="437" y="2491"/>
                  </a:cubicBezTo>
                  <a:cubicBezTo>
                    <a:pt x="426" y="2405"/>
                    <a:pt x="425" y="2319"/>
                    <a:pt x="420" y="2233"/>
                  </a:cubicBezTo>
                  <a:cubicBezTo>
                    <a:pt x="412" y="2145"/>
                    <a:pt x="407" y="2058"/>
                    <a:pt x="407" y="1972"/>
                  </a:cubicBezTo>
                  <a:cubicBezTo>
                    <a:pt x="407" y="1815"/>
                    <a:pt x="414" y="1657"/>
                    <a:pt x="420" y="1502"/>
                  </a:cubicBezTo>
                  <a:lnTo>
                    <a:pt x="420" y="1502"/>
                  </a:lnTo>
                  <a:cubicBezTo>
                    <a:pt x="419" y="1504"/>
                    <a:pt x="418" y="1507"/>
                    <a:pt x="418" y="1510"/>
                  </a:cubicBezTo>
                  <a:lnTo>
                    <a:pt x="418" y="1510"/>
                  </a:lnTo>
                  <a:cubicBezTo>
                    <a:pt x="419" y="1498"/>
                    <a:pt x="420" y="1486"/>
                    <a:pt x="420" y="1475"/>
                  </a:cubicBezTo>
                  <a:lnTo>
                    <a:pt x="420" y="1466"/>
                  </a:lnTo>
                  <a:cubicBezTo>
                    <a:pt x="425" y="1395"/>
                    <a:pt x="428" y="1326"/>
                    <a:pt x="437" y="1258"/>
                  </a:cubicBezTo>
                  <a:cubicBezTo>
                    <a:pt x="450" y="1137"/>
                    <a:pt x="462" y="1021"/>
                    <a:pt x="486" y="905"/>
                  </a:cubicBezTo>
                  <a:cubicBezTo>
                    <a:pt x="523" y="680"/>
                    <a:pt x="587" y="459"/>
                    <a:pt x="648" y="243"/>
                  </a:cubicBezTo>
                  <a:cubicBezTo>
                    <a:pt x="677" y="133"/>
                    <a:pt x="584" y="22"/>
                    <a:pt x="482" y="2"/>
                  </a:cubicBezTo>
                  <a:cubicBezTo>
                    <a:pt x="470" y="0"/>
                    <a:pt x="459" y="0"/>
                    <a:pt x="44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1"/>
            <p:cNvSpPr/>
            <p:nvPr/>
          </p:nvSpPr>
          <p:spPr>
            <a:xfrm>
              <a:off x="4277450" y="1324825"/>
              <a:ext cx="182450" cy="320250"/>
            </a:xfrm>
            <a:custGeom>
              <a:avLst/>
              <a:gdLst/>
              <a:ahLst/>
              <a:cxnLst/>
              <a:rect l="l" t="t" r="r" b="b"/>
              <a:pathLst>
                <a:path w="7298" h="12810" extrusionOk="0">
                  <a:moveTo>
                    <a:pt x="6117" y="992"/>
                  </a:moveTo>
                  <a:lnTo>
                    <a:pt x="6117" y="992"/>
                  </a:lnTo>
                  <a:cubicBezTo>
                    <a:pt x="6112" y="997"/>
                    <a:pt x="6107" y="1001"/>
                    <a:pt x="6101" y="1005"/>
                  </a:cubicBezTo>
                  <a:cubicBezTo>
                    <a:pt x="6101" y="1005"/>
                    <a:pt x="6101" y="1005"/>
                    <a:pt x="6101" y="1003"/>
                  </a:cubicBezTo>
                  <a:lnTo>
                    <a:pt x="6117" y="992"/>
                  </a:lnTo>
                  <a:close/>
                  <a:moveTo>
                    <a:pt x="6532" y="1472"/>
                  </a:moveTo>
                  <a:lnTo>
                    <a:pt x="6532" y="1472"/>
                  </a:lnTo>
                  <a:cubicBezTo>
                    <a:pt x="6528" y="1482"/>
                    <a:pt x="6525" y="1491"/>
                    <a:pt x="6522" y="1501"/>
                  </a:cubicBezTo>
                  <a:cubicBezTo>
                    <a:pt x="6525" y="1492"/>
                    <a:pt x="6528" y="1482"/>
                    <a:pt x="6532" y="1472"/>
                  </a:cubicBezTo>
                  <a:close/>
                  <a:moveTo>
                    <a:pt x="5454" y="3312"/>
                  </a:moveTo>
                  <a:lnTo>
                    <a:pt x="5454" y="3312"/>
                  </a:lnTo>
                  <a:cubicBezTo>
                    <a:pt x="5453" y="3316"/>
                    <a:pt x="5452" y="3319"/>
                    <a:pt x="5451" y="3322"/>
                  </a:cubicBezTo>
                  <a:lnTo>
                    <a:pt x="5451" y="3322"/>
                  </a:lnTo>
                  <a:cubicBezTo>
                    <a:pt x="5452" y="3319"/>
                    <a:pt x="5453" y="3315"/>
                    <a:pt x="5454" y="3312"/>
                  </a:cubicBezTo>
                  <a:close/>
                  <a:moveTo>
                    <a:pt x="5445" y="3343"/>
                  </a:moveTo>
                  <a:cubicBezTo>
                    <a:pt x="5438" y="3366"/>
                    <a:pt x="5431" y="3388"/>
                    <a:pt x="5425" y="3411"/>
                  </a:cubicBezTo>
                  <a:cubicBezTo>
                    <a:pt x="5431" y="3388"/>
                    <a:pt x="5438" y="3365"/>
                    <a:pt x="5445" y="3343"/>
                  </a:cubicBezTo>
                  <a:close/>
                  <a:moveTo>
                    <a:pt x="5852" y="1"/>
                  </a:moveTo>
                  <a:cubicBezTo>
                    <a:pt x="5584" y="1"/>
                    <a:pt x="5316" y="126"/>
                    <a:pt x="5168" y="353"/>
                  </a:cubicBezTo>
                  <a:lnTo>
                    <a:pt x="5171" y="353"/>
                  </a:lnTo>
                  <a:cubicBezTo>
                    <a:pt x="5104" y="444"/>
                    <a:pt x="5050" y="544"/>
                    <a:pt x="5014" y="651"/>
                  </a:cubicBezTo>
                  <a:cubicBezTo>
                    <a:pt x="4978" y="762"/>
                    <a:pt x="4947" y="873"/>
                    <a:pt x="4919" y="986"/>
                  </a:cubicBezTo>
                  <a:cubicBezTo>
                    <a:pt x="4864" y="1183"/>
                    <a:pt x="4806" y="1382"/>
                    <a:pt x="4747" y="1579"/>
                  </a:cubicBezTo>
                  <a:cubicBezTo>
                    <a:pt x="4762" y="1528"/>
                    <a:pt x="4778" y="1477"/>
                    <a:pt x="4794" y="1430"/>
                  </a:cubicBezTo>
                  <a:lnTo>
                    <a:pt x="4794" y="1430"/>
                  </a:lnTo>
                  <a:cubicBezTo>
                    <a:pt x="4574" y="2135"/>
                    <a:pt x="4332" y="2835"/>
                    <a:pt x="4098" y="3536"/>
                  </a:cubicBezTo>
                  <a:cubicBezTo>
                    <a:pt x="3848" y="4285"/>
                    <a:pt x="3605" y="5035"/>
                    <a:pt x="3341" y="5781"/>
                  </a:cubicBezTo>
                  <a:cubicBezTo>
                    <a:pt x="3204" y="6165"/>
                    <a:pt x="3073" y="6549"/>
                    <a:pt x="2926" y="6928"/>
                  </a:cubicBezTo>
                  <a:cubicBezTo>
                    <a:pt x="2777" y="7308"/>
                    <a:pt x="2600" y="7679"/>
                    <a:pt x="2440" y="8055"/>
                  </a:cubicBezTo>
                  <a:cubicBezTo>
                    <a:pt x="2287" y="8413"/>
                    <a:pt x="2151" y="8780"/>
                    <a:pt x="1982" y="9132"/>
                  </a:cubicBezTo>
                  <a:cubicBezTo>
                    <a:pt x="1808" y="9497"/>
                    <a:pt x="1593" y="9838"/>
                    <a:pt x="1383" y="10179"/>
                  </a:cubicBezTo>
                  <a:cubicBezTo>
                    <a:pt x="1227" y="10427"/>
                    <a:pt x="1072" y="10674"/>
                    <a:pt x="918" y="10922"/>
                  </a:cubicBezTo>
                  <a:cubicBezTo>
                    <a:pt x="762" y="11156"/>
                    <a:pt x="607" y="11388"/>
                    <a:pt x="453" y="11623"/>
                  </a:cubicBezTo>
                  <a:cubicBezTo>
                    <a:pt x="284" y="11878"/>
                    <a:pt x="1" y="12163"/>
                    <a:pt x="123" y="12495"/>
                  </a:cubicBezTo>
                  <a:cubicBezTo>
                    <a:pt x="201" y="12710"/>
                    <a:pt x="397" y="12808"/>
                    <a:pt x="615" y="12810"/>
                  </a:cubicBezTo>
                  <a:cubicBezTo>
                    <a:pt x="712" y="12810"/>
                    <a:pt x="812" y="12771"/>
                    <a:pt x="908" y="12747"/>
                  </a:cubicBezTo>
                  <a:cubicBezTo>
                    <a:pt x="1047" y="12710"/>
                    <a:pt x="1185" y="12666"/>
                    <a:pt x="1326" y="12628"/>
                  </a:cubicBezTo>
                  <a:cubicBezTo>
                    <a:pt x="1399" y="12616"/>
                    <a:pt x="1474" y="12609"/>
                    <a:pt x="1549" y="12606"/>
                  </a:cubicBezTo>
                  <a:cubicBezTo>
                    <a:pt x="1672" y="12595"/>
                    <a:pt x="1792" y="12573"/>
                    <a:pt x="1911" y="12539"/>
                  </a:cubicBezTo>
                  <a:cubicBezTo>
                    <a:pt x="2058" y="12498"/>
                    <a:pt x="2201" y="12437"/>
                    <a:pt x="2348" y="12395"/>
                  </a:cubicBezTo>
                  <a:cubicBezTo>
                    <a:pt x="2431" y="12379"/>
                    <a:pt x="2511" y="12357"/>
                    <a:pt x="2589" y="12329"/>
                  </a:cubicBezTo>
                  <a:cubicBezTo>
                    <a:pt x="2746" y="12268"/>
                    <a:pt x="2865" y="12158"/>
                    <a:pt x="2984" y="12038"/>
                  </a:cubicBezTo>
                  <a:cubicBezTo>
                    <a:pt x="3140" y="11875"/>
                    <a:pt x="3281" y="11698"/>
                    <a:pt x="3403" y="11509"/>
                  </a:cubicBezTo>
                  <a:cubicBezTo>
                    <a:pt x="3599" y="11205"/>
                    <a:pt x="3771" y="10889"/>
                    <a:pt x="3943" y="10572"/>
                  </a:cubicBezTo>
                  <a:cubicBezTo>
                    <a:pt x="4108" y="10269"/>
                    <a:pt x="4241" y="9949"/>
                    <a:pt x="4385" y="9636"/>
                  </a:cubicBezTo>
                  <a:cubicBezTo>
                    <a:pt x="4524" y="9328"/>
                    <a:pt x="4665" y="9016"/>
                    <a:pt x="4803" y="8705"/>
                  </a:cubicBezTo>
                  <a:cubicBezTo>
                    <a:pt x="4955" y="8359"/>
                    <a:pt x="5083" y="8005"/>
                    <a:pt x="5233" y="7657"/>
                  </a:cubicBezTo>
                  <a:cubicBezTo>
                    <a:pt x="5373" y="7319"/>
                    <a:pt x="5529" y="6987"/>
                    <a:pt x="5670" y="6644"/>
                  </a:cubicBezTo>
                  <a:cubicBezTo>
                    <a:pt x="5816" y="6290"/>
                    <a:pt x="5936" y="5929"/>
                    <a:pt x="6048" y="5561"/>
                  </a:cubicBezTo>
                  <a:cubicBezTo>
                    <a:pt x="6098" y="5404"/>
                    <a:pt x="6146" y="5244"/>
                    <a:pt x="6193" y="5086"/>
                  </a:cubicBezTo>
                  <a:lnTo>
                    <a:pt x="6193" y="5086"/>
                  </a:lnTo>
                  <a:cubicBezTo>
                    <a:pt x="6181" y="5125"/>
                    <a:pt x="6168" y="5166"/>
                    <a:pt x="6154" y="5207"/>
                  </a:cubicBezTo>
                  <a:lnTo>
                    <a:pt x="6304" y="4726"/>
                  </a:lnTo>
                  <a:lnTo>
                    <a:pt x="6304" y="4726"/>
                  </a:lnTo>
                  <a:cubicBezTo>
                    <a:pt x="6304" y="4728"/>
                    <a:pt x="6303" y="4731"/>
                    <a:pt x="6303" y="4732"/>
                  </a:cubicBezTo>
                  <a:cubicBezTo>
                    <a:pt x="6506" y="4064"/>
                    <a:pt x="6727" y="3397"/>
                    <a:pt x="6896" y="2716"/>
                  </a:cubicBezTo>
                  <a:cubicBezTo>
                    <a:pt x="6970" y="2426"/>
                    <a:pt x="7039" y="2132"/>
                    <a:pt x="7109" y="1842"/>
                  </a:cubicBezTo>
                  <a:cubicBezTo>
                    <a:pt x="7148" y="1676"/>
                    <a:pt x="7186" y="1512"/>
                    <a:pt x="7223" y="1346"/>
                  </a:cubicBezTo>
                  <a:cubicBezTo>
                    <a:pt x="7259" y="1192"/>
                    <a:pt x="7269" y="1027"/>
                    <a:pt x="7281" y="870"/>
                  </a:cubicBezTo>
                  <a:cubicBezTo>
                    <a:pt x="7297" y="699"/>
                    <a:pt x="7203" y="535"/>
                    <a:pt x="7023" y="507"/>
                  </a:cubicBezTo>
                  <a:cubicBezTo>
                    <a:pt x="7009" y="505"/>
                    <a:pt x="6994" y="504"/>
                    <a:pt x="6980" y="504"/>
                  </a:cubicBezTo>
                  <a:cubicBezTo>
                    <a:pt x="6908" y="504"/>
                    <a:pt x="6837" y="526"/>
                    <a:pt x="6779" y="569"/>
                  </a:cubicBezTo>
                  <a:cubicBezTo>
                    <a:pt x="6716" y="458"/>
                    <a:pt x="6635" y="356"/>
                    <a:pt x="6541" y="270"/>
                  </a:cubicBezTo>
                  <a:cubicBezTo>
                    <a:pt x="6414" y="150"/>
                    <a:pt x="6250" y="82"/>
                    <a:pt x="6085" y="34"/>
                  </a:cubicBezTo>
                  <a:cubicBezTo>
                    <a:pt x="6009" y="12"/>
                    <a:pt x="5930" y="1"/>
                    <a:pt x="585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1"/>
            <p:cNvSpPr/>
            <p:nvPr/>
          </p:nvSpPr>
          <p:spPr>
            <a:xfrm>
              <a:off x="4497950" y="1856600"/>
              <a:ext cx="221525" cy="321325"/>
            </a:xfrm>
            <a:custGeom>
              <a:avLst/>
              <a:gdLst/>
              <a:ahLst/>
              <a:cxnLst/>
              <a:rect l="l" t="t" r="r" b="b"/>
              <a:pathLst>
                <a:path w="8861" h="12853" extrusionOk="0">
                  <a:moveTo>
                    <a:pt x="433" y="1"/>
                  </a:moveTo>
                  <a:cubicBezTo>
                    <a:pt x="358" y="1"/>
                    <a:pt x="282" y="22"/>
                    <a:pt x="215" y="67"/>
                  </a:cubicBezTo>
                  <a:lnTo>
                    <a:pt x="217" y="69"/>
                  </a:lnTo>
                  <a:cubicBezTo>
                    <a:pt x="43" y="191"/>
                    <a:pt x="0" y="429"/>
                    <a:pt x="119" y="604"/>
                  </a:cubicBezTo>
                  <a:cubicBezTo>
                    <a:pt x="331" y="917"/>
                    <a:pt x="523" y="1240"/>
                    <a:pt x="714" y="1562"/>
                  </a:cubicBezTo>
                  <a:cubicBezTo>
                    <a:pt x="912" y="1891"/>
                    <a:pt x="1078" y="2235"/>
                    <a:pt x="1267" y="2569"/>
                  </a:cubicBezTo>
                  <a:cubicBezTo>
                    <a:pt x="1471" y="2926"/>
                    <a:pt x="1674" y="3280"/>
                    <a:pt x="1889" y="3632"/>
                  </a:cubicBezTo>
                  <a:cubicBezTo>
                    <a:pt x="2105" y="3992"/>
                    <a:pt x="2333" y="4340"/>
                    <a:pt x="2546" y="4701"/>
                  </a:cubicBezTo>
                  <a:cubicBezTo>
                    <a:pt x="2939" y="5365"/>
                    <a:pt x="3298" y="6048"/>
                    <a:pt x="3710" y="6701"/>
                  </a:cubicBezTo>
                  <a:cubicBezTo>
                    <a:pt x="4095" y="7310"/>
                    <a:pt x="4507" y="7906"/>
                    <a:pt x="4918" y="8504"/>
                  </a:cubicBezTo>
                  <a:cubicBezTo>
                    <a:pt x="5408" y="9207"/>
                    <a:pt x="5916" y="9899"/>
                    <a:pt x="6395" y="10612"/>
                  </a:cubicBezTo>
                  <a:cubicBezTo>
                    <a:pt x="6647" y="10980"/>
                    <a:pt x="6918" y="11330"/>
                    <a:pt x="7187" y="11687"/>
                  </a:cubicBezTo>
                  <a:cubicBezTo>
                    <a:pt x="7322" y="11861"/>
                    <a:pt x="7445" y="12038"/>
                    <a:pt x="7566" y="12224"/>
                  </a:cubicBezTo>
                  <a:cubicBezTo>
                    <a:pt x="7686" y="12409"/>
                    <a:pt x="7810" y="12600"/>
                    <a:pt x="7989" y="12729"/>
                  </a:cubicBezTo>
                  <a:cubicBezTo>
                    <a:pt x="8057" y="12785"/>
                    <a:pt x="8139" y="12824"/>
                    <a:pt x="8227" y="12843"/>
                  </a:cubicBezTo>
                  <a:cubicBezTo>
                    <a:pt x="8261" y="12850"/>
                    <a:pt x="8295" y="12853"/>
                    <a:pt x="8329" y="12853"/>
                  </a:cubicBezTo>
                  <a:cubicBezTo>
                    <a:pt x="8573" y="12853"/>
                    <a:pt x="8790" y="12680"/>
                    <a:pt x="8837" y="12431"/>
                  </a:cubicBezTo>
                  <a:cubicBezTo>
                    <a:pt x="8861" y="12317"/>
                    <a:pt x="8839" y="12218"/>
                    <a:pt x="8795" y="12118"/>
                  </a:cubicBezTo>
                  <a:lnTo>
                    <a:pt x="8795" y="12118"/>
                  </a:lnTo>
                  <a:lnTo>
                    <a:pt x="8800" y="12126"/>
                  </a:lnTo>
                  <a:cubicBezTo>
                    <a:pt x="8499" y="11470"/>
                    <a:pt x="8048" y="10901"/>
                    <a:pt x="7654" y="10305"/>
                  </a:cubicBezTo>
                  <a:cubicBezTo>
                    <a:pt x="7257" y="9708"/>
                    <a:pt x="6893" y="9088"/>
                    <a:pt x="6484" y="8493"/>
                  </a:cubicBezTo>
                  <a:cubicBezTo>
                    <a:pt x="6072" y="7897"/>
                    <a:pt x="5667" y="7294"/>
                    <a:pt x="5250" y="6696"/>
                  </a:cubicBezTo>
                  <a:cubicBezTo>
                    <a:pt x="5040" y="6392"/>
                    <a:pt x="4820" y="6096"/>
                    <a:pt x="4608" y="5793"/>
                  </a:cubicBezTo>
                  <a:cubicBezTo>
                    <a:pt x="4386" y="5464"/>
                    <a:pt x="4168" y="5132"/>
                    <a:pt x="3948" y="4800"/>
                  </a:cubicBezTo>
                  <a:cubicBezTo>
                    <a:pt x="3702" y="4426"/>
                    <a:pt x="3443" y="4058"/>
                    <a:pt x="3165" y="3704"/>
                  </a:cubicBezTo>
                  <a:cubicBezTo>
                    <a:pt x="2852" y="3305"/>
                    <a:pt x="2549" y="2896"/>
                    <a:pt x="2252" y="2484"/>
                  </a:cubicBezTo>
                  <a:cubicBezTo>
                    <a:pt x="1709" y="1738"/>
                    <a:pt x="1269" y="925"/>
                    <a:pt x="750" y="162"/>
                  </a:cubicBezTo>
                  <a:cubicBezTo>
                    <a:pt x="674" y="57"/>
                    <a:pt x="554" y="1"/>
                    <a:pt x="43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1"/>
            <p:cNvSpPr/>
            <p:nvPr/>
          </p:nvSpPr>
          <p:spPr>
            <a:xfrm>
              <a:off x="4507825" y="1852950"/>
              <a:ext cx="216500" cy="323325"/>
            </a:xfrm>
            <a:custGeom>
              <a:avLst/>
              <a:gdLst/>
              <a:ahLst/>
              <a:cxnLst/>
              <a:rect l="l" t="t" r="r" b="b"/>
              <a:pathLst>
                <a:path w="8660" h="12933" extrusionOk="0">
                  <a:moveTo>
                    <a:pt x="8560" y="12250"/>
                  </a:moveTo>
                  <a:cubicBezTo>
                    <a:pt x="8564" y="12258"/>
                    <a:pt x="8567" y="12267"/>
                    <a:pt x="8572" y="12273"/>
                  </a:cubicBezTo>
                  <a:cubicBezTo>
                    <a:pt x="8567" y="12267"/>
                    <a:pt x="8563" y="12258"/>
                    <a:pt x="8560" y="12250"/>
                  </a:cubicBezTo>
                  <a:close/>
                  <a:moveTo>
                    <a:pt x="247" y="0"/>
                  </a:moveTo>
                  <a:cubicBezTo>
                    <a:pt x="200" y="0"/>
                    <a:pt x="157" y="14"/>
                    <a:pt x="117" y="38"/>
                  </a:cubicBezTo>
                  <a:cubicBezTo>
                    <a:pt x="13" y="111"/>
                    <a:pt x="0" y="246"/>
                    <a:pt x="60" y="351"/>
                  </a:cubicBezTo>
                  <a:cubicBezTo>
                    <a:pt x="474" y="1076"/>
                    <a:pt x="907" y="1791"/>
                    <a:pt x="1325" y="2513"/>
                  </a:cubicBezTo>
                  <a:cubicBezTo>
                    <a:pt x="1746" y="3238"/>
                    <a:pt x="2145" y="3975"/>
                    <a:pt x="2571" y="4700"/>
                  </a:cubicBezTo>
                  <a:cubicBezTo>
                    <a:pt x="2799" y="5090"/>
                    <a:pt x="3027" y="5478"/>
                    <a:pt x="3241" y="5879"/>
                  </a:cubicBezTo>
                  <a:cubicBezTo>
                    <a:pt x="3449" y="6261"/>
                    <a:pt x="3673" y="6632"/>
                    <a:pt x="3886" y="7013"/>
                  </a:cubicBezTo>
                  <a:cubicBezTo>
                    <a:pt x="4270" y="7703"/>
                    <a:pt x="4669" y="8383"/>
                    <a:pt x="5109" y="9037"/>
                  </a:cubicBezTo>
                  <a:cubicBezTo>
                    <a:pt x="5355" y="9407"/>
                    <a:pt x="5607" y="9778"/>
                    <a:pt x="5876" y="10128"/>
                  </a:cubicBezTo>
                  <a:cubicBezTo>
                    <a:pt x="6120" y="10451"/>
                    <a:pt x="6369" y="10770"/>
                    <a:pt x="6617" y="11093"/>
                  </a:cubicBezTo>
                  <a:cubicBezTo>
                    <a:pt x="6866" y="11419"/>
                    <a:pt x="7115" y="11750"/>
                    <a:pt x="7360" y="12084"/>
                  </a:cubicBezTo>
                  <a:cubicBezTo>
                    <a:pt x="7456" y="12214"/>
                    <a:pt x="7551" y="12342"/>
                    <a:pt x="7644" y="12472"/>
                  </a:cubicBezTo>
                  <a:cubicBezTo>
                    <a:pt x="7686" y="12527"/>
                    <a:pt x="7724" y="12585"/>
                    <a:pt x="7769" y="12638"/>
                  </a:cubicBezTo>
                  <a:cubicBezTo>
                    <a:pt x="7847" y="12740"/>
                    <a:pt x="7944" y="12824"/>
                    <a:pt x="8055" y="12887"/>
                  </a:cubicBezTo>
                  <a:cubicBezTo>
                    <a:pt x="8107" y="12919"/>
                    <a:pt x="8165" y="12933"/>
                    <a:pt x="8225" y="12933"/>
                  </a:cubicBezTo>
                  <a:cubicBezTo>
                    <a:pt x="8348" y="12933"/>
                    <a:pt x="8476" y="12873"/>
                    <a:pt x="8552" y="12785"/>
                  </a:cubicBezTo>
                  <a:cubicBezTo>
                    <a:pt x="8597" y="12731"/>
                    <a:pt x="8627" y="12663"/>
                    <a:pt x="8639" y="12593"/>
                  </a:cubicBezTo>
                  <a:cubicBezTo>
                    <a:pt x="8660" y="12499"/>
                    <a:pt x="8643" y="12422"/>
                    <a:pt x="8607" y="12342"/>
                  </a:cubicBezTo>
                  <a:lnTo>
                    <a:pt x="8607" y="12342"/>
                  </a:lnTo>
                  <a:cubicBezTo>
                    <a:pt x="8608" y="12344"/>
                    <a:pt x="8610" y="12347"/>
                    <a:pt x="8611" y="12350"/>
                  </a:cubicBezTo>
                  <a:cubicBezTo>
                    <a:pt x="8503" y="12082"/>
                    <a:pt x="8337" y="11840"/>
                    <a:pt x="8184" y="11597"/>
                  </a:cubicBezTo>
                  <a:cubicBezTo>
                    <a:pt x="7993" y="11296"/>
                    <a:pt x="7799" y="11000"/>
                    <a:pt x="7600" y="10706"/>
                  </a:cubicBezTo>
                  <a:cubicBezTo>
                    <a:pt x="7207" y="10122"/>
                    <a:pt x="6765" y="9569"/>
                    <a:pt x="6354" y="9001"/>
                  </a:cubicBezTo>
                  <a:cubicBezTo>
                    <a:pt x="5893" y="8372"/>
                    <a:pt x="5438" y="7736"/>
                    <a:pt x="5001" y="7089"/>
                  </a:cubicBezTo>
                  <a:cubicBezTo>
                    <a:pt x="4774" y="6754"/>
                    <a:pt x="4559" y="6405"/>
                    <a:pt x="4329" y="6070"/>
                  </a:cubicBezTo>
                  <a:cubicBezTo>
                    <a:pt x="4077" y="5699"/>
                    <a:pt x="3841" y="5320"/>
                    <a:pt x="3589" y="4949"/>
                  </a:cubicBezTo>
                  <a:cubicBezTo>
                    <a:pt x="3311" y="4544"/>
                    <a:pt x="3030" y="4141"/>
                    <a:pt x="2756" y="3736"/>
                  </a:cubicBezTo>
                  <a:cubicBezTo>
                    <a:pt x="2482" y="3333"/>
                    <a:pt x="2212" y="2922"/>
                    <a:pt x="1941" y="2513"/>
                  </a:cubicBezTo>
                  <a:cubicBezTo>
                    <a:pt x="1420" y="1722"/>
                    <a:pt x="903" y="919"/>
                    <a:pt x="431" y="96"/>
                  </a:cubicBezTo>
                  <a:cubicBezTo>
                    <a:pt x="395" y="33"/>
                    <a:pt x="319" y="0"/>
                    <a:pt x="24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1"/>
            <p:cNvSpPr/>
            <p:nvPr/>
          </p:nvSpPr>
          <p:spPr>
            <a:xfrm>
              <a:off x="237175" y="1110000"/>
              <a:ext cx="7143575" cy="3493625"/>
            </a:xfrm>
            <a:custGeom>
              <a:avLst/>
              <a:gdLst/>
              <a:ahLst/>
              <a:cxnLst/>
              <a:rect l="l" t="t" r="r" b="b"/>
              <a:pathLst>
                <a:path w="285743" h="139745" extrusionOk="0">
                  <a:moveTo>
                    <a:pt x="282622" y="97252"/>
                  </a:moveTo>
                  <a:lnTo>
                    <a:pt x="282626" y="97259"/>
                  </a:lnTo>
                  <a:lnTo>
                    <a:pt x="282626" y="97259"/>
                  </a:lnTo>
                  <a:cubicBezTo>
                    <a:pt x="282625" y="97257"/>
                    <a:pt x="282624" y="97254"/>
                    <a:pt x="282622" y="97252"/>
                  </a:cubicBezTo>
                  <a:close/>
                  <a:moveTo>
                    <a:pt x="284698" y="103012"/>
                  </a:moveTo>
                  <a:cubicBezTo>
                    <a:pt x="284698" y="103013"/>
                    <a:pt x="284698" y="103013"/>
                    <a:pt x="284699" y="103014"/>
                  </a:cubicBezTo>
                  <a:lnTo>
                    <a:pt x="284699" y="103014"/>
                  </a:lnTo>
                  <a:cubicBezTo>
                    <a:pt x="284699" y="103013"/>
                    <a:pt x="284698" y="103013"/>
                    <a:pt x="284698" y="103012"/>
                  </a:cubicBezTo>
                  <a:close/>
                  <a:moveTo>
                    <a:pt x="283294" y="109098"/>
                  </a:moveTo>
                  <a:lnTo>
                    <a:pt x="283294" y="109098"/>
                  </a:lnTo>
                  <a:cubicBezTo>
                    <a:pt x="283281" y="109110"/>
                    <a:pt x="283269" y="109120"/>
                    <a:pt x="283255" y="109132"/>
                  </a:cubicBezTo>
                  <a:cubicBezTo>
                    <a:pt x="283267" y="109120"/>
                    <a:pt x="283280" y="109110"/>
                    <a:pt x="283294" y="109098"/>
                  </a:cubicBezTo>
                  <a:close/>
                  <a:moveTo>
                    <a:pt x="279995" y="110518"/>
                  </a:moveTo>
                  <a:lnTo>
                    <a:pt x="279995" y="110518"/>
                  </a:lnTo>
                  <a:cubicBezTo>
                    <a:pt x="279981" y="110520"/>
                    <a:pt x="279966" y="110522"/>
                    <a:pt x="279952" y="110525"/>
                  </a:cubicBezTo>
                  <a:lnTo>
                    <a:pt x="279952" y="110525"/>
                  </a:lnTo>
                  <a:cubicBezTo>
                    <a:pt x="279966" y="110522"/>
                    <a:pt x="279981" y="110520"/>
                    <a:pt x="279995" y="110518"/>
                  </a:cubicBezTo>
                  <a:close/>
                  <a:moveTo>
                    <a:pt x="167950" y="0"/>
                  </a:moveTo>
                  <a:cubicBezTo>
                    <a:pt x="167505" y="0"/>
                    <a:pt x="167057" y="6"/>
                    <a:pt x="166614" y="20"/>
                  </a:cubicBezTo>
                  <a:cubicBezTo>
                    <a:pt x="164814" y="66"/>
                    <a:pt x="163020" y="261"/>
                    <a:pt x="161241" y="542"/>
                  </a:cubicBezTo>
                  <a:cubicBezTo>
                    <a:pt x="159367" y="839"/>
                    <a:pt x="157521" y="1290"/>
                    <a:pt x="155706" y="1833"/>
                  </a:cubicBezTo>
                  <a:cubicBezTo>
                    <a:pt x="153835" y="2394"/>
                    <a:pt x="152014" y="3113"/>
                    <a:pt x="150233" y="3911"/>
                  </a:cubicBezTo>
                  <a:cubicBezTo>
                    <a:pt x="149406" y="4285"/>
                    <a:pt x="148598" y="4694"/>
                    <a:pt x="147787" y="5099"/>
                  </a:cubicBezTo>
                  <a:cubicBezTo>
                    <a:pt x="146650" y="5665"/>
                    <a:pt x="145517" y="6245"/>
                    <a:pt x="144389" y="6826"/>
                  </a:cubicBezTo>
                  <a:cubicBezTo>
                    <a:pt x="136240" y="11036"/>
                    <a:pt x="128315" y="15663"/>
                    <a:pt x="120564" y="20557"/>
                  </a:cubicBezTo>
                  <a:cubicBezTo>
                    <a:pt x="112756" y="25484"/>
                    <a:pt x="105149" y="30714"/>
                    <a:pt x="97682" y="36140"/>
                  </a:cubicBezTo>
                  <a:cubicBezTo>
                    <a:pt x="90278" y="41519"/>
                    <a:pt x="83040" y="47121"/>
                    <a:pt x="75889" y="52837"/>
                  </a:cubicBezTo>
                  <a:cubicBezTo>
                    <a:pt x="61571" y="64285"/>
                    <a:pt x="47572" y="76145"/>
                    <a:pt x="34333" y="88830"/>
                  </a:cubicBezTo>
                  <a:cubicBezTo>
                    <a:pt x="30988" y="92037"/>
                    <a:pt x="27701" y="95298"/>
                    <a:pt x="24469" y="98616"/>
                  </a:cubicBezTo>
                  <a:cubicBezTo>
                    <a:pt x="23634" y="99470"/>
                    <a:pt x="22811" y="100333"/>
                    <a:pt x="21969" y="101179"/>
                  </a:cubicBezTo>
                  <a:cubicBezTo>
                    <a:pt x="21294" y="101860"/>
                    <a:pt x="20614" y="102533"/>
                    <a:pt x="19935" y="103206"/>
                  </a:cubicBezTo>
                  <a:cubicBezTo>
                    <a:pt x="16207" y="106920"/>
                    <a:pt x="12551" y="110713"/>
                    <a:pt x="9196" y="114773"/>
                  </a:cubicBezTo>
                  <a:cubicBezTo>
                    <a:pt x="7426" y="116912"/>
                    <a:pt x="5756" y="119140"/>
                    <a:pt x="4250" y="121479"/>
                  </a:cubicBezTo>
                  <a:cubicBezTo>
                    <a:pt x="3556" y="122552"/>
                    <a:pt x="2916" y="123658"/>
                    <a:pt x="2329" y="124792"/>
                  </a:cubicBezTo>
                  <a:cubicBezTo>
                    <a:pt x="1771" y="125861"/>
                    <a:pt x="1280" y="126973"/>
                    <a:pt x="891" y="128113"/>
                  </a:cubicBezTo>
                  <a:cubicBezTo>
                    <a:pt x="718" y="128628"/>
                    <a:pt x="563" y="129145"/>
                    <a:pt x="428" y="129671"/>
                  </a:cubicBezTo>
                  <a:cubicBezTo>
                    <a:pt x="303" y="130167"/>
                    <a:pt x="207" y="130671"/>
                    <a:pt x="140" y="131178"/>
                  </a:cubicBezTo>
                  <a:cubicBezTo>
                    <a:pt x="0" y="132152"/>
                    <a:pt x="5" y="133142"/>
                    <a:pt x="152" y="134114"/>
                  </a:cubicBezTo>
                  <a:cubicBezTo>
                    <a:pt x="216" y="134523"/>
                    <a:pt x="321" y="134922"/>
                    <a:pt x="444" y="135315"/>
                  </a:cubicBezTo>
                  <a:cubicBezTo>
                    <a:pt x="569" y="135708"/>
                    <a:pt x="743" y="136081"/>
                    <a:pt x="929" y="136447"/>
                  </a:cubicBezTo>
                  <a:cubicBezTo>
                    <a:pt x="1159" y="136913"/>
                    <a:pt x="1461" y="137332"/>
                    <a:pt x="1801" y="137726"/>
                  </a:cubicBezTo>
                  <a:cubicBezTo>
                    <a:pt x="1945" y="137890"/>
                    <a:pt x="2105" y="138041"/>
                    <a:pt x="2264" y="138191"/>
                  </a:cubicBezTo>
                  <a:cubicBezTo>
                    <a:pt x="2490" y="138402"/>
                    <a:pt x="2750" y="138568"/>
                    <a:pt x="3005" y="138737"/>
                  </a:cubicBezTo>
                  <a:cubicBezTo>
                    <a:pt x="3230" y="138891"/>
                    <a:pt x="3481" y="139002"/>
                    <a:pt x="3727" y="139118"/>
                  </a:cubicBezTo>
                  <a:cubicBezTo>
                    <a:pt x="3926" y="139209"/>
                    <a:pt x="4129" y="139287"/>
                    <a:pt x="4339" y="139351"/>
                  </a:cubicBezTo>
                  <a:cubicBezTo>
                    <a:pt x="4611" y="139433"/>
                    <a:pt x="4879" y="139503"/>
                    <a:pt x="5156" y="139566"/>
                  </a:cubicBezTo>
                  <a:cubicBezTo>
                    <a:pt x="5441" y="139625"/>
                    <a:pt x="5736" y="139657"/>
                    <a:pt x="6022" y="139689"/>
                  </a:cubicBezTo>
                  <a:cubicBezTo>
                    <a:pt x="6375" y="139728"/>
                    <a:pt x="6728" y="139745"/>
                    <a:pt x="7082" y="139745"/>
                  </a:cubicBezTo>
                  <a:cubicBezTo>
                    <a:pt x="8047" y="139745"/>
                    <a:pt x="9013" y="139617"/>
                    <a:pt x="9960" y="139447"/>
                  </a:cubicBezTo>
                  <a:cubicBezTo>
                    <a:pt x="11269" y="139210"/>
                    <a:pt x="12553" y="138839"/>
                    <a:pt x="13818" y="138424"/>
                  </a:cubicBezTo>
                  <a:cubicBezTo>
                    <a:pt x="15263" y="137952"/>
                    <a:pt x="16678" y="137380"/>
                    <a:pt x="18079" y="136784"/>
                  </a:cubicBezTo>
                  <a:cubicBezTo>
                    <a:pt x="19200" y="136311"/>
                    <a:pt x="20306" y="135803"/>
                    <a:pt x="21414" y="135301"/>
                  </a:cubicBezTo>
                  <a:cubicBezTo>
                    <a:pt x="21851" y="135104"/>
                    <a:pt x="22290" y="134909"/>
                    <a:pt x="22729" y="134717"/>
                  </a:cubicBezTo>
                  <a:cubicBezTo>
                    <a:pt x="23025" y="134585"/>
                    <a:pt x="23329" y="134465"/>
                    <a:pt x="23630" y="134341"/>
                  </a:cubicBezTo>
                  <a:cubicBezTo>
                    <a:pt x="24337" y="134047"/>
                    <a:pt x="25044" y="133749"/>
                    <a:pt x="25753" y="133450"/>
                  </a:cubicBezTo>
                  <a:cubicBezTo>
                    <a:pt x="30165" y="131590"/>
                    <a:pt x="34547" y="129644"/>
                    <a:pt x="38912" y="127667"/>
                  </a:cubicBezTo>
                  <a:cubicBezTo>
                    <a:pt x="47470" y="123790"/>
                    <a:pt x="55963" y="119779"/>
                    <a:pt x="64538" y="115938"/>
                  </a:cubicBezTo>
                  <a:cubicBezTo>
                    <a:pt x="68767" y="114042"/>
                    <a:pt x="73029" y="112220"/>
                    <a:pt x="77322" y="110471"/>
                  </a:cubicBezTo>
                  <a:cubicBezTo>
                    <a:pt x="81526" y="108766"/>
                    <a:pt x="85762" y="107150"/>
                    <a:pt x="90034" y="105620"/>
                  </a:cubicBezTo>
                  <a:cubicBezTo>
                    <a:pt x="98465" y="102586"/>
                    <a:pt x="107010" y="99907"/>
                    <a:pt x="115673" y="97584"/>
                  </a:cubicBezTo>
                  <a:cubicBezTo>
                    <a:pt x="117757" y="97022"/>
                    <a:pt x="119849" y="96478"/>
                    <a:pt x="121947" y="95955"/>
                  </a:cubicBezTo>
                  <a:cubicBezTo>
                    <a:pt x="121950" y="95952"/>
                    <a:pt x="121950" y="95948"/>
                    <a:pt x="121953" y="95944"/>
                  </a:cubicBezTo>
                  <a:cubicBezTo>
                    <a:pt x="122125" y="95630"/>
                    <a:pt x="122291" y="95306"/>
                    <a:pt x="122464" y="94986"/>
                  </a:cubicBezTo>
                  <a:lnTo>
                    <a:pt x="122464" y="94986"/>
                  </a:lnTo>
                  <a:cubicBezTo>
                    <a:pt x="115244" y="96763"/>
                    <a:pt x="108091" y="98781"/>
                    <a:pt x="101003" y="101042"/>
                  </a:cubicBezTo>
                  <a:cubicBezTo>
                    <a:pt x="92391" y="103778"/>
                    <a:pt x="83904" y="106895"/>
                    <a:pt x="75542" y="110317"/>
                  </a:cubicBezTo>
                  <a:cubicBezTo>
                    <a:pt x="71227" y="112083"/>
                    <a:pt x="66962" y="113954"/>
                    <a:pt x="62708" y="115868"/>
                  </a:cubicBezTo>
                  <a:cubicBezTo>
                    <a:pt x="58341" y="117836"/>
                    <a:pt x="53987" y="119844"/>
                    <a:pt x="49634" y="121852"/>
                  </a:cubicBezTo>
                  <a:cubicBezTo>
                    <a:pt x="41453" y="125628"/>
                    <a:pt x="33270" y="129397"/>
                    <a:pt x="24964" y="132896"/>
                  </a:cubicBezTo>
                  <a:cubicBezTo>
                    <a:pt x="24132" y="133248"/>
                    <a:pt x="23299" y="133586"/>
                    <a:pt x="22470" y="133940"/>
                  </a:cubicBezTo>
                  <a:cubicBezTo>
                    <a:pt x="22030" y="134130"/>
                    <a:pt x="21594" y="134327"/>
                    <a:pt x="21158" y="134526"/>
                  </a:cubicBezTo>
                  <a:cubicBezTo>
                    <a:pt x="20049" y="135027"/>
                    <a:pt x="18941" y="135528"/>
                    <a:pt x="17823" y="136007"/>
                  </a:cubicBezTo>
                  <a:cubicBezTo>
                    <a:pt x="15236" y="137119"/>
                    <a:pt x="12576" y="138105"/>
                    <a:pt x="9808" y="138651"/>
                  </a:cubicBezTo>
                  <a:cubicBezTo>
                    <a:pt x="9847" y="138640"/>
                    <a:pt x="9881" y="138636"/>
                    <a:pt x="9917" y="138628"/>
                  </a:cubicBezTo>
                  <a:lnTo>
                    <a:pt x="9917" y="138628"/>
                  </a:lnTo>
                  <a:cubicBezTo>
                    <a:pt x="9261" y="138747"/>
                    <a:pt x="8609" y="138836"/>
                    <a:pt x="7943" y="138889"/>
                  </a:cubicBezTo>
                  <a:cubicBezTo>
                    <a:pt x="7670" y="138913"/>
                    <a:pt x="7397" y="138923"/>
                    <a:pt x="7125" y="138923"/>
                  </a:cubicBezTo>
                  <a:cubicBezTo>
                    <a:pt x="6800" y="138923"/>
                    <a:pt x="6474" y="138909"/>
                    <a:pt x="6149" y="138885"/>
                  </a:cubicBezTo>
                  <a:cubicBezTo>
                    <a:pt x="5872" y="138855"/>
                    <a:pt x="5599" y="138813"/>
                    <a:pt x="5325" y="138763"/>
                  </a:cubicBezTo>
                  <a:cubicBezTo>
                    <a:pt x="5050" y="138711"/>
                    <a:pt x="4785" y="138636"/>
                    <a:pt x="4517" y="138551"/>
                  </a:cubicBezTo>
                  <a:cubicBezTo>
                    <a:pt x="4287" y="138470"/>
                    <a:pt x="4068" y="138376"/>
                    <a:pt x="3846" y="138274"/>
                  </a:cubicBezTo>
                  <a:cubicBezTo>
                    <a:pt x="3598" y="138158"/>
                    <a:pt x="3370" y="138009"/>
                    <a:pt x="3147" y="137859"/>
                  </a:cubicBezTo>
                  <a:lnTo>
                    <a:pt x="3147" y="137859"/>
                  </a:lnTo>
                  <a:lnTo>
                    <a:pt x="3234" y="137916"/>
                  </a:lnTo>
                  <a:cubicBezTo>
                    <a:pt x="2945" y="137710"/>
                    <a:pt x="2678" y="137477"/>
                    <a:pt x="2435" y="137220"/>
                  </a:cubicBezTo>
                  <a:cubicBezTo>
                    <a:pt x="2263" y="137017"/>
                    <a:pt x="2102" y="136805"/>
                    <a:pt x="1953" y="136586"/>
                  </a:cubicBezTo>
                  <a:cubicBezTo>
                    <a:pt x="1796" y="136359"/>
                    <a:pt x="1665" y="136113"/>
                    <a:pt x="1543" y="135863"/>
                  </a:cubicBezTo>
                  <a:cubicBezTo>
                    <a:pt x="1425" y="135600"/>
                    <a:pt x="1316" y="135334"/>
                    <a:pt x="1220" y="135060"/>
                  </a:cubicBezTo>
                  <a:cubicBezTo>
                    <a:pt x="1125" y="134784"/>
                    <a:pt x="1056" y="134498"/>
                    <a:pt x="999" y="134213"/>
                  </a:cubicBezTo>
                  <a:lnTo>
                    <a:pt x="999" y="134213"/>
                  </a:lnTo>
                  <a:cubicBezTo>
                    <a:pt x="1002" y="134231"/>
                    <a:pt x="1002" y="134247"/>
                    <a:pt x="1006" y="134267"/>
                  </a:cubicBezTo>
                  <a:cubicBezTo>
                    <a:pt x="941" y="133900"/>
                    <a:pt x="894" y="133530"/>
                    <a:pt x="869" y="133159"/>
                  </a:cubicBezTo>
                  <a:cubicBezTo>
                    <a:pt x="836" y="132696"/>
                    <a:pt x="860" y="132234"/>
                    <a:pt x="891" y="131769"/>
                  </a:cubicBezTo>
                  <a:cubicBezTo>
                    <a:pt x="951" y="131207"/>
                    <a:pt x="1043" y="130649"/>
                    <a:pt x="1165" y="130097"/>
                  </a:cubicBezTo>
                  <a:cubicBezTo>
                    <a:pt x="1297" y="129497"/>
                    <a:pt x="1482" y="128905"/>
                    <a:pt x="1680" y="128326"/>
                  </a:cubicBezTo>
                  <a:cubicBezTo>
                    <a:pt x="2654" y="125611"/>
                    <a:pt x="4110" y="123114"/>
                    <a:pt x="5714" y="120732"/>
                  </a:cubicBezTo>
                  <a:lnTo>
                    <a:pt x="5714" y="120732"/>
                  </a:lnTo>
                  <a:lnTo>
                    <a:pt x="5654" y="120817"/>
                  </a:lnTo>
                  <a:cubicBezTo>
                    <a:pt x="8242" y="117020"/>
                    <a:pt x="11231" y="113518"/>
                    <a:pt x="14344" y="110147"/>
                  </a:cubicBezTo>
                  <a:cubicBezTo>
                    <a:pt x="16922" y="107355"/>
                    <a:pt x="19618" y="104683"/>
                    <a:pt x="22308" y="101997"/>
                  </a:cubicBezTo>
                  <a:cubicBezTo>
                    <a:pt x="22717" y="101587"/>
                    <a:pt x="23129" y="101175"/>
                    <a:pt x="23531" y="100759"/>
                  </a:cubicBezTo>
                  <a:cubicBezTo>
                    <a:pt x="24821" y="99423"/>
                    <a:pt x="26119" y="98096"/>
                    <a:pt x="27423" y="96776"/>
                  </a:cubicBezTo>
                  <a:cubicBezTo>
                    <a:pt x="30030" y="94141"/>
                    <a:pt x="32672" y="91547"/>
                    <a:pt x="35347" y="88991"/>
                  </a:cubicBezTo>
                  <a:cubicBezTo>
                    <a:pt x="40813" y="83751"/>
                    <a:pt x="46423" y="78666"/>
                    <a:pt x="52124" y="73679"/>
                  </a:cubicBezTo>
                  <a:lnTo>
                    <a:pt x="52124" y="73679"/>
                  </a:lnTo>
                  <a:cubicBezTo>
                    <a:pt x="52116" y="73687"/>
                    <a:pt x="52108" y="73695"/>
                    <a:pt x="52102" y="73703"/>
                  </a:cubicBezTo>
                  <a:cubicBezTo>
                    <a:pt x="59046" y="67642"/>
                    <a:pt x="66115" y="61727"/>
                    <a:pt x="73307" y="55957"/>
                  </a:cubicBezTo>
                  <a:cubicBezTo>
                    <a:pt x="76876" y="53073"/>
                    <a:pt x="80470" y="50221"/>
                    <a:pt x="84087" y="47399"/>
                  </a:cubicBezTo>
                  <a:cubicBezTo>
                    <a:pt x="87699" y="44590"/>
                    <a:pt x="91344" y="41824"/>
                    <a:pt x="95022" y="39104"/>
                  </a:cubicBezTo>
                  <a:cubicBezTo>
                    <a:pt x="109816" y="28157"/>
                    <a:pt x="125227" y="17990"/>
                    <a:pt x="141458" y="9289"/>
                  </a:cubicBezTo>
                  <a:cubicBezTo>
                    <a:pt x="144170" y="7836"/>
                    <a:pt x="146906" y="6422"/>
                    <a:pt x="149672" y="5070"/>
                  </a:cubicBezTo>
                  <a:lnTo>
                    <a:pt x="149672" y="5070"/>
                  </a:lnTo>
                  <a:lnTo>
                    <a:pt x="149575" y="5118"/>
                  </a:lnTo>
                  <a:cubicBezTo>
                    <a:pt x="150478" y="4688"/>
                    <a:pt x="151393" y="4282"/>
                    <a:pt x="152318" y="3903"/>
                  </a:cubicBezTo>
                  <a:cubicBezTo>
                    <a:pt x="153217" y="3534"/>
                    <a:pt x="154133" y="3210"/>
                    <a:pt x="155053" y="2900"/>
                  </a:cubicBezTo>
                  <a:cubicBezTo>
                    <a:pt x="156829" y="2302"/>
                    <a:pt x="158651" y="1852"/>
                    <a:pt x="160488" y="1498"/>
                  </a:cubicBezTo>
                  <a:lnTo>
                    <a:pt x="160488" y="1498"/>
                  </a:lnTo>
                  <a:cubicBezTo>
                    <a:pt x="160477" y="1500"/>
                    <a:pt x="160467" y="1501"/>
                    <a:pt x="160456" y="1503"/>
                  </a:cubicBezTo>
                  <a:lnTo>
                    <a:pt x="160456" y="1503"/>
                  </a:lnTo>
                  <a:cubicBezTo>
                    <a:pt x="161328" y="1345"/>
                    <a:pt x="162202" y="1212"/>
                    <a:pt x="163079" y="1104"/>
                  </a:cubicBezTo>
                  <a:cubicBezTo>
                    <a:pt x="163971" y="993"/>
                    <a:pt x="164869" y="925"/>
                    <a:pt x="165766" y="871"/>
                  </a:cubicBezTo>
                  <a:cubicBezTo>
                    <a:pt x="166477" y="829"/>
                    <a:pt x="167190" y="810"/>
                    <a:pt x="167903" y="810"/>
                  </a:cubicBezTo>
                  <a:cubicBezTo>
                    <a:pt x="169113" y="810"/>
                    <a:pt x="170323" y="865"/>
                    <a:pt x="171529" y="960"/>
                  </a:cubicBezTo>
                  <a:lnTo>
                    <a:pt x="171424" y="950"/>
                  </a:lnTo>
                  <a:lnTo>
                    <a:pt x="171424" y="950"/>
                  </a:lnTo>
                  <a:cubicBezTo>
                    <a:pt x="172453" y="1041"/>
                    <a:pt x="173477" y="1162"/>
                    <a:pt x="174499" y="1314"/>
                  </a:cubicBezTo>
                  <a:cubicBezTo>
                    <a:pt x="175520" y="1462"/>
                    <a:pt x="176536" y="1660"/>
                    <a:pt x="177548" y="1874"/>
                  </a:cubicBezTo>
                  <a:cubicBezTo>
                    <a:pt x="179710" y="2334"/>
                    <a:pt x="181830" y="2964"/>
                    <a:pt x="183918" y="3681"/>
                  </a:cubicBezTo>
                  <a:cubicBezTo>
                    <a:pt x="183912" y="3678"/>
                    <a:pt x="183903" y="3675"/>
                    <a:pt x="183896" y="3672"/>
                  </a:cubicBezTo>
                  <a:lnTo>
                    <a:pt x="183896" y="3672"/>
                  </a:lnTo>
                  <a:lnTo>
                    <a:pt x="183973" y="3700"/>
                  </a:lnTo>
                  <a:cubicBezTo>
                    <a:pt x="183953" y="3695"/>
                    <a:pt x="183937" y="3687"/>
                    <a:pt x="183918" y="3681"/>
                  </a:cubicBezTo>
                  <a:lnTo>
                    <a:pt x="183918" y="3681"/>
                  </a:lnTo>
                  <a:cubicBezTo>
                    <a:pt x="183940" y="3690"/>
                    <a:pt x="183964" y="3698"/>
                    <a:pt x="183989" y="3706"/>
                  </a:cubicBezTo>
                  <a:cubicBezTo>
                    <a:pt x="183989" y="3706"/>
                    <a:pt x="183986" y="3703"/>
                    <a:pt x="183982" y="3703"/>
                  </a:cubicBezTo>
                  <a:lnTo>
                    <a:pt x="183982" y="3703"/>
                  </a:lnTo>
                  <a:cubicBezTo>
                    <a:pt x="183989" y="3703"/>
                    <a:pt x="183992" y="3706"/>
                    <a:pt x="183995" y="3706"/>
                  </a:cubicBezTo>
                  <a:lnTo>
                    <a:pt x="183989" y="3706"/>
                  </a:lnTo>
                  <a:cubicBezTo>
                    <a:pt x="185528" y="4256"/>
                    <a:pt x="187045" y="4857"/>
                    <a:pt x="188539" y="5506"/>
                  </a:cubicBezTo>
                  <a:cubicBezTo>
                    <a:pt x="190090" y="6181"/>
                    <a:pt x="191607" y="6928"/>
                    <a:pt x="193109" y="7705"/>
                  </a:cubicBezTo>
                  <a:cubicBezTo>
                    <a:pt x="196295" y="9356"/>
                    <a:pt x="199363" y="11243"/>
                    <a:pt x="202344" y="13237"/>
                  </a:cubicBezTo>
                  <a:lnTo>
                    <a:pt x="202344" y="13237"/>
                  </a:lnTo>
                  <a:cubicBezTo>
                    <a:pt x="212764" y="20289"/>
                    <a:pt x="222044" y="28845"/>
                    <a:pt x="231194" y="37443"/>
                  </a:cubicBezTo>
                  <a:cubicBezTo>
                    <a:pt x="241507" y="47139"/>
                    <a:pt x="251589" y="57110"/>
                    <a:pt x="260925" y="67758"/>
                  </a:cubicBezTo>
                  <a:lnTo>
                    <a:pt x="260923" y="67755"/>
                  </a:lnTo>
                  <a:lnTo>
                    <a:pt x="260923" y="67755"/>
                  </a:lnTo>
                  <a:cubicBezTo>
                    <a:pt x="263253" y="70424"/>
                    <a:pt x="265536" y="73136"/>
                    <a:pt x="267769" y="75888"/>
                  </a:cubicBezTo>
                  <a:cubicBezTo>
                    <a:pt x="270122" y="78793"/>
                    <a:pt x="272401" y="81755"/>
                    <a:pt x="274607" y="84770"/>
                  </a:cubicBezTo>
                  <a:cubicBezTo>
                    <a:pt x="275669" y="86214"/>
                    <a:pt x="276709" y="87671"/>
                    <a:pt x="277728" y="89142"/>
                  </a:cubicBezTo>
                  <a:cubicBezTo>
                    <a:pt x="278342" y="90017"/>
                    <a:pt x="278937" y="90905"/>
                    <a:pt x="279516" y="91805"/>
                  </a:cubicBezTo>
                  <a:cubicBezTo>
                    <a:pt x="280656" y="93568"/>
                    <a:pt x="281703" y="95389"/>
                    <a:pt x="282633" y="97272"/>
                  </a:cubicBezTo>
                  <a:lnTo>
                    <a:pt x="282626" y="97259"/>
                  </a:lnTo>
                  <a:lnTo>
                    <a:pt x="282626" y="97259"/>
                  </a:lnTo>
                  <a:cubicBezTo>
                    <a:pt x="282631" y="97268"/>
                    <a:pt x="282634" y="97276"/>
                    <a:pt x="282636" y="97285"/>
                  </a:cubicBezTo>
                  <a:cubicBezTo>
                    <a:pt x="282639" y="97286"/>
                    <a:pt x="282639" y="97289"/>
                    <a:pt x="282643" y="97294"/>
                  </a:cubicBezTo>
                  <a:lnTo>
                    <a:pt x="282646" y="97297"/>
                  </a:lnTo>
                  <a:lnTo>
                    <a:pt x="282643" y="97297"/>
                  </a:lnTo>
                  <a:cubicBezTo>
                    <a:pt x="282645" y="97299"/>
                    <a:pt x="282646" y="97302"/>
                    <a:pt x="282648" y="97305"/>
                  </a:cubicBezTo>
                  <a:lnTo>
                    <a:pt x="282648" y="97305"/>
                  </a:lnTo>
                  <a:cubicBezTo>
                    <a:pt x="282648" y="97304"/>
                    <a:pt x="282647" y="97301"/>
                    <a:pt x="282646" y="97299"/>
                  </a:cubicBezTo>
                  <a:lnTo>
                    <a:pt x="282646" y="97299"/>
                  </a:lnTo>
                  <a:cubicBezTo>
                    <a:pt x="282648" y="97301"/>
                    <a:pt x="282648" y="97304"/>
                    <a:pt x="282649" y="97307"/>
                  </a:cubicBezTo>
                  <a:lnTo>
                    <a:pt x="282649" y="97307"/>
                  </a:lnTo>
                  <a:cubicBezTo>
                    <a:pt x="282649" y="97306"/>
                    <a:pt x="282649" y="97306"/>
                    <a:pt x="282648" y="97305"/>
                  </a:cubicBezTo>
                  <a:lnTo>
                    <a:pt x="282648" y="97305"/>
                  </a:lnTo>
                  <a:cubicBezTo>
                    <a:pt x="282649" y="97308"/>
                    <a:pt x="282650" y="97310"/>
                    <a:pt x="282652" y="97311"/>
                  </a:cubicBezTo>
                  <a:cubicBezTo>
                    <a:pt x="282651" y="97310"/>
                    <a:pt x="282650" y="97308"/>
                    <a:pt x="282649" y="97307"/>
                  </a:cubicBezTo>
                  <a:lnTo>
                    <a:pt x="282649" y="97307"/>
                  </a:lnTo>
                  <a:cubicBezTo>
                    <a:pt x="282650" y="97308"/>
                    <a:pt x="282651" y="97309"/>
                    <a:pt x="282652" y="97310"/>
                  </a:cubicBezTo>
                  <a:cubicBezTo>
                    <a:pt x="283525" y="99141"/>
                    <a:pt x="284286" y="101027"/>
                    <a:pt x="284701" y="103018"/>
                  </a:cubicBezTo>
                  <a:lnTo>
                    <a:pt x="284701" y="103018"/>
                  </a:lnTo>
                  <a:cubicBezTo>
                    <a:pt x="284700" y="103016"/>
                    <a:pt x="284699" y="103015"/>
                    <a:pt x="284699" y="103014"/>
                  </a:cubicBezTo>
                  <a:lnTo>
                    <a:pt x="284699" y="103014"/>
                  </a:lnTo>
                  <a:cubicBezTo>
                    <a:pt x="284786" y="103478"/>
                    <a:pt x="284850" y="103944"/>
                    <a:pt x="284891" y="104415"/>
                  </a:cubicBezTo>
                  <a:cubicBezTo>
                    <a:pt x="284925" y="104827"/>
                    <a:pt x="284922" y="105238"/>
                    <a:pt x="284903" y="105647"/>
                  </a:cubicBezTo>
                  <a:cubicBezTo>
                    <a:pt x="284880" y="105916"/>
                    <a:pt x="284842" y="106184"/>
                    <a:pt x="284795" y="106449"/>
                  </a:cubicBezTo>
                  <a:cubicBezTo>
                    <a:pt x="284747" y="106705"/>
                    <a:pt x="284670" y="106956"/>
                    <a:pt x="284590" y="107202"/>
                  </a:cubicBezTo>
                  <a:cubicBezTo>
                    <a:pt x="284529" y="107355"/>
                    <a:pt x="284465" y="107509"/>
                    <a:pt x="284395" y="107662"/>
                  </a:cubicBezTo>
                  <a:cubicBezTo>
                    <a:pt x="284299" y="107867"/>
                    <a:pt x="284186" y="108061"/>
                    <a:pt x="284059" y="108248"/>
                  </a:cubicBezTo>
                  <a:cubicBezTo>
                    <a:pt x="283942" y="108406"/>
                    <a:pt x="283820" y="108561"/>
                    <a:pt x="283692" y="108706"/>
                  </a:cubicBezTo>
                  <a:cubicBezTo>
                    <a:pt x="283574" y="108841"/>
                    <a:pt x="283439" y="108963"/>
                    <a:pt x="283310" y="109084"/>
                  </a:cubicBezTo>
                  <a:cubicBezTo>
                    <a:pt x="283156" y="109207"/>
                    <a:pt x="282996" y="109326"/>
                    <a:pt x="282830" y="109444"/>
                  </a:cubicBezTo>
                  <a:cubicBezTo>
                    <a:pt x="282613" y="109594"/>
                    <a:pt x="282376" y="109722"/>
                    <a:pt x="282137" y="109843"/>
                  </a:cubicBezTo>
                  <a:cubicBezTo>
                    <a:pt x="281841" y="109981"/>
                    <a:pt x="281537" y="110095"/>
                    <a:pt x="281227" y="110205"/>
                  </a:cubicBezTo>
                  <a:cubicBezTo>
                    <a:pt x="280793" y="110353"/>
                    <a:pt x="280339" y="110450"/>
                    <a:pt x="279885" y="110540"/>
                  </a:cubicBezTo>
                  <a:cubicBezTo>
                    <a:pt x="279909" y="110534"/>
                    <a:pt x="279931" y="110529"/>
                    <a:pt x="279952" y="110525"/>
                  </a:cubicBezTo>
                  <a:lnTo>
                    <a:pt x="279952" y="110525"/>
                  </a:lnTo>
                  <a:cubicBezTo>
                    <a:pt x="279663" y="110572"/>
                    <a:pt x="279373" y="110615"/>
                    <a:pt x="279081" y="110651"/>
                  </a:cubicBezTo>
                  <a:cubicBezTo>
                    <a:pt x="278634" y="110706"/>
                    <a:pt x="278180" y="110728"/>
                    <a:pt x="277731" y="110748"/>
                  </a:cubicBezTo>
                  <a:cubicBezTo>
                    <a:pt x="277510" y="110757"/>
                    <a:pt x="277289" y="110761"/>
                    <a:pt x="277068" y="110761"/>
                  </a:cubicBezTo>
                  <a:cubicBezTo>
                    <a:pt x="276375" y="110761"/>
                    <a:pt x="275683" y="110721"/>
                    <a:pt x="274991" y="110673"/>
                  </a:cubicBezTo>
                  <a:cubicBezTo>
                    <a:pt x="275018" y="110673"/>
                    <a:pt x="275041" y="110676"/>
                    <a:pt x="275066" y="110676"/>
                  </a:cubicBezTo>
                  <a:cubicBezTo>
                    <a:pt x="273101" y="110507"/>
                    <a:pt x="271143" y="110202"/>
                    <a:pt x="269195" y="109868"/>
                  </a:cubicBezTo>
                  <a:cubicBezTo>
                    <a:pt x="266979" y="109492"/>
                    <a:pt x="264777" y="109032"/>
                    <a:pt x="262581" y="108534"/>
                  </a:cubicBezTo>
                  <a:cubicBezTo>
                    <a:pt x="258354" y="107566"/>
                    <a:pt x="254182" y="106372"/>
                    <a:pt x="250039" y="105093"/>
                  </a:cubicBezTo>
                  <a:cubicBezTo>
                    <a:pt x="245872" y="103801"/>
                    <a:pt x="241744" y="102387"/>
                    <a:pt x="237621" y="100966"/>
                  </a:cubicBezTo>
                  <a:cubicBezTo>
                    <a:pt x="233482" y="99539"/>
                    <a:pt x="229351" y="98093"/>
                    <a:pt x="225199" y="96713"/>
                  </a:cubicBezTo>
                  <a:cubicBezTo>
                    <a:pt x="221363" y="95439"/>
                    <a:pt x="217504" y="94235"/>
                    <a:pt x="213608" y="93150"/>
                  </a:cubicBezTo>
                  <a:lnTo>
                    <a:pt x="213608" y="93150"/>
                  </a:lnTo>
                  <a:cubicBezTo>
                    <a:pt x="213738" y="93352"/>
                    <a:pt x="213865" y="93557"/>
                    <a:pt x="213989" y="93765"/>
                  </a:cubicBezTo>
                  <a:cubicBezTo>
                    <a:pt x="214066" y="93898"/>
                    <a:pt x="214144" y="94031"/>
                    <a:pt x="214221" y="94164"/>
                  </a:cubicBezTo>
                  <a:cubicBezTo>
                    <a:pt x="217851" y="95185"/>
                    <a:pt x="221448" y="96328"/>
                    <a:pt x="225027" y="97512"/>
                  </a:cubicBezTo>
                  <a:cubicBezTo>
                    <a:pt x="229182" y="98885"/>
                    <a:pt x="233313" y="100335"/>
                    <a:pt x="237449" y="101764"/>
                  </a:cubicBezTo>
                  <a:cubicBezTo>
                    <a:pt x="241570" y="103189"/>
                    <a:pt x="245703" y="104590"/>
                    <a:pt x="249870" y="105890"/>
                  </a:cubicBezTo>
                  <a:cubicBezTo>
                    <a:pt x="254009" y="107183"/>
                    <a:pt x="258188" y="108349"/>
                    <a:pt x="262412" y="109333"/>
                  </a:cubicBezTo>
                  <a:cubicBezTo>
                    <a:pt x="264434" y="109802"/>
                    <a:pt x="266467" y="110219"/>
                    <a:pt x="268512" y="110580"/>
                  </a:cubicBezTo>
                  <a:cubicBezTo>
                    <a:pt x="269538" y="110764"/>
                    <a:pt x="270562" y="110923"/>
                    <a:pt x="271590" y="111077"/>
                  </a:cubicBezTo>
                  <a:cubicBezTo>
                    <a:pt x="272699" y="111243"/>
                    <a:pt x="273809" y="111385"/>
                    <a:pt x="274927" y="111481"/>
                  </a:cubicBezTo>
                  <a:cubicBezTo>
                    <a:pt x="275620" y="111540"/>
                    <a:pt x="276316" y="111572"/>
                    <a:pt x="277012" y="111572"/>
                  </a:cubicBezTo>
                  <a:cubicBezTo>
                    <a:pt x="277717" y="111572"/>
                    <a:pt x="278421" y="111539"/>
                    <a:pt x="279123" y="111468"/>
                  </a:cubicBezTo>
                  <a:cubicBezTo>
                    <a:pt x="279655" y="111415"/>
                    <a:pt x="280183" y="111312"/>
                    <a:pt x="280707" y="111197"/>
                  </a:cubicBezTo>
                  <a:cubicBezTo>
                    <a:pt x="281291" y="111066"/>
                    <a:pt x="281857" y="110862"/>
                    <a:pt x="282403" y="110616"/>
                  </a:cubicBezTo>
                  <a:cubicBezTo>
                    <a:pt x="283125" y="110288"/>
                    <a:pt x="283759" y="109824"/>
                    <a:pt x="284305" y="109250"/>
                  </a:cubicBezTo>
                  <a:cubicBezTo>
                    <a:pt x="284551" y="108988"/>
                    <a:pt x="284753" y="108681"/>
                    <a:pt x="284941" y="108374"/>
                  </a:cubicBezTo>
                  <a:cubicBezTo>
                    <a:pt x="285165" y="108010"/>
                    <a:pt x="285315" y="107609"/>
                    <a:pt x="285445" y="107202"/>
                  </a:cubicBezTo>
                  <a:cubicBezTo>
                    <a:pt x="285694" y="106442"/>
                    <a:pt x="285743" y="105619"/>
                    <a:pt x="285729" y="104823"/>
                  </a:cubicBezTo>
                  <a:cubicBezTo>
                    <a:pt x="285714" y="103835"/>
                    <a:pt x="285516" y="102843"/>
                    <a:pt x="285273" y="101886"/>
                  </a:cubicBezTo>
                  <a:cubicBezTo>
                    <a:pt x="285011" y="100836"/>
                    <a:pt x="284631" y="99816"/>
                    <a:pt x="284222" y="98814"/>
                  </a:cubicBezTo>
                  <a:cubicBezTo>
                    <a:pt x="283764" y="97696"/>
                    <a:pt x="283223" y="96608"/>
                    <a:pt x="282661" y="95537"/>
                  </a:cubicBezTo>
                  <a:cubicBezTo>
                    <a:pt x="281493" y="93316"/>
                    <a:pt x="280139" y="91196"/>
                    <a:pt x="278717" y="89129"/>
                  </a:cubicBezTo>
                  <a:cubicBezTo>
                    <a:pt x="273666" y="81803"/>
                    <a:pt x="268126" y="74820"/>
                    <a:pt x="262301" y="68099"/>
                  </a:cubicBezTo>
                  <a:cubicBezTo>
                    <a:pt x="256594" y="61518"/>
                    <a:pt x="250579" y="55207"/>
                    <a:pt x="244410" y="49059"/>
                  </a:cubicBezTo>
                  <a:cubicBezTo>
                    <a:pt x="241261" y="45923"/>
                    <a:pt x="238072" y="42826"/>
                    <a:pt x="234842" y="39770"/>
                  </a:cubicBezTo>
                  <a:cubicBezTo>
                    <a:pt x="231806" y="36879"/>
                    <a:pt x="228747" y="34016"/>
                    <a:pt x="225663" y="31177"/>
                  </a:cubicBezTo>
                  <a:cubicBezTo>
                    <a:pt x="219846" y="25821"/>
                    <a:pt x="213878" y="20623"/>
                    <a:pt x="207524" y="15906"/>
                  </a:cubicBezTo>
                  <a:cubicBezTo>
                    <a:pt x="204441" y="13617"/>
                    <a:pt x="201254" y="11469"/>
                    <a:pt x="197962" y="9486"/>
                  </a:cubicBezTo>
                  <a:cubicBezTo>
                    <a:pt x="194654" y="7501"/>
                    <a:pt x="191208" y="5735"/>
                    <a:pt x="187648" y="4240"/>
                  </a:cubicBezTo>
                  <a:cubicBezTo>
                    <a:pt x="184305" y="2835"/>
                    <a:pt x="180831" y="1736"/>
                    <a:pt x="177283" y="983"/>
                  </a:cubicBezTo>
                  <a:cubicBezTo>
                    <a:pt x="175553" y="612"/>
                    <a:pt x="173796" y="360"/>
                    <a:pt x="172036" y="191"/>
                  </a:cubicBezTo>
                  <a:cubicBezTo>
                    <a:pt x="170679" y="59"/>
                    <a:pt x="169314" y="0"/>
                    <a:pt x="167950"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1"/>
            <p:cNvSpPr/>
            <p:nvPr/>
          </p:nvSpPr>
          <p:spPr>
            <a:xfrm>
              <a:off x="5295825" y="3372300"/>
              <a:ext cx="229075" cy="73475"/>
            </a:xfrm>
            <a:custGeom>
              <a:avLst/>
              <a:gdLst/>
              <a:ahLst/>
              <a:cxnLst/>
              <a:rect l="l" t="t" r="r" b="b"/>
              <a:pathLst>
                <a:path w="9163" h="2939" extrusionOk="0">
                  <a:moveTo>
                    <a:pt x="0" y="1"/>
                  </a:moveTo>
                  <a:lnTo>
                    <a:pt x="0" y="1"/>
                  </a:lnTo>
                  <a:cubicBezTo>
                    <a:pt x="36" y="280"/>
                    <a:pt x="63" y="561"/>
                    <a:pt x="76" y="842"/>
                  </a:cubicBezTo>
                  <a:lnTo>
                    <a:pt x="77" y="842"/>
                  </a:lnTo>
                  <a:cubicBezTo>
                    <a:pt x="3130" y="1429"/>
                    <a:pt x="6158" y="2144"/>
                    <a:pt x="9163" y="2938"/>
                  </a:cubicBezTo>
                  <a:cubicBezTo>
                    <a:pt x="8991" y="2622"/>
                    <a:pt x="8836" y="2296"/>
                    <a:pt x="8693" y="1967"/>
                  </a:cubicBezTo>
                  <a:cubicBezTo>
                    <a:pt x="5818" y="1217"/>
                    <a:pt x="2920" y="561"/>
                    <a:pt x="0"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1"/>
            <p:cNvSpPr/>
            <p:nvPr/>
          </p:nvSpPr>
          <p:spPr>
            <a:xfrm>
              <a:off x="3343700" y="3365100"/>
              <a:ext cx="526900" cy="129675"/>
            </a:xfrm>
            <a:custGeom>
              <a:avLst/>
              <a:gdLst/>
              <a:ahLst/>
              <a:cxnLst/>
              <a:rect l="l" t="t" r="r" b="b"/>
              <a:pathLst>
                <a:path w="21076" h="5187" extrusionOk="0">
                  <a:moveTo>
                    <a:pt x="20905" y="1"/>
                  </a:moveTo>
                  <a:cubicBezTo>
                    <a:pt x="14786" y="1090"/>
                    <a:pt x="8696" y="2332"/>
                    <a:pt x="2637" y="3727"/>
                  </a:cubicBezTo>
                  <a:cubicBezTo>
                    <a:pt x="1912" y="3895"/>
                    <a:pt x="1188" y="4064"/>
                    <a:pt x="465" y="4237"/>
                  </a:cubicBezTo>
                  <a:cubicBezTo>
                    <a:pt x="313" y="4555"/>
                    <a:pt x="160" y="4872"/>
                    <a:pt x="0" y="5186"/>
                  </a:cubicBezTo>
                  <a:cubicBezTo>
                    <a:pt x="5889" y="3766"/>
                    <a:pt x="11813" y="2500"/>
                    <a:pt x="17771" y="1389"/>
                  </a:cubicBezTo>
                  <a:lnTo>
                    <a:pt x="17771" y="1389"/>
                  </a:lnTo>
                  <a:lnTo>
                    <a:pt x="17664" y="1410"/>
                  </a:lnTo>
                  <a:cubicBezTo>
                    <a:pt x="18801" y="1198"/>
                    <a:pt x="19937" y="992"/>
                    <a:pt x="21076" y="790"/>
                  </a:cubicBezTo>
                  <a:cubicBezTo>
                    <a:pt x="21005" y="624"/>
                    <a:pt x="20941" y="449"/>
                    <a:pt x="20925" y="267"/>
                  </a:cubicBezTo>
                  <a:cubicBezTo>
                    <a:pt x="20918" y="179"/>
                    <a:pt x="20910" y="93"/>
                    <a:pt x="20905" y="5"/>
                  </a:cubicBezTo>
                  <a:lnTo>
                    <a:pt x="20905"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1"/>
            <p:cNvSpPr/>
            <p:nvPr/>
          </p:nvSpPr>
          <p:spPr>
            <a:xfrm>
              <a:off x="1538225" y="2952550"/>
              <a:ext cx="1425" cy="1250"/>
            </a:xfrm>
            <a:custGeom>
              <a:avLst/>
              <a:gdLst/>
              <a:ahLst/>
              <a:cxnLst/>
              <a:rect l="l" t="t" r="r" b="b"/>
              <a:pathLst>
                <a:path w="57" h="50" extrusionOk="0">
                  <a:moveTo>
                    <a:pt x="0" y="49"/>
                  </a:moveTo>
                  <a:lnTo>
                    <a:pt x="57" y="1"/>
                  </a:lnTo>
                  <a:close/>
                </a:path>
              </a:pathLst>
            </a:custGeom>
            <a:solidFill>
              <a:srgbClr val="DE9F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1"/>
            <p:cNvSpPr/>
            <p:nvPr/>
          </p:nvSpPr>
          <p:spPr>
            <a:xfrm>
              <a:off x="7113900" y="3877000"/>
              <a:ext cx="725" cy="100"/>
            </a:xfrm>
            <a:custGeom>
              <a:avLst/>
              <a:gdLst/>
              <a:ahLst/>
              <a:cxnLst/>
              <a:rect l="l" t="t" r="r" b="b"/>
              <a:pathLst>
                <a:path w="29" h="4" extrusionOk="0">
                  <a:moveTo>
                    <a:pt x="29" y="4"/>
                  </a:moveTo>
                  <a:cubicBezTo>
                    <a:pt x="19" y="4"/>
                    <a:pt x="10" y="2"/>
                    <a:pt x="0" y="1"/>
                  </a:cubicBezTo>
                  <a:cubicBezTo>
                    <a:pt x="10" y="2"/>
                    <a:pt x="19" y="4"/>
                    <a:pt x="29" y="4"/>
                  </a:cubicBezTo>
                  <a:close/>
                </a:path>
              </a:pathLst>
            </a:custGeom>
            <a:solidFill>
              <a:srgbClr val="DE9F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1"/>
            <p:cNvSpPr/>
            <p:nvPr/>
          </p:nvSpPr>
          <p:spPr>
            <a:xfrm>
              <a:off x="262000" y="4464725"/>
              <a:ext cx="125" cy="600"/>
            </a:xfrm>
            <a:custGeom>
              <a:avLst/>
              <a:gdLst/>
              <a:ahLst/>
              <a:cxnLst/>
              <a:rect l="l" t="t" r="r" b="b"/>
              <a:pathLst>
                <a:path w="5" h="24" extrusionOk="0">
                  <a:moveTo>
                    <a:pt x="5" y="24"/>
                  </a:moveTo>
                  <a:cubicBezTo>
                    <a:pt x="2" y="16"/>
                    <a:pt x="2" y="6"/>
                    <a:pt x="0" y="0"/>
                  </a:cubicBezTo>
                  <a:cubicBezTo>
                    <a:pt x="2" y="6"/>
                    <a:pt x="2" y="16"/>
                    <a:pt x="5" y="24"/>
                  </a:cubicBezTo>
                  <a:close/>
                </a:path>
              </a:pathLst>
            </a:custGeom>
            <a:solidFill>
              <a:srgbClr val="DE9F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1"/>
            <p:cNvSpPr/>
            <p:nvPr/>
          </p:nvSpPr>
          <p:spPr>
            <a:xfrm>
              <a:off x="4993450" y="4029350"/>
              <a:ext cx="45000" cy="60650"/>
            </a:xfrm>
            <a:custGeom>
              <a:avLst/>
              <a:gdLst/>
              <a:ahLst/>
              <a:cxnLst/>
              <a:rect l="l" t="t" r="r" b="b"/>
              <a:pathLst>
                <a:path w="1800" h="2426" extrusionOk="0">
                  <a:moveTo>
                    <a:pt x="1754" y="0"/>
                  </a:moveTo>
                  <a:cubicBezTo>
                    <a:pt x="1623" y="154"/>
                    <a:pt x="1486" y="304"/>
                    <a:pt x="1345" y="448"/>
                  </a:cubicBezTo>
                  <a:lnTo>
                    <a:pt x="1347" y="448"/>
                  </a:lnTo>
                  <a:cubicBezTo>
                    <a:pt x="1065" y="767"/>
                    <a:pt x="782" y="1084"/>
                    <a:pt x="491" y="1392"/>
                  </a:cubicBezTo>
                  <a:cubicBezTo>
                    <a:pt x="339" y="1743"/>
                    <a:pt x="176" y="2087"/>
                    <a:pt x="0" y="2425"/>
                  </a:cubicBezTo>
                  <a:cubicBezTo>
                    <a:pt x="78" y="2424"/>
                    <a:pt x="157" y="2423"/>
                    <a:pt x="236" y="2423"/>
                  </a:cubicBezTo>
                  <a:cubicBezTo>
                    <a:pt x="291" y="2423"/>
                    <a:pt x="347" y="2423"/>
                    <a:pt x="403" y="2424"/>
                  </a:cubicBezTo>
                  <a:cubicBezTo>
                    <a:pt x="581" y="2416"/>
                    <a:pt x="758" y="2405"/>
                    <a:pt x="937" y="2393"/>
                  </a:cubicBezTo>
                  <a:cubicBezTo>
                    <a:pt x="1270" y="1694"/>
                    <a:pt x="1552" y="974"/>
                    <a:pt x="1781" y="237"/>
                  </a:cubicBezTo>
                  <a:cubicBezTo>
                    <a:pt x="1799" y="166"/>
                    <a:pt x="1785" y="74"/>
                    <a:pt x="1754"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1"/>
            <p:cNvSpPr/>
            <p:nvPr/>
          </p:nvSpPr>
          <p:spPr>
            <a:xfrm>
              <a:off x="4888425" y="4222850"/>
              <a:ext cx="25" cy="25"/>
            </a:xfrm>
            <a:custGeom>
              <a:avLst/>
              <a:gdLst/>
              <a:ahLst/>
              <a:cxnLst/>
              <a:rect l="l" t="t" r="r" b="b"/>
              <a:pathLst>
                <a:path w="1" h="1" extrusionOk="0">
                  <a:moveTo>
                    <a:pt x="1" y="1"/>
                  </a:move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1"/>
            <p:cNvSpPr/>
            <p:nvPr/>
          </p:nvSpPr>
          <p:spPr>
            <a:xfrm>
              <a:off x="4886675" y="4223850"/>
              <a:ext cx="675" cy="650"/>
            </a:xfrm>
            <a:custGeom>
              <a:avLst/>
              <a:gdLst/>
              <a:ahLst/>
              <a:cxnLst/>
              <a:rect l="l" t="t" r="r" b="b"/>
              <a:pathLst>
                <a:path w="27" h="26" extrusionOk="0">
                  <a:moveTo>
                    <a:pt x="27" y="0"/>
                  </a:moveTo>
                  <a:lnTo>
                    <a:pt x="27" y="0"/>
                  </a:lnTo>
                  <a:cubicBezTo>
                    <a:pt x="18" y="8"/>
                    <a:pt x="8" y="17"/>
                    <a:pt x="0" y="25"/>
                  </a:cubicBezTo>
                  <a:lnTo>
                    <a:pt x="24" y="3"/>
                  </a:lnTo>
                  <a:lnTo>
                    <a:pt x="27" y="0"/>
                  </a:ln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1"/>
            <p:cNvSpPr/>
            <p:nvPr/>
          </p:nvSpPr>
          <p:spPr>
            <a:xfrm>
              <a:off x="4344200" y="4403025"/>
              <a:ext cx="150" cy="25"/>
            </a:xfrm>
            <a:custGeom>
              <a:avLst/>
              <a:gdLst/>
              <a:ahLst/>
              <a:cxnLst/>
              <a:rect l="l" t="t" r="r" b="b"/>
              <a:pathLst>
                <a:path w="6" h="1" extrusionOk="0">
                  <a:moveTo>
                    <a:pt x="5" y="1"/>
                  </a:moveTo>
                  <a:cubicBezTo>
                    <a:pt x="5" y="1"/>
                    <a:pt x="2" y="1"/>
                    <a:pt x="2" y="1"/>
                  </a:cubicBezTo>
                  <a:cubicBezTo>
                    <a:pt x="0" y="1"/>
                    <a:pt x="4" y="1"/>
                    <a:pt x="5" y="1"/>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1"/>
            <p:cNvSpPr/>
            <p:nvPr/>
          </p:nvSpPr>
          <p:spPr>
            <a:xfrm>
              <a:off x="4344950" y="4403100"/>
              <a:ext cx="25" cy="25"/>
            </a:xfrm>
            <a:custGeom>
              <a:avLst/>
              <a:gdLst/>
              <a:ahLst/>
              <a:cxnLst/>
              <a:rect l="l" t="t" r="r" b="b"/>
              <a:pathLst>
                <a:path w="1" h="1" extrusionOk="0">
                  <a:moveTo>
                    <a:pt x="0" y="1"/>
                  </a:move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1"/>
            <p:cNvSpPr/>
            <p:nvPr/>
          </p:nvSpPr>
          <p:spPr>
            <a:xfrm>
              <a:off x="4567825" y="4386250"/>
              <a:ext cx="1075" cy="250"/>
            </a:xfrm>
            <a:custGeom>
              <a:avLst/>
              <a:gdLst/>
              <a:ahLst/>
              <a:cxnLst/>
              <a:rect l="l" t="t" r="r" b="b"/>
              <a:pathLst>
                <a:path w="43" h="10" extrusionOk="0">
                  <a:moveTo>
                    <a:pt x="43" y="0"/>
                  </a:moveTo>
                  <a:cubicBezTo>
                    <a:pt x="28" y="2"/>
                    <a:pt x="14" y="5"/>
                    <a:pt x="0" y="9"/>
                  </a:cubicBezTo>
                  <a:cubicBezTo>
                    <a:pt x="6" y="8"/>
                    <a:pt x="11" y="6"/>
                    <a:pt x="17" y="6"/>
                  </a:cubicBezTo>
                  <a:cubicBezTo>
                    <a:pt x="27" y="3"/>
                    <a:pt x="35" y="2"/>
                    <a:pt x="43"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1"/>
            <p:cNvSpPr/>
            <p:nvPr/>
          </p:nvSpPr>
          <p:spPr>
            <a:xfrm>
              <a:off x="4342675" y="4403000"/>
              <a:ext cx="25" cy="25"/>
            </a:xfrm>
            <a:custGeom>
              <a:avLst/>
              <a:gdLst/>
              <a:ahLst/>
              <a:cxnLst/>
              <a:rect l="l" t="t" r="r" b="b"/>
              <a:pathLst>
                <a:path w="1" h="1" extrusionOk="0">
                  <a:moveTo>
                    <a:pt x="0" y="0"/>
                  </a:move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1"/>
            <p:cNvSpPr/>
            <p:nvPr/>
          </p:nvSpPr>
          <p:spPr>
            <a:xfrm>
              <a:off x="4344500" y="4403075"/>
              <a:ext cx="400" cy="25"/>
            </a:xfrm>
            <a:custGeom>
              <a:avLst/>
              <a:gdLst/>
              <a:ahLst/>
              <a:cxnLst/>
              <a:rect l="l" t="t" r="r" b="b"/>
              <a:pathLst>
                <a:path w="16" h="1" extrusionOk="0">
                  <a:moveTo>
                    <a:pt x="15" y="0"/>
                  </a:moveTo>
                  <a:cubicBezTo>
                    <a:pt x="10" y="0"/>
                    <a:pt x="6" y="0"/>
                    <a:pt x="1" y="0"/>
                  </a:cubicBezTo>
                  <a:lnTo>
                    <a:pt x="15" y="0"/>
                  </a:ln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1"/>
            <p:cNvSpPr/>
            <p:nvPr/>
          </p:nvSpPr>
          <p:spPr>
            <a:xfrm>
              <a:off x="4370275" y="4437150"/>
              <a:ext cx="1000" cy="200"/>
            </a:xfrm>
            <a:custGeom>
              <a:avLst/>
              <a:gdLst/>
              <a:ahLst/>
              <a:cxnLst/>
              <a:rect l="l" t="t" r="r" b="b"/>
              <a:pathLst>
                <a:path w="40" h="8" extrusionOk="0">
                  <a:moveTo>
                    <a:pt x="39" y="1"/>
                  </a:moveTo>
                  <a:cubicBezTo>
                    <a:pt x="25" y="4"/>
                    <a:pt x="13" y="4"/>
                    <a:pt x="0" y="7"/>
                  </a:cubicBezTo>
                  <a:cubicBezTo>
                    <a:pt x="13" y="7"/>
                    <a:pt x="27" y="6"/>
                    <a:pt x="39" y="1"/>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1"/>
            <p:cNvSpPr/>
            <p:nvPr/>
          </p:nvSpPr>
          <p:spPr>
            <a:xfrm>
              <a:off x="3832350" y="4374850"/>
              <a:ext cx="0" cy="25"/>
            </a:xfrm>
            <a:custGeom>
              <a:avLst/>
              <a:gdLst/>
              <a:ahLst/>
              <a:cxnLst/>
              <a:rect l="l" t="t" r="r" b="b"/>
              <a:pathLst>
                <a:path h="1" extrusionOk="0">
                  <a:moveTo>
                    <a:pt x="0" y="0"/>
                  </a:move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1"/>
            <p:cNvSpPr/>
            <p:nvPr/>
          </p:nvSpPr>
          <p:spPr>
            <a:xfrm>
              <a:off x="3832525" y="4374800"/>
              <a:ext cx="1050" cy="150"/>
            </a:xfrm>
            <a:custGeom>
              <a:avLst/>
              <a:gdLst/>
              <a:ahLst/>
              <a:cxnLst/>
              <a:rect l="l" t="t" r="r" b="b"/>
              <a:pathLst>
                <a:path w="42" h="6" extrusionOk="0">
                  <a:moveTo>
                    <a:pt x="1" y="1"/>
                  </a:moveTo>
                  <a:cubicBezTo>
                    <a:pt x="12" y="1"/>
                    <a:pt x="27" y="6"/>
                    <a:pt x="42" y="6"/>
                  </a:cubicBezTo>
                  <a:cubicBezTo>
                    <a:pt x="27" y="2"/>
                    <a:pt x="13" y="1"/>
                    <a:pt x="1" y="1"/>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1"/>
            <p:cNvSpPr/>
            <p:nvPr/>
          </p:nvSpPr>
          <p:spPr>
            <a:xfrm>
              <a:off x="3833550" y="4374925"/>
              <a:ext cx="500" cy="75"/>
            </a:xfrm>
            <a:custGeom>
              <a:avLst/>
              <a:gdLst/>
              <a:ahLst/>
              <a:cxnLst/>
              <a:rect l="l" t="t" r="r" b="b"/>
              <a:pathLst>
                <a:path w="20" h="3" extrusionOk="0">
                  <a:moveTo>
                    <a:pt x="1" y="1"/>
                  </a:moveTo>
                  <a:cubicBezTo>
                    <a:pt x="5" y="1"/>
                    <a:pt x="12" y="1"/>
                    <a:pt x="19" y="2"/>
                  </a:cubicBezTo>
                  <a:cubicBezTo>
                    <a:pt x="13" y="1"/>
                    <a:pt x="7" y="1"/>
                    <a:pt x="1" y="1"/>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1"/>
            <p:cNvSpPr/>
            <p:nvPr/>
          </p:nvSpPr>
          <p:spPr>
            <a:xfrm>
              <a:off x="4974200" y="3809525"/>
              <a:ext cx="166225" cy="281100"/>
            </a:xfrm>
            <a:custGeom>
              <a:avLst/>
              <a:gdLst/>
              <a:ahLst/>
              <a:cxnLst/>
              <a:rect l="l" t="t" r="r" b="b"/>
              <a:pathLst>
                <a:path w="6649" h="11244" extrusionOk="0">
                  <a:moveTo>
                    <a:pt x="5873" y="0"/>
                  </a:moveTo>
                  <a:cubicBezTo>
                    <a:pt x="5771" y="1045"/>
                    <a:pt x="5558" y="2076"/>
                    <a:pt x="5237" y="3075"/>
                  </a:cubicBezTo>
                  <a:cubicBezTo>
                    <a:pt x="4755" y="4550"/>
                    <a:pt x="4068" y="5945"/>
                    <a:pt x="3241" y="7254"/>
                  </a:cubicBezTo>
                  <a:lnTo>
                    <a:pt x="3244" y="7251"/>
                  </a:lnTo>
                  <a:lnTo>
                    <a:pt x="3244" y="7251"/>
                  </a:lnTo>
                  <a:cubicBezTo>
                    <a:pt x="2314" y="8699"/>
                    <a:pt x="1220" y="10035"/>
                    <a:pt x="0" y="11243"/>
                  </a:cubicBezTo>
                  <a:cubicBezTo>
                    <a:pt x="334" y="11230"/>
                    <a:pt x="667" y="11216"/>
                    <a:pt x="1002" y="11216"/>
                  </a:cubicBezTo>
                  <a:cubicBezTo>
                    <a:pt x="1058" y="11216"/>
                    <a:pt x="1115" y="11216"/>
                    <a:pt x="1171" y="11217"/>
                  </a:cubicBezTo>
                  <a:cubicBezTo>
                    <a:pt x="1773" y="10580"/>
                    <a:pt x="2339" y="9910"/>
                    <a:pt x="2870" y="9211"/>
                  </a:cubicBezTo>
                  <a:cubicBezTo>
                    <a:pt x="3924" y="7830"/>
                    <a:pt x="4821" y="6313"/>
                    <a:pt x="5499" y="4710"/>
                  </a:cubicBezTo>
                  <a:cubicBezTo>
                    <a:pt x="6080" y="3337"/>
                    <a:pt x="6481" y="1887"/>
                    <a:pt x="6648" y="404"/>
                  </a:cubicBezTo>
                  <a:lnTo>
                    <a:pt x="6466" y="299"/>
                  </a:lnTo>
                  <a:lnTo>
                    <a:pt x="6466" y="299"/>
                  </a:lnTo>
                  <a:cubicBezTo>
                    <a:pt x="6476" y="303"/>
                    <a:pt x="6485" y="307"/>
                    <a:pt x="6491" y="309"/>
                  </a:cubicBezTo>
                  <a:cubicBezTo>
                    <a:pt x="6329" y="220"/>
                    <a:pt x="6163" y="130"/>
                    <a:pt x="5990" y="55"/>
                  </a:cubicBezTo>
                  <a:cubicBezTo>
                    <a:pt x="5951" y="35"/>
                    <a:pt x="5912" y="16"/>
                    <a:pt x="5873"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1"/>
            <p:cNvSpPr/>
            <p:nvPr/>
          </p:nvSpPr>
          <p:spPr>
            <a:xfrm>
              <a:off x="4472850" y="4175450"/>
              <a:ext cx="426450" cy="104475"/>
            </a:xfrm>
            <a:custGeom>
              <a:avLst/>
              <a:gdLst/>
              <a:ahLst/>
              <a:cxnLst/>
              <a:rect l="l" t="t" r="r" b="b"/>
              <a:pathLst>
                <a:path w="17058" h="4179" extrusionOk="0">
                  <a:moveTo>
                    <a:pt x="3629" y="3344"/>
                  </a:moveTo>
                  <a:cubicBezTo>
                    <a:pt x="3629" y="3344"/>
                    <a:pt x="3629" y="3344"/>
                    <a:pt x="3630" y="3344"/>
                  </a:cubicBezTo>
                  <a:lnTo>
                    <a:pt x="3630" y="3344"/>
                  </a:lnTo>
                  <a:cubicBezTo>
                    <a:pt x="3629" y="3344"/>
                    <a:pt x="3629" y="3344"/>
                    <a:pt x="3629" y="3344"/>
                  </a:cubicBezTo>
                  <a:close/>
                  <a:moveTo>
                    <a:pt x="3669" y="3348"/>
                  </a:moveTo>
                  <a:cubicBezTo>
                    <a:pt x="3691" y="3348"/>
                    <a:pt x="3710" y="3351"/>
                    <a:pt x="3733" y="3351"/>
                  </a:cubicBezTo>
                  <a:cubicBezTo>
                    <a:pt x="3712" y="3351"/>
                    <a:pt x="3690" y="3351"/>
                    <a:pt x="3669" y="3348"/>
                  </a:cubicBezTo>
                  <a:close/>
                  <a:moveTo>
                    <a:pt x="15645" y="1"/>
                  </a:moveTo>
                  <a:cubicBezTo>
                    <a:pt x="15410" y="139"/>
                    <a:pt x="15172" y="270"/>
                    <a:pt x="14931" y="397"/>
                  </a:cubicBezTo>
                  <a:cubicBezTo>
                    <a:pt x="13887" y="932"/>
                    <a:pt x="12808" y="1399"/>
                    <a:pt x="11712" y="1817"/>
                  </a:cubicBezTo>
                  <a:cubicBezTo>
                    <a:pt x="10489" y="2291"/>
                    <a:pt x="9232" y="2673"/>
                    <a:pt x="7951" y="2958"/>
                  </a:cubicBezTo>
                  <a:cubicBezTo>
                    <a:pt x="6750" y="3209"/>
                    <a:pt x="5531" y="3359"/>
                    <a:pt x="4304" y="3359"/>
                  </a:cubicBezTo>
                  <a:cubicBezTo>
                    <a:pt x="4079" y="3359"/>
                    <a:pt x="3855" y="3354"/>
                    <a:pt x="3630" y="3344"/>
                  </a:cubicBezTo>
                  <a:lnTo>
                    <a:pt x="3630" y="3344"/>
                  </a:lnTo>
                  <a:cubicBezTo>
                    <a:pt x="3633" y="3344"/>
                    <a:pt x="3637" y="3346"/>
                    <a:pt x="3642" y="3347"/>
                  </a:cubicBezTo>
                  <a:lnTo>
                    <a:pt x="3642" y="3347"/>
                  </a:lnTo>
                  <a:cubicBezTo>
                    <a:pt x="2674" y="3292"/>
                    <a:pt x="1715" y="3123"/>
                    <a:pt x="787" y="2843"/>
                  </a:cubicBezTo>
                  <a:cubicBezTo>
                    <a:pt x="785" y="2869"/>
                    <a:pt x="781" y="2897"/>
                    <a:pt x="771" y="2922"/>
                  </a:cubicBezTo>
                  <a:cubicBezTo>
                    <a:pt x="759" y="2957"/>
                    <a:pt x="735" y="2987"/>
                    <a:pt x="707" y="3009"/>
                  </a:cubicBezTo>
                  <a:cubicBezTo>
                    <a:pt x="652" y="3066"/>
                    <a:pt x="593" y="3118"/>
                    <a:pt x="530" y="3165"/>
                  </a:cubicBezTo>
                  <a:cubicBezTo>
                    <a:pt x="471" y="3211"/>
                    <a:pt x="406" y="3253"/>
                    <a:pt x="342" y="3290"/>
                  </a:cubicBezTo>
                  <a:cubicBezTo>
                    <a:pt x="262" y="3337"/>
                    <a:pt x="178" y="3376"/>
                    <a:pt x="89" y="3406"/>
                  </a:cubicBezTo>
                  <a:cubicBezTo>
                    <a:pt x="60" y="3414"/>
                    <a:pt x="29" y="3425"/>
                    <a:pt x="1" y="3434"/>
                  </a:cubicBezTo>
                  <a:cubicBezTo>
                    <a:pt x="851" y="3744"/>
                    <a:pt x="1736" y="3959"/>
                    <a:pt x="2634" y="4073"/>
                  </a:cubicBezTo>
                  <a:cubicBezTo>
                    <a:pt x="3198" y="4146"/>
                    <a:pt x="3766" y="4178"/>
                    <a:pt x="4335" y="4178"/>
                  </a:cubicBezTo>
                  <a:cubicBezTo>
                    <a:pt x="4903" y="4178"/>
                    <a:pt x="5471" y="4146"/>
                    <a:pt x="6035" y="4089"/>
                  </a:cubicBezTo>
                  <a:cubicBezTo>
                    <a:pt x="7191" y="3973"/>
                    <a:pt x="8330" y="3730"/>
                    <a:pt x="9450" y="3427"/>
                  </a:cubicBezTo>
                  <a:cubicBezTo>
                    <a:pt x="10579" y="3118"/>
                    <a:pt x="11687" y="2722"/>
                    <a:pt x="12771" y="2279"/>
                  </a:cubicBezTo>
                  <a:cubicBezTo>
                    <a:pt x="13773" y="1870"/>
                    <a:pt x="14759" y="1418"/>
                    <a:pt x="15709" y="898"/>
                  </a:cubicBezTo>
                  <a:cubicBezTo>
                    <a:pt x="16170" y="649"/>
                    <a:pt x="16619" y="377"/>
                    <a:pt x="17057" y="89"/>
                  </a:cubicBezTo>
                  <a:cubicBezTo>
                    <a:pt x="16585" y="78"/>
                    <a:pt x="16113" y="48"/>
                    <a:pt x="1564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1"/>
            <p:cNvSpPr/>
            <p:nvPr/>
          </p:nvSpPr>
          <p:spPr>
            <a:xfrm>
              <a:off x="5123475" y="3793525"/>
              <a:ext cx="12000" cy="41000"/>
            </a:xfrm>
            <a:custGeom>
              <a:avLst/>
              <a:gdLst/>
              <a:ahLst/>
              <a:cxnLst/>
              <a:rect l="l" t="t" r="r" b="b"/>
              <a:pathLst>
                <a:path w="480" h="1640" extrusionOk="0">
                  <a:moveTo>
                    <a:pt x="276" y="0"/>
                  </a:moveTo>
                  <a:cubicBezTo>
                    <a:pt x="171" y="0"/>
                    <a:pt x="71" y="85"/>
                    <a:pt x="71" y="193"/>
                  </a:cubicBezTo>
                  <a:lnTo>
                    <a:pt x="71" y="191"/>
                  </a:lnTo>
                  <a:cubicBezTo>
                    <a:pt x="68" y="603"/>
                    <a:pt x="48" y="1011"/>
                    <a:pt x="10" y="1425"/>
                  </a:cubicBezTo>
                  <a:cubicBezTo>
                    <a:pt x="1" y="1533"/>
                    <a:pt x="93" y="1633"/>
                    <a:pt x="201" y="1639"/>
                  </a:cubicBezTo>
                  <a:cubicBezTo>
                    <a:pt x="206" y="1640"/>
                    <a:pt x="211" y="1640"/>
                    <a:pt x="216" y="1640"/>
                  </a:cubicBezTo>
                  <a:cubicBezTo>
                    <a:pt x="322" y="1640"/>
                    <a:pt x="411" y="1558"/>
                    <a:pt x="419" y="1450"/>
                  </a:cubicBezTo>
                  <a:cubicBezTo>
                    <a:pt x="458" y="1040"/>
                    <a:pt x="477" y="628"/>
                    <a:pt x="480" y="218"/>
                  </a:cubicBezTo>
                  <a:cubicBezTo>
                    <a:pt x="480" y="106"/>
                    <a:pt x="403" y="9"/>
                    <a:pt x="287" y="2"/>
                  </a:cubicBezTo>
                  <a:cubicBezTo>
                    <a:pt x="284" y="2"/>
                    <a:pt x="281" y="0"/>
                    <a:pt x="276" y="0"/>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1"/>
            <p:cNvSpPr/>
            <p:nvPr/>
          </p:nvSpPr>
          <p:spPr>
            <a:xfrm>
              <a:off x="5120075" y="3790175"/>
              <a:ext cx="12600" cy="42725"/>
            </a:xfrm>
            <a:custGeom>
              <a:avLst/>
              <a:gdLst/>
              <a:ahLst/>
              <a:cxnLst/>
              <a:rect l="l" t="t" r="r" b="b"/>
              <a:pathLst>
                <a:path w="504" h="1709" extrusionOk="0">
                  <a:moveTo>
                    <a:pt x="296" y="1"/>
                  </a:moveTo>
                  <a:cubicBezTo>
                    <a:pt x="190" y="1"/>
                    <a:pt x="94" y="84"/>
                    <a:pt x="91" y="192"/>
                  </a:cubicBezTo>
                  <a:cubicBezTo>
                    <a:pt x="72" y="627"/>
                    <a:pt x="44" y="1061"/>
                    <a:pt x="7" y="1495"/>
                  </a:cubicBezTo>
                  <a:cubicBezTo>
                    <a:pt x="0" y="1607"/>
                    <a:pt x="87" y="1701"/>
                    <a:pt x="199" y="1708"/>
                  </a:cubicBezTo>
                  <a:cubicBezTo>
                    <a:pt x="206" y="1708"/>
                    <a:pt x="212" y="1708"/>
                    <a:pt x="218" y="1708"/>
                  </a:cubicBezTo>
                  <a:cubicBezTo>
                    <a:pt x="321" y="1708"/>
                    <a:pt x="408" y="1623"/>
                    <a:pt x="417" y="1520"/>
                  </a:cubicBezTo>
                  <a:cubicBezTo>
                    <a:pt x="451" y="1086"/>
                    <a:pt x="476" y="651"/>
                    <a:pt x="500" y="219"/>
                  </a:cubicBezTo>
                  <a:cubicBezTo>
                    <a:pt x="503" y="106"/>
                    <a:pt x="419" y="10"/>
                    <a:pt x="307" y="1"/>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1"/>
            <p:cNvSpPr/>
            <p:nvPr/>
          </p:nvSpPr>
          <p:spPr>
            <a:xfrm>
              <a:off x="5118500" y="3790275"/>
              <a:ext cx="10400" cy="42500"/>
            </a:xfrm>
            <a:custGeom>
              <a:avLst/>
              <a:gdLst/>
              <a:ahLst/>
              <a:cxnLst/>
              <a:rect l="l" t="t" r="r" b="b"/>
              <a:pathLst>
                <a:path w="416" h="1700" extrusionOk="0">
                  <a:moveTo>
                    <a:pt x="214" y="0"/>
                  </a:moveTo>
                  <a:cubicBezTo>
                    <a:pt x="112" y="0"/>
                    <a:pt x="12" y="85"/>
                    <a:pt x="9" y="190"/>
                  </a:cubicBezTo>
                  <a:cubicBezTo>
                    <a:pt x="4" y="623"/>
                    <a:pt x="1" y="1054"/>
                    <a:pt x="1" y="1486"/>
                  </a:cubicBezTo>
                  <a:cubicBezTo>
                    <a:pt x="1" y="1594"/>
                    <a:pt x="74" y="1693"/>
                    <a:pt x="193" y="1699"/>
                  </a:cubicBezTo>
                  <a:cubicBezTo>
                    <a:pt x="197" y="1699"/>
                    <a:pt x="201" y="1699"/>
                    <a:pt x="204" y="1699"/>
                  </a:cubicBezTo>
                  <a:cubicBezTo>
                    <a:pt x="306" y="1699"/>
                    <a:pt x="409" y="1617"/>
                    <a:pt x="409" y="1511"/>
                  </a:cubicBezTo>
                  <a:cubicBezTo>
                    <a:pt x="406" y="1080"/>
                    <a:pt x="409" y="645"/>
                    <a:pt x="416" y="215"/>
                  </a:cubicBezTo>
                  <a:cubicBezTo>
                    <a:pt x="416" y="105"/>
                    <a:pt x="339" y="8"/>
                    <a:pt x="22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1"/>
            <p:cNvSpPr/>
            <p:nvPr/>
          </p:nvSpPr>
          <p:spPr>
            <a:xfrm>
              <a:off x="5124375" y="3796100"/>
              <a:ext cx="12700" cy="44100"/>
            </a:xfrm>
            <a:custGeom>
              <a:avLst/>
              <a:gdLst/>
              <a:ahLst/>
              <a:cxnLst/>
              <a:rect l="l" t="t" r="r" b="b"/>
              <a:pathLst>
                <a:path w="508" h="1764" extrusionOk="0">
                  <a:moveTo>
                    <a:pt x="301" y="0"/>
                  </a:moveTo>
                  <a:cubicBezTo>
                    <a:pt x="193" y="0"/>
                    <a:pt x="104" y="85"/>
                    <a:pt x="96" y="193"/>
                  </a:cubicBezTo>
                  <a:cubicBezTo>
                    <a:pt x="63" y="642"/>
                    <a:pt x="35" y="1096"/>
                    <a:pt x="7" y="1547"/>
                  </a:cubicBezTo>
                  <a:cubicBezTo>
                    <a:pt x="1" y="1658"/>
                    <a:pt x="87" y="1755"/>
                    <a:pt x="198" y="1763"/>
                  </a:cubicBezTo>
                  <a:cubicBezTo>
                    <a:pt x="202" y="1764"/>
                    <a:pt x="206" y="1764"/>
                    <a:pt x="210" y="1764"/>
                  </a:cubicBezTo>
                  <a:cubicBezTo>
                    <a:pt x="317" y="1764"/>
                    <a:pt x="408" y="1681"/>
                    <a:pt x="416" y="1572"/>
                  </a:cubicBezTo>
                  <a:cubicBezTo>
                    <a:pt x="444" y="1123"/>
                    <a:pt x="472" y="669"/>
                    <a:pt x="505" y="218"/>
                  </a:cubicBezTo>
                  <a:cubicBezTo>
                    <a:pt x="508" y="107"/>
                    <a:pt x="425" y="13"/>
                    <a:pt x="314" y="0"/>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1"/>
            <p:cNvSpPr/>
            <p:nvPr/>
          </p:nvSpPr>
          <p:spPr>
            <a:xfrm>
              <a:off x="5125825" y="3797075"/>
              <a:ext cx="13875" cy="49875"/>
            </a:xfrm>
            <a:custGeom>
              <a:avLst/>
              <a:gdLst/>
              <a:ahLst/>
              <a:cxnLst/>
              <a:rect l="l" t="t" r="r" b="b"/>
              <a:pathLst>
                <a:path w="555" h="1995" extrusionOk="0">
                  <a:moveTo>
                    <a:pt x="342" y="1"/>
                  </a:moveTo>
                  <a:cubicBezTo>
                    <a:pt x="235" y="2"/>
                    <a:pt x="149" y="85"/>
                    <a:pt x="142" y="190"/>
                  </a:cubicBezTo>
                  <a:lnTo>
                    <a:pt x="142" y="188"/>
                  </a:lnTo>
                  <a:cubicBezTo>
                    <a:pt x="112" y="719"/>
                    <a:pt x="68" y="1250"/>
                    <a:pt x="13" y="1779"/>
                  </a:cubicBezTo>
                  <a:cubicBezTo>
                    <a:pt x="1" y="1889"/>
                    <a:pt x="96" y="1987"/>
                    <a:pt x="206" y="1994"/>
                  </a:cubicBezTo>
                  <a:cubicBezTo>
                    <a:pt x="211" y="1994"/>
                    <a:pt x="217" y="1994"/>
                    <a:pt x="222" y="1994"/>
                  </a:cubicBezTo>
                  <a:cubicBezTo>
                    <a:pt x="328" y="1994"/>
                    <a:pt x="410" y="1907"/>
                    <a:pt x="422" y="1804"/>
                  </a:cubicBezTo>
                  <a:cubicBezTo>
                    <a:pt x="477" y="1275"/>
                    <a:pt x="522" y="744"/>
                    <a:pt x="550" y="215"/>
                  </a:cubicBezTo>
                  <a:cubicBezTo>
                    <a:pt x="555" y="102"/>
                    <a:pt x="469" y="7"/>
                    <a:pt x="358" y="1"/>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1"/>
            <p:cNvSpPr/>
            <p:nvPr/>
          </p:nvSpPr>
          <p:spPr>
            <a:xfrm>
              <a:off x="5125416" y="3805595"/>
              <a:ext cx="15175" cy="52325"/>
            </a:xfrm>
            <a:custGeom>
              <a:avLst/>
              <a:gdLst/>
              <a:ahLst/>
              <a:cxnLst/>
              <a:rect l="l" t="t" r="r" b="b"/>
              <a:pathLst>
                <a:path w="607" h="2093" extrusionOk="0">
                  <a:moveTo>
                    <a:pt x="399" y="0"/>
                  </a:moveTo>
                  <a:cubicBezTo>
                    <a:pt x="291" y="0"/>
                    <a:pt x="201" y="83"/>
                    <a:pt x="194" y="191"/>
                  </a:cubicBezTo>
                  <a:cubicBezTo>
                    <a:pt x="167" y="755"/>
                    <a:pt x="106" y="1317"/>
                    <a:pt x="10" y="1874"/>
                  </a:cubicBezTo>
                  <a:cubicBezTo>
                    <a:pt x="1" y="1926"/>
                    <a:pt x="31" y="1985"/>
                    <a:pt x="62" y="2024"/>
                  </a:cubicBezTo>
                  <a:cubicBezTo>
                    <a:pt x="98" y="2064"/>
                    <a:pt x="148" y="2089"/>
                    <a:pt x="203" y="2092"/>
                  </a:cubicBezTo>
                  <a:cubicBezTo>
                    <a:pt x="208" y="2092"/>
                    <a:pt x="214" y="2093"/>
                    <a:pt x="219" y="2093"/>
                  </a:cubicBezTo>
                  <a:cubicBezTo>
                    <a:pt x="267" y="2093"/>
                    <a:pt x="314" y="2074"/>
                    <a:pt x="350" y="2042"/>
                  </a:cubicBezTo>
                  <a:cubicBezTo>
                    <a:pt x="394" y="2003"/>
                    <a:pt x="411" y="1957"/>
                    <a:pt x="419" y="1901"/>
                  </a:cubicBezTo>
                  <a:cubicBezTo>
                    <a:pt x="516" y="1343"/>
                    <a:pt x="576" y="781"/>
                    <a:pt x="601" y="218"/>
                  </a:cubicBezTo>
                  <a:cubicBezTo>
                    <a:pt x="607" y="105"/>
                    <a:pt x="522" y="8"/>
                    <a:pt x="411"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1"/>
            <p:cNvSpPr/>
            <p:nvPr/>
          </p:nvSpPr>
          <p:spPr>
            <a:xfrm>
              <a:off x="5118950" y="3799375"/>
              <a:ext cx="16875" cy="58650"/>
            </a:xfrm>
            <a:custGeom>
              <a:avLst/>
              <a:gdLst/>
              <a:ahLst/>
              <a:cxnLst/>
              <a:rect l="l" t="t" r="r" b="b"/>
              <a:pathLst>
                <a:path w="675" h="2346" extrusionOk="0">
                  <a:moveTo>
                    <a:pt x="453" y="1"/>
                  </a:moveTo>
                  <a:cubicBezTo>
                    <a:pt x="338" y="1"/>
                    <a:pt x="247" y="98"/>
                    <a:pt x="236" y="222"/>
                  </a:cubicBezTo>
                  <a:lnTo>
                    <a:pt x="238" y="222"/>
                  </a:lnTo>
                  <a:cubicBezTo>
                    <a:pt x="177" y="849"/>
                    <a:pt x="111" y="1474"/>
                    <a:pt x="11" y="2094"/>
                  </a:cubicBezTo>
                  <a:cubicBezTo>
                    <a:pt x="0" y="2152"/>
                    <a:pt x="30" y="2223"/>
                    <a:pt x="64" y="2268"/>
                  </a:cubicBezTo>
                  <a:cubicBezTo>
                    <a:pt x="104" y="2319"/>
                    <a:pt x="163" y="2346"/>
                    <a:pt x="223" y="2346"/>
                  </a:cubicBezTo>
                  <a:cubicBezTo>
                    <a:pt x="274" y="2346"/>
                    <a:pt x="326" y="2326"/>
                    <a:pt x="365" y="2285"/>
                  </a:cubicBezTo>
                  <a:cubicBezTo>
                    <a:pt x="412" y="2241"/>
                    <a:pt x="424" y="2190"/>
                    <a:pt x="438" y="2124"/>
                  </a:cubicBezTo>
                  <a:cubicBezTo>
                    <a:pt x="539" y="1502"/>
                    <a:pt x="604" y="879"/>
                    <a:pt x="661" y="251"/>
                  </a:cubicBezTo>
                  <a:cubicBezTo>
                    <a:pt x="675" y="123"/>
                    <a:pt x="575" y="7"/>
                    <a:pt x="46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1"/>
            <p:cNvSpPr/>
            <p:nvPr/>
          </p:nvSpPr>
          <p:spPr>
            <a:xfrm>
              <a:off x="3018875" y="1728825"/>
              <a:ext cx="1176450" cy="2267125"/>
            </a:xfrm>
            <a:custGeom>
              <a:avLst/>
              <a:gdLst/>
              <a:ahLst/>
              <a:cxnLst/>
              <a:rect l="l" t="t" r="r" b="b"/>
              <a:pathLst>
                <a:path w="47058" h="90685" extrusionOk="0">
                  <a:moveTo>
                    <a:pt x="47058" y="0"/>
                  </a:moveTo>
                  <a:lnTo>
                    <a:pt x="47058" y="0"/>
                  </a:lnTo>
                  <a:cubicBezTo>
                    <a:pt x="42464" y="8813"/>
                    <a:pt x="37867" y="17625"/>
                    <a:pt x="33267" y="26437"/>
                  </a:cubicBezTo>
                  <a:lnTo>
                    <a:pt x="33269" y="26437"/>
                  </a:lnTo>
                  <a:cubicBezTo>
                    <a:pt x="28366" y="35831"/>
                    <a:pt x="23466" y="45226"/>
                    <a:pt x="18567" y="54620"/>
                  </a:cubicBezTo>
                  <a:cubicBezTo>
                    <a:pt x="14061" y="63258"/>
                    <a:pt x="9555" y="71894"/>
                    <a:pt x="5049" y="80531"/>
                  </a:cubicBezTo>
                  <a:cubicBezTo>
                    <a:pt x="3466" y="83567"/>
                    <a:pt x="1881" y="86606"/>
                    <a:pt x="295" y="89646"/>
                  </a:cubicBezTo>
                  <a:cubicBezTo>
                    <a:pt x="206" y="89839"/>
                    <a:pt x="117" y="90033"/>
                    <a:pt x="23" y="90224"/>
                  </a:cubicBezTo>
                  <a:cubicBezTo>
                    <a:pt x="1" y="90387"/>
                    <a:pt x="79" y="90546"/>
                    <a:pt x="222" y="90629"/>
                  </a:cubicBezTo>
                  <a:cubicBezTo>
                    <a:pt x="284" y="90666"/>
                    <a:pt x="355" y="90684"/>
                    <a:pt x="427" y="90684"/>
                  </a:cubicBezTo>
                  <a:cubicBezTo>
                    <a:pt x="569" y="90684"/>
                    <a:pt x="711" y="90614"/>
                    <a:pt x="781" y="90482"/>
                  </a:cubicBezTo>
                  <a:cubicBezTo>
                    <a:pt x="4238" y="83844"/>
                    <a:pt x="7701" y="77207"/>
                    <a:pt x="11167" y="70570"/>
                  </a:cubicBezTo>
                  <a:lnTo>
                    <a:pt x="25259" y="43556"/>
                  </a:lnTo>
                  <a:cubicBezTo>
                    <a:pt x="30148" y="34188"/>
                    <a:pt x="35035" y="24819"/>
                    <a:pt x="39918" y="15452"/>
                  </a:cubicBezTo>
                  <a:lnTo>
                    <a:pt x="46925" y="2022"/>
                  </a:lnTo>
                  <a:cubicBezTo>
                    <a:pt x="46893" y="1347"/>
                    <a:pt x="46964" y="669"/>
                    <a:pt x="4705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1"/>
            <p:cNvSpPr/>
            <p:nvPr/>
          </p:nvSpPr>
          <p:spPr>
            <a:xfrm>
              <a:off x="3074075" y="1830900"/>
              <a:ext cx="1147475" cy="2185450"/>
            </a:xfrm>
            <a:custGeom>
              <a:avLst/>
              <a:gdLst/>
              <a:ahLst/>
              <a:cxnLst/>
              <a:rect l="l" t="t" r="r" b="b"/>
              <a:pathLst>
                <a:path w="45899" h="87418" extrusionOk="0">
                  <a:moveTo>
                    <a:pt x="45333" y="1"/>
                  </a:moveTo>
                  <a:cubicBezTo>
                    <a:pt x="41197" y="7929"/>
                    <a:pt x="37059" y="15859"/>
                    <a:pt x="32921" y="23786"/>
                  </a:cubicBezTo>
                  <a:lnTo>
                    <a:pt x="32919" y="23788"/>
                  </a:lnTo>
                  <a:lnTo>
                    <a:pt x="17860" y="52660"/>
                  </a:lnTo>
                  <a:lnTo>
                    <a:pt x="4132" y="78976"/>
                  </a:lnTo>
                  <a:cubicBezTo>
                    <a:pt x="2805" y="81527"/>
                    <a:pt x="1475" y="84079"/>
                    <a:pt x="143" y="86632"/>
                  </a:cubicBezTo>
                  <a:lnTo>
                    <a:pt x="87" y="86767"/>
                  </a:lnTo>
                  <a:cubicBezTo>
                    <a:pt x="55" y="86859"/>
                    <a:pt x="26" y="86958"/>
                    <a:pt x="1" y="87054"/>
                  </a:cubicBezTo>
                  <a:cubicBezTo>
                    <a:pt x="13" y="87182"/>
                    <a:pt x="85" y="87296"/>
                    <a:pt x="196" y="87364"/>
                  </a:cubicBezTo>
                  <a:cubicBezTo>
                    <a:pt x="258" y="87400"/>
                    <a:pt x="330" y="87418"/>
                    <a:pt x="402" y="87418"/>
                  </a:cubicBezTo>
                  <a:cubicBezTo>
                    <a:pt x="544" y="87418"/>
                    <a:pt x="686" y="87348"/>
                    <a:pt x="754" y="87216"/>
                  </a:cubicBezTo>
                  <a:cubicBezTo>
                    <a:pt x="4190" y="80639"/>
                    <a:pt x="7622" y="74060"/>
                    <a:pt x="11050" y="67483"/>
                  </a:cubicBezTo>
                  <a:cubicBezTo>
                    <a:pt x="15897" y="58190"/>
                    <a:pt x="20743" y="48898"/>
                    <a:pt x="25589" y="39606"/>
                  </a:cubicBezTo>
                  <a:cubicBezTo>
                    <a:pt x="30458" y="30279"/>
                    <a:pt x="35326" y="20949"/>
                    <a:pt x="40192" y="11618"/>
                  </a:cubicBezTo>
                  <a:cubicBezTo>
                    <a:pt x="42097" y="7975"/>
                    <a:pt x="43999" y="4330"/>
                    <a:pt x="45899" y="682"/>
                  </a:cubicBezTo>
                  <a:cubicBezTo>
                    <a:pt x="45881" y="653"/>
                    <a:pt x="45864" y="625"/>
                    <a:pt x="45850" y="599"/>
                  </a:cubicBezTo>
                  <a:cubicBezTo>
                    <a:pt x="45822" y="555"/>
                    <a:pt x="45797" y="508"/>
                    <a:pt x="45775" y="461"/>
                  </a:cubicBezTo>
                  <a:cubicBezTo>
                    <a:pt x="45647" y="364"/>
                    <a:pt x="45531" y="251"/>
                    <a:pt x="45429" y="126"/>
                  </a:cubicBezTo>
                  <a:lnTo>
                    <a:pt x="45333"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1"/>
            <p:cNvSpPr/>
            <p:nvPr/>
          </p:nvSpPr>
          <p:spPr>
            <a:xfrm>
              <a:off x="4515875" y="1780800"/>
              <a:ext cx="270975" cy="411600"/>
            </a:xfrm>
            <a:custGeom>
              <a:avLst/>
              <a:gdLst/>
              <a:ahLst/>
              <a:cxnLst/>
              <a:rect l="l" t="t" r="r" b="b"/>
              <a:pathLst>
                <a:path w="10839" h="16464" extrusionOk="0">
                  <a:moveTo>
                    <a:pt x="131" y="1"/>
                  </a:moveTo>
                  <a:lnTo>
                    <a:pt x="131" y="1"/>
                  </a:lnTo>
                  <a:cubicBezTo>
                    <a:pt x="152" y="229"/>
                    <a:pt x="149" y="461"/>
                    <a:pt x="121" y="689"/>
                  </a:cubicBezTo>
                  <a:cubicBezTo>
                    <a:pt x="104" y="838"/>
                    <a:pt x="79" y="987"/>
                    <a:pt x="48" y="1133"/>
                  </a:cubicBezTo>
                  <a:cubicBezTo>
                    <a:pt x="33" y="1189"/>
                    <a:pt x="18" y="1244"/>
                    <a:pt x="1" y="1298"/>
                  </a:cubicBezTo>
                  <a:cubicBezTo>
                    <a:pt x="2415" y="5009"/>
                    <a:pt x="4828" y="8718"/>
                    <a:pt x="7242" y="12427"/>
                  </a:cubicBezTo>
                  <a:cubicBezTo>
                    <a:pt x="8072" y="13705"/>
                    <a:pt x="8903" y="14981"/>
                    <a:pt x="9733" y="16255"/>
                  </a:cubicBezTo>
                  <a:cubicBezTo>
                    <a:pt x="10037" y="16304"/>
                    <a:pt x="10340" y="16356"/>
                    <a:pt x="10641" y="16418"/>
                  </a:cubicBezTo>
                  <a:cubicBezTo>
                    <a:pt x="10707" y="16435"/>
                    <a:pt x="10771" y="16448"/>
                    <a:pt x="10838" y="16464"/>
                  </a:cubicBezTo>
                  <a:cubicBezTo>
                    <a:pt x="7268" y="10976"/>
                    <a:pt x="3699" y="5488"/>
                    <a:pt x="13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1"/>
            <p:cNvSpPr/>
            <p:nvPr/>
          </p:nvSpPr>
          <p:spPr>
            <a:xfrm>
              <a:off x="5363025" y="3094750"/>
              <a:ext cx="425" cy="175"/>
            </a:xfrm>
            <a:custGeom>
              <a:avLst/>
              <a:gdLst/>
              <a:ahLst/>
              <a:cxnLst/>
              <a:rect l="l" t="t" r="r" b="b"/>
              <a:pathLst>
                <a:path w="17" h="7" extrusionOk="0">
                  <a:moveTo>
                    <a:pt x="16" y="1"/>
                  </a:moveTo>
                  <a:lnTo>
                    <a:pt x="16" y="1"/>
                  </a:lnTo>
                  <a:cubicBezTo>
                    <a:pt x="10" y="4"/>
                    <a:pt x="4" y="4"/>
                    <a:pt x="1" y="7"/>
                  </a:cubicBezTo>
                  <a:lnTo>
                    <a:pt x="4" y="7"/>
                  </a:lnTo>
                  <a:cubicBezTo>
                    <a:pt x="7" y="4"/>
                    <a:pt x="13" y="4"/>
                    <a:pt x="1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1"/>
            <p:cNvSpPr/>
            <p:nvPr/>
          </p:nvSpPr>
          <p:spPr>
            <a:xfrm>
              <a:off x="5358175" y="3101725"/>
              <a:ext cx="512125" cy="767325"/>
            </a:xfrm>
            <a:custGeom>
              <a:avLst/>
              <a:gdLst/>
              <a:ahLst/>
              <a:cxnLst/>
              <a:rect l="l" t="t" r="r" b="b"/>
              <a:pathLst>
                <a:path w="20485" h="30693" extrusionOk="0">
                  <a:moveTo>
                    <a:pt x="813" y="0"/>
                  </a:moveTo>
                  <a:cubicBezTo>
                    <a:pt x="674" y="58"/>
                    <a:pt x="530" y="108"/>
                    <a:pt x="387" y="152"/>
                  </a:cubicBezTo>
                  <a:lnTo>
                    <a:pt x="386" y="152"/>
                  </a:lnTo>
                  <a:cubicBezTo>
                    <a:pt x="259" y="188"/>
                    <a:pt x="129" y="223"/>
                    <a:pt x="1" y="252"/>
                  </a:cubicBezTo>
                  <a:cubicBezTo>
                    <a:pt x="2484" y="4068"/>
                    <a:pt x="4965" y="7883"/>
                    <a:pt x="7450" y="11699"/>
                  </a:cubicBezTo>
                  <a:cubicBezTo>
                    <a:pt x="11533" y="17976"/>
                    <a:pt x="15617" y="24253"/>
                    <a:pt x="19698" y="30526"/>
                  </a:cubicBezTo>
                  <a:cubicBezTo>
                    <a:pt x="19773" y="30637"/>
                    <a:pt x="19900" y="30693"/>
                    <a:pt x="20028" y="30693"/>
                  </a:cubicBezTo>
                  <a:cubicBezTo>
                    <a:pt x="20113" y="30693"/>
                    <a:pt x="20198" y="30668"/>
                    <a:pt x="20267" y="30619"/>
                  </a:cubicBezTo>
                  <a:cubicBezTo>
                    <a:pt x="20458" y="30481"/>
                    <a:pt x="20484" y="30235"/>
                    <a:pt x="20359" y="30047"/>
                  </a:cubicBezTo>
                  <a:cubicBezTo>
                    <a:pt x="20356" y="30041"/>
                    <a:pt x="20353" y="30030"/>
                    <a:pt x="20350" y="30025"/>
                  </a:cubicBezTo>
                  <a:cubicBezTo>
                    <a:pt x="20343" y="30014"/>
                    <a:pt x="20336" y="30005"/>
                    <a:pt x="20328" y="29995"/>
                  </a:cubicBezTo>
                  <a:cubicBezTo>
                    <a:pt x="18386" y="27007"/>
                    <a:pt x="16442" y="24016"/>
                    <a:pt x="14494" y="21026"/>
                  </a:cubicBezTo>
                  <a:cubicBezTo>
                    <a:pt x="9933" y="14019"/>
                    <a:pt x="5372" y="7011"/>
                    <a:pt x="813"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1"/>
            <p:cNvSpPr/>
            <p:nvPr/>
          </p:nvSpPr>
          <p:spPr>
            <a:xfrm>
              <a:off x="4473525" y="1847525"/>
              <a:ext cx="235975" cy="332300"/>
            </a:xfrm>
            <a:custGeom>
              <a:avLst/>
              <a:gdLst/>
              <a:ahLst/>
              <a:cxnLst/>
              <a:rect l="l" t="t" r="r" b="b"/>
              <a:pathLst>
                <a:path w="9439" h="13292" extrusionOk="0">
                  <a:moveTo>
                    <a:pt x="790" y="1"/>
                  </a:moveTo>
                  <a:cubicBezTo>
                    <a:pt x="788" y="92"/>
                    <a:pt x="724" y="170"/>
                    <a:pt x="635" y="187"/>
                  </a:cubicBezTo>
                  <a:lnTo>
                    <a:pt x="635" y="189"/>
                  </a:lnTo>
                  <a:cubicBezTo>
                    <a:pt x="423" y="228"/>
                    <a:pt x="212" y="259"/>
                    <a:pt x="0" y="286"/>
                  </a:cubicBezTo>
                  <a:cubicBezTo>
                    <a:pt x="2163" y="3608"/>
                    <a:pt x="4325" y="6931"/>
                    <a:pt x="6487" y="10253"/>
                  </a:cubicBezTo>
                  <a:cubicBezTo>
                    <a:pt x="7120" y="11224"/>
                    <a:pt x="7751" y="12194"/>
                    <a:pt x="8385" y="13167"/>
                  </a:cubicBezTo>
                  <a:cubicBezTo>
                    <a:pt x="8735" y="13200"/>
                    <a:pt x="9086" y="13242"/>
                    <a:pt x="9438" y="13292"/>
                  </a:cubicBezTo>
                  <a:cubicBezTo>
                    <a:pt x="6554" y="8863"/>
                    <a:pt x="3672" y="4432"/>
                    <a:pt x="79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1"/>
            <p:cNvSpPr/>
            <p:nvPr/>
          </p:nvSpPr>
          <p:spPr>
            <a:xfrm>
              <a:off x="5291000" y="3111000"/>
              <a:ext cx="526800" cy="783675"/>
            </a:xfrm>
            <a:custGeom>
              <a:avLst/>
              <a:gdLst/>
              <a:ahLst/>
              <a:cxnLst/>
              <a:rect l="l" t="t" r="r" b="b"/>
              <a:pathLst>
                <a:path w="21072" h="31347" extrusionOk="0">
                  <a:moveTo>
                    <a:pt x="1" y="0"/>
                  </a:moveTo>
                  <a:cubicBezTo>
                    <a:pt x="2716" y="4174"/>
                    <a:pt x="5431" y="8349"/>
                    <a:pt x="8149" y="12521"/>
                  </a:cubicBezTo>
                  <a:lnTo>
                    <a:pt x="8147" y="12521"/>
                  </a:lnTo>
                  <a:cubicBezTo>
                    <a:pt x="12190" y="18741"/>
                    <a:pt x="16237" y="24962"/>
                    <a:pt x="20286" y="31179"/>
                  </a:cubicBezTo>
                  <a:cubicBezTo>
                    <a:pt x="20358" y="31290"/>
                    <a:pt x="20487" y="31346"/>
                    <a:pt x="20615" y="31346"/>
                  </a:cubicBezTo>
                  <a:cubicBezTo>
                    <a:pt x="20701" y="31346"/>
                    <a:pt x="20786" y="31322"/>
                    <a:pt x="20856" y="31272"/>
                  </a:cubicBezTo>
                  <a:cubicBezTo>
                    <a:pt x="21042" y="31137"/>
                    <a:pt x="21072" y="30886"/>
                    <a:pt x="20950" y="30702"/>
                  </a:cubicBezTo>
                  <a:cubicBezTo>
                    <a:pt x="19343" y="28236"/>
                    <a:pt x="17738" y="25768"/>
                    <a:pt x="16135" y="23299"/>
                  </a:cubicBezTo>
                  <a:cubicBezTo>
                    <a:pt x="11089" y="15546"/>
                    <a:pt x="6043" y="7793"/>
                    <a:pt x="998" y="38"/>
                  </a:cubicBezTo>
                  <a:cubicBezTo>
                    <a:pt x="940" y="39"/>
                    <a:pt x="881" y="40"/>
                    <a:pt x="823" y="40"/>
                  </a:cubicBezTo>
                  <a:cubicBezTo>
                    <a:pt x="648" y="40"/>
                    <a:pt x="472" y="34"/>
                    <a:pt x="297" y="24"/>
                  </a:cubicBezTo>
                  <a:cubicBezTo>
                    <a:pt x="197" y="18"/>
                    <a:pt x="98" y="10"/>
                    <a:pt x="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1"/>
            <p:cNvSpPr/>
            <p:nvPr/>
          </p:nvSpPr>
          <p:spPr>
            <a:xfrm>
              <a:off x="5524850" y="3964475"/>
              <a:ext cx="300050" cy="89875"/>
            </a:xfrm>
            <a:custGeom>
              <a:avLst/>
              <a:gdLst/>
              <a:ahLst/>
              <a:cxnLst/>
              <a:rect l="l" t="t" r="r" b="b"/>
              <a:pathLst>
                <a:path w="12002" h="3595" extrusionOk="0">
                  <a:moveTo>
                    <a:pt x="11555" y="1"/>
                  </a:moveTo>
                  <a:cubicBezTo>
                    <a:pt x="11445" y="2"/>
                    <a:pt x="11340" y="45"/>
                    <a:pt x="11261" y="118"/>
                  </a:cubicBezTo>
                  <a:cubicBezTo>
                    <a:pt x="11126" y="244"/>
                    <a:pt x="10987" y="367"/>
                    <a:pt x="10843" y="480"/>
                  </a:cubicBezTo>
                  <a:cubicBezTo>
                    <a:pt x="10843" y="483"/>
                    <a:pt x="10839" y="483"/>
                    <a:pt x="10836" y="486"/>
                  </a:cubicBezTo>
                  <a:cubicBezTo>
                    <a:pt x="10833" y="489"/>
                    <a:pt x="10830" y="491"/>
                    <a:pt x="10825" y="493"/>
                  </a:cubicBezTo>
                  <a:cubicBezTo>
                    <a:pt x="10824" y="493"/>
                    <a:pt x="10824" y="495"/>
                    <a:pt x="10820" y="496"/>
                  </a:cubicBezTo>
                  <a:lnTo>
                    <a:pt x="10820" y="496"/>
                  </a:lnTo>
                  <a:lnTo>
                    <a:pt x="10824" y="493"/>
                  </a:lnTo>
                  <a:lnTo>
                    <a:pt x="10819" y="496"/>
                  </a:lnTo>
                  <a:cubicBezTo>
                    <a:pt x="10820" y="496"/>
                    <a:pt x="10820" y="496"/>
                    <a:pt x="10820" y="496"/>
                  </a:cubicBezTo>
                  <a:lnTo>
                    <a:pt x="10820" y="496"/>
                  </a:lnTo>
                  <a:lnTo>
                    <a:pt x="10813" y="502"/>
                  </a:lnTo>
                  <a:cubicBezTo>
                    <a:pt x="10378" y="813"/>
                    <a:pt x="9911" y="1077"/>
                    <a:pt x="9418" y="1288"/>
                  </a:cubicBezTo>
                  <a:cubicBezTo>
                    <a:pt x="8284" y="1745"/>
                    <a:pt x="7083" y="1972"/>
                    <a:pt x="5876" y="2133"/>
                  </a:cubicBezTo>
                  <a:cubicBezTo>
                    <a:pt x="5914" y="2130"/>
                    <a:pt x="5950" y="2124"/>
                    <a:pt x="5986" y="2121"/>
                  </a:cubicBezTo>
                  <a:lnTo>
                    <a:pt x="5986" y="2121"/>
                  </a:lnTo>
                  <a:cubicBezTo>
                    <a:pt x="5366" y="2201"/>
                    <a:pt x="4741" y="2268"/>
                    <a:pt x="4118" y="2335"/>
                  </a:cubicBezTo>
                  <a:cubicBezTo>
                    <a:pt x="3252" y="2431"/>
                    <a:pt x="2386" y="2525"/>
                    <a:pt x="1521" y="2619"/>
                  </a:cubicBezTo>
                  <a:cubicBezTo>
                    <a:pt x="1046" y="2990"/>
                    <a:pt x="539" y="3323"/>
                    <a:pt x="0" y="3594"/>
                  </a:cubicBezTo>
                  <a:cubicBezTo>
                    <a:pt x="1254" y="3467"/>
                    <a:pt x="2507" y="3334"/>
                    <a:pt x="3756" y="3195"/>
                  </a:cubicBezTo>
                  <a:cubicBezTo>
                    <a:pt x="4699" y="3088"/>
                    <a:pt x="5638" y="2993"/>
                    <a:pt x="6576" y="2857"/>
                  </a:cubicBezTo>
                  <a:cubicBezTo>
                    <a:pt x="7536" y="2716"/>
                    <a:pt x="8483" y="2504"/>
                    <a:pt x="9393" y="2172"/>
                  </a:cubicBezTo>
                  <a:cubicBezTo>
                    <a:pt x="9820" y="2014"/>
                    <a:pt x="10235" y="1822"/>
                    <a:pt x="10631" y="1598"/>
                  </a:cubicBezTo>
                  <a:cubicBezTo>
                    <a:pt x="11068" y="1351"/>
                    <a:pt x="11472" y="1039"/>
                    <a:pt x="11838" y="698"/>
                  </a:cubicBezTo>
                  <a:cubicBezTo>
                    <a:pt x="12001" y="544"/>
                    <a:pt x="11992" y="272"/>
                    <a:pt x="11838" y="118"/>
                  </a:cubicBezTo>
                  <a:cubicBezTo>
                    <a:pt x="11763" y="43"/>
                    <a:pt x="11661" y="1"/>
                    <a:pt x="1155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1"/>
            <p:cNvSpPr/>
            <p:nvPr/>
          </p:nvSpPr>
          <p:spPr>
            <a:xfrm>
              <a:off x="4485475" y="4066750"/>
              <a:ext cx="650125" cy="54800"/>
            </a:xfrm>
            <a:custGeom>
              <a:avLst/>
              <a:gdLst/>
              <a:ahLst/>
              <a:cxnLst/>
              <a:rect l="l" t="t" r="r" b="b"/>
              <a:pathLst>
                <a:path w="26005" h="2192" extrusionOk="0">
                  <a:moveTo>
                    <a:pt x="26004" y="1"/>
                  </a:moveTo>
                  <a:lnTo>
                    <a:pt x="26004" y="1"/>
                  </a:lnTo>
                  <a:cubicBezTo>
                    <a:pt x="22810" y="222"/>
                    <a:pt x="19613" y="414"/>
                    <a:pt x="16413" y="579"/>
                  </a:cubicBezTo>
                  <a:cubicBezTo>
                    <a:pt x="12846" y="768"/>
                    <a:pt x="9277" y="926"/>
                    <a:pt x="5707" y="1103"/>
                  </a:cubicBezTo>
                  <a:cubicBezTo>
                    <a:pt x="3803" y="1199"/>
                    <a:pt x="1901" y="1293"/>
                    <a:pt x="0" y="1387"/>
                  </a:cubicBezTo>
                  <a:cubicBezTo>
                    <a:pt x="45" y="1502"/>
                    <a:pt x="86" y="1617"/>
                    <a:pt x="122" y="1731"/>
                  </a:cubicBezTo>
                  <a:cubicBezTo>
                    <a:pt x="169" y="1881"/>
                    <a:pt x="215" y="2038"/>
                    <a:pt x="249" y="2191"/>
                  </a:cubicBezTo>
                  <a:cubicBezTo>
                    <a:pt x="1782" y="2118"/>
                    <a:pt x="3315" y="2043"/>
                    <a:pt x="4847" y="1964"/>
                  </a:cubicBezTo>
                  <a:cubicBezTo>
                    <a:pt x="8420" y="1786"/>
                    <a:pt x="11992" y="1623"/>
                    <a:pt x="15565" y="1441"/>
                  </a:cubicBezTo>
                  <a:cubicBezTo>
                    <a:pt x="18967" y="1268"/>
                    <a:pt x="22369" y="1064"/>
                    <a:pt x="25768" y="834"/>
                  </a:cubicBezTo>
                  <a:cubicBezTo>
                    <a:pt x="25806" y="644"/>
                    <a:pt x="25856" y="457"/>
                    <a:pt x="25917" y="272"/>
                  </a:cubicBezTo>
                  <a:cubicBezTo>
                    <a:pt x="25936" y="208"/>
                    <a:pt x="25958" y="143"/>
                    <a:pt x="25981" y="84"/>
                  </a:cubicBezTo>
                  <a:cubicBezTo>
                    <a:pt x="25989" y="56"/>
                    <a:pt x="25997" y="28"/>
                    <a:pt x="2600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1"/>
            <p:cNvSpPr/>
            <p:nvPr/>
          </p:nvSpPr>
          <p:spPr>
            <a:xfrm>
              <a:off x="5795825" y="3976450"/>
              <a:ext cx="100" cy="150"/>
            </a:xfrm>
            <a:custGeom>
              <a:avLst/>
              <a:gdLst/>
              <a:ahLst/>
              <a:cxnLst/>
              <a:rect l="l" t="t" r="r" b="b"/>
              <a:pathLst>
                <a:path w="4" h="6" extrusionOk="0">
                  <a:moveTo>
                    <a:pt x="0" y="6"/>
                  </a:moveTo>
                  <a:cubicBezTo>
                    <a:pt x="0" y="4"/>
                    <a:pt x="2" y="3"/>
                    <a:pt x="4" y="1"/>
                  </a:cubicBezTo>
                  <a:cubicBezTo>
                    <a:pt x="2" y="3"/>
                    <a:pt x="0" y="4"/>
                    <a:pt x="0" y="6"/>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1"/>
            <p:cNvSpPr/>
            <p:nvPr/>
          </p:nvSpPr>
          <p:spPr>
            <a:xfrm>
              <a:off x="5795400" y="3976725"/>
              <a:ext cx="175" cy="75"/>
            </a:xfrm>
            <a:custGeom>
              <a:avLst/>
              <a:gdLst/>
              <a:ahLst/>
              <a:cxnLst/>
              <a:rect l="l" t="t" r="r" b="b"/>
              <a:pathLst>
                <a:path w="7" h="3" extrusionOk="0">
                  <a:moveTo>
                    <a:pt x="7" y="1"/>
                  </a:moveTo>
                  <a:cubicBezTo>
                    <a:pt x="3" y="1"/>
                    <a:pt x="3" y="3"/>
                    <a:pt x="0" y="3"/>
                  </a:cubicBezTo>
                  <a:lnTo>
                    <a:pt x="2" y="3"/>
                  </a:lnTo>
                  <a:lnTo>
                    <a:pt x="7"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1"/>
            <p:cNvSpPr/>
            <p:nvPr/>
          </p:nvSpPr>
          <p:spPr>
            <a:xfrm>
              <a:off x="3105775" y="4072075"/>
              <a:ext cx="1079600" cy="77875"/>
            </a:xfrm>
            <a:custGeom>
              <a:avLst/>
              <a:gdLst/>
              <a:ahLst/>
              <a:cxnLst/>
              <a:rect l="l" t="t" r="r" b="b"/>
              <a:pathLst>
                <a:path w="43184" h="3115" extrusionOk="0">
                  <a:moveTo>
                    <a:pt x="435" y="1"/>
                  </a:moveTo>
                  <a:cubicBezTo>
                    <a:pt x="291" y="1"/>
                    <a:pt x="158" y="77"/>
                    <a:pt x="87" y="201"/>
                  </a:cubicBezTo>
                  <a:lnTo>
                    <a:pt x="85" y="200"/>
                  </a:lnTo>
                  <a:lnTo>
                    <a:pt x="85" y="200"/>
                  </a:lnTo>
                  <a:cubicBezTo>
                    <a:pt x="1" y="353"/>
                    <a:pt x="18" y="544"/>
                    <a:pt x="131" y="679"/>
                  </a:cubicBezTo>
                  <a:cubicBezTo>
                    <a:pt x="287" y="765"/>
                    <a:pt x="444" y="851"/>
                    <a:pt x="604" y="928"/>
                  </a:cubicBezTo>
                  <a:cubicBezTo>
                    <a:pt x="799" y="1023"/>
                    <a:pt x="992" y="1117"/>
                    <a:pt x="1184" y="1213"/>
                  </a:cubicBezTo>
                  <a:cubicBezTo>
                    <a:pt x="3401" y="2141"/>
                    <a:pt x="5853" y="2393"/>
                    <a:pt x="8239" y="2506"/>
                  </a:cubicBezTo>
                  <a:cubicBezTo>
                    <a:pt x="9659" y="2572"/>
                    <a:pt x="11084" y="2578"/>
                    <a:pt x="12507" y="2614"/>
                  </a:cubicBezTo>
                  <a:cubicBezTo>
                    <a:pt x="14067" y="2655"/>
                    <a:pt x="15622" y="2777"/>
                    <a:pt x="17176" y="2860"/>
                  </a:cubicBezTo>
                  <a:cubicBezTo>
                    <a:pt x="20383" y="3029"/>
                    <a:pt x="23590" y="3115"/>
                    <a:pt x="26799" y="3115"/>
                  </a:cubicBezTo>
                  <a:cubicBezTo>
                    <a:pt x="27144" y="3115"/>
                    <a:pt x="27489" y="3114"/>
                    <a:pt x="27834" y="3112"/>
                  </a:cubicBezTo>
                  <a:cubicBezTo>
                    <a:pt x="29617" y="3099"/>
                    <a:pt x="31399" y="3045"/>
                    <a:pt x="33178" y="2982"/>
                  </a:cubicBezTo>
                  <a:cubicBezTo>
                    <a:pt x="34969" y="2918"/>
                    <a:pt x="36761" y="2844"/>
                    <a:pt x="38549" y="2772"/>
                  </a:cubicBezTo>
                  <a:cubicBezTo>
                    <a:pt x="40095" y="2706"/>
                    <a:pt x="41639" y="2639"/>
                    <a:pt x="43184" y="2569"/>
                  </a:cubicBezTo>
                  <a:cubicBezTo>
                    <a:pt x="43056" y="2349"/>
                    <a:pt x="42933" y="2126"/>
                    <a:pt x="42822" y="1895"/>
                  </a:cubicBezTo>
                  <a:cubicBezTo>
                    <a:pt x="42802" y="1856"/>
                    <a:pt x="42793" y="1814"/>
                    <a:pt x="42793" y="1770"/>
                  </a:cubicBezTo>
                  <a:cubicBezTo>
                    <a:pt x="41665" y="1820"/>
                    <a:pt x="40536" y="1870"/>
                    <a:pt x="39409" y="1919"/>
                  </a:cubicBezTo>
                  <a:cubicBezTo>
                    <a:pt x="37619" y="1996"/>
                    <a:pt x="35828" y="2066"/>
                    <a:pt x="34037" y="2133"/>
                  </a:cubicBezTo>
                  <a:cubicBezTo>
                    <a:pt x="32255" y="2199"/>
                    <a:pt x="30474" y="2262"/>
                    <a:pt x="28690" y="2287"/>
                  </a:cubicBezTo>
                  <a:cubicBezTo>
                    <a:pt x="27984" y="2297"/>
                    <a:pt x="27276" y="2302"/>
                    <a:pt x="26569" y="2302"/>
                  </a:cubicBezTo>
                  <a:cubicBezTo>
                    <a:pt x="23723" y="2302"/>
                    <a:pt x="20874" y="2223"/>
                    <a:pt x="18030" y="2088"/>
                  </a:cubicBezTo>
                  <a:cubicBezTo>
                    <a:pt x="16822" y="2030"/>
                    <a:pt x="15615" y="1956"/>
                    <a:pt x="14411" y="1880"/>
                  </a:cubicBezTo>
                  <a:cubicBezTo>
                    <a:pt x="13444" y="1817"/>
                    <a:pt x="12476" y="1794"/>
                    <a:pt x="11509" y="1775"/>
                  </a:cubicBezTo>
                  <a:cubicBezTo>
                    <a:pt x="9436" y="1736"/>
                    <a:pt x="7359" y="1708"/>
                    <a:pt x="5305" y="1440"/>
                  </a:cubicBezTo>
                  <a:lnTo>
                    <a:pt x="5305" y="1440"/>
                  </a:lnTo>
                  <a:cubicBezTo>
                    <a:pt x="5340" y="1443"/>
                    <a:pt x="5379" y="1449"/>
                    <a:pt x="5413" y="1452"/>
                  </a:cubicBezTo>
                  <a:cubicBezTo>
                    <a:pt x="4056" y="1268"/>
                    <a:pt x="2725" y="970"/>
                    <a:pt x="1460" y="449"/>
                  </a:cubicBezTo>
                  <a:cubicBezTo>
                    <a:pt x="1452" y="447"/>
                    <a:pt x="1443" y="444"/>
                    <a:pt x="1433" y="441"/>
                  </a:cubicBezTo>
                  <a:lnTo>
                    <a:pt x="1437" y="441"/>
                  </a:lnTo>
                  <a:cubicBezTo>
                    <a:pt x="1432" y="439"/>
                    <a:pt x="1427" y="436"/>
                    <a:pt x="1421" y="433"/>
                  </a:cubicBezTo>
                  <a:cubicBezTo>
                    <a:pt x="1159" y="316"/>
                    <a:pt x="901" y="194"/>
                    <a:pt x="646" y="54"/>
                  </a:cubicBezTo>
                  <a:cubicBezTo>
                    <a:pt x="583" y="20"/>
                    <a:pt x="511" y="1"/>
                    <a:pt x="439" y="1"/>
                  </a:cubicBezTo>
                  <a:cubicBezTo>
                    <a:pt x="438" y="1"/>
                    <a:pt x="436" y="1"/>
                    <a:pt x="43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1"/>
            <p:cNvSpPr/>
            <p:nvPr/>
          </p:nvSpPr>
          <p:spPr>
            <a:xfrm>
              <a:off x="3141000" y="4082775"/>
              <a:ext cx="275" cy="150"/>
            </a:xfrm>
            <a:custGeom>
              <a:avLst/>
              <a:gdLst/>
              <a:ahLst/>
              <a:cxnLst/>
              <a:rect l="l" t="t" r="r" b="b"/>
              <a:pathLst>
                <a:path w="11" h="6" extrusionOk="0">
                  <a:moveTo>
                    <a:pt x="10" y="5"/>
                  </a:moveTo>
                  <a:cubicBezTo>
                    <a:pt x="7" y="3"/>
                    <a:pt x="4" y="2"/>
                    <a:pt x="1" y="0"/>
                  </a:cubicBezTo>
                  <a:cubicBezTo>
                    <a:pt x="4" y="2"/>
                    <a:pt x="7" y="3"/>
                    <a:pt x="10" y="5"/>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1"/>
            <p:cNvSpPr/>
            <p:nvPr/>
          </p:nvSpPr>
          <p:spPr>
            <a:xfrm>
              <a:off x="3141725" y="4083075"/>
              <a:ext cx="550" cy="275"/>
            </a:xfrm>
            <a:custGeom>
              <a:avLst/>
              <a:gdLst/>
              <a:ahLst/>
              <a:cxnLst/>
              <a:rect l="l" t="t" r="r" b="b"/>
              <a:pathLst>
                <a:path w="22" h="11" extrusionOk="0">
                  <a:moveTo>
                    <a:pt x="0" y="1"/>
                  </a:moveTo>
                  <a:lnTo>
                    <a:pt x="0" y="1"/>
                  </a:lnTo>
                  <a:cubicBezTo>
                    <a:pt x="8" y="4"/>
                    <a:pt x="16" y="7"/>
                    <a:pt x="22" y="10"/>
                  </a:cubicBezTo>
                  <a:cubicBezTo>
                    <a:pt x="14" y="6"/>
                    <a:pt x="8" y="2"/>
                    <a:pt x="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1"/>
            <p:cNvSpPr/>
            <p:nvPr/>
          </p:nvSpPr>
          <p:spPr>
            <a:xfrm>
              <a:off x="5399675" y="4053650"/>
              <a:ext cx="507650" cy="106725"/>
            </a:xfrm>
            <a:custGeom>
              <a:avLst/>
              <a:gdLst/>
              <a:ahLst/>
              <a:cxnLst/>
              <a:rect l="l" t="t" r="r" b="b"/>
              <a:pathLst>
                <a:path w="20306" h="4269" extrusionOk="0">
                  <a:moveTo>
                    <a:pt x="19870" y="0"/>
                  </a:moveTo>
                  <a:cubicBezTo>
                    <a:pt x="19758" y="0"/>
                    <a:pt x="19650" y="43"/>
                    <a:pt x="19567" y="118"/>
                  </a:cubicBezTo>
                  <a:lnTo>
                    <a:pt x="19568" y="116"/>
                  </a:lnTo>
                  <a:lnTo>
                    <a:pt x="19568" y="116"/>
                  </a:lnTo>
                  <a:cubicBezTo>
                    <a:pt x="19419" y="245"/>
                    <a:pt x="19267" y="367"/>
                    <a:pt x="19111" y="484"/>
                  </a:cubicBezTo>
                  <a:cubicBezTo>
                    <a:pt x="19111" y="484"/>
                    <a:pt x="19108" y="484"/>
                    <a:pt x="19108" y="487"/>
                  </a:cubicBezTo>
                  <a:cubicBezTo>
                    <a:pt x="19108" y="487"/>
                    <a:pt x="19105" y="487"/>
                    <a:pt x="19105" y="491"/>
                  </a:cubicBezTo>
                  <a:cubicBezTo>
                    <a:pt x="19098" y="494"/>
                    <a:pt x="19094" y="497"/>
                    <a:pt x="19089" y="500"/>
                  </a:cubicBezTo>
                  <a:cubicBezTo>
                    <a:pt x="18629" y="813"/>
                    <a:pt x="18140" y="1065"/>
                    <a:pt x="17619" y="1283"/>
                  </a:cubicBezTo>
                  <a:cubicBezTo>
                    <a:pt x="16421" y="1740"/>
                    <a:pt x="15151" y="1970"/>
                    <a:pt x="13874" y="2133"/>
                  </a:cubicBezTo>
                  <a:cubicBezTo>
                    <a:pt x="13916" y="2130"/>
                    <a:pt x="13950" y="2124"/>
                    <a:pt x="13990" y="2120"/>
                  </a:cubicBezTo>
                  <a:lnTo>
                    <a:pt x="13990" y="2120"/>
                  </a:lnTo>
                  <a:cubicBezTo>
                    <a:pt x="13335" y="2200"/>
                    <a:pt x="12673" y="2268"/>
                    <a:pt x="12012" y="2333"/>
                  </a:cubicBezTo>
                  <a:cubicBezTo>
                    <a:pt x="11065" y="2434"/>
                    <a:pt x="10116" y="2531"/>
                    <a:pt x="9167" y="2628"/>
                  </a:cubicBezTo>
                  <a:cubicBezTo>
                    <a:pt x="7299" y="2814"/>
                    <a:pt x="5430" y="2988"/>
                    <a:pt x="3559" y="3152"/>
                  </a:cubicBezTo>
                  <a:cubicBezTo>
                    <a:pt x="2438" y="3249"/>
                    <a:pt x="1317" y="3345"/>
                    <a:pt x="196" y="3436"/>
                  </a:cubicBezTo>
                  <a:cubicBezTo>
                    <a:pt x="146" y="3694"/>
                    <a:pt x="91" y="3951"/>
                    <a:pt x="28" y="4207"/>
                  </a:cubicBezTo>
                  <a:cubicBezTo>
                    <a:pt x="22" y="4229"/>
                    <a:pt x="13" y="4251"/>
                    <a:pt x="0" y="4269"/>
                  </a:cubicBezTo>
                  <a:cubicBezTo>
                    <a:pt x="2535" y="4065"/>
                    <a:pt x="5067" y="3841"/>
                    <a:pt x="7595" y="3598"/>
                  </a:cubicBezTo>
                  <a:cubicBezTo>
                    <a:pt x="8943" y="3472"/>
                    <a:pt x="10288" y="3334"/>
                    <a:pt x="11632" y="3193"/>
                  </a:cubicBezTo>
                  <a:cubicBezTo>
                    <a:pt x="12629" y="3088"/>
                    <a:pt x="13622" y="2991"/>
                    <a:pt x="14614" y="2855"/>
                  </a:cubicBezTo>
                  <a:cubicBezTo>
                    <a:pt x="15626" y="2714"/>
                    <a:pt x="16631" y="2502"/>
                    <a:pt x="17591" y="2171"/>
                  </a:cubicBezTo>
                  <a:cubicBezTo>
                    <a:pt x="18042" y="2014"/>
                    <a:pt x="18480" y="1821"/>
                    <a:pt x="18903" y="1596"/>
                  </a:cubicBezTo>
                  <a:cubicBezTo>
                    <a:pt x="19163" y="1455"/>
                    <a:pt x="19413" y="1297"/>
                    <a:pt x="19653" y="1120"/>
                  </a:cubicBezTo>
                  <a:cubicBezTo>
                    <a:pt x="19787" y="993"/>
                    <a:pt x="19920" y="862"/>
                    <a:pt x="20049" y="721"/>
                  </a:cubicBezTo>
                  <a:cubicBezTo>
                    <a:pt x="20116" y="655"/>
                    <a:pt x="20176" y="588"/>
                    <a:pt x="20237" y="517"/>
                  </a:cubicBezTo>
                  <a:cubicBezTo>
                    <a:pt x="20259" y="483"/>
                    <a:pt x="20282" y="450"/>
                    <a:pt x="20304" y="415"/>
                  </a:cubicBezTo>
                  <a:cubicBezTo>
                    <a:pt x="20306" y="303"/>
                    <a:pt x="20259" y="195"/>
                    <a:pt x="20176" y="118"/>
                  </a:cubicBezTo>
                  <a:cubicBezTo>
                    <a:pt x="20096" y="43"/>
                    <a:pt x="19991" y="0"/>
                    <a:pt x="19882" y="0"/>
                  </a:cubicBezTo>
                  <a:cubicBezTo>
                    <a:pt x="19881" y="0"/>
                    <a:pt x="19879" y="0"/>
                    <a:pt x="19877" y="0"/>
                  </a:cubicBezTo>
                  <a:cubicBezTo>
                    <a:pt x="19874" y="0"/>
                    <a:pt x="19872" y="0"/>
                    <a:pt x="1987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1"/>
            <p:cNvSpPr/>
            <p:nvPr/>
          </p:nvSpPr>
          <p:spPr>
            <a:xfrm>
              <a:off x="4501625" y="4158875"/>
              <a:ext cx="639850" cy="51600"/>
            </a:xfrm>
            <a:custGeom>
              <a:avLst/>
              <a:gdLst/>
              <a:ahLst/>
              <a:cxnLst/>
              <a:rect l="l" t="t" r="r" b="b"/>
              <a:pathLst>
                <a:path w="25594" h="2064" extrusionOk="0">
                  <a:moveTo>
                    <a:pt x="25232" y="0"/>
                  </a:moveTo>
                  <a:cubicBezTo>
                    <a:pt x="22482" y="169"/>
                    <a:pt x="19730" y="323"/>
                    <a:pt x="16976" y="457"/>
                  </a:cubicBezTo>
                  <a:cubicBezTo>
                    <a:pt x="13204" y="647"/>
                    <a:pt x="9431" y="805"/>
                    <a:pt x="5656" y="982"/>
                  </a:cubicBezTo>
                  <a:cubicBezTo>
                    <a:pt x="3769" y="1071"/>
                    <a:pt x="1884" y="1159"/>
                    <a:pt x="1" y="1246"/>
                  </a:cubicBezTo>
                  <a:cubicBezTo>
                    <a:pt x="21" y="1519"/>
                    <a:pt x="37" y="1793"/>
                    <a:pt x="49" y="2064"/>
                  </a:cubicBezTo>
                  <a:lnTo>
                    <a:pt x="4746" y="1843"/>
                  </a:lnTo>
                  <a:cubicBezTo>
                    <a:pt x="8523" y="1664"/>
                    <a:pt x="12301" y="1502"/>
                    <a:pt x="16079" y="1320"/>
                  </a:cubicBezTo>
                  <a:cubicBezTo>
                    <a:pt x="19252" y="1165"/>
                    <a:pt x="22424" y="991"/>
                    <a:pt x="25593" y="794"/>
                  </a:cubicBezTo>
                  <a:cubicBezTo>
                    <a:pt x="25504" y="623"/>
                    <a:pt x="25427" y="445"/>
                    <a:pt x="25365" y="263"/>
                  </a:cubicBezTo>
                  <a:cubicBezTo>
                    <a:pt x="25326" y="233"/>
                    <a:pt x="25296" y="194"/>
                    <a:pt x="25282" y="147"/>
                  </a:cubicBezTo>
                  <a:cubicBezTo>
                    <a:pt x="25265" y="100"/>
                    <a:pt x="25249" y="50"/>
                    <a:pt x="2523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1"/>
            <p:cNvSpPr/>
            <p:nvPr/>
          </p:nvSpPr>
          <p:spPr>
            <a:xfrm>
              <a:off x="3032575" y="4161125"/>
              <a:ext cx="1183850" cy="77925"/>
            </a:xfrm>
            <a:custGeom>
              <a:avLst/>
              <a:gdLst/>
              <a:ahLst/>
              <a:cxnLst/>
              <a:rect l="l" t="t" r="r" b="b"/>
              <a:pathLst>
                <a:path w="47354" h="3117" extrusionOk="0">
                  <a:moveTo>
                    <a:pt x="1568" y="447"/>
                  </a:moveTo>
                  <a:cubicBezTo>
                    <a:pt x="1578" y="451"/>
                    <a:pt x="1588" y="455"/>
                    <a:pt x="1598" y="458"/>
                  </a:cubicBezTo>
                  <a:lnTo>
                    <a:pt x="1598" y="458"/>
                  </a:lnTo>
                  <a:cubicBezTo>
                    <a:pt x="1588" y="454"/>
                    <a:pt x="1578" y="450"/>
                    <a:pt x="1568" y="447"/>
                  </a:cubicBezTo>
                  <a:close/>
                  <a:moveTo>
                    <a:pt x="481" y="1"/>
                  </a:moveTo>
                  <a:cubicBezTo>
                    <a:pt x="334" y="1"/>
                    <a:pt x="197" y="77"/>
                    <a:pt x="117" y="201"/>
                  </a:cubicBezTo>
                  <a:cubicBezTo>
                    <a:pt x="1" y="386"/>
                    <a:pt x="62" y="654"/>
                    <a:pt x="273" y="760"/>
                  </a:cubicBezTo>
                  <a:cubicBezTo>
                    <a:pt x="2866" y="2066"/>
                    <a:pt x="5849" y="2376"/>
                    <a:pt x="8737" y="2506"/>
                  </a:cubicBezTo>
                  <a:cubicBezTo>
                    <a:pt x="10239" y="2573"/>
                    <a:pt x="11747" y="2579"/>
                    <a:pt x="13253" y="2614"/>
                  </a:cubicBezTo>
                  <a:cubicBezTo>
                    <a:pt x="14902" y="2656"/>
                    <a:pt x="16546" y="2778"/>
                    <a:pt x="18186" y="2861"/>
                  </a:cubicBezTo>
                  <a:cubicBezTo>
                    <a:pt x="21578" y="3031"/>
                    <a:pt x="24970" y="3116"/>
                    <a:pt x="28364" y="3116"/>
                  </a:cubicBezTo>
                  <a:cubicBezTo>
                    <a:pt x="28729" y="3116"/>
                    <a:pt x="29094" y="3115"/>
                    <a:pt x="29459" y="3113"/>
                  </a:cubicBezTo>
                  <a:cubicBezTo>
                    <a:pt x="31343" y="3099"/>
                    <a:pt x="33226" y="3046"/>
                    <a:pt x="35108" y="2982"/>
                  </a:cubicBezTo>
                  <a:cubicBezTo>
                    <a:pt x="37001" y="2918"/>
                    <a:pt x="38894" y="2847"/>
                    <a:pt x="40789" y="2772"/>
                  </a:cubicBezTo>
                  <a:cubicBezTo>
                    <a:pt x="42979" y="2686"/>
                    <a:pt x="45168" y="2594"/>
                    <a:pt x="47354" y="2498"/>
                  </a:cubicBezTo>
                  <a:cubicBezTo>
                    <a:pt x="47285" y="2229"/>
                    <a:pt x="47219" y="1959"/>
                    <a:pt x="47155" y="1690"/>
                  </a:cubicBezTo>
                  <a:cubicBezTo>
                    <a:pt x="45335" y="1768"/>
                    <a:pt x="43516" y="1844"/>
                    <a:pt x="41695" y="1917"/>
                  </a:cubicBezTo>
                  <a:cubicBezTo>
                    <a:pt x="39805" y="1996"/>
                    <a:pt x="37912" y="2066"/>
                    <a:pt x="36018" y="2133"/>
                  </a:cubicBezTo>
                  <a:cubicBezTo>
                    <a:pt x="34133" y="2199"/>
                    <a:pt x="32249" y="2262"/>
                    <a:pt x="30366" y="2287"/>
                  </a:cubicBezTo>
                  <a:cubicBezTo>
                    <a:pt x="29618" y="2297"/>
                    <a:pt x="28870" y="2302"/>
                    <a:pt x="28122" y="2302"/>
                  </a:cubicBezTo>
                  <a:cubicBezTo>
                    <a:pt x="25111" y="2302"/>
                    <a:pt x="22098" y="2223"/>
                    <a:pt x="19090" y="2088"/>
                  </a:cubicBezTo>
                  <a:cubicBezTo>
                    <a:pt x="17812" y="2030"/>
                    <a:pt x="16536" y="1956"/>
                    <a:pt x="15265" y="1880"/>
                  </a:cubicBezTo>
                  <a:cubicBezTo>
                    <a:pt x="14239" y="1817"/>
                    <a:pt x="13217" y="1794"/>
                    <a:pt x="12196" y="1775"/>
                  </a:cubicBezTo>
                  <a:cubicBezTo>
                    <a:pt x="10004" y="1736"/>
                    <a:pt x="7809" y="1709"/>
                    <a:pt x="5634" y="1440"/>
                  </a:cubicBezTo>
                  <a:lnTo>
                    <a:pt x="5634" y="1440"/>
                  </a:lnTo>
                  <a:cubicBezTo>
                    <a:pt x="5673" y="1444"/>
                    <a:pt x="5711" y="1449"/>
                    <a:pt x="5750" y="1452"/>
                  </a:cubicBezTo>
                  <a:cubicBezTo>
                    <a:pt x="4326" y="1269"/>
                    <a:pt x="2927" y="971"/>
                    <a:pt x="1598" y="458"/>
                  </a:cubicBezTo>
                  <a:lnTo>
                    <a:pt x="1598" y="458"/>
                  </a:lnTo>
                  <a:cubicBezTo>
                    <a:pt x="1604" y="462"/>
                    <a:pt x="1610" y="465"/>
                    <a:pt x="1617" y="469"/>
                  </a:cubicBezTo>
                  <a:cubicBezTo>
                    <a:pt x="1595" y="460"/>
                    <a:pt x="1568" y="450"/>
                    <a:pt x="1546" y="439"/>
                  </a:cubicBezTo>
                  <a:cubicBezTo>
                    <a:pt x="1543" y="436"/>
                    <a:pt x="1543" y="436"/>
                    <a:pt x="1540" y="436"/>
                  </a:cubicBezTo>
                  <a:cubicBezTo>
                    <a:pt x="1537" y="436"/>
                    <a:pt x="1535" y="435"/>
                    <a:pt x="1534" y="433"/>
                  </a:cubicBezTo>
                  <a:cubicBezTo>
                    <a:pt x="1532" y="431"/>
                    <a:pt x="1531" y="431"/>
                    <a:pt x="1527" y="430"/>
                  </a:cubicBezTo>
                  <a:cubicBezTo>
                    <a:pt x="1250" y="312"/>
                    <a:pt x="978" y="189"/>
                    <a:pt x="707" y="54"/>
                  </a:cubicBezTo>
                  <a:cubicBezTo>
                    <a:pt x="640" y="20"/>
                    <a:pt x="565" y="1"/>
                    <a:pt x="489" y="1"/>
                  </a:cubicBezTo>
                  <a:cubicBezTo>
                    <a:pt x="486" y="1"/>
                    <a:pt x="484" y="1"/>
                    <a:pt x="48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1"/>
            <p:cNvSpPr/>
            <p:nvPr/>
          </p:nvSpPr>
          <p:spPr>
            <a:xfrm>
              <a:off x="3070875" y="4171925"/>
              <a:ext cx="100" cy="125"/>
            </a:xfrm>
            <a:custGeom>
              <a:avLst/>
              <a:gdLst/>
              <a:ahLst/>
              <a:cxnLst/>
              <a:rect l="l" t="t" r="r" b="b"/>
              <a:pathLst>
                <a:path w="4" h="5" extrusionOk="0">
                  <a:moveTo>
                    <a:pt x="3" y="4"/>
                  </a:moveTo>
                  <a:lnTo>
                    <a:pt x="0"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1"/>
            <p:cNvSpPr/>
            <p:nvPr/>
          </p:nvSpPr>
          <p:spPr>
            <a:xfrm>
              <a:off x="3071150" y="4172075"/>
              <a:ext cx="50" cy="50"/>
            </a:xfrm>
            <a:custGeom>
              <a:avLst/>
              <a:gdLst/>
              <a:ahLst/>
              <a:cxnLst/>
              <a:rect l="l" t="t" r="r" b="b"/>
              <a:pathLst>
                <a:path w="2" h="2" extrusionOk="0">
                  <a:moveTo>
                    <a:pt x="1" y="0"/>
                  </a:moveTo>
                  <a:cubicBezTo>
                    <a:pt x="1" y="0"/>
                    <a:pt x="0" y="0"/>
                    <a:pt x="0" y="1"/>
                  </a:cubicBezTo>
                  <a:lnTo>
                    <a:pt x="2" y="1"/>
                  </a:lnTo>
                  <a:cubicBezTo>
                    <a:pt x="2" y="0"/>
                    <a:pt x="1" y="0"/>
                    <a:pt x="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1"/>
            <p:cNvSpPr/>
            <p:nvPr/>
          </p:nvSpPr>
          <p:spPr>
            <a:xfrm>
              <a:off x="3071175" y="4172100"/>
              <a:ext cx="500" cy="175"/>
            </a:xfrm>
            <a:custGeom>
              <a:avLst/>
              <a:gdLst/>
              <a:ahLst/>
              <a:cxnLst/>
              <a:rect l="l" t="t" r="r" b="b"/>
              <a:pathLst>
                <a:path w="20" h="7" extrusionOk="0">
                  <a:moveTo>
                    <a:pt x="1" y="0"/>
                  </a:moveTo>
                  <a:lnTo>
                    <a:pt x="1" y="0"/>
                  </a:lnTo>
                  <a:cubicBezTo>
                    <a:pt x="1" y="1"/>
                    <a:pt x="2" y="1"/>
                    <a:pt x="3" y="1"/>
                  </a:cubicBezTo>
                  <a:lnTo>
                    <a:pt x="3" y="1"/>
                  </a:lnTo>
                  <a:cubicBezTo>
                    <a:pt x="2" y="1"/>
                    <a:pt x="2" y="0"/>
                    <a:pt x="1" y="0"/>
                  </a:cubicBezTo>
                  <a:close/>
                  <a:moveTo>
                    <a:pt x="3" y="1"/>
                  </a:moveTo>
                  <a:cubicBezTo>
                    <a:pt x="3" y="2"/>
                    <a:pt x="4" y="3"/>
                    <a:pt x="4" y="3"/>
                  </a:cubicBezTo>
                  <a:cubicBezTo>
                    <a:pt x="6" y="5"/>
                    <a:pt x="12" y="5"/>
                    <a:pt x="17" y="6"/>
                  </a:cubicBezTo>
                  <a:lnTo>
                    <a:pt x="17" y="6"/>
                  </a:lnTo>
                  <a:cubicBezTo>
                    <a:pt x="12" y="5"/>
                    <a:pt x="7" y="3"/>
                    <a:pt x="3" y="1"/>
                  </a:cubicBezTo>
                  <a:close/>
                  <a:moveTo>
                    <a:pt x="17" y="6"/>
                  </a:moveTo>
                  <a:cubicBezTo>
                    <a:pt x="18" y="6"/>
                    <a:pt x="19" y="6"/>
                    <a:pt x="19" y="6"/>
                  </a:cubicBezTo>
                  <a:cubicBezTo>
                    <a:pt x="19" y="6"/>
                    <a:pt x="18" y="6"/>
                    <a:pt x="17" y="6"/>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1"/>
            <p:cNvSpPr/>
            <p:nvPr/>
          </p:nvSpPr>
          <p:spPr>
            <a:xfrm>
              <a:off x="3071650" y="4172300"/>
              <a:ext cx="175" cy="100"/>
            </a:xfrm>
            <a:custGeom>
              <a:avLst/>
              <a:gdLst/>
              <a:ahLst/>
              <a:cxnLst/>
              <a:rect l="l" t="t" r="r" b="b"/>
              <a:pathLst>
                <a:path w="7" h="4" extrusionOk="0">
                  <a:moveTo>
                    <a:pt x="0" y="0"/>
                  </a:moveTo>
                  <a:cubicBezTo>
                    <a:pt x="4" y="0"/>
                    <a:pt x="4" y="2"/>
                    <a:pt x="7" y="3"/>
                  </a:cubicBezTo>
                  <a:cubicBezTo>
                    <a:pt x="5" y="0"/>
                    <a:pt x="4" y="0"/>
                    <a:pt x="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1"/>
            <p:cNvSpPr/>
            <p:nvPr/>
          </p:nvSpPr>
          <p:spPr>
            <a:xfrm>
              <a:off x="2994850" y="3975725"/>
              <a:ext cx="60700" cy="206350"/>
            </a:xfrm>
            <a:custGeom>
              <a:avLst/>
              <a:gdLst/>
              <a:ahLst/>
              <a:cxnLst/>
              <a:rect l="l" t="t" r="r" b="b"/>
              <a:pathLst>
                <a:path w="2428" h="8254" extrusionOk="0">
                  <a:moveTo>
                    <a:pt x="891" y="3199"/>
                  </a:moveTo>
                  <a:cubicBezTo>
                    <a:pt x="888" y="3219"/>
                    <a:pt x="885" y="3235"/>
                    <a:pt x="881" y="3254"/>
                  </a:cubicBezTo>
                  <a:cubicBezTo>
                    <a:pt x="885" y="3233"/>
                    <a:pt x="888" y="3219"/>
                    <a:pt x="891" y="3199"/>
                  </a:cubicBezTo>
                  <a:close/>
                  <a:moveTo>
                    <a:pt x="1292" y="0"/>
                  </a:moveTo>
                  <a:cubicBezTo>
                    <a:pt x="1238" y="0"/>
                    <a:pt x="1186" y="11"/>
                    <a:pt x="1137" y="32"/>
                  </a:cubicBezTo>
                  <a:lnTo>
                    <a:pt x="1137" y="33"/>
                  </a:lnTo>
                  <a:cubicBezTo>
                    <a:pt x="981" y="360"/>
                    <a:pt x="823" y="689"/>
                    <a:pt x="663" y="1016"/>
                  </a:cubicBezTo>
                  <a:cubicBezTo>
                    <a:pt x="571" y="1236"/>
                    <a:pt x="481" y="1455"/>
                    <a:pt x="394" y="1677"/>
                  </a:cubicBezTo>
                  <a:cubicBezTo>
                    <a:pt x="142" y="2535"/>
                    <a:pt x="1" y="3426"/>
                    <a:pt x="4" y="4325"/>
                  </a:cubicBezTo>
                  <a:cubicBezTo>
                    <a:pt x="10" y="5050"/>
                    <a:pt x="138" y="5784"/>
                    <a:pt x="419" y="6451"/>
                  </a:cubicBezTo>
                  <a:cubicBezTo>
                    <a:pt x="550" y="6766"/>
                    <a:pt x="716" y="7065"/>
                    <a:pt x="913" y="7342"/>
                  </a:cubicBezTo>
                  <a:cubicBezTo>
                    <a:pt x="1034" y="7506"/>
                    <a:pt x="1167" y="7661"/>
                    <a:pt x="1313" y="7805"/>
                  </a:cubicBezTo>
                  <a:cubicBezTo>
                    <a:pt x="1457" y="7951"/>
                    <a:pt x="1629" y="8076"/>
                    <a:pt x="1798" y="8195"/>
                  </a:cubicBezTo>
                  <a:cubicBezTo>
                    <a:pt x="1857" y="8236"/>
                    <a:pt x="1925" y="8254"/>
                    <a:pt x="1993" y="8254"/>
                  </a:cubicBezTo>
                  <a:cubicBezTo>
                    <a:pt x="2138" y="8254"/>
                    <a:pt x="2286" y="8171"/>
                    <a:pt x="2357" y="8048"/>
                  </a:cubicBezTo>
                  <a:cubicBezTo>
                    <a:pt x="2410" y="7954"/>
                    <a:pt x="2427" y="7843"/>
                    <a:pt x="2402" y="7738"/>
                  </a:cubicBezTo>
                  <a:cubicBezTo>
                    <a:pt x="2373" y="7627"/>
                    <a:pt x="2304" y="7553"/>
                    <a:pt x="2213" y="7489"/>
                  </a:cubicBezTo>
                  <a:cubicBezTo>
                    <a:pt x="2139" y="7440"/>
                    <a:pt x="2069" y="7390"/>
                    <a:pt x="2002" y="7335"/>
                  </a:cubicBezTo>
                  <a:lnTo>
                    <a:pt x="2002" y="7335"/>
                  </a:lnTo>
                  <a:lnTo>
                    <a:pt x="2086" y="7400"/>
                  </a:lnTo>
                  <a:cubicBezTo>
                    <a:pt x="1912" y="7251"/>
                    <a:pt x="1753" y="7088"/>
                    <a:pt x="1610" y="6910"/>
                  </a:cubicBezTo>
                  <a:cubicBezTo>
                    <a:pt x="1430" y="6659"/>
                    <a:pt x="1278" y="6390"/>
                    <a:pt x="1156" y="6105"/>
                  </a:cubicBezTo>
                  <a:cubicBezTo>
                    <a:pt x="1015" y="5731"/>
                    <a:pt x="918" y="5342"/>
                    <a:pt x="863" y="4946"/>
                  </a:cubicBezTo>
                  <a:cubicBezTo>
                    <a:pt x="799" y="4347"/>
                    <a:pt x="821" y="3745"/>
                    <a:pt x="898" y="3152"/>
                  </a:cubicBezTo>
                  <a:lnTo>
                    <a:pt x="898" y="3155"/>
                  </a:lnTo>
                  <a:cubicBezTo>
                    <a:pt x="1025" y="2350"/>
                    <a:pt x="1248" y="1563"/>
                    <a:pt x="1565" y="811"/>
                  </a:cubicBezTo>
                  <a:lnTo>
                    <a:pt x="1565" y="811"/>
                  </a:lnTo>
                  <a:lnTo>
                    <a:pt x="1526" y="907"/>
                  </a:lnTo>
                  <a:cubicBezTo>
                    <a:pt x="1568" y="810"/>
                    <a:pt x="1613" y="709"/>
                    <a:pt x="1657" y="614"/>
                  </a:cubicBezTo>
                  <a:cubicBezTo>
                    <a:pt x="1703" y="511"/>
                    <a:pt x="1728" y="415"/>
                    <a:pt x="1698" y="302"/>
                  </a:cubicBezTo>
                  <a:cubicBezTo>
                    <a:pt x="1671" y="199"/>
                    <a:pt x="1604" y="110"/>
                    <a:pt x="1510" y="55"/>
                  </a:cubicBezTo>
                  <a:cubicBezTo>
                    <a:pt x="1447" y="19"/>
                    <a:pt x="1375" y="0"/>
                    <a:pt x="1303" y="0"/>
                  </a:cubicBezTo>
                  <a:cubicBezTo>
                    <a:pt x="1300" y="0"/>
                    <a:pt x="1296" y="0"/>
                    <a:pt x="129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1"/>
            <p:cNvSpPr/>
            <p:nvPr/>
          </p:nvSpPr>
          <p:spPr>
            <a:xfrm>
              <a:off x="3071500" y="3997550"/>
              <a:ext cx="59150" cy="98800"/>
            </a:xfrm>
            <a:custGeom>
              <a:avLst/>
              <a:gdLst/>
              <a:ahLst/>
              <a:cxnLst/>
              <a:rect l="l" t="t" r="r" b="b"/>
              <a:pathLst>
                <a:path w="2366" h="3952" extrusionOk="0">
                  <a:moveTo>
                    <a:pt x="22" y="678"/>
                  </a:moveTo>
                  <a:cubicBezTo>
                    <a:pt x="22" y="678"/>
                    <a:pt x="22" y="678"/>
                    <a:pt x="22" y="679"/>
                  </a:cubicBezTo>
                  <a:cubicBezTo>
                    <a:pt x="22" y="679"/>
                    <a:pt x="22" y="678"/>
                    <a:pt x="22" y="678"/>
                  </a:cubicBezTo>
                  <a:close/>
                  <a:moveTo>
                    <a:pt x="481" y="1"/>
                  </a:moveTo>
                  <a:cubicBezTo>
                    <a:pt x="360" y="1"/>
                    <a:pt x="248" y="57"/>
                    <a:pt x="174" y="151"/>
                  </a:cubicBezTo>
                  <a:lnTo>
                    <a:pt x="172" y="151"/>
                  </a:lnTo>
                  <a:cubicBezTo>
                    <a:pt x="119" y="325"/>
                    <a:pt x="69" y="500"/>
                    <a:pt x="22" y="678"/>
                  </a:cubicBezTo>
                  <a:lnTo>
                    <a:pt x="22" y="678"/>
                  </a:lnTo>
                  <a:cubicBezTo>
                    <a:pt x="23" y="677"/>
                    <a:pt x="24" y="677"/>
                    <a:pt x="24" y="676"/>
                  </a:cubicBezTo>
                  <a:lnTo>
                    <a:pt x="24" y="676"/>
                  </a:lnTo>
                  <a:cubicBezTo>
                    <a:pt x="24" y="677"/>
                    <a:pt x="22" y="679"/>
                    <a:pt x="22" y="682"/>
                  </a:cubicBezTo>
                  <a:lnTo>
                    <a:pt x="22" y="684"/>
                  </a:lnTo>
                  <a:lnTo>
                    <a:pt x="22" y="691"/>
                  </a:lnTo>
                  <a:cubicBezTo>
                    <a:pt x="21" y="693"/>
                    <a:pt x="21" y="696"/>
                    <a:pt x="21" y="698"/>
                  </a:cubicBezTo>
                  <a:cubicBezTo>
                    <a:pt x="19" y="701"/>
                    <a:pt x="19" y="702"/>
                    <a:pt x="19" y="705"/>
                  </a:cubicBezTo>
                  <a:cubicBezTo>
                    <a:pt x="0" y="893"/>
                    <a:pt x="2" y="1081"/>
                    <a:pt x="25" y="1269"/>
                  </a:cubicBezTo>
                  <a:cubicBezTo>
                    <a:pt x="64" y="1632"/>
                    <a:pt x="194" y="1985"/>
                    <a:pt x="354" y="2310"/>
                  </a:cubicBezTo>
                  <a:cubicBezTo>
                    <a:pt x="564" y="2730"/>
                    <a:pt x="839" y="3115"/>
                    <a:pt x="1168" y="3450"/>
                  </a:cubicBezTo>
                  <a:cubicBezTo>
                    <a:pt x="1190" y="3466"/>
                    <a:pt x="1211" y="3483"/>
                    <a:pt x="1232" y="3502"/>
                  </a:cubicBezTo>
                  <a:cubicBezTo>
                    <a:pt x="1475" y="3649"/>
                    <a:pt x="1724" y="3785"/>
                    <a:pt x="1976" y="3910"/>
                  </a:cubicBezTo>
                  <a:cubicBezTo>
                    <a:pt x="2004" y="3921"/>
                    <a:pt x="2032" y="3935"/>
                    <a:pt x="2059" y="3951"/>
                  </a:cubicBezTo>
                  <a:cubicBezTo>
                    <a:pt x="2125" y="3928"/>
                    <a:pt x="2184" y="3887"/>
                    <a:pt x="2228" y="3834"/>
                  </a:cubicBezTo>
                  <a:cubicBezTo>
                    <a:pt x="2366" y="3671"/>
                    <a:pt x="2357" y="3392"/>
                    <a:pt x="2180" y="3259"/>
                  </a:cubicBezTo>
                  <a:cubicBezTo>
                    <a:pt x="1987" y="3107"/>
                    <a:pt x="1805" y="2940"/>
                    <a:pt x="1638" y="2760"/>
                  </a:cubicBezTo>
                  <a:cubicBezTo>
                    <a:pt x="1428" y="2518"/>
                    <a:pt x="1245" y="2254"/>
                    <a:pt x="1092" y="1974"/>
                  </a:cubicBezTo>
                  <a:cubicBezTo>
                    <a:pt x="990" y="1756"/>
                    <a:pt x="908" y="1529"/>
                    <a:pt x="852" y="1294"/>
                  </a:cubicBezTo>
                  <a:cubicBezTo>
                    <a:pt x="830" y="1134"/>
                    <a:pt x="821" y="973"/>
                    <a:pt x="824" y="812"/>
                  </a:cubicBezTo>
                  <a:cubicBezTo>
                    <a:pt x="838" y="704"/>
                    <a:pt x="857" y="596"/>
                    <a:pt x="883" y="489"/>
                  </a:cubicBezTo>
                  <a:cubicBezTo>
                    <a:pt x="938" y="273"/>
                    <a:pt x="772" y="53"/>
                    <a:pt x="562" y="12"/>
                  </a:cubicBezTo>
                  <a:cubicBezTo>
                    <a:pt x="536" y="6"/>
                    <a:pt x="509" y="1"/>
                    <a:pt x="48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1"/>
            <p:cNvSpPr/>
            <p:nvPr/>
          </p:nvSpPr>
          <p:spPr>
            <a:xfrm>
              <a:off x="3072000" y="4014500"/>
              <a:ext cx="75" cy="75"/>
            </a:xfrm>
            <a:custGeom>
              <a:avLst/>
              <a:gdLst/>
              <a:ahLst/>
              <a:cxnLst/>
              <a:rect l="l" t="t" r="r" b="b"/>
              <a:pathLst>
                <a:path w="3" h="3" extrusionOk="0">
                  <a:moveTo>
                    <a:pt x="2" y="1"/>
                  </a:moveTo>
                  <a:cubicBezTo>
                    <a:pt x="1" y="1"/>
                    <a:pt x="1" y="2"/>
                    <a:pt x="2" y="2"/>
                  </a:cubicBezTo>
                  <a:lnTo>
                    <a:pt x="2"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1"/>
            <p:cNvSpPr/>
            <p:nvPr/>
          </p:nvSpPr>
          <p:spPr>
            <a:xfrm>
              <a:off x="3072000" y="4014625"/>
              <a:ext cx="25" cy="250"/>
            </a:xfrm>
            <a:custGeom>
              <a:avLst/>
              <a:gdLst/>
              <a:ahLst/>
              <a:cxnLst/>
              <a:rect l="l" t="t" r="r" b="b"/>
              <a:pathLst>
                <a:path w="1" h="10" extrusionOk="0">
                  <a:moveTo>
                    <a:pt x="1" y="10"/>
                  </a:moveTo>
                  <a:lnTo>
                    <a:pt x="1" y="7"/>
                  </a:lnTo>
                  <a:lnTo>
                    <a:pt x="1" y="1"/>
                  </a:lnTo>
                  <a:cubicBezTo>
                    <a:pt x="1" y="4"/>
                    <a:pt x="1" y="7"/>
                    <a:pt x="1" y="1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1"/>
            <p:cNvSpPr/>
            <p:nvPr/>
          </p:nvSpPr>
          <p:spPr>
            <a:xfrm>
              <a:off x="5794600" y="3869475"/>
              <a:ext cx="38675" cy="111675"/>
            </a:xfrm>
            <a:custGeom>
              <a:avLst/>
              <a:gdLst/>
              <a:ahLst/>
              <a:cxnLst/>
              <a:rect l="l" t="t" r="r" b="b"/>
              <a:pathLst>
                <a:path w="1547" h="4467" extrusionOk="0">
                  <a:moveTo>
                    <a:pt x="417" y="1"/>
                  </a:moveTo>
                  <a:cubicBezTo>
                    <a:pt x="369" y="1"/>
                    <a:pt x="320" y="12"/>
                    <a:pt x="276" y="29"/>
                  </a:cubicBezTo>
                  <a:lnTo>
                    <a:pt x="275" y="29"/>
                  </a:lnTo>
                  <a:cubicBezTo>
                    <a:pt x="175" y="70"/>
                    <a:pt x="95" y="148"/>
                    <a:pt x="53" y="248"/>
                  </a:cubicBezTo>
                  <a:cubicBezTo>
                    <a:pt x="13" y="338"/>
                    <a:pt x="1" y="469"/>
                    <a:pt x="49" y="562"/>
                  </a:cubicBezTo>
                  <a:cubicBezTo>
                    <a:pt x="275" y="987"/>
                    <a:pt x="469" y="1424"/>
                    <a:pt x="604" y="1888"/>
                  </a:cubicBezTo>
                  <a:cubicBezTo>
                    <a:pt x="635" y="1993"/>
                    <a:pt x="671" y="2097"/>
                    <a:pt x="693" y="2207"/>
                  </a:cubicBezTo>
                  <a:cubicBezTo>
                    <a:pt x="705" y="2267"/>
                    <a:pt x="716" y="2328"/>
                    <a:pt x="723" y="2389"/>
                  </a:cubicBezTo>
                  <a:cubicBezTo>
                    <a:pt x="727" y="2401"/>
                    <a:pt x="732" y="2415"/>
                    <a:pt x="735" y="2429"/>
                  </a:cubicBezTo>
                  <a:cubicBezTo>
                    <a:pt x="741" y="2561"/>
                    <a:pt x="751" y="2692"/>
                    <a:pt x="745" y="2822"/>
                  </a:cubicBezTo>
                  <a:cubicBezTo>
                    <a:pt x="738" y="2982"/>
                    <a:pt x="721" y="3139"/>
                    <a:pt x="693" y="3295"/>
                  </a:cubicBezTo>
                  <a:cubicBezTo>
                    <a:pt x="666" y="3425"/>
                    <a:pt x="623" y="3552"/>
                    <a:pt x="566" y="3671"/>
                  </a:cubicBezTo>
                  <a:cubicBezTo>
                    <a:pt x="546" y="3713"/>
                    <a:pt x="522" y="3752"/>
                    <a:pt x="496" y="3788"/>
                  </a:cubicBezTo>
                  <a:cubicBezTo>
                    <a:pt x="485" y="3818"/>
                    <a:pt x="471" y="3845"/>
                    <a:pt x="457" y="3871"/>
                  </a:cubicBezTo>
                  <a:cubicBezTo>
                    <a:pt x="455" y="3876"/>
                    <a:pt x="453" y="3879"/>
                    <a:pt x="452" y="3882"/>
                  </a:cubicBezTo>
                  <a:cubicBezTo>
                    <a:pt x="450" y="3887"/>
                    <a:pt x="447" y="3890"/>
                    <a:pt x="446" y="3893"/>
                  </a:cubicBezTo>
                  <a:cubicBezTo>
                    <a:pt x="421" y="3943"/>
                    <a:pt x="388" y="3992"/>
                    <a:pt x="350" y="4036"/>
                  </a:cubicBezTo>
                  <a:cubicBezTo>
                    <a:pt x="336" y="4059"/>
                    <a:pt x="322" y="4083"/>
                    <a:pt x="305" y="4106"/>
                  </a:cubicBezTo>
                  <a:cubicBezTo>
                    <a:pt x="319" y="4216"/>
                    <a:pt x="375" y="4314"/>
                    <a:pt x="461" y="4382"/>
                  </a:cubicBezTo>
                  <a:cubicBezTo>
                    <a:pt x="532" y="4438"/>
                    <a:pt x="625" y="4466"/>
                    <a:pt x="718" y="4466"/>
                  </a:cubicBezTo>
                  <a:cubicBezTo>
                    <a:pt x="783" y="4466"/>
                    <a:pt x="848" y="4452"/>
                    <a:pt x="904" y="4424"/>
                  </a:cubicBezTo>
                  <a:cubicBezTo>
                    <a:pt x="947" y="4371"/>
                    <a:pt x="984" y="4321"/>
                    <a:pt x="1023" y="4267"/>
                  </a:cubicBezTo>
                  <a:lnTo>
                    <a:pt x="1023" y="4267"/>
                  </a:lnTo>
                  <a:lnTo>
                    <a:pt x="1020" y="4269"/>
                  </a:lnTo>
                  <a:cubicBezTo>
                    <a:pt x="1097" y="4164"/>
                    <a:pt x="1169" y="4053"/>
                    <a:pt x="1243" y="3943"/>
                  </a:cubicBezTo>
                  <a:cubicBezTo>
                    <a:pt x="1332" y="3773"/>
                    <a:pt x="1399" y="3591"/>
                    <a:pt x="1444" y="3405"/>
                  </a:cubicBezTo>
                  <a:cubicBezTo>
                    <a:pt x="1534" y="3040"/>
                    <a:pt x="1546" y="2677"/>
                    <a:pt x="1512" y="2303"/>
                  </a:cubicBezTo>
                  <a:cubicBezTo>
                    <a:pt x="1482" y="1996"/>
                    <a:pt x="1401" y="1693"/>
                    <a:pt x="1307" y="1399"/>
                  </a:cubicBezTo>
                  <a:cubicBezTo>
                    <a:pt x="1138" y="1067"/>
                    <a:pt x="962" y="742"/>
                    <a:pt x="790" y="410"/>
                  </a:cubicBezTo>
                  <a:cubicBezTo>
                    <a:pt x="707" y="278"/>
                    <a:pt x="621" y="147"/>
                    <a:pt x="538" y="17"/>
                  </a:cubicBezTo>
                  <a:cubicBezTo>
                    <a:pt x="502" y="6"/>
                    <a:pt x="464" y="1"/>
                    <a:pt x="427" y="1"/>
                  </a:cubicBezTo>
                  <a:cubicBezTo>
                    <a:pt x="424" y="1"/>
                    <a:pt x="420" y="1"/>
                    <a:pt x="41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1"/>
            <p:cNvSpPr/>
            <p:nvPr/>
          </p:nvSpPr>
          <p:spPr>
            <a:xfrm>
              <a:off x="5848200" y="3847150"/>
              <a:ext cx="76475" cy="227125"/>
            </a:xfrm>
            <a:custGeom>
              <a:avLst/>
              <a:gdLst/>
              <a:ahLst/>
              <a:cxnLst/>
              <a:rect l="l" t="t" r="r" b="b"/>
              <a:pathLst>
                <a:path w="3059" h="9085" extrusionOk="0">
                  <a:moveTo>
                    <a:pt x="431" y="0"/>
                  </a:moveTo>
                  <a:cubicBezTo>
                    <a:pt x="378" y="0"/>
                    <a:pt x="324" y="9"/>
                    <a:pt x="274" y="28"/>
                  </a:cubicBezTo>
                  <a:lnTo>
                    <a:pt x="276" y="30"/>
                  </a:lnTo>
                  <a:cubicBezTo>
                    <a:pt x="174" y="69"/>
                    <a:pt x="94" y="147"/>
                    <a:pt x="50" y="247"/>
                  </a:cubicBezTo>
                  <a:cubicBezTo>
                    <a:pt x="11" y="337"/>
                    <a:pt x="0" y="474"/>
                    <a:pt x="49" y="561"/>
                  </a:cubicBezTo>
                  <a:cubicBezTo>
                    <a:pt x="811" y="1907"/>
                    <a:pt x="1575" y="3271"/>
                    <a:pt x="1983" y="4771"/>
                  </a:cubicBezTo>
                  <a:lnTo>
                    <a:pt x="1983" y="4758"/>
                  </a:lnTo>
                  <a:cubicBezTo>
                    <a:pt x="2111" y="5298"/>
                    <a:pt x="2191" y="5838"/>
                    <a:pt x="2188" y="6394"/>
                  </a:cubicBezTo>
                  <a:cubicBezTo>
                    <a:pt x="2172" y="6714"/>
                    <a:pt x="2130" y="7030"/>
                    <a:pt x="2056" y="7341"/>
                  </a:cubicBezTo>
                  <a:cubicBezTo>
                    <a:pt x="1948" y="7713"/>
                    <a:pt x="1796" y="8068"/>
                    <a:pt x="1604" y="8403"/>
                  </a:cubicBezTo>
                  <a:cubicBezTo>
                    <a:pt x="1619" y="8370"/>
                    <a:pt x="1638" y="8342"/>
                    <a:pt x="1654" y="8309"/>
                  </a:cubicBezTo>
                  <a:lnTo>
                    <a:pt x="1654" y="8309"/>
                  </a:lnTo>
                  <a:cubicBezTo>
                    <a:pt x="1632" y="8351"/>
                    <a:pt x="1607" y="8390"/>
                    <a:pt x="1585" y="8426"/>
                  </a:cubicBezTo>
                  <a:cubicBezTo>
                    <a:pt x="1524" y="8520"/>
                    <a:pt x="1488" y="8610"/>
                    <a:pt x="1500" y="8724"/>
                  </a:cubicBezTo>
                  <a:cubicBezTo>
                    <a:pt x="1513" y="8834"/>
                    <a:pt x="1569" y="8932"/>
                    <a:pt x="1657" y="8998"/>
                  </a:cubicBezTo>
                  <a:cubicBezTo>
                    <a:pt x="1728" y="9054"/>
                    <a:pt x="1814" y="9084"/>
                    <a:pt x="1902" y="9084"/>
                  </a:cubicBezTo>
                  <a:cubicBezTo>
                    <a:pt x="1920" y="9084"/>
                    <a:pt x="1937" y="9083"/>
                    <a:pt x="1954" y="9081"/>
                  </a:cubicBezTo>
                  <a:cubicBezTo>
                    <a:pt x="1978" y="9079"/>
                    <a:pt x="2001" y="9076"/>
                    <a:pt x="2025" y="9068"/>
                  </a:cubicBezTo>
                  <a:cubicBezTo>
                    <a:pt x="2053" y="9040"/>
                    <a:pt x="2081" y="9007"/>
                    <a:pt x="2111" y="8976"/>
                  </a:cubicBezTo>
                  <a:cubicBezTo>
                    <a:pt x="2170" y="8910"/>
                    <a:pt x="2231" y="8844"/>
                    <a:pt x="2291" y="8776"/>
                  </a:cubicBezTo>
                  <a:cubicBezTo>
                    <a:pt x="2357" y="8680"/>
                    <a:pt x="2419" y="8583"/>
                    <a:pt x="2479" y="8486"/>
                  </a:cubicBezTo>
                  <a:cubicBezTo>
                    <a:pt x="2579" y="8292"/>
                    <a:pt x="2665" y="8091"/>
                    <a:pt x="2739" y="7886"/>
                  </a:cubicBezTo>
                  <a:cubicBezTo>
                    <a:pt x="2864" y="7540"/>
                    <a:pt x="2934" y="7172"/>
                    <a:pt x="2977" y="6804"/>
                  </a:cubicBezTo>
                  <a:cubicBezTo>
                    <a:pt x="3058" y="6058"/>
                    <a:pt x="2956" y="5298"/>
                    <a:pt x="2768" y="4572"/>
                  </a:cubicBezTo>
                  <a:cubicBezTo>
                    <a:pt x="2372" y="3026"/>
                    <a:pt x="1583" y="1628"/>
                    <a:pt x="808" y="252"/>
                  </a:cubicBezTo>
                  <a:cubicBezTo>
                    <a:pt x="750" y="153"/>
                    <a:pt x="696" y="77"/>
                    <a:pt x="587" y="28"/>
                  </a:cubicBezTo>
                  <a:cubicBezTo>
                    <a:pt x="537" y="9"/>
                    <a:pt x="484" y="0"/>
                    <a:pt x="43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1"/>
            <p:cNvSpPr/>
            <p:nvPr/>
          </p:nvSpPr>
          <p:spPr>
            <a:xfrm>
              <a:off x="5791900" y="3871525"/>
              <a:ext cx="22150" cy="32150"/>
            </a:xfrm>
            <a:custGeom>
              <a:avLst/>
              <a:gdLst/>
              <a:ahLst/>
              <a:cxnLst/>
              <a:rect l="l" t="t" r="r" b="b"/>
              <a:pathLst>
                <a:path w="886" h="1286" extrusionOk="0">
                  <a:moveTo>
                    <a:pt x="205" y="0"/>
                  </a:moveTo>
                  <a:cubicBezTo>
                    <a:pt x="169" y="0"/>
                    <a:pt x="133" y="10"/>
                    <a:pt x="101" y="29"/>
                  </a:cubicBezTo>
                  <a:lnTo>
                    <a:pt x="101" y="30"/>
                  </a:lnTo>
                  <a:cubicBezTo>
                    <a:pt x="57" y="58"/>
                    <a:pt x="24" y="102"/>
                    <a:pt x="12" y="154"/>
                  </a:cubicBezTo>
                  <a:cubicBezTo>
                    <a:pt x="1" y="207"/>
                    <a:pt x="10" y="263"/>
                    <a:pt x="37" y="310"/>
                  </a:cubicBezTo>
                  <a:cubicBezTo>
                    <a:pt x="187" y="608"/>
                    <a:pt x="350" y="894"/>
                    <a:pt x="500" y="1192"/>
                  </a:cubicBezTo>
                  <a:cubicBezTo>
                    <a:pt x="533" y="1255"/>
                    <a:pt x="604" y="1285"/>
                    <a:pt x="674" y="1285"/>
                  </a:cubicBezTo>
                  <a:cubicBezTo>
                    <a:pt x="713" y="1285"/>
                    <a:pt x="753" y="1275"/>
                    <a:pt x="785" y="1256"/>
                  </a:cubicBezTo>
                  <a:cubicBezTo>
                    <a:pt x="829" y="1226"/>
                    <a:pt x="862" y="1182"/>
                    <a:pt x="875" y="1131"/>
                  </a:cubicBezTo>
                  <a:cubicBezTo>
                    <a:pt x="886" y="1078"/>
                    <a:pt x="876" y="1021"/>
                    <a:pt x="849" y="974"/>
                  </a:cubicBezTo>
                  <a:cubicBezTo>
                    <a:pt x="698" y="677"/>
                    <a:pt x="536" y="389"/>
                    <a:pt x="386" y="93"/>
                  </a:cubicBezTo>
                  <a:cubicBezTo>
                    <a:pt x="353" y="30"/>
                    <a:pt x="283" y="0"/>
                    <a:pt x="214" y="0"/>
                  </a:cubicBezTo>
                  <a:cubicBezTo>
                    <a:pt x="211" y="0"/>
                    <a:pt x="208" y="0"/>
                    <a:pt x="20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1"/>
            <p:cNvSpPr/>
            <p:nvPr/>
          </p:nvSpPr>
          <p:spPr>
            <a:xfrm>
              <a:off x="5790650" y="3870725"/>
              <a:ext cx="25750" cy="39125"/>
            </a:xfrm>
            <a:custGeom>
              <a:avLst/>
              <a:gdLst/>
              <a:ahLst/>
              <a:cxnLst/>
              <a:rect l="l" t="t" r="r" b="b"/>
              <a:pathLst>
                <a:path w="1030" h="1565" extrusionOk="0">
                  <a:moveTo>
                    <a:pt x="544" y="1296"/>
                  </a:moveTo>
                  <a:lnTo>
                    <a:pt x="544" y="1296"/>
                  </a:lnTo>
                  <a:cubicBezTo>
                    <a:pt x="545" y="1299"/>
                    <a:pt x="546" y="1302"/>
                    <a:pt x="547" y="1305"/>
                  </a:cubicBezTo>
                  <a:lnTo>
                    <a:pt x="547" y="1305"/>
                  </a:lnTo>
                  <a:cubicBezTo>
                    <a:pt x="546" y="1302"/>
                    <a:pt x="545" y="1299"/>
                    <a:pt x="544" y="1296"/>
                  </a:cubicBezTo>
                  <a:close/>
                  <a:moveTo>
                    <a:pt x="216" y="0"/>
                  </a:moveTo>
                  <a:cubicBezTo>
                    <a:pt x="177" y="0"/>
                    <a:pt x="139" y="11"/>
                    <a:pt x="106" y="32"/>
                  </a:cubicBezTo>
                  <a:cubicBezTo>
                    <a:pt x="62" y="61"/>
                    <a:pt x="29" y="106"/>
                    <a:pt x="16" y="156"/>
                  </a:cubicBezTo>
                  <a:cubicBezTo>
                    <a:pt x="1" y="214"/>
                    <a:pt x="16" y="263"/>
                    <a:pt x="43" y="313"/>
                  </a:cubicBezTo>
                  <a:cubicBezTo>
                    <a:pt x="200" y="649"/>
                    <a:pt x="384" y="962"/>
                    <a:pt x="544" y="1296"/>
                  </a:cubicBezTo>
                  <a:cubicBezTo>
                    <a:pt x="544" y="1296"/>
                    <a:pt x="544" y="1296"/>
                    <a:pt x="544" y="1296"/>
                  </a:cubicBezTo>
                  <a:lnTo>
                    <a:pt x="544" y="1296"/>
                  </a:lnTo>
                  <a:lnTo>
                    <a:pt x="563" y="1335"/>
                  </a:lnTo>
                  <a:cubicBezTo>
                    <a:pt x="557" y="1325"/>
                    <a:pt x="551" y="1315"/>
                    <a:pt x="547" y="1305"/>
                  </a:cubicBezTo>
                  <a:lnTo>
                    <a:pt x="547" y="1305"/>
                  </a:lnTo>
                  <a:cubicBezTo>
                    <a:pt x="561" y="1341"/>
                    <a:pt x="577" y="1379"/>
                    <a:pt x="594" y="1418"/>
                  </a:cubicBezTo>
                  <a:cubicBezTo>
                    <a:pt x="610" y="1470"/>
                    <a:pt x="646" y="1514"/>
                    <a:pt x="694" y="1539"/>
                  </a:cubicBezTo>
                  <a:cubicBezTo>
                    <a:pt x="723" y="1556"/>
                    <a:pt x="757" y="1564"/>
                    <a:pt x="791" y="1564"/>
                  </a:cubicBezTo>
                  <a:cubicBezTo>
                    <a:pt x="810" y="1564"/>
                    <a:pt x="829" y="1561"/>
                    <a:pt x="848" y="1556"/>
                  </a:cubicBezTo>
                  <a:cubicBezTo>
                    <a:pt x="945" y="1526"/>
                    <a:pt x="1029" y="1406"/>
                    <a:pt x="984" y="1299"/>
                  </a:cubicBezTo>
                  <a:cubicBezTo>
                    <a:pt x="906" y="1108"/>
                    <a:pt x="815" y="920"/>
                    <a:pt x="716" y="734"/>
                  </a:cubicBezTo>
                  <a:cubicBezTo>
                    <a:pt x="607" y="521"/>
                    <a:pt x="489" y="313"/>
                    <a:pt x="388" y="95"/>
                  </a:cubicBezTo>
                  <a:cubicBezTo>
                    <a:pt x="367" y="51"/>
                    <a:pt x="311" y="20"/>
                    <a:pt x="262" y="6"/>
                  </a:cubicBezTo>
                  <a:cubicBezTo>
                    <a:pt x="247" y="2"/>
                    <a:pt x="231" y="0"/>
                    <a:pt x="21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1"/>
            <p:cNvSpPr/>
            <p:nvPr/>
          </p:nvSpPr>
          <p:spPr>
            <a:xfrm>
              <a:off x="5794925" y="3876875"/>
              <a:ext cx="30975" cy="60125"/>
            </a:xfrm>
            <a:custGeom>
              <a:avLst/>
              <a:gdLst/>
              <a:ahLst/>
              <a:cxnLst/>
              <a:rect l="l" t="t" r="r" b="b"/>
              <a:pathLst>
                <a:path w="1239" h="2405" extrusionOk="0">
                  <a:moveTo>
                    <a:pt x="215" y="1"/>
                  </a:moveTo>
                  <a:cubicBezTo>
                    <a:pt x="176" y="2"/>
                    <a:pt x="138" y="13"/>
                    <a:pt x="107" y="34"/>
                  </a:cubicBezTo>
                  <a:lnTo>
                    <a:pt x="105" y="34"/>
                  </a:lnTo>
                  <a:cubicBezTo>
                    <a:pt x="60" y="62"/>
                    <a:pt x="27" y="107"/>
                    <a:pt x="13" y="159"/>
                  </a:cubicBezTo>
                  <a:cubicBezTo>
                    <a:pt x="0" y="215"/>
                    <a:pt x="16" y="264"/>
                    <a:pt x="40" y="316"/>
                  </a:cubicBezTo>
                  <a:cubicBezTo>
                    <a:pt x="141" y="532"/>
                    <a:pt x="240" y="749"/>
                    <a:pt x="339" y="970"/>
                  </a:cubicBezTo>
                  <a:cubicBezTo>
                    <a:pt x="339" y="969"/>
                    <a:pt x="339" y="968"/>
                    <a:pt x="338" y="965"/>
                  </a:cubicBezTo>
                  <a:lnTo>
                    <a:pt x="338" y="965"/>
                  </a:lnTo>
                  <a:cubicBezTo>
                    <a:pt x="428" y="1167"/>
                    <a:pt x="514" y="1371"/>
                    <a:pt x="594" y="1576"/>
                  </a:cubicBezTo>
                  <a:cubicBezTo>
                    <a:pt x="680" y="1798"/>
                    <a:pt x="754" y="2028"/>
                    <a:pt x="818" y="2259"/>
                  </a:cubicBezTo>
                  <a:cubicBezTo>
                    <a:pt x="842" y="2349"/>
                    <a:pt x="928" y="2405"/>
                    <a:pt x="1016" y="2405"/>
                  </a:cubicBezTo>
                  <a:cubicBezTo>
                    <a:pt x="1036" y="2405"/>
                    <a:pt x="1055" y="2402"/>
                    <a:pt x="1075" y="2396"/>
                  </a:cubicBezTo>
                  <a:cubicBezTo>
                    <a:pt x="1179" y="2362"/>
                    <a:pt x="1239" y="2251"/>
                    <a:pt x="1211" y="2144"/>
                  </a:cubicBezTo>
                  <a:cubicBezTo>
                    <a:pt x="1104" y="1775"/>
                    <a:pt x="976" y="1413"/>
                    <a:pt x="826" y="1061"/>
                  </a:cubicBezTo>
                  <a:cubicBezTo>
                    <a:pt x="688" y="735"/>
                    <a:pt x="534" y="419"/>
                    <a:pt x="387" y="96"/>
                  </a:cubicBezTo>
                  <a:cubicBezTo>
                    <a:pt x="365" y="53"/>
                    <a:pt x="307" y="20"/>
                    <a:pt x="263" y="7"/>
                  </a:cubicBezTo>
                  <a:cubicBezTo>
                    <a:pt x="246" y="4"/>
                    <a:pt x="231" y="2"/>
                    <a:pt x="21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1"/>
            <p:cNvSpPr/>
            <p:nvPr/>
          </p:nvSpPr>
          <p:spPr>
            <a:xfrm>
              <a:off x="5806000" y="3898800"/>
              <a:ext cx="18100" cy="41950"/>
            </a:xfrm>
            <a:custGeom>
              <a:avLst/>
              <a:gdLst/>
              <a:ahLst/>
              <a:cxnLst/>
              <a:rect l="l" t="t" r="r" b="b"/>
              <a:pathLst>
                <a:path w="724" h="1678" extrusionOk="0">
                  <a:moveTo>
                    <a:pt x="237" y="1"/>
                  </a:moveTo>
                  <a:cubicBezTo>
                    <a:pt x="217" y="1"/>
                    <a:pt x="196" y="4"/>
                    <a:pt x="177" y="10"/>
                  </a:cubicBezTo>
                  <a:lnTo>
                    <a:pt x="177" y="12"/>
                  </a:lnTo>
                  <a:cubicBezTo>
                    <a:pt x="71" y="40"/>
                    <a:pt x="1" y="157"/>
                    <a:pt x="37" y="264"/>
                  </a:cubicBezTo>
                  <a:cubicBezTo>
                    <a:pt x="85" y="400"/>
                    <a:pt x="126" y="538"/>
                    <a:pt x="163" y="679"/>
                  </a:cubicBezTo>
                  <a:cubicBezTo>
                    <a:pt x="212" y="860"/>
                    <a:pt x="243" y="1045"/>
                    <a:pt x="276" y="1231"/>
                  </a:cubicBezTo>
                  <a:cubicBezTo>
                    <a:pt x="273" y="1219"/>
                    <a:pt x="270" y="1203"/>
                    <a:pt x="267" y="1192"/>
                  </a:cubicBezTo>
                  <a:lnTo>
                    <a:pt x="267" y="1192"/>
                  </a:lnTo>
                  <a:cubicBezTo>
                    <a:pt x="268" y="1200"/>
                    <a:pt x="268" y="1208"/>
                    <a:pt x="270" y="1216"/>
                  </a:cubicBezTo>
                  <a:cubicBezTo>
                    <a:pt x="275" y="1228"/>
                    <a:pt x="278" y="1239"/>
                    <a:pt x="279" y="1252"/>
                  </a:cubicBezTo>
                  <a:cubicBezTo>
                    <a:pt x="279" y="1263"/>
                    <a:pt x="281" y="1274"/>
                    <a:pt x="281" y="1285"/>
                  </a:cubicBezTo>
                  <a:cubicBezTo>
                    <a:pt x="290" y="1349"/>
                    <a:pt x="300" y="1414"/>
                    <a:pt x="307" y="1480"/>
                  </a:cubicBezTo>
                  <a:cubicBezTo>
                    <a:pt x="314" y="1533"/>
                    <a:pt x="328" y="1582"/>
                    <a:pt x="372" y="1623"/>
                  </a:cubicBezTo>
                  <a:cubicBezTo>
                    <a:pt x="409" y="1659"/>
                    <a:pt x="458" y="1678"/>
                    <a:pt x="510" y="1678"/>
                  </a:cubicBezTo>
                  <a:cubicBezTo>
                    <a:pt x="512" y="1678"/>
                    <a:pt x="514" y="1678"/>
                    <a:pt x="516" y="1678"/>
                  </a:cubicBezTo>
                  <a:cubicBezTo>
                    <a:pt x="570" y="1678"/>
                    <a:pt x="622" y="1654"/>
                    <a:pt x="660" y="1615"/>
                  </a:cubicBezTo>
                  <a:cubicBezTo>
                    <a:pt x="694" y="1579"/>
                    <a:pt x="724" y="1521"/>
                    <a:pt x="716" y="1469"/>
                  </a:cubicBezTo>
                  <a:cubicBezTo>
                    <a:pt x="688" y="1259"/>
                    <a:pt x="657" y="1053"/>
                    <a:pt x="617" y="843"/>
                  </a:cubicBezTo>
                  <a:cubicBezTo>
                    <a:pt x="570" y="608"/>
                    <a:pt x="508" y="375"/>
                    <a:pt x="430" y="148"/>
                  </a:cubicBezTo>
                  <a:cubicBezTo>
                    <a:pt x="404" y="62"/>
                    <a:pt x="326" y="2"/>
                    <a:pt x="23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1"/>
            <p:cNvSpPr/>
            <p:nvPr/>
          </p:nvSpPr>
          <p:spPr>
            <a:xfrm>
              <a:off x="5806400" y="3939700"/>
              <a:ext cx="25550" cy="43250"/>
            </a:xfrm>
            <a:custGeom>
              <a:avLst/>
              <a:gdLst/>
              <a:ahLst/>
              <a:cxnLst/>
              <a:rect l="l" t="t" r="r" b="b"/>
              <a:pathLst>
                <a:path w="1022" h="1730" extrusionOk="0">
                  <a:moveTo>
                    <a:pt x="824" y="0"/>
                  </a:moveTo>
                  <a:cubicBezTo>
                    <a:pt x="821" y="0"/>
                    <a:pt x="819" y="1"/>
                    <a:pt x="816" y="1"/>
                  </a:cubicBezTo>
                  <a:cubicBezTo>
                    <a:pt x="813" y="1"/>
                    <a:pt x="811" y="1"/>
                    <a:pt x="809" y="1"/>
                  </a:cubicBezTo>
                  <a:cubicBezTo>
                    <a:pt x="772" y="1"/>
                    <a:pt x="736" y="11"/>
                    <a:pt x="705" y="31"/>
                  </a:cubicBezTo>
                  <a:cubicBezTo>
                    <a:pt x="662" y="56"/>
                    <a:pt x="622" y="107"/>
                    <a:pt x="616" y="154"/>
                  </a:cubicBezTo>
                  <a:cubicBezTo>
                    <a:pt x="598" y="269"/>
                    <a:pt x="583" y="381"/>
                    <a:pt x="561" y="492"/>
                  </a:cubicBezTo>
                  <a:cubicBezTo>
                    <a:pt x="539" y="596"/>
                    <a:pt x="512" y="699"/>
                    <a:pt x="479" y="799"/>
                  </a:cubicBezTo>
                  <a:cubicBezTo>
                    <a:pt x="454" y="867"/>
                    <a:pt x="426" y="932"/>
                    <a:pt x="395" y="995"/>
                  </a:cubicBezTo>
                  <a:cubicBezTo>
                    <a:pt x="365" y="1051"/>
                    <a:pt x="332" y="1106"/>
                    <a:pt x="295" y="1159"/>
                  </a:cubicBezTo>
                  <a:cubicBezTo>
                    <a:pt x="257" y="1210"/>
                    <a:pt x="213" y="1258"/>
                    <a:pt x="166" y="1302"/>
                  </a:cubicBezTo>
                  <a:cubicBezTo>
                    <a:pt x="144" y="1318"/>
                    <a:pt x="125" y="1335"/>
                    <a:pt x="105" y="1352"/>
                  </a:cubicBezTo>
                  <a:cubicBezTo>
                    <a:pt x="60" y="1382"/>
                    <a:pt x="27" y="1426"/>
                    <a:pt x="13" y="1477"/>
                  </a:cubicBezTo>
                  <a:cubicBezTo>
                    <a:pt x="0" y="1530"/>
                    <a:pt x="8" y="1587"/>
                    <a:pt x="38" y="1634"/>
                  </a:cubicBezTo>
                  <a:cubicBezTo>
                    <a:pt x="66" y="1678"/>
                    <a:pt x="111" y="1711"/>
                    <a:pt x="161" y="1723"/>
                  </a:cubicBezTo>
                  <a:cubicBezTo>
                    <a:pt x="178" y="1727"/>
                    <a:pt x="196" y="1729"/>
                    <a:pt x="214" y="1729"/>
                  </a:cubicBezTo>
                  <a:cubicBezTo>
                    <a:pt x="252" y="1729"/>
                    <a:pt x="292" y="1719"/>
                    <a:pt x="321" y="1698"/>
                  </a:cubicBezTo>
                  <a:cubicBezTo>
                    <a:pt x="363" y="1662"/>
                    <a:pt x="407" y="1628"/>
                    <a:pt x="453" y="1592"/>
                  </a:cubicBezTo>
                  <a:cubicBezTo>
                    <a:pt x="507" y="1541"/>
                    <a:pt x="558" y="1485"/>
                    <a:pt x="603" y="1426"/>
                  </a:cubicBezTo>
                  <a:cubicBezTo>
                    <a:pt x="688" y="1324"/>
                    <a:pt x="745" y="1202"/>
                    <a:pt x="803" y="1084"/>
                  </a:cubicBezTo>
                  <a:cubicBezTo>
                    <a:pt x="861" y="962"/>
                    <a:pt x="896" y="832"/>
                    <a:pt x="932" y="704"/>
                  </a:cubicBezTo>
                  <a:cubicBezTo>
                    <a:pt x="972" y="558"/>
                    <a:pt x="991" y="405"/>
                    <a:pt x="1010" y="254"/>
                  </a:cubicBezTo>
                  <a:cubicBezTo>
                    <a:pt x="1021" y="197"/>
                    <a:pt x="1018" y="146"/>
                    <a:pt x="985" y="98"/>
                  </a:cubicBezTo>
                  <a:cubicBezTo>
                    <a:pt x="958" y="51"/>
                    <a:pt x="913" y="16"/>
                    <a:pt x="860" y="6"/>
                  </a:cubicBezTo>
                  <a:cubicBezTo>
                    <a:pt x="848" y="3"/>
                    <a:pt x="836" y="0"/>
                    <a:pt x="82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1"/>
            <p:cNvSpPr/>
            <p:nvPr/>
          </p:nvSpPr>
          <p:spPr>
            <a:xfrm>
              <a:off x="5809575" y="3947700"/>
              <a:ext cx="22200" cy="32500"/>
            </a:xfrm>
            <a:custGeom>
              <a:avLst/>
              <a:gdLst/>
              <a:ahLst/>
              <a:cxnLst/>
              <a:rect l="l" t="t" r="r" b="b"/>
              <a:pathLst>
                <a:path w="888" h="1300" extrusionOk="0">
                  <a:moveTo>
                    <a:pt x="675" y="0"/>
                  </a:moveTo>
                  <a:cubicBezTo>
                    <a:pt x="639" y="0"/>
                    <a:pt x="603" y="11"/>
                    <a:pt x="571" y="32"/>
                  </a:cubicBezTo>
                  <a:cubicBezTo>
                    <a:pt x="532" y="57"/>
                    <a:pt x="489" y="108"/>
                    <a:pt x="482" y="158"/>
                  </a:cubicBezTo>
                  <a:cubicBezTo>
                    <a:pt x="476" y="226"/>
                    <a:pt x="467" y="296"/>
                    <a:pt x="454" y="367"/>
                  </a:cubicBezTo>
                  <a:cubicBezTo>
                    <a:pt x="438" y="461"/>
                    <a:pt x="413" y="553"/>
                    <a:pt x="380" y="642"/>
                  </a:cubicBezTo>
                  <a:cubicBezTo>
                    <a:pt x="359" y="688"/>
                    <a:pt x="335" y="731"/>
                    <a:pt x="307" y="772"/>
                  </a:cubicBezTo>
                  <a:cubicBezTo>
                    <a:pt x="280" y="808"/>
                    <a:pt x="249" y="839"/>
                    <a:pt x="216" y="868"/>
                  </a:cubicBezTo>
                  <a:cubicBezTo>
                    <a:pt x="216" y="868"/>
                    <a:pt x="216" y="868"/>
                    <a:pt x="216" y="868"/>
                  </a:cubicBezTo>
                  <a:lnTo>
                    <a:pt x="216" y="868"/>
                  </a:lnTo>
                  <a:cubicBezTo>
                    <a:pt x="204" y="880"/>
                    <a:pt x="191" y="890"/>
                    <a:pt x="177" y="899"/>
                  </a:cubicBezTo>
                  <a:cubicBezTo>
                    <a:pt x="189" y="888"/>
                    <a:pt x="202" y="877"/>
                    <a:pt x="216" y="868"/>
                  </a:cubicBezTo>
                  <a:lnTo>
                    <a:pt x="216" y="868"/>
                  </a:lnTo>
                  <a:cubicBezTo>
                    <a:pt x="185" y="886"/>
                    <a:pt x="157" y="902"/>
                    <a:pt x="125" y="921"/>
                  </a:cubicBezTo>
                  <a:cubicBezTo>
                    <a:pt x="28" y="980"/>
                    <a:pt x="0" y="1107"/>
                    <a:pt x="61" y="1203"/>
                  </a:cubicBezTo>
                  <a:cubicBezTo>
                    <a:pt x="100" y="1265"/>
                    <a:pt x="167" y="1300"/>
                    <a:pt x="236" y="1300"/>
                  </a:cubicBezTo>
                  <a:cubicBezTo>
                    <a:pt x="272" y="1300"/>
                    <a:pt x="308" y="1290"/>
                    <a:pt x="341" y="1270"/>
                  </a:cubicBezTo>
                  <a:cubicBezTo>
                    <a:pt x="371" y="1250"/>
                    <a:pt x="402" y="1231"/>
                    <a:pt x="434" y="1212"/>
                  </a:cubicBezTo>
                  <a:cubicBezTo>
                    <a:pt x="473" y="1181"/>
                    <a:pt x="515" y="1148"/>
                    <a:pt x="553" y="1113"/>
                  </a:cubicBezTo>
                  <a:cubicBezTo>
                    <a:pt x="614" y="1062"/>
                    <a:pt x="661" y="972"/>
                    <a:pt x="703" y="908"/>
                  </a:cubicBezTo>
                  <a:cubicBezTo>
                    <a:pt x="748" y="839"/>
                    <a:pt x="777" y="747"/>
                    <a:pt x="802" y="670"/>
                  </a:cubicBezTo>
                  <a:cubicBezTo>
                    <a:pt x="850" y="536"/>
                    <a:pt x="866" y="392"/>
                    <a:pt x="878" y="254"/>
                  </a:cubicBezTo>
                  <a:cubicBezTo>
                    <a:pt x="885" y="197"/>
                    <a:pt x="888" y="149"/>
                    <a:pt x="856" y="97"/>
                  </a:cubicBezTo>
                  <a:cubicBezTo>
                    <a:pt x="828" y="52"/>
                    <a:pt x="781" y="19"/>
                    <a:pt x="728" y="8"/>
                  </a:cubicBezTo>
                  <a:cubicBezTo>
                    <a:pt x="711" y="3"/>
                    <a:pt x="694" y="0"/>
                    <a:pt x="67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1"/>
            <p:cNvSpPr/>
            <p:nvPr/>
          </p:nvSpPr>
          <p:spPr>
            <a:xfrm>
              <a:off x="5809575" y="3950900"/>
              <a:ext cx="20725" cy="32975"/>
            </a:xfrm>
            <a:custGeom>
              <a:avLst/>
              <a:gdLst/>
              <a:ahLst/>
              <a:cxnLst/>
              <a:rect l="l" t="t" r="r" b="b"/>
              <a:pathLst>
                <a:path w="829" h="1319" extrusionOk="0">
                  <a:moveTo>
                    <a:pt x="618" y="1"/>
                  </a:moveTo>
                  <a:cubicBezTo>
                    <a:pt x="581" y="1"/>
                    <a:pt x="546" y="13"/>
                    <a:pt x="517" y="32"/>
                  </a:cubicBezTo>
                  <a:lnTo>
                    <a:pt x="518" y="33"/>
                  </a:lnTo>
                  <a:cubicBezTo>
                    <a:pt x="476" y="59"/>
                    <a:pt x="431" y="110"/>
                    <a:pt x="429" y="160"/>
                  </a:cubicBezTo>
                  <a:cubicBezTo>
                    <a:pt x="420" y="245"/>
                    <a:pt x="406" y="328"/>
                    <a:pt x="387" y="409"/>
                  </a:cubicBezTo>
                  <a:cubicBezTo>
                    <a:pt x="371" y="477"/>
                    <a:pt x="351" y="542"/>
                    <a:pt x="327" y="605"/>
                  </a:cubicBezTo>
                  <a:cubicBezTo>
                    <a:pt x="327" y="605"/>
                    <a:pt x="327" y="605"/>
                    <a:pt x="327" y="603"/>
                  </a:cubicBezTo>
                  <a:cubicBezTo>
                    <a:pt x="299" y="669"/>
                    <a:pt x="268" y="732"/>
                    <a:pt x="229" y="793"/>
                  </a:cubicBezTo>
                  <a:cubicBezTo>
                    <a:pt x="185" y="859"/>
                    <a:pt x="133" y="920"/>
                    <a:pt x="75" y="974"/>
                  </a:cubicBezTo>
                  <a:cubicBezTo>
                    <a:pt x="0" y="1057"/>
                    <a:pt x="5" y="1186"/>
                    <a:pt x="86" y="1263"/>
                  </a:cubicBezTo>
                  <a:cubicBezTo>
                    <a:pt x="126" y="1300"/>
                    <a:pt x="176" y="1318"/>
                    <a:pt x="226" y="1318"/>
                  </a:cubicBezTo>
                  <a:cubicBezTo>
                    <a:pt x="280" y="1318"/>
                    <a:pt x="333" y="1297"/>
                    <a:pt x="373" y="1256"/>
                  </a:cubicBezTo>
                  <a:cubicBezTo>
                    <a:pt x="435" y="1197"/>
                    <a:pt x="490" y="1131"/>
                    <a:pt x="539" y="1061"/>
                  </a:cubicBezTo>
                  <a:cubicBezTo>
                    <a:pt x="540" y="1057"/>
                    <a:pt x="542" y="1056"/>
                    <a:pt x="543" y="1054"/>
                  </a:cubicBezTo>
                  <a:cubicBezTo>
                    <a:pt x="567" y="1018"/>
                    <a:pt x="589" y="981"/>
                    <a:pt x="612" y="945"/>
                  </a:cubicBezTo>
                  <a:cubicBezTo>
                    <a:pt x="639" y="896"/>
                    <a:pt x="662" y="846"/>
                    <a:pt x="686" y="796"/>
                  </a:cubicBezTo>
                  <a:cubicBezTo>
                    <a:pt x="769" y="625"/>
                    <a:pt x="802" y="441"/>
                    <a:pt x="824" y="256"/>
                  </a:cubicBezTo>
                  <a:cubicBezTo>
                    <a:pt x="828" y="198"/>
                    <a:pt x="828" y="151"/>
                    <a:pt x="797" y="99"/>
                  </a:cubicBezTo>
                  <a:cubicBezTo>
                    <a:pt x="769" y="54"/>
                    <a:pt x="725" y="23"/>
                    <a:pt x="673" y="10"/>
                  </a:cubicBezTo>
                  <a:cubicBezTo>
                    <a:pt x="656" y="4"/>
                    <a:pt x="637" y="1"/>
                    <a:pt x="61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1"/>
            <p:cNvSpPr/>
            <p:nvPr/>
          </p:nvSpPr>
          <p:spPr>
            <a:xfrm>
              <a:off x="5817700" y="3966050"/>
              <a:ext cx="25" cy="75"/>
            </a:xfrm>
            <a:custGeom>
              <a:avLst/>
              <a:gdLst/>
              <a:ahLst/>
              <a:cxnLst/>
              <a:rect l="l" t="t" r="r" b="b"/>
              <a:pathLst>
                <a:path w="1" h="3" extrusionOk="0">
                  <a:moveTo>
                    <a:pt x="1" y="2"/>
                  </a:moveTo>
                  <a:cubicBezTo>
                    <a:pt x="1" y="1"/>
                    <a:pt x="1" y="1"/>
                    <a:pt x="1" y="1"/>
                  </a:cubicBezTo>
                  <a:lnTo>
                    <a:pt x="1" y="2"/>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1"/>
            <p:cNvSpPr/>
            <p:nvPr/>
          </p:nvSpPr>
          <p:spPr>
            <a:xfrm>
              <a:off x="5810700" y="3922950"/>
              <a:ext cx="21875" cy="61475"/>
            </a:xfrm>
            <a:custGeom>
              <a:avLst/>
              <a:gdLst/>
              <a:ahLst/>
              <a:cxnLst/>
              <a:rect l="l" t="t" r="r" b="b"/>
              <a:pathLst>
                <a:path w="875" h="2459" extrusionOk="0">
                  <a:moveTo>
                    <a:pt x="479" y="2204"/>
                  </a:moveTo>
                  <a:cubicBezTo>
                    <a:pt x="479" y="2205"/>
                    <a:pt x="478" y="2205"/>
                    <a:pt x="478" y="2206"/>
                  </a:cubicBezTo>
                  <a:lnTo>
                    <a:pt x="478" y="2206"/>
                  </a:lnTo>
                  <a:cubicBezTo>
                    <a:pt x="478" y="2205"/>
                    <a:pt x="479" y="2205"/>
                    <a:pt x="479" y="2204"/>
                  </a:cubicBezTo>
                  <a:close/>
                  <a:moveTo>
                    <a:pt x="469" y="2219"/>
                  </a:moveTo>
                  <a:lnTo>
                    <a:pt x="469" y="2219"/>
                  </a:lnTo>
                  <a:cubicBezTo>
                    <a:pt x="468" y="2221"/>
                    <a:pt x="467" y="2222"/>
                    <a:pt x="465" y="2224"/>
                  </a:cubicBezTo>
                  <a:lnTo>
                    <a:pt x="465" y="2224"/>
                  </a:lnTo>
                  <a:cubicBezTo>
                    <a:pt x="465" y="2223"/>
                    <a:pt x="467" y="2221"/>
                    <a:pt x="469" y="2219"/>
                  </a:cubicBezTo>
                  <a:close/>
                  <a:moveTo>
                    <a:pt x="605" y="1"/>
                  </a:moveTo>
                  <a:cubicBezTo>
                    <a:pt x="584" y="1"/>
                    <a:pt x="566" y="4"/>
                    <a:pt x="547" y="10"/>
                  </a:cubicBezTo>
                  <a:lnTo>
                    <a:pt x="547" y="12"/>
                  </a:lnTo>
                  <a:cubicBezTo>
                    <a:pt x="494" y="26"/>
                    <a:pt x="450" y="62"/>
                    <a:pt x="425" y="109"/>
                  </a:cubicBezTo>
                  <a:cubicBezTo>
                    <a:pt x="403" y="157"/>
                    <a:pt x="397" y="211"/>
                    <a:pt x="409" y="262"/>
                  </a:cubicBezTo>
                  <a:cubicBezTo>
                    <a:pt x="415" y="293"/>
                    <a:pt x="418" y="330"/>
                    <a:pt x="425" y="361"/>
                  </a:cubicBezTo>
                  <a:cubicBezTo>
                    <a:pt x="444" y="491"/>
                    <a:pt x="458" y="621"/>
                    <a:pt x="464" y="751"/>
                  </a:cubicBezTo>
                  <a:cubicBezTo>
                    <a:pt x="473" y="882"/>
                    <a:pt x="461" y="1017"/>
                    <a:pt x="451" y="1147"/>
                  </a:cubicBezTo>
                  <a:cubicBezTo>
                    <a:pt x="440" y="1217"/>
                    <a:pt x="425" y="1288"/>
                    <a:pt x="412" y="1358"/>
                  </a:cubicBezTo>
                  <a:cubicBezTo>
                    <a:pt x="392" y="1443"/>
                    <a:pt x="367" y="1527"/>
                    <a:pt x="337" y="1610"/>
                  </a:cubicBezTo>
                  <a:lnTo>
                    <a:pt x="357" y="1562"/>
                  </a:lnTo>
                  <a:lnTo>
                    <a:pt x="357" y="1562"/>
                  </a:lnTo>
                  <a:cubicBezTo>
                    <a:pt x="326" y="1645"/>
                    <a:pt x="290" y="1729"/>
                    <a:pt x="252" y="1807"/>
                  </a:cubicBezTo>
                  <a:cubicBezTo>
                    <a:pt x="210" y="1878"/>
                    <a:pt x="173" y="1948"/>
                    <a:pt x="124" y="2016"/>
                  </a:cubicBezTo>
                  <a:cubicBezTo>
                    <a:pt x="102" y="2047"/>
                    <a:pt x="76" y="2083"/>
                    <a:pt x="54" y="2114"/>
                  </a:cubicBezTo>
                  <a:cubicBezTo>
                    <a:pt x="22" y="2158"/>
                    <a:pt x="0" y="2200"/>
                    <a:pt x="0" y="2258"/>
                  </a:cubicBezTo>
                  <a:cubicBezTo>
                    <a:pt x="2" y="2313"/>
                    <a:pt x="27" y="2366"/>
                    <a:pt x="66" y="2404"/>
                  </a:cubicBezTo>
                  <a:cubicBezTo>
                    <a:pt x="105" y="2440"/>
                    <a:pt x="157" y="2459"/>
                    <a:pt x="210" y="2459"/>
                  </a:cubicBezTo>
                  <a:cubicBezTo>
                    <a:pt x="234" y="2457"/>
                    <a:pt x="257" y="2454"/>
                    <a:pt x="281" y="2446"/>
                  </a:cubicBezTo>
                  <a:cubicBezTo>
                    <a:pt x="293" y="2434"/>
                    <a:pt x="303" y="2421"/>
                    <a:pt x="315" y="2404"/>
                  </a:cubicBezTo>
                  <a:cubicBezTo>
                    <a:pt x="351" y="2366"/>
                    <a:pt x="387" y="2326"/>
                    <a:pt x="420" y="2285"/>
                  </a:cubicBezTo>
                  <a:cubicBezTo>
                    <a:pt x="429" y="2273"/>
                    <a:pt x="440" y="2258"/>
                    <a:pt x="450" y="2246"/>
                  </a:cubicBezTo>
                  <a:cubicBezTo>
                    <a:pt x="453" y="2243"/>
                    <a:pt x="454" y="2238"/>
                    <a:pt x="458" y="2235"/>
                  </a:cubicBezTo>
                  <a:cubicBezTo>
                    <a:pt x="460" y="2231"/>
                    <a:pt x="463" y="2228"/>
                    <a:pt x="465" y="2224"/>
                  </a:cubicBezTo>
                  <a:lnTo>
                    <a:pt x="465" y="2224"/>
                  </a:lnTo>
                  <a:cubicBezTo>
                    <a:pt x="465" y="2224"/>
                    <a:pt x="465" y="2224"/>
                    <a:pt x="465" y="2224"/>
                  </a:cubicBezTo>
                  <a:cubicBezTo>
                    <a:pt x="467" y="2222"/>
                    <a:pt x="469" y="2219"/>
                    <a:pt x="470" y="2218"/>
                  </a:cubicBezTo>
                  <a:lnTo>
                    <a:pt x="470" y="2218"/>
                  </a:lnTo>
                  <a:cubicBezTo>
                    <a:pt x="470" y="2218"/>
                    <a:pt x="469" y="2219"/>
                    <a:pt x="469" y="2219"/>
                  </a:cubicBezTo>
                  <a:lnTo>
                    <a:pt x="469" y="2219"/>
                  </a:lnTo>
                  <a:cubicBezTo>
                    <a:pt x="470" y="2218"/>
                    <a:pt x="471" y="2216"/>
                    <a:pt x="472" y="2215"/>
                  </a:cubicBezTo>
                  <a:lnTo>
                    <a:pt x="472" y="2215"/>
                  </a:lnTo>
                  <a:cubicBezTo>
                    <a:pt x="471" y="2216"/>
                    <a:pt x="471" y="2217"/>
                    <a:pt x="470" y="2218"/>
                  </a:cubicBezTo>
                  <a:cubicBezTo>
                    <a:pt x="473" y="2214"/>
                    <a:pt x="475" y="2210"/>
                    <a:pt x="478" y="2206"/>
                  </a:cubicBezTo>
                  <a:lnTo>
                    <a:pt x="478" y="2206"/>
                  </a:lnTo>
                  <a:cubicBezTo>
                    <a:pt x="477" y="2207"/>
                    <a:pt x="476" y="2209"/>
                    <a:pt x="475" y="2210"/>
                  </a:cubicBezTo>
                  <a:lnTo>
                    <a:pt x="475" y="2210"/>
                  </a:lnTo>
                  <a:cubicBezTo>
                    <a:pt x="477" y="2207"/>
                    <a:pt x="479" y="2204"/>
                    <a:pt x="481" y="2200"/>
                  </a:cubicBezTo>
                  <a:lnTo>
                    <a:pt x="481" y="2200"/>
                  </a:lnTo>
                  <a:cubicBezTo>
                    <a:pt x="481" y="2202"/>
                    <a:pt x="480" y="2203"/>
                    <a:pt x="479" y="2204"/>
                  </a:cubicBezTo>
                  <a:lnTo>
                    <a:pt x="479" y="2204"/>
                  </a:lnTo>
                  <a:cubicBezTo>
                    <a:pt x="535" y="2118"/>
                    <a:pt x="589" y="2033"/>
                    <a:pt x="639" y="1944"/>
                  </a:cubicBezTo>
                  <a:cubicBezTo>
                    <a:pt x="649" y="1923"/>
                    <a:pt x="658" y="1901"/>
                    <a:pt x="667" y="1881"/>
                  </a:cubicBezTo>
                  <a:cubicBezTo>
                    <a:pt x="750" y="1706"/>
                    <a:pt x="797" y="1513"/>
                    <a:pt x="833" y="1325"/>
                  </a:cubicBezTo>
                  <a:cubicBezTo>
                    <a:pt x="869" y="1137"/>
                    <a:pt x="874" y="935"/>
                    <a:pt x="873" y="744"/>
                  </a:cubicBezTo>
                  <a:cubicBezTo>
                    <a:pt x="873" y="542"/>
                    <a:pt x="836" y="342"/>
                    <a:pt x="802" y="146"/>
                  </a:cubicBezTo>
                  <a:cubicBezTo>
                    <a:pt x="793" y="96"/>
                    <a:pt x="744" y="49"/>
                    <a:pt x="703" y="27"/>
                  </a:cubicBezTo>
                  <a:cubicBezTo>
                    <a:pt x="674" y="10"/>
                    <a:pt x="639" y="1"/>
                    <a:pt x="60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1"/>
            <p:cNvSpPr/>
            <p:nvPr/>
          </p:nvSpPr>
          <p:spPr>
            <a:xfrm>
              <a:off x="5796025" y="3865525"/>
              <a:ext cx="30150" cy="45050"/>
            </a:xfrm>
            <a:custGeom>
              <a:avLst/>
              <a:gdLst/>
              <a:ahLst/>
              <a:cxnLst/>
              <a:rect l="l" t="t" r="r" b="b"/>
              <a:pathLst>
                <a:path w="1206" h="1802" extrusionOk="0">
                  <a:moveTo>
                    <a:pt x="233" y="1"/>
                  </a:moveTo>
                  <a:cubicBezTo>
                    <a:pt x="198" y="1"/>
                    <a:pt x="163" y="12"/>
                    <a:pt x="133" y="32"/>
                  </a:cubicBezTo>
                  <a:lnTo>
                    <a:pt x="135" y="32"/>
                  </a:lnTo>
                  <a:cubicBezTo>
                    <a:pt x="46" y="87"/>
                    <a:pt x="0" y="225"/>
                    <a:pt x="68" y="312"/>
                  </a:cubicBezTo>
                  <a:cubicBezTo>
                    <a:pt x="149" y="417"/>
                    <a:pt x="226" y="525"/>
                    <a:pt x="295" y="640"/>
                  </a:cubicBezTo>
                  <a:cubicBezTo>
                    <a:pt x="368" y="751"/>
                    <a:pt x="425" y="868"/>
                    <a:pt x="486" y="984"/>
                  </a:cubicBezTo>
                  <a:cubicBezTo>
                    <a:pt x="608" y="1221"/>
                    <a:pt x="710" y="1465"/>
                    <a:pt x="821" y="1706"/>
                  </a:cubicBezTo>
                  <a:cubicBezTo>
                    <a:pt x="841" y="1750"/>
                    <a:pt x="899" y="1786"/>
                    <a:pt x="946" y="1795"/>
                  </a:cubicBezTo>
                  <a:cubicBezTo>
                    <a:pt x="962" y="1799"/>
                    <a:pt x="979" y="1802"/>
                    <a:pt x="995" y="1802"/>
                  </a:cubicBezTo>
                  <a:cubicBezTo>
                    <a:pt x="1032" y="1802"/>
                    <a:pt x="1070" y="1790"/>
                    <a:pt x="1103" y="1769"/>
                  </a:cubicBezTo>
                  <a:cubicBezTo>
                    <a:pt x="1146" y="1740"/>
                    <a:pt x="1179" y="1696"/>
                    <a:pt x="1192" y="1645"/>
                  </a:cubicBezTo>
                  <a:cubicBezTo>
                    <a:pt x="1206" y="1587"/>
                    <a:pt x="1192" y="1541"/>
                    <a:pt x="1165" y="1488"/>
                  </a:cubicBezTo>
                  <a:cubicBezTo>
                    <a:pt x="1057" y="1249"/>
                    <a:pt x="949" y="1006"/>
                    <a:pt x="833" y="770"/>
                  </a:cubicBezTo>
                  <a:cubicBezTo>
                    <a:pt x="716" y="532"/>
                    <a:pt x="575" y="306"/>
                    <a:pt x="415" y="96"/>
                  </a:cubicBezTo>
                  <a:cubicBezTo>
                    <a:pt x="381" y="51"/>
                    <a:pt x="345" y="20"/>
                    <a:pt x="292" y="7"/>
                  </a:cubicBezTo>
                  <a:cubicBezTo>
                    <a:pt x="274" y="2"/>
                    <a:pt x="257" y="1"/>
                    <a:pt x="240" y="1"/>
                  </a:cubicBezTo>
                  <a:cubicBezTo>
                    <a:pt x="237" y="1"/>
                    <a:pt x="235" y="1"/>
                    <a:pt x="23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1"/>
            <p:cNvSpPr/>
            <p:nvPr/>
          </p:nvSpPr>
          <p:spPr>
            <a:xfrm>
              <a:off x="5799200" y="3868075"/>
              <a:ext cx="27800" cy="41375"/>
            </a:xfrm>
            <a:custGeom>
              <a:avLst/>
              <a:gdLst/>
              <a:ahLst/>
              <a:cxnLst/>
              <a:rect l="l" t="t" r="r" b="b"/>
              <a:pathLst>
                <a:path w="1112" h="1655" extrusionOk="0">
                  <a:moveTo>
                    <a:pt x="232" y="1"/>
                  </a:moveTo>
                  <a:cubicBezTo>
                    <a:pt x="196" y="1"/>
                    <a:pt x="160" y="12"/>
                    <a:pt x="128" y="30"/>
                  </a:cubicBezTo>
                  <a:cubicBezTo>
                    <a:pt x="36" y="87"/>
                    <a:pt x="0" y="221"/>
                    <a:pt x="61" y="311"/>
                  </a:cubicBezTo>
                  <a:cubicBezTo>
                    <a:pt x="141" y="428"/>
                    <a:pt x="218" y="547"/>
                    <a:pt x="291" y="668"/>
                  </a:cubicBezTo>
                  <a:cubicBezTo>
                    <a:pt x="375" y="814"/>
                    <a:pt x="450" y="966"/>
                    <a:pt x="520" y="1121"/>
                  </a:cubicBezTo>
                  <a:lnTo>
                    <a:pt x="520" y="1121"/>
                  </a:lnTo>
                  <a:cubicBezTo>
                    <a:pt x="520" y="1120"/>
                    <a:pt x="519" y="1119"/>
                    <a:pt x="518" y="1119"/>
                  </a:cubicBezTo>
                  <a:lnTo>
                    <a:pt x="518" y="1119"/>
                  </a:lnTo>
                  <a:cubicBezTo>
                    <a:pt x="576" y="1247"/>
                    <a:pt x="630" y="1377"/>
                    <a:pt x="681" y="1508"/>
                  </a:cubicBezTo>
                  <a:cubicBezTo>
                    <a:pt x="698" y="1560"/>
                    <a:pt x="733" y="1602"/>
                    <a:pt x="780" y="1629"/>
                  </a:cubicBezTo>
                  <a:cubicBezTo>
                    <a:pt x="809" y="1646"/>
                    <a:pt x="842" y="1654"/>
                    <a:pt x="875" y="1654"/>
                  </a:cubicBezTo>
                  <a:cubicBezTo>
                    <a:pt x="895" y="1654"/>
                    <a:pt x="914" y="1651"/>
                    <a:pt x="933" y="1645"/>
                  </a:cubicBezTo>
                  <a:cubicBezTo>
                    <a:pt x="1035" y="1616"/>
                    <a:pt x="1112" y="1496"/>
                    <a:pt x="1071" y="1391"/>
                  </a:cubicBezTo>
                  <a:cubicBezTo>
                    <a:pt x="996" y="1198"/>
                    <a:pt x="918" y="1010"/>
                    <a:pt x="830" y="826"/>
                  </a:cubicBezTo>
                  <a:cubicBezTo>
                    <a:pt x="711" y="571"/>
                    <a:pt x="570" y="326"/>
                    <a:pt x="409" y="95"/>
                  </a:cubicBezTo>
                  <a:cubicBezTo>
                    <a:pt x="368" y="37"/>
                    <a:pt x="302" y="1"/>
                    <a:pt x="23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1"/>
            <p:cNvSpPr/>
            <p:nvPr/>
          </p:nvSpPr>
          <p:spPr>
            <a:xfrm>
              <a:off x="5799650" y="3870575"/>
              <a:ext cx="31150" cy="61375"/>
            </a:xfrm>
            <a:custGeom>
              <a:avLst/>
              <a:gdLst/>
              <a:ahLst/>
              <a:cxnLst/>
              <a:rect l="l" t="t" r="r" b="b"/>
              <a:pathLst>
                <a:path w="1246" h="2455" extrusionOk="0">
                  <a:moveTo>
                    <a:pt x="233" y="1"/>
                  </a:moveTo>
                  <a:cubicBezTo>
                    <a:pt x="197" y="1"/>
                    <a:pt x="161" y="10"/>
                    <a:pt x="128" y="31"/>
                  </a:cubicBezTo>
                  <a:lnTo>
                    <a:pt x="128" y="29"/>
                  </a:lnTo>
                  <a:cubicBezTo>
                    <a:pt x="38" y="87"/>
                    <a:pt x="1" y="222"/>
                    <a:pt x="64" y="311"/>
                  </a:cubicBezTo>
                  <a:cubicBezTo>
                    <a:pt x="143" y="425"/>
                    <a:pt x="217" y="544"/>
                    <a:pt x="291" y="663"/>
                  </a:cubicBezTo>
                  <a:cubicBezTo>
                    <a:pt x="384" y="821"/>
                    <a:pt x="469" y="986"/>
                    <a:pt x="544" y="1153"/>
                  </a:cubicBezTo>
                  <a:cubicBezTo>
                    <a:pt x="538" y="1144"/>
                    <a:pt x="532" y="1131"/>
                    <a:pt x="527" y="1120"/>
                  </a:cubicBezTo>
                  <a:lnTo>
                    <a:pt x="527" y="1120"/>
                  </a:lnTo>
                  <a:cubicBezTo>
                    <a:pt x="594" y="1285"/>
                    <a:pt x="654" y="1452"/>
                    <a:pt x="707" y="1623"/>
                  </a:cubicBezTo>
                  <a:cubicBezTo>
                    <a:pt x="757" y="1803"/>
                    <a:pt x="796" y="1985"/>
                    <a:pt x="821" y="2169"/>
                  </a:cubicBezTo>
                  <a:cubicBezTo>
                    <a:pt x="824" y="2197"/>
                    <a:pt x="828" y="2226"/>
                    <a:pt x="831" y="2254"/>
                  </a:cubicBezTo>
                  <a:cubicBezTo>
                    <a:pt x="834" y="2309"/>
                    <a:pt x="857" y="2360"/>
                    <a:pt x="895" y="2399"/>
                  </a:cubicBezTo>
                  <a:cubicBezTo>
                    <a:pt x="936" y="2434"/>
                    <a:pt x="986" y="2454"/>
                    <a:pt x="1039" y="2454"/>
                  </a:cubicBezTo>
                  <a:cubicBezTo>
                    <a:pt x="1094" y="2453"/>
                    <a:pt x="1147" y="2428"/>
                    <a:pt x="1186" y="2387"/>
                  </a:cubicBezTo>
                  <a:cubicBezTo>
                    <a:pt x="1217" y="2352"/>
                    <a:pt x="1246" y="2295"/>
                    <a:pt x="1239" y="2243"/>
                  </a:cubicBezTo>
                  <a:cubicBezTo>
                    <a:pt x="1221" y="2086"/>
                    <a:pt x="1196" y="1934"/>
                    <a:pt x="1166" y="1778"/>
                  </a:cubicBezTo>
                  <a:cubicBezTo>
                    <a:pt x="1122" y="1551"/>
                    <a:pt x="1045" y="1330"/>
                    <a:pt x="965" y="1116"/>
                  </a:cubicBezTo>
                  <a:cubicBezTo>
                    <a:pt x="828" y="752"/>
                    <a:pt x="630" y="414"/>
                    <a:pt x="410" y="95"/>
                  </a:cubicBezTo>
                  <a:cubicBezTo>
                    <a:pt x="369" y="37"/>
                    <a:pt x="303" y="2"/>
                    <a:pt x="23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1"/>
            <p:cNvSpPr/>
            <p:nvPr/>
          </p:nvSpPr>
          <p:spPr>
            <a:xfrm>
              <a:off x="5818650" y="3907950"/>
              <a:ext cx="13825" cy="49275"/>
            </a:xfrm>
            <a:custGeom>
              <a:avLst/>
              <a:gdLst/>
              <a:ahLst/>
              <a:cxnLst/>
              <a:rect l="l" t="t" r="r" b="b"/>
              <a:pathLst>
                <a:path w="553" h="1971" extrusionOk="0">
                  <a:moveTo>
                    <a:pt x="235" y="1"/>
                  </a:moveTo>
                  <a:cubicBezTo>
                    <a:pt x="215" y="1"/>
                    <a:pt x="194" y="4"/>
                    <a:pt x="174" y="10"/>
                  </a:cubicBezTo>
                  <a:lnTo>
                    <a:pt x="172" y="10"/>
                  </a:lnTo>
                  <a:cubicBezTo>
                    <a:pt x="71" y="42"/>
                    <a:pt x="0" y="161"/>
                    <a:pt x="36" y="264"/>
                  </a:cubicBezTo>
                  <a:cubicBezTo>
                    <a:pt x="72" y="349"/>
                    <a:pt x="99" y="436"/>
                    <a:pt x="118" y="526"/>
                  </a:cubicBezTo>
                  <a:cubicBezTo>
                    <a:pt x="130" y="605"/>
                    <a:pt x="138" y="685"/>
                    <a:pt x="143" y="767"/>
                  </a:cubicBezTo>
                  <a:cubicBezTo>
                    <a:pt x="144" y="862"/>
                    <a:pt x="144" y="958"/>
                    <a:pt x="138" y="1055"/>
                  </a:cubicBezTo>
                  <a:cubicBezTo>
                    <a:pt x="129" y="1293"/>
                    <a:pt x="94" y="1532"/>
                    <a:pt x="71" y="1769"/>
                  </a:cubicBezTo>
                  <a:cubicBezTo>
                    <a:pt x="66" y="1820"/>
                    <a:pt x="100" y="1881"/>
                    <a:pt x="135" y="1913"/>
                  </a:cubicBezTo>
                  <a:cubicBezTo>
                    <a:pt x="174" y="1950"/>
                    <a:pt x="226" y="1971"/>
                    <a:pt x="279" y="1971"/>
                  </a:cubicBezTo>
                  <a:cubicBezTo>
                    <a:pt x="334" y="1968"/>
                    <a:pt x="385" y="1944"/>
                    <a:pt x="423" y="1903"/>
                  </a:cubicBezTo>
                  <a:cubicBezTo>
                    <a:pt x="462" y="1863"/>
                    <a:pt x="475" y="1817"/>
                    <a:pt x="481" y="1759"/>
                  </a:cubicBezTo>
                  <a:cubicBezTo>
                    <a:pt x="506" y="1474"/>
                    <a:pt x="540" y="1193"/>
                    <a:pt x="551" y="901"/>
                  </a:cubicBezTo>
                  <a:cubicBezTo>
                    <a:pt x="553" y="759"/>
                    <a:pt x="544" y="616"/>
                    <a:pt x="518" y="477"/>
                  </a:cubicBezTo>
                  <a:cubicBezTo>
                    <a:pt x="500" y="364"/>
                    <a:pt x="470" y="253"/>
                    <a:pt x="428" y="147"/>
                  </a:cubicBezTo>
                  <a:cubicBezTo>
                    <a:pt x="402" y="58"/>
                    <a:pt x="322" y="1"/>
                    <a:pt x="23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1"/>
            <p:cNvSpPr/>
            <p:nvPr/>
          </p:nvSpPr>
          <p:spPr>
            <a:xfrm>
              <a:off x="5818400" y="3913875"/>
              <a:ext cx="14450" cy="49875"/>
            </a:xfrm>
            <a:custGeom>
              <a:avLst/>
              <a:gdLst/>
              <a:ahLst/>
              <a:cxnLst/>
              <a:rect l="l" t="t" r="r" b="b"/>
              <a:pathLst>
                <a:path w="578" h="1995" extrusionOk="0">
                  <a:moveTo>
                    <a:pt x="118" y="489"/>
                  </a:moveTo>
                  <a:cubicBezTo>
                    <a:pt x="121" y="500"/>
                    <a:pt x="123" y="511"/>
                    <a:pt x="125" y="522"/>
                  </a:cubicBezTo>
                  <a:lnTo>
                    <a:pt x="125" y="522"/>
                  </a:lnTo>
                  <a:cubicBezTo>
                    <a:pt x="123" y="511"/>
                    <a:pt x="120" y="500"/>
                    <a:pt x="118" y="489"/>
                  </a:cubicBezTo>
                  <a:close/>
                  <a:moveTo>
                    <a:pt x="250" y="0"/>
                  </a:moveTo>
                  <a:cubicBezTo>
                    <a:pt x="229" y="0"/>
                    <a:pt x="209" y="4"/>
                    <a:pt x="190" y="10"/>
                  </a:cubicBezTo>
                  <a:lnTo>
                    <a:pt x="189" y="11"/>
                  </a:lnTo>
                  <a:cubicBezTo>
                    <a:pt x="81" y="41"/>
                    <a:pt x="20" y="155"/>
                    <a:pt x="53" y="262"/>
                  </a:cubicBezTo>
                  <a:cubicBezTo>
                    <a:pt x="83" y="352"/>
                    <a:pt x="108" y="444"/>
                    <a:pt x="128" y="537"/>
                  </a:cubicBezTo>
                  <a:lnTo>
                    <a:pt x="128" y="537"/>
                  </a:lnTo>
                  <a:cubicBezTo>
                    <a:pt x="143" y="618"/>
                    <a:pt x="152" y="699"/>
                    <a:pt x="154" y="780"/>
                  </a:cubicBezTo>
                  <a:cubicBezTo>
                    <a:pt x="167" y="924"/>
                    <a:pt x="154" y="1073"/>
                    <a:pt x="142" y="1219"/>
                  </a:cubicBezTo>
                  <a:cubicBezTo>
                    <a:pt x="142" y="1201"/>
                    <a:pt x="145" y="1183"/>
                    <a:pt x="145" y="1167"/>
                  </a:cubicBezTo>
                  <a:lnTo>
                    <a:pt x="145" y="1167"/>
                  </a:lnTo>
                  <a:cubicBezTo>
                    <a:pt x="118" y="1359"/>
                    <a:pt x="81" y="1550"/>
                    <a:pt x="29" y="1738"/>
                  </a:cubicBezTo>
                  <a:cubicBezTo>
                    <a:pt x="1" y="1848"/>
                    <a:pt x="67" y="1962"/>
                    <a:pt x="178" y="1989"/>
                  </a:cubicBezTo>
                  <a:cubicBezTo>
                    <a:pt x="194" y="1993"/>
                    <a:pt x="210" y="1995"/>
                    <a:pt x="225" y="1995"/>
                  </a:cubicBezTo>
                  <a:cubicBezTo>
                    <a:pt x="319" y="1995"/>
                    <a:pt x="405" y="1929"/>
                    <a:pt x="425" y="1834"/>
                  </a:cubicBezTo>
                  <a:cubicBezTo>
                    <a:pt x="464" y="1693"/>
                    <a:pt x="496" y="1554"/>
                    <a:pt x="525" y="1410"/>
                  </a:cubicBezTo>
                  <a:cubicBezTo>
                    <a:pt x="544" y="1295"/>
                    <a:pt x="554" y="1176"/>
                    <a:pt x="565" y="1065"/>
                  </a:cubicBezTo>
                  <a:cubicBezTo>
                    <a:pt x="577" y="918"/>
                    <a:pt x="565" y="771"/>
                    <a:pt x="554" y="624"/>
                  </a:cubicBezTo>
                  <a:cubicBezTo>
                    <a:pt x="538" y="461"/>
                    <a:pt x="492" y="301"/>
                    <a:pt x="442" y="148"/>
                  </a:cubicBezTo>
                  <a:cubicBezTo>
                    <a:pt x="419" y="62"/>
                    <a:pt x="341" y="2"/>
                    <a:pt x="25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1"/>
            <p:cNvSpPr/>
            <p:nvPr/>
          </p:nvSpPr>
          <p:spPr>
            <a:xfrm>
              <a:off x="5819550" y="3918425"/>
              <a:ext cx="15000" cy="47650"/>
            </a:xfrm>
            <a:custGeom>
              <a:avLst/>
              <a:gdLst/>
              <a:ahLst/>
              <a:cxnLst/>
              <a:rect l="l" t="t" r="r" b="b"/>
              <a:pathLst>
                <a:path w="600" h="1906" extrusionOk="0">
                  <a:moveTo>
                    <a:pt x="293" y="0"/>
                  </a:moveTo>
                  <a:cubicBezTo>
                    <a:pt x="274" y="0"/>
                    <a:pt x="257" y="2"/>
                    <a:pt x="238" y="6"/>
                  </a:cubicBezTo>
                  <a:lnTo>
                    <a:pt x="240" y="8"/>
                  </a:lnTo>
                  <a:cubicBezTo>
                    <a:pt x="129" y="42"/>
                    <a:pt x="77" y="155"/>
                    <a:pt x="102" y="263"/>
                  </a:cubicBezTo>
                  <a:cubicBezTo>
                    <a:pt x="126" y="352"/>
                    <a:pt x="144" y="442"/>
                    <a:pt x="157" y="531"/>
                  </a:cubicBezTo>
                  <a:cubicBezTo>
                    <a:pt x="154" y="512"/>
                    <a:pt x="151" y="496"/>
                    <a:pt x="147" y="476"/>
                  </a:cubicBezTo>
                  <a:lnTo>
                    <a:pt x="147" y="476"/>
                  </a:lnTo>
                  <a:cubicBezTo>
                    <a:pt x="160" y="567"/>
                    <a:pt x="166" y="659"/>
                    <a:pt x="169" y="750"/>
                  </a:cubicBezTo>
                  <a:cubicBezTo>
                    <a:pt x="172" y="875"/>
                    <a:pt x="166" y="1001"/>
                    <a:pt x="149" y="1124"/>
                  </a:cubicBezTo>
                  <a:cubicBezTo>
                    <a:pt x="121" y="1303"/>
                    <a:pt x="82" y="1478"/>
                    <a:pt x="32" y="1652"/>
                  </a:cubicBezTo>
                  <a:cubicBezTo>
                    <a:pt x="0" y="1760"/>
                    <a:pt x="77" y="1874"/>
                    <a:pt x="182" y="1901"/>
                  </a:cubicBezTo>
                  <a:cubicBezTo>
                    <a:pt x="197" y="1904"/>
                    <a:pt x="211" y="1906"/>
                    <a:pt x="226" y="1906"/>
                  </a:cubicBezTo>
                  <a:cubicBezTo>
                    <a:pt x="318" y="1906"/>
                    <a:pt x="403" y="1844"/>
                    <a:pt x="428" y="1751"/>
                  </a:cubicBezTo>
                  <a:cubicBezTo>
                    <a:pt x="467" y="1616"/>
                    <a:pt x="498" y="1486"/>
                    <a:pt x="526" y="1348"/>
                  </a:cubicBezTo>
                  <a:cubicBezTo>
                    <a:pt x="550" y="1243"/>
                    <a:pt x="556" y="1131"/>
                    <a:pt x="569" y="1018"/>
                  </a:cubicBezTo>
                  <a:cubicBezTo>
                    <a:pt x="600" y="725"/>
                    <a:pt x="561" y="432"/>
                    <a:pt x="492" y="144"/>
                  </a:cubicBezTo>
                  <a:cubicBezTo>
                    <a:pt x="470" y="55"/>
                    <a:pt x="381" y="0"/>
                    <a:pt x="293"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1"/>
            <p:cNvSpPr/>
            <p:nvPr/>
          </p:nvSpPr>
          <p:spPr>
            <a:xfrm>
              <a:off x="5817850" y="3918600"/>
              <a:ext cx="15800" cy="54225"/>
            </a:xfrm>
            <a:custGeom>
              <a:avLst/>
              <a:gdLst/>
              <a:ahLst/>
              <a:cxnLst/>
              <a:rect l="l" t="t" r="r" b="b"/>
              <a:pathLst>
                <a:path w="632" h="2169" extrusionOk="0">
                  <a:moveTo>
                    <a:pt x="338" y="1"/>
                  </a:moveTo>
                  <a:cubicBezTo>
                    <a:pt x="319" y="1"/>
                    <a:pt x="300" y="4"/>
                    <a:pt x="283" y="7"/>
                  </a:cubicBezTo>
                  <a:cubicBezTo>
                    <a:pt x="172" y="43"/>
                    <a:pt x="123" y="154"/>
                    <a:pt x="145" y="262"/>
                  </a:cubicBezTo>
                  <a:cubicBezTo>
                    <a:pt x="168" y="350"/>
                    <a:pt x="187" y="438"/>
                    <a:pt x="200" y="529"/>
                  </a:cubicBezTo>
                  <a:cubicBezTo>
                    <a:pt x="197" y="508"/>
                    <a:pt x="194" y="493"/>
                    <a:pt x="190" y="474"/>
                  </a:cubicBezTo>
                  <a:lnTo>
                    <a:pt x="190" y="474"/>
                  </a:lnTo>
                  <a:cubicBezTo>
                    <a:pt x="203" y="565"/>
                    <a:pt x="212" y="657"/>
                    <a:pt x="215" y="749"/>
                  </a:cubicBezTo>
                  <a:cubicBezTo>
                    <a:pt x="226" y="882"/>
                    <a:pt x="215" y="1012"/>
                    <a:pt x="206" y="1147"/>
                  </a:cubicBezTo>
                  <a:cubicBezTo>
                    <a:pt x="209" y="1136"/>
                    <a:pt x="211" y="1125"/>
                    <a:pt x="212" y="1116"/>
                  </a:cubicBezTo>
                  <a:lnTo>
                    <a:pt x="212" y="1116"/>
                  </a:lnTo>
                  <a:cubicBezTo>
                    <a:pt x="204" y="1208"/>
                    <a:pt x="190" y="1302"/>
                    <a:pt x="172" y="1393"/>
                  </a:cubicBezTo>
                  <a:cubicBezTo>
                    <a:pt x="147" y="1521"/>
                    <a:pt x="114" y="1646"/>
                    <a:pt x="73" y="1770"/>
                  </a:cubicBezTo>
                  <a:cubicBezTo>
                    <a:pt x="60" y="1805"/>
                    <a:pt x="46" y="1837"/>
                    <a:pt x="34" y="1869"/>
                  </a:cubicBezTo>
                  <a:cubicBezTo>
                    <a:pt x="13" y="1920"/>
                    <a:pt x="1" y="1966"/>
                    <a:pt x="17" y="2022"/>
                  </a:cubicBezTo>
                  <a:cubicBezTo>
                    <a:pt x="32" y="2075"/>
                    <a:pt x="68" y="2119"/>
                    <a:pt x="117" y="2144"/>
                  </a:cubicBezTo>
                  <a:cubicBezTo>
                    <a:pt x="146" y="2161"/>
                    <a:pt x="179" y="2169"/>
                    <a:pt x="212" y="2169"/>
                  </a:cubicBezTo>
                  <a:cubicBezTo>
                    <a:pt x="233" y="2169"/>
                    <a:pt x="253" y="2166"/>
                    <a:pt x="273" y="2160"/>
                  </a:cubicBezTo>
                  <a:cubicBezTo>
                    <a:pt x="305" y="2151"/>
                    <a:pt x="333" y="2133"/>
                    <a:pt x="358" y="2111"/>
                  </a:cubicBezTo>
                  <a:cubicBezTo>
                    <a:pt x="377" y="2080"/>
                    <a:pt x="394" y="2049"/>
                    <a:pt x="411" y="2018"/>
                  </a:cubicBezTo>
                  <a:lnTo>
                    <a:pt x="461" y="1889"/>
                  </a:lnTo>
                  <a:cubicBezTo>
                    <a:pt x="494" y="1803"/>
                    <a:pt x="519" y="1715"/>
                    <a:pt x="538" y="1626"/>
                  </a:cubicBezTo>
                  <a:cubicBezTo>
                    <a:pt x="579" y="1474"/>
                    <a:pt x="605" y="1318"/>
                    <a:pt x="616" y="1161"/>
                  </a:cubicBezTo>
                  <a:cubicBezTo>
                    <a:pt x="632" y="975"/>
                    <a:pt x="632" y="787"/>
                    <a:pt x="616" y="602"/>
                  </a:cubicBezTo>
                  <a:cubicBezTo>
                    <a:pt x="607" y="449"/>
                    <a:pt x="572" y="295"/>
                    <a:pt x="538" y="145"/>
                  </a:cubicBezTo>
                  <a:cubicBezTo>
                    <a:pt x="519" y="56"/>
                    <a:pt x="427" y="1"/>
                    <a:pt x="33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1"/>
            <p:cNvSpPr/>
            <p:nvPr/>
          </p:nvSpPr>
          <p:spPr>
            <a:xfrm>
              <a:off x="5823000" y="3947300"/>
              <a:ext cx="25" cy="25"/>
            </a:xfrm>
            <a:custGeom>
              <a:avLst/>
              <a:gdLst/>
              <a:ahLst/>
              <a:cxnLst/>
              <a:rect l="l" t="t" r="r" b="b"/>
              <a:pathLst>
                <a:path w="1" h="1" extrusionOk="0">
                  <a:moveTo>
                    <a:pt x="0" y="1"/>
                  </a:move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1"/>
            <p:cNvSpPr/>
            <p:nvPr/>
          </p:nvSpPr>
          <p:spPr>
            <a:xfrm>
              <a:off x="5812375" y="3939900"/>
              <a:ext cx="18550" cy="40775"/>
            </a:xfrm>
            <a:custGeom>
              <a:avLst/>
              <a:gdLst/>
              <a:ahLst/>
              <a:cxnLst/>
              <a:rect l="l" t="t" r="r" b="b"/>
              <a:pathLst>
                <a:path w="742" h="1631" extrusionOk="0">
                  <a:moveTo>
                    <a:pt x="522" y="1"/>
                  </a:moveTo>
                  <a:lnTo>
                    <a:pt x="519" y="2"/>
                  </a:lnTo>
                  <a:cubicBezTo>
                    <a:pt x="414" y="5"/>
                    <a:pt x="308" y="98"/>
                    <a:pt x="317" y="210"/>
                  </a:cubicBezTo>
                  <a:cubicBezTo>
                    <a:pt x="325" y="253"/>
                    <a:pt x="328" y="295"/>
                    <a:pt x="331" y="337"/>
                  </a:cubicBezTo>
                  <a:cubicBezTo>
                    <a:pt x="335" y="410"/>
                    <a:pt x="333" y="483"/>
                    <a:pt x="328" y="555"/>
                  </a:cubicBezTo>
                  <a:lnTo>
                    <a:pt x="328" y="555"/>
                  </a:lnTo>
                  <a:cubicBezTo>
                    <a:pt x="329" y="551"/>
                    <a:pt x="330" y="547"/>
                    <a:pt x="331" y="542"/>
                  </a:cubicBezTo>
                  <a:lnTo>
                    <a:pt x="331" y="542"/>
                  </a:lnTo>
                  <a:cubicBezTo>
                    <a:pt x="330" y="552"/>
                    <a:pt x="328" y="562"/>
                    <a:pt x="327" y="572"/>
                  </a:cubicBezTo>
                  <a:lnTo>
                    <a:pt x="327" y="572"/>
                  </a:lnTo>
                  <a:cubicBezTo>
                    <a:pt x="327" y="566"/>
                    <a:pt x="328" y="561"/>
                    <a:pt x="328" y="555"/>
                  </a:cubicBezTo>
                  <a:lnTo>
                    <a:pt x="328" y="555"/>
                  </a:lnTo>
                  <a:cubicBezTo>
                    <a:pt x="327" y="562"/>
                    <a:pt x="326" y="569"/>
                    <a:pt x="326" y="575"/>
                  </a:cubicBezTo>
                  <a:cubicBezTo>
                    <a:pt x="327" y="574"/>
                    <a:pt x="327" y="573"/>
                    <a:pt x="327" y="572"/>
                  </a:cubicBezTo>
                  <a:lnTo>
                    <a:pt x="327" y="572"/>
                  </a:lnTo>
                  <a:cubicBezTo>
                    <a:pt x="326" y="580"/>
                    <a:pt x="326" y="588"/>
                    <a:pt x="325" y="596"/>
                  </a:cubicBezTo>
                  <a:cubicBezTo>
                    <a:pt x="315" y="664"/>
                    <a:pt x="303" y="732"/>
                    <a:pt x="286" y="801"/>
                  </a:cubicBezTo>
                  <a:cubicBezTo>
                    <a:pt x="264" y="885"/>
                    <a:pt x="237" y="968"/>
                    <a:pt x="203" y="1050"/>
                  </a:cubicBezTo>
                  <a:cubicBezTo>
                    <a:pt x="209" y="1034"/>
                    <a:pt x="215" y="1018"/>
                    <a:pt x="222" y="998"/>
                  </a:cubicBezTo>
                  <a:lnTo>
                    <a:pt x="222" y="998"/>
                  </a:lnTo>
                  <a:cubicBezTo>
                    <a:pt x="206" y="1040"/>
                    <a:pt x="187" y="1078"/>
                    <a:pt x="167" y="1115"/>
                  </a:cubicBezTo>
                  <a:cubicBezTo>
                    <a:pt x="129" y="1192"/>
                    <a:pt x="84" y="1264"/>
                    <a:pt x="30" y="1330"/>
                  </a:cubicBezTo>
                  <a:cubicBezTo>
                    <a:pt x="1" y="1371"/>
                    <a:pt x="1" y="1441"/>
                    <a:pt x="15" y="1486"/>
                  </a:cubicBezTo>
                  <a:cubicBezTo>
                    <a:pt x="42" y="1574"/>
                    <a:pt x="123" y="1631"/>
                    <a:pt x="211" y="1631"/>
                  </a:cubicBezTo>
                  <a:cubicBezTo>
                    <a:pt x="230" y="1631"/>
                    <a:pt x="249" y="1628"/>
                    <a:pt x="268" y="1623"/>
                  </a:cubicBezTo>
                  <a:cubicBezTo>
                    <a:pt x="326" y="1607"/>
                    <a:pt x="358" y="1571"/>
                    <a:pt x="391" y="1524"/>
                  </a:cubicBezTo>
                  <a:cubicBezTo>
                    <a:pt x="416" y="1490"/>
                    <a:pt x="438" y="1457"/>
                    <a:pt x="464" y="1421"/>
                  </a:cubicBezTo>
                  <a:cubicBezTo>
                    <a:pt x="510" y="1349"/>
                    <a:pt x="549" y="1270"/>
                    <a:pt x="582" y="1191"/>
                  </a:cubicBezTo>
                  <a:cubicBezTo>
                    <a:pt x="625" y="1098"/>
                    <a:pt x="652" y="996"/>
                    <a:pt x="680" y="895"/>
                  </a:cubicBezTo>
                  <a:cubicBezTo>
                    <a:pt x="708" y="793"/>
                    <a:pt x="726" y="690"/>
                    <a:pt x="730" y="585"/>
                  </a:cubicBezTo>
                  <a:cubicBezTo>
                    <a:pt x="735" y="544"/>
                    <a:pt x="738" y="499"/>
                    <a:pt x="738" y="455"/>
                  </a:cubicBezTo>
                  <a:cubicBezTo>
                    <a:pt x="741" y="369"/>
                    <a:pt x="737" y="282"/>
                    <a:pt x="726" y="198"/>
                  </a:cubicBezTo>
                  <a:cubicBezTo>
                    <a:pt x="715" y="91"/>
                    <a:pt x="638" y="1"/>
                    <a:pt x="52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1"/>
            <p:cNvSpPr/>
            <p:nvPr/>
          </p:nvSpPr>
          <p:spPr>
            <a:xfrm>
              <a:off x="5809800" y="3959825"/>
              <a:ext cx="17900" cy="22875"/>
            </a:xfrm>
            <a:custGeom>
              <a:avLst/>
              <a:gdLst/>
              <a:ahLst/>
              <a:cxnLst/>
              <a:rect l="l" t="t" r="r" b="b"/>
              <a:pathLst>
                <a:path w="716" h="915" extrusionOk="0">
                  <a:moveTo>
                    <a:pt x="490" y="1"/>
                  </a:moveTo>
                  <a:cubicBezTo>
                    <a:pt x="404" y="1"/>
                    <a:pt x="326" y="55"/>
                    <a:pt x="298" y="137"/>
                  </a:cubicBezTo>
                  <a:lnTo>
                    <a:pt x="296" y="137"/>
                  </a:lnTo>
                  <a:cubicBezTo>
                    <a:pt x="288" y="171"/>
                    <a:pt x="274" y="207"/>
                    <a:pt x="262" y="245"/>
                  </a:cubicBezTo>
                  <a:cubicBezTo>
                    <a:pt x="240" y="303"/>
                    <a:pt x="215" y="359"/>
                    <a:pt x="187" y="414"/>
                  </a:cubicBezTo>
                  <a:cubicBezTo>
                    <a:pt x="188" y="411"/>
                    <a:pt x="190" y="406"/>
                    <a:pt x="191" y="401"/>
                  </a:cubicBezTo>
                  <a:lnTo>
                    <a:pt x="191" y="401"/>
                  </a:lnTo>
                  <a:cubicBezTo>
                    <a:pt x="155" y="469"/>
                    <a:pt x="113" y="533"/>
                    <a:pt x="65" y="592"/>
                  </a:cubicBezTo>
                  <a:cubicBezTo>
                    <a:pt x="0" y="682"/>
                    <a:pt x="25" y="813"/>
                    <a:pt x="115" y="877"/>
                  </a:cubicBezTo>
                  <a:cubicBezTo>
                    <a:pt x="151" y="902"/>
                    <a:pt x="192" y="914"/>
                    <a:pt x="233" y="914"/>
                  </a:cubicBezTo>
                  <a:cubicBezTo>
                    <a:pt x="297" y="914"/>
                    <a:pt x="359" y="885"/>
                    <a:pt x="400" y="830"/>
                  </a:cubicBezTo>
                  <a:cubicBezTo>
                    <a:pt x="458" y="755"/>
                    <a:pt x="509" y="674"/>
                    <a:pt x="553" y="591"/>
                  </a:cubicBezTo>
                  <a:cubicBezTo>
                    <a:pt x="569" y="555"/>
                    <a:pt x="588" y="524"/>
                    <a:pt x="603" y="489"/>
                  </a:cubicBezTo>
                  <a:cubicBezTo>
                    <a:pt x="635" y="419"/>
                    <a:pt x="661" y="347"/>
                    <a:pt x="685" y="275"/>
                  </a:cubicBezTo>
                  <a:cubicBezTo>
                    <a:pt x="716" y="170"/>
                    <a:pt x="667" y="51"/>
                    <a:pt x="559" y="13"/>
                  </a:cubicBezTo>
                  <a:cubicBezTo>
                    <a:pt x="537" y="5"/>
                    <a:pt x="516" y="1"/>
                    <a:pt x="494" y="1"/>
                  </a:cubicBezTo>
                  <a:cubicBezTo>
                    <a:pt x="492" y="1"/>
                    <a:pt x="491" y="1"/>
                    <a:pt x="49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1"/>
            <p:cNvSpPr/>
            <p:nvPr/>
          </p:nvSpPr>
          <p:spPr>
            <a:xfrm>
              <a:off x="5810550" y="3962400"/>
              <a:ext cx="16925" cy="21075"/>
            </a:xfrm>
            <a:custGeom>
              <a:avLst/>
              <a:gdLst/>
              <a:ahLst/>
              <a:cxnLst/>
              <a:rect l="l" t="t" r="r" b="b"/>
              <a:pathLst>
                <a:path w="677" h="843" extrusionOk="0">
                  <a:moveTo>
                    <a:pt x="482" y="630"/>
                  </a:moveTo>
                  <a:cubicBezTo>
                    <a:pt x="479" y="635"/>
                    <a:pt x="476" y="641"/>
                    <a:pt x="471" y="646"/>
                  </a:cubicBezTo>
                  <a:cubicBezTo>
                    <a:pt x="475" y="640"/>
                    <a:pt x="479" y="635"/>
                    <a:pt x="482" y="630"/>
                  </a:cubicBezTo>
                  <a:close/>
                  <a:moveTo>
                    <a:pt x="456" y="1"/>
                  </a:moveTo>
                  <a:cubicBezTo>
                    <a:pt x="373" y="1"/>
                    <a:pt x="287" y="49"/>
                    <a:pt x="260" y="132"/>
                  </a:cubicBezTo>
                  <a:lnTo>
                    <a:pt x="262" y="132"/>
                  </a:lnTo>
                  <a:cubicBezTo>
                    <a:pt x="246" y="211"/>
                    <a:pt x="219" y="287"/>
                    <a:pt x="185" y="359"/>
                  </a:cubicBezTo>
                  <a:cubicBezTo>
                    <a:pt x="154" y="416"/>
                    <a:pt x="114" y="471"/>
                    <a:pt x="71" y="519"/>
                  </a:cubicBezTo>
                  <a:cubicBezTo>
                    <a:pt x="0" y="608"/>
                    <a:pt x="31" y="743"/>
                    <a:pt x="118" y="803"/>
                  </a:cubicBezTo>
                  <a:cubicBezTo>
                    <a:pt x="153" y="829"/>
                    <a:pt x="196" y="842"/>
                    <a:pt x="239" y="842"/>
                  </a:cubicBezTo>
                  <a:cubicBezTo>
                    <a:pt x="273" y="842"/>
                    <a:pt x="307" y="834"/>
                    <a:pt x="338" y="817"/>
                  </a:cubicBezTo>
                  <a:cubicBezTo>
                    <a:pt x="367" y="782"/>
                    <a:pt x="393" y="751"/>
                    <a:pt x="420" y="718"/>
                  </a:cubicBezTo>
                  <a:cubicBezTo>
                    <a:pt x="432" y="702"/>
                    <a:pt x="445" y="687"/>
                    <a:pt x="456" y="668"/>
                  </a:cubicBezTo>
                  <a:cubicBezTo>
                    <a:pt x="459" y="662"/>
                    <a:pt x="464" y="657"/>
                    <a:pt x="468" y="652"/>
                  </a:cubicBezTo>
                  <a:lnTo>
                    <a:pt x="468" y="652"/>
                  </a:lnTo>
                  <a:cubicBezTo>
                    <a:pt x="467" y="654"/>
                    <a:pt x="466" y="655"/>
                    <a:pt x="465" y="657"/>
                  </a:cubicBezTo>
                  <a:lnTo>
                    <a:pt x="489" y="624"/>
                  </a:lnTo>
                  <a:lnTo>
                    <a:pt x="489" y="624"/>
                  </a:lnTo>
                  <a:cubicBezTo>
                    <a:pt x="486" y="626"/>
                    <a:pt x="484" y="629"/>
                    <a:pt x="482" y="630"/>
                  </a:cubicBezTo>
                  <a:cubicBezTo>
                    <a:pt x="515" y="580"/>
                    <a:pt x="547" y="530"/>
                    <a:pt x="578" y="478"/>
                  </a:cubicBezTo>
                  <a:cubicBezTo>
                    <a:pt x="606" y="411"/>
                    <a:pt x="628" y="344"/>
                    <a:pt x="648" y="273"/>
                  </a:cubicBezTo>
                  <a:cubicBezTo>
                    <a:pt x="677" y="165"/>
                    <a:pt x="636" y="49"/>
                    <a:pt x="523" y="10"/>
                  </a:cubicBezTo>
                  <a:cubicBezTo>
                    <a:pt x="501" y="4"/>
                    <a:pt x="479" y="1"/>
                    <a:pt x="45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1"/>
            <p:cNvSpPr/>
            <p:nvPr/>
          </p:nvSpPr>
          <p:spPr>
            <a:xfrm>
              <a:off x="5811325" y="3962575"/>
              <a:ext cx="16475" cy="19875"/>
            </a:xfrm>
            <a:custGeom>
              <a:avLst/>
              <a:gdLst/>
              <a:ahLst/>
              <a:cxnLst/>
              <a:rect l="l" t="t" r="r" b="b"/>
              <a:pathLst>
                <a:path w="659" h="795" extrusionOk="0">
                  <a:moveTo>
                    <a:pt x="440" y="0"/>
                  </a:moveTo>
                  <a:cubicBezTo>
                    <a:pt x="356" y="0"/>
                    <a:pt x="268" y="49"/>
                    <a:pt x="243" y="132"/>
                  </a:cubicBezTo>
                  <a:lnTo>
                    <a:pt x="243" y="133"/>
                  </a:lnTo>
                  <a:cubicBezTo>
                    <a:pt x="229" y="194"/>
                    <a:pt x="209" y="255"/>
                    <a:pt x="182" y="315"/>
                  </a:cubicBezTo>
                  <a:cubicBezTo>
                    <a:pt x="152" y="371"/>
                    <a:pt x="115" y="426"/>
                    <a:pt x="71" y="473"/>
                  </a:cubicBezTo>
                  <a:cubicBezTo>
                    <a:pt x="0" y="564"/>
                    <a:pt x="32" y="698"/>
                    <a:pt x="118" y="758"/>
                  </a:cubicBezTo>
                  <a:cubicBezTo>
                    <a:pt x="154" y="782"/>
                    <a:pt x="195" y="794"/>
                    <a:pt x="237" y="794"/>
                  </a:cubicBezTo>
                  <a:cubicBezTo>
                    <a:pt x="275" y="794"/>
                    <a:pt x="314" y="784"/>
                    <a:pt x="348" y="763"/>
                  </a:cubicBezTo>
                  <a:cubicBezTo>
                    <a:pt x="359" y="747"/>
                    <a:pt x="372" y="733"/>
                    <a:pt x="384" y="717"/>
                  </a:cubicBezTo>
                  <a:cubicBezTo>
                    <a:pt x="398" y="700"/>
                    <a:pt x="412" y="680"/>
                    <a:pt x="425" y="661"/>
                  </a:cubicBezTo>
                  <a:cubicBezTo>
                    <a:pt x="428" y="655"/>
                    <a:pt x="433" y="650"/>
                    <a:pt x="437" y="645"/>
                  </a:cubicBezTo>
                  <a:lnTo>
                    <a:pt x="437" y="645"/>
                  </a:lnTo>
                  <a:cubicBezTo>
                    <a:pt x="436" y="647"/>
                    <a:pt x="435" y="648"/>
                    <a:pt x="434" y="650"/>
                  </a:cubicBezTo>
                  <a:lnTo>
                    <a:pt x="458" y="617"/>
                  </a:lnTo>
                  <a:lnTo>
                    <a:pt x="458" y="617"/>
                  </a:lnTo>
                  <a:cubicBezTo>
                    <a:pt x="455" y="619"/>
                    <a:pt x="453" y="622"/>
                    <a:pt x="451" y="623"/>
                  </a:cubicBezTo>
                  <a:cubicBezTo>
                    <a:pt x="495" y="556"/>
                    <a:pt x="539" y="487"/>
                    <a:pt x="580" y="417"/>
                  </a:cubicBezTo>
                  <a:cubicBezTo>
                    <a:pt x="599" y="370"/>
                    <a:pt x="613" y="323"/>
                    <a:pt x="627" y="273"/>
                  </a:cubicBezTo>
                  <a:cubicBezTo>
                    <a:pt x="658" y="163"/>
                    <a:pt x="614" y="49"/>
                    <a:pt x="505" y="11"/>
                  </a:cubicBezTo>
                  <a:cubicBezTo>
                    <a:pt x="484" y="3"/>
                    <a:pt x="462" y="0"/>
                    <a:pt x="44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1"/>
            <p:cNvSpPr/>
            <p:nvPr/>
          </p:nvSpPr>
          <p:spPr>
            <a:xfrm>
              <a:off x="5812500" y="3961400"/>
              <a:ext cx="15750" cy="20250"/>
            </a:xfrm>
            <a:custGeom>
              <a:avLst/>
              <a:gdLst/>
              <a:ahLst/>
              <a:cxnLst/>
              <a:rect l="l" t="t" r="r" b="b"/>
              <a:pathLst>
                <a:path w="630" h="810" extrusionOk="0">
                  <a:moveTo>
                    <a:pt x="425" y="0"/>
                  </a:moveTo>
                  <a:cubicBezTo>
                    <a:pt x="340" y="0"/>
                    <a:pt x="251" y="50"/>
                    <a:pt x="229" y="135"/>
                  </a:cubicBezTo>
                  <a:cubicBezTo>
                    <a:pt x="210" y="205"/>
                    <a:pt x="187" y="274"/>
                    <a:pt x="159" y="342"/>
                  </a:cubicBezTo>
                  <a:cubicBezTo>
                    <a:pt x="130" y="393"/>
                    <a:pt x="99" y="442"/>
                    <a:pt x="66" y="489"/>
                  </a:cubicBezTo>
                  <a:cubicBezTo>
                    <a:pt x="0" y="580"/>
                    <a:pt x="22" y="708"/>
                    <a:pt x="113" y="772"/>
                  </a:cubicBezTo>
                  <a:cubicBezTo>
                    <a:pt x="149" y="797"/>
                    <a:pt x="189" y="810"/>
                    <a:pt x="231" y="810"/>
                  </a:cubicBezTo>
                  <a:cubicBezTo>
                    <a:pt x="259" y="810"/>
                    <a:pt x="287" y="804"/>
                    <a:pt x="314" y="792"/>
                  </a:cubicBezTo>
                  <a:cubicBezTo>
                    <a:pt x="323" y="783"/>
                    <a:pt x="332" y="772"/>
                    <a:pt x="340" y="761"/>
                  </a:cubicBezTo>
                  <a:cubicBezTo>
                    <a:pt x="353" y="745"/>
                    <a:pt x="365" y="727"/>
                    <a:pt x="379" y="709"/>
                  </a:cubicBezTo>
                  <a:cubicBezTo>
                    <a:pt x="384" y="702"/>
                    <a:pt x="389" y="694"/>
                    <a:pt x="395" y="688"/>
                  </a:cubicBezTo>
                  <a:lnTo>
                    <a:pt x="395" y="688"/>
                  </a:lnTo>
                  <a:cubicBezTo>
                    <a:pt x="392" y="691"/>
                    <a:pt x="389" y="695"/>
                    <a:pt x="387" y="698"/>
                  </a:cubicBezTo>
                  <a:cubicBezTo>
                    <a:pt x="390" y="695"/>
                    <a:pt x="392" y="691"/>
                    <a:pt x="395" y="688"/>
                  </a:cubicBezTo>
                  <a:lnTo>
                    <a:pt x="395" y="688"/>
                  </a:lnTo>
                  <a:cubicBezTo>
                    <a:pt x="395" y="688"/>
                    <a:pt x="395" y="688"/>
                    <a:pt x="395" y="688"/>
                  </a:cubicBezTo>
                  <a:lnTo>
                    <a:pt x="395" y="688"/>
                  </a:lnTo>
                  <a:cubicBezTo>
                    <a:pt x="400" y="680"/>
                    <a:pt x="405" y="673"/>
                    <a:pt x="411" y="666"/>
                  </a:cubicBezTo>
                  <a:lnTo>
                    <a:pt x="411" y="666"/>
                  </a:lnTo>
                  <a:cubicBezTo>
                    <a:pt x="410" y="666"/>
                    <a:pt x="409" y="667"/>
                    <a:pt x="408" y="668"/>
                  </a:cubicBezTo>
                  <a:lnTo>
                    <a:pt x="408" y="668"/>
                  </a:lnTo>
                  <a:cubicBezTo>
                    <a:pt x="465" y="577"/>
                    <a:pt x="524" y="483"/>
                    <a:pt x="578" y="390"/>
                  </a:cubicBezTo>
                  <a:cubicBezTo>
                    <a:pt x="591" y="351"/>
                    <a:pt x="600" y="312"/>
                    <a:pt x="613" y="273"/>
                  </a:cubicBezTo>
                  <a:cubicBezTo>
                    <a:pt x="630" y="223"/>
                    <a:pt x="627" y="168"/>
                    <a:pt x="606" y="119"/>
                  </a:cubicBezTo>
                  <a:cubicBezTo>
                    <a:pt x="583" y="68"/>
                    <a:pt x="541" y="28"/>
                    <a:pt x="487" y="11"/>
                  </a:cubicBezTo>
                  <a:cubicBezTo>
                    <a:pt x="467" y="3"/>
                    <a:pt x="445" y="0"/>
                    <a:pt x="42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1"/>
            <p:cNvSpPr/>
            <p:nvPr/>
          </p:nvSpPr>
          <p:spPr>
            <a:xfrm>
              <a:off x="5816375" y="3969925"/>
              <a:ext cx="25" cy="100"/>
            </a:xfrm>
            <a:custGeom>
              <a:avLst/>
              <a:gdLst/>
              <a:ahLst/>
              <a:cxnLst/>
              <a:rect l="l" t="t" r="r" b="b"/>
              <a:pathLst>
                <a:path w="1" h="4" extrusionOk="0">
                  <a:moveTo>
                    <a:pt x="0" y="4"/>
                  </a:moveTo>
                  <a:lnTo>
                    <a:pt x="0" y="1"/>
                  </a:lnTo>
                  <a:cubicBezTo>
                    <a:pt x="0" y="2"/>
                    <a:pt x="0" y="2"/>
                    <a:pt x="0" y="4"/>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1"/>
            <p:cNvSpPr/>
            <p:nvPr/>
          </p:nvSpPr>
          <p:spPr>
            <a:xfrm>
              <a:off x="5811400" y="3962025"/>
              <a:ext cx="16975" cy="20375"/>
            </a:xfrm>
            <a:custGeom>
              <a:avLst/>
              <a:gdLst/>
              <a:ahLst/>
              <a:cxnLst/>
              <a:rect l="l" t="t" r="r" b="b"/>
              <a:pathLst>
                <a:path w="679" h="815" extrusionOk="0">
                  <a:moveTo>
                    <a:pt x="448" y="0"/>
                  </a:moveTo>
                  <a:cubicBezTo>
                    <a:pt x="364" y="0"/>
                    <a:pt x="279" y="47"/>
                    <a:pt x="256" y="135"/>
                  </a:cubicBezTo>
                  <a:cubicBezTo>
                    <a:pt x="243" y="201"/>
                    <a:pt x="223" y="265"/>
                    <a:pt x="195" y="326"/>
                  </a:cubicBezTo>
                  <a:cubicBezTo>
                    <a:pt x="198" y="321"/>
                    <a:pt x="203" y="317"/>
                    <a:pt x="205" y="312"/>
                  </a:cubicBezTo>
                  <a:lnTo>
                    <a:pt x="205" y="312"/>
                  </a:lnTo>
                  <a:cubicBezTo>
                    <a:pt x="201" y="322"/>
                    <a:pt x="194" y="331"/>
                    <a:pt x="188" y="343"/>
                  </a:cubicBezTo>
                  <a:cubicBezTo>
                    <a:pt x="185" y="345"/>
                    <a:pt x="185" y="353"/>
                    <a:pt x="182" y="356"/>
                  </a:cubicBezTo>
                  <a:cubicBezTo>
                    <a:pt x="182" y="353"/>
                    <a:pt x="185" y="348"/>
                    <a:pt x="185" y="345"/>
                  </a:cubicBezTo>
                  <a:lnTo>
                    <a:pt x="185" y="345"/>
                  </a:lnTo>
                  <a:cubicBezTo>
                    <a:pt x="156" y="398"/>
                    <a:pt x="118" y="448"/>
                    <a:pt x="74" y="492"/>
                  </a:cubicBezTo>
                  <a:cubicBezTo>
                    <a:pt x="1" y="578"/>
                    <a:pt x="35" y="719"/>
                    <a:pt x="121" y="780"/>
                  </a:cubicBezTo>
                  <a:cubicBezTo>
                    <a:pt x="156" y="803"/>
                    <a:pt x="196" y="815"/>
                    <a:pt x="237" y="815"/>
                  </a:cubicBezTo>
                  <a:cubicBezTo>
                    <a:pt x="250" y="815"/>
                    <a:pt x="262" y="813"/>
                    <a:pt x="275" y="811"/>
                  </a:cubicBezTo>
                  <a:cubicBezTo>
                    <a:pt x="297" y="807"/>
                    <a:pt x="318" y="799"/>
                    <a:pt x="339" y="789"/>
                  </a:cubicBezTo>
                  <a:cubicBezTo>
                    <a:pt x="351" y="775"/>
                    <a:pt x="362" y="760"/>
                    <a:pt x="376" y="746"/>
                  </a:cubicBezTo>
                  <a:cubicBezTo>
                    <a:pt x="390" y="725"/>
                    <a:pt x="408" y="705"/>
                    <a:pt x="422" y="683"/>
                  </a:cubicBezTo>
                  <a:cubicBezTo>
                    <a:pt x="425" y="678"/>
                    <a:pt x="428" y="672"/>
                    <a:pt x="432" y="668"/>
                  </a:cubicBezTo>
                  <a:lnTo>
                    <a:pt x="432" y="668"/>
                  </a:lnTo>
                  <a:cubicBezTo>
                    <a:pt x="431" y="669"/>
                    <a:pt x="430" y="670"/>
                    <a:pt x="430" y="672"/>
                  </a:cubicBezTo>
                  <a:lnTo>
                    <a:pt x="437" y="661"/>
                  </a:lnTo>
                  <a:cubicBezTo>
                    <a:pt x="441" y="655"/>
                    <a:pt x="444" y="648"/>
                    <a:pt x="448" y="644"/>
                  </a:cubicBezTo>
                  <a:lnTo>
                    <a:pt x="448" y="644"/>
                  </a:lnTo>
                  <a:cubicBezTo>
                    <a:pt x="445" y="650"/>
                    <a:pt x="441" y="655"/>
                    <a:pt x="437" y="661"/>
                  </a:cubicBezTo>
                  <a:lnTo>
                    <a:pt x="453" y="639"/>
                  </a:lnTo>
                  <a:lnTo>
                    <a:pt x="453" y="639"/>
                  </a:lnTo>
                  <a:cubicBezTo>
                    <a:pt x="452" y="641"/>
                    <a:pt x="450" y="642"/>
                    <a:pt x="448" y="644"/>
                  </a:cubicBezTo>
                  <a:cubicBezTo>
                    <a:pt x="505" y="559"/>
                    <a:pt x="558" y="472"/>
                    <a:pt x="610" y="382"/>
                  </a:cubicBezTo>
                  <a:cubicBezTo>
                    <a:pt x="621" y="346"/>
                    <a:pt x="628" y="310"/>
                    <a:pt x="639" y="274"/>
                  </a:cubicBezTo>
                  <a:cubicBezTo>
                    <a:pt x="679" y="168"/>
                    <a:pt x="624" y="52"/>
                    <a:pt x="517" y="13"/>
                  </a:cubicBezTo>
                  <a:cubicBezTo>
                    <a:pt x="495" y="5"/>
                    <a:pt x="472" y="0"/>
                    <a:pt x="44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1"/>
            <p:cNvSpPr/>
            <p:nvPr/>
          </p:nvSpPr>
          <p:spPr>
            <a:xfrm>
              <a:off x="5816225" y="3970150"/>
              <a:ext cx="100" cy="275"/>
            </a:xfrm>
            <a:custGeom>
              <a:avLst/>
              <a:gdLst/>
              <a:ahLst/>
              <a:cxnLst/>
              <a:rect l="l" t="t" r="r" b="b"/>
              <a:pathLst>
                <a:path w="4" h="11" extrusionOk="0">
                  <a:moveTo>
                    <a:pt x="0" y="10"/>
                  </a:moveTo>
                  <a:cubicBezTo>
                    <a:pt x="0" y="7"/>
                    <a:pt x="2" y="4"/>
                    <a:pt x="3" y="1"/>
                  </a:cubicBezTo>
                  <a:cubicBezTo>
                    <a:pt x="2" y="4"/>
                    <a:pt x="0" y="7"/>
                    <a:pt x="0" y="1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1"/>
            <p:cNvSpPr/>
            <p:nvPr/>
          </p:nvSpPr>
          <p:spPr>
            <a:xfrm>
              <a:off x="5816175" y="3970400"/>
              <a:ext cx="75" cy="50"/>
            </a:xfrm>
            <a:custGeom>
              <a:avLst/>
              <a:gdLst/>
              <a:ahLst/>
              <a:cxnLst/>
              <a:rect l="l" t="t" r="r" b="b"/>
              <a:pathLst>
                <a:path w="3" h="2" extrusionOk="0">
                  <a:moveTo>
                    <a:pt x="1" y="2"/>
                  </a:moveTo>
                  <a:lnTo>
                    <a:pt x="2"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1"/>
            <p:cNvSpPr/>
            <p:nvPr/>
          </p:nvSpPr>
          <p:spPr>
            <a:xfrm>
              <a:off x="5816050" y="3970425"/>
              <a:ext cx="150" cy="225"/>
            </a:xfrm>
            <a:custGeom>
              <a:avLst/>
              <a:gdLst/>
              <a:ahLst/>
              <a:cxnLst/>
              <a:rect l="l" t="t" r="r" b="b"/>
              <a:pathLst>
                <a:path w="6" h="9" extrusionOk="0">
                  <a:moveTo>
                    <a:pt x="6" y="1"/>
                  </a:moveTo>
                  <a:cubicBezTo>
                    <a:pt x="2" y="4"/>
                    <a:pt x="2" y="7"/>
                    <a:pt x="1" y="9"/>
                  </a:cubicBezTo>
                  <a:lnTo>
                    <a:pt x="4" y="6"/>
                  </a:lnTo>
                  <a:cubicBezTo>
                    <a:pt x="4" y="4"/>
                    <a:pt x="4" y="2"/>
                    <a:pt x="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1"/>
            <p:cNvSpPr/>
            <p:nvPr/>
          </p:nvSpPr>
          <p:spPr>
            <a:xfrm>
              <a:off x="5810625" y="3960325"/>
              <a:ext cx="17175" cy="22825"/>
            </a:xfrm>
            <a:custGeom>
              <a:avLst/>
              <a:gdLst/>
              <a:ahLst/>
              <a:cxnLst/>
              <a:rect l="l" t="t" r="r" b="b"/>
              <a:pathLst>
                <a:path w="687" h="913" extrusionOk="0">
                  <a:moveTo>
                    <a:pt x="484" y="707"/>
                  </a:moveTo>
                  <a:lnTo>
                    <a:pt x="484" y="707"/>
                  </a:lnTo>
                  <a:cubicBezTo>
                    <a:pt x="481" y="711"/>
                    <a:pt x="479" y="716"/>
                    <a:pt x="475" y="720"/>
                  </a:cubicBezTo>
                  <a:lnTo>
                    <a:pt x="475" y="720"/>
                  </a:lnTo>
                  <a:cubicBezTo>
                    <a:pt x="479" y="716"/>
                    <a:pt x="481" y="711"/>
                    <a:pt x="484" y="707"/>
                  </a:cubicBezTo>
                  <a:close/>
                  <a:moveTo>
                    <a:pt x="476" y="1"/>
                  </a:moveTo>
                  <a:cubicBezTo>
                    <a:pt x="430" y="1"/>
                    <a:pt x="384" y="18"/>
                    <a:pt x="348" y="49"/>
                  </a:cubicBezTo>
                  <a:cubicBezTo>
                    <a:pt x="299" y="87"/>
                    <a:pt x="284" y="131"/>
                    <a:pt x="274" y="189"/>
                  </a:cubicBezTo>
                  <a:cubicBezTo>
                    <a:pt x="268" y="208"/>
                    <a:pt x="265" y="231"/>
                    <a:pt x="259" y="253"/>
                  </a:cubicBezTo>
                  <a:cubicBezTo>
                    <a:pt x="241" y="309"/>
                    <a:pt x="221" y="364"/>
                    <a:pt x="194" y="416"/>
                  </a:cubicBezTo>
                  <a:cubicBezTo>
                    <a:pt x="158" y="478"/>
                    <a:pt x="116" y="538"/>
                    <a:pt x="68" y="591"/>
                  </a:cubicBezTo>
                  <a:cubicBezTo>
                    <a:pt x="0" y="677"/>
                    <a:pt x="28" y="815"/>
                    <a:pt x="118" y="876"/>
                  </a:cubicBezTo>
                  <a:cubicBezTo>
                    <a:pt x="153" y="900"/>
                    <a:pt x="194" y="912"/>
                    <a:pt x="235" y="912"/>
                  </a:cubicBezTo>
                  <a:cubicBezTo>
                    <a:pt x="279" y="912"/>
                    <a:pt x="324" y="898"/>
                    <a:pt x="360" y="868"/>
                  </a:cubicBezTo>
                  <a:cubicBezTo>
                    <a:pt x="373" y="856"/>
                    <a:pt x="385" y="842"/>
                    <a:pt x="398" y="826"/>
                  </a:cubicBezTo>
                  <a:cubicBezTo>
                    <a:pt x="417" y="801"/>
                    <a:pt x="436" y="776"/>
                    <a:pt x="453" y="751"/>
                  </a:cubicBezTo>
                  <a:cubicBezTo>
                    <a:pt x="459" y="743"/>
                    <a:pt x="464" y="735"/>
                    <a:pt x="468" y="729"/>
                  </a:cubicBezTo>
                  <a:cubicBezTo>
                    <a:pt x="471" y="726"/>
                    <a:pt x="473" y="723"/>
                    <a:pt x="475" y="720"/>
                  </a:cubicBezTo>
                  <a:lnTo>
                    <a:pt x="475" y="720"/>
                  </a:lnTo>
                  <a:cubicBezTo>
                    <a:pt x="475" y="721"/>
                    <a:pt x="474" y="722"/>
                    <a:pt x="473" y="723"/>
                  </a:cubicBezTo>
                  <a:cubicBezTo>
                    <a:pt x="511" y="665"/>
                    <a:pt x="547" y="608"/>
                    <a:pt x="583" y="550"/>
                  </a:cubicBezTo>
                  <a:cubicBezTo>
                    <a:pt x="608" y="497"/>
                    <a:pt x="630" y="444"/>
                    <a:pt x="645" y="388"/>
                  </a:cubicBezTo>
                  <a:cubicBezTo>
                    <a:pt x="658" y="333"/>
                    <a:pt x="670" y="280"/>
                    <a:pt x="680" y="225"/>
                  </a:cubicBezTo>
                  <a:cubicBezTo>
                    <a:pt x="686" y="172"/>
                    <a:pt x="669" y="118"/>
                    <a:pt x="634" y="78"/>
                  </a:cubicBezTo>
                  <a:cubicBezTo>
                    <a:pt x="600" y="34"/>
                    <a:pt x="550" y="7"/>
                    <a:pt x="495" y="1"/>
                  </a:cubicBezTo>
                  <a:lnTo>
                    <a:pt x="483" y="1"/>
                  </a:lnTo>
                  <a:cubicBezTo>
                    <a:pt x="480" y="1"/>
                    <a:pt x="478" y="1"/>
                    <a:pt x="47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1"/>
            <p:cNvSpPr/>
            <p:nvPr/>
          </p:nvSpPr>
          <p:spPr>
            <a:xfrm>
              <a:off x="5810625" y="3961950"/>
              <a:ext cx="17000" cy="20975"/>
            </a:xfrm>
            <a:custGeom>
              <a:avLst/>
              <a:gdLst/>
              <a:ahLst/>
              <a:cxnLst/>
              <a:rect l="l" t="t" r="r" b="b"/>
              <a:pathLst>
                <a:path w="680" h="839" extrusionOk="0">
                  <a:moveTo>
                    <a:pt x="473" y="656"/>
                  </a:moveTo>
                  <a:lnTo>
                    <a:pt x="473" y="656"/>
                  </a:lnTo>
                  <a:cubicBezTo>
                    <a:pt x="472" y="659"/>
                    <a:pt x="470" y="662"/>
                    <a:pt x="468" y="664"/>
                  </a:cubicBezTo>
                  <a:cubicBezTo>
                    <a:pt x="470" y="661"/>
                    <a:pt x="472" y="659"/>
                    <a:pt x="473" y="656"/>
                  </a:cubicBezTo>
                  <a:close/>
                  <a:moveTo>
                    <a:pt x="473" y="0"/>
                  </a:moveTo>
                  <a:cubicBezTo>
                    <a:pt x="387" y="0"/>
                    <a:pt x="299" y="47"/>
                    <a:pt x="277" y="133"/>
                  </a:cubicBezTo>
                  <a:cubicBezTo>
                    <a:pt x="262" y="213"/>
                    <a:pt x="237" y="288"/>
                    <a:pt x="201" y="360"/>
                  </a:cubicBezTo>
                  <a:cubicBezTo>
                    <a:pt x="210" y="345"/>
                    <a:pt x="218" y="329"/>
                    <a:pt x="227" y="312"/>
                  </a:cubicBezTo>
                  <a:lnTo>
                    <a:pt x="227" y="312"/>
                  </a:lnTo>
                  <a:cubicBezTo>
                    <a:pt x="191" y="385"/>
                    <a:pt x="149" y="454"/>
                    <a:pt x="99" y="517"/>
                  </a:cubicBezTo>
                  <a:cubicBezTo>
                    <a:pt x="1" y="660"/>
                    <a:pt x="112" y="839"/>
                    <a:pt x="265" y="839"/>
                  </a:cubicBezTo>
                  <a:cubicBezTo>
                    <a:pt x="290" y="839"/>
                    <a:pt x="315" y="834"/>
                    <a:pt x="342" y="824"/>
                  </a:cubicBezTo>
                  <a:cubicBezTo>
                    <a:pt x="368" y="795"/>
                    <a:pt x="392" y="763"/>
                    <a:pt x="417" y="734"/>
                  </a:cubicBezTo>
                  <a:cubicBezTo>
                    <a:pt x="429" y="719"/>
                    <a:pt x="442" y="703"/>
                    <a:pt x="453" y="686"/>
                  </a:cubicBezTo>
                  <a:lnTo>
                    <a:pt x="462" y="675"/>
                  </a:lnTo>
                  <a:lnTo>
                    <a:pt x="486" y="642"/>
                  </a:lnTo>
                  <a:lnTo>
                    <a:pt x="486" y="642"/>
                  </a:lnTo>
                  <a:cubicBezTo>
                    <a:pt x="481" y="647"/>
                    <a:pt x="478" y="651"/>
                    <a:pt x="473" y="656"/>
                  </a:cubicBezTo>
                  <a:cubicBezTo>
                    <a:pt x="520" y="586"/>
                    <a:pt x="567" y="512"/>
                    <a:pt x="612" y="437"/>
                  </a:cubicBezTo>
                  <a:cubicBezTo>
                    <a:pt x="631" y="385"/>
                    <a:pt x="645" y="330"/>
                    <a:pt x="661" y="274"/>
                  </a:cubicBezTo>
                  <a:cubicBezTo>
                    <a:pt x="677" y="218"/>
                    <a:pt x="680" y="169"/>
                    <a:pt x="655" y="118"/>
                  </a:cubicBezTo>
                  <a:cubicBezTo>
                    <a:pt x="631" y="67"/>
                    <a:pt x="591" y="30"/>
                    <a:pt x="539" y="13"/>
                  </a:cubicBezTo>
                  <a:cubicBezTo>
                    <a:pt x="517" y="5"/>
                    <a:pt x="495" y="2"/>
                    <a:pt x="473"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1"/>
            <p:cNvSpPr/>
            <p:nvPr/>
          </p:nvSpPr>
          <p:spPr>
            <a:xfrm>
              <a:off x="5812000" y="3960025"/>
              <a:ext cx="16775" cy="22450"/>
            </a:xfrm>
            <a:custGeom>
              <a:avLst/>
              <a:gdLst/>
              <a:ahLst/>
              <a:cxnLst/>
              <a:rect l="l" t="t" r="r" b="b"/>
              <a:pathLst>
                <a:path w="671" h="898" extrusionOk="0">
                  <a:moveTo>
                    <a:pt x="431" y="719"/>
                  </a:moveTo>
                  <a:lnTo>
                    <a:pt x="423" y="729"/>
                  </a:lnTo>
                  <a:lnTo>
                    <a:pt x="423" y="729"/>
                  </a:lnTo>
                  <a:cubicBezTo>
                    <a:pt x="426" y="726"/>
                    <a:pt x="429" y="723"/>
                    <a:pt x="431" y="719"/>
                  </a:cubicBezTo>
                  <a:close/>
                  <a:moveTo>
                    <a:pt x="464" y="0"/>
                  </a:moveTo>
                  <a:cubicBezTo>
                    <a:pt x="434" y="0"/>
                    <a:pt x="404" y="7"/>
                    <a:pt x="377" y="19"/>
                  </a:cubicBezTo>
                  <a:lnTo>
                    <a:pt x="376" y="19"/>
                  </a:lnTo>
                  <a:cubicBezTo>
                    <a:pt x="332" y="40"/>
                    <a:pt x="280" y="83"/>
                    <a:pt x="268" y="135"/>
                  </a:cubicBezTo>
                  <a:cubicBezTo>
                    <a:pt x="253" y="219"/>
                    <a:pt x="229" y="303"/>
                    <a:pt x="195" y="381"/>
                  </a:cubicBezTo>
                  <a:lnTo>
                    <a:pt x="195" y="381"/>
                  </a:lnTo>
                  <a:cubicBezTo>
                    <a:pt x="200" y="370"/>
                    <a:pt x="207" y="358"/>
                    <a:pt x="213" y="345"/>
                  </a:cubicBezTo>
                  <a:lnTo>
                    <a:pt x="213" y="345"/>
                  </a:lnTo>
                  <a:cubicBezTo>
                    <a:pt x="206" y="361"/>
                    <a:pt x="198" y="376"/>
                    <a:pt x="190" y="392"/>
                  </a:cubicBezTo>
                  <a:lnTo>
                    <a:pt x="190" y="392"/>
                  </a:lnTo>
                  <a:cubicBezTo>
                    <a:pt x="192" y="388"/>
                    <a:pt x="193" y="385"/>
                    <a:pt x="195" y="381"/>
                  </a:cubicBezTo>
                  <a:lnTo>
                    <a:pt x="195" y="381"/>
                  </a:lnTo>
                  <a:cubicBezTo>
                    <a:pt x="193" y="385"/>
                    <a:pt x="191" y="389"/>
                    <a:pt x="189" y="393"/>
                  </a:cubicBezTo>
                  <a:lnTo>
                    <a:pt x="189" y="393"/>
                  </a:lnTo>
                  <a:cubicBezTo>
                    <a:pt x="190" y="393"/>
                    <a:pt x="190" y="392"/>
                    <a:pt x="190" y="392"/>
                  </a:cubicBezTo>
                  <a:lnTo>
                    <a:pt x="190" y="392"/>
                  </a:lnTo>
                  <a:cubicBezTo>
                    <a:pt x="189" y="393"/>
                    <a:pt x="189" y="395"/>
                    <a:pt x="188" y="397"/>
                  </a:cubicBezTo>
                  <a:cubicBezTo>
                    <a:pt x="188" y="396"/>
                    <a:pt x="189" y="394"/>
                    <a:pt x="189" y="393"/>
                  </a:cubicBezTo>
                  <a:lnTo>
                    <a:pt x="189" y="393"/>
                  </a:lnTo>
                  <a:cubicBezTo>
                    <a:pt x="155" y="458"/>
                    <a:pt x="114" y="519"/>
                    <a:pt x="66" y="575"/>
                  </a:cubicBezTo>
                  <a:cubicBezTo>
                    <a:pt x="0" y="666"/>
                    <a:pt x="22" y="794"/>
                    <a:pt x="114" y="858"/>
                  </a:cubicBezTo>
                  <a:cubicBezTo>
                    <a:pt x="149" y="884"/>
                    <a:pt x="190" y="897"/>
                    <a:pt x="232" y="897"/>
                  </a:cubicBezTo>
                  <a:cubicBezTo>
                    <a:pt x="254" y="897"/>
                    <a:pt x="277" y="893"/>
                    <a:pt x="299" y="885"/>
                  </a:cubicBezTo>
                  <a:cubicBezTo>
                    <a:pt x="323" y="858"/>
                    <a:pt x="345" y="833"/>
                    <a:pt x="366" y="807"/>
                  </a:cubicBezTo>
                  <a:cubicBezTo>
                    <a:pt x="377" y="793"/>
                    <a:pt x="388" y="779"/>
                    <a:pt x="398" y="763"/>
                  </a:cubicBezTo>
                  <a:lnTo>
                    <a:pt x="407" y="752"/>
                  </a:lnTo>
                  <a:lnTo>
                    <a:pt x="423" y="729"/>
                  </a:lnTo>
                  <a:lnTo>
                    <a:pt x="423" y="729"/>
                  </a:lnTo>
                  <a:cubicBezTo>
                    <a:pt x="422" y="731"/>
                    <a:pt x="420" y="733"/>
                    <a:pt x="418" y="735"/>
                  </a:cubicBezTo>
                  <a:cubicBezTo>
                    <a:pt x="487" y="630"/>
                    <a:pt x="553" y="523"/>
                    <a:pt x="615" y="414"/>
                  </a:cubicBezTo>
                  <a:cubicBezTo>
                    <a:pt x="629" y="368"/>
                    <a:pt x="642" y="324"/>
                    <a:pt x="653" y="274"/>
                  </a:cubicBezTo>
                  <a:cubicBezTo>
                    <a:pt x="667" y="221"/>
                    <a:pt x="670" y="173"/>
                    <a:pt x="648" y="123"/>
                  </a:cubicBezTo>
                  <a:cubicBezTo>
                    <a:pt x="625" y="71"/>
                    <a:pt x="583" y="32"/>
                    <a:pt x="531" y="13"/>
                  </a:cubicBezTo>
                  <a:cubicBezTo>
                    <a:pt x="509" y="5"/>
                    <a:pt x="485" y="0"/>
                    <a:pt x="46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1"/>
            <p:cNvSpPr/>
            <p:nvPr/>
          </p:nvSpPr>
          <p:spPr>
            <a:xfrm>
              <a:off x="5812925" y="3957950"/>
              <a:ext cx="16675" cy="23275"/>
            </a:xfrm>
            <a:custGeom>
              <a:avLst/>
              <a:gdLst/>
              <a:ahLst/>
              <a:cxnLst/>
              <a:rect l="l" t="t" r="r" b="b"/>
              <a:pathLst>
                <a:path w="667" h="931" extrusionOk="0">
                  <a:moveTo>
                    <a:pt x="167" y="447"/>
                  </a:moveTo>
                  <a:lnTo>
                    <a:pt x="167" y="447"/>
                  </a:lnTo>
                  <a:cubicBezTo>
                    <a:pt x="165" y="452"/>
                    <a:pt x="162" y="457"/>
                    <a:pt x="160" y="462"/>
                  </a:cubicBezTo>
                  <a:cubicBezTo>
                    <a:pt x="163" y="457"/>
                    <a:pt x="165" y="452"/>
                    <a:pt x="167" y="447"/>
                  </a:cubicBezTo>
                  <a:close/>
                  <a:moveTo>
                    <a:pt x="395" y="802"/>
                  </a:moveTo>
                  <a:cubicBezTo>
                    <a:pt x="392" y="805"/>
                    <a:pt x="389" y="810"/>
                    <a:pt x="386" y="814"/>
                  </a:cubicBezTo>
                  <a:lnTo>
                    <a:pt x="386" y="814"/>
                  </a:lnTo>
                  <a:cubicBezTo>
                    <a:pt x="389" y="811"/>
                    <a:pt x="392" y="807"/>
                    <a:pt x="395" y="802"/>
                  </a:cubicBezTo>
                  <a:close/>
                  <a:moveTo>
                    <a:pt x="455" y="0"/>
                  </a:moveTo>
                  <a:cubicBezTo>
                    <a:pt x="425" y="2"/>
                    <a:pt x="397" y="7"/>
                    <a:pt x="369" y="18"/>
                  </a:cubicBezTo>
                  <a:lnTo>
                    <a:pt x="369" y="16"/>
                  </a:lnTo>
                  <a:cubicBezTo>
                    <a:pt x="323" y="38"/>
                    <a:pt x="272" y="83"/>
                    <a:pt x="262" y="134"/>
                  </a:cubicBezTo>
                  <a:cubicBezTo>
                    <a:pt x="253" y="173"/>
                    <a:pt x="246" y="207"/>
                    <a:pt x="237" y="245"/>
                  </a:cubicBezTo>
                  <a:cubicBezTo>
                    <a:pt x="220" y="314"/>
                    <a:pt x="196" y="383"/>
                    <a:pt x="167" y="447"/>
                  </a:cubicBezTo>
                  <a:lnTo>
                    <a:pt x="167" y="447"/>
                  </a:lnTo>
                  <a:cubicBezTo>
                    <a:pt x="173" y="436"/>
                    <a:pt x="179" y="425"/>
                    <a:pt x="185" y="415"/>
                  </a:cubicBezTo>
                  <a:lnTo>
                    <a:pt x="185" y="415"/>
                  </a:lnTo>
                  <a:cubicBezTo>
                    <a:pt x="153" y="484"/>
                    <a:pt x="112" y="550"/>
                    <a:pt x="65" y="611"/>
                  </a:cubicBezTo>
                  <a:cubicBezTo>
                    <a:pt x="1" y="703"/>
                    <a:pt x="23" y="830"/>
                    <a:pt x="115" y="894"/>
                  </a:cubicBezTo>
                  <a:cubicBezTo>
                    <a:pt x="150" y="919"/>
                    <a:pt x="190" y="931"/>
                    <a:pt x="231" y="931"/>
                  </a:cubicBezTo>
                  <a:cubicBezTo>
                    <a:pt x="258" y="931"/>
                    <a:pt x="285" y="925"/>
                    <a:pt x="311" y="915"/>
                  </a:cubicBezTo>
                  <a:cubicBezTo>
                    <a:pt x="315" y="909"/>
                    <a:pt x="318" y="904"/>
                    <a:pt x="323" y="898"/>
                  </a:cubicBezTo>
                  <a:cubicBezTo>
                    <a:pt x="337" y="882"/>
                    <a:pt x="350" y="865"/>
                    <a:pt x="362" y="846"/>
                  </a:cubicBezTo>
                  <a:lnTo>
                    <a:pt x="372" y="835"/>
                  </a:lnTo>
                  <a:cubicBezTo>
                    <a:pt x="373" y="832"/>
                    <a:pt x="375" y="829"/>
                    <a:pt x="378" y="826"/>
                  </a:cubicBezTo>
                  <a:cubicBezTo>
                    <a:pt x="380" y="822"/>
                    <a:pt x="381" y="819"/>
                    <a:pt x="383" y="818"/>
                  </a:cubicBezTo>
                  <a:lnTo>
                    <a:pt x="383" y="818"/>
                  </a:lnTo>
                  <a:cubicBezTo>
                    <a:pt x="381" y="821"/>
                    <a:pt x="380" y="822"/>
                    <a:pt x="378" y="826"/>
                  </a:cubicBezTo>
                  <a:cubicBezTo>
                    <a:pt x="381" y="822"/>
                    <a:pt x="383" y="818"/>
                    <a:pt x="386" y="814"/>
                  </a:cubicBezTo>
                  <a:lnTo>
                    <a:pt x="386" y="814"/>
                  </a:lnTo>
                  <a:cubicBezTo>
                    <a:pt x="385" y="815"/>
                    <a:pt x="384" y="817"/>
                    <a:pt x="383" y="818"/>
                  </a:cubicBezTo>
                  <a:cubicBezTo>
                    <a:pt x="461" y="700"/>
                    <a:pt x="533" y="581"/>
                    <a:pt x="600" y="458"/>
                  </a:cubicBezTo>
                  <a:cubicBezTo>
                    <a:pt x="621" y="398"/>
                    <a:pt x="636" y="335"/>
                    <a:pt x="647" y="273"/>
                  </a:cubicBezTo>
                  <a:cubicBezTo>
                    <a:pt x="658" y="218"/>
                    <a:pt x="666" y="173"/>
                    <a:pt x="641" y="119"/>
                  </a:cubicBezTo>
                  <a:cubicBezTo>
                    <a:pt x="618" y="69"/>
                    <a:pt x="577" y="30"/>
                    <a:pt x="525" y="10"/>
                  </a:cubicBezTo>
                  <a:cubicBezTo>
                    <a:pt x="502" y="4"/>
                    <a:pt x="478" y="0"/>
                    <a:pt x="45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1"/>
            <p:cNvSpPr/>
            <p:nvPr/>
          </p:nvSpPr>
          <p:spPr>
            <a:xfrm>
              <a:off x="5804825" y="3966000"/>
              <a:ext cx="21800" cy="23000"/>
            </a:xfrm>
            <a:custGeom>
              <a:avLst/>
              <a:gdLst/>
              <a:ahLst/>
              <a:cxnLst/>
              <a:rect l="l" t="t" r="r" b="b"/>
              <a:pathLst>
                <a:path w="872" h="920" extrusionOk="0">
                  <a:moveTo>
                    <a:pt x="707" y="489"/>
                  </a:moveTo>
                  <a:lnTo>
                    <a:pt x="702" y="497"/>
                  </a:lnTo>
                  <a:lnTo>
                    <a:pt x="702" y="497"/>
                  </a:lnTo>
                  <a:cubicBezTo>
                    <a:pt x="704" y="494"/>
                    <a:pt x="705" y="492"/>
                    <a:pt x="707" y="489"/>
                  </a:cubicBezTo>
                  <a:close/>
                  <a:moveTo>
                    <a:pt x="666" y="1"/>
                  </a:moveTo>
                  <a:cubicBezTo>
                    <a:pt x="655" y="1"/>
                    <a:pt x="642" y="3"/>
                    <a:pt x="632" y="4"/>
                  </a:cubicBezTo>
                  <a:lnTo>
                    <a:pt x="630" y="7"/>
                  </a:lnTo>
                  <a:cubicBezTo>
                    <a:pt x="583" y="17"/>
                    <a:pt x="525" y="46"/>
                    <a:pt x="500" y="92"/>
                  </a:cubicBezTo>
                  <a:cubicBezTo>
                    <a:pt x="480" y="126"/>
                    <a:pt x="461" y="158"/>
                    <a:pt x="442" y="189"/>
                  </a:cubicBezTo>
                  <a:cubicBezTo>
                    <a:pt x="403" y="253"/>
                    <a:pt x="359" y="314"/>
                    <a:pt x="311" y="372"/>
                  </a:cubicBezTo>
                  <a:lnTo>
                    <a:pt x="350" y="333"/>
                  </a:lnTo>
                  <a:lnTo>
                    <a:pt x="350" y="333"/>
                  </a:lnTo>
                  <a:cubicBezTo>
                    <a:pt x="325" y="361"/>
                    <a:pt x="300" y="386"/>
                    <a:pt x="273" y="414"/>
                  </a:cubicBezTo>
                  <a:cubicBezTo>
                    <a:pt x="218" y="468"/>
                    <a:pt x="159" y="514"/>
                    <a:pt x="98" y="558"/>
                  </a:cubicBezTo>
                  <a:cubicBezTo>
                    <a:pt x="8" y="626"/>
                    <a:pt x="1" y="763"/>
                    <a:pt x="68" y="846"/>
                  </a:cubicBezTo>
                  <a:cubicBezTo>
                    <a:pt x="109" y="896"/>
                    <a:pt x="166" y="920"/>
                    <a:pt x="223" y="920"/>
                  </a:cubicBezTo>
                  <a:cubicBezTo>
                    <a:pt x="269" y="920"/>
                    <a:pt x="316" y="905"/>
                    <a:pt x="356" y="875"/>
                  </a:cubicBezTo>
                  <a:cubicBezTo>
                    <a:pt x="376" y="862"/>
                    <a:pt x="395" y="846"/>
                    <a:pt x="414" y="834"/>
                  </a:cubicBezTo>
                  <a:cubicBezTo>
                    <a:pt x="461" y="785"/>
                    <a:pt x="506" y="738"/>
                    <a:pt x="550" y="687"/>
                  </a:cubicBezTo>
                  <a:cubicBezTo>
                    <a:pt x="583" y="651"/>
                    <a:pt x="614" y="615"/>
                    <a:pt x="644" y="577"/>
                  </a:cubicBezTo>
                  <a:cubicBezTo>
                    <a:pt x="658" y="560"/>
                    <a:pt x="672" y="541"/>
                    <a:pt x="683" y="522"/>
                  </a:cubicBezTo>
                  <a:cubicBezTo>
                    <a:pt x="688" y="517"/>
                    <a:pt x="691" y="512"/>
                    <a:pt x="695" y="507"/>
                  </a:cubicBezTo>
                  <a:lnTo>
                    <a:pt x="695" y="507"/>
                  </a:lnTo>
                  <a:cubicBezTo>
                    <a:pt x="694" y="509"/>
                    <a:pt x="693" y="510"/>
                    <a:pt x="693" y="511"/>
                  </a:cubicBezTo>
                  <a:lnTo>
                    <a:pt x="697" y="505"/>
                  </a:lnTo>
                  <a:lnTo>
                    <a:pt x="697" y="505"/>
                  </a:lnTo>
                  <a:cubicBezTo>
                    <a:pt x="698" y="503"/>
                    <a:pt x="699" y="502"/>
                    <a:pt x="700" y="500"/>
                  </a:cubicBezTo>
                  <a:lnTo>
                    <a:pt x="700" y="500"/>
                  </a:lnTo>
                  <a:cubicBezTo>
                    <a:pt x="700" y="501"/>
                    <a:pt x="699" y="502"/>
                    <a:pt x="698" y="503"/>
                  </a:cubicBezTo>
                  <a:lnTo>
                    <a:pt x="698" y="503"/>
                  </a:lnTo>
                  <a:lnTo>
                    <a:pt x="702" y="497"/>
                  </a:lnTo>
                  <a:lnTo>
                    <a:pt x="702" y="497"/>
                  </a:lnTo>
                  <a:cubicBezTo>
                    <a:pt x="702" y="498"/>
                    <a:pt x="701" y="499"/>
                    <a:pt x="700" y="500"/>
                  </a:cubicBezTo>
                  <a:cubicBezTo>
                    <a:pt x="704" y="496"/>
                    <a:pt x="707" y="489"/>
                    <a:pt x="711" y="485"/>
                  </a:cubicBezTo>
                  <a:lnTo>
                    <a:pt x="711" y="485"/>
                  </a:lnTo>
                  <a:cubicBezTo>
                    <a:pt x="710" y="486"/>
                    <a:pt x="709" y="488"/>
                    <a:pt x="707" y="489"/>
                  </a:cubicBezTo>
                  <a:lnTo>
                    <a:pt x="707" y="489"/>
                  </a:lnTo>
                  <a:lnTo>
                    <a:pt x="713" y="480"/>
                  </a:lnTo>
                  <a:lnTo>
                    <a:pt x="713" y="480"/>
                  </a:lnTo>
                  <a:cubicBezTo>
                    <a:pt x="713" y="482"/>
                    <a:pt x="712" y="483"/>
                    <a:pt x="711" y="485"/>
                  </a:cubicBezTo>
                  <a:cubicBezTo>
                    <a:pt x="765" y="402"/>
                    <a:pt x="816" y="319"/>
                    <a:pt x="868" y="233"/>
                  </a:cubicBezTo>
                  <a:cubicBezTo>
                    <a:pt x="871" y="212"/>
                    <a:pt x="871" y="192"/>
                    <a:pt x="868" y="172"/>
                  </a:cubicBezTo>
                  <a:cubicBezTo>
                    <a:pt x="857" y="118"/>
                    <a:pt x="827" y="71"/>
                    <a:pt x="783" y="40"/>
                  </a:cubicBezTo>
                  <a:cubicBezTo>
                    <a:pt x="751" y="15"/>
                    <a:pt x="708" y="1"/>
                    <a:pt x="66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1"/>
            <p:cNvSpPr/>
            <p:nvPr/>
          </p:nvSpPr>
          <p:spPr>
            <a:xfrm>
              <a:off x="3009650" y="3970700"/>
              <a:ext cx="30200" cy="51525"/>
            </a:xfrm>
            <a:custGeom>
              <a:avLst/>
              <a:gdLst/>
              <a:ahLst/>
              <a:cxnLst/>
              <a:rect l="l" t="t" r="r" b="b"/>
              <a:pathLst>
                <a:path w="1208" h="2061" extrusionOk="0">
                  <a:moveTo>
                    <a:pt x="971" y="1"/>
                  </a:moveTo>
                  <a:cubicBezTo>
                    <a:pt x="894" y="1"/>
                    <a:pt x="824" y="43"/>
                    <a:pt x="786" y="112"/>
                  </a:cubicBezTo>
                  <a:cubicBezTo>
                    <a:pt x="638" y="377"/>
                    <a:pt x="501" y="644"/>
                    <a:pt x="372" y="920"/>
                  </a:cubicBezTo>
                  <a:cubicBezTo>
                    <a:pt x="237" y="1210"/>
                    <a:pt x="119" y="1509"/>
                    <a:pt x="19" y="1814"/>
                  </a:cubicBezTo>
                  <a:cubicBezTo>
                    <a:pt x="0" y="1861"/>
                    <a:pt x="19" y="1930"/>
                    <a:pt x="49" y="1967"/>
                  </a:cubicBezTo>
                  <a:cubicBezTo>
                    <a:pt x="79" y="2011"/>
                    <a:pt x="124" y="2044"/>
                    <a:pt x="176" y="2057"/>
                  </a:cubicBezTo>
                  <a:cubicBezTo>
                    <a:pt x="189" y="2059"/>
                    <a:pt x="202" y="2060"/>
                    <a:pt x="216" y="2060"/>
                  </a:cubicBezTo>
                  <a:cubicBezTo>
                    <a:pt x="257" y="2060"/>
                    <a:pt x="298" y="2048"/>
                    <a:pt x="332" y="2025"/>
                  </a:cubicBezTo>
                  <a:cubicBezTo>
                    <a:pt x="381" y="1992"/>
                    <a:pt x="400" y="1950"/>
                    <a:pt x="418" y="1897"/>
                  </a:cubicBezTo>
                  <a:cubicBezTo>
                    <a:pt x="429" y="1864"/>
                    <a:pt x="441" y="1832"/>
                    <a:pt x="451" y="1801"/>
                  </a:cubicBezTo>
                  <a:lnTo>
                    <a:pt x="451" y="1801"/>
                  </a:lnTo>
                  <a:cubicBezTo>
                    <a:pt x="451" y="1802"/>
                    <a:pt x="451" y="1803"/>
                    <a:pt x="451" y="1804"/>
                  </a:cubicBezTo>
                  <a:cubicBezTo>
                    <a:pt x="536" y="1568"/>
                    <a:pt x="633" y="1335"/>
                    <a:pt x="735" y="1105"/>
                  </a:cubicBezTo>
                  <a:cubicBezTo>
                    <a:pt x="860" y="828"/>
                    <a:pt x="1004" y="561"/>
                    <a:pt x="1153" y="297"/>
                  </a:cubicBezTo>
                  <a:cubicBezTo>
                    <a:pt x="1208" y="201"/>
                    <a:pt x="1159" y="71"/>
                    <a:pt x="1060" y="23"/>
                  </a:cubicBezTo>
                  <a:cubicBezTo>
                    <a:pt x="1032" y="9"/>
                    <a:pt x="1002" y="1"/>
                    <a:pt x="97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1"/>
            <p:cNvSpPr/>
            <p:nvPr/>
          </p:nvSpPr>
          <p:spPr>
            <a:xfrm>
              <a:off x="3011450" y="3974775"/>
              <a:ext cx="27350" cy="48075"/>
            </a:xfrm>
            <a:custGeom>
              <a:avLst/>
              <a:gdLst/>
              <a:ahLst/>
              <a:cxnLst/>
              <a:rect l="l" t="t" r="r" b="b"/>
              <a:pathLst>
                <a:path w="1094" h="1923" extrusionOk="0">
                  <a:moveTo>
                    <a:pt x="882" y="1"/>
                  </a:moveTo>
                  <a:cubicBezTo>
                    <a:pt x="857" y="1"/>
                    <a:pt x="833" y="5"/>
                    <a:pt x="811" y="13"/>
                  </a:cubicBezTo>
                  <a:lnTo>
                    <a:pt x="813" y="15"/>
                  </a:lnTo>
                  <a:cubicBezTo>
                    <a:pt x="761" y="29"/>
                    <a:pt x="719" y="66"/>
                    <a:pt x="697" y="113"/>
                  </a:cubicBezTo>
                  <a:cubicBezTo>
                    <a:pt x="506" y="630"/>
                    <a:pt x="267" y="1122"/>
                    <a:pt x="46" y="1627"/>
                  </a:cubicBezTo>
                  <a:cubicBezTo>
                    <a:pt x="0" y="1729"/>
                    <a:pt x="33" y="1847"/>
                    <a:pt x="138" y="1901"/>
                  </a:cubicBezTo>
                  <a:cubicBezTo>
                    <a:pt x="166" y="1915"/>
                    <a:pt x="197" y="1922"/>
                    <a:pt x="229" y="1922"/>
                  </a:cubicBezTo>
                  <a:cubicBezTo>
                    <a:pt x="304" y="1922"/>
                    <a:pt x="381" y="1884"/>
                    <a:pt x="412" y="1812"/>
                  </a:cubicBezTo>
                  <a:cubicBezTo>
                    <a:pt x="628" y="1306"/>
                    <a:pt x="869" y="812"/>
                    <a:pt x="1060" y="298"/>
                  </a:cubicBezTo>
                  <a:cubicBezTo>
                    <a:pt x="1081" y="243"/>
                    <a:pt x="1093" y="195"/>
                    <a:pt x="1073" y="138"/>
                  </a:cubicBezTo>
                  <a:cubicBezTo>
                    <a:pt x="1054" y="88"/>
                    <a:pt x="1018" y="48"/>
                    <a:pt x="971" y="23"/>
                  </a:cubicBezTo>
                  <a:cubicBezTo>
                    <a:pt x="943" y="8"/>
                    <a:pt x="912" y="1"/>
                    <a:pt x="88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1"/>
            <p:cNvSpPr/>
            <p:nvPr/>
          </p:nvSpPr>
          <p:spPr>
            <a:xfrm>
              <a:off x="3012500" y="3972300"/>
              <a:ext cx="28750" cy="51725"/>
            </a:xfrm>
            <a:custGeom>
              <a:avLst/>
              <a:gdLst/>
              <a:ahLst/>
              <a:cxnLst/>
              <a:rect l="l" t="t" r="r" b="b"/>
              <a:pathLst>
                <a:path w="1150" h="2069" extrusionOk="0">
                  <a:moveTo>
                    <a:pt x="702" y="255"/>
                  </a:moveTo>
                  <a:cubicBezTo>
                    <a:pt x="699" y="264"/>
                    <a:pt x="694" y="273"/>
                    <a:pt x="693" y="281"/>
                  </a:cubicBezTo>
                  <a:cubicBezTo>
                    <a:pt x="696" y="273"/>
                    <a:pt x="699" y="264"/>
                    <a:pt x="702" y="255"/>
                  </a:cubicBezTo>
                  <a:close/>
                  <a:moveTo>
                    <a:pt x="693" y="283"/>
                  </a:moveTo>
                  <a:cubicBezTo>
                    <a:pt x="691" y="286"/>
                    <a:pt x="690" y="288"/>
                    <a:pt x="689" y="292"/>
                  </a:cubicBezTo>
                  <a:lnTo>
                    <a:pt x="689" y="292"/>
                  </a:lnTo>
                  <a:cubicBezTo>
                    <a:pt x="691" y="289"/>
                    <a:pt x="692" y="286"/>
                    <a:pt x="693" y="283"/>
                  </a:cubicBezTo>
                  <a:close/>
                  <a:moveTo>
                    <a:pt x="930" y="1"/>
                  </a:moveTo>
                  <a:cubicBezTo>
                    <a:pt x="890" y="1"/>
                    <a:pt x="854" y="13"/>
                    <a:pt x="821" y="35"/>
                  </a:cubicBezTo>
                  <a:cubicBezTo>
                    <a:pt x="773" y="67"/>
                    <a:pt x="754" y="109"/>
                    <a:pt x="733" y="162"/>
                  </a:cubicBezTo>
                  <a:cubicBezTo>
                    <a:pt x="719" y="208"/>
                    <a:pt x="702" y="256"/>
                    <a:pt x="687" y="305"/>
                  </a:cubicBezTo>
                  <a:cubicBezTo>
                    <a:pt x="687" y="300"/>
                    <a:pt x="688" y="296"/>
                    <a:pt x="689" y="292"/>
                  </a:cubicBezTo>
                  <a:lnTo>
                    <a:pt x="689" y="292"/>
                  </a:lnTo>
                  <a:cubicBezTo>
                    <a:pt x="501" y="796"/>
                    <a:pt x="263" y="1280"/>
                    <a:pt x="45" y="1773"/>
                  </a:cubicBezTo>
                  <a:cubicBezTo>
                    <a:pt x="1" y="1875"/>
                    <a:pt x="32" y="1997"/>
                    <a:pt x="134" y="2047"/>
                  </a:cubicBezTo>
                  <a:cubicBezTo>
                    <a:pt x="163" y="2061"/>
                    <a:pt x="194" y="2068"/>
                    <a:pt x="226" y="2068"/>
                  </a:cubicBezTo>
                  <a:cubicBezTo>
                    <a:pt x="302" y="2068"/>
                    <a:pt x="377" y="2030"/>
                    <a:pt x="408" y="1958"/>
                  </a:cubicBezTo>
                  <a:cubicBezTo>
                    <a:pt x="528" y="1683"/>
                    <a:pt x="657" y="1409"/>
                    <a:pt x="782" y="1135"/>
                  </a:cubicBezTo>
                  <a:cubicBezTo>
                    <a:pt x="912" y="843"/>
                    <a:pt x="1031" y="551"/>
                    <a:pt x="1134" y="247"/>
                  </a:cubicBezTo>
                  <a:cubicBezTo>
                    <a:pt x="1150" y="198"/>
                    <a:pt x="1131" y="131"/>
                    <a:pt x="1105" y="90"/>
                  </a:cubicBezTo>
                  <a:cubicBezTo>
                    <a:pt x="1073" y="46"/>
                    <a:pt x="1028" y="17"/>
                    <a:pt x="978" y="4"/>
                  </a:cubicBezTo>
                  <a:cubicBezTo>
                    <a:pt x="964" y="1"/>
                    <a:pt x="950" y="1"/>
                    <a:pt x="937" y="1"/>
                  </a:cubicBezTo>
                  <a:cubicBezTo>
                    <a:pt x="935" y="1"/>
                    <a:pt x="932" y="1"/>
                    <a:pt x="93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1"/>
            <p:cNvSpPr/>
            <p:nvPr/>
          </p:nvSpPr>
          <p:spPr>
            <a:xfrm>
              <a:off x="3013025" y="3967425"/>
              <a:ext cx="31100" cy="59500"/>
            </a:xfrm>
            <a:custGeom>
              <a:avLst/>
              <a:gdLst/>
              <a:ahLst/>
              <a:cxnLst/>
              <a:rect l="l" t="t" r="r" b="b"/>
              <a:pathLst>
                <a:path w="1244" h="2380" extrusionOk="0">
                  <a:moveTo>
                    <a:pt x="1020" y="0"/>
                  </a:moveTo>
                  <a:cubicBezTo>
                    <a:pt x="1001" y="0"/>
                    <a:pt x="982" y="4"/>
                    <a:pt x="965" y="11"/>
                  </a:cubicBezTo>
                  <a:cubicBezTo>
                    <a:pt x="919" y="27"/>
                    <a:pt x="866" y="66"/>
                    <a:pt x="847" y="113"/>
                  </a:cubicBezTo>
                  <a:cubicBezTo>
                    <a:pt x="608" y="785"/>
                    <a:pt x="291" y="1424"/>
                    <a:pt x="27" y="2083"/>
                  </a:cubicBezTo>
                  <a:cubicBezTo>
                    <a:pt x="3" y="2133"/>
                    <a:pt x="0" y="2191"/>
                    <a:pt x="16" y="2244"/>
                  </a:cubicBezTo>
                  <a:cubicBezTo>
                    <a:pt x="35" y="2292"/>
                    <a:pt x="71" y="2333"/>
                    <a:pt x="116" y="2358"/>
                  </a:cubicBezTo>
                  <a:cubicBezTo>
                    <a:pt x="143" y="2373"/>
                    <a:pt x="175" y="2380"/>
                    <a:pt x="207" y="2380"/>
                  </a:cubicBezTo>
                  <a:cubicBezTo>
                    <a:pt x="283" y="2380"/>
                    <a:pt x="361" y="2341"/>
                    <a:pt x="390" y="2269"/>
                  </a:cubicBezTo>
                  <a:cubicBezTo>
                    <a:pt x="655" y="1608"/>
                    <a:pt x="971" y="966"/>
                    <a:pt x="1214" y="296"/>
                  </a:cubicBezTo>
                  <a:cubicBezTo>
                    <a:pt x="1234" y="241"/>
                    <a:pt x="1243" y="196"/>
                    <a:pt x="1223" y="140"/>
                  </a:cubicBezTo>
                  <a:cubicBezTo>
                    <a:pt x="1206" y="88"/>
                    <a:pt x="1170" y="46"/>
                    <a:pt x="1121" y="21"/>
                  </a:cubicBezTo>
                  <a:cubicBezTo>
                    <a:pt x="1091" y="7"/>
                    <a:pt x="1062" y="0"/>
                    <a:pt x="1029" y="0"/>
                  </a:cubicBezTo>
                  <a:cubicBezTo>
                    <a:pt x="1026" y="0"/>
                    <a:pt x="1023" y="0"/>
                    <a:pt x="102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1"/>
            <p:cNvSpPr/>
            <p:nvPr/>
          </p:nvSpPr>
          <p:spPr>
            <a:xfrm>
              <a:off x="3011750" y="3968950"/>
              <a:ext cx="32675" cy="58925"/>
            </a:xfrm>
            <a:custGeom>
              <a:avLst/>
              <a:gdLst/>
              <a:ahLst/>
              <a:cxnLst/>
              <a:rect l="l" t="t" r="r" b="b"/>
              <a:pathLst>
                <a:path w="1307" h="2357" extrusionOk="0">
                  <a:moveTo>
                    <a:pt x="1089" y="0"/>
                  </a:moveTo>
                  <a:cubicBezTo>
                    <a:pt x="1067" y="0"/>
                    <a:pt x="1045" y="4"/>
                    <a:pt x="1025" y="11"/>
                  </a:cubicBezTo>
                  <a:lnTo>
                    <a:pt x="1027" y="11"/>
                  </a:lnTo>
                  <a:cubicBezTo>
                    <a:pt x="981" y="27"/>
                    <a:pt x="928" y="66"/>
                    <a:pt x="911" y="113"/>
                  </a:cubicBezTo>
                  <a:cubicBezTo>
                    <a:pt x="659" y="777"/>
                    <a:pt x="349" y="1416"/>
                    <a:pt x="53" y="2061"/>
                  </a:cubicBezTo>
                  <a:cubicBezTo>
                    <a:pt x="1" y="2161"/>
                    <a:pt x="42" y="2285"/>
                    <a:pt x="142" y="2336"/>
                  </a:cubicBezTo>
                  <a:cubicBezTo>
                    <a:pt x="169" y="2350"/>
                    <a:pt x="200" y="2356"/>
                    <a:pt x="231" y="2356"/>
                  </a:cubicBezTo>
                  <a:cubicBezTo>
                    <a:pt x="308" y="2356"/>
                    <a:pt x="385" y="2317"/>
                    <a:pt x="416" y="2246"/>
                  </a:cubicBezTo>
                  <a:cubicBezTo>
                    <a:pt x="712" y="1602"/>
                    <a:pt x="1022" y="963"/>
                    <a:pt x="1274" y="298"/>
                  </a:cubicBezTo>
                  <a:cubicBezTo>
                    <a:pt x="1293" y="245"/>
                    <a:pt x="1307" y="196"/>
                    <a:pt x="1286" y="140"/>
                  </a:cubicBezTo>
                  <a:cubicBezTo>
                    <a:pt x="1268" y="90"/>
                    <a:pt x="1232" y="47"/>
                    <a:pt x="1185" y="24"/>
                  </a:cubicBezTo>
                  <a:cubicBezTo>
                    <a:pt x="1155" y="8"/>
                    <a:pt x="1122" y="0"/>
                    <a:pt x="108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1"/>
            <p:cNvSpPr/>
            <p:nvPr/>
          </p:nvSpPr>
          <p:spPr>
            <a:xfrm>
              <a:off x="3011050" y="3965425"/>
              <a:ext cx="34875" cy="66700"/>
            </a:xfrm>
            <a:custGeom>
              <a:avLst/>
              <a:gdLst/>
              <a:ahLst/>
              <a:cxnLst/>
              <a:rect l="l" t="t" r="r" b="b"/>
              <a:pathLst>
                <a:path w="1395" h="2668" extrusionOk="0">
                  <a:moveTo>
                    <a:pt x="1191" y="0"/>
                  </a:moveTo>
                  <a:cubicBezTo>
                    <a:pt x="1114" y="0"/>
                    <a:pt x="1036" y="40"/>
                    <a:pt x="1006" y="112"/>
                  </a:cubicBezTo>
                  <a:cubicBezTo>
                    <a:pt x="699" y="871"/>
                    <a:pt x="361" y="1616"/>
                    <a:pt x="42" y="2372"/>
                  </a:cubicBezTo>
                  <a:cubicBezTo>
                    <a:pt x="1" y="2474"/>
                    <a:pt x="29" y="2593"/>
                    <a:pt x="131" y="2646"/>
                  </a:cubicBezTo>
                  <a:cubicBezTo>
                    <a:pt x="159" y="2661"/>
                    <a:pt x="191" y="2668"/>
                    <a:pt x="223" y="2668"/>
                  </a:cubicBezTo>
                  <a:cubicBezTo>
                    <a:pt x="300" y="2668"/>
                    <a:pt x="377" y="2628"/>
                    <a:pt x="409" y="2554"/>
                  </a:cubicBezTo>
                  <a:cubicBezTo>
                    <a:pt x="724" y="1801"/>
                    <a:pt x="1062" y="1056"/>
                    <a:pt x="1369" y="296"/>
                  </a:cubicBezTo>
                  <a:cubicBezTo>
                    <a:pt x="1391" y="248"/>
                    <a:pt x="1394" y="191"/>
                    <a:pt x="1379" y="140"/>
                  </a:cubicBezTo>
                  <a:cubicBezTo>
                    <a:pt x="1361" y="90"/>
                    <a:pt x="1327" y="47"/>
                    <a:pt x="1282" y="22"/>
                  </a:cubicBezTo>
                  <a:cubicBezTo>
                    <a:pt x="1253" y="8"/>
                    <a:pt x="1222" y="0"/>
                    <a:pt x="119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1"/>
            <p:cNvSpPr/>
            <p:nvPr/>
          </p:nvSpPr>
          <p:spPr>
            <a:xfrm>
              <a:off x="3006275" y="3972475"/>
              <a:ext cx="36250" cy="78275"/>
            </a:xfrm>
            <a:custGeom>
              <a:avLst/>
              <a:gdLst/>
              <a:ahLst/>
              <a:cxnLst/>
              <a:rect l="l" t="t" r="r" b="b"/>
              <a:pathLst>
                <a:path w="1450" h="3131" extrusionOk="0">
                  <a:moveTo>
                    <a:pt x="1239" y="0"/>
                  </a:moveTo>
                  <a:cubicBezTo>
                    <a:pt x="1163" y="0"/>
                    <a:pt x="1087" y="39"/>
                    <a:pt x="1058" y="111"/>
                  </a:cubicBezTo>
                  <a:lnTo>
                    <a:pt x="1059" y="111"/>
                  </a:lnTo>
                  <a:cubicBezTo>
                    <a:pt x="863" y="581"/>
                    <a:pt x="662" y="1051"/>
                    <a:pt x="474" y="1527"/>
                  </a:cubicBezTo>
                  <a:cubicBezTo>
                    <a:pt x="298" y="1970"/>
                    <a:pt x="148" y="2422"/>
                    <a:pt x="27" y="2884"/>
                  </a:cubicBezTo>
                  <a:cubicBezTo>
                    <a:pt x="1" y="2992"/>
                    <a:pt x="81" y="3103"/>
                    <a:pt x="186" y="3127"/>
                  </a:cubicBezTo>
                  <a:cubicBezTo>
                    <a:pt x="198" y="3129"/>
                    <a:pt x="211" y="3130"/>
                    <a:pt x="223" y="3130"/>
                  </a:cubicBezTo>
                  <a:cubicBezTo>
                    <a:pt x="319" y="3130"/>
                    <a:pt x="404" y="3064"/>
                    <a:pt x="425" y="2967"/>
                  </a:cubicBezTo>
                  <a:cubicBezTo>
                    <a:pt x="502" y="2670"/>
                    <a:pt x="594" y="2380"/>
                    <a:pt x="694" y="2089"/>
                  </a:cubicBezTo>
                  <a:lnTo>
                    <a:pt x="694" y="2089"/>
                  </a:lnTo>
                  <a:cubicBezTo>
                    <a:pt x="691" y="2098"/>
                    <a:pt x="688" y="2109"/>
                    <a:pt x="685" y="2122"/>
                  </a:cubicBezTo>
                  <a:cubicBezTo>
                    <a:pt x="910" y="1505"/>
                    <a:pt x="1172" y="904"/>
                    <a:pt x="1422" y="298"/>
                  </a:cubicBezTo>
                  <a:cubicBezTo>
                    <a:pt x="1444" y="248"/>
                    <a:pt x="1449" y="190"/>
                    <a:pt x="1435" y="137"/>
                  </a:cubicBezTo>
                  <a:cubicBezTo>
                    <a:pt x="1416" y="86"/>
                    <a:pt x="1380" y="46"/>
                    <a:pt x="1333" y="22"/>
                  </a:cubicBezTo>
                  <a:cubicBezTo>
                    <a:pt x="1303" y="7"/>
                    <a:pt x="1272" y="0"/>
                    <a:pt x="123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1"/>
            <p:cNvSpPr/>
            <p:nvPr/>
          </p:nvSpPr>
          <p:spPr>
            <a:xfrm>
              <a:off x="3005500" y="3986950"/>
              <a:ext cx="30250" cy="75675"/>
            </a:xfrm>
            <a:custGeom>
              <a:avLst/>
              <a:gdLst/>
              <a:ahLst/>
              <a:cxnLst/>
              <a:rect l="l" t="t" r="r" b="b"/>
              <a:pathLst>
                <a:path w="1210" h="3027" extrusionOk="0">
                  <a:moveTo>
                    <a:pt x="982" y="1"/>
                  </a:moveTo>
                  <a:cubicBezTo>
                    <a:pt x="905" y="1"/>
                    <a:pt x="830" y="40"/>
                    <a:pt x="801" y="110"/>
                  </a:cubicBezTo>
                  <a:lnTo>
                    <a:pt x="799" y="109"/>
                  </a:lnTo>
                  <a:cubicBezTo>
                    <a:pt x="620" y="522"/>
                    <a:pt x="464" y="945"/>
                    <a:pt x="329" y="1374"/>
                  </a:cubicBezTo>
                  <a:cubicBezTo>
                    <a:pt x="185" y="1834"/>
                    <a:pt x="90" y="2304"/>
                    <a:pt x="19" y="2780"/>
                  </a:cubicBezTo>
                  <a:cubicBezTo>
                    <a:pt x="0" y="2891"/>
                    <a:pt x="62" y="2999"/>
                    <a:pt x="176" y="3022"/>
                  </a:cubicBezTo>
                  <a:cubicBezTo>
                    <a:pt x="188" y="3025"/>
                    <a:pt x="201" y="3026"/>
                    <a:pt x="214" y="3026"/>
                  </a:cubicBezTo>
                  <a:cubicBezTo>
                    <a:pt x="307" y="3026"/>
                    <a:pt x="405" y="2960"/>
                    <a:pt x="419" y="2866"/>
                  </a:cubicBezTo>
                  <a:cubicBezTo>
                    <a:pt x="461" y="2578"/>
                    <a:pt x="514" y="2297"/>
                    <a:pt x="578" y="2014"/>
                  </a:cubicBezTo>
                  <a:cubicBezTo>
                    <a:pt x="652" y="1704"/>
                    <a:pt x="746" y="1399"/>
                    <a:pt x="849" y="1098"/>
                  </a:cubicBezTo>
                  <a:lnTo>
                    <a:pt x="849" y="1100"/>
                  </a:lnTo>
                  <a:cubicBezTo>
                    <a:pt x="943" y="829"/>
                    <a:pt x="1049" y="561"/>
                    <a:pt x="1164" y="295"/>
                  </a:cubicBezTo>
                  <a:cubicBezTo>
                    <a:pt x="1209" y="193"/>
                    <a:pt x="1176" y="76"/>
                    <a:pt x="1075" y="21"/>
                  </a:cubicBezTo>
                  <a:cubicBezTo>
                    <a:pt x="1046" y="7"/>
                    <a:pt x="1013" y="1"/>
                    <a:pt x="98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1"/>
            <p:cNvSpPr/>
            <p:nvPr/>
          </p:nvSpPr>
          <p:spPr>
            <a:xfrm>
              <a:off x="3073575" y="4016650"/>
              <a:ext cx="38150" cy="67200"/>
            </a:xfrm>
            <a:custGeom>
              <a:avLst/>
              <a:gdLst/>
              <a:ahLst/>
              <a:cxnLst/>
              <a:rect l="l" t="t" r="r" b="b"/>
              <a:pathLst>
                <a:path w="1526" h="2688" extrusionOk="0">
                  <a:moveTo>
                    <a:pt x="201" y="1"/>
                  </a:moveTo>
                  <a:cubicBezTo>
                    <a:pt x="146" y="4"/>
                    <a:pt x="96" y="31"/>
                    <a:pt x="60" y="71"/>
                  </a:cubicBezTo>
                  <a:cubicBezTo>
                    <a:pt x="21" y="112"/>
                    <a:pt x="13" y="161"/>
                    <a:pt x="10" y="219"/>
                  </a:cubicBezTo>
                  <a:cubicBezTo>
                    <a:pt x="0" y="435"/>
                    <a:pt x="16" y="651"/>
                    <a:pt x="58" y="864"/>
                  </a:cubicBezTo>
                  <a:cubicBezTo>
                    <a:pt x="83" y="981"/>
                    <a:pt x="111" y="1097"/>
                    <a:pt x="147" y="1216"/>
                  </a:cubicBezTo>
                  <a:cubicBezTo>
                    <a:pt x="183" y="1332"/>
                    <a:pt x="229" y="1444"/>
                    <a:pt x="282" y="1554"/>
                  </a:cubicBezTo>
                  <a:cubicBezTo>
                    <a:pt x="370" y="1754"/>
                    <a:pt x="490" y="1936"/>
                    <a:pt x="623" y="2113"/>
                  </a:cubicBezTo>
                  <a:cubicBezTo>
                    <a:pt x="780" y="2315"/>
                    <a:pt x="969" y="2492"/>
                    <a:pt x="1181" y="2636"/>
                  </a:cubicBezTo>
                  <a:cubicBezTo>
                    <a:pt x="1226" y="2665"/>
                    <a:pt x="1266" y="2688"/>
                    <a:pt x="1318" y="2688"/>
                  </a:cubicBezTo>
                  <a:cubicBezTo>
                    <a:pt x="1321" y="2688"/>
                    <a:pt x="1325" y="2688"/>
                    <a:pt x="1328" y="2688"/>
                  </a:cubicBezTo>
                  <a:cubicBezTo>
                    <a:pt x="1383" y="2683"/>
                    <a:pt x="1433" y="2658"/>
                    <a:pt x="1469" y="2617"/>
                  </a:cubicBezTo>
                  <a:cubicBezTo>
                    <a:pt x="1506" y="2578"/>
                    <a:pt x="1525" y="2525"/>
                    <a:pt x="1519" y="2470"/>
                  </a:cubicBezTo>
                  <a:cubicBezTo>
                    <a:pt x="1516" y="2421"/>
                    <a:pt x="1494" y="2359"/>
                    <a:pt x="1453" y="2329"/>
                  </a:cubicBezTo>
                  <a:cubicBezTo>
                    <a:pt x="1386" y="2285"/>
                    <a:pt x="1322" y="2237"/>
                    <a:pt x="1261" y="2190"/>
                  </a:cubicBezTo>
                  <a:cubicBezTo>
                    <a:pt x="1174" y="2115"/>
                    <a:pt x="1093" y="2035"/>
                    <a:pt x="1018" y="1950"/>
                  </a:cubicBezTo>
                  <a:cubicBezTo>
                    <a:pt x="951" y="1866"/>
                    <a:pt x="883" y="1780"/>
                    <a:pt x="824" y="1690"/>
                  </a:cubicBezTo>
                  <a:cubicBezTo>
                    <a:pt x="764" y="1599"/>
                    <a:pt x="709" y="1506"/>
                    <a:pt x="662" y="1408"/>
                  </a:cubicBezTo>
                  <a:cubicBezTo>
                    <a:pt x="614" y="1304"/>
                    <a:pt x="570" y="1196"/>
                    <a:pt x="533" y="1084"/>
                  </a:cubicBezTo>
                  <a:cubicBezTo>
                    <a:pt x="498" y="976"/>
                    <a:pt x="470" y="867"/>
                    <a:pt x="448" y="756"/>
                  </a:cubicBezTo>
                  <a:cubicBezTo>
                    <a:pt x="439" y="685"/>
                    <a:pt x="429" y="618"/>
                    <a:pt x="421" y="547"/>
                  </a:cubicBezTo>
                  <a:cubicBezTo>
                    <a:pt x="409" y="430"/>
                    <a:pt x="415" y="311"/>
                    <a:pt x="418" y="194"/>
                  </a:cubicBezTo>
                  <a:cubicBezTo>
                    <a:pt x="421" y="85"/>
                    <a:pt x="315" y="1"/>
                    <a:pt x="21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1"/>
            <p:cNvSpPr/>
            <p:nvPr/>
          </p:nvSpPr>
          <p:spPr>
            <a:xfrm>
              <a:off x="3072550" y="4018175"/>
              <a:ext cx="42525" cy="67725"/>
            </a:xfrm>
            <a:custGeom>
              <a:avLst/>
              <a:gdLst/>
              <a:ahLst/>
              <a:cxnLst/>
              <a:rect l="l" t="t" r="r" b="b"/>
              <a:pathLst>
                <a:path w="1701" h="2709" extrusionOk="0">
                  <a:moveTo>
                    <a:pt x="688" y="1402"/>
                  </a:moveTo>
                  <a:cubicBezTo>
                    <a:pt x="688" y="1403"/>
                    <a:pt x="689" y="1404"/>
                    <a:pt x="689" y="1405"/>
                  </a:cubicBezTo>
                  <a:cubicBezTo>
                    <a:pt x="689" y="1404"/>
                    <a:pt x="688" y="1403"/>
                    <a:pt x="688" y="1402"/>
                  </a:cubicBezTo>
                  <a:close/>
                  <a:moveTo>
                    <a:pt x="204" y="1"/>
                  </a:moveTo>
                  <a:cubicBezTo>
                    <a:pt x="91" y="7"/>
                    <a:pt x="5" y="103"/>
                    <a:pt x="13" y="215"/>
                  </a:cubicBezTo>
                  <a:cubicBezTo>
                    <a:pt x="1" y="430"/>
                    <a:pt x="18" y="646"/>
                    <a:pt x="63" y="857"/>
                  </a:cubicBezTo>
                  <a:cubicBezTo>
                    <a:pt x="119" y="1111"/>
                    <a:pt x="199" y="1358"/>
                    <a:pt x="325" y="1584"/>
                  </a:cubicBezTo>
                  <a:cubicBezTo>
                    <a:pt x="386" y="1693"/>
                    <a:pt x="447" y="1795"/>
                    <a:pt x="514" y="1897"/>
                  </a:cubicBezTo>
                  <a:cubicBezTo>
                    <a:pt x="592" y="2010"/>
                    <a:pt x="680" y="2116"/>
                    <a:pt x="776" y="2216"/>
                  </a:cubicBezTo>
                  <a:cubicBezTo>
                    <a:pt x="945" y="2407"/>
                    <a:pt x="1156" y="2555"/>
                    <a:pt x="1374" y="2686"/>
                  </a:cubicBezTo>
                  <a:cubicBezTo>
                    <a:pt x="1400" y="2701"/>
                    <a:pt x="1430" y="2708"/>
                    <a:pt x="1460" y="2708"/>
                  </a:cubicBezTo>
                  <a:cubicBezTo>
                    <a:pt x="1536" y="2708"/>
                    <a:pt x="1613" y="2662"/>
                    <a:pt x="1648" y="2594"/>
                  </a:cubicBezTo>
                  <a:cubicBezTo>
                    <a:pt x="1701" y="2492"/>
                    <a:pt x="1652" y="2378"/>
                    <a:pt x="1557" y="2320"/>
                  </a:cubicBezTo>
                  <a:cubicBezTo>
                    <a:pt x="1488" y="2284"/>
                    <a:pt x="1421" y="2241"/>
                    <a:pt x="1360" y="2195"/>
                  </a:cubicBezTo>
                  <a:lnTo>
                    <a:pt x="1360" y="2195"/>
                  </a:lnTo>
                  <a:cubicBezTo>
                    <a:pt x="1372" y="2205"/>
                    <a:pt x="1388" y="2216"/>
                    <a:pt x="1400" y="2227"/>
                  </a:cubicBezTo>
                  <a:cubicBezTo>
                    <a:pt x="1338" y="2179"/>
                    <a:pt x="1275" y="2132"/>
                    <a:pt x="1215" y="2079"/>
                  </a:cubicBezTo>
                  <a:cubicBezTo>
                    <a:pt x="1123" y="2003"/>
                    <a:pt x="1046" y="1910"/>
                    <a:pt x="967" y="1820"/>
                  </a:cubicBezTo>
                  <a:lnTo>
                    <a:pt x="967" y="1820"/>
                  </a:lnTo>
                  <a:cubicBezTo>
                    <a:pt x="969" y="1825"/>
                    <a:pt x="972" y="1829"/>
                    <a:pt x="975" y="1833"/>
                  </a:cubicBezTo>
                  <a:lnTo>
                    <a:pt x="975" y="1833"/>
                  </a:lnTo>
                  <a:cubicBezTo>
                    <a:pt x="932" y="1781"/>
                    <a:pt x="891" y="1728"/>
                    <a:pt x="851" y="1672"/>
                  </a:cubicBezTo>
                  <a:cubicBezTo>
                    <a:pt x="786" y="1574"/>
                    <a:pt x="726" y="1474"/>
                    <a:pt x="672" y="1371"/>
                  </a:cubicBezTo>
                  <a:lnTo>
                    <a:pt x="672" y="1371"/>
                  </a:lnTo>
                  <a:cubicBezTo>
                    <a:pt x="625" y="1273"/>
                    <a:pt x="585" y="1173"/>
                    <a:pt x="545" y="1072"/>
                  </a:cubicBezTo>
                  <a:cubicBezTo>
                    <a:pt x="506" y="964"/>
                    <a:pt x="475" y="853"/>
                    <a:pt x="453" y="740"/>
                  </a:cubicBezTo>
                  <a:cubicBezTo>
                    <a:pt x="442" y="674"/>
                    <a:pt x="431" y="610"/>
                    <a:pt x="426" y="544"/>
                  </a:cubicBezTo>
                  <a:cubicBezTo>
                    <a:pt x="414" y="428"/>
                    <a:pt x="411" y="311"/>
                    <a:pt x="420" y="194"/>
                  </a:cubicBezTo>
                  <a:cubicBezTo>
                    <a:pt x="423" y="86"/>
                    <a:pt x="314" y="1"/>
                    <a:pt x="21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1"/>
            <p:cNvSpPr/>
            <p:nvPr/>
          </p:nvSpPr>
          <p:spPr>
            <a:xfrm>
              <a:off x="3088325" y="4050700"/>
              <a:ext cx="39450" cy="33700"/>
            </a:xfrm>
            <a:custGeom>
              <a:avLst/>
              <a:gdLst/>
              <a:ahLst/>
              <a:cxnLst/>
              <a:rect l="l" t="t" r="r" b="b"/>
              <a:pathLst>
                <a:path w="1578" h="1348" extrusionOk="0">
                  <a:moveTo>
                    <a:pt x="243" y="1"/>
                  </a:moveTo>
                  <a:cubicBezTo>
                    <a:pt x="241" y="1"/>
                    <a:pt x="239" y="1"/>
                    <a:pt x="237" y="1"/>
                  </a:cubicBezTo>
                  <a:cubicBezTo>
                    <a:pt x="235" y="1"/>
                    <a:pt x="233" y="1"/>
                    <a:pt x="232" y="1"/>
                  </a:cubicBezTo>
                  <a:cubicBezTo>
                    <a:pt x="174" y="1"/>
                    <a:pt x="118" y="26"/>
                    <a:pt x="77" y="67"/>
                  </a:cubicBezTo>
                  <a:cubicBezTo>
                    <a:pt x="0" y="158"/>
                    <a:pt x="16" y="278"/>
                    <a:pt x="96" y="358"/>
                  </a:cubicBezTo>
                  <a:cubicBezTo>
                    <a:pt x="270" y="533"/>
                    <a:pt x="451" y="698"/>
                    <a:pt x="642" y="853"/>
                  </a:cubicBezTo>
                  <a:cubicBezTo>
                    <a:pt x="835" y="1009"/>
                    <a:pt x="1035" y="1153"/>
                    <a:pt x="1237" y="1297"/>
                  </a:cubicBezTo>
                  <a:cubicBezTo>
                    <a:pt x="1278" y="1327"/>
                    <a:pt x="1321" y="1348"/>
                    <a:pt x="1374" y="1348"/>
                  </a:cubicBezTo>
                  <a:cubicBezTo>
                    <a:pt x="1377" y="1348"/>
                    <a:pt x="1381" y="1348"/>
                    <a:pt x="1385" y="1348"/>
                  </a:cubicBezTo>
                  <a:cubicBezTo>
                    <a:pt x="1438" y="1344"/>
                    <a:pt x="1488" y="1321"/>
                    <a:pt x="1524" y="1282"/>
                  </a:cubicBezTo>
                  <a:cubicBezTo>
                    <a:pt x="1560" y="1240"/>
                    <a:pt x="1577" y="1186"/>
                    <a:pt x="1576" y="1131"/>
                  </a:cubicBezTo>
                  <a:cubicBezTo>
                    <a:pt x="1572" y="1083"/>
                    <a:pt x="1551" y="1022"/>
                    <a:pt x="1508" y="991"/>
                  </a:cubicBezTo>
                  <a:cubicBezTo>
                    <a:pt x="1308" y="847"/>
                    <a:pt x="1109" y="702"/>
                    <a:pt x="913" y="551"/>
                  </a:cubicBezTo>
                  <a:cubicBezTo>
                    <a:pt x="721" y="396"/>
                    <a:pt x="539" y="230"/>
                    <a:pt x="368" y="51"/>
                  </a:cubicBezTo>
                  <a:cubicBezTo>
                    <a:pt x="334" y="20"/>
                    <a:pt x="289" y="1"/>
                    <a:pt x="24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1"/>
            <p:cNvSpPr/>
            <p:nvPr/>
          </p:nvSpPr>
          <p:spPr>
            <a:xfrm>
              <a:off x="3074500" y="4033650"/>
              <a:ext cx="36775" cy="50500"/>
            </a:xfrm>
            <a:custGeom>
              <a:avLst/>
              <a:gdLst/>
              <a:ahLst/>
              <a:cxnLst/>
              <a:rect l="l" t="t" r="r" b="b"/>
              <a:pathLst>
                <a:path w="1471" h="2020" extrusionOk="0">
                  <a:moveTo>
                    <a:pt x="992" y="1364"/>
                  </a:moveTo>
                  <a:lnTo>
                    <a:pt x="992" y="1364"/>
                  </a:lnTo>
                  <a:cubicBezTo>
                    <a:pt x="998" y="1370"/>
                    <a:pt x="1004" y="1376"/>
                    <a:pt x="1010" y="1382"/>
                  </a:cubicBezTo>
                  <a:lnTo>
                    <a:pt x="1010" y="1382"/>
                  </a:lnTo>
                  <a:cubicBezTo>
                    <a:pt x="1004" y="1376"/>
                    <a:pt x="998" y="1370"/>
                    <a:pt x="992" y="1364"/>
                  </a:cubicBezTo>
                  <a:close/>
                  <a:moveTo>
                    <a:pt x="206" y="0"/>
                  </a:moveTo>
                  <a:cubicBezTo>
                    <a:pt x="99" y="10"/>
                    <a:pt x="1" y="116"/>
                    <a:pt x="24" y="224"/>
                  </a:cubicBezTo>
                  <a:cubicBezTo>
                    <a:pt x="95" y="563"/>
                    <a:pt x="184" y="901"/>
                    <a:pt x="362" y="1201"/>
                  </a:cubicBezTo>
                  <a:cubicBezTo>
                    <a:pt x="402" y="1265"/>
                    <a:pt x="439" y="1328"/>
                    <a:pt x="483" y="1389"/>
                  </a:cubicBezTo>
                  <a:cubicBezTo>
                    <a:pt x="544" y="1485"/>
                    <a:pt x="624" y="1569"/>
                    <a:pt x="701" y="1648"/>
                  </a:cubicBezTo>
                  <a:cubicBezTo>
                    <a:pt x="826" y="1779"/>
                    <a:pt x="970" y="1881"/>
                    <a:pt x="1120" y="1978"/>
                  </a:cubicBezTo>
                  <a:cubicBezTo>
                    <a:pt x="1157" y="2006"/>
                    <a:pt x="1201" y="2020"/>
                    <a:pt x="1245" y="2020"/>
                  </a:cubicBezTo>
                  <a:cubicBezTo>
                    <a:pt x="1305" y="2020"/>
                    <a:pt x="1366" y="1993"/>
                    <a:pt x="1407" y="1942"/>
                  </a:cubicBezTo>
                  <a:cubicBezTo>
                    <a:pt x="1471" y="1859"/>
                    <a:pt x="1463" y="1715"/>
                    <a:pt x="1372" y="1655"/>
                  </a:cubicBezTo>
                  <a:cubicBezTo>
                    <a:pt x="1240" y="1578"/>
                    <a:pt x="1120" y="1487"/>
                    <a:pt x="1010" y="1382"/>
                  </a:cubicBezTo>
                  <a:lnTo>
                    <a:pt x="1010" y="1382"/>
                  </a:lnTo>
                  <a:cubicBezTo>
                    <a:pt x="1017" y="1389"/>
                    <a:pt x="1024" y="1397"/>
                    <a:pt x="1031" y="1405"/>
                  </a:cubicBezTo>
                  <a:cubicBezTo>
                    <a:pt x="976" y="1352"/>
                    <a:pt x="925" y="1294"/>
                    <a:pt x="878" y="1236"/>
                  </a:cubicBezTo>
                  <a:cubicBezTo>
                    <a:pt x="809" y="1148"/>
                    <a:pt x="748" y="1056"/>
                    <a:pt x="694" y="959"/>
                  </a:cubicBezTo>
                  <a:cubicBezTo>
                    <a:pt x="649" y="876"/>
                    <a:pt x="611" y="786"/>
                    <a:pt x="574" y="697"/>
                  </a:cubicBezTo>
                  <a:cubicBezTo>
                    <a:pt x="535" y="588"/>
                    <a:pt x="500" y="478"/>
                    <a:pt x="472" y="365"/>
                  </a:cubicBezTo>
                  <a:lnTo>
                    <a:pt x="472" y="365"/>
                  </a:lnTo>
                  <a:lnTo>
                    <a:pt x="474" y="376"/>
                  </a:lnTo>
                  <a:cubicBezTo>
                    <a:pt x="456" y="310"/>
                    <a:pt x="444" y="246"/>
                    <a:pt x="431" y="180"/>
                  </a:cubicBezTo>
                  <a:cubicBezTo>
                    <a:pt x="420" y="127"/>
                    <a:pt x="402" y="79"/>
                    <a:pt x="353" y="44"/>
                  </a:cubicBezTo>
                  <a:cubicBezTo>
                    <a:pt x="319" y="16"/>
                    <a:pt x="276" y="0"/>
                    <a:pt x="233" y="0"/>
                  </a:cubicBezTo>
                  <a:cubicBezTo>
                    <a:pt x="223" y="0"/>
                    <a:pt x="215" y="0"/>
                    <a:pt x="206" y="2"/>
                  </a:cubicBezTo>
                  <a:lnTo>
                    <a:pt x="206"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1"/>
            <p:cNvSpPr/>
            <p:nvPr/>
          </p:nvSpPr>
          <p:spPr>
            <a:xfrm>
              <a:off x="3083475" y="4054225"/>
              <a:ext cx="29525" cy="32125"/>
            </a:xfrm>
            <a:custGeom>
              <a:avLst/>
              <a:gdLst/>
              <a:ahLst/>
              <a:cxnLst/>
              <a:rect l="l" t="t" r="r" b="b"/>
              <a:pathLst>
                <a:path w="1181" h="1285" extrusionOk="0">
                  <a:moveTo>
                    <a:pt x="494" y="295"/>
                  </a:moveTo>
                  <a:lnTo>
                    <a:pt x="494" y="295"/>
                  </a:lnTo>
                  <a:cubicBezTo>
                    <a:pt x="500" y="305"/>
                    <a:pt x="506" y="314"/>
                    <a:pt x="511" y="325"/>
                  </a:cubicBezTo>
                  <a:cubicBezTo>
                    <a:pt x="504" y="314"/>
                    <a:pt x="498" y="305"/>
                    <a:pt x="494" y="295"/>
                  </a:cubicBezTo>
                  <a:close/>
                  <a:moveTo>
                    <a:pt x="515" y="334"/>
                  </a:moveTo>
                  <a:cubicBezTo>
                    <a:pt x="516" y="335"/>
                    <a:pt x="517" y="336"/>
                    <a:pt x="517" y="337"/>
                  </a:cubicBezTo>
                  <a:lnTo>
                    <a:pt x="517" y="337"/>
                  </a:lnTo>
                  <a:cubicBezTo>
                    <a:pt x="516" y="336"/>
                    <a:pt x="516" y="335"/>
                    <a:pt x="515" y="334"/>
                  </a:cubicBezTo>
                  <a:close/>
                  <a:moveTo>
                    <a:pt x="229" y="1"/>
                  </a:moveTo>
                  <a:cubicBezTo>
                    <a:pt x="204" y="1"/>
                    <a:pt x="180" y="4"/>
                    <a:pt x="158" y="14"/>
                  </a:cubicBezTo>
                  <a:lnTo>
                    <a:pt x="160" y="14"/>
                  </a:lnTo>
                  <a:cubicBezTo>
                    <a:pt x="57" y="54"/>
                    <a:pt x="0" y="175"/>
                    <a:pt x="41" y="278"/>
                  </a:cubicBezTo>
                  <a:cubicBezTo>
                    <a:pt x="77" y="367"/>
                    <a:pt x="119" y="455"/>
                    <a:pt x="166" y="541"/>
                  </a:cubicBezTo>
                  <a:cubicBezTo>
                    <a:pt x="224" y="643"/>
                    <a:pt x="290" y="740"/>
                    <a:pt x="360" y="834"/>
                  </a:cubicBezTo>
                  <a:cubicBezTo>
                    <a:pt x="423" y="908"/>
                    <a:pt x="489" y="978"/>
                    <a:pt x="561" y="1042"/>
                  </a:cubicBezTo>
                  <a:cubicBezTo>
                    <a:pt x="658" y="1138"/>
                    <a:pt x="777" y="1202"/>
                    <a:pt x="893" y="1269"/>
                  </a:cubicBezTo>
                  <a:cubicBezTo>
                    <a:pt x="913" y="1280"/>
                    <a:pt x="939" y="1284"/>
                    <a:pt x="966" y="1284"/>
                  </a:cubicBezTo>
                  <a:cubicBezTo>
                    <a:pt x="995" y="1284"/>
                    <a:pt x="1024" y="1279"/>
                    <a:pt x="1048" y="1269"/>
                  </a:cubicBezTo>
                  <a:cubicBezTo>
                    <a:pt x="1098" y="1250"/>
                    <a:pt x="1139" y="1211"/>
                    <a:pt x="1157" y="1161"/>
                  </a:cubicBezTo>
                  <a:cubicBezTo>
                    <a:pt x="1181" y="1113"/>
                    <a:pt x="1181" y="1056"/>
                    <a:pt x="1162" y="1008"/>
                  </a:cubicBezTo>
                  <a:cubicBezTo>
                    <a:pt x="1139" y="950"/>
                    <a:pt x="1101" y="920"/>
                    <a:pt x="1054" y="892"/>
                  </a:cubicBezTo>
                  <a:cubicBezTo>
                    <a:pt x="1034" y="881"/>
                    <a:pt x="1013" y="870"/>
                    <a:pt x="993" y="857"/>
                  </a:cubicBezTo>
                  <a:lnTo>
                    <a:pt x="993" y="857"/>
                  </a:lnTo>
                  <a:cubicBezTo>
                    <a:pt x="995" y="859"/>
                    <a:pt x="995" y="859"/>
                    <a:pt x="996" y="861"/>
                  </a:cubicBezTo>
                  <a:cubicBezTo>
                    <a:pt x="963" y="837"/>
                    <a:pt x="932" y="815"/>
                    <a:pt x="901" y="796"/>
                  </a:cubicBezTo>
                  <a:cubicBezTo>
                    <a:pt x="852" y="757"/>
                    <a:pt x="805" y="715"/>
                    <a:pt x="761" y="671"/>
                  </a:cubicBezTo>
                  <a:cubicBezTo>
                    <a:pt x="710" y="616"/>
                    <a:pt x="661" y="557"/>
                    <a:pt x="616" y="496"/>
                  </a:cubicBezTo>
                  <a:cubicBezTo>
                    <a:pt x="581" y="446"/>
                    <a:pt x="548" y="394"/>
                    <a:pt x="519" y="341"/>
                  </a:cubicBezTo>
                  <a:lnTo>
                    <a:pt x="519" y="341"/>
                  </a:lnTo>
                  <a:cubicBezTo>
                    <a:pt x="519" y="341"/>
                    <a:pt x="520" y="342"/>
                    <a:pt x="520" y="342"/>
                  </a:cubicBezTo>
                  <a:cubicBezTo>
                    <a:pt x="484" y="273"/>
                    <a:pt x="451" y="203"/>
                    <a:pt x="425" y="131"/>
                  </a:cubicBezTo>
                  <a:cubicBezTo>
                    <a:pt x="390" y="53"/>
                    <a:pt x="313" y="1"/>
                    <a:pt x="22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1"/>
            <p:cNvSpPr/>
            <p:nvPr/>
          </p:nvSpPr>
          <p:spPr>
            <a:xfrm>
              <a:off x="3084750" y="4058975"/>
              <a:ext cx="26725" cy="26950"/>
            </a:xfrm>
            <a:custGeom>
              <a:avLst/>
              <a:gdLst/>
              <a:ahLst/>
              <a:cxnLst/>
              <a:rect l="l" t="t" r="r" b="b"/>
              <a:pathLst>
                <a:path w="1069" h="1078" extrusionOk="0">
                  <a:moveTo>
                    <a:pt x="662" y="470"/>
                  </a:moveTo>
                  <a:lnTo>
                    <a:pt x="671" y="480"/>
                  </a:lnTo>
                  <a:lnTo>
                    <a:pt x="671" y="480"/>
                  </a:lnTo>
                  <a:cubicBezTo>
                    <a:pt x="668" y="477"/>
                    <a:pt x="665" y="473"/>
                    <a:pt x="662" y="470"/>
                  </a:cubicBezTo>
                  <a:close/>
                  <a:moveTo>
                    <a:pt x="239" y="0"/>
                  </a:moveTo>
                  <a:cubicBezTo>
                    <a:pt x="214" y="2"/>
                    <a:pt x="190" y="7"/>
                    <a:pt x="167" y="16"/>
                  </a:cubicBezTo>
                  <a:lnTo>
                    <a:pt x="167" y="15"/>
                  </a:lnTo>
                  <a:cubicBezTo>
                    <a:pt x="71" y="52"/>
                    <a:pt x="1" y="180"/>
                    <a:pt x="53" y="279"/>
                  </a:cubicBezTo>
                  <a:cubicBezTo>
                    <a:pt x="79" y="337"/>
                    <a:pt x="107" y="390"/>
                    <a:pt x="139" y="445"/>
                  </a:cubicBezTo>
                  <a:cubicBezTo>
                    <a:pt x="181" y="522"/>
                    <a:pt x="230" y="592"/>
                    <a:pt x="286" y="660"/>
                  </a:cubicBezTo>
                  <a:cubicBezTo>
                    <a:pt x="325" y="707"/>
                    <a:pt x="366" y="750"/>
                    <a:pt x="410" y="793"/>
                  </a:cubicBezTo>
                  <a:cubicBezTo>
                    <a:pt x="443" y="826"/>
                    <a:pt x="474" y="854"/>
                    <a:pt x="505" y="882"/>
                  </a:cubicBezTo>
                  <a:cubicBezTo>
                    <a:pt x="569" y="940"/>
                    <a:pt x="640" y="991"/>
                    <a:pt x="713" y="1035"/>
                  </a:cubicBezTo>
                  <a:cubicBezTo>
                    <a:pt x="754" y="1063"/>
                    <a:pt x="800" y="1078"/>
                    <a:pt x="845" y="1078"/>
                  </a:cubicBezTo>
                  <a:cubicBezTo>
                    <a:pt x="904" y="1078"/>
                    <a:pt x="962" y="1053"/>
                    <a:pt x="1001" y="1001"/>
                  </a:cubicBezTo>
                  <a:cubicBezTo>
                    <a:pt x="1069" y="918"/>
                    <a:pt x="1058" y="777"/>
                    <a:pt x="965" y="713"/>
                  </a:cubicBezTo>
                  <a:cubicBezTo>
                    <a:pt x="931" y="691"/>
                    <a:pt x="893" y="666"/>
                    <a:pt x="857" y="639"/>
                  </a:cubicBezTo>
                  <a:cubicBezTo>
                    <a:pt x="798" y="597"/>
                    <a:pt x="741" y="550"/>
                    <a:pt x="689" y="498"/>
                  </a:cubicBezTo>
                  <a:lnTo>
                    <a:pt x="689" y="498"/>
                  </a:lnTo>
                  <a:cubicBezTo>
                    <a:pt x="664" y="470"/>
                    <a:pt x="636" y="443"/>
                    <a:pt x="612" y="414"/>
                  </a:cubicBezTo>
                  <a:cubicBezTo>
                    <a:pt x="568" y="359"/>
                    <a:pt x="527" y="303"/>
                    <a:pt x="491" y="243"/>
                  </a:cubicBezTo>
                  <a:cubicBezTo>
                    <a:pt x="471" y="207"/>
                    <a:pt x="450" y="170"/>
                    <a:pt x="432" y="134"/>
                  </a:cubicBezTo>
                  <a:cubicBezTo>
                    <a:pt x="407" y="82"/>
                    <a:pt x="378" y="40"/>
                    <a:pt x="324" y="18"/>
                  </a:cubicBezTo>
                  <a:cubicBezTo>
                    <a:pt x="297" y="7"/>
                    <a:pt x="269" y="2"/>
                    <a:pt x="23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1"/>
            <p:cNvSpPr/>
            <p:nvPr/>
          </p:nvSpPr>
          <p:spPr>
            <a:xfrm>
              <a:off x="3085475" y="4059200"/>
              <a:ext cx="38450" cy="33125"/>
            </a:xfrm>
            <a:custGeom>
              <a:avLst/>
              <a:gdLst/>
              <a:ahLst/>
              <a:cxnLst/>
              <a:rect l="l" t="t" r="r" b="b"/>
              <a:pathLst>
                <a:path w="1538" h="1325" extrusionOk="0">
                  <a:moveTo>
                    <a:pt x="1068" y="772"/>
                  </a:moveTo>
                  <a:lnTo>
                    <a:pt x="1077" y="777"/>
                  </a:lnTo>
                  <a:cubicBezTo>
                    <a:pt x="1073" y="776"/>
                    <a:pt x="1071" y="774"/>
                    <a:pt x="1068" y="772"/>
                  </a:cubicBezTo>
                  <a:close/>
                  <a:moveTo>
                    <a:pt x="241" y="1"/>
                  </a:moveTo>
                  <a:cubicBezTo>
                    <a:pt x="216" y="1"/>
                    <a:pt x="190" y="6"/>
                    <a:pt x="166" y="13"/>
                  </a:cubicBezTo>
                  <a:cubicBezTo>
                    <a:pt x="71" y="52"/>
                    <a:pt x="0" y="179"/>
                    <a:pt x="52" y="278"/>
                  </a:cubicBezTo>
                  <a:cubicBezTo>
                    <a:pt x="94" y="367"/>
                    <a:pt x="143" y="453"/>
                    <a:pt x="196" y="536"/>
                  </a:cubicBezTo>
                  <a:cubicBezTo>
                    <a:pt x="268" y="651"/>
                    <a:pt x="374" y="748"/>
                    <a:pt x="470" y="840"/>
                  </a:cubicBezTo>
                  <a:cubicBezTo>
                    <a:pt x="584" y="953"/>
                    <a:pt x="724" y="1036"/>
                    <a:pt x="858" y="1119"/>
                  </a:cubicBezTo>
                  <a:cubicBezTo>
                    <a:pt x="977" y="1188"/>
                    <a:pt x="1102" y="1249"/>
                    <a:pt x="1226" y="1307"/>
                  </a:cubicBezTo>
                  <a:cubicBezTo>
                    <a:pt x="1251" y="1319"/>
                    <a:pt x="1278" y="1324"/>
                    <a:pt x="1304" y="1324"/>
                  </a:cubicBezTo>
                  <a:cubicBezTo>
                    <a:pt x="1385" y="1324"/>
                    <a:pt x="1463" y="1273"/>
                    <a:pt x="1494" y="1199"/>
                  </a:cubicBezTo>
                  <a:cubicBezTo>
                    <a:pt x="1538" y="1094"/>
                    <a:pt x="1489" y="975"/>
                    <a:pt x="1386" y="929"/>
                  </a:cubicBezTo>
                  <a:cubicBezTo>
                    <a:pt x="1281" y="881"/>
                    <a:pt x="1179" y="832"/>
                    <a:pt x="1077" y="776"/>
                  </a:cubicBezTo>
                  <a:lnTo>
                    <a:pt x="1077" y="776"/>
                  </a:lnTo>
                  <a:cubicBezTo>
                    <a:pt x="1088" y="782"/>
                    <a:pt x="1101" y="788"/>
                    <a:pt x="1112" y="796"/>
                  </a:cubicBezTo>
                  <a:cubicBezTo>
                    <a:pt x="1096" y="788"/>
                    <a:pt x="1082" y="779"/>
                    <a:pt x="1066" y="771"/>
                  </a:cubicBezTo>
                  <a:cubicBezTo>
                    <a:pt x="1013" y="738"/>
                    <a:pt x="960" y="704"/>
                    <a:pt x="907" y="668"/>
                  </a:cubicBezTo>
                  <a:cubicBezTo>
                    <a:pt x="821" y="607"/>
                    <a:pt x="739" y="538"/>
                    <a:pt x="664" y="463"/>
                  </a:cubicBezTo>
                  <a:cubicBezTo>
                    <a:pt x="642" y="438"/>
                    <a:pt x="619" y="413"/>
                    <a:pt x="594" y="388"/>
                  </a:cubicBezTo>
                  <a:cubicBezTo>
                    <a:pt x="550" y="334"/>
                    <a:pt x="511" y="276"/>
                    <a:pt x="475" y="217"/>
                  </a:cubicBezTo>
                  <a:cubicBezTo>
                    <a:pt x="470" y="207"/>
                    <a:pt x="464" y="200"/>
                    <a:pt x="459" y="190"/>
                  </a:cubicBezTo>
                  <a:lnTo>
                    <a:pt x="459" y="190"/>
                  </a:lnTo>
                  <a:cubicBezTo>
                    <a:pt x="465" y="198"/>
                    <a:pt x="470" y="207"/>
                    <a:pt x="475" y="217"/>
                  </a:cubicBezTo>
                  <a:cubicBezTo>
                    <a:pt x="462" y="189"/>
                    <a:pt x="446" y="161"/>
                    <a:pt x="431" y="132"/>
                  </a:cubicBezTo>
                  <a:cubicBezTo>
                    <a:pt x="406" y="81"/>
                    <a:pt x="378" y="38"/>
                    <a:pt x="323" y="16"/>
                  </a:cubicBezTo>
                  <a:cubicBezTo>
                    <a:pt x="298" y="6"/>
                    <a:pt x="269" y="1"/>
                    <a:pt x="24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1"/>
            <p:cNvSpPr/>
            <p:nvPr/>
          </p:nvSpPr>
          <p:spPr>
            <a:xfrm>
              <a:off x="3097175" y="4072250"/>
              <a:ext cx="42125" cy="27000"/>
            </a:xfrm>
            <a:custGeom>
              <a:avLst/>
              <a:gdLst/>
              <a:ahLst/>
              <a:cxnLst/>
              <a:rect l="l" t="t" r="r" b="b"/>
              <a:pathLst>
                <a:path w="1685" h="1080" extrusionOk="0">
                  <a:moveTo>
                    <a:pt x="1397" y="639"/>
                  </a:moveTo>
                  <a:cubicBezTo>
                    <a:pt x="1400" y="640"/>
                    <a:pt x="1403" y="641"/>
                    <a:pt x="1406" y="642"/>
                  </a:cubicBezTo>
                  <a:cubicBezTo>
                    <a:pt x="1403" y="641"/>
                    <a:pt x="1400" y="640"/>
                    <a:pt x="1397" y="639"/>
                  </a:cubicBezTo>
                  <a:close/>
                  <a:moveTo>
                    <a:pt x="240" y="0"/>
                  </a:moveTo>
                  <a:cubicBezTo>
                    <a:pt x="194" y="0"/>
                    <a:pt x="149" y="14"/>
                    <a:pt x="113" y="41"/>
                  </a:cubicBezTo>
                  <a:lnTo>
                    <a:pt x="115" y="41"/>
                  </a:lnTo>
                  <a:cubicBezTo>
                    <a:pt x="32" y="104"/>
                    <a:pt x="0" y="244"/>
                    <a:pt x="74" y="327"/>
                  </a:cubicBezTo>
                  <a:cubicBezTo>
                    <a:pt x="141" y="401"/>
                    <a:pt x="204" y="465"/>
                    <a:pt x="279" y="536"/>
                  </a:cubicBezTo>
                  <a:cubicBezTo>
                    <a:pt x="381" y="626"/>
                    <a:pt x="494" y="702"/>
                    <a:pt x="617" y="763"/>
                  </a:cubicBezTo>
                  <a:cubicBezTo>
                    <a:pt x="758" y="838"/>
                    <a:pt x="905" y="904"/>
                    <a:pt x="1057" y="958"/>
                  </a:cubicBezTo>
                  <a:cubicBezTo>
                    <a:pt x="1186" y="1004"/>
                    <a:pt x="1315" y="1040"/>
                    <a:pt x="1447" y="1076"/>
                  </a:cubicBezTo>
                  <a:cubicBezTo>
                    <a:pt x="1456" y="1078"/>
                    <a:pt x="1466" y="1079"/>
                    <a:pt x="1476" y="1079"/>
                  </a:cubicBezTo>
                  <a:cubicBezTo>
                    <a:pt x="1518" y="1079"/>
                    <a:pt x="1566" y="1061"/>
                    <a:pt x="1600" y="1037"/>
                  </a:cubicBezTo>
                  <a:cubicBezTo>
                    <a:pt x="1641" y="1002"/>
                    <a:pt x="1669" y="955"/>
                    <a:pt x="1679" y="902"/>
                  </a:cubicBezTo>
                  <a:cubicBezTo>
                    <a:pt x="1685" y="849"/>
                    <a:pt x="1672" y="794"/>
                    <a:pt x="1641" y="749"/>
                  </a:cubicBezTo>
                  <a:cubicBezTo>
                    <a:pt x="1605" y="702"/>
                    <a:pt x="1561" y="684"/>
                    <a:pt x="1507" y="669"/>
                  </a:cubicBezTo>
                  <a:cubicBezTo>
                    <a:pt x="1483" y="664"/>
                    <a:pt x="1461" y="657"/>
                    <a:pt x="1439" y="651"/>
                  </a:cubicBezTo>
                  <a:lnTo>
                    <a:pt x="1439" y="651"/>
                  </a:lnTo>
                  <a:cubicBezTo>
                    <a:pt x="1440" y="652"/>
                    <a:pt x="1441" y="652"/>
                    <a:pt x="1442" y="653"/>
                  </a:cubicBezTo>
                  <a:cubicBezTo>
                    <a:pt x="1440" y="652"/>
                    <a:pt x="1438" y="651"/>
                    <a:pt x="1435" y="650"/>
                  </a:cubicBezTo>
                  <a:lnTo>
                    <a:pt x="1435" y="650"/>
                  </a:lnTo>
                  <a:cubicBezTo>
                    <a:pt x="1436" y="650"/>
                    <a:pt x="1438" y="651"/>
                    <a:pt x="1439" y="651"/>
                  </a:cubicBezTo>
                  <a:lnTo>
                    <a:pt x="1439" y="651"/>
                  </a:lnTo>
                  <a:cubicBezTo>
                    <a:pt x="1437" y="650"/>
                    <a:pt x="1436" y="650"/>
                    <a:pt x="1435" y="650"/>
                  </a:cubicBezTo>
                  <a:lnTo>
                    <a:pt x="1435" y="650"/>
                  </a:lnTo>
                  <a:cubicBezTo>
                    <a:pt x="1435" y="650"/>
                    <a:pt x="1435" y="650"/>
                    <a:pt x="1435" y="650"/>
                  </a:cubicBezTo>
                  <a:lnTo>
                    <a:pt x="1435" y="650"/>
                  </a:lnTo>
                  <a:cubicBezTo>
                    <a:pt x="1435" y="650"/>
                    <a:pt x="1435" y="650"/>
                    <a:pt x="1434" y="650"/>
                  </a:cubicBezTo>
                  <a:cubicBezTo>
                    <a:pt x="1435" y="650"/>
                    <a:pt x="1435" y="650"/>
                    <a:pt x="1435" y="650"/>
                  </a:cubicBezTo>
                  <a:lnTo>
                    <a:pt x="1435" y="650"/>
                  </a:lnTo>
                  <a:cubicBezTo>
                    <a:pt x="1433" y="649"/>
                    <a:pt x="1431" y="649"/>
                    <a:pt x="1430" y="648"/>
                  </a:cubicBezTo>
                  <a:lnTo>
                    <a:pt x="1430" y="648"/>
                  </a:lnTo>
                  <a:cubicBezTo>
                    <a:pt x="1431" y="649"/>
                    <a:pt x="1432" y="649"/>
                    <a:pt x="1433" y="650"/>
                  </a:cubicBezTo>
                  <a:cubicBezTo>
                    <a:pt x="1430" y="649"/>
                    <a:pt x="1427" y="648"/>
                    <a:pt x="1425" y="647"/>
                  </a:cubicBezTo>
                  <a:lnTo>
                    <a:pt x="1425" y="647"/>
                  </a:lnTo>
                  <a:cubicBezTo>
                    <a:pt x="1426" y="648"/>
                    <a:pt x="1428" y="648"/>
                    <a:pt x="1430" y="648"/>
                  </a:cubicBezTo>
                  <a:lnTo>
                    <a:pt x="1430" y="648"/>
                  </a:lnTo>
                  <a:cubicBezTo>
                    <a:pt x="1427" y="648"/>
                    <a:pt x="1425" y="647"/>
                    <a:pt x="1423" y="647"/>
                  </a:cubicBezTo>
                  <a:lnTo>
                    <a:pt x="1423" y="647"/>
                  </a:lnTo>
                  <a:cubicBezTo>
                    <a:pt x="1423" y="647"/>
                    <a:pt x="1424" y="647"/>
                    <a:pt x="1425" y="647"/>
                  </a:cubicBezTo>
                  <a:lnTo>
                    <a:pt x="1425" y="647"/>
                  </a:lnTo>
                  <a:cubicBezTo>
                    <a:pt x="1424" y="647"/>
                    <a:pt x="1423" y="647"/>
                    <a:pt x="1422" y="647"/>
                  </a:cubicBezTo>
                  <a:cubicBezTo>
                    <a:pt x="1422" y="647"/>
                    <a:pt x="1423" y="647"/>
                    <a:pt x="1423" y="647"/>
                  </a:cubicBezTo>
                  <a:lnTo>
                    <a:pt x="1423" y="647"/>
                  </a:lnTo>
                  <a:cubicBezTo>
                    <a:pt x="1417" y="645"/>
                    <a:pt x="1412" y="643"/>
                    <a:pt x="1406" y="641"/>
                  </a:cubicBezTo>
                  <a:lnTo>
                    <a:pt x="1406" y="641"/>
                  </a:lnTo>
                  <a:cubicBezTo>
                    <a:pt x="1409" y="642"/>
                    <a:pt x="1411" y="643"/>
                    <a:pt x="1414" y="644"/>
                  </a:cubicBezTo>
                  <a:lnTo>
                    <a:pt x="1414" y="644"/>
                  </a:lnTo>
                  <a:lnTo>
                    <a:pt x="1391" y="637"/>
                  </a:lnTo>
                  <a:lnTo>
                    <a:pt x="1391" y="637"/>
                  </a:lnTo>
                  <a:cubicBezTo>
                    <a:pt x="1393" y="638"/>
                    <a:pt x="1395" y="639"/>
                    <a:pt x="1397" y="639"/>
                  </a:cubicBezTo>
                  <a:lnTo>
                    <a:pt x="1397" y="639"/>
                  </a:lnTo>
                  <a:cubicBezTo>
                    <a:pt x="1297" y="607"/>
                    <a:pt x="1201" y="574"/>
                    <a:pt x="1103" y="539"/>
                  </a:cubicBezTo>
                  <a:cubicBezTo>
                    <a:pt x="990" y="495"/>
                    <a:pt x="880" y="443"/>
                    <a:pt x="774" y="385"/>
                  </a:cubicBezTo>
                  <a:lnTo>
                    <a:pt x="774" y="385"/>
                  </a:lnTo>
                  <a:cubicBezTo>
                    <a:pt x="791" y="395"/>
                    <a:pt x="804" y="404"/>
                    <a:pt x="819" y="414"/>
                  </a:cubicBezTo>
                  <a:cubicBezTo>
                    <a:pt x="749" y="374"/>
                    <a:pt x="686" y="331"/>
                    <a:pt x="619" y="287"/>
                  </a:cubicBezTo>
                  <a:cubicBezTo>
                    <a:pt x="556" y="238"/>
                    <a:pt x="497" y="187"/>
                    <a:pt x="442" y="130"/>
                  </a:cubicBezTo>
                  <a:lnTo>
                    <a:pt x="442" y="130"/>
                  </a:lnTo>
                  <a:cubicBezTo>
                    <a:pt x="442" y="131"/>
                    <a:pt x="443" y="131"/>
                    <a:pt x="443" y="132"/>
                  </a:cubicBezTo>
                  <a:lnTo>
                    <a:pt x="443" y="132"/>
                  </a:lnTo>
                  <a:cubicBezTo>
                    <a:pt x="428" y="116"/>
                    <a:pt x="414" y="99"/>
                    <a:pt x="400" y="82"/>
                  </a:cubicBezTo>
                  <a:cubicBezTo>
                    <a:pt x="360" y="41"/>
                    <a:pt x="323" y="11"/>
                    <a:pt x="266" y="2"/>
                  </a:cubicBezTo>
                  <a:cubicBezTo>
                    <a:pt x="257" y="0"/>
                    <a:pt x="248" y="0"/>
                    <a:pt x="24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1"/>
            <p:cNvSpPr/>
            <p:nvPr/>
          </p:nvSpPr>
          <p:spPr>
            <a:xfrm>
              <a:off x="4246700" y="1306675"/>
              <a:ext cx="174325" cy="351475"/>
            </a:xfrm>
            <a:custGeom>
              <a:avLst/>
              <a:gdLst/>
              <a:ahLst/>
              <a:cxnLst/>
              <a:rect l="l" t="t" r="r" b="b"/>
              <a:pathLst>
                <a:path w="6973" h="14059" extrusionOk="0">
                  <a:moveTo>
                    <a:pt x="6236" y="1"/>
                  </a:moveTo>
                  <a:cubicBezTo>
                    <a:pt x="5214" y="3752"/>
                    <a:pt x="3891" y="7431"/>
                    <a:pt x="2011" y="10838"/>
                  </a:cubicBezTo>
                  <a:lnTo>
                    <a:pt x="2011" y="10838"/>
                  </a:lnTo>
                  <a:cubicBezTo>
                    <a:pt x="1424" y="11896"/>
                    <a:pt x="775" y="12918"/>
                    <a:pt x="69" y="13899"/>
                  </a:cubicBezTo>
                  <a:cubicBezTo>
                    <a:pt x="35" y="13946"/>
                    <a:pt x="11" y="14001"/>
                    <a:pt x="0" y="14059"/>
                  </a:cubicBezTo>
                  <a:cubicBezTo>
                    <a:pt x="25" y="14001"/>
                    <a:pt x="77" y="13951"/>
                    <a:pt x="137" y="13944"/>
                  </a:cubicBezTo>
                  <a:cubicBezTo>
                    <a:pt x="168" y="13938"/>
                    <a:pt x="201" y="13933"/>
                    <a:pt x="232" y="13930"/>
                  </a:cubicBezTo>
                  <a:cubicBezTo>
                    <a:pt x="257" y="13920"/>
                    <a:pt x="282" y="13914"/>
                    <a:pt x="308" y="13914"/>
                  </a:cubicBezTo>
                  <a:cubicBezTo>
                    <a:pt x="314" y="13914"/>
                    <a:pt x="319" y="13914"/>
                    <a:pt x="324" y="13915"/>
                  </a:cubicBezTo>
                  <a:lnTo>
                    <a:pt x="370" y="13915"/>
                  </a:lnTo>
                  <a:cubicBezTo>
                    <a:pt x="386" y="13915"/>
                    <a:pt x="401" y="13912"/>
                    <a:pt x="417" y="13912"/>
                  </a:cubicBezTo>
                  <a:cubicBezTo>
                    <a:pt x="443" y="13863"/>
                    <a:pt x="490" y="13829"/>
                    <a:pt x="545" y="13819"/>
                  </a:cubicBezTo>
                  <a:cubicBezTo>
                    <a:pt x="757" y="13788"/>
                    <a:pt x="970" y="13758"/>
                    <a:pt x="1181" y="13733"/>
                  </a:cubicBezTo>
                  <a:cubicBezTo>
                    <a:pt x="2858" y="11270"/>
                    <a:pt x="4164" y="8574"/>
                    <a:pt x="5227" y="5795"/>
                  </a:cubicBezTo>
                  <a:cubicBezTo>
                    <a:pt x="5901" y="4027"/>
                    <a:pt x="6473" y="2224"/>
                    <a:pt x="6972" y="400"/>
                  </a:cubicBezTo>
                  <a:cubicBezTo>
                    <a:pt x="6954" y="393"/>
                    <a:pt x="6938" y="386"/>
                    <a:pt x="6922" y="379"/>
                  </a:cubicBezTo>
                  <a:cubicBezTo>
                    <a:pt x="6727" y="296"/>
                    <a:pt x="6529" y="206"/>
                    <a:pt x="6352" y="85"/>
                  </a:cubicBezTo>
                  <a:cubicBezTo>
                    <a:pt x="6313" y="57"/>
                    <a:pt x="6274" y="30"/>
                    <a:pt x="623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1"/>
            <p:cNvSpPr/>
            <p:nvPr/>
          </p:nvSpPr>
          <p:spPr>
            <a:xfrm>
              <a:off x="4368575" y="1318800"/>
              <a:ext cx="160450" cy="326250"/>
            </a:xfrm>
            <a:custGeom>
              <a:avLst/>
              <a:gdLst/>
              <a:ahLst/>
              <a:cxnLst/>
              <a:rect l="l" t="t" r="r" b="b"/>
              <a:pathLst>
                <a:path w="6418" h="13050" extrusionOk="0">
                  <a:moveTo>
                    <a:pt x="2295" y="9624"/>
                  </a:moveTo>
                  <a:cubicBezTo>
                    <a:pt x="2284" y="9642"/>
                    <a:pt x="2271" y="9663"/>
                    <a:pt x="2263" y="9680"/>
                  </a:cubicBezTo>
                  <a:cubicBezTo>
                    <a:pt x="2271" y="9661"/>
                    <a:pt x="2284" y="9641"/>
                    <a:pt x="2295" y="9624"/>
                  </a:cubicBezTo>
                  <a:close/>
                  <a:moveTo>
                    <a:pt x="6417" y="1"/>
                  </a:moveTo>
                  <a:cubicBezTo>
                    <a:pt x="6301" y="60"/>
                    <a:pt x="6184" y="117"/>
                    <a:pt x="6062" y="165"/>
                  </a:cubicBezTo>
                  <a:cubicBezTo>
                    <a:pt x="5896" y="231"/>
                    <a:pt x="5727" y="284"/>
                    <a:pt x="5553" y="328"/>
                  </a:cubicBezTo>
                  <a:cubicBezTo>
                    <a:pt x="5545" y="330"/>
                    <a:pt x="5539" y="331"/>
                    <a:pt x="5531" y="331"/>
                  </a:cubicBezTo>
                  <a:cubicBezTo>
                    <a:pt x="5420" y="961"/>
                    <a:pt x="5288" y="1585"/>
                    <a:pt x="5141" y="2208"/>
                  </a:cubicBezTo>
                  <a:lnTo>
                    <a:pt x="5141" y="2205"/>
                  </a:lnTo>
                  <a:cubicBezTo>
                    <a:pt x="5135" y="2227"/>
                    <a:pt x="5132" y="2251"/>
                    <a:pt x="5125" y="2273"/>
                  </a:cubicBezTo>
                  <a:cubicBezTo>
                    <a:pt x="4477" y="4865"/>
                    <a:pt x="3528" y="7378"/>
                    <a:pt x="2240" y="9719"/>
                  </a:cubicBezTo>
                  <a:cubicBezTo>
                    <a:pt x="2241" y="9718"/>
                    <a:pt x="2242" y="9717"/>
                    <a:pt x="2242" y="9716"/>
                  </a:cubicBezTo>
                  <a:lnTo>
                    <a:pt x="2242" y="9716"/>
                  </a:lnTo>
                  <a:cubicBezTo>
                    <a:pt x="1585" y="10884"/>
                    <a:pt x="846" y="12005"/>
                    <a:pt x="1" y="13049"/>
                  </a:cubicBezTo>
                  <a:cubicBezTo>
                    <a:pt x="292" y="13037"/>
                    <a:pt x="579" y="13021"/>
                    <a:pt x="870" y="13005"/>
                  </a:cubicBezTo>
                  <a:cubicBezTo>
                    <a:pt x="943" y="12998"/>
                    <a:pt x="1012" y="12994"/>
                    <a:pt x="1086" y="12988"/>
                  </a:cubicBezTo>
                  <a:cubicBezTo>
                    <a:pt x="2808" y="10712"/>
                    <a:pt x="4095" y="8116"/>
                    <a:pt x="5038" y="5434"/>
                  </a:cubicBezTo>
                  <a:cubicBezTo>
                    <a:pt x="5573" y="3901"/>
                    <a:pt x="5985" y="2324"/>
                    <a:pt x="6289" y="727"/>
                  </a:cubicBezTo>
                  <a:cubicBezTo>
                    <a:pt x="6334" y="485"/>
                    <a:pt x="6376" y="244"/>
                    <a:pt x="641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1"/>
            <p:cNvSpPr/>
            <p:nvPr/>
          </p:nvSpPr>
          <p:spPr>
            <a:xfrm>
              <a:off x="724225" y="1771450"/>
              <a:ext cx="3470950" cy="2449825"/>
            </a:xfrm>
            <a:custGeom>
              <a:avLst/>
              <a:gdLst/>
              <a:ahLst/>
              <a:cxnLst/>
              <a:rect l="l" t="t" r="r" b="b"/>
              <a:pathLst>
                <a:path w="138838" h="97993" extrusionOk="0">
                  <a:moveTo>
                    <a:pt x="138830" y="0"/>
                  </a:moveTo>
                  <a:cubicBezTo>
                    <a:pt x="137507" y="727"/>
                    <a:pt x="136185" y="1456"/>
                    <a:pt x="134867" y="2192"/>
                  </a:cubicBezTo>
                  <a:lnTo>
                    <a:pt x="134867" y="2194"/>
                  </a:lnTo>
                  <a:cubicBezTo>
                    <a:pt x="134778" y="2242"/>
                    <a:pt x="134691" y="2294"/>
                    <a:pt x="134599" y="2344"/>
                  </a:cubicBezTo>
                  <a:cubicBezTo>
                    <a:pt x="134593" y="2346"/>
                    <a:pt x="134587" y="2350"/>
                    <a:pt x="134582" y="2354"/>
                  </a:cubicBezTo>
                  <a:cubicBezTo>
                    <a:pt x="133946" y="2709"/>
                    <a:pt x="133314" y="3063"/>
                    <a:pt x="132683" y="3417"/>
                  </a:cubicBezTo>
                  <a:cubicBezTo>
                    <a:pt x="132672" y="3423"/>
                    <a:pt x="132661" y="3431"/>
                    <a:pt x="132650" y="3440"/>
                  </a:cubicBezTo>
                  <a:cubicBezTo>
                    <a:pt x="130210" y="4810"/>
                    <a:pt x="127782" y="6196"/>
                    <a:pt x="125363" y="7597"/>
                  </a:cubicBezTo>
                  <a:cubicBezTo>
                    <a:pt x="125354" y="7602"/>
                    <a:pt x="125344" y="7608"/>
                    <a:pt x="125335" y="7613"/>
                  </a:cubicBezTo>
                  <a:cubicBezTo>
                    <a:pt x="125081" y="7760"/>
                    <a:pt x="124826" y="7910"/>
                    <a:pt x="124571" y="8057"/>
                  </a:cubicBezTo>
                  <a:cubicBezTo>
                    <a:pt x="124482" y="8107"/>
                    <a:pt x="124392" y="8162"/>
                    <a:pt x="124300" y="8214"/>
                  </a:cubicBezTo>
                  <a:cubicBezTo>
                    <a:pt x="124137" y="8308"/>
                    <a:pt x="123974" y="8405"/>
                    <a:pt x="123808" y="8500"/>
                  </a:cubicBezTo>
                  <a:cubicBezTo>
                    <a:pt x="123797" y="8507"/>
                    <a:pt x="123791" y="8510"/>
                    <a:pt x="123782" y="8516"/>
                  </a:cubicBezTo>
                  <a:cubicBezTo>
                    <a:pt x="121917" y="9606"/>
                    <a:pt x="120057" y="10700"/>
                    <a:pt x="118200" y="11802"/>
                  </a:cubicBezTo>
                  <a:lnTo>
                    <a:pt x="118161" y="11821"/>
                  </a:lnTo>
                  <a:cubicBezTo>
                    <a:pt x="103514" y="20533"/>
                    <a:pt x="89143" y="29684"/>
                    <a:pt x="75045" y="39277"/>
                  </a:cubicBezTo>
                  <a:cubicBezTo>
                    <a:pt x="62138" y="48024"/>
                    <a:pt x="49476" y="57127"/>
                    <a:pt x="37058" y="66584"/>
                  </a:cubicBezTo>
                  <a:cubicBezTo>
                    <a:pt x="37033" y="66599"/>
                    <a:pt x="37010" y="66618"/>
                    <a:pt x="36988" y="66639"/>
                  </a:cubicBezTo>
                  <a:cubicBezTo>
                    <a:pt x="35477" y="67794"/>
                    <a:pt x="33971" y="68956"/>
                    <a:pt x="32469" y="70122"/>
                  </a:cubicBezTo>
                  <a:cubicBezTo>
                    <a:pt x="25767" y="75334"/>
                    <a:pt x="19175" y="80686"/>
                    <a:pt x="12696" y="86181"/>
                  </a:cubicBezTo>
                  <a:cubicBezTo>
                    <a:pt x="12678" y="86194"/>
                    <a:pt x="12659" y="86206"/>
                    <a:pt x="12642" y="86222"/>
                  </a:cubicBezTo>
                  <a:cubicBezTo>
                    <a:pt x="12429" y="86408"/>
                    <a:pt x="12214" y="86590"/>
                    <a:pt x="11997" y="86775"/>
                  </a:cubicBezTo>
                  <a:cubicBezTo>
                    <a:pt x="11990" y="86779"/>
                    <a:pt x="11984" y="86786"/>
                    <a:pt x="11976" y="86790"/>
                  </a:cubicBezTo>
                  <a:cubicBezTo>
                    <a:pt x="11840" y="86909"/>
                    <a:pt x="11699" y="87027"/>
                    <a:pt x="11561" y="87144"/>
                  </a:cubicBezTo>
                  <a:lnTo>
                    <a:pt x="11542" y="87165"/>
                  </a:lnTo>
                  <a:cubicBezTo>
                    <a:pt x="11308" y="87363"/>
                    <a:pt x="11079" y="87564"/>
                    <a:pt x="10846" y="87763"/>
                  </a:cubicBezTo>
                  <a:cubicBezTo>
                    <a:pt x="10839" y="87767"/>
                    <a:pt x="10832" y="87770"/>
                    <a:pt x="10830" y="87778"/>
                  </a:cubicBezTo>
                  <a:cubicBezTo>
                    <a:pt x="9496" y="88927"/>
                    <a:pt x="8168" y="90083"/>
                    <a:pt x="6847" y="91245"/>
                  </a:cubicBezTo>
                  <a:cubicBezTo>
                    <a:pt x="6841" y="91252"/>
                    <a:pt x="6833" y="91259"/>
                    <a:pt x="6825" y="91265"/>
                  </a:cubicBezTo>
                  <a:cubicBezTo>
                    <a:pt x="6452" y="91597"/>
                    <a:pt x="6078" y="91926"/>
                    <a:pt x="5704" y="92258"/>
                  </a:cubicBezTo>
                  <a:lnTo>
                    <a:pt x="5679" y="92284"/>
                  </a:lnTo>
                  <a:cubicBezTo>
                    <a:pt x="5663" y="92300"/>
                    <a:pt x="5645" y="92316"/>
                    <a:pt x="5627" y="92331"/>
                  </a:cubicBezTo>
                  <a:lnTo>
                    <a:pt x="5588" y="92361"/>
                  </a:lnTo>
                  <a:lnTo>
                    <a:pt x="5397" y="92532"/>
                  </a:lnTo>
                  <a:cubicBezTo>
                    <a:pt x="5264" y="92649"/>
                    <a:pt x="5133" y="92773"/>
                    <a:pt x="4999" y="92890"/>
                  </a:cubicBezTo>
                  <a:cubicBezTo>
                    <a:pt x="4992" y="92896"/>
                    <a:pt x="4985" y="92900"/>
                    <a:pt x="4979" y="92906"/>
                  </a:cubicBezTo>
                  <a:cubicBezTo>
                    <a:pt x="4819" y="93047"/>
                    <a:pt x="4660" y="93194"/>
                    <a:pt x="4500" y="93338"/>
                  </a:cubicBezTo>
                  <a:cubicBezTo>
                    <a:pt x="3277" y="94432"/>
                    <a:pt x="2062" y="95536"/>
                    <a:pt x="857" y="96648"/>
                  </a:cubicBezTo>
                  <a:cubicBezTo>
                    <a:pt x="857" y="96651"/>
                    <a:pt x="855" y="96652"/>
                    <a:pt x="854" y="96652"/>
                  </a:cubicBezTo>
                  <a:cubicBezTo>
                    <a:pt x="700" y="96795"/>
                    <a:pt x="544" y="96936"/>
                    <a:pt x="390" y="97080"/>
                  </a:cubicBezTo>
                  <a:cubicBezTo>
                    <a:pt x="381" y="97091"/>
                    <a:pt x="368" y="97102"/>
                    <a:pt x="356" y="97111"/>
                  </a:cubicBezTo>
                  <a:cubicBezTo>
                    <a:pt x="238" y="97221"/>
                    <a:pt x="116" y="97332"/>
                    <a:pt x="0" y="97440"/>
                  </a:cubicBezTo>
                  <a:cubicBezTo>
                    <a:pt x="39" y="97482"/>
                    <a:pt x="77" y="97523"/>
                    <a:pt x="116" y="97568"/>
                  </a:cubicBezTo>
                  <a:cubicBezTo>
                    <a:pt x="125" y="97581"/>
                    <a:pt x="135" y="97593"/>
                    <a:pt x="144" y="97603"/>
                  </a:cubicBezTo>
                  <a:cubicBezTo>
                    <a:pt x="154" y="97600"/>
                    <a:pt x="162" y="97597"/>
                    <a:pt x="169" y="97590"/>
                  </a:cubicBezTo>
                  <a:cubicBezTo>
                    <a:pt x="194" y="97581"/>
                    <a:pt x="221" y="97576"/>
                    <a:pt x="247" y="97576"/>
                  </a:cubicBezTo>
                  <a:cubicBezTo>
                    <a:pt x="273" y="97576"/>
                    <a:pt x="299" y="97581"/>
                    <a:pt x="324" y="97590"/>
                  </a:cubicBezTo>
                  <a:cubicBezTo>
                    <a:pt x="381" y="97614"/>
                    <a:pt x="409" y="97655"/>
                    <a:pt x="439" y="97703"/>
                  </a:cubicBezTo>
                  <a:lnTo>
                    <a:pt x="468" y="97759"/>
                  </a:lnTo>
                  <a:cubicBezTo>
                    <a:pt x="503" y="97805"/>
                    <a:pt x="533" y="97853"/>
                    <a:pt x="559" y="97903"/>
                  </a:cubicBezTo>
                  <a:cubicBezTo>
                    <a:pt x="578" y="97932"/>
                    <a:pt x="594" y="97961"/>
                    <a:pt x="605" y="97993"/>
                  </a:cubicBezTo>
                  <a:cubicBezTo>
                    <a:pt x="818" y="97795"/>
                    <a:pt x="1034" y="97597"/>
                    <a:pt x="1251" y="97399"/>
                  </a:cubicBezTo>
                  <a:cubicBezTo>
                    <a:pt x="2499" y="96245"/>
                    <a:pt x="3756" y="95101"/>
                    <a:pt x="5021" y="93966"/>
                  </a:cubicBezTo>
                  <a:lnTo>
                    <a:pt x="5032" y="93956"/>
                  </a:lnTo>
                  <a:cubicBezTo>
                    <a:pt x="5125" y="93873"/>
                    <a:pt x="5212" y="93794"/>
                    <a:pt x="5306" y="93711"/>
                  </a:cubicBezTo>
                  <a:cubicBezTo>
                    <a:pt x="5596" y="93452"/>
                    <a:pt x="5884" y="93194"/>
                    <a:pt x="6171" y="92939"/>
                  </a:cubicBezTo>
                  <a:lnTo>
                    <a:pt x="6189" y="92918"/>
                  </a:lnTo>
                  <a:cubicBezTo>
                    <a:pt x="6214" y="92896"/>
                    <a:pt x="6236" y="92878"/>
                    <a:pt x="6260" y="92854"/>
                  </a:cubicBezTo>
                  <a:cubicBezTo>
                    <a:pt x="6269" y="92849"/>
                    <a:pt x="6277" y="92842"/>
                    <a:pt x="6285" y="92835"/>
                  </a:cubicBezTo>
                  <a:cubicBezTo>
                    <a:pt x="6394" y="92738"/>
                    <a:pt x="6501" y="92643"/>
                    <a:pt x="6607" y="92550"/>
                  </a:cubicBezTo>
                  <a:cubicBezTo>
                    <a:pt x="6668" y="92496"/>
                    <a:pt x="6726" y="92442"/>
                    <a:pt x="6786" y="92391"/>
                  </a:cubicBezTo>
                  <a:cubicBezTo>
                    <a:pt x="6794" y="92384"/>
                    <a:pt x="6798" y="92381"/>
                    <a:pt x="6806" y="92375"/>
                  </a:cubicBezTo>
                  <a:cubicBezTo>
                    <a:pt x="7004" y="92197"/>
                    <a:pt x="7206" y="92018"/>
                    <a:pt x="7406" y="91841"/>
                  </a:cubicBezTo>
                  <a:cubicBezTo>
                    <a:pt x="7412" y="91835"/>
                    <a:pt x="7423" y="91829"/>
                    <a:pt x="7428" y="91822"/>
                  </a:cubicBezTo>
                  <a:cubicBezTo>
                    <a:pt x="8751" y="90653"/>
                    <a:pt x="10080" y="89493"/>
                    <a:pt x="11417" y="88342"/>
                  </a:cubicBezTo>
                  <a:cubicBezTo>
                    <a:pt x="11420" y="88342"/>
                    <a:pt x="11423" y="88339"/>
                    <a:pt x="11427" y="88336"/>
                  </a:cubicBezTo>
                  <a:cubicBezTo>
                    <a:pt x="11475" y="88293"/>
                    <a:pt x="11522" y="88256"/>
                    <a:pt x="11568" y="88214"/>
                  </a:cubicBezTo>
                  <a:cubicBezTo>
                    <a:pt x="11749" y="88059"/>
                    <a:pt x="11928" y="87905"/>
                    <a:pt x="12109" y="87749"/>
                  </a:cubicBezTo>
                  <a:cubicBezTo>
                    <a:pt x="12122" y="87741"/>
                    <a:pt x="12131" y="87733"/>
                    <a:pt x="12142" y="87723"/>
                  </a:cubicBezTo>
                  <a:cubicBezTo>
                    <a:pt x="12269" y="87614"/>
                    <a:pt x="12394" y="87506"/>
                    <a:pt x="12521" y="87396"/>
                  </a:cubicBezTo>
                  <a:cubicBezTo>
                    <a:pt x="12720" y="87227"/>
                    <a:pt x="12920" y="87055"/>
                    <a:pt x="13119" y="86884"/>
                  </a:cubicBezTo>
                  <a:cubicBezTo>
                    <a:pt x="13154" y="86858"/>
                    <a:pt x="13190" y="86828"/>
                    <a:pt x="13221" y="86800"/>
                  </a:cubicBezTo>
                  <a:cubicBezTo>
                    <a:pt x="13227" y="86793"/>
                    <a:pt x="13233" y="86790"/>
                    <a:pt x="13240" y="86782"/>
                  </a:cubicBezTo>
                  <a:cubicBezTo>
                    <a:pt x="19316" y="81614"/>
                    <a:pt x="25499" y="76579"/>
                    <a:pt x="31793" y="71677"/>
                  </a:cubicBezTo>
                  <a:cubicBezTo>
                    <a:pt x="33504" y="70340"/>
                    <a:pt x="35223" y="69011"/>
                    <a:pt x="36950" y="67689"/>
                  </a:cubicBezTo>
                  <a:cubicBezTo>
                    <a:pt x="37123" y="67554"/>
                    <a:pt x="37295" y="67420"/>
                    <a:pt x="37467" y="67290"/>
                  </a:cubicBezTo>
                  <a:lnTo>
                    <a:pt x="37470" y="67290"/>
                  </a:lnTo>
                  <a:cubicBezTo>
                    <a:pt x="37605" y="67185"/>
                    <a:pt x="37741" y="67082"/>
                    <a:pt x="37876" y="66977"/>
                  </a:cubicBezTo>
                  <a:cubicBezTo>
                    <a:pt x="38081" y="66820"/>
                    <a:pt x="38284" y="66667"/>
                    <a:pt x="38489" y="66510"/>
                  </a:cubicBezTo>
                  <a:cubicBezTo>
                    <a:pt x="38904" y="66194"/>
                    <a:pt x="39322" y="65878"/>
                    <a:pt x="39737" y="65561"/>
                  </a:cubicBezTo>
                  <a:cubicBezTo>
                    <a:pt x="40674" y="64849"/>
                    <a:pt x="41610" y="64141"/>
                    <a:pt x="42551" y="63438"/>
                  </a:cubicBezTo>
                  <a:cubicBezTo>
                    <a:pt x="44339" y="62093"/>
                    <a:pt x="46133" y="60758"/>
                    <a:pt x="47931" y="59430"/>
                  </a:cubicBezTo>
                  <a:cubicBezTo>
                    <a:pt x="61854" y="49161"/>
                    <a:pt x="76083" y="39324"/>
                    <a:pt x="90617" y="29919"/>
                  </a:cubicBezTo>
                  <a:cubicBezTo>
                    <a:pt x="99786" y="23968"/>
                    <a:pt x="109064" y="18193"/>
                    <a:pt x="118454" y="12599"/>
                  </a:cubicBezTo>
                  <a:cubicBezTo>
                    <a:pt x="118485" y="12584"/>
                    <a:pt x="118516" y="12565"/>
                    <a:pt x="118546" y="12546"/>
                  </a:cubicBezTo>
                  <a:cubicBezTo>
                    <a:pt x="120481" y="11395"/>
                    <a:pt x="122421" y="10255"/>
                    <a:pt x="124367" y="9122"/>
                  </a:cubicBezTo>
                  <a:cubicBezTo>
                    <a:pt x="124494" y="9045"/>
                    <a:pt x="124626" y="8969"/>
                    <a:pt x="124757" y="8892"/>
                  </a:cubicBezTo>
                  <a:cubicBezTo>
                    <a:pt x="124958" y="8777"/>
                    <a:pt x="125155" y="8663"/>
                    <a:pt x="125354" y="8547"/>
                  </a:cubicBezTo>
                  <a:cubicBezTo>
                    <a:pt x="125484" y="8474"/>
                    <a:pt x="125612" y="8397"/>
                    <a:pt x="125740" y="8323"/>
                  </a:cubicBezTo>
                  <a:cubicBezTo>
                    <a:pt x="125748" y="8319"/>
                    <a:pt x="125758" y="8314"/>
                    <a:pt x="125765" y="8306"/>
                  </a:cubicBezTo>
                  <a:cubicBezTo>
                    <a:pt x="128371" y="6800"/>
                    <a:pt x="130985" y="5310"/>
                    <a:pt x="133608" y="3835"/>
                  </a:cubicBezTo>
                  <a:lnTo>
                    <a:pt x="133638" y="3814"/>
                  </a:lnTo>
                  <a:cubicBezTo>
                    <a:pt x="134200" y="3501"/>
                    <a:pt x="134765" y="3185"/>
                    <a:pt x="135326" y="2872"/>
                  </a:cubicBezTo>
                  <a:cubicBezTo>
                    <a:pt x="135332" y="2870"/>
                    <a:pt x="135338" y="2867"/>
                    <a:pt x="135343" y="2862"/>
                  </a:cubicBezTo>
                  <a:cubicBezTo>
                    <a:pt x="136436" y="2256"/>
                    <a:pt x="137528" y="1652"/>
                    <a:pt x="138621" y="1049"/>
                  </a:cubicBezTo>
                  <a:cubicBezTo>
                    <a:pt x="138585" y="998"/>
                    <a:pt x="138574" y="932"/>
                    <a:pt x="138593" y="871"/>
                  </a:cubicBezTo>
                  <a:cubicBezTo>
                    <a:pt x="138606" y="832"/>
                    <a:pt x="138618" y="794"/>
                    <a:pt x="138629" y="758"/>
                  </a:cubicBezTo>
                  <a:cubicBezTo>
                    <a:pt x="138701" y="528"/>
                    <a:pt x="138770" y="293"/>
                    <a:pt x="138837" y="63"/>
                  </a:cubicBezTo>
                  <a:cubicBezTo>
                    <a:pt x="138836" y="43"/>
                    <a:pt x="138833" y="21"/>
                    <a:pt x="13883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1"/>
            <p:cNvSpPr/>
            <p:nvPr/>
          </p:nvSpPr>
          <p:spPr>
            <a:xfrm>
              <a:off x="668900" y="1688125"/>
              <a:ext cx="3535475" cy="2491400"/>
            </a:xfrm>
            <a:custGeom>
              <a:avLst/>
              <a:gdLst/>
              <a:ahLst/>
              <a:cxnLst/>
              <a:rect l="l" t="t" r="r" b="b"/>
              <a:pathLst>
                <a:path w="141419" h="99656" extrusionOk="0">
                  <a:moveTo>
                    <a:pt x="141418" y="0"/>
                  </a:moveTo>
                  <a:cubicBezTo>
                    <a:pt x="139444" y="1076"/>
                    <a:pt x="137474" y="2162"/>
                    <a:pt x="135511" y="3263"/>
                  </a:cubicBezTo>
                  <a:lnTo>
                    <a:pt x="135491" y="3272"/>
                  </a:lnTo>
                  <a:cubicBezTo>
                    <a:pt x="134910" y="3598"/>
                    <a:pt x="134329" y="3925"/>
                    <a:pt x="133746" y="4252"/>
                  </a:cubicBezTo>
                  <a:lnTo>
                    <a:pt x="133743" y="4252"/>
                  </a:lnTo>
                  <a:cubicBezTo>
                    <a:pt x="131849" y="5320"/>
                    <a:pt x="129962" y="6394"/>
                    <a:pt x="128082" y="7478"/>
                  </a:cubicBezTo>
                  <a:cubicBezTo>
                    <a:pt x="127980" y="7539"/>
                    <a:pt x="127875" y="7595"/>
                    <a:pt x="127772" y="7658"/>
                  </a:cubicBezTo>
                  <a:lnTo>
                    <a:pt x="127753" y="7667"/>
                  </a:lnTo>
                  <a:cubicBezTo>
                    <a:pt x="127648" y="7731"/>
                    <a:pt x="127538" y="7792"/>
                    <a:pt x="127430" y="7855"/>
                  </a:cubicBezTo>
                  <a:lnTo>
                    <a:pt x="127410" y="7864"/>
                  </a:lnTo>
                  <a:cubicBezTo>
                    <a:pt x="126648" y="8306"/>
                    <a:pt x="125885" y="8747"/>
                    <a:pt x="125124" y="9191"/>
                  </a:cubicBezTo>
                  <a:cubicBezTo>
                    <a:pt x="125112" y="9197"/>
                    <a:pt x="125101" y="9203"/>
                    <a:pt x="125090" y="9212"/>
                  </a:cubicBezTo>
                  <a:cubicBezTo>
                    <a:pt x="123123" y="10359"/>
                    <a:pt x="121160" y="11514"/>
                    <a:pt x="119198" y="12676"/>
                  </a:cubicBezTo>
                  <a:lnTo>
                    <a:pt x="119179" y="12687"/>
                  </a:lnTo>
                  <a:cubicBezTo>
                    <a:pt x="104296" y="21544"/>
                    <a:pt x="89696" y="30856"/>
                    <a:pt x="75381" y="40620"/>
                  </a:cubicBezTo>
                  <a:cubicBezTo>
                    <a:pt x="62769" y="49190"/>
                    <a:pt x="50394" y="58097"/>
                    <a:pt x="38255" y="67341"/>
                  </a:cubicBezTo>
                  <a:cubicBezTo>
                    <a:pt x="38226" y="67358"/>
                    <a:pt x="38199" y="67380"/>
                    <a:pt x="38175" y="67405"/>
                  </a:cubicBezTo>
                  <a:cubicBezTo>
                    <a:pt x="36489" y="68694"/>
                    <a:pt x="34809" y="69992"/>
                    <a:pt x="33134" y="71296"/>
                  </a:cubicBezTo>
                  <a:cubicBezTo>
                    <a:pt x="28730" y="74726"/>
                    <a:pt x="24372" y="78216"/>
                    <a:pt x="20060" y="81767"/>
                  </a:cubicBezTo>
                  <a:cubicBezTo>
                    <a:pt x="20057" y="81774"/>
                    <a:pt x="20050" y="81778"/>
                    <a:pt x="20043" y="81785"/>
                  </a:cubicBezTo>
                  <a:cubicBezTo>
                    <a:pt x="19954" y="81853"/>
                    <a:pt x="19868" y="81927"/>
                    <a:pt x="19779" y="82001"/>
                  </a:cubicBezTo>
                  <a:cubicBezTo>
                    <a:pt x="19727" y="82046"/>
                    <a:pt x="19674" y="82087"/>
                    <a:pt x="19622" y="82132"/>
                  </a:cubicBezTo>
                  <a:cubicBezTo>
                    <a:pt x="19617" y="82135"/>
                    <a:pt x="19614" y="82138"/>
                    <a:pt x="19610" y="82142"/>
                  </a:cubicBezTo>
                  <a:cubicBezTo>
                    <a:pt x="17911" y="83549"/>
                    <a:pt x="16220" y="84966"/>
                    <a:pt x="14535" y="86394"/>
                  </a:cubicBezTo>
                  <a:cubicBezTo>
                    <a:pt x="14524" y="86400"/>
                    <a:pt x="14515" y="86408"/>
                    <a:pt x="14507" y="86416"/>
                  </a:cubicBezTo>
                  <a:cubicBezTo>
                    <a:pt x="14444" y="86464"/>
                    <a:pt x="14388" y="86514"/>
                    <a:pt x="14327" y="86566"/>
                  </a:cubicBezTo>
                  <a:lnTo>
                    <a:pt x="13868" y="86959"/>
                  </a:lnTo>
                  <a:cubicBezTo>
                    <a:pt x="13856" y="86967"/>
                    <a:pt x="13845" y="86975"/>
                    <a:pt x="13835" y="86984"/>
                  </a:cubicBezTo>
                  <a:cubicBezTo>
                    <a:pt x="13613" y="87174"/>
                    <a:pt x="13392" y="87365"/>
                    <a:pt x="13171" y="87554"/>
                  </a:cubicBezTo>
                  <a:cubicBezTo>
                    <a:pt x="13060" y="87650"/>
                    <a:pt x="12948" y="87742"/>
                    <a:pt x="12840" y="87837"/>
                  </a:cubicBezTo>
                  <a:cubicBezTo>
                    <a:pt x="12835" y="87842"/>
                    <a:pt x="12832" y="87845"/>
                    <a:pt x="12825" y="87847"/>
                  </a:cubicBezTo>
                  <a:cubicBezTo>
                    <a:pt x="12705" y="87953"/>
                    <a:pt x="12583" y="88058"/>
                    <a:pt x="12462" y="88160"/>
                  </a:cubicBezTo>
                  <a:cubicBezTo>
                    <a:pt x="12365" y="88240"/>
                    <a:pt x="12273" y="88323"/>
                    <a:pt x="12180" y="88403"/>
                  </a:cubicBezTo>
                  <a:cubicBezTo>
                    <a:pt x="12174" y="88409"/>
                    <a:pt x="12168" y="88412"/>
                    <a:pt x="12162" y="88418"/>
                  </a:cubicBezTo>
                  <a:cubicBezTo>
                    <a:pt x="10785" y="89604"/>
                    <a:pt x="9417" y="90797"/>
                    <a:pt x="8055" y="91997"/>
                  </a:cubicBezTo>
                  <a:cubicBezTo>
                    <a:pt x="8042" y="92008"/>
                    <a:pt x="8030" y="92018"/>
                    <a:pt x="8020" y="92027"/>
                  </a:cubicBezTo>
                  <a:cubicBezTo>
                    <a:pt x="7739" y="92273"/>
                    <a:pt x="7461" y="92522"/>
                    <a:pt x="7184" y="92768"/>
                  </a:cubicBezTo>
                  <a:cubicBezTo>
                    <a:pt x="7078" y="92860"/>
                    <a:pt x="6973" y="92952"/>
                    <a:pt x="6871" y="93046"/>
                  </a:cubicBezTo>
                  <a:cubicBezTo>
                    <a:pt x="6865" y="93051"/>
                    <a:pt x="6859" y="93056"/>
                    <a:pt x="6851" y="93062"/>
                  </a:cubicBezTo>
                  <a:cubicBezTo>
                    <a:pt x="6840" y="93075"/>
                    <a:pt x="6823" y="93087"/>
                    <a:pt x="6810" y="93103"/>
                  </a:cubicBezTo>
                  <a:cubicBezTo>
                    <a:pt x="6802" y="93109"/>
                    <a:pt x="6793" y="93115"/>
                    <a:pt x="6785" y="93122"/>
                  </a:cubicBezTo>
                  <a:cubicBezTo>
                    <a:pt x="6380" y="93486"/>
                    <a:pt x="5974" y="93850"/>
                    <a:pt x="5569" y="94211"/>
                  </a:cubicBezTo>
                  <a:cubicBezTo>
                    <a:pt x="5565" y="94214"/>
                    <a:pt x="5562" y="94214"/>
                    <a:pt x="5558" y="94218"/>
                  </a:cubicBezTo>
                  <a:cubicBezTo>
                    <a:pt x="4383" y="95274"/>
                    <a:pt x="3214" y="96341"/>
                    <a:pt x="2049" y="97415"/>
                  </a:cubicBezTo>
                  <a:cubicBezTo>
                    <a:pt x="2036" y="97427"/>
                    <a:pt x="2021" y="97440"/>
                    <a:pt x="2008" y="97454"/>
                  </a:cubicBezTo>
                  <a:cubicBezTo>
                    <a:pt x="1941" y="97515"/>
                    <a:pt x="1873" y="97574"/>
                    <a:pt x="1806" y="97639"/>
                  </a:cubicBezTo>
                  <a:cubicBezTo>
                    <a:pt x="1753" y="97690"/>
                    <a:pt x="1695" y="97740"/>
                    <a:pt x="1640" y="97792"/>
                  </a:cubicBezTo>
                  <a:cubicBezTo>
                    <a:pt x="1424" y="97992"/>
                    <a:pt x="1203" y="98194"/>
                    <a:pt x="986" y="98399"/>
                  </a:cubicBezTo>
                  <a:lnTo>
                    <a:pt x="967" y="98418"/>
                  </a:lnTo>
                  <a:cubicBezTo>
                    <a:pt x="951" y="98435"/>
                    <a:pt x="931" y="98451"/>
                    <a:pt x="915" y="98467"/>
                  </a:cubicBezTo>
                  <a:cubicBezTo>
                    <a:pt x="771" y="98601"/>
                    <a:pt x="624" y="98735"/>
                    <a:pt x="480" y="98872"/>
                  </a:cubicBezTo>
                  <a:cubicBezTo>
                    <a:pt x="375" y="98971"/>
                    <a:pt x="267" y="99070"/>
                    <a:pt x="162" y="99168"/>
                  </a:cubicBezTo>
                  <a:cubicBezTo>
                    <a:pt x="120" y="99210"/>
                    <a:pt x="75" y="99248"/>
                    <a:pt x="34" y="99290"/>
                  </a:cubicBezTo>
                  <a:cubicBezTo>
                    <a:pt x="26" y="99297"/>
                    <a:pt x="18" y="99303"/>
                    <a:pt x="12" y="99311"/>
                  </a:cubicBezTo>
                  <a:lnTo>
                    <a:pt x="1" y="99319"/>
                  </a:lnTo>
                  <a:cubicBezTo>
                    <a:pt x="21" y="99326"/>
                    <a:pt x="40" y="99337"/>
                    <a:pt x="56" y="99351"/>
                  </a:cubicBezTo>
                  <a:cubicBezTo>
                    <a:pt x="92" y="99387"/>
                    <a:pt x="131" y="99419"/>
                    <a:pt x="165" y="99453"/>
                  </a:cubicBezTo>
                  <a:cubicBezTo>
                    <a:pt x="179" y="99427"/>
                    <a:pt x="197" y="99403"/>
                    <a:pt x="219" y="99383"/>
                  </a:cubicBezTo>
                  <a:cubicBezTo>
                    <a:pt x="256" y="99355"/>
                    <a:pt x="301" y="99341"/>
                    <a:pt x="346" y="99341"/>
                  </a:cubicBezTo>
                  <a:cubicBezTo>
                    <a:pt x="389" y="99341"/>
                    <a:pt x="432" y="99354"/>
                    <a:pt x="469" y="99380"/>
                  </a:cubicBezTo>
                  <a:cubicBezTo>
                    <a:pt x="580" y="99459"/>
                    <a:pt x="691" y="99541"/>
                    <a:pt x="799" y="99625"/>
                  </a:cubicBezTo>
                  <a:cubicBezTo>
                    <a:pt x="814" y="99636"/>
                    <a:pt x="826" y="99646"/>
                    <a:pt x="842" y="99655"/>
                  </a:cubicBezTo>
                  <a:cubicBezTo>
                    <a:pt x="912" y="99591"/>
                    <a:pt x="983" y="99524"/>
                    <a:pt x="1053" y="99456"/>
                  </a:cubicBezTo>
                  <a:cubicBezTo>
                    <a:pt x="1388" y="99143"/>
                    <a:pt x="1723" y="98830"/>
                    <a:pt x="2058" y="98522"/>
                  </a:cubicBezTo>
                  <a:lnTo>
                    <a:pt x="2079" y="98501"/>
                  </a:lnTo>
                  <a:cubicBezTo>
                    <a:pt x="2113" y="98467"/>
                    <a:pt x="2149" y="98435"/>
                    <a:pt x="2183" y="98403"/>
                  </a:cubicBezTo>
                  <a:cubicBezTo>
                    <a:pt x="2190" y="98396"/>
                    <a:pt x="2196" y="98392"/>
                    <a:pt x="2202" y="98387"/>
                  </a:cubicBezTo>
                  <a:cubicBezTo>
                    <a:pt x="3589" y="97100"/>
                    <a:pt x="4988" y="95825"/>
                    <a:pt x="6401" y="94562"/>
                  </a:cubicBezTo>
                  <a:cubicBezTo>
                    <a:pt x="6724" y="94274"/>
                    <a:pt x="7043" y="93987"/>
                    <a:pt x="7366" y="93702"/>
                  </a:cubicBezTo>
                  <a:cubicBezTo>
                    <a:pt x="7369" y="93698"/>
                    <a:pt x="7374" y="93693"/>
                    <a:pt x="7378" y="93688"/>
                  </a:cubicBezTo>
                  <a:cubicBezTo>
                    <a:pt x="7399" y="93673"/>
                    <a:pt x="7418" y="93657"/>
                    <a:pt x="7436" y="93638"/>
                  </a:cubicBezTo>
                  <a:cubicBezTo>
                    <a:pt x="7441" y="93634"/>
                    <a:pt x="7447" y="93629"/>
                    <a:pt x="7452" y="93626"/>
                  </a:cubicBezTo>
                  <a:cubicBezTo>
                    <a:pt x="7516" y="93565"/>
                    <a:pt x="7584" y="93508"/>
                    <a:pt x="7651" y="93449"/>
                  </a:cubicBezTo>
                  <a:cubicBezTo>
                    <a:pt x="7759" y="93350"/>
                    <a:pt x="7870" y="93252"/>
                    <a:pt x="7983" y="93156"/>
                  </a:cubicBezTo>
                  <a:cubicBezTo>
                    <a:pt x="7989" y="93150"/>
                    <a:pt x="7992" y="93142"/>
                    <a:pt x="7998" y="93140"/>
                  </a:cubicBezTo>
                  <a:cubicBezTo>
                    <a:pt x="8200" y="92960"/>
                    <a:pt x="8401" y="92782"/>
                    <a:pt x="8603" y="92606"/>
                  </a:cubicBezTo>
                  <a:lnTo>
                    <a:pt x="8622" y="92588"/>
                  </a:lnTo>
                  <a:cubicBezTo>
                    <a:pt x="9988" y="91381"/>
                    <a:pt x="11362" y="90183"/>
                    <a:pt x="12741" y="88994"/>
                  </a:cubicBezTo>
                  <a:cubicBezTo>
                    <a:pt x="12749" y="88991"/>
                    <a:pt x="12755" y="88987"/>
                    <a:pt x="12761" y="88982"/>
                  </a:cubicBezTo>
                  <a:cubicBezTo>
                    <a:pt x="12804" y="88947"/>
                    <a:pt x="12841" y="88911"/>
                    <a:pt x="12882" y="88877"/>
                  </a:cubicBezTo>
                  <a:cubicBezTo>
                    <a:pt x="13051" y="88733"/>
                    <a:pt x="13217" y="88589"/>
                    <a:pt x="13384" y="88446"/>
                  </a:cubicBezTo>
                  <a:lnTo>
                    <a:pt x="13422" y="88417"/>
                  </a:lnTo>
                  <a:lnTo>
                    <a:pt x="14418" y="87565"/>
                  </a:lnTo>
                  <a:cubicBezTo>
                    <a:pt x="14421" y="87562"/>
                    <a:pt x="14424" y="87559"/>
                    <a:pt x="14424" y="87556"/>
                  </a:cubicBezTo>
                  <a:lnTo>
                    <a:pt x="14664" y="87354"/>
                  </a:lnTo>
                  <a:lnTo>
                    <a:pt x="14798" y="87239"/>
                  </a:lnTo>
                  <a:cubicBezTo>
                    <a:pt x="16726" y="85597"/>
                    <a:pt x="18669" y="83972"/>
                    <a:pt x="20626" y="82364"/>
                  </a:cubicBezTo>
                  <a:cubicBezTo>
                    <a:pt x="20635" y="82356"/>
                    <a:pt x="20641" y="82348"/>
                    <a:pt x="20651" y="82340"/>
                  </a:cubicBezTo>
                  <a:cubicBezTo>
                    <a:pt x="23698" y="79827"/>
                    <a:pt x="26768" y="77347"/>
                    <a:pt x="29863" y="74900"/>
                  </a:cubicBezTo>
                  <a:cubicBezTo>
                    <a:pt x="31451" y="73643"/>
                    <a:pt x="33045" y="72392"/>
                    <a:pt x="34646" y="71149"/>
                  </a:cubicBezTo>
                  <a:cubicBezTo>
                    <a:pt x="35472" y="70510"/>
                    <a:pt x="36297" y="69871"/>
                    <a:pt x="37122" y="69236"/>
                  </a:cubicBezTo>
                  <a:cubicBezTo>
                    <a:pt x="37527" y="68923"/>
                    <a:pt x="37937" y="68611"/>
                    <a:pt x="38345" y="68296"/>
                  </a:cubicBezTo>
                  <a:cubicBezTo>
                    <a:pt x="38412" y="68246"/>
                    <a:pt x="38479" y="68194"/>
                    <a:pt x="38550" y="68140"/>
                  </a:cubicBezTo>
                  <a:cubicBezTo>
                    <a:pt x="38619" y="68104"/>
                    <a:pt x="38681" y="68057"/>
                    <a:pt x="38734" y="68000"/>
                  </a:cubicBezTo>
                  <a:cubicBezTo>
                    <a:pt x="39188" y="67651"/>
                    <a:pt x="39638" y="67307"/>
                    <a:pt x="40092" y="66962"/>
                  </a:cubicBezTo>
                  <a:cubicBezTo>
                    <a:pt x="41828" y="65642"/>
                    <a:pt x="43569" y="64330"/>
                    <a:pt x="45318" y="63023"/>
                  </a:cubicBezTo>
                  <a:cubicBezTo>
                    <a:pt x="48824" y="60402"/>
                    <a:pt x="52351" y="57813"/>
                    <a:pt x="55901" y="55254"/>
                  </a:cubicBezTo>
                  <a:cubicBezTo>
                    <a:pt x="69998" y="45077"/>
                    <a:pt x="84394" y="35329"/>
                    <a:pt x="99088" y="26011"/>
                  </a:cubicBezTo>
                  <a:cubicBezTo>
                    <a:pt x="105915" y="21672"/>
                    <a:pt x="112805" y="17434"/>
                    <a:pt x="119760" y="13297"/>
                  </a:cubicBezTo>
                  <a:lnTo>
                    <a:pt x="119766" y="13291"/>
                  </a:lnTo>
                  <a:cubicBezTo>
                    <a:pt x="121680" y="12157"/>
                    <a:pt x="123595" y="11030"/>
                    <a:pt x="125512" y="9912"/>
                  </a:cubicBezTo>
                  <a:lnTo>
                    <a:pt x="125531" y="9903"/>
                  </a:lnTo>
                  <a:cubicBezTo>
                    <a:pt x="126050" y="9599"/>
                    <a:pt x="126569" y="9299"/>
                    <a:pt x="127086" y="8995"/>
                  </a:cubicBezTo>
                  <a:cubicBezTo>
                    <a:pt x="127097" y="8993"/>
                    <a:pt x="127106" y="8989"/>
                    <a:pt x="127116" y="8982"/>
                  </a:cubicBezTo>
                  <a:cubicBezTo>
                    <a:pt x="127460" y="8782"/>
                    <a:pt x="127809" y="8581"/>
                    <a:pt x="128157" y="8379"/>
                  </a:cubicBezTo>
                  <a:cubicBezTo>
                    <a:pt x="128165" y="8376"/>
                    <a:pt x="128171" y="8373"/>
                    <a:pt x="128179" y="8370"/>
                  </a:cubicBezTo>
                  <a:cubicBezTo>
                    <a:pt x="130238" y="7179"/>
                    <a:pt x="132306" y="6000"/>
                    <a:pt x="134381" y="4835"/>
                  </a:cubicBezTo>
                  <a:cubicBezTo>
                    <a:pt x="134521" y="4755"/>
                    <a:pt x="134662" y="4678"/>
                    <a:pt x="134802" y="4598"/>
                  </a:cubicBezTo>
                  <a:lnTo>
                    <a:pt x="134805" y="4595"/>
                  </a:lnTo>
                  <a:lnTo>
                    <a:pt x="136519" y="3637"/>
                  </a:lnTo>
                  <a:cubicBezTo>
                    <a:pt x="136527" y="3629"/>
                    <a:pt x="136536" y="3626"/>
                    <a:pt x="136543" y="3621"/>
                  </a:cubicBezTo>
                  <a:cubicBezTo>
                    <a:pt x="138076" y="2765"/>
                    <a:pt x="139608" y="1918"/>
                    <a:pt x="141144" y="1082"/>
                  </a:cubicBezTo>
                  <a:cubicBezTo>
                    <a:pt x="141166" y="974"/>
                    <a:pt x="141191" y="866"/>
                    <a:pt x="141221" y="759"/>
                  </a:cubicBezTo>
                  <a:lnTo>
                    <a:pt x="141229" y="736"/>
                  </a:lnTo>
                  <a:cubicBezTo>
                    <a:pt x="141238" y="695"/>
                    <a:pt x="141248" y="651"/>
                    <a:pt x="141260" y="607"/>
                  </a:cubicBezTo>
                  <a:cubicBezTo>
                    <a:pt x="141248" y="600"/>
                    <a:pt x="141238" y="590"/>
                    <a:pt x="141230" y="578"/>
                  </a:cubicBezTo>
                  <a:cubicBezTo>
                    <a:pt x="141230" y="575"/>
                    <a:pt x="141230" y="575"/>
                    <a:pt x="141227" y="575"/>
                  </a:cubicBezTo>
                  <a:cubicBezTo>
                    <a:pt x="141194" y="526"/>
                    <a:pt x="141172" y="485"/>
                    <a:pt x="141172" y="427"/>
                  </a:cubicBezTo>
                  <a:cubicBezTo>
                    <a:pt x="141174" y="391"/>
                    <a:pt x="141185" y="355"/>
                    <a:pt x="141205" y="324"/>
                  </a:cubicBezTo>
                  <a:cubicBezTo>
                    <a:pt x="141271" y="213"/>
                    <a:pt x="141342" y="105"/>
                    <a:pt x="14141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1"/>
            <p:cNvSpPr/>
            <p:nvPr/>
          </p:nvSpPr>
          <p:spPr>
            <a:xfrm>
              <a:off x="672700" y="4151475"/>
              <a:ext cx="82850" cy="71550"/>
            </a:xfrm>
            <a:custGeom>
              <a:avLst/>
              <a:gdLst/>
              <a:ahLst/>
              <a:cxnLst/>
              <a:rect l="l" t="t" r="r" b="b"/>
              <a:pathLst>
                <a:path w="3314" h="2862" extrusionOk="0">
                  <a:moveTo>
                    <a:pt x="2290" y="1898"/>
                  </a:moveTo>
                  <a:lnTo>
                    <a:pt x="2290" y="1898"/>
                  </a:lnTo>
                  <a:cubicBezTo>
                    <a:pt x="2318" y="1906"/>
                    <a:pt x="2349" y="1916"/>
                    <a:pt x="2376" y="1927"/>
                  </a:cubicBezTo>
                  <a:cubicBezTo>
                    <a:pt x="2348" y="1918"/>
                    <a:pt x="2320" y="1907"/>
                    <a:pt x="2290" y="1898"/>
                  </a:cubicBezTo>
                  <a:close/>
                  <a:moveTo>
                    <a:pt x="458" y="0"/>
                  </a:moveTo>
                  <a:cubicBezTo>
                    <a:pt x="417" y="0"/>
                    <a:pt x="375" y="6"/>
                    <a:pt x="336" y="19"/>
                  </a:cubicBezTo>
                  <a:lnTo>
                    <a:pt x="336" y="20"/>
                  </a:lnTo>
                  <a:cubicBezTo>
                    <a:pt x="126" y="88"/>
                    <a:pt x="1" y="324"/>
                    <a:pt x="71" y="536"/>
                  </a:cubicBezTo>
                  <a:cubicBezTo>
                    <a:pt x="170" y="831"/>
                    <a:pt x="306" y="1115"/>
                    <a:pt x="477" y="1378"/>
                  </a:cubicBezTo>
                  <a:cubicBezTo>
                    <a:pt x="646" y="1646"/>
                    <a:pt x="870" y="1882"/>
                    <a:pt x="1103" y="2093"/>
                  </a:cubicBezTo>
                  <a:cubicBezTo>
                    <a:pt x="1341" y="2303"/>
                    <a:pt x="1609" y="2477"/>
                    <a:pt x="1898" y="2610"/>
                  </a:cubicBezTo>
                  <a:cubicBezTo>
                    <a:pt x="2182" y="2743"/>
                    <a:pt x="2489" y="2826"/>
                    <a:pt x="2802" y="2856"/>
                  </a:cubicBezTo>
                  <a:cubicBezTo>
                    <a:pt x="2834" y="2859"/>
                    <a:pt x="2864" y="2862"/>
                    <a:pt x="2894" y="2862"/>
                  </a:cubicBezTo>
                  <a:cubicBezTo>
                    <a:pt x="2970" y="2862"/>
                    <a:pt x="3041" y="2847"/>
                    <a:pt x="3115" y="2803"/>
                  </a:cubicBezTo>
                  <a:cubicBezTo>
                    <a:pt x="3203" y="2743"/>
                    <a:pt x="3265" y="2652"/>
                    <a:pt x="3290" y="2549"/>
                  </a:cubicBezTo>
                  <a:cubicBezTo>
                    <a:pt x="3314" y="2443"/>
                    <a:pt x="3295" y="2330"/>
                    <a:pt x="3236" y="2236"/>
                  </a:cubicBezTo>
                  <a:cubicBezTo>
                    <a:pt x="3181" y="2156"/>
                    <a:pt x="3082" y="2070"/>
                    <a:pt x="2983" y="2061"/>
                  </a:cubicBezTo>
                  <a:cubicBezTo>
                    <a:pt x="2778" y="2039"/>
                    <a:pt x="2578" y="1995"/>
                    <a:pt x="2382" y="1929"/>
                  </a:cubicBezTo>
                  <a:cubicBezTo>
                    <a:pt x="2208" y="1854"/>
                    <a:pt x="2039" y="1765"/>
                    <a:pt x="1878" y="1663"/>
                  </a:cubicBezTo>
                  <a:cubicBezTo>
                    <a:pt x="1684" y="1520"/>
                    <a:pt x="1505" y="1358"/>
                    <a:pt x="1344" y="1177"/>
                  </a:cubicBezTo>
                  <a:cubicBezTo>
                    <a:pt x="1194" y="990"/>
                    <a:pt x="1065" y="788"/>
                    <a:pt x="959" y="573"/>
                  </a:cubicBezTo>
                  <a:cubicBezTo>
                    <a:pt x="918" y="478"/>
                    <a:pt x="884" y="382"/>
                    <a:pt x="849" y="282"/>
                  </a:cubicBezTo>
                  <a:cubicBezTo>
                    <a:pt x="793" y="114"/>
                    <a:pt x="636" y="0"/>
                    <a:pt x="45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1"/>
            <p:cNvSpPr/>
            <p:nvPr/>
          </p:nvSpPr>
          <p:spPr>
            <a:xfrm>
              <a:off x="612625" y="4151300"/>
              <a:ext cx="146600" cy="135175"/>
            </a:xfrm>
            <a:custGeom>
              <a:avLst/>
              <a:gdLst/>
              <a:ahLst/>
              <a:cxnLst/>
              <a:rect l="l" t="t" r="r" b="b"/>
              <a:pathLst>
                <a:path w="5864" h="5407" extrusionOk="0">
                  <a:moveTo>
                    <a:pt x="2755" y="1"/>
                  </a:moveTo>
                  <a:cubicBezTo>
                    <a:pt x="2678" y="1"/>
                    <a:pt x="2604" y="24"/>
                    <a:pt x="2543" y="70"/>
                  </a:cubicBezTo>
                  <a:lnTo>
                    <a:pt x="2542" y="70"/>
                  </a:lnTo>
                  <a:cubicBezTo>
                    <a:pt x="2108" y="386"/>
                    <a:pt x="1657" y="682"/>
                    <a:pt x="1251" y="1037"/>
                  </a:cubicBezTo>
                  <a:cubicBezTo>
                    <a:pt x="824" y="1410"/>
                    <a:pt x="455" y="1845"/>
                    <a:pt x="234" y="2374"/>
                  </a:cubicBezTo>
                  <a:cubicBezTo>
                    <a:pt x="52" y="2808"/>
                    <a:pt x="0" y="3286"/>
                    <a:pt x="85" y="3748"/>
                  </a:cubicBezTo>
                  <a:cubicBezTo>
                    <a:pt x="119" y="3960"/>
                    <a:pt x="190" y="4167"/>
                    <a:pt x="292" y="4358"/>
                  </a:cubicBezTo>
                  <a:cubicBezTo>
                    <a:pt x="393" y="4543"/>
                    <a:pt x="519" y="4714"/>
                    <a:pt x="664" y="4865"/>
                  </a:cubicBezTo>
                  <a:cubicBezTo>
                    <a:pt x="790" y="4992"/>
                    <a:pt x="949" y="5096"/>
                    <a:pt x="1106" y="5182"/>
                  </a:cubicBezTo>
                  <a:cubicBezTo>
                    <a:pt x="1294" y="5290"/>
                    <a:pt x="1521" y="5349"/>
                    <a:pt x="1735" y="5384"/>
                  </a:cubicBezTo>
                  <a:cubicBezTo>
                    <a:pt x="1836" y="5399"/>
                    <a:pt x="1939" y="5407"/>
                    <a:pt x="2041" y="5407"/>
                  </a:cubicBezTo>
                  <a:cubicBezTo>
                    <a:pt x="2444" y="5407"/>
                    <a:pt x="2851" y="5292"/>
                    <a:pt x="3210" y="5111"/>
                  </a:cubicBezTo>
                  <a:cubicBezTo>
                    <a:pt x="3719" y="4856"/>
                    <a:pt x="4150" y="4491"/>
                    <a:pt x="4558" y="4103"/>
                  </a:cubicBezTo>
                  <a:cubicBezTo>
                    <a:pt x="4959" y="3719"/>
                    <a:pt x="5327" y="3298"/>
                    <a:pt x="5709" y="2891"/>
                  </a:cubicBezTo>
                  <a:cubicBezTo>
                    <a:pt x="5864" y="2733"/>
                    <a:pt x="5847" y="2464"/>
                    <a:pt x="5685" y="2313"/>
                  </a:cubicBezTo>
                  <a:cubicBezTo>
                    <a:pt x="5606" y="2244"/>
                    <a:pt x="5508" y="2210"/>
                    <a:pt x="5410" y="2210"/>
                  </a:cubicBezTo>
                  <a:cubicBezTo>
                    <a:pt x="5299" y="2210"/>
                    <a:pt x="5188" y="2254"/>
                    <a:pt x="5106" y="2340"/>
                  </a:cubicBezTo>
                  <a:cubicBezTo>
                    <a:pt x="4615" y="2861"/>
                    <a:pt x="4139" y="3400"/>
                    <a:pt x="3598" y="3873"/>
                  </a:cubicBezTo>
                  <a:cubicBezTo>
                    <a:pt x="3354" y="4076"/>
                    <a:pt x="3090" y="4255"/>
                    <a:pt x="2809" y="4404"/>
                  </a:cubicBezTo>
                  <a:cubicBezTo>
                    <a:pt x="2643" y="4474"/>
                    <a:pt x="2471" y="4529"/>
                    <a:pt x="2296" y="4566"/>
                  </a:cubicBezTo>
                  <a:cubicBezTo>
                    <a:pt x="2197" y="4578"/>
                    <a:pt x="2097" y="4584"/>
                    <a:pt x="1997" y="4584"/>
                  </a:cubicBezTo>
                  <a:cubicBezTo>
                    <a:pt x="1976" y="4584"/>
                    <a:pt x="1956" y="4584"/>
                    <a:pt x="1936" y="4584"/>
                  </a:cubicBezTo>
                  <a:cubicBezTo>
                    <a:pt x="1821" y="4571"/>
                    <a:pt x="1709" y="4546"/>
                    <a:pt x="1599" y="4512"/>
                  </a:cubicBezTo>
                  <a:cubicBezTo>
                    <a:pt x="1522" y="4477"/>
                    <a:pt x="1447" y="4438"/>
                    <a:pt x="1375" y="4394"/>
                  </a:cubicBezTo>
                  <a:cubicBezTo>
                    <a:pt x="1298" y="4333"/>
                    <a:pt x="1225" y="4267"/>
                    <a:pt x="1158" y="4197"/>
                  </a:cubicBezTo>
                  <a:cubicBezTo>
                    <a:pt x="1101" y="4120"/>
                    <a:pt x="1048" y="4040"/>
                    <a:pt x="1001" y="3956"/>
                  </a:cubicBezTo>
                  <a:cubicBezTo>
                    <a:pt x="948" y="3834"/>
                    <a:pt x="907" y="3705"/>
                    <a:pt x="879" y="3575"/>
                  </a:cubicBezTo>
                  <a:cubicBezTo>
                    <a:pt x="863" y="3445"/>
                    <a:pt x="858" y="3315"/>
                    <a:pt x="865" y="3185"/>
                  </a:cubicBezTo>
                  <a:cubicBezTo>
                    <a:pt x="885" y="3024"/>
                    <a:pt x="923" y="2866"/>
                    <a:pt x="974" y="2713"/>
                  </a:cubicBezTo>
                  <a:cubicBezTo>
                    <a:pt x="1045" y="2556"/>
                    <a:pt x="1128" y="2406"/>
                    <a:pt x="1220" y="2262"/>
                  </a:cubicBezTo>
                  <a:cubicBezTo>
                    <a:pt x="1402" y="2024"/>
                    <a:pt x="1608" y="1805"/>
                    <a:pt x="1835" y="1609"/>
                  </a:cubicBezTo>
                  <a:cubicBezTo>
                    <a:pt x="2205" y="1307"/>
                    <a:pt x="2603" y="1037"/>
                    <a:pt x="2986" y="756"/>
                  </a:cubicBezTo>
                  <a:cubicBezTo>
                    <a:pt x="3166" y="626"/>
                    <a:pt x="3237" y="386"/>
                    <a:pt x="3108" y="190"/>
                  </a:cubicBezTo>
                  <a:cubicBezTo>
                    <a:pt x="3029" y="73"/>
                    <a:pt x="2895" y="2"/>
                    <a:pt x="275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1"/>
            <p:cNvSpPr/>
            <p:nvPr/>
          </p:nvSpPr>
          <p:spPr>
            <a:xfrm>
              <a:off x="4392975" y="1302650"/>
              <a:ext cx="156625" cy="42350"/>
            </a:xfrm>
            <a:custGeom>
              <a:avLst/>
              <a:gdLst/>
              <a:ahLst/>
              <a:cxnLst/>
              <a:rect l="l" t="t" r="r" b="b"/>
              <a:pathLst>
                <a:path w="6265" h="1694" extrusionOk="0">
                  <a:moveTo>
                    <a:pt x="3999" y="824"/>
                  </a:moveTo>
                  <a:cubicBezTo>
                    <a:pt x="3994" y="825"/>
                    <a:pt x="3990" y="825"/>
                    <a:pt x="3985" y="825"/>
                  </a:cubicBezTo>
                  <a:cubicBezTo>
                    <a:pt x="3990" y="825"/>
                    <a:pt x="3994" y="824"/>
                    <a:pt x="3999" y="824"/>
                  </a:cubicBezTo>
                  <a:close/>
                  <a:moveTo>
                    <a:pt x="2363" y="819"/>
                  </a:moveTo>
                  <a:cubicBezTo>
                    <a:pt x="2380" y="822"/>
                    <a:pt x="2399" y="824"/>
                    <a:pt x="2416" y="827"/>
                  </a:cubicBezTo>
                  <a:cubicBezTo>
                    <a:pt x="2399" y="825"/>
                    <a:pt x="2380" y="822"/>
                    <a:pt x="2363" y="819"/>
                  </a:cubicBezTo>
                  <a:close/>
                  <a:moveTo>
                    <a:pt x="2463" y="832"/>
                  </a:moveTo>
                  <a:lnTo>
                    <a:pt x="2463" y="832"/>
                  </a:lnTo>
                  <a:cubicBezTo>
                    <a:pt x="2466" y="832"/>
                    <a:pt x="2469" y="833"/>
                    <a:pt x="2473" y="833"/>
                  </a:cubicBezTo>
                  <a:cubicBezTo>
                    <a:pt x="2469" y="832"/>
                    <a:pt x="2466" y="832"/>
                    <a:pt x="2463" y="832"/>
                  </a:cubicBezTo>
                  <a:close/>
                  <a:moveTo>
                    <a:pt x="448" y="0"/>
                  </a:moveTo>
                  <a:cubicBezTo>
                    <a:pt x="343" y="0"/>
                    <a:pt x="241" y="43"/>
                    <a:pt x="168" y="118"/>
                  </a:cubicBezTo>
                  <a:lnTo>
                    <a:pt x="166" y="118"/>
                  </a:lnTo>
                  <a:cubicBezTo>
                    <a:pt x="13" y="271"/>
                    <a:pt x="0" y="545"/>
                    <a:pt x="166" y="695"/>
                  </a:cubicBezTo>
                  <a:cubicBezTo>
                    <a:pt x="332" y="847"/>
                    <a:pt x="511" y="983"/>
                    <a:pt x="703" y="1101"/>
                  </a:cubicBezTo>
                  <a:cubicBezTo>
                    <a:pt x="930" y="1242"/>
                    <a:pt x="1186" y="1342"/>
                    <a:pt x="1434" y="1430"/>
                  </a:cubicBezTo>
                  <a:cubicBezTo>
                    <a:pt x="1936" y="1608"/>
                    <a:pt x="2485" y="1672"/>
                    <a:pt x="3014" y="1690"/>
                  </a:cubicBezTo>
                  <a:cubicBezTo>
                    <a:pt x="3080" y="1692"/>
                    <a:pt x="3146" y="1693"/>
                    <a:pt x="3212" y="1693"/>
                  </a:cubicBezTo>
                  <a:cubicBezTo>
                    <a:pt x="3690" y="1693"/>
                    <a:pt x="4168" y="1631"/>
                    <a:pt x="4633" y="1531"/>
                  </a:cubicBezTo>
                  <a:cubicBezTo>
                    <a:pt x="5114" y="1431"/>
                    <a:pt x="5577" y="1259"/>
                    <a:pt x="6006" y="1021"/>
                  </a:cubicBezTo>
                  <a:cubicBezTo>
                    <a:pt x="6202" y="911"/>
                    <a:pt x="6265" y="648"/>
                    <a:pt x="6153" y="462"/>
                  </a:cubicBezTo>
                  <a:cubicBezTo>
                    <a:pt x="6076" y="333"/>
                    <a:pt x="5939" y="261"/>
                    <a:pt x="5798" y="261"/>
                  </a:cubicBezTo>
                  <a:cubicBezTo>
                    <a:pt x="5729" y="261"/>
                    <a:pt x="5659" y="278"/>
                    <a:pt x="5595" y="315"/>
                  </a:cubicBezTo>
                  <a:cubicBezTo>
                    <a:pt x="5476" y="381"/>
                    <a:pt x="5353" y="440"/>
                    <a:pt x="5230" y="497"/>
                  </a:cubicBezTo>
                  <a:cubicBezTo>
                    <a:pt x="4805" y="664"/>
                    <a:pt x="4365" y="767"/>
                    <a:pt x="3913" y="833"/>
                  </a:cubicBezTo>
                  <a:cubicBezTo>
                    <a:pt x="3673" y="859"/>
                    <a:pt x="3431" y="872"/>
                    <a:pt x="3190" y="872"/>
                  </a:cubicBezTo>
                  <a:cubicBezTo>
                    <a:pt x="2944" y="872"/>
                    <a:pt x="2699" y="858"/>
                    <a:pt x="2455" y="832"/>
                  </a:cubicBezTo>
                  <a:cubicBezTo>
                    <a:pt x="2458" y="832"/>
                    <a:pt x="2460" y="832"/>
                    <a:pt x="2463" y="832"/>
                  </a:cubicBezTo>
                  <a:lnTo>
                    <a:pt x="2463" y="832"/>
                  </a:lnTo>
                  <a:cubicBezTo>
                    <a:pt x="2112" y="780"/>
                    <a:pt x="1770" y="691"/>
                    <a:pt x="1439" y="562"/>
                  </a:cubicBezTo>
                  <a:cubicBezTo>
                    <a:pt x="1251" y="478"/>
                    <a:pt x="1071" y="374"/>
                    <a:pt x="904" y="255"/>
                  </a:cubicBezTo>
                  <a:cubicBezTo>
                    <a:pt x="849" y="212"/>
                    <a:pt x="797" y="165"/>
                    <a:pt x="746" y="118"/>
                  </a:cubicBezTo>
                  <a:cubicBezTo>
                    <a:pt x="664" y="43"/>
                    <a:pt x="559" y="2"/>
                    <a:pt x="44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1"/>
            <p:cNvSpPr/>
            <p:nvPr/>
          </p:nvSpPr>
          <p:spPr>
            <a:xfrm>
              <a:off x="4390750" y="1170775"/>
              <a:ext cx="172425" cy="153950"/>
            </a:xfrm>
            <a:custGeom>
              <a:avLst/>
              <a:gdLst/>
              <a:ahLst/>
              <a:cxnLst/>
              <a:rect l="l" t="t" r="r" b="b"/>
              <a:pathLst>
                <a:path w="6897" h="6158" extrusionOk="0">
                  <a:moveTo>
                    <a:pt x="6057" y="3331"/>
                  </a:moveTo>
                  <a:cubicBezTo>
                    <a:pt x="6058" y="3340"/>
                    <a:pt x="6060" y="3349"/>
                    <a:pt x="6061" y="3357"/>
                  </a:cubicBezTo>
                  <a:cubicBezTo>
                    <a:pt x="6059" y="3349"/>
                    <a:pt x="6058" y="3340"/>
                    <a:pt x="6057" y="3331"/>
                  </a:cubicBezTo>
                  <a:close/>
                  <a:moveTo>
                    <a:pt x="946" y="4287"/>
                  </a:moveTo>
                  <a:cubicBezTo>
                    <a:pt x="944" y="4314"/>
                    <a:pt x="939" y="4339"/>
                    <a:pt x="935" y="4364"/>
                  </a:cubicBezTo>
                  <a:lnTo>
                    <a:pt x="946" y="4287"/>
                  </a:lnTo>
                  <a:close/>
                  <a:moveTo>
                    <a:pt x="3701" y="0"/>
                  </a:moveTo>
                  <a:cubicBezTo>
                    <a:pt x="3379" y="4"/>
                    <a:pt x="3048" y="71"/>
                    <a:pt x="2742" y="163"/>
                  </a:cubicBezTo>
                  <a:lnTo>
                    <a:pt x="2743" y="163"/>
                  </a:lnTo>
                  <a:cubicBezTo>
                    <a:pt x="2432" y="262"/>
                    <a:pt x="2137" y="411"/>
                    <a:pt x="1871" y="602"/>
                  </a:cubicBezTo>
                  <a:cubicBezTo>
                    <a:pt x="1379" y="956"/>
                    <a:pt x="1016" y="1447"/>
                    <a:pt x="752" y="1987"/>
                  </a:cubicBezTo>
                  <a:cubicBezTo>
                    <a:pt x="478" y="2556"/>
                    <a:pt x="313" y="3168"/>
                    <a:pt x="205" y="3785"/>
                  </a:cubicBezTo>
                  <a:cubicBezTo>
                    <a:pt x="97" y="4384"/>
                    <a:pt x="45" y="4995"/>
                    <a:pt x="13" y="5602"/>
                  </a:cubicBezTo>
                  <a:cubicBezTo>
                    <a:pt x="0" y="5826"/>
                    <a:pt x="208" y="6011"/>
                    <a:pt x="421" y="6011"/>
                  </a:cubicBezTo>
                  <a:cubicBezTo>
                    <a:pt x="655" y="6011"/>
                    <a:pt x="817" y="5826"/>
                    <a:pt x="831" y="5602"/>
                  </a:cubicBezTo>
                  <a:cubicBezTo>
                    <a:pt x="852" y="5195"/>
                    <a:pt x="886" y="4784"/>
                    <a:pt x="935" y="4377"/>
                  </a:cubicBezTo>
                  <a:lnTo>
                    <a:pt x="935" y="4377"/>
                  </a:lnTo>
                  <a:lnTo>
                    <a:pt x="933" y="4395"/>
                  </a:lnTo>
                  <a:cubicBezTo>
                    <a:pt x="1019" y="3763"/>
                    <a:pt x="1157" y="3135"/>
                    <a:pt x="1397" y="2540"/>
                  </a:cubicBezTo>
                  <a:cubicBezTo>
                    <a:pt x="1519" y="2260"/>
                    <a:pt x="1671" y="1995"/>
                    <a:pt x="1849" y="1749"/>
                  </a:cubicBezTo>
                  <a:cubicBezTo>
                    <a:pt x="1973" y="1599"/>
                    <a:pt x="2109" y="1461"/>
                    <a:pt x="2256" y="1334"/>
                  </a:cubicBezTo>
                  <a:cubicBezTo>
                    <a:pt x="2427" y="1208"/>
                    <a:pt x="2610" y="1098"/>
                    <a:pt x="2804" y="1009"/>
                  </a:cubicBezTo>
                  <a:cubicBezTo>
                    <a:pt x="3020" y="929"/>
                    <a:pt x="3244" y="871"/>
                    <a:pt x="3471" y="837"/>
                  </a:cubicBezTo>
                  <a:cubicBezTo>
                    <a:pt x="3569" y="827"/>
                    <a:pt x="3667" y="822"/>
                    <a:pt x="3765" y="822"/>
                  </a:cubicBezTo>
                  <a:cubicBezTo>
                    <a:pt x="3863" y="822"/>
                    <a:pt x="3961" y="827"/>
                    <a:pt x="4058" y="837"/>
                  </a:cubicBezTo>
                  <a:cubicBezTo>
                    <a:pt x="4232" y="868"/>
                    <a:pt x="4401" y="916"/>
                    <a:pt x="4566" y="979"/>
                  </a:cubicBezTo>
                  <a:cubicBezTo>
                    <a:pt x="4714" y="1051"/>
                    <a:pt x="4857" y="1136"/>
                    <a:pt x="4990" y="1234"/>
                  </a:cubicBezTo>
                  <a:cubicBezTo>
                    <a:pt x="5140" y="1359"/>
                    <a:pt x="5278" y="1499"/>
                    <a:pt x="5403" y="1651"/>
                  </a:cubicBezTo>
                  <a:cubicBezTo>
                    <a:pt x="5544" y="1845"/>
                    <a:pt x="5666" y="2053"/>
                    <a:pt x="5770" y="2271"/>
                  </a:cubicBezTo>
                  <a:lnTo>
                    <a:pt x="5770" y="2271"/>
                  </a:lnTo>
                  <a:cubicBezTo>
                    <a:pt x="5764" y="2256"/>
                    <a:pt x="5759" y="2242"/>
                    <a:pt x="5754" y="2227"/>
                  </a:cubicBezTo>
                  <a:lnTo>
                    <a:pt x="5754" y="2227"/>
                  </a:lnTo>
                  <a:cubicBezTo>
                    <a:pt x="5764" y="2252"/>
                    <a:pt x="5773" y="2275"/>
                    <a:pt x="5783" y="2299"/>
                  </a:cubicBezTo>
                  <a:lnTo>
                    <a:pt x="5783" y="2299"/>
                  </a:lnTo>
                  <a:cubicBezTo>
                    <a:pt x="5779" y="2289"/>
                    <a:pt x="5774" y="2280"/>
                    <a:pt x="5770" y="2271"/>
                  </a:cubicBezTo>
                  <a:lnTo>
                    <a:pt x="5770" y="2271"/>
                  </a:lnTo>
                  <a:cubicBezTo>
                    <a:pt x="5774" y="2280"/>
                    <a:pt x="5778" y="2290"/>
                    <a:pt x="5783" y="2300"/>
                  </a:cubicBezTo>
                  <a:lnTo>
                    <a:pt x="5783" y="2300"/>
                  </a:lnTo>
                  <a:cubicBezTo>
                    <a:pt x="5783" y="2299"/>
                    <a:pt x="5783" y="2299"/>
                    <a:pt x="5783" y="2299"/>
                  </a:cubicBezTo>
                  <a:lnTo>
                    <a:pt x="5783" y="2299"/>
                  </a:lnTo>
                  <a:cubicBezTo>
                    <a:pt x="5783" y="2299"/>
                    <a:pt x="5783" y="2300"/>
                    <a:pt x="5784" y="2300"/>
                  </a:cubicBezTo>
                  <a:cubicBezTo>
                    <a:pt x="5784" y="2300"/>
                    <a:pt x="5783" y="2300"/>
                    <a:pt x="5783" y="2300"/>
                  </a:cubicBezTo>
                  <a:lnTo>
                    <a:pt x="5783" y="2300"/>
                  </a:lnTo>
                  <a:cubicBezTo>
                    <a:pt x="5784" y="2303"/>
                    <a:pt x="5786" y="2305"/>
                    <a:pt x="5787" y="2308"/>
                  </a:cubicBezTo>
                  <a:cubicBezTo>
                    <a:pt x="5788" y="2311"/>
                    <a:pt x="5789" y="2313"/>
                    <a:pt x="5790" y="2315"/>
                  </a:cubicBezTo>
                  <a:lnTo>
                    <a:pt x="5790" y="2315"/>
                  </a:lnTo>
                  <a:cubicBezTo>
                    <a:pt x="5789" y="2314"/>
                    <a:pt x="5789" y="2312"/>
                    <a:pt x="5788" y="2310"/>
                  </a:cubicBezTo>
                  <a:lnTo>
                    <a:pt x="5788" y="2310"/>
                  </a:lnTo>
                  <a:cubicBezTo>
                    <a:pt x="5790" y="2314"/>
                    <a:pt x="5792" y="2319"/>
                    <a:pt x="5794" y="2323"/>
                  </a:cubicBezTo>
                  <a:lnTo>
                    <a:pt x="5794" y="2323"/>
                  </a:lnTo>
                  <a:cubicBezTo>
                    <a:pt x="5792" y="2320"/>
                    <a:pt x="5791" y="2318"/>
                    <a:pt x="5790" y="2315"/>
                  </a:cubicBezTo>
                  <a:lnTo>
                    <a:pt x="5790" y="2315"/>
                  </a:lnTo>
                  <a:cubicBezTo>
                    <a:pt x="5791" y="2318"/>
                    <a:pt x="5792" y="2321"/>
                    <a:pt x="5794" y="2323"/>
                  </a:cubicBezTo>
                  <a:lnTo>
                    <a:pt x="5794" y="2323"/>
                  </a:lnTo>
                  <a:cubicBezTo>
                    <a:pt x="5794" y="2323"/>
                    <a:pt x="5794" y="2323"/>
                    <a:pt x="5794" y="2323"/>
                  </a:cubicBezTo>
                  <a:lnTo>
                    <a:pt x="5794" y="2323"/>
                  </a:lnTo>
                  <a:cubicBezTo>
                    <a:pt x="5794" y="2324"/>
                    <a:pt x="5795" y="2326"/>
                    <a:pt x="5796" y="2327"/>
                  </a:cubicBezTo>
                  <a:cubicBezTo>
                    <a:pt x="5795" y="2326"/>
                    <a:pt x="5794" y="2325"/>
                    <a:pt x="5794" y="2323"/>
                  </a:cubicBezTo>
                  <a:lnTo>
                    <a:pt x="5794" y="2323"/>
                  </a:lnTo>
                  <a:cubicBezTo>
                    <a:pt x="5912" y="2625"/>
                    <a:pt x="5996" y="2939"/>
                    <a:pt x="6045" y="3259"/>
                  </a:cubicBezTo>
                  <a:cubicBezTo>
                    <a:pt x="6086" y="3605"/>
                    <a:pt x="6084" y="3954"/>
                    <a:pt x="6042" y="4298"/>
                  </a:cubicBezTo>
                  <a:cubicBezTo>
                    <a:pt x="5986" y="4621"/>
                    <a:pt x="5896" y="4935"/>
                    <a:pt x="5776" y="5239"/>
                  </a:cubicBezTo>
                  <a:cubicBezTo>
                    <a:pt x="5732" y="5343"/>
                    <a:pt x="5685" y="5444"/>
                    <a:pt x="5635" y="5546"/>
                  </a:cubicBezTo>
                  <a:cubicBezTo>
                    <a:pt x="5538" y="5747"/>
                    <a:pt x="5579" y="5986"/>
                    <a:pt x="5784" y="6103"/>
                  </a:cubicBezTo>
                  <a:cubicBezTo>
                    <a:pt x="5844" y="6140"/>
                    <a:pt x="5917" y="6158"/>
                    <a:pt x="5990" y="6158"/>
                  </a:cubicBezTo>
                  <a:cubicBezTo>
                    <a:pt x="6132" y="6158"/>
                    <a:pt x="6276" y="6090"/>
                    <a:pt x="6341" y="5958"/>
                  </a:cubicBezTo>
                  <a:cubicBezTo>
                    <a:pt x="6520" y="5590"/>
                    <a:pt x="6671" y="5213"/>
                    <a:pt x="6772" y="4815"/>
                  </a:cubicBezTo>
                  <a:cubicBezTo>
                    <a:pt x="6861" y="4469"/>
                    <a:pt x="6894" y="4103"/>
                    <a:pt x="6894" y="3744"/>
                  </a:cubicBezTo>
                  <a:cubicBezTo>
                    <a:pt x="6897" y="3445"/>
                    <a:pt x="6855" y="3144"/>
                    <a:pt x="6801" y="2847"/>
                  </a:cubicBezTo>
                  <a:cubicBezTo>
                    <a:pt x="6739" y="2524"/>
                    <a:pt x="6637" y="2211"/>
                    <a:pt x="6502" y="1914"/>
                  </a:cubicBezTo>
                  <a:cubicBezTo>
                    <a:pt x="6257" y="1372"/>
                    <a:pt x="5892" y="877"/>
                    <a:pt x="5406" y="528"/>
                  </a:cubicBezTo>
                  <a:cubicBezTo>
                    <a:pt x="5176" y="362"/>
                    <a:pt x="4930" y="243"/>
                    <a:pt x="4669" y="145"/>
                  </a:cubicBezTo>
                  <a:cubicBezTo>
                    <a:pt x="4362" y="33"/>
                    <a:pt x="4024" y="0"/>
                    <a:pt x="370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1"/>
            <p:cNvSpPr/>
            <p:nvPr/>
          </p:nvSpPr>
          <p:spPr>
            <a:xfrm>
              <a:off x="4518575" y="1770775"/>
              <a:ext cx="2521200" cy="1851825"/>
            </a:xfrm>
            <a:custGeom>
              <a:avLst/>
              <a:gdLst/>
              <a:ahLst/>
              <a:cxnLst/>
              <a:rect l="l" t="t" r="r" b="b"/>
              <a:pathLst>
                <a:path w="100848" h="74073" extrusionOk="0">
                  <a:moveTo>
                    <a:pt x="1" y="1"/>
                  </a:moveTo>
                  <a:lnTo>
                    <a:pt x="1" y="207"/>
                  </a:lnTo>
                  <a:cubicBezTo>
                    <a:pt x="4" y="430"/>
                    <a:pt x="15" y="652"/>
                    <a:pt x="27" y="871"/>
                  </a:cubicBezTo>
                  <a:cubicBezTo>
                    <a:pt x="549" y="1178"/>
                    <a:pt x="1070" y="1485"/>
                    <a:pt x="1593" y="1792"/>
                  </a:cubicBezTo>
                  <a:cubicBezTo>
                    <a:pt x="1616" y="1809"/>
                    <a:pt x="1643" y="1823"/>
                    <a:pt x="1670" y="1837"/>
                  </a:cubicBezTo>
                  <a:cubicBezTo>
                    <a:pt x="9371" y="6390"/>
                    <a:pt x="17016" y="11137"/>
                    <a:pt x="24607" y="16079"/>
                  </a:cubicBezTo>
                  <a:cubicBezTo>
                    <a:pt x="36624" y="23893"/>
                    <a:pt x="48488" y="32146"/>
                    <a:pt x="60201" y="40838"/>
                  </a:cubicBezTo>
                  <a:cubicBezTo>
                    <a:pt x="61712" y="41965"/>
                    <a:pt x="63221" y="43101"/>
                    <a:pt x="64729" y="44242"/>
                  </a:cubicBezTo>
                  <a:cubicBezTo>
                    <a:pt x="65518" y="44843"/>
                    <a:pt x="66309" y="45443"/>
                    <a:pt x="67098" y="46053"/>
                  </a:cubicBezTo>
                  <a:cubicBezTo>
                    <a:pt x="67449" y="46321"/>
                    <a:pt x="67801" y="46589"/>
                    <a:pt x="68152" y="46861"/>
                  </a:cubicBezTo>
                  <a:cubicBezTo>
                    <a:pt x="68326" y="46994"/>
                    <a:pt x="68496" y="47123"/>
                    <a:pt x="68668" y="47256"/>
                  </a:cubicBezTo>
                  <a:cubicBezTo>
                    <a:pt x="68781" y="47350"/>
                    <a:pt x="68899" y="47434"/>
                    <a:pt x="69011" y="47525"/>
                  </a:cubicBezTo>
                  <a:lnTo>
                    <a:pt x="69014" y="47525"/>
                  </a:lnTo>
                  <a:lnTo>
                    <a:pt x="69451" y="47866"/>
                  </a:lnTo>
                  <a:cubicBezTo>
                    <a:pt x="70907" y="48994"/>
                    <a:pt x="72360" y="50130"/>
                    <a:pt x="73810" y="51277"/>
                  </a:cubicBezTo>
                  <a:cubicBezTo>
                    <a:pt x="79127" y="55482"/>
                    <a:pt x="84389" y="59822"/>
                    <a:pt x="89597" y="64295"/>
                  </a:cubicBezTo>
                  <a:cubicBezTo>
                    <a:pt x="89603" y="64301"/>
                    <a:pt x="89608" y="64301"/>
                    <a:pt x="89613" y="64308"/>
                  </a:cubicBezTo>
                  <a:lnTo>
                    <a:pt x="89700" y="64384"/>
                  </a:lnTo>
                  <a:cubicBezTo>
                    <a:pt x="89872" y="64532"/>
                    <a:pt x="90045" y="64679"/>
                    <a:pt x="90214" y="64826"/>
                  </a:cubicBezTo>
                  <a:cubicBezTo>
                    <a:pt x="90323" y="64921"/>
                    <a:pt x="90428" y="65017"/>
                    <a:pt x="90539" y="65109"/>
                  </a:cubicBezTo>
                  <a:cubicBezTo>
                    <a:pt x="90547" y="65119"/>
                    <a:pt x="90557" y="65125"/>
                    <a:pt x="90565" y="65133"/>
                  </a:cubicBezTo>
                  <a:cubicBezTo>
                    <a:pt x="90721" y="65266"/>
                    <a:pt x="90875" y="65400"/>
                    <a:pt x="91031" y="65538"/>
                  </a:cubicBezTo>
                  <a:cubicBezTo>
                    <a:pt x="91070" y="65573"/>
                    <a:pt x="91111" y="65604"/>
                    <a:pt x="91152" y="65643"/>
                  </a:cubicBezTo>
                  <a:cubicBezTo>
                    <a:pt x="91155" y="65645"/>
                    <a:pt x="91156" y="65648"/>
                    <a:pt x="91157" y="65648"/>
                  </a:cubicBezTo>
                  <a:cubicBezTo>
                    <a:pt x="91158" y="65648"/>
                    <a:pt x="91159" y="65647"/>
                    <a:pt x="91159" y="65646"/>
                  </a:cubicBezTo>
                  <a:cubicBezTo>
                    <a:pt x="92306" y="66648"/>
                    <a:pt x="93447" y="67660"/>
                    <a:pt x="94585" y="68676"/>
                  </a:cubicBezTo>
                  <a:cubicBezTo>
                    <a:pt x="94591" y="68682"/>
                    <a:pt x="94601" y="68688"/>
                    <a:pt x="94606" y="68693"/>
                  </a:cubicBezTo>
                  <a:cubicBezTo>
                    <a:pt x="94781" y="68847"/>
                    <a:pt x="94953" y="69002"/>
                    <a:pt x="95122" y="69158"/>
                  </a:cubicBezTo>
                  <a:cubicBezTo>
                    <a:pt x="95128" y="69164"/>
                    <a:pt x="95135" y="69169"/>
                    <a:pt x="95138" y="69171"/>
                  </a:cubicBezTo>
                  <a:cubicBezTo>
                    <a:pt x="95193" y="69216"/>
                    <a:pt x="95240" y="69263"/>
                    <a:pt x="95294" y="69312"/>
                  </a:cubicBezTo>
                  <a:cubicBezTo>
                    <a:pt x="95387" y="69391"/>
                    <a:pt x="95476" y="69474"/>
                    <a:pt x="95572" y="69560"/>
                  </a:cubicBezTo>
                  <a:cubicBezTo>
                    <a:pt x="95579" y="69565"/>
                    <a:pt x="95586" y="69571"/>
                    <a:pt x="95592" y="69578"/>
                  </a:cubicBezTo>
                  <a:cubicBezTo>
                    <a:pt x="95614" y="69596"/>
                    <a:pt x="95633" y="69612"/>
                    <a:pt x="95653" y="69631"/>
                  </a:cubicBezTo>
                  <a:lnTo>
                    <a:pt x="95672" y="69651"/>
                  </a:lnTo>
                  <a:cubicBezTo>
                    <a:pt x="95918" y="69870"/>
                    <a:pt x="96167" y="70097"/>
                    <a:pt x="96415" y="70325"/>
                  </a:cubicBezTo>
                  <a:cubicBezTo>
                    <a:pt x="96495" y="70398"/>
                    <a:pt x="96572" y="70464"/>
                    <a:pt x="96655" y="70539"/>
                  </a:cubicBezTo>
                  <a:cubicBezTo>
                    <a:pt x="96655" y="70541"/>
                    <a:pt x="96658" y="70545"/>
                    <a:pt x="96661" y="70548"/>
                  </a:cubicBezTo>
                  <a:cubicBezTo>
                    <a:pt x="97754" y="71541"/>
                    <a:pt x="98841" y="72543"/>
                    <a:pt x="99921" y="73553"/>
                  </a:cubicBezTo>
                  <a:cubicBezTo>
                    <a:pt x="100110" y="73725"/>
                    <a:pt x="100295" y="73901"/>
                    <a:pt x="100482" y="74073"/>
                  </a:cubicBezTo>
                  <a:cubicBezTo>
                    <a:pt x="100483" y="74041"/>
                    <a:pt x="100489" y="74010"/>
                    <a:pt x="100499" y="73980"/>
                  </a:cubicBezTo>
                  <a:cubicBezTo>
                    <a:pt x="100513" y="73929"/>
                    <a:pt x="100530" y="73877"/>
                    <a:pt x="100550" y="73827"/>
                  </a:cubicBezTo>
                  <a:cubicBezTo>
                    <a:pt x="100554" y="73807"/>
                    <a:pt x="100558" y="73786"/>
                    <a:pt x="100563" y="73767"/>
                  </a:cubicBezTo>
                  <a:cubicBezTo>
                    <a:pt x="100576" y="73716"/>
                    <a:pt x="100593" y="73675"/>
                    <a:pt x="100630" y="73645"/>
                  </a:cubicBezTo>
                  <a:cubicBezTo>
                    <a:pt x="100651" y="73629"/>
                    <a:pt x="100675" y="73621"/>
                    <a:pt x="100700" y="73621"/>
                  </a:cubicBezTo>
                  <a:cubicBezTo>
                    <a:pt x="100716" y="73621"/>
                    <a:pt x="100731" y="73624"/>
                    <a:pt x="100746" y="73630"/>
                  </a:cubicBezTo>
                  <a:lnTo>
                    <a:pt x="100765" y="73639"/>
                  </a:lnTo>
                  <a:cubicBezTo>
                    <a:pt x="100773" y="73627"/>
                    <a:pt x="100779" y="73614"/>
                    <a:pt x="100782" y="73600"/>
                  </a:cubicBezTo>
                  <a:cubicBezTo>
                    <a:pt x="100804" y="73553"/>
                    <a:pt x="100826" y="73508"/>
                    <a:pt x="100848" y="73464"/>
                  </a:cubicBezTo>
                  <a:cubicBezTo>
                    <a:pt x="100746" y="73368"/>
                    <a:pt x="100644" y="73271"/>
                    <a:pt x="100541" y="73172"/>
                  </a:cubicBezTo>
                  <a:cubicBezTo>
                    <a:pt x="100529" y="73166"/>
                    <a:pt x="100519" y="73152"/>
                    <a:pt x="100510" y="73147"/>
                  </a:cubicBezTo>
                  <a:cubicBezTo>
                    <a:pt x="100378" y="73019"/>
                    <a:pt x="100240" y="72898"/>
                    <a:pt x="100110" y="72770"/>
                  </a:cubicBezTo>
                  <a:cubicBezTo>
                    <a:pt x="100109" y="72770"/>
                    <a:pt x="100107" y="72769"/>
                    <a:pt x="100107" y="72767"/>
                  </a:cubicBezTo>
                  <a:cubicBezTo>
                    <a:pt x="99060" y="71793"/>
                    <a:pt x="98011" y="70827"/>
                    <a:pt x="96957" y="69870"/>
                  </a:cubicBezTo>
                  <a:cubicBezTo>
                    <a:pt x="96818" y="69744"/>
                    <a:pt x="96682" y="69617"/>
                    <a:pt x="96544" y="69493"/>
                  </a:cubicBezTo>
                  <a:lnTo>
                    <a:pt x="96528" y="69477"/>
                  </a:lnTo>
                  <a:cubicBezTo>
                    <a:pt x="96412" y="69376"/>
                    <a:pt x="96298" y="69271"/>
                    <a:pt x="96182" y="69164"/>
                  </a:cubicBezTo>
                  <a:cubicBezTo>
                    <a:pt x="96129" y="69117"/>
                    <a:pt x="96074" y="69067"/>
                    <a:pt x="96016" y="69016"/>
                  </a:cubicBezTo>
                  <a:cubicBezTo>
                    <a:pt x="96007" y="69008"/>
                    <a:pt x="95996" y="69000"/>
                    <a:pt x="95985" y="68994"/>
                  </a:cubicBezTo>
                  <a:cubicBezTo>
                    <a:pt x="95971" y="68976"/>
                    <a:pt x="95957" y="68962"/>
                    <a:pt x="95940" y="68948"/>
                  </a:cubicBezTo>
                  <a:lnTo>
                    <a:pt x="95918" y="68925"/>
                  </a:lnTo>
                  <a:cubicBezTo>
                    <a:pt x="95600" y="68638"/>
                    <a:pt x="95276" y="68352"/>
                    <a:pt x="94953" y="68061"/>
                  </a:cubicBezTo>
                  <a:cubicBezTo>
                    <a:pt x="94947" y="68054"/>
                    <a:pt x="94941" y="68051"/>
                    <a:pt x="94934" y="68045"/>
                  </a:cubicBezTo>
                  <a:cubicBezTo>
                    <a:pt x="93798" y="67032"/>
                    <a:pt x="92658" y="66027"/>
                    <a:pt x="91513" y="65026"/>
                  </a:cubicBezTo>
                  <a:cubicBezTo>
                    <a:pt x="91510" y="65022"/>
                    <a:pt x="91505" y="65017"/>
                    <a:pt x="91498" y="65014"/>
                  </a:cubicBezTo>
                  <a:cubicBezTo>
                    <a:pt x="91300" y="64842"/>
                    <a:pt x="91103" y="64666"/>
                    <a:pt x="90904" y="64494"/>
                  </a:cubicBezTo>
                  <a:cubicBezTo>
                    <a:pt x="90898" y="64488"/>
                    <a:pt x="90892" y="64485"/>
                    <a:pt x="90885" y="64477"/>
                  </a:cubicBezTo>
                  <a:lnTo>
                    <a:pt x="90532" y="64171"/>
                  </a:lnTo>
                  <a:lnTo>
                    <a:pt x="90514" y="64156"/>
                  </a:lnTo>
                  <a:cubicBezTo>
                    <a:pt x="90330" y="63996"/>
                    <a:pt x="90143" y="63836"/>
                    <a:pt x="89962" y="63677"/>
                  </a:cubicBezTo>
                  <a:cubicBezTo>
                    <a:pt x="89946" y="63664"/>
                    <a:pt x="89930" y="63652"/>
                    <a:pt x="89913" y="63641"/>
                  </a:cubicBezTo>
                  <a:cubicBezTo>
                    <a:pt x="84377" y="58864"/>
                    <a:pt x="78770" y="54253"/>
                    <a:pt x="73093" y="49808"/>
                  </a:cubicBezTo>
                  <a:cubicBezTo>
                    <a:pt x="71825" y="48806"/>
                    <a:pt x="70552" y="47812"/>
                    <a:pt x="69276" y="46830"/>
                  </a:cubicBezTo>
                  <a:cubicBezTo>
                    <a:pt x="69257" y="46813"/>
                    <a:pt x="69237" y="46797"/>
                    <a:pt x="69215" y="46785"/>
                  </a:cubicBezTo>
                  <a:cubicBezTo>
                    <a:pt x="58758" y="38696"/>
                    <a:pt x="48150" y="31006"/>
                    <a:pt x="37395" y="23713"/>
                  </a:cubicBezTo>
                  <a:cubicBezTo>
                    <a:pt x="25661" y="15717"/>
                    <a:pt x="13785" y="8158"/>
                    <a:pt x="1771" y="1034"/>
                  </a:cubicBezTo>
                  <a:cubicBezTo>
                    <a:pt x="1760" y="1031"/>
                    <a:pt x="1751" y="1026"/>
                    <a:pt x="1742" y="1018"/>
                  </a:cubicBezTo>
                  <a:cubicBezTo>
                    <a:pt x="1162" y="677"/>
                    <a:pt x="583" y="339"/>
                    <a:pt x="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1"/>
            <p:cNvSpPr/>
            <p:nvPr/>
          </p:nvSpPr>
          <p:spPr>
            <a:xfrm>
              <a:off x="4499200" y="1687375"/>
              <a:ext cx="2576200" cy="1888600"/>
            </a:xfrm>
            <a:custGeom>
              <a:avLst/>
              <a:gdLst/>
              <a:ahLst/>
              <a:cxnLst/>
              <a:rect l="l" t="t" r="r" b="b"/>
              <a:pathLst>
                <a:path w="103048" h="75544" extrusionOk="0">
                  <a:moveTo>
                    <a:pt x="1" y="0"/>
                  </a:moveTo>
                  <a:lnTo>
                    <a:pt x="1" y="0"/>
                  </a:lnTo>
                  <a:cubicBezTo>
                    <a:pt x="29" y="89"/>
                    <a:pt x="57" y="180"/>
                    <a:pt x="84" y="273"/>
                  </a:cubicBezTo>
                  <a:lnTo>
                    <a:pt x="84" y="276"/>
                  </a:lnTo>
                  <a:cubicBezTo>
                    <a:pt x="93" y="309"/>
                    <a:pt x="102" y="342"/>
                    <a:pt x="110" y="376"/>
                  </a:cubicBezTo>
                  <a:cubicBezTo>
                    <a:pt x="204" y="376"/>
                    <a:pt x="287" y="440"/>
                    <a:pt x="311" y="533"/>
                  </a:cubicBezTo>
                  <a:cubicBezTo>
                    <a:pt x="354" y="727"/>
                    <a:pt x="403" y="919"/>
                    <a:pt x="437" y="1117"/>
                  </a:cubicBezTo>
                  <a:cubicBezTo>
                    <a:pt x="1205" y="1564"/>
                    <a:pt x="1967" y="2011"/>
                    <a:pt x="2734" y="2461"/>
                  </a:cubicBezTo>
                  <a:cubicBezTo>
                    <a:pt x="2734" y="2465"/>
                    <a:pt x="2734" y="2465"/>
                    <a:pt x="2737" y="2468"/>
                  </a:cubicBezTo>
                  <a:cubicBezTo>
                    <a:pt x="8443" y="5836"/>
                    <a:pt x="14115" y="9313"/>
                    <a:pt x="19755" y="12897"/>
                  </a:cubicBezTo>
                  <a:cubicBezTo>
                    <a:pt x="31875" y="20595"/>
                    <a:pt x="43849" y="28743"/>
                    <a:pt x="55678" y="37337"/>
                  </a:cubicBezTo>
                  <a:cubicBezTo>
                    <a:pt x="58653" y="39502"/>
                    <a:pt x="61617" y="41699"/>
                    <a:pt x="64568" y="43925"/>
                  </a:cubicBezTo>
                  <a:cubicBezTo>
                    <a:pt x="66036" y="45035"/>
                    <a:pt x="67504" y="46153"/>
                    <a:pt x="68971" y="47277"/>
                  </a:cubicBezTo>
                  <a:cubicBezTo>
                    <a:pt x="69354" y="47570"/>
                    <a:pt x="69735" y="47864"/>
                    <a:pt x="70117" y="48162"/>
                  </a:cubicBezTo>
                  <a:cubicBezTo>
                    <a:pt x="70162" y="48210"/>
                    <a:pt x="70215" y="48251"/>
                    <a:pt x="70273" y="48284"/>
                  </a:cubicBezTo>
                  <a:lnTo>
                    <a:pt x="70445" y="48417"/>
                  </a:lnTo>
                  <a:cubicBezTo>
                    <a:pt x="70790" y="48683"/>
                    <a:pt x="71136" y="48951"/>
                    <a:pt x="71477" y="49219"/>
                  </a:cubicBezTo>
                  <a:cubicBezTo>
                    <a:pt x="72177" y="49762"/>
                    <a:pt x="72874" y="50307"/>
                    <a:pt x="73569" y="50853"/>
                  </a:cubicBezTo>
                  <a:cubicBezTo>
                    <a:pt x="74923" y="51920"/>
                    <a:pt x="76273" y="52992"/>
                    <a:pt x="77621" y="54069"/>
                  </a:cubicBezTo>
                  <a:cubicBezTo>
                    <a:pt x="80247" y="56170"/>
                    <a:pt x="82857" y="58304"/>
                    <a:pt x="85449" y="60473"/>
                  </a:cubicBezTo>
                  <a:cubicBezTo>
                    <a:pt x="85460" y="60478"/>
                    <a:pt x="85467" y="60488"/>
                    <a:pt x="85473" y="60490"/>
                  </a:cubicBezTo>
                  <a:cubicBezTo>
                    <a:pt x="87139" y="61879"/>
                    <a:pt x="88798" y="63286"/>
                    <a:pt x="90450" y="64713"/>
                  </a:cubicBezTo>
                  <a:cubicBezTo>
                    <a:pt x="90489" y="64744"/>
                    <a:pt x="90527" y="64775"/>
                    <a:pt x="90566" y="64810"/>
                  </a:cubicBezTo>
                  <a:cubicBezTo>
                    <a:pt x="90635" y="64868"/>
                    <a:pt x="90702" y="64926"/>
                    <a:pt x="90770" y="64984"/>
                  </a:cubicBezTo>
                  <a:cubicBezTo>
                    <a:pt x="90771" y="64987"/>
                    <a:pt x="90773" y="64990"/>
                    <a:pt x="90776" y="64993"/>
                  </a:cubicBezTo>
                  <a:cubicBezTo>
                    <a:pt x="91061" y="65239"/>
                    <a:pt x="91344" y="65488"/>
                    <a:pt x="91631" y="65734"/>
                  </a:cubicBezTo>
                  <a:cubicBezTo>
                    <a:pt x="91642" y="65741"/>
                    <a:pt x="91653" y="65749"/>
                    <a:pt x="91664" y="65755"/>
                  </a:cubicBezTo>
                  <a:cubicBezTo>
                    <a:pt x="91805" y="65884"/>
                    <a:pt x="91947" y="66007"/>
                    <a:pt x="92091" y="66133"/>
                  </a:cubicBezTo>
                  <a:cubicBezTo>
                    <a:pt x="92127" y="66161"/>
                    <a:pt x="92161" y="66194"/>
                    <a:pt x="92198" y="66222"/>
                  </a:cubicBezTo>
                  <a:cubicBezTo>
                    <a:pt x="92204" y="66225"/>
                    <a:pt x="92205" y="66233"/>
                    <a:pt x="92213" y="66235"/>
                  </a:cubicBezTo>
                  <a:cubicBezTo>
                    <a:pt x="93397" y="67269"/>
                    <a:pt x="94576" y="68307"/>
                    <a:pt x="95752" y="69361"/>
                  </a:cubicBezTo>
                  <a:cubicBezTo>
                    <a:pt x="95756" y="69367"/>
                    <a:pt x="95764" y="69371"/>
                    <a:pt x="95770" y="69377"/>
                  </a:cubicBezTo>
                  <a:cubicBezTo>
                    <a:pt x="95943" y="69530"/>
                    <a:pt x="96115" y="69687"/>
                    <a:pt x="96289" y="69843"/>
                  </a:cubicBezTo>
                  <a:cubicBezTo>
                    <a:pt x="96295" y="69847"/>
                    <a:pt x="96300" y="69851"/>
                    <a:pt x="96303" y="69856"/>
                  </a:cubicBezTo>
                  <a:cubicBezTo>
                    <a:pt x="96400" y="69939"/>
                    <a:pt x="96495" y="70025"/>
                    <a:pt x="96588" y="70111"/>
                  </a:cubicBezTo>
                  <a:lnTo>
                    <a:pt x="96760" y="70265"/>
                  </a:lnTo>
                  <a:lnTo>
                    <a:pt x="96772" y="70277"/>
                  </a:lnTo>
                  <a:cubicBezTo>
                    <a:pt x="96788" y="70293"/>
                    <a:pt x="96805" y="70305"/>
                    <a:pt x="96821" y="70321"/>
                  </a:cubicBezTo>
                  <a:cubicBezTo>
                    <a:pt x="96826" y="70324"/>
                    <a:pt x="96830" y="70327"/>
                    <a:pt x="96834" y="70330"/>
                  </a:cubicBezTo>
                  <a:cubicBezTo>
                    <a:pt x="97111" y="70579"/>
                    <a:pt x="97386" y="70831"/>
                    <a:pt x="97663" y="71080"/>
                  </a:cubicBezTo>
                  <a:cubicBezTo>
                    <a:pt x="98880" y="72189"/>
                    <a:pt x="100093" y="73300"/>
                    <a:pt x="101296" y="74431"/>
                  </a:cubicBezTo>
                  <a:cubicBezTo>
                    <a:pt x="101300" y="74434"/>
                    <a:pt x="101307" y="74439"/>
                    <a:pt x="101311" y="74443"/>
                  </a:cubicBezTo>
                  <a:cubicBezTo>
                    <a:pt x="101343" y="74473"/>
                    <a:pt x="101371" y="74501"/>
                    <a:pt x="101404" y="74529"/>
                  </a:cubicBezTo>
                  <a:cubicBezTo>
                    <a:pt x="101408" y="74536"/>
                    <a:pt x="101413" y="74544"/>
                    <a:pt x="101419" y="74550"/>
                  </a:cubicBezTo>
                  <a:cubicBezTo>
                    <a:pt x="101709" y="74821"/>
                    <a:pt x="102000" y="75095"/>
                    <a:pt x="102290" y="75372"/>
                  </a:cubicBezTo>
                  <a:cubicBezTo>
                    <a:pt x="102351" y="75430"/>
                    <a:pt x="102415" y="75486"/>
                    <a:pt x="102476" y="75544"/>
                  </a:cubicBezTo>
                  <a:cubicBezTo>
                    <a:pt x="102484" y="75531"/>
                    <a:pt x="102492" y="75521"/>
                    <a:pt x="102501" y="75511"/>
                  </a:cubicBezTo>
                  <a:cubicBezTo>
                    <a:pt x="102569" y="75416"/>
                    <a:pt x="102642" y="75323"/>
                    <a:pt x="102713" y="75234"/>
                  </a:cubicBezTo>
                  <a:cubicBezTo>
                    <a:pt x="102740" y="75200"/>
                    <a:pt x="102777" y="75180"/>
                    <a:pt x="102815" y="75180"/>
                  </a:cubicBezTo>
                  <a:cubicBezTo>
                    <a:pt x="102842" y="75180"/>
                    <a:pt x="102869" y="75190"/>
                    <a:pt x="102894" y="75211"/>
                  </a:cubicBezTo>
                  <a:cubicBezTo>
                    <a:pt x="102916" y="75229"/>
                    <a:pt x="102933" y="75250"/>
                    <a:pt x="102944" y="75275"/>
                  </a:cubicBezTo>
                  <a:cubicBezTo>
                    <a:pt x="102968" y="75236"/>
                    <a:pt x="102990" y="75201"/>
                    <a:pt x="103013" y="75164"/>
                  </a:cubicBezTo>
                  <a:cubicBezTo>
                    <a:pt x="103020" y="75146"/>
                    <a:pt x="103032" y="75132"/>
                    <a:pt x="103048" y="75124"/>
                  </a:cubicBezTo>
                  <a:lnTo>
                    <a:pt x="103038" y="75115"/>
                  </a:lnTo>
                  <a:cubicBezTo>
                    <a:pt x="103032" y="75112"/>
                    <a:pt x="103029" y="75106"/>
                    <a:pt x="103020" y="75098"/>
                  </a:cubicBezTo>
                  <a:cubicBezTo>
                    <a:pt x="102984" y="75063"/>
                    <a:pt x="102946" y="75029"/>
                    <a:pt x="102907" y="74993"/>
                  </a:cubicBezTo>
                  <a:cubicBezTo>
                    <a:pt x="102818" y="74904"/>
                    <a:pt x="102722" y="74818"/>
                    <a:pt x="102633" y="74731"/>
                  </a:cubicBezTo>
                  <a:cubicBezTo>
                    <a:pt x="102506" y="74611"/>
                    <a:pt x="102381" y="74492"/>
                    <a:pt x="102257" y="74378"/>
                  </a:cubicBezTo>
                  <a:cubicBezTo>
                    <a:pt x="102241" y="74360"/>
                    <a:pt x="102224" y="74348"/>
                    <a:pt x="102212" y="74332"/>
                  </a:cubicBezTo>
                  <a:cubicBezTo>
                    <a:pt x="102205" y="74327"/>
                    <a:pt x="102198" y="74323"/>
                    <a:pt x="102193" y="74317"/>
                  </a:cubicBezTo>
                  <a:cubicBezTo>
                    <a:pt x="102005" y="74136"/>
                    <a:pt x="101816" y="73963"/>
                    <a:pt x="101628" y="73783"/>
                  </a:cubicBezTo>
                  <a:cubicBezTo>
                    <a:pt x="101579" y="73739"/>
                    <a:pt x="101529" y="73693"/>
                    <a:pt x="101484" y="73648"/>
                  </a:cubicBezTo>
                  <a:cubicBezTo>
                    <a:pt x="101423" y="73595"/>
                    <a:pt x="101366" y="73540"/>
                    <a:pt x="101308" y="73487"/>
                  </a:cubicBezTo>
                  <a:cubicBezTo>
                    <a:pt x="101299" y="73477"/>
                    <a:pt x="101282" y="73463"/>
                    <a:pt x="101274" y="73454"/>
                  </a:cubicBezTo>
                  <a:cubicBezTo>
                    <a:pt x="100264" y="72508"/>
                    <a:pt x="99252" y="71580"/>
                    <a:pt x="98239" y="70658"/>
                  </a:cubicBezTo>
                  <a:cubicBezTo>
                    <a:pt x="98236" y="70654"/>
                    <a:pt x="98233" y="70654"/>
                    <a:pt x="98232" y="70650"/>
                  </a:cubicBezTo>
                  <a:cubicBezTo>
                    <a:pt x="97879" y="70330"/>
                    <a:pt x="97530" y="70019"/>
                    <a:pt x="97180" y="69699"/>
                  </a:cubicBezTo>
                  <a:cubicBezTo>
                    <a:pt x="97176" y="69693"/>
                    <a:pt x="97167" y="69688"/>
                    <a:pt x="97161" y="69684"/>
                  </a:cubicBezTo>
                  <a:cubicBezTo>
                    <a:pt x="97148" y="69670"/>
                    <a:pt x="97136" y="69659"/>
                    <a:pt x="97122" y="69648"/>
                  </a:cubicBezTo>
                  <a:cubicBezTo>
                    <a:pt x="97118" y="69641"/>
                    <a:pt x="97111" y="69638"/>
                    <a:pt x="97106" y="69632"/>
                  </a:cubicBezTo>
                  <a:cubicBezTo>
                    <a:pt x="97018" y="69554"/>
                    <a:pt x="96926" y="69472"/>
                    <a:pt x="96837" y="69389"/>
                  </a:cubicBezTo>
                  <a:cubicBezTo>
                    <a:pt x="96597" y="69175"/>
                    <a:pt x="96358" y="68959"/>
                    <a:pt x="96115" y="68744"/>
                  </a:cubicBezTo>
                  <a:cubicBezTo>
                    <a:pt x="96109" y="68735"/>
                    <a:pt x="96094" y="68729"/>
                    <a:pt x="96087" y="68719"/>
                  </a:cubicBezTo>
                  <a:cubicBezTo>
                    <a:pt x="94914" y="67672"/>
                    <a:pt x="93738" y="66634"/>
                    <a:pt x="92558" y="65605"/>
                  </a:cubicBezTo>
                  <a:lnTo>
                    <a:pt x="92542" y="65589"/>
                  </a:lnTo>
                  <a:cubicBezTo>
                    <a:pt x="92464" y="65522"/>
                    <a:pt x="92382" y="65449"/>
                    <a:pt x="92299" y="65378"/>
                  </a:cubicBezTo>
                  <a:cubicBezTo>
                    <a:pt x="92198" y="65292"/>
                    <a:pt x="92091" y="65200"/>
                    <a:pt x="91989" y="65107"/>
                  </a:cubicBezTo>
                  <a:cubicBezTo>
                    <a:pt x="91983" y="65104"/>
                    <a:pt x="91980" y="65101"/>
                    <a:pt x="91977" y="65101"/>
                  </a:cubicBezTo>
                  <a:cubicBezTo>
                    <a:pt x="91884" y="65015"/>
                    <a:pt x="91789" y="64935"/>
                    <a:pt x="91692" y="64852"/>
                  </a:cubicBezTo>
                  <a:cubicBezTo>
                    <a:pt x="91504" y="64689"/>
                    <a:pt x="91314" y="64523"/>
                    <a:pt x="91123" y="64360"/>
                  </a:cubicBezTo>
                  <a:cubicBezTo>
                    <a:pt x="91116" y="64351"/>
                    <a:pt x="91106" y="64343"/>
                    <a:pt x="91095" y="64337"/>
                  </a:cubicBezTo>
                  <a:cubicBezTo>
                    <a:pt x="90965" y="64223"/>
                    <a:pt x="90834" y="64111"/>
                    <a:pt x="90702" y="63996"/>
                  </a:cubicBezTo>
                  <a:cubicBezTo>
                    <a:pt x="90651" y="63952"/>
                    <a:pt x="90599" y="63906"/>
                    <a:pt x="90549" y="63867"/>
                  </a:cubicBezTo>
                  <a:cubicBezTo>
                    <a:pt x="90544" y="63859"/>
                    <a:pt x="90536" y="63853"/>
                    <a:pt x="90527" y="63850"/>
                  </a:cubicBezTo>
                  <a:cubicBezTo>
                    <a:pt x="89088" y="62610"/>
                    <a:pt x="87643" y="61382"/>
                    <a:pt x="86192" y="60168"/>
                  </a:cubicBezTo>
                  <a:cubicBezTo>
                    <a:pt x="86188" y="60163"/>
                    <a:pt x="86184" y="60160"/>
                    <a:pt x="86179" y="60158"/>
                  </a:cubicBezTo>
                  <a:cubicBezTo>
                    <a:pt x="86137" y="60119"/>
                    <a:pt x="86088" y="60085"/>
                    <a:pt x="86047" y="60045"/>
                  </a:cubicBezTo>
                  <a:cubicBezTo>
                    <a:pt x="85971" y="59983"/>
                    <a:pt x="85897" y="59919"/>
                    <a:pt x="85822" y="59858"/>
                  </a:cubicBezTo>
                  <a:cubicBezTo>
                    <a:pt x="85814" y="59851"/>
                    <a:pt x="85811" y="59851"/>
                    <a:pt x="85808" y="59845"/>
                  </a:cubicBezTo>
                  <a:cubicBezTo>
                    <a:pt x="82133" y="56779"/>
                    <a:pt x="78432" y="53778"/>
                    <a:pt x="74706" y="50842"/>
                  </a:cubicBezTo>
                  <a:cubicBezTo>
                    <a:pt x="73287" y="49724"/>
                    <a:pt x="71866" y="48616"/>
                    <a:pt x="70442" y="47515"/>
                  </a:cubicBezTo>
                  <a:cubicBezTo>
                    <a:pt x="70424" y="47493"/>
                    <a:pt x="70400" y="47476"/>
                    <a:pt x="70377" y="47461"/>
                  </a:cubicBezTo>
                  <a:cubicBezTo>
                    <a:pt x="60151" y="39554"/>
                    <a:pt x="49783" y="32028"/>
                    <a:pt x="39271" y="24882"/>
                  </a:cubicBezTo>
                  <a:cubicBezTo>
                    <a:pt x="27350" y="16742"/>
                    <a:pt x="15289" y="9015"/>
                    <a:pt x="3082" y="1801"/>
                  </a:cubicBezTo>
                  <a:cubicBezTo>
                    <a:pt x="3077" y="1798"/>
                    <a:pt x="3071" y="1796"/>
                    <a:pt x="3066" y="1795"/>
                  </a:cubicBezTo>
                  <a:cubicBezTo>
                    <a:pt x="2042" y="1193"/>
                    <a:pt x="1021" y="595"/>
                    <a:pt x="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1"/>
            <p:cNvSpPr/>
            <p:nvPr/>
          </p:nvSpPr>
          <p:spPr>
            <a:xfrm>
              <a:off x="7017325" y="3547650"/>
              <a:ext cx="53650" cy="77350"/>
            </a:xfrm>
            <a:custGeom>
              <a:avLst/>
              <a:gdLst/>
              <a:ahLst/>
              <a:cxnLst/>
              <a:rect l="l" t="t" r="r" b="b"/>
              <a:pathLst>
                <a:path w="2146" h="3094" extrusionOk="0">
                  <a:moveTo>
                    <a:pt x="680" y="2072"/>
                  </a:moveTo>
                  <a:lnTo>
                    <a:pt x="680" y="2072"/>
                  </a:lnTo>
                  <a:cubicBezTo>
                    <a:pt x="662" y="2087"/>
                    <a:pt x="643" y="2099"/>
                    <a:pt x="622" y="2112"/>
                  </a:cubicBezTo>
                  <a:cubicBezTo>
                    <a:pt x="641" y="2097"/>
                    <a:pt x="662" y="2083"/>
                    <a:pt x="680" y="2072"/>
                  </a:cubicBezTo>
                  <a:close/>
                  <a:moveTo>
                    <a:pt x="1794" y="0"/>
                  </a:moveTo>
                  <a:cubicBezTo>
                    <a:pt x="1784" y="0"/>
                    <a:pt x="1774" y="1"/>
                    <a:pt x="1764" y="3"/>
                  </a:cubicBezTo>
                  <a:cubicBezTo>
                    <a:pt x="1637" y="21"/>
                    <a:pt x="1534" y="148"/>
                    <a:pt x="1516" y="322"/>
                  </a:cubicBezTo>
                  <a:cubicBezTo>
                    <a:pt x="1505" y="424"/>
                    <a:pt x="1493" y="522"/>
                    <a:pt x="1477" y="623"/>
                  </a:cubicBezTo>
                  <a:cubicBezTo>
                    <a:pt x="1429" y="842"/>
                    <a:pt x="1361" y="1055"/>
                    <a:pt x="1275" y="1261"/>
                  </a:cubicBezTo>
                  <a:cubicBezTo>
                    <a:pt x="1186" y="1451"/>
                    <a:pt x="1076" y="1631"/>
                    <a:pt x="950" y="1798"/>
                  </a:cubicBezTo>
                  <a:cubicBezTo>
                    <a:pt x="849" y="1913"/>
                    <a:pt x="738" y="2019"/>
                    <a:pt x="618" y="2115"/>
                  </a:cubicBezTo>
                  <a:cubicBezTo>
                    <a:pt x="486" y="2198"/>
                    <a:pt x="342" y="2263"/>
                    <a:pt x="192" y="2307"/>
                  </a:cubicBezTo>
                  <a:cubicBezTo>
                    <a:pt x="121" y="2326"/>
                    <a:pt x="60" y="2423"/>
                    <a:pt x="32" y="2506"/>
                  </a:cubicBezTo>
                  <a:cubicBezTo>
                    <a:pt x="1" y="2611"/>
                    <a:pt x="2" y="2721"/>
                    <a:pt x="35" y="2822"/>
                  </a:cubicBezTo>
                  <a:cubicBezTo>
                    <a:pt x="63" y="2916"/>
                    <a:pt x="121" y="2998"/>
                    <a:pt x="201" y="3054"/>
                  </a:cubicBezTo>
                  <a:cubicBezTo>
                    <a:pt x="247" y="3082"/>
                    <a:pt x="289" y="3093"/>
                    <a:pt x="332" y="3093"/>
                  </a:cubicBezTo>
                  <a:cubicBezTo>
                    <a:pt x="367" y="3093"/>
                    <a:pt x="401" y="3086"/>
                    <a:pt x="438" y="3074"/>
                  </a:cubicBezTo>
                  <a:cubicBezTo>
                    <a:pt x="671" y="3009"/>
                    <a:pt x="887" y="2893"/>
                    <a:pt x="1070" y="2736"/>
                  </a:cubicBezTo>
                  <a:cubicBezTo>
                    <a:pt x="1271" y="2566"/>
                    <a:pt x="1444" y="2365"/>
                    <a:pt x="1582" y="2141"/>
                  </a:cubicBezTo>
                  <a:cubicBezTo>
                    <a:pt x="1734" y="1900"/>
                    <a:pt x="1856" y="1640"/>
                    <a:pt x="1944" y="1368"/>
                  </a:cubicBezTo>
                  <a:cubicBezTo>
                    <a:pt x="2033" y="1083"/>
                    <a:pt x="2094" y="789"/>
                    <a:pt x="2124" y="491"/>
                  </a:cubicBezTo>
                  <a:cubicBezTo>
                    <a:pt x="2146" y="275"/>
                    <a:pt x="2022" y="54"/>
                    <a:pt x="1856" y="10"/>
                  </a:cubicBezTo>
                  <a:lnTo>
                    <a:pt x="1856" y="9"/>
                  </a:lnTo>
                  <a:cubicBezTo>
                    <a:pt x="1836" y="4"/>
                    <a:pt x="1815" y="0"/>
                    <a:pt x="179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41"/>
            <p:cNvSpPr/>
            <p:nvPr/>
          </p:nvSpPr>
          <p:spPr>
            <a:xfrm>
              <a:off x="7015050" y="3547225"/>
              <a:ext cx="110775" cy="132300"/>
            </a:xfrm>
            <a:custGeom>
              <a:avLst/>
              <a:gdLst/>
              <a:ahLst/>
              <a:cxnLst/>
              <a:rect l="l" t="t" r="r" b="b"/>
              <a:pathLst>
                <a:path w="4431" h="5292" extrusionOk="0">
                  <a:moveTo>
                    <a:pt x="1964" y="0"/>
                  </a:moveTo>
                  <a:cubicBezTo>
                    <a:pt x="1954" y="0"/>
                    <a:pt x="1944" y="1"/>
                    <a:pt x="1935" y="2"/>
                  </a:cubicBezTo>
                  <a:cubicBezTo>
                    <a:pt x="1831" y="16"/>
                    <a:pt x="1739" y="104"/>
                    <a:pt x="1700" y="226"/>
                  </a:cubicBezTo>
                  <a:cubicBezTo>
                    <a:pt x="1634" y="433"/>
                    <a:pt x="1719" y="663"/>
                    <a:pt x="1869" y="774"/>
                  </a:cubicBezTo>
                  <a:cubicBezTo>
                    <a:pt x="2191" y="1014"/>
                    <a:pt x="2522" y="1238"/>
                    <a:pt x="2836" y="1498"/>
                  </a:cubicBezTo>
                  <a:cubicBezTo>
                    <a:pt x="3037" y="1675"/>
                    <a:pt x="3218" y="1870"/>
                    <a:pt x="3381" y="2080"/>
                  </a:cubicBezTo>
                  <a:cubicBezTo>
                    <a:pt x="3472" y="2215"/>
                    <a:pt x="3554" y="2356"/>
                    <a:pt x="3626" y="2501"/>
                  </a:cubicBezTo>
                  <a:cubicBezTo>
                    <a:pt x="3746" y="2767"/>
                    <a:pt x="3810" y="3054"/>
                    <a:pt x="3817" y="3345"/>
                  </a:cubicBezTo>
                  <a:cubicBezTo>
                    <a:pt x="3815" y="3475"/>
                    <a:pt x="3802" y="3607"/>
                    <a:pt x="3781" y="3737"/>
                  </a:cubicBezTo>
                  <a:cubicBezTo>
                    <a:pt x="3759" y="3823"/>
                    <a:pt x="3730" y="3907"/>
                    <a:pt x="3699" y="3990"/>
                  </a:cubicBezTo>
                  <a:cubicBezTo>
                    <a:pt x="3660" y="4065"/>
                    <a:pt x="3616" y="4139"/>
                    <a:pt x="3566" y="4209"/>
                  </a:cubicBezTo>
                  <a:cubicBezTo>
                    <a:pt x="3521" y="4258"/>
                    <a:pt x="3471" y="4305"/>
                    <a:pt x="3417" y="4347"/>
                  </a:cubicBezTo>
                  <a:cubicBezTo>
                    <a:pt x="3344" y="4394"/>
                    <a:pt x="3264" y="4430"/>
                    <a:pt x="3179" y="4455"/>
                  </a:cubicBezTo>
                  <a:cubicBezTo>
                    <a:pt x="3092" y="4469"/>
                    <a:pt x="3001" y="4476"/>
                    <a:pt x="2912" y="4476"/>
                  </a:cubicBezTo>
                  <a:cubicBezTo>
                    <a:pt x="2774" y="4455"/>
                    <a:pt x="2639" y="4419"/>
                    <a:pt x="2511" y="4366"/>
                  </a:cubicBezTo>
                  <a:cubicBezTo>
                    <a:pt x="2282" y="4250"/>
                    <a:pt x="2066" y="4100"/>
                    <a:pt x="1855" y="3924"/>
                  </a:cubicBezTo>
                  <a:cubicBezTo>
                    <a:pt x="1390" y="3514"/>
                    <a:pt x="965" y="3029"/>
                    <a:pt x="529" y="2564"/>
                  </a:cubicBezTo>
                  <a:cubicBezTo>
                    <a:pt x="466" y="2499"/>
                    <a:pt x="391" y="2466"/>
                    <a:pt x="319" y="2466"/>
                  </a:cubicBezTo>
                  <a:cubicBezTo>
                    <a:pt x="235" y="2466"/>
                    <a:pt x="154" y="2510"/>
                    <a:pt x="100" y="2600"/>
                  </a:cubicBezTo>
                  <a:cubicBezTo>
                    <a:pt x="1" y="2766"/>
                    <a:pt x="26" y="3032"/>
                    <a:pt x="162" y="3174"/>
                  </a:cubicBezTo>
                  <a:cubicBezTo>
                    <a:pt x="500" y="3535"/>
                    <a:pt x="831" y="3913"/>
                    <a:pt x="1180" y="4250"/>
                  </a:cubicBezTo>
                  <a:cubicBezTo>
                    <a:pt x="1537" y="4594"/>
                    <a:pt x="1905" y="4909"/>
                    <a:pt x="2315" y="5110"/>
                  </a:cubicBezTo>
                  <a:cubicBezTo>
                    <a:pt x="2549" y="5223"/>
                    <a:pt x="2799" y="5292"/>
                    <a:pt x="3042" y="5292"/>
                  </a:cubicBezTo>
                  <a:cubicBezTo>
                    <a:pt x="3178" y="5292"/>
                    <a:pt x="3311" y="5270"/>
                    <a:pt x="3439" y="5224"/>
                  </a:cubicBezTo>
                  <a:cubicBezTo>
                    <a:pt x="3594" y="5169"/>
                    <a:pt x="3752" y="5088"/>
                    <a:pt x="3876" y="4959"/>
                  </a:cubicBezTo>
                  <a:cubicBezTo>
                    <a:pt x="3979" y="4858"/>
                    <a:pt x="4083" y="4739"/>
                    <a:pt x="4155" y="4601"/>
                  </a:cubicBezTo>
                  <a:cubicBezTo>
                    <a:pt x="4244" y="4429"/>
                    <a:pt x="4313" y="4247"/>
                    <a:pt x="4360" y="4059"/>
                  </a:cubicBezTo>
                  <a:cubicBezTo>
                    <a:pt x="4407" y="3854"/>
                    <a:pt x="4430" y="3644"/>
                    <a:pt x="4429" y="3433"/>
                  </a:cubicBezTo>
                  <a:cubicBezTo>
                    <a:pt x="4424" y="2968"/>
                    <a:pt x="4321" y="2509"/>
                    <a:pt x="4125" y="2089"/>
                  </a:cubicBezTo>
                  <a:cubicBezTo>
                    <a:pt x="3887" y="1587"/>
                    <a:pt x="3552" y="1195"/>
                    <a:pt x="3186" y="871"/>
                  </a:cubicBezTo>
                  <a:cubicBezTo>
                    <a:pt x="2836" y="563"/>
                    <a:pt x="2462" y="316"/>
                    <a:pt x="2099" y="48"/>
                  </a:cubicBezTo>
                  <a:cubicBezTo>
                    <a:pt x="2060" y="17"/>
                    <a:pt x="2012" y="0"/>
                    <a:pt x="196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1"/>
            <p:cNvSpPr/>
            <p:nvPr/>
          </p:nvSpPr>
          <p:spPr>
            <a:xfrm>
              <a:off x="4171425" y="1659575"/>
              <a:ext cx="65700" cy="218375"/>
            </a:xfrm>
            <a:custGeom>
              <a:avLst/>
              <a:gdLst/>
              <a:ahLst/>
              <a:cxnLst/>
              <a:rect l="l" t="t" r="r" b="b"/>
              <a:pathLst>
                <a:path w="2628" h="8735" extrusionOk="0">
                  <a:moveTo>
                    <a:pt x="1443" y="976"/>
                  </a:moveTo>
                  <a:cubicBezTo>
                    <a:pt x="1439" y="984"/>
                    <a:pt x="1435" y="993"/>
                    <a:pt x="1430" y="1001"/>
                  </a:cubicBezTo>
                  <a:cubicBezTo>
                    <a:pt x="1433" y="992"/>
                    <a:pt x="1438" y="984"/>
                    <a:pt x="1443" y="976"/>
                  </a:cubicBezTo>
                  <a:close/>
                  <a:moveTo>
                    <a:pt x="1270" y="1"/>
                  </a:moveTo>
                  <a:cubicBezTo>
                    <a:pt x="1126" y="1"/>
                    <a:pt x="987" y="70"/>
                    <a:pt x="916" y="203"/>
                  </a:cubicBezTo>
                  <a:cubicBezTo>
                    <a:pt x="221" y="1521"/>
                    <a:pt x="1" y="3051"/>
                    <a:pt x="134" y="4525"/>
                  </a:cubicBezTo>
                  <a:cubicBezTo>
                    <a:pt x="271" y="6027"/>
                    <a:pt x="812" y="7533"/>
                    <a:pt x="1890" y="8617"/>
                  </a:cubicBezTo>
                  <a:cubicBezTo>
                    <a:pt x="1970" y="8695"/>
                    <a:pt x="2074" y="8735"/>
                    <a:pt x="2178" y="8735"/>
                  </a:cubicBezTo>
                  <a:cubicBezTo>
                    <a:pt x="2283" y="8735"/>
                    <a:pt x="2388" y="8695"/>
                    <a:pt x="2468" y="8615"/>
                  </a:cubicBezTo>
                  <a:cubicBezTo>
                    <a:pt x="2628" y="8457"/>
                    <a:pt x="2628" y="8197"/>
                    <a:pt x="2468" y="8039"/>
                  </a:cubicBezTo>
                  <a:cubicBezTo>
                    <a:pt x="2373" y="7940"/>
                    <a:pt x="2280" y="7840"/>
                    <a:pt x="2191" y="7735"/>
                  </a:cubicBezTo>
                  <a:cubicBezTo>
                    <a:pt x="2183" y="7732"/>
                    <a:pt x="2175" y="7729"/>
                    <a:pt x="2169" y="7726"/>
                  </a:cubicBezTo>
                  <a:cubicBezTo>
                    <a:pt x="2116" y="7690"/>
                    <a:pt x="2072" y="7643"/>
                    <a:pt x="2037" y="7588"/>
                  </a:cubicBezTo>
                  <a:cubicBezTo>
                    <a:pt x="2006" y="7544"/>
                    <a:pt x="1980" y="7496"/>
                    <a:pt x="1955" y="7455"/>
                  </a:cubicBezTo>
                  <a:cubicBezTo>
                    <a:pt x="1926" y="7409"/>
                    <a:pt x="1900" y="7362"/>
                    <a:pt x="1878" y="7314"/>
                  </a:cubicBezTo>
                  <a:cubicBezTo>
                    <a:pt x="1875" y="7304"/>
                    <a:pt x="1868" y="7295"/>
                    <a:pt x="1865" y="7286"/>
                  </a:cubicBezTo>
                  <a:cubicBezTo>
                    <a:pt x="1702" y="7029"/>
                    <a:pt x="1562" y="6761"/>
                    <a:pt x="1441" y="6484"/>
                  </a:cubicBezTo>
                  <a:cubicBezTo>
                    <a:pt x="1211" y="5928"/>
                    <a:pt x="1064" y="5347"/>
                    <a:pt x="978" y="4752"/>
                  </a:cubicBezTo>
                  <a:lnTo>
                    <a:pt x="978" y="4752"/>
                  </a:lnTo>
                  <a:cubicBezTo>
                    <a:pt x="981" y="4788"/>
                    <a:pt x="987" y="4826"/>
                    <a:pt x="992" y="4862"/>
                  </a:cubicBezTo>
                  <a:cubicBezTo>
                    <a:pt x="979" y="4784"/>
                    <a:pt x="970" y="4701"/>
                    <a:pt x="962" y="4621"/>
                  </a:cubicBezTo>
                  <a:cubicBezTo>
                    <a:pt x="951" y="4552"/>
                    <a:pt x="942" y="4482"/>
                    <a:pt x="935" y="4411"/>
                  </a:cubicBezTo>
                  <a:cubicBezTo>
                    <a:pt x="921" y="4286"/>
                    <a:pt x="913" y="4161"/>
                    <a:pt x="913" y="4035"/>
                  </a:cubicBezTo>
                  <a:cubicBezTo>
                    <a:pt x="913" y="4020"/>
                    <a:pt x="915" y="4004"/>
                    <a:pt x="916" y="3990"/>
                  </a:cubicBezTo>
                  <a:cubicBezTo>
                    <a:pt x="904" y="3542"/>
                    <a:pt x="926" y="3093"/>
                    <a:pt x="984" y="2648"/>
                  </a:cubicBezTo>
                  <a:lnTo>
                    <a:pt x="993" y="2581"/>
                  </a:lnTo>
                  <a:cubicBezTo>
                    <a:pt x="1006" y="2485"/>
                    <a:pt x="1018" y="2390"/>
                    <a:pt x="1035" y="2294"/>
                  </a:cubicBezTo>
                  <a:cubicBezTo>
                    <a:pt x="1057" y="2169"/>
                    <a:pt x="1086" y="2045"/>
                    <a:pt x="1118" y="1920"/>
                  </a:cubicBezTo>
                  <a:cubicBezTo>
                    <a:pt x="1131" y="1858"/>
                    <a:pt x="1147" y="1796"/>
                    <a:pt x="1162" y="1735"/>
                  </a:cubicBezTo>
                  <a:cubicBezTo>
                    <a:pt x="1180" y="1659"/>
                    <a:pt x="1201" y="1584"/>
                    <a:pt x="1226" y="1508"/>
                  </a:cubicBezTo>
                  <a:cubicBezTo>
                    <a:pt x="1237" y="1475"/>
                    <a:pt x="1255" y="1444"/>
                    <a:pt x="1277" y="1416"/>
                  </a:cubicBezTo>
                  <a:cubicBezTo>
                    <a:pt x="1319" y="1289"/>
                    <a:pt x="1364" y="1164"/>
                    <a:pt x="1414" y="1043"/>
                  </a:cubicBezTo>
                  <a:cubicBezTo>
                    <a:pt x="1480" y="896"/>
                    <a:pt x="1549" y="752"/>
                    <a:pt x="1621" y="614"/>
                  </a:cubicBezTo>
                  <a:cubicBezTo>
                    <a:pt x="1727" y="417"/>
                    <a:pt x="1676" y="171"/>
                    <a:pt x="1479" y="57"/>
                  </a:cubicBezTo>
                  <a:cubicBezTo>
                    <a:pt x="1416" y="19"/>
                    <a:pt x="1344" y="1"/>
                    <a:pt x="127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1"/>
            <p:cNvSpPr/>
            <p:nvPr/>
          </p:nvSpPr>
          <p:spPr>
            <a:xfrm>
              <a:off x="4481075" y="1639575"/>
              <a:ext cx="53375" cy="223500"/>
            </a:xfrm>
            <a:custGeom>
              <a:avLst/>
              <a:gdLst/>
              <a:ahLst/>
              <a:cxnLst/>
              <a:rect l="l" t="t" r="r" b="b"/>
              <a:pathLst>
                <a:path w="2135" h="8940" extrusionOk="0">
                  <a:moveTo>
                    <a:pt x="520" y="1424"/>
                  </a:moveTo>
                  <a:cubicBezTo>
                    <a:pt x="520" y="1424"/>
                    <a:pt x="521" y="1425"/>
                    <a:pt x="521" y="1425"/>
                  </a:cubicBezTo>
                  <a:lnTo>
                    <a:pt x="521" y="1425"/>
                  </a:lnTo>
                  <a:cubicBezTo>
                    <a:pt x="521" y="1425"/>
                    <a:pt x="521" y="1424"/>
                    <a:pt x="520" y="1424"/>
                  </a:cubicBezTo>
                  <a:close/>
                  <a:moveTo>
                    <a:pt x="461" y="1"/>
                  </a:moveTo>
                  <a:cubicBezTo>
                    <a:pt x="391" y="2"/>
                    <a:pt x="322" y="21"/>
                    <a:pt x="261" y="55"/>
                  </a:cubicBezTo>
                  <a:lnTo>
                    <a:pt x="259" y="55"/>
                  </a:lnTo>
                  <a:cubicBezTo>
                    <a:pt x="66" y="171"/>
                    <a:pt x="1" y="420"/>
                    <a:pt x="112" y="617"/>
                  </a:cubicBezTo>
                  <a:cubicBezTo>
                    <a:pt x="264" y="879"/>
                    <a:pt x="401" y="1148"/>
                    <a:pt x="522" y="1425"/>
                  </a:cubicBezTo>
                  <a:cubicBezTo>
                    <a:pt x="522" y="1425"/>
                    <a:pt x="521" y="1425"/>
                    <a:pt x="521" y="1425"/>
                  </a:cubicBezTo>
                  <a:lnTo>
                    <a:pt x="521" y="1425"/>
                  </a:lnTo>
                  <a:cubicBezTo>
                    <a:pt x="533" y="1454"/>
                    <a:pt x="544" y="1482"/>
                    <a:pt x="555" y="1511"/>
                  </a:cubicBezTo>
                  <a:cubicBezTo>
                    <a:pt x="611" y="1610"/>
                    <a:pt x="657" y="1712"/>
                    <a:pt x="694" y="1818"/>
                  </a:cubicBezTo>
                  <a:cubicBezTo>
                    <a:pt x="735" y="1940"/>
                    <a:pt x="773" y="2061"/>
                    <a:pt x="809" y="2186"/>
                  </a:cubicBezTo>
                  <a:cubicBezTo>
                    <a:pt x="827" y="2250"/>
                    <a:pt x="843" y="2315"/>
                    <a:pt x="856" y="2379"/>
                  </a:cubicBezTo>
                  <a:cubicBezTo>
                    <a:pt x="1006" y="2894"/>
                    <a:pt x="1120" y="3420"/>
                    <a:pt x="1198" y="3951"/>
                  </a:cubicBezTo>
                  <a:cubicBezTo>
                    <a:pt x="1306" y="4781"/>
                    <a:pt x="1327" y="5624"/>
                    <a:pt x="1219" y="6462"/>
                  </a:cubicBezTo>
                  <a:cubicBezTo>
                    <a:pt x="1147" y="6908"/>
                    <a:pt x="1039" y="7342"/>
                    <a:pt x="873" y="7763"/>
                  </a:cubicBezTo>
                  <a:cubicBezTo>
                    <a:pt x="788" y="7957"/>
                    <a:pt x="690" y="8145"/>
                    <a:pt x="580" y="8327"/>
                  </a:cubicBezTo>
                  <a:cubicBezTo>
                    <a:pt x="463" y="8513"/>
                    <a:pt x="538" y="8773"/>
                    <a:pt x="726" y="8884"/>
                  </a:cubicBezTo>
                  <a:cubicBezTo>
                    <a:pt x="789" y="8922"/>
                    <a:pt x="858" y="8940"/>
                    <a:pt x="926" y="8940"/>
                  </a:cubicBezTo>
                  <a:cubicBezTo>
                    <a:pt x="1067" y="8940"/>
                    <a:pt x="1204" y="8865"/>
                    <a:pt x="1285" y="8739"/>
                  </a:cubicBezTo>
                  <a:cubicBezTo>
                    <a:pt x="1649" y="8151"/>
                    <a:pt x="1862" y="7489"/>
                    <a:pt x="1984" y="6813"/>
                  </a:cubicBezTo>
                  <a:cubicBezTo>
                    <a:pt x="2119" y="6061"/>
                    <a:pt x="2135" y="5293"/>
                    <a:pt x="2080" y="4533"/>
                  </a:cubicBezTo>
                  <a:cubicBezTo>
                    <a:pt x="2022" y="3757"/>
                    <a:pt x="1878" y="2986"/>
                    <a:pt x="1671" y="2241"/>
                  </a:cubicBezTo>
                  <a:cubicBezTo>
                    <a:pt x="1469" y="1533"/>
                    <a:pt x="1192" y="837"/>
                    <a:pt x="818" y="203"/>
                  </a:cubicBezTo>
                  <a:cubicBezTo>
                    <a:pt x="743" y="77"/>
                    <a:pt x="607" y="1"/>
                    <a:pt x="46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1"/>
            <p:cNvSpPr/>
            <p:nvPr/>
          </p:nvSpPr>
          <p:spPr>
            <a:xfrm>
              <a:off x="4494000" y="1675050"/>
              <a:ext cx="100" cy="125"/>
            </a:xfrm>
            <a:custGeom>
              <a:avLst/>
              <a:gdLst/>
              <a:ahLst/>
              <a:cxnLst/>
              <a:rect l="l" t="t" r="r" b="b"/>
              <a:pathLst>
                <a:path w="4" h="5" extrusionOk="0">
                  <a:moveTo>
                    <a:pt x="0" y="0"/>
                  </a:moveTo>
                  <a:cubicBezTo>
                    <a:pt x="0" y="2"/>
                    <a:pt x="0" y="3"/>
                    <a:pt x="3" y="5"/>
                  </a:cubicBez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1"/>
            <p:cNvSpPr/>
            <p:nvPr/>
          </p:nvSpPr>
          <p:spPr>
            <a:xfrm>
              <a:off x="4217300" y="1844025"/>
              <a:ext cx="297575" cy="42550"/>
            </a:xfrm>
            <a:custGeom>
              <a:avLst/>
              <a:gdLst/>
              <a:ahLst/>
              <a:cxnLst/>
              <a:rect l="l" t="t" r="r" b="b"/>
              <a:pathLst>
                <a:path w="11903" h="1702" extrusionOk="0">
                  <a:moveTo>
                    <a:pt x="11494" y="0"/>
                  </a:moveTo>
                  <a:cubicBezTo>
                    <a:pt x="11435" y="2"/>
                    <a:pt x="11378" y="13"/>
                    <a:pt x="11322" y="30"/>
                  </a:cubicBezTo>
                  <a:cubicBezTo>
                    <a:pt x="11164" y="81"/>
                    <a:pt x="11009" y="128"/>
                    <a:pt x="10849" y="175"/>
                  </a:cubicBezTo>
                  <a:cubicBezTo>
                    <a:pt x="8991" y="681"/>
                    <a:pt x="7068" y="863"/>
                    <a:pt x="5147" y="893"/>
                  </a:cubicBezTo>
                  <a:cubicBezTo>
                    <a:pt x="5164" y="891"/>
                    <a:pt x="5183" y="889"/>
                    <a:pt x="5202" y="888"/>
                  </a:cubicBezTo>
                  <a:lnTo>
                    <a:pt x="5202" y="888"/>
                  </a:lnTo>
                  <a:cubicBezTo>
                    <a:pt x="5099" y="889"/>
                    <a:pt x="4996" y="889"/>
                    <a:pt x="4893" y="889"/>
                  </a:cubicBezTo>
                  <a:cubicBezTo>
                    <a:pt x="3421" y="889"/>
                    <a:pt x="1949" y="796"/>
                    <a:pt x="483" y="653"/>
                  </a:cubicBezTo>
                  <a:cubicBezTo>
                    <a:pt x="468" y="651"/>
                    <a:pt x="453" y="651"/>
                    <a:pt x="438" y="651"/>
                  </a:cubicBezTo>
                  <a:cubicBezTo>
                    <a:pt x="235" y="651"/>
                    <a:pt x="52" y="798"/>
                    <a:pt x="29" y="1007"/>
                  </a:cubicBezTo>
                  <a:cubicBezTo>
                    <a:pt x="1" y="1224"/>
                    <a:pt x="163" y="1442"/>
                    <a:pt x="383" y="1462"/>
                  </a:cubicBezTo>
                  <a:cubicBezTo>
                    <a:pt x="1878" y="1612"/>
                    <a:pt x="3380" y="1701"/>
                    <a:pt x="4884" y="1701"/>
                  </a:cubicBezTo>
                  <a:cubicBezTo>
                    <a:pt x="5251" y="1701"/>
                    <a:pt x="5620" y="1696"/>
                    <a:pt x="5988" y="1685"/>
                  </a:cubicBezTo>
                  <a:cubicBezTo>
                    <a:pt x="7904" y="1624"/>
                    <a:pt x="9816" y="1361"/>
                    <a:pt x="11645" y="784"/>
                  </a:cubicBezTo>
                  <a:cubicBezTo>
                    <a:pt x="11742" y="752"/>
                    <a:pt x="11825" y="653"/>
                    <a:pt x="11862" y="562"/>
                  </a:cubicBezTo>
                  <a:cubicBezTo>
                    <a:pt x="11903" y="460"/>
                    <a:pt x="11901" y="346"/>
                    <a:pt x="11859" y="243"/>
                  </a:cubicBezTo>
                  <a:cubicBezTo>
                    <a:pt x="11817" y="146"/>
                    <a:pt x="11737" y="69"/>
                    <a:pt x="11638" y="30"/>
                  </a:cubicBezTo>
                  <a:cubicBezTo>
                    <a:pt x="11593" y="11"/>
                    <a:pt x="11543" y="0"/>
                    <a:pt x="1149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1"/>
            <p:cNvSpPr/>
            <p:nvPr/>
          </p:nvSpPr>
          <p:spPr>
            <a:xfrm>
              <a:off x="4196075" y="1629050"/>
              <a:ext cx="305000" cy="48150"/>
            </a:xfrm>
            <a:custGeom>
              <a:avLst/>
              <a:gdLst/>
              <a:ahLst/>
              <a:cxnLst/>
              <a:rect l="l" t="t" r="r" b="b"/>
              <a:pathLst>
                <a:path w="12200" h="1926" extrusionOk="0">
                  <a:moveTo>
                    <a:pt x="7698" y="0"/>
                  </a:moveTo>
                  <a:cubicBezTo>
                    <a:pt x="7156" y="0"/>
                    <a:pt x="6614" y="19"/>
                    <a:pt x="6073" y="52"/>
                  </a:cubicBezTo>
                  <a:lnTo>
                    <a:pt x="6073" y="51"/>
                  </a:lnTo>
                  <a:cubicBezTo>
                    <a:pt x="4108" y="169"/>
                    <a:pt x="2166" y="536"/>
                    <a:pt x="294" y="1143"/>
                  </a:cubicBezTo>
                  <a:cubicBezTo>
                    <a:pt x="82" y="1214"/>
                    <a:pt x="1" y="1491"/>
                    <a:pt x="81" y="1679"/>
                  </a:cubicBezTo>
                  <a:cubicBezTo>
                    <a:pt x="123" y="1777"/>
                    <a:pt x="203" y="1854"/>
                    <a:pt x="300" y="1896"/>
                  </a:cubicBezTo>
                  <a:cubicBezTo>
                    <a:pt x="350" y="1917"/>
                    <a:pt x="398" y="1926"/>
                    <a:pt x="445" y="1926"/>
                  </a:cubicBezTo>
                  <a:cubicBezTo>
                    <a:pt x="503" y="1926"/>
                    <a:pt x="560" y="1913"/>
                    <a:pt x="619" y="1893"/>
                  </a:cubicBezTo>
                  <a:cubicBezTo>
                    <a:pt x="871" y="1812"/>
                    <a:pt x="1124" y="1735"/>
                    <a:pt x="1379" y="1662"/>
                  </a:cubicBezTo>
                  <a:cubicBezTo>
                    <a:pt x="1385" y="1660"/>
                    <a:pt x="1391" y="1658"/>
                    <a:pt x="1397" y="1657"/>
                  </a:cubicBezTo>
                  <a:lnTo>
                    <a:pt x="1397" y="1657"/>
                  </a:lnTo>
                  <a:cubicBezTo>
                    <a:pt x="1401" y="1655"/>
                    <a:pt x="1405" y="1654"/>
                    <a:pt x="1410" y="1653"/>
                  </a:cubicBezTo>
                  <a:lnTo>
                    <a:pt x="1410" y="1653"/>
                  </a:lnTo>
                  <a:cubicBezTo>
                    <a:pt x="1405" y="1654"/>
                    <a:pt x="1401" y="1655"/>
                    <a:pt x="1397" y="1657"/>
                  </a:cubicBezTo>
                  <a:lnTo>
                    <a:pt x="1397" y="1657"/>
                  </a:lnTo>
                  <a:cubicBezTo>
                    <a:pt x="1392" y="1658"/>
                    <a:pt x="1388" y="1660"/>
                    <a:pt x="1383" y="1662"/>
                  </a:cubicBezTo>
                  <a:cubicBezTo>
                    <a:pt x="1398" y="1657"/>
                    <a:pt x="1413" y="1652"/>
                    <a:pt x="1427" y="1649"/>
                  </a:cubicBezTo>
                  <a:lnTo>
                    <a:pt x="1427" y="1649"/>
                  </a:lnTo>
                  <a:cubicBezTo>
                    <a:pt x="1422" y="1650"/>
                    <a:pt x="1416" y="1652"/>
                    <a:pt x="1410" y="1653"/>
                  </a:cubicBezTo>
                  <a:lnTo>
                    <a:pt x="1410" y="1653"/>
                  </a:lnTo>
                  <a:cubicBezTo>
                    <a:pt x="3398" y="1106"/>
                    <a:pt x="5451" y="836"/>
                    <a:pt x="7512" y="815"/>
                  </a:cubicBezTo>
                  <a:lnTo>
                    <a:pt x="7402" y="815"/>
                  </a:lnTo>
                  <a:cubicBezTo>
                    <a:pt x="7442" y="814"/>
                    <a:pt x="7482" y="814"/>
                    <a:pt x="7522" y="814"/>
                  </a:cubicBezTo>
                  <a:cubicBezTo>
                    <a:pt x="8205" y="814"/>
                    <a:pt x="8888" y="840"/>
                    <a:pt x="9570" y="898"/>
                  </a:cubicBezTo>
                  <a:cubicBezTo>
                    <a:pt x="10292" y="959"/>
                    <a:pt x="11023" y="1045"/>
                    <a:pt x="11729" y="1211"/>
                  </a:cubicBezTo>
                  <a:cubicBezTo>
                    <a:pt x="11748" y="1215"/>
                    <a:pt x="11766" y="1216"/>
                    <a:pt x="11785" y="1216"/>
                  </a:cubicBezTo>
                  <a:cubicBezTo>
                    <a:pt x="11873" y="1216"/>
                    <a:pt x="11966" y="1178"/>
                    <a:pt x="12032" y="1128"/>
                  </a:cubicBezTo>
                  <a:cubicBezTo>
                    <a:pt x="12116" y="1059"/>
                    <a:pt x="12171" y="963"/>
                    <a:pt x="12185" y="857"/>
                  </a:cubicBezTo>
                  <a:cubicBezTo>
                    <a:pt x="12199" y="749"/>
                    <a:pt x="12169" y="639"/>
                    <a:pt x="12102" y="553"/>
                  </a:cubicBezTo>
                  <a:cubicBezTo>
                    <a:pt x="12029" y="461"/>
                    <a:pt x="11939" y="425"/>
                    <a:pt x="11831" y="400"/>
                  </a:cubicBezTo>
                  <a:cubicBezTo>
                    <a:pt x="11352" y="287"/>
                    <a:pt x="10864" y="221"/>
                    <a:pt x="10378" y="160"/>
                  </a:cubicBezTo>
                  <a:cubicBezTo>
                    <a:pt x="9905" y="99"/>
                    <a:pt x="9429" y="65"/>
                    <a:pt x="8954" y="36"/>
                  </a:cubicBezTo>
                  <a:cubicBezTo>
                    <a:pt x="8537" y="11"/>
                    <a:pt x="8116" y="0"/>
                    <a:pt x="769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1"/>
            <p:cNvSpPr/>
            <p:nvPr/>
          </p:nvSpPr>
          <p:spPr>
            <a:xfrm>
              <a:off x="4216950" y="1688375"/>
              <a:ext cx="53650" cy="161500"/>
            </a:xfrm>
            <a:custGeom>
              <a:avLst/>
              <a:gdLst/>
              <a:ahLst/>
              <a:cxnLst/>
              <a:rect l="l" t="t" r="r" b="b"/>
              <a:pathLst>
                <a:path w="2146" h="6460" extrusionOk="0">
                  <a:moveTo>
                    <a:pt x="464" y="1"/>
                  </a:moveTo>
                  <a:cubicBezTo>
                    <a:pt x="393" y="1"/>
                    <a:pt x="325" y="18"/>
                    <a:pt x="262" y="54"/>
                  </a:cubicBezTo>
                  <a:cubicBezTo>
                    <a:pt x="71" y="165"/>
                    <a:pt x="0" y="425"/>
                    <a:pt x="115" y="613"/>
                  </a:cubicBezTo>
                  <a:cubicBezTo>
                    <a:pt x="284" y="893"/>
                    <a:pt x="433" y="1186"/>
                    <a:pt x="563" y="1487"/>
                  </a:cubicBezTo>
                  <a:cubicBezTo>
                    <a:pt x="804" y="2093"/>
                    <a:pt x="968" y="2727"/>
                    <a:pt x="1053" y="3373"/>
                  </a:cubicBezTo>
                  <a:cubicBezTo>
                    <a:pt x="1125" y="4020"/>
                    <a:pt x="1125" y="4674"/>
                    <a:pt x="1053" y="5321"/>
                  </a:cubicBezTo>
                  <a:cubicBezTo>
                    <a:pt x="1024" y="5531"/>
                    <a:pt x="990" y="5738"/>
                    <a:pt x="946" y="5943"/>
                  </a:cubicBezTo>
                  <a:cubicBezTo>
                    <a:pt x="901" y="6163"/>
                    <a:pt x="1007" y="6383"/>
                    <a:pt x="1231" y="6447"/>
                  </a:cubicBezTo>
                  <a:cubicBezTo>
                    <a:pt x="1264" y="6456"/>
                    <a:pt x="1298" y="6460"/>
                    <a:pt x="1332" y="6460"/>
                  </a:cubicBezTo>
                  <a:cubicBezTo>
                    <a:pt x="1511" y="6460"/>
                    <a:pt x="1697" y="6344"/>
                    <a:pt x="1735" y="6160"/>
                  </a:cubicBezTo>
                  <a:cubicBezTo>
                    <a:pt x="2145" y="4148"/>
                    <a:pt x="1895" y="1977"/>
                    <a:pt x="822" y="201"/>
                  </a:cubicBezTo>
                  <a:cubicBezTo>
                    <a:pt x="746" y="78"/>
                    <a:pt x="609" y="1"/>
                    <a:pt x="46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1"/>
            <p:cNvSpPr/>
            <p:nvPr/>
          </p:nvSpPr>
          <p:spPr>
            <a:xfrm>
              <a:off x="5299825" y="4065075"/>
              <a:ext cx="125850" cy="178600"/>
            </a:xfrm>
            <a:custGeom>
              <a:avLst/>
              <a:gdLst/>
              <a:ahLst/>
              <a:cxnLst/>
              <a:rect l="l" t="t" r="r" b="b"/>
              <a:pathLst>
                <a:path w="5034" h="7144" extrusionOk="0">
                  <a:moveTo>
                    <a:pt x="4960" y="719"/>
                  </a:moveTo>
                  <a:lnTo>
                    <a:pt x="4960" y="719"/>
                  </a:lnTo>
                  <a:cubicBezTo>
                    <a:pt x="4959" y="727"/>
                    <a:pt x="4957" y="734"/>
                    <a:pt x="4955" y="741"/>
                  </a:cubicBezTo>
                  <a:cubicBezTo>
                    <a:pt x="4957" y="734"/>
                    <a:pt x="4959" y="727"/>
                    <a:pt x="4960" y="719"/>
                  </a:cubicBezTo>
                  <a:close/>
                  <a:moveTo>
                    <a:pt x="3880" y="4907"/>
                  </a:moveTo>
                  <a:cubicBezTo>
                    <a:pt x="3878" y="4913"/>
                    <a:pt x="3877" y="4918"/>
                    <a:pt x="3876" y="4923"/>
                  </a:cubicBezTo>
                  <a:lnTo>
                    <a:pt x="3876" y="4923"/>
                  </a:lnTo>
                  <a:cubicBezTo>
                    <a:pt x="3877" y="4918"/>
                    <a:pt x="3879" y="4912"/>
                    <a:pt x="3880" y="4907"/>
                  </a:cubicBezTo>
                  <a:close/>
                  <a:moveTo>
                    <a:pt x="3876" y="4923"/>
                  </a:moveTo>
                  <a:cubicBezTo>
                    <a:pt x="3876" y="4924"/>
                    <a:pt x="3875" y="4925"/>
                    <a:pt x="3875" y="4926"/>
                  </a:cubicBezTo>
                  <a:cubicBezTo>
                    <a:pt x="3875" y="4925"/>
                    <a:pt x="3876" y="4924"/>
                    <a:pt x="3876" y="4923"/>
                  </a:cubicBezTo>
                  <a:close/>
                  <a:moveTo>
                    <a:pt x="1483" y="5706"/>
                  </a:moveTo>
                  <a:cubicBezTo>
                    <a:pt x="1494" y="5725"/>
                    <a:pt x="1508" y="5747"/>
                    <a:pt x="1522" y="5769"/>
                  </a:cubicBezTo>
                  <a:cubicBezTo>
                    <a:pt x="1508" y="5747"/>
                    <a:pt x="1494" y="5726"/>
                    <a:pt x="1483" y="5706"/>
                  </a:cubicBezTo>
                  <a:close/>
                  <a:moveTo>
                    <a:pt x="3476" y="5925"/>
                  </a:moveTo>
                  <a:lnTo>
                    <a:pt x="3437" y="5966"/>
                  </a:lnTo>
                  <a:cubicBezTo>
                    <a:pt x="3448" y="5950"/>
                    <a:pt x="3462" y="5938"/>
                    <a:pt x="3476" y="5925"/>
                  </a:cubicBezTo>
                  <a:close/>
                  <a:moveTo>
                    <a:pt x="4613" y="1"/>
                  </a:moveTo>
                  <a:cubicBezTo>
                    <a:pt x="4550" y="1"/>
                    <a:pt x="4486" y="15"/>
                    <a:pt x="4429" y="43"/>
                  </a:cubicBezTo>
                  <a:lnTo>
                    <a:pt x="4431" y="43"/>
                  </a:lnTo>
                  <a:cubicBezTo>
                    <a:pt x="4343" y="84"/>
                    <a:pt x="4248" y="176"/>
                    <a:pt x="4226" y="273"/>
                  </a:cubicBezTo>
                  <a:cubicBezTo>
                    <a:pt x="4135" y="685"/>
                    <a:pt x="4058" y="1100"/>
                    <a:pt x="4038" y="1521"/>
                  </a:cubicBezTo>
                  <a:cubicBezTo>
                    <a:pt x="4018" y="1869"/>
                    <a:pt x="4024" y="2221"/>
                    <a:pt x="4024" y="2572"/>
                  </a:cubicBezTo>
                  <a:cubicBezTo>
                    <a:pt x="4024" y="3350"/>
                    <a:pt x="4021" y="4137"/>
                    <a:pt x="3880" y="4907"/>
                  </a:cubicBezTo>
                  <a:cubicBezTo>
                    <a:pt x="3883" y="4897"/>
                    <a:pt x="3885" y="4887"/>
                    <a:pt x="3888" y="4876"/>
                  </a:cubicBezTo>
                  <a:lnTo>
                    <a:pt x="3888" y="4876"/>
                  </a:lnTo>
                  <a:cubicBezTo>
                    <a:pt x="3885" y="4892"/>
                    <a:pt x="3881" y="4908"/>
                    <a:pt x="3876" y="4923"/>
                  </a:cubicBezTo>
                  <a:lnTo>
                    <a:pt x="3876" y="4923"/>
                  </a:lnTo>
                  <a:cubicBezTo>
                    <a:pt x="3876" y="4923"/>
                    <a:pt x="3876" y="4923"/>
                    <a:pt x="3876" y="4923"/>
                  </a:cubicBezTo>
                  <a:lnTo>
                    <a:pt x="3876" y="4923"/>
                  </a:lnTo>
                  <a:cubicBezTo>
                    <a:pt x="3876" y="4923"/>
                    <a:pt x="3876" y="4923"/>
                    <a:pt x="3876" y="4923"/>
                  </a:cubicBezTo>
                  <a:lnTo>
                    <a:pt x="3876" y="4923"/>
                  </a:lnTo>
                  <a:cubicBezTo>
                    <a:pt x="3876" y="4923"/>
                    <a:pt x="3876" y="4923"/>
                    <a:pt x="3876" y="4923"/>
                  </a:cubicBezTo>
                  <a:lnTo>
                    <a:pt x="3876" y="4923"/>
                  </a:lnTo>
                  <a:cubicBezTo>
                    <a:pt x="3876" y="4925"/>
                    <a:pt x="3875" y="4927"/>
                    <a:pt x="3875" y="4929"/>
                  </a:cubicBezTo>
                  <a:lnTo>
                    <a:pt x="3875" y="4929"/>
                  </a:lnTo>
                  <a:cubicBezTo>
                    <a:pt x="3875" y="4928"/>
                    <a:pt x="3875" y="4927"/>
                    <a:pt x="3875" y="4926"/>
                  </a:cubicBezTo>
                  <a:lnTo>
                    <a:pt x="3875" y="4926"/>
                  </a:lnTo>
                  <a:cubicBezTo>
                    <a:pt x="3875" y="4928"/>
                    <a:pt x="3875" y="4929"/>
                    <a:pt x="3875" y="4930"/>
                  </a:cubicBezTo>
                  <a:lnTo>
                    <a:pt x="3875" y="4930"/>
                  </a:lnTo>
                  <a:cubicBezTo>
                    <a:pt x="3875" y="4930"/>
                    <a:pt x="3875" y="4930"/>
                    <a:pt x="3875" y="4930"/>
                  </a:cubicBezTo>
                  <a:lnTo>
                    <a:pt x="3875" y="4930"/>
                  </a:lnTo>
                  <a:cubicBezTo>
                    <a:pt x="3875" y="4930"/>
                    <a:pt x="3875" y="4930"/>
                    <a:pt x="3875" y="4931"/>
                  </a:cubicBezTo>
                  <a:lnTo>
                    <a:pt x="3875" y="4931"/>
                  </a:lnTo>
                  <a:cubicBezTo>
                    <a:pt x="3875" y="4930"/>
                    <a:pt x="3875" y="4930"/>
                    <a:pt x="3875" y="4930"/>
                  </a:cubicBezTo>
                  <a:lnTo>
                    <a:pt x="3875" y="4930"/>
                  </a:lnTo>
                  <a:cubicBezTo>
                    <a:pt x="3874" y="4934"/>
                    <a:pt x="3872" y="4937"/>
                    <a:pt x="3872" y="4940"/>
                  </a:cubicBezTo>
                  <a:cubicBezTo>
                    <a:pt x="3873" y="4937"/>
                    <a:pt x="3874" y="4934"/>
                    <a:pt x="3875" y="4931"/>
                  </a:cubicBezTo>
                  <a:lnTo>
                    <a:pt x="3875" y="4931"/>
                  </a:lnTo>
                  <a:cubicBezTo>
                    <a:pt x="3872" y="4949"/>
                    <a:pt x="3869" y="4967"/>
                    <a:pt x="3864" y="4986"/>
                  </a:cubicBezTo>
                  <a:cubicBezTo>
                    <a:pt x="3867" y="4970"/>
                    <a:pt x="3870" y="4954"/>
                    <a:pt x="3872" y="4940"/>
                  </a:cubicBezTo>
                  <a:lnTo>
                    <a:pt x="3872" y="4940"/>
                  </a:lnTo>
                  <a:cubicBezTo>
                    <a:pt x="3817" y="5183"/>
                    <a:pt x="3741" y="5419"/>
                    <a:pt x="3640" y="5648"/>
                  </a:cubicBezTo>
                  <a:cubicBezTo>
                    <a:pt x="3579" y="5761"/>
                    <a:pt x="3510" y="5869"/>
                    <a:pt x="3431" y="5971"/>
                  </a:cubicBezTo>
                  <a:cubicBezTo>
                    <a:pt x="3365" y="6039"/>
                    <a:pt x="3294" y="6102"/>
                    <a:pt x="3219" y="6160"/>
                  </a:cubicBezTo>
                  <a:cubicBezTo>
                    <a:pt x="3150" y="6199"/>
                    <a:pt x="3080" y="6234"/>
                    <a:pt x="3006" y="6265"/>
                  </a:cubicBezTo>
                  <a:cubicBezTo>
                    <a:pt x="2903" y="6295"/>
                    <a:pt x="2798" y="6315"/>
                    <a:pt x="2692" y="6328"/>
                  </a:cubicBezTo>
                  <a:cubicBezTo>
                    <a:pt x="2664" y="6329"/>
                    <a:pt x="2637" y="6329"/>
                    <a:pt x="2610" y="6329"/>
                  </a:cubicBezTo>
                  <a:cubicBezTo>
                    <a:pt x="2510" y="6329"/>
                    <a:pt x="2410" y="6322"/>
                    <a:pt x="2311" y="6307"/>
                  </a:cubicBezTo>
                  <a:cubicBezTo>
                    <a:pt x="2209" y="6281"/>
                    <a:pt x="2109" y="6246"/>
                    <a:pt x="2014" y="6204"/>
                  </a:cubicBezTo>
                  <a:cubicBezTo>
                    <a:pt x="1920" y="6151"/>
                    <a:pt x="1832" y="6090"/>
                    <a:pt x="1749" y="6021"/>
                  </a:cubicBezTo>
                  <a:cubicBezTo>
                    <a:pt x="1649" y="5919"/>
                    <a:pt x="1555" y="5808"/>
                    <a:pt x="1473" y="5690"/>
                  </a:cubicBezTo>
                  <a:cubicBezTo>
                    <a:pt x="1347" y="5482"/>
                    <a:pt x="1240" y="5261"/>
                    <a:pt x="1157" y="5033"/>
                  </a:cubicBezTo>
                  <a:cubicBezTo>
                    <a:pt x="974" y="4472"/>
                    <a:pt x="885" y="3890"/>
                    <a:pt x="844" y="3304"/>
                  </a:cubicBezTo>
                  <a:cubicBezTo>
                    <a:pt x="816" y="2777"/>
                    <a:pt x="822" y="2243"/>
                    <a:pt x="888" y="1720"/>
                  </a:cubicBezTo>
                  <a:cubicBezTo>
                    <a:pt x="916" y="1496"/>
                    <a:pt x="720" y="1297"/>
                    <a:pt x="509" y="1281"/>
                  </a:cubicBezTo>
                  <a:cubicBezTo>
                    <a:pt x="499" y="1281"/>
                    <a:pt x="490" y="1280"/>
                    <a:pt x="480" y="1280"/>
                  </a:cubicBezTo>
                  <a:cubicBezTo>
                    <a:pt x="264" y="1280"/>
                    <a:pt x="101" y="1450"/>
                    <a:pt x="74" y="1662"/>
                  </a:cubicBezTo>
                  <a:cubicBezTo>
                    <a:pt x="9" y="2169"/>
                    <a:pt x="0" y="2680"/>
                    <a:pt x="25" y="3192"/>
                  </a:cubicBezTo>
                  <a:cubicBezTo>
                    <a:pt x="55" y="3843"/>
                    <a:pt x="138" y="4491"/>
                    <a:pt x="329" y="5117"/>
                  </a:cubicBezTo>
                  <a:cubicBezTo>
                    <a:pt x="495" y="5659"/>
                    <a:pt x="752" y="6199"/>
                    <a:pt x="1171" y="6595"/>
                  </a:cubicBezTo>
                  <a:cubicBezTo>
                    <a:pt x="1376" y="6786"/>
                    <a:pt x="1616" y="6935"/>
                    <a:pt x="1877" y="7034"/>
                  </a:cubicBezTo>
                  <a:cubicBezTo>
                    <a:pt x="2097" y="7116"/>
                    <a:pt x="2326" y="7144"/>
                    <a:pt x="2556" y="7144"/>
                  </a:cubicBezTo>
                  <a:cubicBezTo>
                    <a:pt x="2655" y="7144"/>
                    <a:pt x="2753" y="7139"/>
                    <a:pt x="2851" y="7131"/>
                  </a:cubicBezTo>
                  <a:cubicBezTo>
                    <a:pt x="3124" y="7109"/>
                    <a:pt x="3395" y="7010"/>
                    <a:pt x="3625" y="6866"/>
                  </a:cubicBezTo>
                  <a:cubicBezTo>
                    <a:pt x="3855" y="6722"/>
                    <a:pt x="4046" y="6523"/>
                    <a:pt x="4206" y="6298"/>
                  </a:cubicBezTo>
                  <a:cubicBezTo>
                    <a:pt x="4362" y="6068"/>
                    <a:pt x="4473" y="5800"/>
                    <a:pt x="4556" y="5535"/>
                  </a:cubicBezTo>
                  <a:cubicBezTo>
                    <a:pt x="4658" y="5216"/>
                    <a:pt x="4716" y="4875"/>
                    <a:pt x="4761" y="4538"/>
                  </a:cubicBezTo>
                  <a:cubicBezTo>
                    <a:pt x="4844" y="3882"/>
                    <a:pt x="4841" y="3210"/>
                    <a:pt x="4838" y="2543"/>
                  </a:cubicBezTo>
                  <a:cubicBezTo>
                    <a:pt x="4838" y="2266"/>
                    <a:pt x="4838" y="1988"/>
                    <a:pt x="4847" y="1710"/>
                  </a:cubicBezTo>
                  <a:cubicBezTo>
                    <a:pt x="4860" y="1369"/>
                    <a:pt x="4899" y="1031"/>
                    <a:pt x="4965" y="697"/>
                  </a:cubicBezTo>
                  <a:lnTo>
                    <a:pt x="4965" y="697"/>
                  </a:lnTo>
                  <a:cubicBezTo>
                    <a:pt x="4976" y="646"/>
                    <a:pt x="4987" y="595"/>
                    <a:pt x="4998" y="544"/>
                  </a:cubicBezTo>
                  <a:cubicBezTo>
                    <a:pt x="5023" y="433"/>
                    <a:pt x="5034" y="334"/>
                    <a:pt x="4977" y="228"/>
                  </a:cubicBezTo>
                  <a:cubicBezTo>
                    <a:pt x="4930" y="132"/>
                    <a:pt x="4849" y="60"/>
                    <a:pt x="4749" y="24"/>
                  </a:cubicBezTo>
                  <a:cubicBezTo>
                    <a:pt x="4705" y="8"/>
                    <a:pt x="4660" y="1"/>
                    <a:pt x="4613"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1"/>
            <p:cNvSpPr/>
            <p:nvPr/>
          </p:nvSpPr>
          <p:spPr>
            <a:xfrm>
              <a:off x="5207050" y="4075775"/>
              <a:ext cx="124725" cy="172475"/>
            </a:xfrm>
            <a:custGeom>
              <a:avLst/>
              <a:gdLst/>
              <a:ahLst/>
              <a:cxnLst/>
              <a:rect l="l" t="t" r="r" b="b"/>
              <a:pathLst>
                <a:path w="4989" h="6899" extrusionOk="0">
                  <a:moveTo>
                    <a:pt x="981" y="0"/>
                  </a:moveTo>
                  <a:cubicBezTo>
                    <a:pt x="811" y="0"/>
                    <a:pt x="645" y="105"/>
                    <a:pt x="589" y="271"/>
                  </a:cubicBezTo>
                  <a:lnTo>
                    <a:pt x="591" y="271"/>
                  </a:lnTo>
                  <a:cubicBezTo>
                    <a:pt x="326" y="1112"/>
                    <a:pt x="121" y="1974"/>
                    <a:pt x="61" y="2854"/>
                  </a:cubicBezTo>
                  <a:cubicBezTo>
                    <a:pt x="0" y="3723"/>
                    <a:pt x="123" y="4634"/>
                    <a:pt x="559" y="5400"/>
                  </a:cubicBezTo>
                  <a:cubicBezTo>
                    <a:pt x="968" y="6119"/>
                    <a:pt x="1693" y="6635"/>
                    <a:pt x="2495" y="6825"/>
                  </a:cubicBezTo>
                  <a:cubicBezTo>
                    <a:pt x="2698" y="6874"/>
                    <a:pt x="2906" y="6898"/>
                    <a:pt x="3114" y="6898"/>
                  </a:cubicBezTo>
                  <a:cubicBezTo>
                    <a:pt x="3325" y="6898"/>
                    <a:pt x="3536" y="6873"/>
                    <a:pt x="3742" y="6822"/>
                  </a:cubicBezTo>
                  <a:cubicBezTo>
                    <a:pt x="4165" y="6715"/>
                    <a:pt x="4541" y="6476"/>
                    <a:pt x="4842" y="6167"/>
                  </a:cubicBezTo>
                  <a:cubicBezTo>
                    <a:pt x="4921" y="6083"/>
                    <a:pt x="4971" y="6001"/>
                    <a:pt x="4982" y="5885"/>
                  </a:cubicBezTo>
                  <a:cubicBezTo>
                    <a:pt x="4989" y="5777"/>
                    <a:pt x="4954" y="5671"/>
                    <a:pt x="4882" y="5588"/>
                  </a:cubicBezTo>
                  <a:cubicBezTo>
                    <a:pt x="4806" y="5500"/>
                    <a:pt x="4682" y="5449"/>
                    <a:pt x="4561" y="5449"/>
                  </a:cubicBezTo>
                  <a:cubicBezTo>
                    <a:pt x="4466" y="5449"/>
                    <a:pt x="4373" y="5480"/>
                    <a:pt x="4304" y="5549"/>
                  </a:cubicBezTo>
                  <a:cubicBezTo>
                    <a:pt x="4214" y="5643"/>
                    <a:pt x="4115" y="5732"/>
                    <a:pt x="4012" y="5812"/>
                  </a:cubicBezTo>
                  <a:cubicBezTo>
                    <a:pt x="3894" y="5885"/>
                    <a:pt x="3771" y="5948"/>
                    <a:pt x="3641" y="5998"/>
                  </a:cubicBezTo>
                  <a:cubicBezTo>
                    <a:pt x="3504" y="6037"/>
                    <a:pt x="3364" y="6066"/>
                    <a:pt x="3221" y="6081"/>
                  </a:cubicBezTo>
                  <a:cubicBezTo>
                    <a:pt x="3212" y="6081"/>
                    <a:pt x="3202" y="6081"/>
                    <a:pt x="3193" y="6081"/>
                  </a:cubicBezTo>
                  <a:cubicBezTo>
                    <a:pt x="3033" y="6081"/>
                    <a:pt x="2872" y="6069"/>
                    <a:pt x="2712" y="6042"/>
                  </a:cubicBezTo>
                  <a:cubicBezTo>
                    <a:pt x="2537" y="5997"/>
                    <a:pt x="2365" y="5936"/>
                    <a:pt x="2199" y="5860"/>
                  </a:cubicBezTo>
                  <a:cubicBezTo>
                    <a:pt x="1848" y="5687"/>
                    <a:pt x="1549" y="5424"/>
                    <a:pt x="1331" y="5098"/>
                  </a:cubicBezTo>
                  <a:cubicBezTo>
                    <a:pt x="1217" y="4913"/>
                    <a:pt x="1123" y="4719"/>
                    <a:pt x="1048" y="4516"/>
                  </a:cubicBezTo>
                  <a:cubicBezTo>
                    <a:pt x="949" y="4188"/>
                    <a:pt x="888" y="3850"/>
                    <a:pt x="865" y="3509"/>
                  </a:cubicBezTo>
                  <a:lnTo>
                    <a:pt x="865" y="3509"/>
                  </a:lnTo>
                  <a:cubicBezTo>
                    <a:pt x="868" y="3546"/>
                    <a:pt x="871" y="3582"/>
                    <a:pt x="874" y="3622"/>
                  </a:cubicBezTo>
                  <a:cubicBezTo>
                    <a:pt x="844" y="3006"/>
                    <a:pt x="909" y="2400"/>
                    <a:pt x="1028" y="1796"/>
                  </a:cubicBezTo>
                  <a:cubicBezTo>
                    <a:pt x="1118" y="1373"/>
                    <a:pt x="1233" y="955"/>
                    <a:pt x="1363" y="543"/>
                  </a:cubicBezTo>
                  <a:cubicBezTo>
                    <a:pt x="1430" y="329"/>
                    <a:pt x="1328" y="96"/>
                    <a:pt x="1114" y="22"/>
                  </a:cubicBezTo>
                  <a:cubicBezTo>
                    <a:pt x="1071" y="8"/>
                    <a:pt x="1026" y="0"/>
                    <a:pt x="981"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1"/>
            <p:cNvSpPr/>
            <p:nvPr/>
          </p:nvSpPr>
          <p:spPr>
            <a:xfrm>
              <a:off x="5111275" y="3930975"/>
              <a:ext cx="122950" cy="307525"/>
            </a:xfrm>
            <a:custGeom>
              <a:avLst/>
              <a:gdLst/>
              <a:ahLst/>
              <a:cxnLst/>
              <a:rect l="l" t="t" r="r" b="b"/>
              <a:pathLst>
                <a:path w="4918" h="12301" extrusionOk="0">
                  <a:moveTo>
                    <a:pt x="993" y="6239"/>
                  </a:moveTo>
                  <a:lnTo>
                    <a:pt x="993" y="6239"/>
                  </a:lnTo>
                  <a:cubicBezTo>
                    <a:pt x="992" y="6242"/>
                    <a:pt x="991" y="6245"/>
                    <a:pt x="991" y="6248"/>
                  </a:cubicBezTo>
                  <a:lnTo>
                    <a:pt x="991" y="6248"/>
                  </a:lnTo>
                  <a:cubicBezTo>
                    <a:pt x="992" y="6245"/>
                    <a:pt x="992" y="6242"/>
                    <a:pt x="993" y="6239"/>
                  </a:cubicBezTo>
                  <a:close/>
                  <a:moveTo>
                    <a:pt x="982" y="6290"/>
                  </a:moveTo>
                  <a:lnTo>
                    <a:pt x="982" y="6290"/>
                  </a:lnTo>
                  <a:cubicBezTo>
                    <a:pt x="981" y="6296"/>
                    <a:pt x="979" y="6303"/>
                    <a:pt x="977" y="6310"/>
                  </a:cubicBezTo>
                  <a:cubicBezTo>
                    <a:pt x="979" y="6304"/>
                    <a:pt x="980" y="6297"/>
                    <a:pt x="982" y="6290"/>
                  </a:cubicBezTo>
                  <a:close/>
                  <a:moveTo>
                    <a:pt x="1178" y="9683"/>
                  </a:moveTo>
                  <a:lnTo>
                    <a:pt x="1178" y="9683"/>
                  </a:lnTo>
                  <a:cubicBezTo>
                    <a:pt x="1182" y="9695"/>
                    <a:pt x="1187" y="9709"/>
                    <a:pt x="1190" y="9722"/>
                  </a:cubicBezTo>
                  <a:cubicBezTo>
                    <a:pt x="1185" y="9709"/>
                    <a:pt x="1181" y="9697"/>
                    <a:pt x="1178" y="9683"/>
                  </a:cubicBezTo>
                  <a:close/>
                  <a:moveTo>
                    <a:pt x="3639" y="11375"/>
                  </a:moveTo>
                  <a:cubicBezTo>
                    <a:pt x="3629" y="11378"/>
                    <a:pt x="3620" y="11383"/>
                    <a:pt x="3611" y="11385"/>
                  </a:cubicBezTo>
                  <a:lnTo>
                    <a:pt x="3639" y="11375"/>
                  </a:lnTo>
                  <a:close/>
                  <a:moveTo>
                    <a:pt x="4107" y="1"/>
                  </a:moveTo>
                  <a:cubicBezTo>
                    <a:pt x="4005" y="1"/>
                    <a:pt x="3924" y="43"/>
                    <a:pt x="3841" y="101"/>
                  </a:cubicBezTo>
                  <a:cubicBezTo>
                    <a:pt x="3122" y="610"/>
                    <a:pt x="2510" y="1233"/>
                    <a:pt x="1981" y="1941"/>
                  </a:cubicBezTo>
                  <a:cubicBezTo>
                    <a:pt x="1428" y="2678"/>
                    <a:pt x="1007" y="3517"/>
                    <a:pt x="681" y="4377"/>
                  </a:cubicBezTo>
                  <a:cubicBezTo>
                    <a:pt x="534" y="4773"/>
                    <a:pt x="410" y="5177"/>
                    <a:pt x="309" y="5585"/>
                  </a:cubicBezTo>
                  <a:cubicBezTo>
                    <a:pt x="207" y="5983"/>
                    <a:pt x="129" y="6387"/>
                    <a:pt x="72" y="6793"/>
                  </a:cubicBezTo>
                  <a:cubicBezTo>
                    <a:pt x="0" y="7333"/>
                    <a:pt x="27" y="7889"/>
                    <a:pt x="85" y="8429"/>
                  </a:cubicBezTo>
                  <a:cubicBezTo>
                    <a:pt x="143" y="9010"/>
                    <a:pt x="280" y="9575"/>
                    <a:pt x="470" y="10124"/>
                  </a:cubicBezTo>
                  <a:cubicBezTo>
                    <a:pt x="656" y="10657"/>
                    <a:pt x="940" y="11172"/>
                    <a:pt x="1336" y="11577"/>
                  </a:cubicBezTo>
                  <a:cubicBezTo>
                    <a:pt x="1530" y="11778"/>
                    <a:pt x="1757" y="11944"/>
                    <a:pt x="2007" y="12069"/>
                  </a:cubicBezTo>
                  <a:cubicBezTo>
                    <a:pt x="2252" y="12191"/>
                    <a:pt x="2512" y="12257"/>
                    <a:pt x="2786" y="12288"/>
                  </a:cubicBezTo>
                  <a:cubicBezTo>
                    <a:pt x="2855" y="12296"/>
                    <a:pt x="2926" y="12300"/>
                    <a:pt x="2997" y="12300"/>
                  </a:cubicBezTo>
                  <a:cubicBezTo>
                    <a:pt x="3232" y="12300"/>
                    <a:pt x="3471" y="12258"/>
                    <a:pt x="3697" y="12202"/>
                  </a:cubicBezTo>
                  <a:cubicBezTo>
                    <a:pt x="3852" y="12161"/>
                    <a:pt x="4005" y="12110"/>
                    <a:pt x="4156" y="12049"/>
                  </a:cubicBezTo>
                  <a:cubicBezTo>
                    <a:pt x="4370" y="11969"/>
                    <a:pt x="4555" y="11839"/>
                    <a:pt x="4740" y="11701"/>
                  </a:cubicBezTo>
                  <a:cubicBezTo>
                    <a:pt x="4918" y="11571"/>
                    <a:pt x="4916" y="11283"/>
                    <a:pt x="4779" y="11126"/>
                  </a:cubicBezTo>
                  <a:cubicBezTo>
                    <a:pt x="4708" y="11045"/>
                    <a:pt x="4606" y="10995"/>
                    <a:pt x="4498" y="10985"/>
                  </a:cubicBezTo>
                  <a:cubicBezTo>
                    <a:pt x="4491" y="10985"/>
                    <a:pt x="4483" y="10985"/>
                    <a:pt x="4476" y="10985"/>
                  </a:cubicBezTo>
                  <a:cubicBezTo>
                    <a:pt x="4371" y="10985"/>
                    <a:pt x="4289" y="11026"/>
                    <a:pt x="4204" y="11087"/>
                  </a:cubicBezTo>
                  <a:cubicBezTo>
                    <a:pt x="4168" y="11117"/>
                    <a:pt x="4129" y="11144"/>
                    <a:pt x="4090" y="11170"/>
                  </a:cubicBezTo>
                  <a:cubicBezTo>
                    <a:pt x="4091" y="11169"/>
                    <a:pt x="4094" y="11167"/>
                    <a:pt x="4096" y="11164"/>
                  </a:cubicBezTo>
                  <a:lnTo>
                    <a:pt x="4096" y="11164"/>
                  </a:lnTo>
                  <a:cubicBezTo>
                    <a:pt x="3966" y="11241"/>
                    <a:pt x="3828" y="11305"/>
                    <a:pt x="3687" y="11357"/>
                  </a:cubicBezTo>
                  <a:cubicBezTo>
                    <a:pt x="3495" y="11418"/>
                    <a:pt x="3296" y="11460"/>
                    <a:pt x="3096" y="11479"/>
                  </a:cubicBezTo>
                  <a:cubicBezTo>
                    <a:pt x="3075" y="11479"/>
                    <a:pt x="3054" y="11480"/>
                    <a:pt x="3033" y="11480"/>
                  </a:cubicBezTo>
                  <a:cubicBezTo>
                    <a:pt x="2918" y="11480"/>
                    <a:pt x="2804" y="11469"/>
                    <a:pt x="2690" y="11450"/>
                  </a:cubicBezTo>
                  <a:cubicBezTo>
                    <a:pt x="2573" y="11421"/>
                    <a:pt x="2458" y="11380"/>
                    <a:pt x="2347" y="11328"/>
                  </a:cubicBezTo>
                  <a:cubicBezTo>
                    <a:pt x="2233" y="11264"/>
                    <a:pt x="2125" y="11191"/>
                    <a:pt x="2025" y="11108"/>
                  </a:cubicBezTo>
                  <a:cubicBezTo>
                    <a:pt x="1882" y="10973"/>
                    <a:pt x="1754" y="10823"/>
                    <a:pt x="1641" y="10661"/>
                  </a:cubicBezTo>
                  <a:cubicBezTo>
                    <a:pt x="1464" y="10380"/>
                    <a:pt x="1319" y="10079"/>
                    <a:pt x="1206" y="9766"/>
                  </a:cubicBezTo>
                  <a:cubicBezTo>
                    <a:pt x="1018" y="9183"/>
                    <a:pt x="902" y="8581"/>
                    <a:pt x="860" y="7970"/>
                  </a:cubicBezTo>
                  <a:cubicBezTo>
                    <a:pt x="846" y="7727"/>
                    <a:pt x="844" y="7486"/>
                    <a:pt x="855" y="7243"/>
                  </a:cubicBezTo>
                  <a:cubicBezTo>
                    <a:pt x="869" y="6930"/>
                    <a:pt x="921" y="6619"/>
                    <a:pt x="979" y="6310"/>
                  </a:cubicBezTo>
                  <a:lnTo>
                    <a:pt x="979" y="6310"/>
                  </a:lnTo>
                  <a:cubicBezTo>
                    <a:pt x="976" y="6323"/>
                    <a:pt x="974" y="6335"/>
                    <a:pt x="971" y="6346"/>
                  </a:cubicBezTo>
                  <a:lnTo>
                    <a:pt x="985" y="6281"/>
                  </a:lnTo>
                  <a:cubicBezTo>
                    <a:pt x="985" y="6276"/>
                    <a:pt x="986" y="6272"/>
                    <a:pt x="987" y="6267"/>
                  </a:cubicBezTo>
                  <a:lnTo>
                    <a:pt x="987" y="6267"/>
                  </a:lnTo>
                  <a:cubicBezTo>
                    <a:pt x="988" y="6261"/>
                    <a:pt x="989" y="6255"/>
                    <a:pt x="991" y="6248"/>
                  </a:cubicBezTo>
                  <a:lnTo>
                    <a:pt x="991" y="6248"/>
                  </a:lnTo>
                  <a:cubicBezTo>
                    <a:pt x="990" y="6252"/>
                    <a:pt x="989" y="6256"/>
                    <a:pt x="988" y="6260"/>
                  </a:cubicBezTo>
                  <a:lnTo>
                    <a:pt x="988" y="6260"/>
                  </a:lnTo>
                  <a:cubicBezTo>
                    <a:pt x="989" y="6253"/>
                    <a:pt x="991" y="6245"/>
                    <a:pt x="993" y="6238"/>
                  </a:cubicBezTo>
                  <a:lnTo>
                    <a:pt x="993" y="6238"/>
                  </a:lnTo>
                  <a:cubicBezTo>
                    <a:pt x="993" y="6239"/>
                    <a:pt x="993" y="6239"/>
                    <a:pt x="993" y="6239"/>
                  </a:cubicBezTo>
                  <a:lnTo>
                    <a:pt x="993" y="6239"/>
                  </a:lnTo>
                  <a:cubicBezTo>
                    <a:pt x="1186" y="5332"/>
                    <a:pt x="1490" y="4454"/>
                    <a:pt x="1901" y="3624"/>
                  </a:cubicBezTo>
                  <a:cubicBezTo>
                    <a:pt x="2233" y="2994"/>
                    <a:pt x="2623" y="2407"/>
                    <a:pt x="3085" y="1867"/>
                  </a:cubicBezTo>
                  <a:cubicBezTo>
                    <a:pt x="3473" y="1436"/>
                    <a:pt x="3908" y="1051"/>
                    <a:pt x="4381" y="718"/>
                  </a:cubicBezTo>
                  <a:cubicBezTo>
                    <a:pt x="4464" y="657"/>
                    <a:pt x="4511" y="535"/>
                    <a:pt x="4517" y="436"/>
                  </a:cubicBezTo>
                  <a:cubicBezTo>
                    <a:pt x="4534" y="210"/>
                    <a:pt x="4362" y="15"/>
                    <a:pt x="4137" y="2"/>
                  </a:cubicBezTo>
                  <a:cubicBezTo>
                    <a:pt x="4127" y="1"/>
                    <a:pt x="4116" y="1"/>
                    <a:pt x="4107"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1"/>
            <p:cNvSpPr/>
            <p:nvPr/>
          </p:nvSpPr>
          <p:spPr>
            <a:xfrm>
              <a:off x="5291975" y="3495575"/>
              <a:ext cx="387075" cy="592350"/>
            </a:xfrm>
            <a:custGeom>
              <a:avLst/>
              <a:gdLst/>
              <a:ahLst/>
              <a:cxnLst/>
              <a:rect l="l" t="t" r="r" b="b"/>
              <a:pathLst>
                <a:path w="15483" h="23694" extrusionOk="0">
                  <a:moveTo>
                    <a:pt x="106" y="0"/>
                  </a:moveTo>
                  <a:cubicBezTo>
                    <a:pt x="98" y="136"/>
                    <a:pt x="87" y="271"/>
                    <a:pt x="68" y="407"/>
                  </a:cubicBezTo>
                  <a:lnTo>
                    <a:pt x="68" y="409"/>
                  </a:lnTo>
                  <a:cubicBezTo>
                    <a:pt x="51" y="553"/>
                    <a:pt x="29" y="697"/>
                    <a:pt x="1" y="838"/>
                  </a:cubicBezTo>
                  <a:cubicBezTo>
                    <a:pt x="145" y="897"/>
                    <a:pt x="287" y="955"/>
                    <a:pt x="430" y="1016"/>
                  </a:cubicBezTo>
                  <a:cubicBezTo>
                    <a:pt x="419" y="1008"/>
                    <a:pt x="410" y="1005"/>
                    <a:pt x="400" y="999"/>
                  </a:cubicBezTo>
                  <a:lnTo>
                    <a:pt x="400" y="999"/>
                  </a:lnTo>
                  <a:cubicBezTo>
                    <a:pt x="1836" y="1610"/>
                    <a:pt x="3237" y="2295"/>
                    <a:pt x="4599" y="3056"/>
                  </a:cubicBezTo>
                  <a:cubicBezTo>
                    <a:pt x="6095" y="3886"/>
                    <a:pt x="7535" y="4815"/>
                    <a:pt x="8891" y="5856"/>
                  </a:cubicBezTo>
                  <a:cubicBezTo>
                    <a:pt x="10230" y="6897"/>
                    <a:pt x="11484" y="8056"/>
                    <a:pt x="12533" y="9391"/>
                  </a:cubicBezTo>
                  <a:cubicBezTo>
                    <a:pt x="12528" y="9385"/>
                    <a:pt x="12523" y="9377"/>
                    <a:pt x="12519" y="9369"/>
                  </a:cubicBezTo>
                  <a:lnTo>
                    <a:pt x="12519" y="9369"/>
                  </a:lnTo>
                  <a:cubicBezTo>
                    <a:pt x="12526" y="9379"/>
                    <a:pt x="12531" y="9389"/>
                    <a:pt x="12537" y="9397"/>
                  </a:cubicBezTo>
                  <a:cubicBezTo>
                    <a:pt x="12544" y="9405"/>
                    <a:pt x="12553" y="9416"/>
                    <a:pt x="12559" y="9427"/>
                  </a:cubicBezTo>
                  <a:cubicBezTo>
                    <a:pt x="13142" y="10190"/>
                    <a:pt x="13646" y="11010"/>
                    <a:pt x="14026" y="11895"/>
                  </a:cubicBezTo>
                  <a:cubicBezTo>
                    <a:pt x="14285" y="12527"/>
                    <a:pt x="14476" y="13178"/>
                    <a:pt x="14579" y="13852"/>
                  </a:cubicBezTo>
                  <a:cubicBezTo>
                    <a:pt x="14660" y="14490"/>
                    <a:pt x="14660" y="15137"/>
                    <a:pt x="14579" y="15777"/>
                  </a:cubicBezTo>
                  <a:cubicBezTo>
                    <a:pt x="14477" y="16413"/>
                    <a:pt x="14302" y="17035"/>
                    <a:pt x="14058" y="17630"/>
                  </a:cubicBezTo>
                  <a:cubicBezTo>
                    <a:pt x="13793" y="18243"/>
                    <a:pt x="13471" y="18823"/>
                    <a:pt x="13071" y="19360"/>
                  </a:cubicBezTo>
                  <a:cubicBezTo>
                    <a:pt x="12689" y="19837"/>
                    <a:pt x="12254" y="20271"/>
                    <a:pt x="11775" y="20650"/>
                  </a:cubicBezTo>
                  <a:cubicBezTo>
                    <a:pt x="11164" y="21105"/>
                    <a:pt x="10499" y="21473"/>
                    <a:pt x="9804" y="21774"/>
                  </a:cubicBezTo>
                  <a:cubicBezTo>
                    <a:pt x="8335" y="22370"/>
                    <a:pt x="6774" y="22680"/>
                    <a:pt x="5210" y="22895"/>
                  </a:cubicBezTo>
                  <a:cubicBezTo>
                    <a:pt x="5110" y="22907"/>
                    <a:pt x="5014" y="23000"/>
                    <a:pt x="4967" y="23083"/>
                  </a:cubicBezTo>
                  <a:cubicBezTo>
                    <a:pt x="4911" y="23177"/>
                    <a:pt x="4895" y="23291"/>
                    <a:pt x="4925" y="23396"/>
                  </a:cubicBezTo>
                  <a:cubicBezTo>
                    <a:pt x="4953" y="23499"/>
                    <a:pt x="5021" y="23587"/>
                    <a:pt x="5113" y="23642"/>
                  </a:cubicBezTo>
                  <a:cubicBezTo>
                    <a:pt x="5179" y="23681"/>
                    <a:pt x="5242" y="23694"/>
                    <a:pt x="5309" y="23694"/>
                  </a:cubicBezTo>
                  <a:cubicBezTo>
                    <a:pt x="5346" y="23694"/>
                    <a:pt x="5384" y="23690"/>
                    <a:pt x="5424" y="23684"/>
                  </a:cubicBezTo>
                  <a:cubicBezTo>
                    <a:pt x="7346" y="23419"/>
                    <a:pt x="9259" y="23011"/>
                    <a:pt x="10989" y="22114"/>
                  </a:cubicBezTo>
                  <a:cubicBezTo>
                    <a:pt x="11827" y="21680"/>
                    <a:pt x="12586" y="21109"/>
                    <a:pt x="13234" y="20424"/>
                  </a:cubicBezTo>
                  <a:cubicBezTo>
                    <a:pt x="13879" y="19743"/>
                    <a:pt x="14374" y="18935"/>
                    <a:pt x="14748" y="18081"/>
                  </a:cubicBezTo>
                  <a:cubicBezTo>
                    <a:pt x="15058" y="17382"/>
                    <a:pt x="15273" y="16645"/>
                    <a:pt x="15382" y="15889"/>
                  </a:cubicBezTo>
                  <a:cubicBezTo>
                    <a:pt x="15482" y="15173"/>
                    <a:pt x="15482" y="14447"/>
                    <a:pt x="15382" y="13730"/>
                  </a:cubicBezTo>
                  <a:cubicBezTo>
                    <a:pt x="15182" y="12302"/>
                    <a:pt x="14587" y="10965"/>
                    <a:pt x="13802" y="9764"/>
                  </a:cubicBezTo>
                  <a:cubicBezTo>
                    <a:pt x="12959" y="8477"/>
                    <a:pt x="11886" y="7345"/>
                    <a:pt x="10737" y="6322"/>
                  </a:cubicBezTo>
                  <a:cubicBezTo>
                    <a:pt x="9492" y="5217"/>
                    <a:pt x="8127" y="4245"/>
                    <a:pt x="6719" y="3358"/>
                  </a:cubicBezTo>
                  <a:cubicBezTo>
                    <a:pt x="5354" y="2505"/>
                    <a:pt x="3940" y="1733"/>
                    <a:pt x="2486" y="1046"/>
                  </a:cubicBezTo>
                  <a:cubicBezTo>
                    <a:pt x="1703" y="675"/>
                    <a:pt x="909" y="323"/>
                    <a:pt x="106"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1"/>
            <p:cNvSpPr/>
            <p:nvPr/>
          </p:nvSpPr>
          <p:spPr>
            <a:xfrm>
              <a:off x="5302700" y="3520975"/>
              <a:ext cx="1675" cy="650"/>
            </a:xfrm>
            <a:custGeom>
              <a:avLst/>
              <a:gdLst/>
              <a:ahLst/>
              <a:cxnLst/>
              <a:rect l="l" t="t" r="r" b="b"/>
              <a:pathLst>
                <a:path w="67" h="26" extrusionOk="0">
                  <a:moveTo>
                    <a:pt x="67" y="25"/>
                  </a:moveTo>
                  <a:cubicBezTo>
                    <a:pt x="45" y="17"/>
                    <a:pt x="21" y="10"/>
                    <a:pt x="1" y="0"/>
                  </a:cubicBezTo>
                  <a:cubicBezTo>
                    <a:pt x="21" y="10"/>
                    <a:pt x="45" y="17"/>
                    <a:pt x="67" y="25"/>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1"/>
            <p:cNvSpPr/>
            <p:nvPr/>
          </p:nvSpPr>
          <p:spPr>
            <a:xfrm>
              <a:off x="5605275" y="3730350"/>
              <a:ext cx="300" cy="450"/>
            </a:xfrm>
            <a:custGeom>
              <a:avLst/>
              <a:gdLst/>
              <a:ahLst/>
              <a:cxnLst/>
              <a:rect l="l" t="t" r="r" b="b"/>
              <a:pathLst>
                <a:path w="12" h="18" extrusionOk="0">
                  <a:moveTo>
                    <a:pt x="1" y="0"/>
                  </a:moveTo>
                  <a:lnTo>
                    <a:pt x="7" y="9"/>
                  </a:lnTo>
                  <a:lnTo>
                    <a:pt x="5" y="6"/>
                  </a:lnTo>
                  <a:cubicBezTo>
                    <a:pt x="4" y="5"/>
                    <a:pt x="2" y="2"/>
                    <a:pt x="1" y="0"/>
                  </a:cubicBezTo>
                  <a:close/>
                  <a:moveTo>
                    <a:pt x="7" y="9"/>
                  </a:moveTo>
                  <a:lnTo>
                    <a:pt x="12" y="17"/>
                  </a:lnTo>
                  <a:lnTo>
                    <a:pt x="12" y="16"/>
                  </a:lnTo>
                  <a:lnTo>
                    <a:pt x="7" y="9"/>
                  </a:ln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1"/>
            <p:cNvSpPr/>
            <p:nvPr/>
          </p:nvSpPr>
          <p:spPr>
            <a:xfrm>
              <a:off x="5204375" y="3748300"/>
              <a:ext cx="252775" cy="198000"/>
            </a:xfrm>
            <a:custGeom>
              <a:avLst/>
              <a:gdLst/>
              <a:ahLst/>
              <a:cxnLst/>
              <a:rect l="l" t="t" r="r" b="b"/>
              <a:pathLst>
                <a:path w="10111" h="7920" extrusionOk="0">
                  <a:moveTo>
                    <a:pt x="7502" y="1519"/>
                  </a:moveTo>
                  <a:cubicBezTo>
                    <a:pt x="7501" y="1519"/>
                    <a:pt x="7501" y="1520"/>
                    <a:pt x="7501" y="1520"/>
                  </a:cubicBezTo>
                  <a:lnTo>
                    <a:pt x="7501" y="1520"/>
                  </a:lnTo>
                  <a:cubicBezTo>
                    <a:pt x="7501" y="1520"/>
                    <a:pt x="7502" y="1520"/>
                    <a:pt x="7502" y="1519"/>
                  </a:cubicBezTo>
                  <a:close/>
                  <a:moveTo>
                    <a:pt x="4628" y="3202"/>
                  </a:moveTo>
                  <a:cubicBezTo>
                    <a:pt x="4626" y="3203"/>
                    <a:pt x="4624" y="3205"/>
                    <a:pt x="4621" y="3207"/>
                  </a:cubicBezTo>
                  <a:cubicBezTo>
                    <a:pt x="4624" y="3206"/>
                    <a:pt x="4626" y="3204"/>
                    <a:pt x="4628" y="3202"/>
                  </a:cubicBezTo>
                  <a:close/>
                  <a:moveTo>
                    <a:pt x="4590" y="3231"/>
                  </a:moveTo>
                  <a:cubicBezTo>
                    <a:pt x="4584" y="3235"/>
                    <a:pt x="4579" y="3240"/>
                    <a:pt x="4573" y="3244"/>
                  </a:cubicBezTo>
                  <a:lnTo>
                    <a:pt x="4573" y="3244"/>
                  </a:lnTo>
                  <a:cubicBezTo>
                    <a:pt x="4579" y="3240"/>
                    <a:pt x="4585" y="3235"/>
                    <a:pt x="4590" y="3231"/>
                  </a:cubicBezTo>
                  <a:close/>
                  <a:moveTo>
                    <a:pt x="9655" y="1"/>
                  </a:moveTo>
                  <a:cubicBezTo>
                    <a:pt x="9621" y="1"/>
                    <a:pt x="9585" y="5"/>
                    <a:pt x="9552" y="13"/>
                  </a:cubicBezTo>
                  <a:lnTo>
                    <a:pt x="9552" y="15"/>
                  </a:lnTo>
                  <a:cubicBezTo>
                    <a:pt x="7560" y="470"/>
                    <a:pt x="5686" y="1346"/>
                    <a:pt x="4072" y="2606"/>
                  </a:cubicBezTo>
                  <a:cubicBezTo>
                    <a:pt x="2440" y="3884"/>
                    <a:pt x="1119" y="5502"/>
                    <a:pt x="109" y="7306"/>
                  </a:cubicBezTo>
                  <a:cubicBezTo>
                    <a:pt x="1" y="7502"/>
                    <a:pt x="62" y="7754"/>
                    <a:pt x="256" y="7865"/>
                  </a:cubicBezTo>
                  <a:cubicBezTo>
                    <a:pt x="319" y="7902"/>
                    <a:pt x="389" y="7920"/>
                    <a:pt x="460" y="7920"/>
                  </a:cubicBezTo>
                  <a:cubicBezTo>
                    <a:pt x="601" y="7920"/>
                    <a:pt x="742" y="7848"/>
                    <a:pt x="815" y="7718"/>
                  </a:cubicBezTo>
                  <a:cubicBezTo>
                    <a:pt x="1192" y="7042"/>
                    <a:pt x="1617" y="6390"/>
                    <a:pt x="2085" y="5770"/>
                  </a:cubicBezTo>
                  <a:lnTo>
                    <a:pt x="2085" y="5770"/>
                  </a:lnTo>
                  <a:cubicBezTo>
                    <a:pt x="2082" y="5774"/>
                    <a:pt x="2079" y="5776"/>
                    <a:pt x="2077" y="5779"/>
                  </a:cubicBezTo>
                  <a:lnTo>
                    <a:pt x="2077" y="5779"/>
                  </a:lnTo>
                  <a:cubicBezTo>
                    <a:pt x="2084" y="5769"/>
                    <a:pt x="2094" y="5758"/>
                    <a:pt x="2101" y="5748"/>
                  </a:cubicBezTo>
                  <a:lnTo>
                    <a:pt x="2101" y="5748"/>
                  </a:lnTo>
                  <a:cubicBezTo>
                    <a:pt x="2096" y="5756"/>
                    <a:pt x="2090" y="5762"/>
                    <a:pt x="2085" y="5770"/>
                  </a:cubicBezTo>
                  <a:cubicBezTo>
                    <a:pt x="2097" y="5753"/>
                    <a:pt x="2112" y="5736"/>
                    <a:pt x="2124" y="5719"/>
                  </a:cubicBezTo>
                  <a:lnTo>
                    <a:pt x="2124" y="5719"/>
                  </a:lnTo>
                  <a:cubicBezTo>
                    <a:pt x="2124" y="5719"/>
                    <a:pt x="2124" y="5719"/>
                    <a:pt x="2124" y="5719"/>
                  </a:cubicBezTo>
                  <a:lnTo>
                    <a:pt x="2124" y="5719"/>
                  </a:lnTo>
                  <a:cubicBezTo>
                    <a:pt x="2128" y="5713"/>
                    <a:pt x="2132" y="5707"/>
                    <a:pt x="2137" y="5701"/>
                  </a:cubicBezTo>
                  <a:lnTo>
                    <a:pt x="2137" y="5701"/>
                  </a:lnTo>
                  <a:cubicBezTo>
                    <a:pt x="2133" y="5706"/>
                    <a:pt x="2129" y="5712"/>
                    <a:pt x="2124" y="5719"/>
                  </a:cubicBezTo>
                  <a:cubicBezTo>
                    <a:pt x="2841" y="4802"/>
                    <a:pt x="3664" y="3971"/>
                    <a:pt x="4573" y="3244"/>
                  </a:cubicBezTo>
                  <a:lnTo>
                    <a:pt x="4573" y="3244"/>
                  </a:lnTo>
                  <a:cubicBezTo>
                    <a:pt x="4571" y="3246"/>
                    <a:pt x="4569" y="3247"/>
                    <a:pt x="4566" y="3248"/>
                  </a:cubicBezTo>
                  <a:cubicBezTo>
                    <a:pt x="4581" y="3237"/>
                    <a:pt x="4594" y="3227"/>
                    <a:pt x="4608" y="3217"/>
                  </a:cubicBezTo>
                  <a:lnTo>
                    <a:pt x="4608" y="3217"/>
                  </a:lnTo>
                  <a:cubicBezTo>
                    <a:pt x="4602" y="3221"/>
                    <a:pt x="4596" y="3226"/>
                    <a:pt x="4590" y="3231"/>
                  </a:cubicBezTo>
                  <a:cubicBezTo>
                    <a:pt x="4598" y="3225"/>
                    <a:pt x="4607" y="3219"/>
                    <a:pt x="4615" y="3212"/>
                  </a:cubicBezTo>
                  <a:lnTo>
                    <a:pt x="4615" y="3212"/>
                  </a:lnTo>
                  <a:cubicBezTo>
                    <a:pt x="4617" y="3211"/>
                    <a:pt x="4619" y="3209"/>
                    <a:pt x="4621" y="3207"/>
                  </a:cubicBezTo>
                  <a:lnTo>
                    <a:pt x="4621" y="3207"/>
                  </a:lnTo>
                  <a:cubicBezTo>
                    <a:pt x="4620" y="3208"/>
                    <a:pt x="4618" y="3210"/>
                    <a:pt x="4616" y="3211"/>
                  </a:cubicBezTo>
                  <a:lnTo>
                    <a:pt x="4616" y="3211"/>
                  </a:lnTo>
                  <a:cubicBezTo>
                    <a:pt x="4623" y="3206"/>
                    <a:pt x="4629" y="3200"/>
                    <a:pt x="4635" y="3195"/>
                  </a:cubicBezTo>
                  <a:lnTo>
                    <a:pt x="4635" y="3195"/>
                  </a:lnTo>
                  <a:cubicBezTo>
                    <a:pt x="4633" y="3197"/>
                    <a:pt x="4631" y="3199"/>
                    <a:pt x="4628" y="3202"/>
                  </a:cubicBezTo>
                  <a:lnTo>
                    <a:pt x="4628" y="3202"/>
                  </a:lnTo>
                  <a:cubicBezTo>
                    <a:pt x="4636" y="3196"/>
                    <a:pt x="4644" y="3190"/>
                    <a:pt x="4649" y="3185"/>
                  </a:cubicBezTo>
                  <a:lnTo>
                    <a:pt x="4649" y="3185"/>
                  </a:lnTo>
                  <a:cubicBezTo>
                    <a:pt x="4649" y="3186"/>
                    <a:pt x="4649" y="3186"/>
                    <a:pt x="4648" y="3186"/>
                  </a:cubicBezTo>
                  <a:lnTo>
                    <a:pt x="4648" y="3186"/>
                  </a:lnTo>
                  <a:cubicBezTo>
                    <a:pt x="5518" y="2527"/>
                    <a:pt x="6464" y="1973"/>
                    <a:pt x="7465" y="1536"/>
                  </a:cubicBezTo>
                  <a:lnTo>
                    <a:pt x="7465" y="1536"/>
                  </a:lnTo>
                  <a:cubicBezTo>
                    <a:pt x="7454" y="1540"/>
                    <a:pt x="7442" y="1545"/>
                    <a:pt x="7432" y="1549"/>
                  </a:cubicBezTo>
                  <a:cubicBezTo>
                    <a:pt x="7447" y="1542"/>
                    <a:pt x="7463" y="1536"/>
                    <a:pt x="7478" y="1530"/>
                  </a:cubicBezTo>
                  <a:lnTo>
                    <a:pt x="7478" y="1530"/>
                  </a:lnTo>
                  <a:cubicBezTo>
                    <a:pt x="7474" y="1532"/>
                    <a:pt x="7469" y="1534"/>
                    <a:pt x="7465" y="1536"/>
                  </a:cubicBezTo>
                  <a:lnTo>
                    <a:pt x="7465" y="1536"/>
                  </a:lnTo>
                  <a:cubicBezTo>
                    <a:pt x="7476" y="1531"/>
                    <a:pt x="7488" y="1527"/>
                    <a:pt x="7499" y="1521"/>
                  </a:cubicBezTo>
                  <a:lnTo>
                    <a:pt x="7499" y="1521"/>
                  </a:lnTo>
                  <a:cubicBezTo>
                    <a:pt x="7499" y="1521"/>
                    <a:pt x="7499" y="1521"/>
                    <a:pt x="7498" y="1521"/>
                  </a:cubicBezTo>
                  <a:lnTo>
                    <a:pt x="7498" y="1521"/>
                  </a:lnTo>
                  <a:cubicBezTo>
                    <a:pt x="7492" y="1524"/>
                    <a:pt x="7485" y="1527"/>
                    <a:pt x="7478" y="1530"/>
                  </a:cubicBezTo>
                  <a:lnTo>
                    <a:pt x="7478" y="1530"/>
                  </a:lnTo>
                  <a:cubicBezTo>
                    <a:pt x="7485" y="1527"/>
                    <a:pt x="7492" y="1524"/>
                    <a:pt x="7498" y="1521"/>
                  </a:cubicBezTo>
                  <a:lnTo>
                    <a:pt x="7498" y="1521"/>
                  </a:lnTo>
                  <a:cubicBezTo>
                    <a:pt x="7499" y="1521"/>
                    <a:pt x="7499" y="1521"/>
                    <a:pt x="7499" y="1521"/>
                  </a:cubicBezTo>
                  <a:lnTo>
                    <a:pt x="7499" y="1521"/>
                  </a:lnTo>
                  <a:cubicBezTo>
                    <a:pt x="7499" y="1521"/>
                    <a:pt x="7499" y="1521"/>
                    <a:pt x="7499" y="1521"/>
                  </a:cubicBezTo>
                  <a:cubicBezTo>
                    <a:pt x="7500" y="1521"/>
                    <a:pt x="7500" y="1521"/>
                    <a:pt x="7501" y="1520"/>
                  </a:cubicBezTo>
                  <a:lnTo>
                    <a:pt x="7501" y="1520"/>
                  </a:lnTo>
                  <a:cubicBezTo>
                    <a:pt x="7500" y="1520"/>
                    <a:pt x="7500" y="1521"/>
                    <a:pt x="7499" y="1521"/>
                  </a:cubicBezTo>
                  <a:lnTo>
                    <a:pt x="7499" y="1521"/>
                  </a:lnTo>
                  <a:cubicBezTo>
                    <a:pt x="7500" y="1520"/>
                    <a:pt x="7501" y="1519"/>
                    <a:pt x="7503" y="1518"/>
                  </a:cubicBezTo>
                  <a:lnTo>
                    <a:pt x="7503" y="1518"/>
                  </a:lnTo>
                  <a:cubicBezTo>
                    <a:pt x="7503" y="1519"/>
                    <a:pt x="7502" y="1519"/>
                    <a:pt x="7502" y="1519"/>
                  </a:cubicBezTo>
                  <a:cubicBezTo>
                    <a:pt x="7512" y="1516"/>
                    <a:pt x="7521" y="1512"/>
                    <a:pt x="7530" y="1508"/>
                  </a:cubicBezTo>
                  <a:lnTo>
                    <a:pt x="7530" y="1508"/>
                  </a:lnTo>
                  <a:cubicBezTo>
                    <a:pt x="7521" y="1512"/>
                    <a:pt x="7513" y="1515"/>
                    <a:pt x="7505" y="1518"/>
                  </a:cubicBezTo>
                  <a:cubicBezTo>
                    <a:pt x="8240" y="1217"/>
                    <a:pt x="8996" y="976"/>
                    <a:pt x="9769" y="799"/>
                  </a:cubicBezTo>
                  <a:cubicBezTo>
                    <a:pt x="9985" y="751"/>
                    <a:pt x="10111" y="506"/>
                    <a:pt x="10053" y="297"/>
                  </a:cubicBezTo>
                  <a:cubicBezTo>
                    <a:pt x="10001" y="112"/>
                    <a:pt x="9837" y="1"/>
                    <a:pt x="965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1"/>
            <p:cNvSpPr/>
            <p:nvPr/>
          </p:nvSpPr>
          <p:spPr>
            <a:xfrm>
              <a:off x="5101000" y="3780525"/>
              <a:ext cx="165725" cy="93525"/>
            </a:xfrm>
            <a:custGeom>
              <a:avLst/>
              <a:gdLst/>
              <a:ahLst/>
              <a:cxnLst/>
              <a:rect l="l" t="t" r="r" b="b"/>
              <a:pathLst>
                <a:path w="6629" h="3741" extrusionOk="0">
                  <a:moveTo>
                    <a:pt x="5834" y="3542"/>
                  </a:moveTo>
                  <a:cubicBezTo>
                    <a:pt x="5839" y="3547"/>
                    <a:pt x="5849" y="3553"/>
                    <a:pt x="5855" y="3561"/>
                  </a:cubicBezTo>
                  <a:cubicBezTo>
                    <a:pt x="5848" y="3555"/>
                    <a:pt x="5840" y="3549"/>
                    <a:pt x="5834" y="3542"/>
                  </a:cubicBezTo>
                  <a:close/>
                  <a:moveTo>
                    <a:pt x="828" y="0"/>
                  </a:moveTo>
                  <a:cubicBezTo>
                    <a:pt x="549" y="191"/>
                    <a:pt x="275" y="379"/>
                    <a:pt x="1" y="570"/>
                  </a:cubicBezTo>
                  <a:cubicBezTo>
                    <a:pt x="100" y="605"/>
                    <a:pt x="198" y="641"/>
                    <a:pt x="297" y="675"/>
                  </a:cubicBezTo>
                  <a:cubicBezTo>
                    <a:pt x="334" y="622"/>
                    <a:pt x="396" y="590"/>
                    <a:pt x="460" y="590"/>
                  </a:cubicBezTo>
                  <a:cubicBezTo>
                    <a:pt x="486" y="590"/>
                    <a:pt x="513" y="597"/>
                    <a:pt x="536" y="606"/>
                  </a:cubicBezTo>
                  <a:cubicBezTo>
                    <a:pt x="917" y="752"/>
                    <a:pt x="1285" y="927"/>
                    <a:pt x="1639" y="1129"/>
                  </a:cubicBezTo>
                  <a:cubicBezTo>
                    <a:pt x="1800" y="1221"/>
                    <a:pt x="1963" y="1315"/>
                    <a:pt x="2121" y="1409"/>
                  </a:cubicBezTo>
                  <a:cubicBezTo>
                    <a:pt x="3425" y="1995"/>
                    <a:pt x="4686" y="2684"/>
                    <a:pt x="5832" y="3540"/>
                  </a:cubicBezTo>
                  <a:cubicBezTo>
                    <a:pt x="5839" y="3551"/>
                    <a:pt x="5849" y="3559"/>
                    <a:pt x="5860" y="3567"/>
                  </a:cubicBezTo>
                  <a:lnTo>
                    <a:pt x="5863" y="3568"/>
                  </a:lnTo>
                  <a:cubicBezTo>
                    <a:pt x="5866" y="3568"/>
                    <a:pt x="5866" y="3572"/>
                    <a:pt x="5869" y="3572"/>
                  </a:cubicBezTo>
                  <a:lnTo>
                    <a:pt x="5874" y="3576"/>
                  </a:lnTo>
                  <a:cubicBezTo>
                    <a:pt x="5875" y="3576"/>
                    <a:pt x="5879" y="3579"/>
                    <a:pt x="5879" y="3579"/>
                  </a:cubicBezTo>
                  <a:cubicBezTo>
                    <a:pt x="5894" y="3592"/>
                    <a:pt x="5915" y="3608"/>
                    <a:pt x="5933" y="3623"/>
                  </a:cubicBezTo>
                  <a:cubicBezTo>
                    <a:pt x="6023" y="3691"/>
                    <a:pt x="6102" y="3741"/>
                    <a:pt x="6221" y="3741"/>
                  </a:cubicBezTo>
                  <a:cubicBezTo>
                    <a:pt x="6329" y="3741"/>
                    <a:pt x="6433" y="3698"/>
                    <a:pt x="6511" y="3623"/>
                  </a:cubicBezTo>
                  <a:cubicBezTo>
                    <a:pt x="6586" y="3545"/>
                    <a:pt x="6629" y="3442"/>
                    <a:pt x="6629" y="3334"/>
                  </a:cubicBezTo>
                  <a:cubicBezTo>
                    <a:pt x="6629" y="3236"/>
                    <a:pt x="6589" y="3107"/>
                    <a:pt x="6511" y="3044"/>
                  </a:cubicBezTo>
                  <a:cubicBezTo>
                    <a:pt x="6016" y="2660"/>
                    <a:pt x="5501" y="2303"/>
                    <a:pt x="4969" y="1976"/>
                  </a:cubicBezTo>
                  <a:cubicBezTo>
                    <a:pt x="4372" y="1605"/>
                    <a:pt x="3746" y="1276"/>
                    <a:pt x="3114" y="969"/>
                  </a:cubicBezTo>
                  <a:cubicBezTo>
                    <a:pt x="2367" y="609"/>
                    <a:pt x="1604" y="285"/>
                    <a:pt x="828"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1"/>
            <p:cNvSpPr/>
            <p:nvPr/>
          </p:nvSpPr>
          <p:spPr>
            <a:xfrm>
              <a:off x="5247600" y="3869725"/>
              <a:ext cx="150" cy="100"/>
            </a:xfrm>
            <a:custGeom>
              <a:avLst/>
              <a:gdLst/>
              <a:ahLst/>
              <a:cxnLst/>
              <a:rect l="l" t="t" r="r" b="b"/>
              <a:pathLst>
                <a:path w="6" h="4" extrusionOk="0">
                  <a:moveTo>
                    <a:pt x="0" y="0"/>
                  </a:moveTo>
                  <a:cubicBezTo>
                    <a:pt x="0" y="2"/>
                    <a:pt x="4" y="4"/>
                    <a:pt x="5" y="4"/>
                  </a:cubicBezTo>
                  <a:lnTo>
                    <a:pt x="0" y="0"/>
                  </a:ln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1"/>
            <p:cNvSpPr/>
            <p:nvPr/>
          </p:nvSpPr>
          <p:spPr>
            <a:xfrm>
              <a:off x="5247800" y="3869875"/>
              <a:ext cx="125" cy="150"/>
            </a:xfrm>
            <a:custGeom>
              <a:avLst/>
              <a:gdLst/>
              <a:ahLst/>
              <a:cxnLst/>
              <a:rect l="l" t="t" r="r" b="b"/>
              <a:pathLst>
                <a:path w="5" h="6" extrusionOk="0">
                  <a:moveTo>
                    <a:pt x="0" y="1"/>
                  </a:moveTo>
                  <a:cubicBezTo>
                    <a:pt x="2" y="2"/>
                    <a:pt x="3" y="4"/>
                    <a:pt x="5" y="5"/>
                  </a:cubicBezTo>
                  <a:cubicBezTo>
                    <a:pt x="3" y="4"/>
                    <a:pt x="2" y="2"/>
                    <a:pt x="2" y="1"/>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1"/>
            <p:cNvSpPr/>
            <p:nvPr/>
          </p:nvSpPr>
          <p:spPr>
            <a:xfrm>
              <a:off x="5122550" y="3793425"/>
              <a:ext cx="19425" cy="15175"/>
            </a:xfrm>
            <a:custGeom>
              <a:avLst/>
              <a:gdLst/>
              <a:ahLst/>
              <a:cxnLst/>
              <a:rect l="l" t="t" r="r" b="b"/>
              <a:pathLst>
                <a:path w="777" h="607" extrusionOk="0">
                  <a:moveTo>
                    <a:pt x="371" y="1"/>
                  </a:moveTo>
                  <a:cubicBezTo>
                    <a:pt x="285" y="2"/>
                    <a:pt x="201" y="29"/>
                    <a:pt x="129" y="78"/>
                  </a:cubicBezTo>
                  <a:cubicBezTo>
                    <a:pt x="75" y="117"/>
                    <a:pt x="31" y="167"/>
                    <a:pt x="0" y="225"/>
                  </a:cubicBezTo>
                  <a:cubicBezTo>
                    <a:pt x="260" y="339"/>
                    <a:pt x="514" y="466"/>
                    <a:pt x="759" y="607"/>
                  </a:cubicBezTo>
                  <a:cubicBezTo>
                    <a:pt x="761" y="565"/>
                    <a:pt x="764" y="524"/>
                    <a:pt x="767" y="483"/>
                  </a:cubicBezTo>
                  <a:cubicBezTo>
                    <a:pt x="777" y="372"/>
                    <a:pt x="770" y="273"/>
                    <a:pt x="700" y="175"/>
                  </a:cubicBezTo>
                  <a:cubicBezTo>
                    <a:pt x="637" y="87"/>
                    <a:pt x="545" y="29"/>
                    <a:pt x="442" y="9"/>
                  </a:cubicBezTo>
                  <a:cubicBezTo>
                    <a:pt x="418" y="4"/>
                    <a:pt x="395" y="2"/>
                    <a:pt x="371"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1"/>
            <p:cNvSpPr/>
            <p:nvPr/>
          </p:nvSpPr>
          <p:spPr>
            <a:xfrm>
              <a:off x="5207325" y="3924650"/>
              <a:ext cx="223825" cy="159775"/>
            </a:xfrm>
            <a:custGeom>
              <a:avLst/>
              <a:gdLst/>
              <a:ahLst/>
              <a:cxnLst/>
              <a:rect l="l" t="t" r="r" b="b"/>
              <a:pathLst>
                <a:path w="8953" h="6391" extrusionOk="0">
                  <a:moveTo>
                    <a:pt x="7358" y="3271"/>
                  </a:moveTo>
                  <a:cubicBezTo>
                    <a:pt x="7365" y="3285"/>
                    <a:pt x="7375" y="3297"/>
                    <a:pt x="7383" y="3310"/>
                  </a:cubicBezTo>
                  <a:cubicBezTo>
                    <a:pt x="7373" y="3297"/>
                    <a:pt x="7364" y="3285"/>
                    <a:pt x="7358" y="3271"/>
                  </a:cubicBezTo>
                  <a:close/>
                  <a:moveTo>
                    <a:pt x="8135" y="5490"/>
                  </a:moveTo>
                  <a:lnTo>
                    <a:pt x="8135" y="5490"/>
                  </a:lnTo>
                  <a:cubicBezTo>
                    <a:pt x="8136" y="5509"/>
                    <a:pt x="8138" y="5528"/>
                    <a:pt x="8139" y="5547"/>
                  </a:cubicBezTo>
                  <a:lnTo>
                    <a:pt x="8135" y="5490"/>
                  </a:lnTo>
                  <a:close/>
                  <a:moveTo>
                    <a:pt x="2228" y="0"/>
                  </a:moveTo>
                  <a:cubicBezTo>
                    <a:pt x="1590" y="0"/>
                    <a:pt x="955" y="88"/>
                    <a:pt x="342" y="260"/>
                  </a:cubicBezTo>
                  <a:lnTo>
                    <a:pt x="343" y="260"/>
                  </a:lnTo>
                  <a:cubicBezTo>
                    <a:pt x="231" y="288"/>
                    <a:pt x="141" y="340"/>
                    <a:pt x="77" y="438"/>
                  </a:cubicBezTo>
                  <a:cubicBezTo>
                    <a:pt x="21" y="529"/>
                    <a:pt x="0" y="637"/>
                    <a:pt x="24" y="742"/>
                  </a:cubicBezTo>
                  <a:cubicBezTo>
                    <a:pt x="59" y="918"/>
                    <a:pt x="231" y="1074"/>
                    <a:pt x="414" y="1074"/>
                  </a:cubicBezTo>
                  <a:cubicBezTo>
                    <a:pt x="443" y="1074"/>
                    <a:pt x="472" y="1070"/>
                    <a:pt x="501" y="1062"/>
                  </a:cubicBezTo>
                  <a:cubicBezTo>
                    <a:pt x="923" y="941"/>
                    <a:pt x="1355" y="864"/>
                    <a:pt x="1790" y="831"/>
                  </a:cubicBezTo>
                  <a:cubicBezTo>
                    <a:pt x="1929" y="823"/>
                    <a:pt x="2067" y="819"/>
                    <a:pt x="2206" y="819"/>
                  </a:cubicBezTo>
                  <a:cubicBezTo>
                    <a:pt x="3215" y="819"/>
                    <a:pt x="4213" y="1039"/>
                    <a:pt x="5130" y="1466"/>
                  </a:cubicBezTo>
                  <a:cubicBezTo>
                    <a:pt x="5637" y="1707"/>
                    <a:pt x="6113" y="2013"/>
                    <a:pt x="6543" y="2377"/>
                  </a:cubicBezTo>
                  <a:cubicBezTo>
                    <a:pt x="6867" y="2666"/>
                    <a:pt x="7159" y="2994"/>
                    <a:pt x="7409" y="3351"/>
                  </a:cubicBezTo>
                  <a:cubicBezTo>
                    <a:pt x="7616" y="3673"/>
                    <a:pt x="7787" y="4018"/>
                    <a:pt x="7916" y="4379"/>
                  </a:cubicBezTo>
                  <a:cubicBezTo>
                    <a:pt x="7907" y="4343"/>
                    <a:pt x="7895" y="4312"/>
                    <a:pt x="7885" y="4277"/>
                  </a:cubicBezTo>
                  <a:lnTo>
                    <a:pt x="7885" y="4277"/>
                  </a:lnTo>
                  <a:cubicBezTo>
                    <a:pt x="8013" y="4658"/>
                    <a:pt x="8096" y="5053"/>
                    <a:pt x="8131" y="5453"/>
                  </a:cubicBezTo>
                  <a:lnTo>
                    <a:pt x="8131" y="5453"/>
                  </a:lnTo>
                  <a:cubicBezTo>
                    <a:pt x="8138" y="5625"/>
                    <a:pt x="8126" y="5790"/>
                    <a:pt x="8117" y="5959"/>
                  </a:cubicBezTo>
                  <a:cubicBezTo>
                    <a:pt x="8101" y="6184"/>
                    <a:pt x="8280" y="6379"/>
                    <a:pt x="8500" y="6390"/>
                  </a:cubicBezTo>
                  <a:cubicBezTo>
                    <a:pt x="8508" y="6390"/>
                    <a:pt x="8516" y="6390"/>
                    <a:pt x="8524" y="6390"/>
                  </a:cubicBezTo>
                  <a:cubicBezTo>
                    <a:pt x="8739" y="6390"/>
                    <a:pt x="8919" y="6222"/>
                    <a:pt x="8931" y="6004"/>
                  </a:cubicBezTo>
                  <a:cubicBezTo>
                    <a:pt x="8940" y="5867"/>
                    <a:pt x="8950" y="5732"/>
                    <a:pt x="8953" y="5593"/>
                  </a:cubicBezTo>
                  <a:cubicBezTo>
                    <a:pt x="8953" y="5456"/>
                    <a:pt x="8934" y="5315"/>
                    <a:pt x="8922" y="5181"/>
                  </a:cubicBezTo>
                  <a:cubicBezTo>
                    <a:pt x="8893" y="4915"/>
                    <a:pt x="8843" y="4652"/>
                    <a:pt x="8771" y="4395"/>
                  </a:cubicBezTo>
                  <a:cubicBezTo>
                    <a:pt x="8646" y="3925"/>
                    <a:pt x="8446" y="3482"/>
                    <a:pt x="8194" y="3067"/>
                  </a:cubicBezTo>
                  <a:cubicBezTo>
                    <a:pt x="7683" y="2239"/>
                    <a:pt x="6950" y="1572"/>
                    <a:pt x="6121" y="1073"/>
                  </a:cubicBezTo>
                  <a:cubicBezTo>
                    <a:pt x="5269" y="554"/>
                    <a:pt x="4314" y="244"/>
                    <a:pt x="3334" y="88"/>
                  </a:cubicBezTo>
                  <a:cubicBezTo>
                    <a:pt x="2967" y="30"/>
                    <a:pt x="2598" y="0"/>
                    <a:pt x="2228"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1"/>
            <p:cNvSpPr/>
            <p:nvPr/>
          </p:nvSpPr>
          <p:spPr>
            <a:xfrm>
              <a:off x="4154325" y="4108750"/>
              <a:ext cx="181725" cy="205000"/>
            </a:xfrm>
            <a:custGeom>
              <a:avLst/>
              <a:gdLst/>
              <a:ahLst/>
              <a:cxnLst/>
              <a:rect l="l" t="t" r="r" b="b"/>
              <a:pathLst>
                <a:path w="7269" h="8200" extrusionOk="0">
                  <a:moveTo>
                    <a:pt x="1197" y="2143"/>
                  </a:moveTo>
                  <a:cubicBezTo>
                    <a:pt x="1206" y="2162"/>
                    <a:pt x="1214" y="2182"/>
                    <a:pt x="1223" y="2201"/>
                  </a:cubicBezTo>
                  <a:cubicBezTo>
                    <a:pt x="1214" y="2182"/>
                    <a:pt x="1204" y="2162"/>
                    <a:pt x="1197" y="2143"/>
                  </a:cubicBezTo>
                  <a:close/>
                  <a:moveTo>
                    <a:pt x="3111" y="5962"/>
                  </a:moveTo>
                  <a:cubicBezTo>
                    <a:pt x="3112" y="5964"/>
                    <a:pt x="3113" y="5966"/>
                    <a:pt x="3114" y="5968"/>
                  </a:cubicBezTo>
                  <a:lnTo>
                    <a:pt x="3114" y="5968"/>
                  </a:lnTo>
                  <a:cubicBezTo>
                    <a:pt x="3115" y="5971"/>
                    <a:pt x="3116" y="5973"/>
                    <a:pt x="3118" y="5976"/>
                  </a:cubicBezTo>
                  <a:cubicBezTo>
                    <a:pt x="3116" y="5971"/>
                    <a:pt x="3113" y="5966"/>
                    <a:pt x="3111" y="5962"/>
                  </a:cubicBezTo>
                  <a:close/>
                  <a:moveTo>
                    <a:pt x="3125" y="5996"/>
                  </a:moveTo>
                  <a:cubicBezTo>
                    <a:pt x="3130" y="6007"/>
                    <a:pt x="3135" y="6018"/>
                    <a:pt x="3140" y="6029"/>
                  </a:cubicBezTo>
                  <a:cubicBezTo>
                    <a:pt x="3133" y="6018"/>
                    <a:pt x="3130" y="6007"/>
                    <a:pt x="3125" y="5996"/>
                  </a:cubicBezTo>
                  <a:close/>
                  <a:moveTo>
                    <a:pt x="445" y="1"/>
                  </a:moveTo>
                  <a:cubicBezTo>
                    <a:pt x="339" y="1"/>
                    <a:pt x="237" y="43"/>
                    <a:pt x="163" y="118"/>
                  </a:cubicBezTo>
                  <a:lnTo>
                    <a:pt x="162" y="118"/>
                  </a:lnTo>
                  <a:cubicBezTo>
                    <a:pt x="11" y="269"/>
                    <a:pt x="0" y="547"/>
                    <a:pt x="162" y="696"/>
                  </a:cubicBezTo>
                  <a:cubicBezTo>
                    <a:pt x="343" y="859"/>
                    <a:pt x="511" y="1034"/>
                    <a:pt x="663" y="1224"/>
                  </a:cubicBezTo>
                  <a:cubicBezTo>
                    <a:pt x="871" y="1509"/>
                    <a:pt x="1049" y="1816"/>
                    <a:pt x="1195" y="2140"/>
                  </a:cubicBezTo>
                  <a:cubicBezTo>
                    <a:pt x="1734" y="3463"/>
                    <a:pt x="1802" y="4927"/>
                    <a:pt x="2350" y="6246"/>
                  </a:cubicBezTo>
                  <a:cubicBezTo>
                    <a:pt x="2573" y="6780"/>
                    <a:pt x="2898" y="7272"/>
                    <a:pt x="3348" y="7638"/>
                  </a:cubicBezTo>
                  <a:cubicBezTo>
                    <a:pt x="3548" y="7804"/>
                    <a:pt x="3772" y="7939"/>
                    <a:pt x="4013" y="8038"/>
                  </a:cubicBezTo>
                  <a:cubicBezTo>
                    <a:pt x="4237" y="8130"/>
                    <a:pt x="4464" y="8175"/>
                    <a:pt x="4704" y="8194"/>
                  </a:cubicBezTo>
                  <a:cubicBezTo>
                    <a:pt x="4743" y="8198"/>
                    <a:pt x="4783" y="8199"/>
                    <a:pt x="4823" y="8199"/>
                  </a:cubicBezTo>
                  <a:cubicBezTo>
                    <a:pt x="5015" y="8199"/>
                    <a:pt x="5210" y="8161"/>
                    <a:pt x="5389" y="8105"/>
                  </a:cubicBezTo>
                  <a:cubicBezTo>
                    <a:pt x="5629" y="8031"/>
                    <a:pt x="5850" y="7900"/>
                    <a:pt x="6044" y="7745"/>
                  </a:cubicBezTo>
                  <a:cubicBezTo>
                    <a:pt x="6517" y="7364"/>
                    <a:pt x="6800" y="6824"/>
                    <a:pt x="6999" y="6259"/>
                  </a:cubicBezTo>
                  <a:cubicBezTo>
                    <a:pt x="7268" y="5501"/>
                    <a:pt x="7254" y="4684"/>
                    <a:pt x="7115" y="3903"/>
                  </a:cubicBezTo>
                  <a:cubicBezTo>
                    <a:pt x="6974" y="3110"/>
                    <a:pt x="6629" y="2348"/>
                    <a:pt x="6215" y="1667"/>
                  </a:cubicBezTo>
                  <a:cubicBezTo>
                    <a:pt x="6136" y="1537"/>
                    <a:pt x="5999" y="1465"/>
                    <a:pt x="5858" y="1465"/>
                  </a:cubicBezTo>
                  <a:cubicBezTo>
                    <a:pt x="5788" y="1465"/>
                    <a:pt x="5717" y="1483"/>
                    <a:pt x="5652" y="1520"/>
                  </a:cubicBezTo>
                  <a:cubicBezTo>
                    <a:pt x="5463" y="1632"/>
                    <a:pt x="5391" y="1888"/>
                    <a:pt x="5508" y="2079"/>
                  </a:cubicBezTo>
                  <a:cubicBezTo>
                    <a:pt x="5682" y="2364"/>
                    <a:pt x="5837" y="2659"/>
                    <a:pt x="5975" y="2965"/>
                  </a:cubicBezTo>
                  <a:cubicBezTo>
                    <a:pt x="5975" y="2965"/>
                    <a:pt x="5975" y="2965"/>
                    <a:pt x="5975" y="2965"/>
                  </a:cubicBezTo>
                  <a:lnTo>
                    <a:pt x="5975" y="2965"/>
                  </a:lnTo>
                  <a:cubicBezTo>
                    <a:pt x="5975" y="2965"/>
                    <a:pt x="5975" y="2965"/>
                    <a:pt x="5975" y="2965"/>
                  </a:cubicBezTo>
                  <a:lnTo>
                    <a:pt x="5975" y="2965"/>
                  </a:lnTo>
                  <a:cubicBezTo>
                    <a:pt x="5981" y="2981"/>
                    <a:pt x="5987" y="2997"/>
                    <a:pt x="5994" y="3012"/>
                  </a:cubicBezTo>
                  <a:lnTo>
                    <a:pt x="5994" y="3012"/>
                  </a:lnTo>
                  <a:cubicBezTo>
                    <a:pt x="5988" y="2996"/>
                    <a:pt x="5981" y="2981"/>
                    <a:pt x="5975" y="2965"/>
                  </a:cubicBezTo>
                  <a:lnTo>
                    <a:pt x="5975" y="2965"/>
                  </a:lnTo>
                  <a:cubicBezTo>
                    <a:pt x="5986" y="2990"/>
                    <a:pt x="5995" y="3013"/>
                    <a:pt x="6006" y="3037"/>
                  </a:cubicBezTo>
                  <a:cubicBezTo>
                    <a:pt x="6002" y="3029"/>
                    <a:pt x="5998" y="3020"/>
                    <a:pt x="5994" y="3012"/>
                  </a:cubicBezTo>
                  <a:lnTo>
                    <a:pt x="5994" y="3012"/>
                  </a:lnTo>
                  <a:cubicBezTo>
                    <a:pt x="6170" y="3452"/>
                    <a:pt x="6295" y="3912"/>
                    <a:pt x="6370" y="4380"/>
                  </a:cubicBezTo>
                  <a:cubicBezTo>
                    <a:pt x="6407" y="4731"/>
                    <a:pt x="6404" y="5085"/>
                    <a:pt x="6363" y="5435"/>
                  </a:cubicBezTo>
                  <a:cubicBezTo>
                    <a:pt x="6313" y="5714"/>
                    <a:pt x="6236" y="5987"/>
                    <a:pt x="6136" y="6250"/>
                  </a:cubicBezTo>
                  <a:cubicBezTo>
                    <a:pt x="6042" y="6459"/>
                    <a:pt x="5930" y="6658"/>
                    <a:pt x="5797" y="6843"/>
                  </a:cubicBezTo>
                  <a:cubicBezTo>
                    <a:pt x="5707" y="6948"/>
                    <a:pt x="5610" y="7045"/>
                    <a:pt x="5505" y="7133"/>
                  </a:cubicBezTo>
                  <a:cubicBezTo>
                    <a:pt x="5422" y="7191"/>
                    <a:pt x="5335" y="7244"/>
                    <a:pt x="5244" y="7289"/>
                  </a:cubicBezTo>
                  <a:cubicBezTo>
                    <a:pt x="5151" y="7324"/>
                    <a:pt x="5054" y="7352"/>
                    <a:pt x="4957" y="7372"/>
                  </a:cubicBezTo>
                  <a:cubicBezTo>
                    <a:pt x="4907" y="7376"/>
                    <a:pt x="4857" y="7378"/>
                    <a:pt x="4807" y="7378"/>
                  </a:cubicBezTo>
                  <a:cubicBezTo>
                    <a:pt x="4743" y="7378"/>
                    <a:pt x="4680" y="7375"/>
                    <a:pt x="4616" y="7369"/>
                  </a:cubicBezTo>
                  <a:cubicBezTo>
                    <a:pt x="4503" y="7346"/>
                    <a:pt x="4392" y="7313"/>
                    <a:pt x="4284" y="7270"/>
                  </a:cubicBezTo>
                  <a:cubicBezTo>
                    <a:pt x="4151" y="7205"/>
                    <a:pt x="4024" y="7129"/>
                    <a:pt x="3905" y="7042"/>
                  </a:cubicBezTo>
                  <a:cubicBezTo>
                    <a:pt x="3760" y="6921"/>
                    <a:pt x="3625" y="6787"/>
                    <a:pt x="3504" y="6639"/>
                  </a:cubicBezTo>
                  <a:cubicBezTo>
                    <a:pt x="3354" y="6433"/>
                    <a:pt x="3226" y="6214"/>
                    <a:pt x="3119" y="5982"/>
                  </a:cubicBezTo>
                  <a:cubicBezTo>
                    <a:pt x="3117" y="5977"/>
                    <a:pt x="3116" y="5973"/>
                    <a:pt x="3114" y="5968"/>
                  </a:cubicBezTo>
                  <a:lnTo>
                    <a:pt x="3114" y="5968"/>
                  </a:lnTo>
                  <a:cubicBezTo>
                    <a:pt x="3108" y="5957"/>
                    <a:pt x="3102" y="5945"/>
                    <a:pt x="3097" y="5933"/>
                  </a:cubicBezTo>
                  <a:lnTo>
                    <a:pt x="3097" y="5933"/>
                  </a:lnTo>
                  <a:cubicBezTo>
                    <a:pt x="3102" y="5943"/>
                    <a:pt x="3106" y="5952"/>
                    <a:pt x="3111" y="5962"/>
                  </a:cubicBezTo>
                  <a:lnTo>
                    <a:pt x="3111" y="5962"/>
                  </a:lnTo>
                  <a:cubicBezTo>
                    <a:pt x="2718" y="4981"/>
                    <a:pt x="2577" y="3918"/>
                    <a:pt x="2308" y="2897"/>
                  </a:cubicBezTo>
                  <a:cubicBezTo>
                    <a:pt x="2181" y="2403"/>
                    <a:pt x="2003" y="1924"/>
                    <a:pt x="1777" y="1466"/>
                  </a:cubicBezTo>
                  <a:cubicBezTo>
                    <a:pt x="1527" y="954"/>
                    <a:pt x="1162" y="502"/>
                    <a:pt x="741" y="118"/>
                  </a:cubicBezTo>
                  <a:cubicBezTo>
                    <a:pt x="661" y="43"/>
                    <a:pt x="555" y="3"/>
                    <a:pt x="445"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1"/>
            <p:cNvSpPr/>
            <p:nvPr/>
          </p:nvSpPr>
          <p:spPr>
            <a:xfrm>
              <a:off x="4300175" y="4110525"/>
              <a:ext cx="136225" cy="198025"/>
            </a:xfrm>
            <a:custGeom>
              <a:avLst/>
              <a:gdLst/>
              <a:ahLst/>
              <a:cxnLst/>
              <a:rect l="l" t="t" r="r" b="b"/>
              <a:pathLst>
                <a:path w="5449" h="7921" extrusionOk="0">
                  <a:moveTo>
                    <a:pt x="4141" y="1759"/>
                  </a:moveTo>
                  <a:cubicBezTo>
                    <a:pt x="4148" y="1771"/>
                    <a:pt x="4152" y="1785"/>
                    <a:pt x="4159" y="1799"/>
                  </a:cubicBezTo>
                  <a:cubicBezTo>
                    <a:pt x="4152" y="1785"/>
                    <a:pt x="4146" y="1773"/>
                    <a:pt x="4141" y="1759"/>
                  </a:cubicBezTo>
                  <a:close/>
                  <a:moveTo>
                    <a:pt x="4556" y="3160"/>
                  </a:moveTo>
                  <a:cubicBezTo>
                    <a:pt x="4557" y="3165"/>
                    <a:pt x="4558" y="3170"/>
                    <a:pt x="4558" y="3175"/>
                  </a:cubicBezTo>
                  <a:lnTo>
                    <a:pt x="4558" y="3175"/>
                  </a:lnTo>
                  <a:cubicBezTo>
                    <a:pt x="4558" y="3170"/>
                    <a:pt x="4557" y="3165"/>
                    <a:pt x="4556" y="3160"/>
                  </a:cubicBezTo>
                  <a:close/>
                  <a:moveTo>
                    <a:pt x="4323" y="5385"/>
                  </a:moveTo>
                  <a:cubicBezTo>
                    <a:pt x="4315" y="5408"/>
                    <a:pt x="4306" y="5430"/>
                    <a:pt x="4296" y="5454"/>
                  </a:cubicBezTo>
                  <a:cubicBezTo>
                    <a:pt x="4306" y="5429"/>
                    <a:pt x="4314" y="5407"/>
                    <a:pt x="4323" y="5385"/>
                  </a:cubicBezTo>
                  <a:close/>
                  <a:moveTo>
                    <a:pt x="976" y="6730"/>
                  </a:moveTo>
                  <a:cubicBezTo>
                    <a:pt x="991" y="6741"/>
                    <a:pt x="1005" y="6753"/>
                    <a:pt x="1019" y="6766"/>
                  </a:cubicBezTo>
                  <a:cubicBezTo>
                    <a:pt x="1004" y="6753"/>
                    <a:pt x="990" y="6741"/>
                    <a:pt x="976" y="6730"/>
                  </a:cubicBezTo>
                  <a:close/>
                  <a:moveTo>
                    <a:pt x="3838" y="0"/>
                  </a:moveTo>
                  <a:cubicBezTo>
                    <a:pt x="3767" y="2"/>
                    <a:pt x="3698" y="21"/>
                    <a:pt x="3637" y="55"/>
                  </a:cubicBezTo>
                  <a:lnTo>
                    <a:pt x="3637" y="57"/>
                  </a:lnTo>
                  <a:cubicBezTo>
                    <a:pt x="3459" y="165"/>
                    <a:pt x="3366" y="433"/>
                    <a:pt x="3490" y="617"/>
                  </a:cubicBezTo>
                  <a:cubicBezTo>
                    <a:pt x="3753" y="996"/>
                    <a:pt x="3980" y="1399"/>
                    <a:pt x="4166" y="1821"/>
                  </a:cubicBezTo>
                  <a:cubicBezTo>
                    <a:pt x="4357" y="2286"/>
                    <a:pt x="4492" y="2772"/>
                    <a:pt x="4569" y="3270"/>
                  </a:cubicBezTo>
                  <a:cubicBezTo>
                    <a:pt x="4568" y="3261"/>
                    <a:pt x="4568" y="3252"/>
                    <a:pt x="4567" y="3244"/>
                  </a:cubicBezTo>
                  <a:lnTo>
                    <a:pt x="4567" y="3244"/>
                  </a:lnTo>
                  <a:cubicBezTo>
                    <a:pt x="4613" y="3626"/>
                    <a:pt x="4618" y="4013"/>
                    <a:pt x="4581" y="4398"/>
                  </a:cubicBezTo>
                  <a:cubicBezTo>
                    <a:pt x="4533" y="4735"/>
                    <a:pt x="4447" y="5065"/>
                    <a:pt x="4323" y="5383"/>
                  </a:cubicBezTo>
                  <a:cubicBezTo>
                    <a:pt x="4212" y="5624"/>
                    <a:pt x="4076" y="5853"/>
                    <a:pt x="3921" y="6067"/>
                  </a:cubicBezTo>
                  <a:cubicBezTo>
                    <a:pt x="3759" y="6266"/>
                    <a:pt x="3578" y="6446"/>
                    <a:pt x="3380" y="6608"/>
                  </a:cubicBezTo>
                  <a:cubicBezTo>
                    <a:pt x="3211" y="6733"/>
                    <a:pt x="3030" y="6841"/>
                    <a:pt x="2839" y="6932"/>
                  </a:cubicBezTo>
                  <a:cubicBezTo>
                    <a:pt x="2652" y="7005"/>
                    <a:pt x="2458" y="7058"/>
                    <a:pt x="2261" y="7091"/>
                  </a:cubicBezTo>
                  <a:cubicBezTo>
                    <a:pt x="2194" y="7095"/>
                    <a:pt x="2128" y="7097"/>
                    <a:pt x="2061" y="7097"/>
                  </a:cubicBezTo>
                  <a:cubicBezTo>
                    <a:pt x="1995" y="7097"/>
                    <a:pt x="1928" y="7095"/>
                    <a:pt x="1862" y="7091"/>
                  </a:cubicBezTo>
                  <a:cubicBezTo>
                    <a:pt x="1697" y="7065"/>
                    <a:pt x="1536" y="7021"/>
                    <a:pt x="1381" y="6961"/>
                  </a:cubicBezTo>
                  <a:cubicBezTo>
                    <a:pt x="1235" y="6894"/>
                    <a:pt x="1096" y="6813"/>
                    <a:pt x="965" y="6720"/>
                  </a:cubicBezTo>
                  <a:cubicBezTo>
                    <a:pt x="888" y="6658"/>
                    <a:pt x="813" y="6592"/>
                    <a:pt x="738" y="6523"/>
                  </a:cubicBezTo>
                  <a:cubicBezTo>
                    <a:pt x="658" y="6444"/>
                    <a:pt x="554" y="6404"/>
                    <a:pt x="449" y="6404"/>
                  </a:cubicBezTo>
                  <a:cubicBezTo>
                    <a:pt x="345" y="6404"/>
                    <a:pt x="240" y="6444"/>
                    <a:pt x="160" y="6523"/>
                  </a:cubicBezTo>
                  <a:cubicBezTo>
                    <a:pt x="6" y="6676"/>
                    <a:pt x="0" y="6947"/>
                    <a:pt x="160" y="7101"/>
                  </a:cubicBezTo>
                  <a:cubicBezTo>
                    <a:pt x="332" y="7262"/>
                    <a:pt x="518" y="7408"/>
                    <a:pt x="716" y="7538"/>
                  </a:cubicBezTo>
                  <a:cubicBezTo>
                    <a:pt x="897" y="7653"/>
                    <a:pt x="1105" y="7735"/>
                    <a:pt x="1306" y="7807"/>
                  </a:cubicBezTo>
                  <a:cubicBezTo>
                    <a:pt x="1502" y="7873"/>
                    <a:pt x="1716" y="7896"/>
                    <a:pt x="1920" y="7915"/>
                  </a:cubicBezTo>
                  <a:cubicBezTo>
                    <a:pt x="1964" y="7919"/>
                    <a:pt x="2008" y="7920"/>
                    <a:pt x="2053" y="7920"/>
                  </a:cubicBezTo>
                  <a:cubicBezTo>
                    <a:pt x="2246" y="7920"/>
                    <a:pt x="2439" y="7888"/>
                    <a:pt x="2627" y="7854"/>
                  </a:cubicBezTo>
                  <a:cubicBezTo>
                    <a:pt x="2829" y="7815"/>
                    <a:pt x="3025" y="7740"/>
                    <a:pt x="3210" y="7655"/>
                  </a:cubicBezTo>
                  <a:cubicBezTo>
                    <a:pt x="3432" y="7555"/>
                    <a:pt x="3642" y="7430"/>
                    <a:pt x="3836" y="7282"/>
                  </a:cubicBezTo>
                  <a:cubicBezTo>
                    <a:pt x="4215" y="7001"/>
                    <a:pt x="4525" y="6650"/>
                    <a:pt x="4783" y="6257"/>
                  </a:cubicBezTo>
                  <a:cubicBezTo>
                    <a:pt x="5042" y="5861"/>
                    <a:pt x="5206" y="5402"/>
                    <a:pt x="5314" y="4942"/>
                  </a:cubicBezTo>
                  <a:cubicBezTo>
                    <a:pt x="5438" y="4402"/>
                    <a:pt x="5449" y="3836"/>
                    <a:pt x="5391" y="3287"/>
                  </a:cubicBezTo>
                  <a:cubicBezTo>
                    <a:pt x="5273" y="2180"/>
                    <a:pt x="4829" y="1117"/>
                    <a:pt x="4195" y="204"/>
                  </a:cubicBezTo>
                  <a:cubicBezTo>
                    <a:pt x="4112" y="79"/>
                    <a:pt x="3977" y="0"/>
                    <a:pt x="3838"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1"/>
            <p:cNvSpPr/>
            <p:nvPr/>
          </p:nvSpPr>
          <p:spPr>
            <a:xfrm>
              <a:off x="4373800" y="3960600"/>
              <a:ext cx="148200" cy="327225"/>
            </a:xfrm>
            <a:custGeom>
              <a:avLst/>
              <a:gdLst/>
              <a:ahLst/>
              <a:cxnLst/>
              <a:rect l="l" t="t" r="r" b="b"/>
              <a:pathLst>
                <a:path w="5928" h="13089" extrusionOk="0">
                  <a:moveTo>
                    <a:pt x="863" y="1145"/>
                  </a:moveTo>
                  <a:cubicBezTo>
                    <a:pt x="874" y="1153"/>
                    <a:pt x="886" y="1163"/>
                    <a:pt x="897" y="1172"/>
                  </a:cubicBezTo>
                  <a:cubicBezTo>
                    <a:pt x="885" y="1163"/>
                    <a:pt x="874" y="1155"/>
                    <a:pt x="863" y="1145"/>
                  </a:cubicBezTo>
                  <a:close/>
                  <a:moveTo>
                    <a:pt x="5024" y="8319"/>
                  </a:moveTo>
                  <a:lnTo>
                    <a:pt x="5024" y="8319"/>
                  </a:lnTo>
                  <a:cubicBezTo>
                    <a:pt x="5026" y="8332"/>
                    <a:pt x="5029" y="8343"/>
                    <a:pt x="5029" y="8355"/>
                  </a:cubicBezTo>
                  <a:cubicBezTo>
                    <a:pt x="5028" y="8344"/>
                    <a:pt x="5026" y="8332"/>
                    <a:pt x="5024" y="8319"/>
                  </a:cubicBezTo>
                  <a:close/>
                  <a:moveTo>
                    <a:pt x="456" y="1"/>
                  </a:moveTo>
                  <a:cubicBezTo>
                    <a:pt x="314" y="1"/>
                    <a:pt x="181" y="76"/>
                    <a:pt x="108" y="200"/>
                  </a:cubicBezTo>
                  <a:lnTo>
                    <a:pt x="110" y="200"/>
                  </a:lnTo>
                  <a:cubicBezTo>
                    <a:pt x="0" y="389"/>
                    <a:pt x="58" y="654"/>
                    <a:pt x="255" y="759"/>
                  </a:cubicBezTo>
                  <a:cubicBezTo>
                    <a:pt x="481" y="882"/>
                    <a:pt x="697" y="1023"/>
                    <a:pt x="904" y="1177"/>
                  </a:cubicBezTo>
                  <a:cubicBezTo>
                    <a:pt x="1541" y="1682"/>
                    <a:pt x="2093" y="2287"/>
                    <a:pt x="2591" y="2929"/>
                  </a:cubicBezTo>
                  <a:cubicBezTo>
                    <a:pt x="3291" y="3851"/>
                    <a:pt x="3877" y="4853"/>
                    <a:pt x="4336" y="5916"/>
                  </a:cubicBezTo>
                  <a:lnTo>
                    <a:pt x="4331" y="5907"/>
                  </a:lnTo>
                  <a:lnTo>
                    <a:pt x="4331" y="5907"/>
                  </a:lnTo>
                  <a:cubicBezTo>
                    <a:pt x="4647" y="6669"/>
                    <a:pt x="4891" y="7455"/>
                    <a:pt x="5018" y="8271"/>
                  </a:cubicBezTo>
                  <a:cubicBezTo>
                    <a:pt x="5080" y="8765"/>
                    <a:pt x="5096" y="9258"/>
                    <a:pt x="5041" y="9752"/>
                  </a:cubicBezTo>
                  <a:lnTo>
                    <a:pt x="5041" y="9752"/>
                  </a:lnTo>
                  <a:cubicBezTo>
                    <a:pt x="5044" y="9728"/>
                    <a:pt x="5049" y="9704"/>
                    <a:pt x="5053" y="9680"/>
                  </a:cubicBezTo>
                  <a:lnTo>
                    <a:pt x="5053" y="9680"/>
                  </a:lnTo>
                  <a:cubicBezTo>
                    <a:pt x="5048" y="9710"/>
                    <a:pt x="5044" y="9738"/>
                    <a:pt x="5039" y="9766"/>
                  </a:cubicBezTo>
                  <a:lnTo>
                    <a:pt x="5039" y="9766"/>
                  </a:lnTo>
                  <a:cubicBezTo>
                    <a:pt x="5040" y="9762"/>
                    <a:pt x="5040" y="9757"/>
                    <a:pt x="5041" y="9752"/>
                  </a:cubicBezTo>
                  <a:lnTo>
                    <a:pt x="5041" y="9752"/>
                  </a:lnTo>
                  <a:cubicBezTo>
                    <a:pt x="5040" y="9759"/>
                    <a:pt x="5039" y="9765"/>
                    <a:pt x="5039" y="9771"/>
                  </a:cubicBezTo>
                  <a:cubicBezTo>
                    <a:pt x="5039" y="9769"/>
                    <a:pt x="5039" y="9768"/>
                    <a:pt x="5039" y="9766"/>
                  </a:cubicBezTo>
                  <a:lnTo>
                    <a:pt x="5039" y="9766"/>
                  </a:lnTo>
                  <a:cubicBezTo>
                    <a:pt x="5039" y="9768"/>
                    <a:pt x="5039" y="9770"/>
                    <a:pt x="5039" y="9772"/>
                  </a:cubicBezTo>
                  <a:cubicBezTo>
                    <a:pt x="4990" y="10092"/>
                    <a:pt x="4904" y="10405"/>
                    <a:pt x="4785" y="10705"/>
                  </a:cubicBezTo>
                  <a:cubicBezTo>
                    <a:pt x="4680" y="10934"/>
                    <a:pt x="4552" y="11150"/>
                    <a:pt x="4403" y="11354"/>
                  </a:cubicBezTo>
                  <a:cubicBezTo>
                    <a:pt x="4251" y="11537"/>
                    <a:pt x="4080" y="11707"/>
                    <a:pt x="3897" y="11861"/>
                  </a:cubicBezTo>
                  <a:cubicBezTo>
                    <a:pt x="3892" y="11864"/>
                    <a:pt x="3888" y="11868"/>
                    <a:pt x="3883" y="11872"/>
                  </a:cubicBezTo>
                  <a:lnTo>
                    <a:pt x="3883" y="11872"/>
                  </a:lnTo>
                  <a:cubicBezTo>
                    <a:pt x="3884" y="11871"/>
                    <a:pt x="3885" y="11870"/>
                    <a:pt x="3886" y="11869"/>
                  </a:cubicBezTo>
                  <a:lnTo>
                    <a:pt x="3886" y="11869"/>
                  </a:lnTo>
                  <a:lnTo>
                    <a:pt x="3882" y="11872"/>
                  </a:lnTo>
                  <a:lnTo>
                    <a:pt x="3882" y="11872"/>
                  </a:lnTo>
                  <a:cubicBezTo>
                    <a:pt x="3882" y="11872"/>
                    <a:pt x="3883" y="11872"/>
                    <a:pt x="3883" y="11872"/>
                  </a:cubicBezTo>
                  <a:lnTo>
                    <a:pt x="3883" y="11872"/>
                  </a:lnTo>
                  <a:cubicBezTo>
                    <a:pt x="3879" y="11875"/>
                    <a:pt x="3875" y="11878"/>
                    <a:pt x="3871" y="11881"/>
                  </a:cubicBezTo>
                  <a:lnTo>
                    <a:pt x="3871" y="11881"/>
                  </a:lnTo>
                  <a:lnTo>
                    <a:pt x="3882" y="11872"/>
                  </a:lnTo>
                  <a:lnTo>
                    <a:pt x="3882" y="11872"/>
                  </a:lnTo>
                  <a:cubicBezTo>
                    <a:pt x="3739" y="11978"/>
                    <a:pt x="3585" y="12069"/>
                    <a:pt x="3423" y="12144"/>
                  </a:cubicBezTo>
                  <a:cubicBezTo>
                    <a:pt x="3293" y="12191"/>
                    <a:pt x="3158" y="12229"/>
                    <a:pt x="3023" y="12257"/>
                  </a:cubicBezTo>
                  <a:cubicBezTo>
                    <a:pt x="2938" y="12266"/>
                    <a:pt x="2853" y="12270"/>
                    <a:pt x="2768" y="12270"/>
                  </a:cubicBezTo>
                  <a:cubicBezTo>
                    <a:pt x="2700" y="12270"/>
                    <a:pt x="2631" y="12267"/>
                    <a:pt x="2563" y="12262"/>
                  </a:cubicBezTo>
                  <a:cubicBezTo>
                    <a:pt x="2449" y="12237"/>
                    <a:pt x="2335" y="12205"/>
                    <a:pt x="2223" y="12168"/>
                  </a:cubicBezTo>
                  <a:cubicBezTo>
                    <a:pt x="2109" y="12110"/>
                    <a:pt x="1998" y="12046"/>
                    <a:pt x="1893" y="11972"/>
                  </a:cubicBezTo>
                  <a:cubicBezTo>
                    <a:pt x="1874" y="11955"/>
                    <a:pt x="1855" y="11939"/>
                    <a:pt x="1837" y="11923"/>
                  </a:cubicBezTo>
                  <a:cubicBezTo>
                    <a:pt x="1751" y="11850"/>
                    <a:pt x="1664" y="11801"/>
                    <a:pt x="1550" y="11801"/>
                  </a:cubicBezTo>
                  <a:cubicBezTo>
                    <a:pt x="1441" y="11801"/>
                    <a:pt x="1336" y="11845"/>
                    <a:pt x="1259" y="11923"/>
                  </a:cubicBezTo>
                  <a:cubicBezTo>
                    <a:pt x="1112" y="12071"/>
                    <a:pt x="1090" y="12357"/>
                    <a:pt x="1259" y="12501"/>
                  </a:cubicBezTo>
                  <a:cubicBezTo>
                    <a:pt x="1444" y="12658"/>
                    <a:pt x="1632" y="12791"/>
                    <a:pt x="1855" y="12894"/>
                  </a:cubicBezTo>
                  <a:cubicBezTo>
                    <a:pt x="2062" y="12988"/>
                    <a:pt x="2284" y="13048"/>
                    <a:pt x="2510" y="13073"/>
                  </a:cubicBezTo>
                  <a:cubicBezTo>
                    <a:pt x="2602" y="13083"/>
                    <a:pt x="2694" y="13089"/>
                    <a:pt x="2786" y="13089"/>
                  </a:cubicBezTo>
                  <a:cubicBezTo>
                    <a:pt x="2924" y="13089"/>
                    <a:pt x="3061" y="13077"/>
                    <a:pt x="3197" y="13052"/>
                  </a:cubicBezTo>
                  <a:cubicBezTo>
                    <a:pt x="3315" y="13030"/>
                    <a:pt x="3427" y="13002"/>
                    <a:pt x="3539" y="12969"/>
                  </a:cubicBezTo>
                  <a:cubicBezTo>
                    <a:pt x="3651" y="12935"/>
                    <a:pt x="3753" y="12885"/>
                    <a:pt x="3858" y="12843"/>
                  </a:cubicBezTo>
                  <a:cubicBezTo>
                    <a:pt x="4063" y="12752"/>
                    <a:pt x="4248" y="12619"/>
                    <a:pt x="4423" y="12481"/>
                  </a:cubicBezTo>
                  <a:cubicBezTo>
                    <a:pt x="4550" y="12376"/>
                    <a:pt x="4675" y="12263"/>
                    <a:pt x="4794" y="12146"/>
                  </a:cubicBezTo>
                  <a:cubicBezTo>
                    <a:pt x="5039" y="11892"/>
                    <a:pt x="5245" y="11603"/>
                    <a:pt x="5408" y="11289"/>
                  </a:cubicBezTo>
                  <a:cubicBezTo>
                    <a:pt x="5721" y="10699"/>
                    <a:pt x="5854" y="10035"/>
                    <a:pt x="5889" y="9375"/>
                  </a:cubicBezTo>
                  <a:cubicBezTo>
                    <a:pt x="5928" y="8626"/>
                    <a:pt x="5804" y="7867"/>
                    <a:pt x="5618" y="7145"/>
                  </a:cubicBezTo>
                  <a:cubicBezTo>
                    <a:pt x="5427" y="6392"/>
                    <a:pt x="5131" y="5664"/>
                    <a:pt x="4796" y="4963"/>
                  </a:cubicBezTo>
                  <a:cubicBezTo>
                    <a:pt x="4442" y="4225"/>
                    <a:pt x="4026" y="3521"/>
                    <a:pt x="3548" y="2857"/>
                  </a:cubicBezTo>
                  <a:cubicBezTo>
                    <a:pt x="3132" y="2262"/>
                    <a:pt x="2663" y="1704"/>
                    <a:pt x="2150" y="1191"/>
                  </a:cubicBezTo>
                  <a:cubicBezTo>
                    <a:pt x="1708" y="756"/>
                    <a:pt x="1214" y="350"/>
                    <a:pt x="667" y="53"/>
                  </a:cubicBezTo>
                  <a:cubicBezTo>
                    <a:pt x="604" y="18"/>
                    <a:pt x="532" y="1"/>
                    <a:pt x="460" y="1"/>
                  </a:cubicBezTo>
                  <a:cubicBezTo>
                    <a:pt x="459" y="1"/>
                    <a:pt x="457" y="1"/>
                    <a:pt x="456"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41"/>
            <p:cNvSpPr/>
            <p:nvPr/>
          </p:nvSpPr>
          <p:spPr>
            <a:xfrm>
              <a:off x="3691150" y="3522100"/>
              <a:ext cx="478700" cy="615125"/>
            </a:xfrm>
            <a:custGeom>
              <a:avLst/>
              <a:gdLst/>
              <a:ahLst/>
              <a:cxnLst/>
              <a:rect l="l" t="t" r="r" b="b"/>
              <a:pathLst>
                <a:path w="19148" h="24605" extrusionOk="0">
                  <a:moveTo>
                    <a:pt x="2759" y="10459"/>
                  </a:moveTo>
                  <a:cubicBezTo>
                    <a:pt x="2757" y="10461"/>
                    <a:pt x="2756" y="10463"/>
                    <a:pt x="2755" y="10466"/>
                  </a:cubicBezTo>
                  <a:cubicBezTo>
                    <a:pt x="2756" y="10463"/>
                    <a:pt x="2757" y="10461"/>
                    <a:pt x="2759" y="10459"/>
                  </a:cubicBezTo>
                  <a:close/>
                  <a:moveTo>
                    <a:pt x="1212" y="14013"/>
                  </a:moveTo>
                  <a:cubicBezTo>
                    <a:pt x="1201" y="14046"/>
                    <a:pt x="1195" y="14074"/>
                    <a:pt x="1187" y="14100"/>
                  </a:cubicBezTo>
                  <a:cubicBezTo>
                    <a:pt x="1195" y="14071"/>
                    <a:pt x="1201" y="14042"/>
                    <a:pt x="1212" y="14013"/>
                  </a:cubicBezTo>
                  <a:close/>
                  <a:moveTo>
                    <a:pt x="11053" y="23785"/>
                  </a:moveTo>
                  <a:cubicBezTo>
                    <a:pt x="11053" y="23785"/>
                    <a:pt x="11054" y="23785"/>
                    <a:pt x="11054" y="23785"/>
                  </a:cubicBezTo>
                  <a:lnTo>
                    <a:pt x="11054" y="23785"/>
                  </a:lnTo>
                  <a:cubicBezTo>
                    <a:pt x="11054" y="23785"/>
                    <a:pt x="11053" y="23785"/>
                    <a:pt x="11053" y="23785"/>
                  </a:cubicBezTo>
                  <a:close/>
                  <a:moveTo>
                    <a:pt x="14723" y="1"/>
                  </a:moveTo>
                  <a:cubicBezTo>
                    <a:pt x="13780" y="171"/>
                    <a:pt x="12860" y="489"/>
                    <a:pt x="11989" y="879"/>
                  </a:cubicBezTo>
                  <a:lnTo>
                    <a:pt x="11989" y="882"/>
                  </a:lnTo>
                  <a:cubicBezTo>
                    <a:pt x="10527" y="1532"/>
                    <a:pt x="9169" y="2415"/>
                    <a:pt x="7914" y="3401"/>
                  </a:cubicBezTo>
                  <a:cubicBezTo>
                    <a:pt x="6564" y="4461"/>
                    <a:pt x="5330" y="5675"/>
                    <a:pt x="4226" y="6984"/>
                  </a:cubicBezTo>
                  <a:cubicBezTo>
                    <a:pt x="3146" y="8267"/>
                    <a:pt x="2199" y="9677"/>
                    <a:pt x="1447" y="11176"/>
                  </a:cubicBezTo>
                  <a:cubicBezTo>
                    <a:pt x="763" y="12534"/>
                    <a:pt x="259" y="14009"/>
                    <a:pt x="84" y="15521"/>
                  </a:cubicBezTo>
                  <a:cubicBezTo>
                    <a:pt x="1" y="16219"/>
                    <a:pt x="1" y="16927"/>
                    <a:pt x="87" y="17625"/>
                  </a:cubicBezTo>
                  <a:cubicBezTo>
                    <a:pt x="173" y="18322"/>
                    <a:pt x="372" y="19002"/>
                    <a:pt x="652" y="19644"/>
                  </a:cubicBezTo>
                  <a:cubicBezTo>
                    <a:pt x="959" y="20345"/>
                    <a:pt x="1377" y="20990"/>
                    <a:pt x="1887" y="21560"/>
                  </a:cubicBezTo>
                  <a:cubicBezTo>
                    <a:pt x="2373" y="22103"/>
                    <a:pt x="2944" y="22559"/>
                    <a:pt x="3567" y="22939"/>
                  </a:cubicBezTo>
                  <a:cubicBezTo>
                    <a:pt x="4873" y="23728"/>
                    <a:pt x="6362" y="24140"/>
                    <a:pt x="7862" y="24370"/>
                  </a:cubicBezTo>
                  <a:cubicBezTo>
                    <a:pt x="9006" y="24544"/>
                    <a:pt x="10168" y="24604"/>
                    <a:pt x="11330" y="24604"/>
                  </a:cubicBezTo>
                  <a:cubicBezTo>
                    <a:pt x="12085" y="24604"/>
                    <a:pt x="12840" y="24579"/>
                    <a:pt x="13589" y="24543"/>
                  </a:cubicBezTo>
                  <a:cubicBezTo>
                    <a:pt x="15316" y="24460"/>
                    <a:pt x="17037" y="24281"/>
                    <a:pt x="18764" y="24189"/>
                  </a:cubicBezTo>
                  <a:cubicBezTo>
                    <a:pt x="18988" y="24178"/>
                    <a:pt x="19147" y="23946"/>
                    <a:pt x="19122" y="23735"/>
                  </a:cubicBezTo>
                  <a:cubicBezTo>
                    <a:pt x="19097" y="23508"/>
                    <a:pt x="18905" y="23376"/>
                    <a:pt x="18690" y="23376"/>
                  </a:cubicBezTo>
                  <a:cubicBezTo>
                    <a:pt x="18683" y="23376"/>
                    <a:pt x="18676" y="23376"/>
                    <a:pt x="18668" y="23376"/>
                  </a:cubicBezTo>
                  <a:cubicBezTo>
                    <a:pt x="17478" y="23442"/>
                    <a:pt x="16290" y="23547"/>
                    <a:pt x="15098" y="23631"/>
                  </a:cubicBezTo>
                  <a:cubicBezTo>
                    <a:pt x="13859" y="23719"/>
                    <a:pt x="12612" y="23786"/>
                    <a:pt x="11367" y="23786"/>
                  </a:cubicBezTo>
                  <a:cubicBezTo>
                    <a:pt x="11263" y="23786"/>
                    <a:pt x="11158" y="23786"/>
                    <a:pt x="11054" y="23785"/>
                  </a:cubicBezTo>
                  <a:lnTo>
                    <a:pt x="11054" y="23785"/>
                  </a:lnTo>
                  <a:cubicBezTo>
                    <a:pt x="11065" y="23785"/>
                    <a:pt x="11077" y="23788"/>
                    <a:pt x="11089" y="23788"/>
                  </a:cubicBezTo>
                  <a:lnTo>
                    <a:pt x="11089" y="23788"/>
                  </a:lnTo>
                  <a:cubicBezTo>
                    <a:pt x="9457" y="23766"/>
                    <a:pt x="7820" y="23628"/>
                    <a:pt x="6245" y="23198"/>
                  </a:cubicBezTo>
                  <a:lnTo>
                    <a:pt x="6245" y="23198"/>
                  </a:lnTo>
                  <a:cubicBezTo>
                    <a:pt x="6279" y="23207"/>
                    <a:pt x="6310" y="23213"/>
                    <a:pt x="6346" y="23223"/>
                  </a:cubicBezTo>
                  <a:cubicBezTo>
                    <a:pt x="5548" y="22996"/>
                    <a:pt x="4771" y="22695"/>
                    <a:pt x="4054" y="22280"/>
                  </a:cubicBezTo>
                  <a:cubicBezTo>
                    <a:pt x="3534" y="21967"/>
                    <a:pt x="3055" y="21591"/>
                    <a:pt x="2629" y="21161"/>
                  </a:cubicBezTo>
                  <a:cubicBezTo>
                    <a:pt x="2263" y="20768"/>
                    <a:pt x="1942" y="20336"/>
                    <a:pt x="1674" y="19871"/>
                  </a:cubicBezTo>
                  <a:cubicBezTo>
                    <a:pt x="1402" y="19365"/>
                    <a:pt x="1189" y="18831"/>
                    <a:pt x="1039" y="18277"/>
                  </a:cubicBezTo>
                  <a:cubicBezTo>
                    <a:pt x="906" y="17702"/>
                    <a:pt x="838" y="17112"/>
                    <a:pt x="838" y="16522"/>
                  </a:cubicBezTo>
                  <a:cubicBezTo>
                    <a:pt x="851" y="15670"/>
                    <a:pt x="992" y="14829"/>
                    <a:pt x="1216" y="14007"/>
                  </a:cubicBezTo>
                  <a:cubicBezTo>
                    <a:pt x="1577" y="12731"/>
                    <a:pt x="2134" y="11525"/>
                    <a:pt x="2800" y="10383"/>
                  </a:cubicBezTo>
                  <a:lnTo>
                    <a:pt x="2800" y="10383"/>
                  </a:lnTo>
                  <a:cubicBezTo>
                    <a:pt x="2786" y="10408"/>
                    <a:pt x="2773" y="10434"/>
                    <a:pt x="2759" y="10459"/>
                  </a:cubicBezTo>
                  <a:lnTo>
                    <a:pt x="2759" y="10459"/>
                  </a:lnTo>
                  <a:cubicBezTo>
                    <a:pt x="3818" y="8667"/>
                    <a:pt x="5141" y="7044"/>
                    <a:pt x="6631" y="5596"/>
                  </a:cubicBezTo>
                  <a:lnTo>
                    <a:pt x="6631" y="5596"/>
                  </a:lnTo>
                  <a:lnTo>
                    <a:pt x="6555" y="5673"/>
                  </a:lnTo>
                  <a:cubicBezTo>
                    <a:pt x="7937" y="4345"/>
                    <a:pt x="9456" y="3160"/>
                    <a:pt x="11134" y="2221"/>
                  </a:cubicBezTo>
                  <a:cubicBezTo>
                    <a:pt x="12117" y="1685"/>
                    <a:pt x="13149" y="1231"/>
                    <a:pt x="14234" y="945"/>
                  </a:cubicBezTo>
                  <a:cubicBezTo>
                    <a:pt x="14478" y="884"/>
                    <a:pt x="14721" y="832"/>
                    <a:pt x="14967" y="790"/>
                  </a:cubicBezTo>
                  <a:cubicBezTo>
                    <a:pt x="14904" y="594"/>
                    <a:pt x="14853" y="392"/>
                    <a:pt x="14806" y="193"/>
                  </a:cubicBezTo>
                  <a:cubicBezTo>
                    <a:pt x="14778" y="129"/>
                    <a:pt x="14751" y="65"/>
                    <a:pt x="14723"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41"/>
            <p:cNvSpPr/>
            <p:nvPr/>
          </p:nvSpPr>
          <p:spPr>
            <a:xfrm>
              <a:off x="3901075" y="3851675"/>
              <a:ext cx="511225" cy="125800"/>
            </a:xfrm>
            <a:custGeom>
              <a:avLst/>
              <a:gdLst/>
              <a:ahLst/>
              <a:cxnLst/>
              <a:rect l="l" t="t" r="r" b="b"/>
              <a:pathLst>
                <a:path w="20449" h="5032" extrusionOk="0">
                  <a:moveTo>
                    <a:pt x="2491" y="2168"/>
                  </a:moveTo>
                  <a:lnTo>
                    <a:pt x="2491" y="2168"/>
                  </a:lnTo>
                  <a:cubicBezTo>
                    <a:pt x="2482" y="2171"/>
                    <a:pt x="2474" y="2174"/>
                    <a:pt x="2466" y="2177"/>
                  </a:cubicBezTo>
                  <a:cubicBezTo>
                    <a:pt x="2466" y="2177"/>
                    <a:pt x="2466" y="2177"/>
                    <a:pt x="2466" y="2177"/>
                  </a:cubicBezTo>
                  <a:lnTo>
                    <a:pt x="2466" y="2177"/>
                  </a:lnTo>
                  <a:cubicBezTo>
                    <a:pt x="2475" y="2175"/>
                    <a:pt x="2483" y="2172"/>
                    <a:pt x="2491" y="2168"/>
                  </a:cubicBezTo>
                  <a:close/>
                  <a:moveTo>
                    <a:pt x="2466" y="2177"/>
                  </a:moveTo>
                  <a:lnTo>
                    <a:pt x="2466" y="2177"/>
                  </a:lnTo>
                  <a:cubicBezTo>
                    <a:pt x="2465" y="2178"/>
                    <a:pt x="2464" y="2178"/>
                    <a:pt x="2463" y="2178"/>
                  </a:cubicBezTo>
                  <a:cubicBezTo>
                    <a:pt x="2465" y="2178"/>
                    <a:pt x="2466" y="2178"/>
                    <a:pt x="2466" y="2177"/>
                  </a:cubicBezTo>
                  <a:close/>
                  <a:moveTo>
                    <a:pt x="9658" y="1"/>
                  </a:moveTo>
                  <a:cubicBezTo>
                    <a:pt x="8252" y="1"/>
                    <a:pt x="6842" y="156"/>
                    <a:pt x="5465" y="436"/>
                  </a:cubicBezTo>
                  <a:lnTo>
                    <a:pt x="5465" y="434"/>
                  </a:lnTo>
                  <a:cubicBezTo>
                    <a:pt x="3778" y="772"/>
                    <a:pt x="2119" y="1342"/>
                    <a:pt x="597" y="2155"/>
                  </a:cubicBezTo>
                  <a:cubicBezTo>
                    <a:pt x="487" y="2216"/>
                    <a:pt x="375" y="2280"/>
                    <a:pt x="263" y="2344"/>
                  </a:cubicBezTo>
                  <a:cubicBezTo>
                    <a:pt x="69" y="2456"/>
                    <a:pt x="0" y="2703"/>
                    <a:pt x="112" y="2899"/>
                  </a:cubicBezTo>
                  <a:cubicBezTo>
                    <a:pt x="186" y="3032"/>
                    <a:pt x="324" y="3106"/>
                    <a:pt x="467" y="3106"/>
                  </a:cubicBezTo>
                  <a:cubicBezTo>
                    <a:pt x="534" y="3106"/>
                    <a:pt x="602" y="3090"/>
                    <a:pt x="664" y="3055"/>
                  </a:cubicBezTo>
                  <a:cubicBezTo>
                    <a:pt x="1244" y="2723"/>
                    <a:pt x="1845" y="2431"/>
                    <a:pt x="2463" y="2178"/>
                  </a:cubicBezTo>
                  <a:lnTo>
                    <a:pt x="2463" y="2178"/>
                  </a:lnTo>
                  <a:cubicBezTo>
                    <a:pt x="2458" y="2180"/>
                    <a:pt x="2452" y="2182"/>
                    <a:pt x="2447" y="2184"/>
                  </a:cubicBezTo>
                  <a:lnTo>
                    <a:pt x="2447" y="2184"/>
                  </a:lnTo>
                  <a:lnTo>
                    <a:pt x="2466" y="2175"/>
                  </a:lnTo>
                  <a:cubicBezTo>
                    <a:pt x="2488" y="2168"/>
                    <a:pt x="2510" y="2158"/>
                    <a:pt x="2534" y="2149"/>
                  </a:cubicBezTo>
                  <a:lnTo>
                    <a:pt x="2534" y="2149"/>
                  </a:lnTo>
                  <a:lnTo>
                    <a:pt x="2491" y="2168"/>
                  </a:lnTo>
                  <a:cubicBezTo>
                    <a:pt x="4038" y="1555"/>
                    <a:pt x="5665" y="1162"/>
                    <a:pt x="7314" y="959"/>
                  </a:cubicBezTo>
                  <a:cubicBezTo>
                    <a:pt x="8091" y="869"/>
                    <a:pt x="8872" y="823"/>
                    <a:pt x="9653" y="823"/>
                  </a:cubicBezTo>
                  <a:cubicBezTo>
                    <a:pt x="10554" y="823"/>
                    <a:pt x="11455" y="885"/>
                    <a:pt x="12350" y="1012"/>
                  </a:cubicBezTo>
                  <a:cubicBezTo>
                    <a:pt x="12314" y="1009"/>
                    <a:pt x="12278" y="1003"/>
                    <a:pt x="12244" y="1000"/>
                  </a:cubicBezTo>
                  <a:lnTo>
                    <a:pt x="12244" y="1000"/>
                  </a:lnTo>
                  <a:cubicBezTo>
                    <a:pt x="13478" y="1184"/>
                    <a:pt x="14683" y="1496"/>
                    <a:pt x="15836" y="1978"/>
                  </a:cubicBezTo>
                  <a:cubicBezTo>
                    <a:pt x="16686" y="2348"/>
                    <a:pt x="17492" y="2808"/>
                    <a:pt x="18228" y="3372"/>
                  </a:cubicBezTo>
                  <a:cubicBezTo>
                    <a:pt x="18200" y="3353"/>
                    <a:pt x="18170" y="3331"/>
                    <a:pt x="18142" y="3309"/>
                  </a:cubicBezTo>
                  <a:lnTo>
                    <a:pt x="18142" y="3309"/>
                  </a:lnTo>
                  <a:cubicBezTo>
                    <a:pt x="18693" y="3740"/>
                    <a:pt x="19200" y="4214"/>
                    <a:pt x="19628" y="4766"/>
                  </a:cubicBezTo>
                  <a:lnTo>
                    <a:pt x="19628" y="4766"/>
                  </a:lnTo>
                  <a:cubicBezTo>
                    <a:pt x="19642" y="4785"/>
                    <a:pt x="19657" y="4803"/>
                    <a:pt x="19670" y="4823"/>
                  </a:cubicBezTo>
                  <a:cubicBezTo>
                    <a:pt x="19739" y="4915"/>
                    <a:pt x="19802" y="4986"/>
                    <a:pt x="19917" y="5019"/>
                  </a:cubicBezTo>
                  <a:cubicBezTo>
                    <a:pt x="19952" y="5027"/>
                    <a:pt x="19987" y="5032"/>
                    <a:pt x="20022" y="5032"/>
                  </a:cubicBezTo>
                  <a:cubicBezTo>
                    <a:pt x="20093" y="5032"/>
                    <a:pt x="20164" y="5014"/>
                    <a:pt x="20227" y="4979"/>
                  </a:cubicBezTo>
                  <a:cubicBezTo>
                    <a:pt x="20323" y="4925"/>
                    <a:pt x="20393" y="4835"/>
                    <a:pt x="20423" y="4729"/>
                  </a:cubicBezTo>
                  <a:cubicBezTo>
                    <a:pt x="20448" y="4637"/>
                    <a:pt x="20444" y="4503"/>
                    <a:pt x="20384" y="4421"/>
                  </a:cubicBezTo>
                  <a:cubicBezTo>
                    <a:pt x="20210" y="4193"/>
                    <a:pt x="20038" y="3966"/>
                    <a:pt x="19847" y="3757"/>
                  </a:cubicBezTo>
                  <a:cubicBezTo>
                    <a:pt x="19709" y="3606"/>
                    <a:pt x="19562" y="3462"/>
                    <a:pt x="19416" y="3326"/>
                  </a:cubicBezTo>
                  <a:cubicBezTo>
                    <a:pt x="19094" y="3024"/>
                    <a:pt x="18753" y="2744"/>
                    <a:pt x="18394" y="2485"/>
                  </a:cubicBezTo>
                  <a:cubicBezTo>
                    <a:pt x="17704" y="1976"/>
                    <a:pt x="16944" y="1569"/>
                    <a:pt x="16157" y="1233"/>
                  </a:cubicBezTo>
                  <a:cubicBezTo>
                    <a:pt x="14505" y="528"/>
                    <a:pt x="12729" y="170"/>
                    <a:pt x="10944" y="46"/>
                  </a:cubicBezTo>
                  <a:cubicBezTo>
                    <a:pt x="10517" y="15"/>
                    <a:pt x="10086" y="1"/>
                    <a:pt x="9658"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41"/>
            <p:cNvSpPr/>
            <p:nvPr/>
          </p:nvSpPr>
          <p:spPr>
            <a:xfrm>
              <a:off x="4150200" y="3959350"/>
              <a:ext cx="255750" cy="161825"/>
            </a:xfrm>
            <a:custGeom>
              <a:avLst/>
              <a:gdLst/>
              <a:ahLst/>
              <a:cxnLst/>
              <a:rect l="l" t="t" r="r" b="b"/>
              <a:pathLst>
                <a:path w="10230" h="6473" extrusionOk="0">
                  <a:moveTo>
                    <a:pt x="6032" y="1394"/>
                  </a:moveTo>
                  <a:cubicBezTo>
                    <a:pt x="6002" y="1408"/>
                    <a:pt x="5969" y="1419"/>
                    <a:pt x="5936" y="1432"/>
                  </a:cubicBezTo>
                  <a:cubicBezTo>
                    <a:pt x="5968" y="1419"/>
                    <a:pt x="6001" y="1408"/>
                    <a:pt x="6032" y="1394"/>
                  </a:cubicBezTo>
                  <a:close/>
                  <a:moveTo>
                    <a:pt x="1037" y="5769"/>
                  </a:moveTo>
                  <a:cubicBezTo>
                    <a:pt x="1037" y="5770"/>
                    <a:pt x="1037" y="5771"/>
                    <a:pt x="1036" y="5772"/>
                  </a:cubicBezTo>
                  <a:lnTo>
                    <a:pt x="1036" y="5772"/>
                  </a:lnTo>
                  <a:cubicBezTo>
                    <a:pt x="1037" y="5771"/>
                    <a:pt x="1037" y="5770"/>
                    <a:pt x="1037" y="5769"/>
                  </a:cubicBezTo>
                  <a:close/>
                  <a:moveTo>
                    <a:pt x="9462" y="1"/>
                  </a:moveTo>
                  <a:cubicBezTo>
                    <a:pt x="7549" y="1"/>
                    <a:pt x="5650" y="491"/>
                    <a:pt x="3992" y="1449"/>
                  </a:cubicBezTo>
                  <a:cubicBezTo>
                    <a:pt x="3135" y="1944"/>
                    <a:pt x="2362" y="2572"/>
                    <a:pt x="1700" y="3309"/>
                  </a:cubicBezTo>
                  <a:cubicBezTo>
                    <a:pt x="1003" y="4081"/>
                    <a:pt x="468" y="4976"/>
                    <a:pt x="84" y="5943"/>
                  </a:cubicBezTo>
                  <a:cubicBezTo>
                    <a:pt x="1" y="6151"/>
                    <a:pt x="151" y="6393"/>
                    <a:pt x="352" y="6454"/>
                  </a:cubicBezTo>
                  <a:cubicBezTo>
                    <a:pt x="392" y="6466"/>
                    <a:pt x="433" y="6472"/>
                    <a:pt x="474" y="6472"/>
                  </a:cubicBezTo>
                  <a:cubicBezTo>
                    <a:pt x="540" y="6472"/>
                    <a:pt x="606" y="6457"/>
                    <a:pt x="665" y="6425"/>
                  </a:cubicBezTo>
                  <a:cubicBezTo>
                    <a:pt x="768" y="6370"/>
                    <a:pt x="821" y="6289"/>
                    <a:pt x="864" y="6185"/>
                  </a:cubicBezTo>
                  <a:cubicBezTo>
                    <a:pt x="920" y="6052"/>
                    <a:pt x="975" y="5917"/>
                    <a:pt x="1033" y="5786"/>
                  </a:cubicBezTo>
                  <a:lnTo>
                    <a:pt x="1033" y="5786"/>
                  </a:lnTo>
                  <a:cubicBezTo>
                    <a:pt x="1023" y="5806"/>
                    <a:pt x="1014" y="5825"/>
                    <a:pt x="1005" y="5844"/>
                  </a:cubicBezTo>
                  <a:cubicBezTo>
                    <a:pt x="1016" y="5822"/>
                    <a:pt x="1026" y="5798"/>
                    <a:pt x="1036" y="5777"/>
                  </a:cubicBezTo>
                  <a:cubicBezTo>
                    <a:pt x="1037" y="5773"/>
                    <a:pt x="1039" y="5770"/>
                    <a:pt x="1040" y="5767"/>
                  </a:cubicBezTo>
                  <a:lnTo>
                    <a:pt x="1040" y="5767"/>
                  </a:lnTo>
                  <a:cubicBezTo>
                    <a:pt x="1040" y="5768"/>
                    <a:pt x="1039" y="5768"/>
                    <a:pt x="1039" y="5769"/>
                  </a:cubicBezTo>
                  <a:cubicBezTo>
                    <a:pt x="1042" y="5763"/>
                    <a:pt x="1044" y="5758"/>
                    <a:pt x="1047" y="5752"/>
                  </a:cubicBezTo>
                  <a:lnTo>
                    <a:pt x="1047" y="5752"/>
                  </a:lnTo>
                  <a:cubicBezTo>
                    <a:pt x="1045" y="5757"/>
                    <a:pt x="1043" y="5762"/>
                    <a:pt x="1040" y="5767"/>
                  </a:cubicBezTo>
                  <a:lnTo>
                    <a:pt x="1040" y="5767"/>
                  </a:lnTo>
                  <a:cubicBezTo>
                    <a:pt x="1044" y="5762"/>
                    <a:pt x="1046" y="5756"/>
                    <a:pt x="1048" y="5751"/>
                  </a:cubicBezTo>
                  <a:lnTo>
                    <a:pt x="1048" y="5751"/>
                  </a:lnTo>
                  <a:cubicBezTo>
                    <a:pt x="1047" y="5751"/>
                    <a:pt x="1047" y="5752"/>
                    <a:pt x="1047" y="5752"/>
                  </a:cubicBezTo>
                  <a:lnTo>
                    <a:pt x="1047" y="5752"/>
                  </a:lnTo>
                  <a:cubicBezTo>
                    <a:pt x="1047" y="5751"/>
                    <a:pt x="1048" y="5750"/>
                    <a:pt x="1048" y="5748"/>
                  </a:cubicBezTo>
                  <a:lnTo>
                    <a:pt x="1048" y="5748"/>
                  </a:lnTo>
                  <a:cubicBezTo>
                    <a:pt x="1048" y="5749"/>
                    <a:pt x="1048" y="5750"/>
                    <a:pt x="1048" y="5751"/>
                  </a:cubicBezTo>
                  <a:lnTo>
                    <a:pt x="1048" y="5751"/>
                  </a:lnTo>
                  <a:cubicBezTo>
                    <a:pt x="1326" y="5178"/>
                    <a:pt x="1665" y="4638"/>
                    <a:pt x="2060" y="4139"/>
                  </a:cubicBezTo>
                  <a:cubicBezTo>
                    <a:pt x="2548" y="3555"/>
                    <a:pt x="3109" y="3033"/>
                    <a:pt x="3726" y="2589"/>
                  </a:cubicBezTo>
                  <a:cubicBezTo>
                    <a:pt x="4413" y="2114"/>
                    <a:pt x="5154" y="1728"/>
                    <a:pt x="5933" y="1433"/>
                  </a:cubicBezTo>
                  <a:cubicBezTo>
                    <a:pt x="6780" y="1131"/>
                    <a:pt x="7660" y="937"/>
                    <a:pt x="8554" y="851"/>
                  </a:cubicBezTo>
                  <a:cubicBezTo>
                    <a:pt x="8843" y="829"/>
                    <a:pt x="9132" y="819"/>
                    <a:pt x="9421" y="819"/>
                  </a:cubicBezTo>
                  <a:cubicBezTo>
                    <a:pt x="9546" y="819"/>
                    <a:pt x="9670" y="821"/>
                    <a:pt x="9794" y="824"/>
                  </a:cubicBezTo>
                  <a:cubicBezTo>
                    <a:pt x="9798" y="824"/>
                    <a:pt x="9802" y="824"/>
                    <a:pt x="9806" y="824"/>
                  </a:cubicBezTo>
                  <a:cubicBezTo>
                    <a:pt x="10025" y="824"/>
                    <a:pt x="10213" y="654"/>
                    <a:pt x="10223" y="434"/>
                  </a:cubicBezTo>
                  <a:cubicBezTo>
                    <a:pt x="10230" y="211"/>
                    <a:pt x="10056" y="21"/>
                    <a:pt x="9832" y="7"/>
                  </a:cubicBezTo>
                  <a:cubicBezTo>
                    <a:pt x="9708" y="2"/>
                    <a:pt x="9586" y="1"/>
                    <a:pt x="9462"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1"/>
            <p:cNvSpPr/>
            <p:nvPr/>
          </p:nvSpPr>
          <p:spPr>
            <a:xfrm>
              <a:off x="4562925" y="2184200"/>
              <a:ext cx="450" cy="25"/>
            </a:xfrm>
            <a:custGeom>
              <a:avLst/>
              <a:gdLst/>
              <a:ahLst/>
              <a:cxnLst/>
              <a:rect l="l" t="t" r="r" b="b"/>
              <a:pathLst>
                <a:path w="18" h="1" extrusionOk="0">
                  <a:moveTo>
                    <a:pt x="1" y="0"/>
                  </a:moveTo>
                  <a:lnTo>
                    <a:pt x="18" y="0"/>
                  </a:lnTo>
                  <a:cubicBezTo>
                    <a:pt x="11" y="0"/>
                    <a:pt x="7" y="0"/>
                    <a:pt x="1" y="0"/>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1"/>
            <p:cNvSpPr/>
            <p:nvPr/>
          </p:nvSpPr>
          <p:spPr>
            <a:xfrm>
              <a:off x="4561275" y="2184200"/>
              <a:ext cx="1725" cy="100"/>
            </a:xfrm>
            <a:custGeom>
              <a:avLst/>
              <a:gdLst/>
              <a:ahLst/>
              <a:cxnLst/>
              <a:rect l="l" t="t" r="r" b="b"/>
              <a:pathLst>
                <a:path w="69" h="4" extrusionOk="0">
                  <a:moveTo>
                    <a:pt x="68" y="0"/>
                  </a:moveTo>
                  <a:cubicBezTo>
                    <a:pt x="67" y="0"/>
                    <a:pt x="65" y="1"/>
                    <a:pt x="64" y="1"/>
                  </a:cubicBezTo>
                  <a:lnTo>
                    <a:pt x="64" y="1"/>
                  </a:lnTo>
                  <a:cubicBezTo>
                    <a:pt x="65" y="1"/>
                    <a:pt x="67" y="0"/>
                    <a:pt x="68" y="0"/>
                  </a:cubicBezTo>
                  <a:close/>
                  <a:moveTo>
                    <a:pt x="64" y="1"/>
                  </a:moveTo>
                  <a:cubicBezTo>
                    <a:pt x="43" y="2"/>
                    <a:pt x="21" y="2"/>
                    <a:pt x="1" y="2"/>
                  </a:cubicBezTo>
                  <a:lnTo>
                    <a:pt x="1" y="3"/>
                  </a:lnTo>
                  <a:cubicBezTo>
                    <a:pt x="21" y="3"/>
                    <a:pt x="42" y="2"/>
                    <a:pt x="64" y="1"/>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1"/>
            <p:cNvSpPr/>
            <p:nvPr/>
          </p:nvSpPr>
          <p:spPr>
            <a:xfrm>
              <a:off x="4990075" y="2260375"/>
              <a:ext cx="1325" cy="650"/>
            </a:xfrm>
            <a:custGeom>
              <a:avLst/>
              <a:gdLst/>
              <a:ahLst/>
              <a:cxnLst/>
              <a:rect l="l" t="t" r="r" b="b"/>
              <a:pathLst>
                <a:path w="53" h="26" extrusionOk="0">
                  <a:moveTo>
                    <a:pt x="1" y="0"/>
                  </a:moveTo>
                  <a:lnTo>
                    <a:pt x="1" y="0"/>
                  </a:lnTo>
                  <a:cubicBezTo>
                    <a:pt x="18" y="11"/>
                    <a:pt x="35" y="19"/>
                    <a:pt x="53" y="25"/>
                  </a:cubicBezTo>
                  <a:cubicBezTo>
                    <a:pt x="35" y="19"/>
                    <a:pt x="18" y="10"/>
                    <a:pt x="1"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1"/>
            <p:cNvSpPr/>
            <p:nvPr/>
          </p:nvSpPr>
          <p:spPr>
            <a:xfrm>
              <a:off x="5101200" y="2338850"/>
              <a:ext cx="275" cy="175"/>
            </a:xfrm>
            <a:custGeom>
              <a:avLst/>
              <a:gdLst/>
              <a:ahLst/>
              <a:cxnLst/>
              <a:rect l="l" t="t" r="r" b="b"/>
              <a:pathLst>
                <a:path w="11" h="7" extrusionOk="0">
                  <a:moveTo>
                    <a:pt x="10" y="7"/>
                  </a:moveTo>
                  <a:cubicBezTo>
                    <a:pt x="7" y="5"/>
                    <a:pt x="4" y="2"/>
                    <a:pt x="1" y="0"/>
                  </a:cubicBezTo>
                  <a:cubicBezTo>
                    <a:pt x="4" y="2"/>
                    <a:pt x="7" y="5"/>
                    <a:pt x="10" y="7"/>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1"/>
            <p:cNvSpPr/>
            <p:nvPr/>
          </p:nvSpPr>
          <p:spPr>
            <a:xfrm>
              <a:off x="5205325" y="2462025"/>
              <a:ext cx="650" cy="875"/>
            </a:xfrm>
            <a:custGeom>
              <a:avLst/>
              <a:gdLst/>
              <a:ahLst/>
              <a:cxnLst/>
              <a:rect l="l" t="t" r="r" b="b"/>
              <a:pathLst>
                <a:path w="26" h="35" extrusionOk="0">
                  <a:moveTo>
                    <a:pt x="26" y="35"/>
                  </a:moveTo>
                  <a:cubicBezTo>
                    <a:pt x="16" y="24"/>
                    <a:pt x="7" y="13"/>
                    <a:pt x="1" y="1"/>
                  </a:cubicBezTo>
                  <a:cubicBezTo>
                    <a:pt x="7" y="13"/>
                    <a:pt x="16" y="24"/>
                    <a:pt x="26" y="35"/>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1"/>
            <p:cNvSpPr/>
            <p:nvPr/>
          </p:nvSpPr>
          <p:spPr>
            <a:xfrm>
              <a:off x="3873425" y="2590125"/>
              <a:ext cx="400" cy="750"/>
            </a:xfrm>
            <a:custGeom>
              <a:avLst/>
              <a:gdLst/>
              <a:ahLst/>
              <a:cxnLst/>
              <a:rect l="l" t="t" r="r" b="b"/>
              <a:pathLst>
                <a:path w="16" h="30" extrusionOk="0">
                  <a:moveTo>
                    <a:pt x="15" y="1"/>
                  </a:moveTo>
                  <a:lnTo>
                    <a:pt x="15" y="1"/>
                  </a:lnTo>
                  <a:cubicBezTo>
                    <a:pt x="10" y="10"/>
                    <a:pt x="6" y="20"/>
                    <a:pt x="1" y="29"/>
                  </a:cubicBezTo>
                  <a:cubicBezTo>
                    <a:pt x="7" y="20"/>
                    <a:pt x="12" y="10"/>
                    <a:pt x="15" y="1"/>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1"/>
            <p:cNvSpPr/>
            <p:nvPr/>
          </p:nvSpPr>
          <p:spPr>
            <a:xfrm>
              <a:off x="3872975" y="2591300"/>
              <a:ext cx="250" cy="550"/>
            </a:xfrm>
            <a:custGeom>
              <a:avLst/>
              <a:gdLst/>
              <a:ahLst/>
              <a:cxnLst/>
              <a:rect l="l" t="t" r="r" b="b"/>
              <a:pathLst>
                <a:path w="10" h="22" extrusionOk="0">
                  <a:moveTo>
                    <a:pt x="10" y="1"/>
                  </a:moveTo>
                  <a:lnTo>
                    <a:pt x="10" y="1"/>
                  </a:lnTo>
                  <a:cubicBezTo>
                    <a:pt x="6" y="7"/>
                    <a:pt x="3" y="13"/>
                    <a:pt x="0" y="21"/>
                  </a:cubicBezTo>
                  <a:cubicBezTo>
                    <a:pt x="3" y="15"/>
                    <a:pt x="6" y="7"/>
                    <a:pt x="10" y="1"/>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1"/>
            <p:cNvSpPr/>
            <p:nvPr/>
          </p:nvSpPr>
          <p:spPr>
            <a:xfrm>
              <a:off x="3872850" y="2591825"/>
              <a:ext cx="100" cy="175"/>
            </a:xfrm>
            <a:custGeom>
              <a:avLst/>
              <a:gdLst/>
              <a:ahLst/>
              <a:cxnLst/>
              <a:rect l="l" t="t" r="r" b="b"/>
              <a:pathLst>
                <a:path w="4" h="7" extrusionOk="0">
                  <a:moveTo>
                    <a:pt x="4" y="0"/>
                  </a:moveTo>
                  <a:cubicBezTo>
                    <a:pt x="2" y="2"/>
                    <a:pt x="2" y="3"/>
                    <a:pt x="0" y="7"/>
                  </a:cubicBezTo>
                  <a:cubicBezTo>
                    <a:pt x="2" y="5"/>
                    <a:pt x="4" y="2"/>
                    <a:pt x="4" y="0"/>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1"/>
            <p:cNvSpPr/>
            <p:nvPr/>
          </p:nvSpPr>
          <p:spPr>
            <a:xfrm>
              <a:off x="3872625" y="2592325"/>
              <a:ext cx="50" cy="150"/>
            </a:xfrm>
            <a:custGeom>
              <a:avLst/>
              <a:gdLst/>
              <a:ahLst/>
              <a:cxnLst/>
              <a:rect l="l" t="t" r="r" b="b"/>
              <a:pathLst>
                <a:path w="2" h="6" extrusionOk="0">
                  <a:moveTo>
                    <a:pt x="2" y="1"/>
                  </a:moveTo>
                  <a:lnTo>
                    <a:pt x="1" y="3"/>
                  </a:lnTo>
                  <a:lnTo>
                    <a:pt x="1" y="3"/>
                  </a:lnTo>
                  <a:cubicBezTo>
                    <a:pt x="1" y="2"/>
                    <a:pt x="2" y="1"/>
                    <a:pt x="2" y="1"/>
                  </a:cubicBezTo>
                  <a:close/>
                  <a:moveTo>
                    <a:pt x="1" y="3"/>
                  </a:moveTo>
                  <a:lnTo>
                    <a:pt x="1" y="3"/>
                  </a:lnTo>
                  <a:cubicBezTo>
                    <a:pt x="0" y="4"/>
                    <a:pt x="0" y="5"/>
                    <a:pt x="0" y="5"/>
                  </a:cubicBezTo>
                  <a:lnTo>
                    <a:pt x="1" y="3"/>
                  </a:ln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1"/>
            <p:cNvSpPr/>
            <p:nvPr/>
          </p:nvSpPr>
          <p:spPr>
            <a:xfrm>
              <a:off x="3789900" y="2969350"/>
              <a:ext cx="100" cy="1200"/>
            </a:xfrm>
            <a:custGeom>
              <a:avLst/>
              <a:gdLst/>
              <a:ahLst/>
              <a:cxnLst/>
              <a:rect l="l" t="t" r="r" b="b"/>
              <a:pathLst>
                <a:path w="4" h="48" extrusionOk="0">
                  <a:moveTo>
                    <a:pt x="4" y="47"/>
                  </a:moveTo>
                  <a:cubicBezTo>
                    <a:pt x="1" y="32"/>
                    <a:pt x="1" y="16"/>
                    <a:pt x="1" y="0"/>
                  </a:cubicBezTo>
                  <a:cubicBezTo>
                    <a:pt x="1" y="16"/>
                    <a:pt x="1" y="32"/>
                    <a:pt x="4" y="47"/>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1"/>
            <p:cNvSpPr/>
            <p:nvPr/>
          </p:nvSpPr>
          <p:spPr>
            <a:xfrm>
              <a:off x="4145050" y="2286750"/>
              <a:ext cx="241100" cy="498250"/>
            </a:xfrm>
            <a:custGeom>
              <a:avLst/>
              <a:gdLst/>
              <a:ahLst/>
              <a:cxnLst/>
              <a:rect l="l" t="t" r="r" b="b"/>
              <a:pathLst>
                <a:path w="9644" h="19930" extrusionOk="0">
                  <a:moveTo>
                    <a:pt x="4270" y="4881"/>
                  </a:moveTo>
                  <a:cubicBezTo>
                    <a:pt x="4271" y="4884"/>
                    <a:pt x="4273" y="4886"/>
                    <a:pt x="4275" y="4888"/>
                  </a:cubicBezTo>
                  <a:cubicBezTo>
                    <a:pt x="4273" y="4886"/>
                    <a:pt x="4271" y="4884"/>
                    <a:pt x="4270" y="4881"/>
                  </a:cubicBezTo>
                  <a:close/>
                  <a:moveTo>
                    <a:pt x="451" y="0"/>
                  </a:moveTo>
                  <a:cubicBezTo>
                    <a:pt x="320" y="0"/>
                    <a:pt x="198" y="65"/>
                    <a:pt x="124" y="174"/>
                  </a:cubicBezTo>
                  <a:cubicBezTo>
                    <a:pt x="0" y="350"/>
                    <a:pt x="39" y="625"/>
                    <a:pt x="226" y="743"/>
                  </a:cubicBezTo>
                  <a:cubicBezTo>
                    <a:pt x="794" y="1100"/>
                    <a:pt x="1330" y="1503"/>
                    <a:pt x="1829" y="1953"/>
                  </a:cubicBezTo>
                  <a:cubicBezTo>
                    <a:pt x="2759" y="2814"/>
                    <a:pt x="3555" y="3797"/>
                    <a:pt x="4251" y="4853"/>
                  </a:cubicBezTo>
                  <a:lnTo>
                    <a:pt x="4251" y="4853"/>
                  </a:lnTo>
                  <a:cubicBezTo>
                    <a:pt x="5469" y="6738"/>
                    <a:pt x="6371" y="8808"/>
                    <a:pt x="7076" y="10932"/>
                  </a:cubicBezTo>
                  <a:cubicBezTo>
                    <a:pt x="7076" y="10929"/>
                    <a:pt x="7074" y="10926"/>
                    <a:pt x="7074" y="10924"/>
                  </a:cubicBezTo>
                  <a:lnTo>
                    <a:pt x="7074" y="10924"/>
                  </a:lnTo>
                  <a:cubicBezTo>
                    <a:pt x="7985" y="13739"/>
                    <a:pt x="8574" y="16648"/>
                    <a:pt x="8828" y="19596"/>
                  </a:cubicBezTo>
                  <a:cubicBezTo>
                    <a:pt x="8839" y="19698"/>
                    <a:pt x="8917" y="19801"/>
                    <a:pt x="8998" y="19856"/>
                  </a:cubicBezTo>
                  <a:cubicBezTo>
                    <a:pt x="9069" y="19906"/>
                    <a:pt x="9150" y="19930"/>
                    <a:pt x="9231" y="19930"/>
                  </a:cubicBezTo>
                  <a:cubicBezTo>
                    <a:pt x="9360" y="19930"/>
                    <a:pt x="9487" y="19868"/>
                    <a:pt x="9567" y="19755"/>
                  </a:cubicBezTo>
                  <a:cubicBezTo>
                    <a:pt x="9632" y="19657"/>
                    <a:pt x="9643" y="19559"/>
                    <a:pt x="9631" y="19445"/>
                  </a:cubicBezTo>
                  <a:cubicBezTo>
                    <a:pt x="9476" y="17710"/>
                    <a:pt x="9211" y="15989"/>
                    <a:pt x="8835" y="14290"/>
                  </a:cubicBezTo>
                  <a:cubicBezTo>
                    <a:pt x="8428" y="12435"/>
                    <a:pt x="7877" y="10617"/>
                    <a:pt x="7187" y="8850"/>
                  </a:cubicBezTo>
                  <a:cubicBezTo>
                    <a:pt x="6507" y="7112"/>
                    <a:pt x="5654" y="5443"/>
                    <a:pt x="4594" y="3907"/>
                  </a:cubicBezTo>
                  <a:cubicBezTo>
                    <a:pt x="3608" y="2482"/>
                    <a:pt x="2391" y="1198"/>
                    <a:pt x="948" y="234"/>
                  </a:cubicBezTo>
                  <a:cubicBezTo>
                    <a:pt x="865" y="176"/>
                    <a:pt x="778" y="123"/>
                    <a:pt x="692" y="71"/>
                  </a:cubicBezTo>
                  <a:cubicBezTo>
                    <a:pt x="620" y="25"/>
                    <a:pt x="537" y="2"/>
                    <a:pt x="451"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41"/>
            <p:cNvSpPr/>
            <p:nvPr/>
          </p:nvSpPr>
          <p:spPr>
            <a:xfrm>
              <a:off x="4771275" y="2182000"/>
              <a:ext cx="224500" cy="520600"/>
            </a:xfrm>
            <a:custGeom>
              <a:avLst/>
              <a:gdLst/>
              <a:ahLst/>
              <a:cxnLst/>
              <a:rect l="l" t="t" r="r" b="b"/>
              <a:pathLst>
                <a:path w="8980" h="20824" extrusionOk="0">
                  <a:moveTo>
                    <a:pt x="2626" y="3730"/>
                  </a:moveTo>
                  <a:cubicBezTo>
                    <a:pt x="2636" y="3746"/>
                    <a:pt x="2644" y="3758"/>
                    <a:pt x="2653" y="3772"/>
                  </a:cubicBezTo>
                  <a:cubicBezTo>
                    <a:pt x="2644" y="3760"/>
                    <a:pt x="2636" y="3746"/>
                    <a:pt x="2626" y="3730"/>
                  </a:cubicBezTo>
                  <a:close/>
                  <a:moveTo>
                    <a:pt x="422" y="1"/>
                  </a:moveTo>
                  <a:cubicBezTo>
                    <a:pt x="323" y="2"/>
                    <a:pt x="226" y="38"/>
                    <a:pt x="151" y="102"/>
                  </a:cubicBezTo>
                  <a:lnTo>
                    <a:pt x="151" y="104"/>
                  </a:lnTo>
                  <a:cubicBezTo>
                    <a:pt x="68" y="173"/>
                    <a:pt x="15" y="273"/>
                    <a:pt x="7" y="381"/>
                  </a:cubicBezTo>
                  <a:cubicBezTo>
                    <a:pt x="1" y="477"/>
                    <a:pt x="30" y="608"/>
                    <a:pt x="106" y="679"/>
                  </a:cubicBezTo>
                  <a:cubicBezTo>
                    <a:pt x="1081" y="1598"/>
                    <a:pt x="1915" y="2654"/>
                    <a:pt x="2653" y="3774"/>
                  </a:cubicBezTo>
                  <a:cubicBezTo>
                    <a:pt x="4184" y="6152"/>
                    <a:pt x="5305" y="8776"/>
                    <a:pt x="6196" y="11455"/>
                  </a:cubicBezTo>
                  <a:cubicBezTo>
                    <a:pt x="6184" y="11421"/>
                    <a:pt x="6173" y="11388"/>
                    <a:pt x="6160" y="11352"/>
                  </a:cubicBezTo>
                  <a:lnTo>
                    <a:pt x="6160" y="11352"/>
                  </a:lnTo>
                  <a:cubicBezTo>
                    <a:pt x="7134" y="14319"/>
                    <a:pt x="7843" y="17387"/>
                    <a:pt x="8166" y="20494"/>
                  </a:cubicBezTo>
                  <a:cubicBezTo>
                    <a:pt x="8185" y="20692"/>
                    <a:pt x="8387" y="20824"/>
                    <a:pt x="8576" y="20824"/>
                  </a:cubicBezTo>
                  <a:cubicBezTo>
                    <a:pt x="8599" y="20824"/>
                    <a:pt x="8622" y="20822"/>
                    <a:pt x="8645" y="20818"/>
                  </a:cubicBezTo>
                  <a:cubicBezTo>
                    <a:pt x="8748" y="20796"/>
                    <a:pt x="8842" y="20738"/>
                    <a:pt x="8903" y="20652"/>
                  </a:cubicBezTo>
                  <a:cubicBezTo>
                    <a:pt x="8970" y="20552"/>
                    <a:pt x="8980" y="20453"/>
                    <a:pt x="8967" y="20339"/>
                  </a:cubicBezTo>
                  <a:cubicBezTo>
                    <a:pt x="8786" y="18591"/>
                    <a:pt x="8476" y="16857"/>
                    <a:pt x="8076" y="15145"/>
                  </a:cubicBezTo>
                  <a:cubicBezTo>
                    <a:pt x="7626" y="13223"/>
                    <a:pt x="7053" y="11331"/>
                    <a:pt x="6362" y="9481"/>
                  </a:cubicBezTo>
                  <a:cubicBezTo>
                    <a:pt x="5695" y="7690"/>
                    <a:pt x="4897" y="5942"/>
                    <a:pt x="3932" y="4294"/>
                  </a:cubicBezTo>
                  <a:cubicBezTo>
                    <a:pt x="3047" y="2784"/>
                    <a:pt x="2006" y="1344"/>
                    <a:pt x="726" y="146"/>
                  </a:cubicBezTo>
                  <a:cubicBezTo>
                    <a:pt x="643" y="68"/>
                    <a:pt x="566" y="13"/>
                    <a:pt x="447" y="4"/>
                  </a:cubicBezTo>
                  <a:cubicBezTo>
                    <a:pt x="439" y="2"/>
                    <a:pt x="431" y="1"/>
                    <a:pt x="422"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1"/>
            <p:cNvSpPr/>
            <p:nvPr/>
          </p:nvSpPr>
          <p:spPr>
            <a:xfrm>
              <a:off x="3796125" y="2768025"/>
              <a:ext cx="584100" cy="360075"/>
            </a:xfrm>
            <a:custGeom>
              <a:avLst/>
              <a:gdLst/>
              <a:ahLst/>
              <a:cxnLst/>
              <a:rect l="l" t="t" r="r" b="b"/>
              <a:pathLst>
                <a:path w="23364" h="14403" extrusionOk="0">
                  <a:moveTo>
                    <a:pt x="2337" y="12099"/>
                  </a:moveTo>
                  <a:lnTo>
                    <a:pt x="2337" y="12099"/>
                  </a:lnTo>
                  <a:cubicBezTo>
                    <a:pt x="2335" y="12101"/>
                    <a:pt x="2333" y="12104"/>
                    <a:pt x="2330" y="12107"/>
                  </a:cubicBezTo>
                  <a:cubicBezTo>
                    <a:pt x="2333" y="12104"/>
                    <a:pt x="2335" y="12102"/>
                    <a:pt x="2337" y="12099"/>
                  </a:cubicBezTo>
                  <a:close/>
                  <a:moveTo>
                    <a:pt x="2305" y="12136"/>
                  </a:moveTo>
                  <a:lnTo>
                    <a:pt x="2298" y="12145"/>
                  </a:lnTo>
                  <a:lnTo>
                    <a:pt x="2294" y="12149"/>
                  </a:lnTo>
                  <a:cubicBezTo>
                    <a:pt x="2299" y="12144"/>
                    <a:pt x="2302" y="12141"/>
                    <a:pt x="2305" y="12136"/>
                  </a:cubicBezTo>
                  <a:close/>
                  <a:moveTo>
                    <a:pt x="22949" y="1"/>
                  </a:moveTo>
                  <a:cubicBezTo>
                    <a:pt x="22918" y="1"/>
                    <a:pt x="22885" y="6"/>
                    <a:pt x="22855" y="15"/>
                  </a:cubicBezTo>
                  <a:lnTo>
                    <a:pt x="22853" y="15"/>
                  </a:lnTo>
                  <a:cubicBezTo>
                    <a:pt x="19243" y="1149"/>
                    <a:pt x="15664" y="2423"/>
                    <a:pt x="12241" y="4048"/>
                  </a:cubicBezTo>
                  <a:cubicBezTo>
                    <a:pt x="10449" y="4901"/>
                    <a:pt x="8706" y="5858"/>
                    <a:pt x="7051" y="6954"/>
                  </a:cubicBezTo>
                  <a:cubicBezTo>
                    <a:pt x="5459" y="8011"/>
                    <a:pt x="3954" y="9202"/>
                    <a:pt x="2622" y="10575"/>
                  </a:cubicBezTo>
                  <a:cubicBezTo>
                    <a:pt x="1678" y="11546"/>
                    <a:pt x="827" y="12619"/>
                    <a:pt x="123" y="13774"/>
                  </a:cubicBezTo>
                  <a:cubicBezTo>
                    <a:pt x="1" y="13964"/>
                    <a:pt x="56" y="14214"/>
                    <a:pt x="243" y="14336"/>
                  </a:cubicBezTo>
                  <a:cubicBezTo>
                    <a:pt x="311" y="14381"/>
                    <a:pt x="389" y="14402"/>
                    <a:pt x="467" y="14402"/>
                  </a:cubicBezTo>
                  <a:cubicBezTo>
                    <a:pt x="602" y="14402"/>
                    <a:pt x="735" y="14337"/>
                    <a:pt x="809" y="14216"/>
                  </a:cubicBezTo>
                  <a:cubicBezTo>
                    <a:pt x="1255" y="13492"/>
                    <a:pt x="1751" y="12800"/>
                    <a:pt x="2296" y="12147"/>
                  </a:cubicBezTo>
                  <a:lnTo>
                    <a:pt x="2296" y="12147"/>
                  </a:lnTo>
                  <a:lnTo>
                    <a:pt x="2280" y="12165"/>
                  </a:lnTo>
                  <a:lnTo>
                    <a:pt x="2298" y="12145"/>
                  </a:lnTo>
                  <a:lnTo>
                    <a:pt x="2316" y="12124"/>
                  </a:lnTo>
                  <a:lnTo>
                    <a:pt x="2316" y="12124"/>
                  </a:lnTo>
                  <a:cubicBezTo>
                    <a:pt x="2312" y="12128"/>
                    <a:pt x="2309" y="12132"/>
                    <a:pt x="2305" y="12136"/>
                  </a:cubicBezTo>
                  <a:cubicBezTo>
                    <a:pt x="2313" y="12127"/>
                    <a:pt x="2321" y="12118"/>
                    <a:pt x="2329" y="12108"/>
                  </a:cubicBezTo>
                  <a:lnTo>
                    <a:pt x="2329" y="12108"/>
                  </a:lnTo>
                  <a:lnTo>
                    <a:pt x="2316" y="12124"/>
                  </a:lnTo>
                  <a:lnTo>
                    <a:pt x="2316" y="12124"/>
                  </a:lnTo>
                  <a:cubicBezTo>
                    <a:pt x="2327" y="12111"/>
                    <a:pt x="2337" y="12098"/>
                    <a:pt x="2348" y="12085"/>
                  </a:cubicBezTo>
                  <a:lnTo>
                    <a:pt x="2348" y="12085"/>
                  </a:lnTo>
                  <a:cubicBezTo>
                    <a:pt x="2344" y="12090"/>
                    <a:pt x="2341" y="12094"/>
                    <a:pt x="2337" y="12099"/>
                  </a:cubicBezTo>
                  <a:lnTo>
                    <a:pt x="2337" y="12099"/>
                  </a:lnTo>
                  <a:cubicBezTo>
                    <a:pt x="3639" y="10576"/>
                    <a:pt x="5164" y="9268"/>
                    <a:pt x="6794" y="8111"/>
                  </a:cubicBezTo>
                  <a:cubicBezTo>
                    <a:pt x="10428" y="5576"/>
                    <a:pt x="14529" y="3771"/>
                    <a:pt x="18679" y="2269"/>
                  </a:cubicBezTo>
                  <a:lnTo>
                    <a:pt x="18679" y="2269"/>
                  </a:lnTo>
                  <a:cubicBezTo>
                    <a:pt x="18653" y="2279"/>
                    <a:pt x="18629" y="2289"/>
                    <a:pt x="18606" y="2298"/>
                  </a:cubicBezTo>
                  <a:cubicBezTo>
                    <a:pt x="20068" y="1772"/>
                    <a:pt x="21543" y="1279"/>
                    <a:pt x="23030" y="817"/>
                  </a:cubicBezTo>
                  <a:cubicBezTo>
                    <a:pt x="23137" y="782"/>
                    <a:pt x="23223" y="734"/>
                    <a:pt x="23287" y="638"/>
                  </a:cubicBezTo>
                  <a:cubicBezTo>
                    <a:pt x="23344" y="546"/>
                    <a:pt x="23364" y="435"/>
                    <a:pt x="23344" y="328"/>
                  </a:cubicBezTo>
                  <a:cubicBezTo>
                    <a:pt x="23306" y="156"/>
                    <a:pt x="23134" y="1"/>
                    <a:pt x="22949"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1"/>
            <p:cNvSpPr/>
            <p:nvPr/>
          </p:nvSpPr>
          <p:spPr>
            <a:xfrm>
              <a:off x="4974125" y="2678250"/>
              <a:ext cx="360775" cy="86200"/>
            </a:xfrm>
            <a:custGeom>
              <a:avLst/>
              <a:gdLst/>
              <a:ahLst/>
              <a:cxnLst/>
              <a:rect l="l" t="t" r="r" b="b"/>
              <a:pathLst>
                <a:path w="14431" h="3448" extrusionOk="0">
                  <a:moveTo>
                    <a:pt x="1131" y="917"/>
                  </a:moveTo>
                  <a:cubicBezTo>
                    <a:pt x="1117" y="918"/>
                    <a:pt x="1102" y="919"/>
                    <a:pt x="1088" y="920"/>
                  </a:cubicBezTo>
                  <a:lnTo>
                    <a:pt x="1088" y="920"/>
                  </a:lnTo>
                  <a:cubicBezTo>
                    <a:pt x="1102" y="919"/>
                    <a:pt x="1117" y="918"/>
                    <a:pt x="1131" y="917"/>
                  </a:cubicBezTo>
                  <a:close/>
                  <a:moveTo>
                    <a:pt x="1088" y="920"/>
                  </a:moveTo>
                  <a:cubicBezTo>
                    <a:pt x="1077" y="921"/>
                    <a:pt x="1066" y="922"/>
                    <a:pt x="1055" y="922"/>
                  </a:cubicBezTo>
                  <a:cubicBezTo>
                    <a:pt x="1066" y="922"/>
                    <a:pt x="1077" y="921"/>
                    <a:pt x="1088" y="920"/>
                  </a:cubicBezTo>
                  <a:close/>
                  <a:moveTo>
                    <a:pt x="3709" y="0"/>
                  </a:moveTo>
                  <a:cubicBezTo>
                    <a:pt x="2582" y="0"/>
                    <a:pt x="1455" y="64"/>
                    <a:pt x="337" y="173"/>
                  </a:cubicBezTo>
                  <a:cubicBezTo>
                    <a:pt x="235" y="182"/>
                    <a:pt x="133" y="268"/>
                    <a:pt x="78" y="353"/>
                  </a:cubicBezTo>
                  <a:cubicBezTo>
                    <a:pt x="19" y="442"/>
                    <a:pt x="0" y="553"/>
                    <a:pt x="24" y="658"/>
                  </a:cubicBezTo>
                  <a:cubicBezTo>
                    <a:pt x="47" y="764"/>
                    <a:pt x="110" y="857"/>
                    <a:pt x="199" y="918"/>
                  </a:cubicBezTo>
                  <a:cubicBezTo>
                    <a:pt x="271" y="963"/>
                    <a:pt x="341" y="976"/>
                    <a:pt x="418" y="976"/>
                  </a:cubicBezTo>
                  <a:cubicBezTo>
                    <a:pt x="447" y="976"/>
                    <a:pt x="478" y="974"/>
                    <a:pt x="510" y="971"/>
                  </a:cubicBezTo>
                  <a:cubicBezTo>
                    <a:pt x="727" y="949"/>
                    <a:pt x="946" y="930"/>
                    <a:pt x="1165" y="913"/>
                  </a:cubicBezTo>
                  <a:lnTo>
                    <a:pt x="1165" y="913"/>
                  </a:lnTo>
                  <a:cubicBezTo>
                    <a:pt x="1154" y="915"/>
                    <a:pt x="1143" y="916"/>
                    <a:pt x="1131" y="917"/>
                  </a:cubicBezTo>
                  <a:lnTo>
                    <a:pt x="1131" y="917"/>
                  </a:lnTo>
                  <a:cubicBezTo>
                    <a:pt x="1963" y="854"/>
                    <a:pt x="2798" y="820"/>
                    <a:pt x="3633" y="820"/>
                  </a:cubicBezTo>
                  <a:cubicBezTo>
                    <a:pt x="5248" y="820"/>
                    <a:pt x="6864" y="948"/>
                    <a:pt x="8453" y="1245"/>
                  </a:cubicBezTo>
                  <a:lnTo>
                    <a:pt x="8348" y="1226"/>
                  </a:lnTo>
                  <a:lnTo>
                    <a:pt x="8348" y="1226"/>
                  </a:lnTo>
                  <a:cubicBezTo>
                    <a:pt x="9626" y="1472"/>
                    <a:pt x="10877" y="1834"/>
                    <a:pt x="12061" y="2380"/>
                  </a:cubicBezTo>
                  <a:cubicBezTo>
                    <a:pt x="12092" y="2394"/>
                    <a:pt x="12123" y="2408"/>
                    <a:pt x="12154" y="2424"/>
                  </a:cubicBezTo>
                  <a:cubicBezTo>
                    <a:pt x="12137" y="2418"/>
                    <a:pt x="12120" y="2408"/>
                    <a:pt x="12101" y="2400"/>
                  </a:cubicBezTo>
                  <a:lnTo>
                    <a:pt x="12101" y="2400"/>
                  </a:lnTo>
                  <a:cubicBezTo>
                    <a:pt x="12676" y="2679"/>
                    <a:pt x="13222" y="3008"/>
                    <a:pt x="13739" y="3382"/>
                  </a:cubicBezTo>
                  <a:cubicBezTo>
                    <a:pt x="13802" y="3427"/>
                    <a:pt x="13875" y="3448"/>
                    <a:pt x="13949" y="3448"/>
                  </a:cubicBezTo>
                  <a:cubicBezTo>
                    <a:pt x="14088" y="3448"/>
                    <a:pt x="14228" y="3375"/>
                    <a:pt x="14304" y="3258"/>
                  </a:cubicBezTo>
                  <a:cubicBezTo>
                    <a:pt x="14431" y="3063"/>
                    <a:pt x="14362" y="2823"/>
                    <a:pt x="14182" y="2693"/>
                  </a:cubicBezTo>
                  <a:cubicBezTo>
                    <a:pt x="12237" y="1275"/>
                    <a:pt x="9865" y="608"/>
                    <a:pt x="7512" y="266"/>
                  </a:cubicBezTo>
                  <a:cubicBezTo>
                    <a:pt x="6253" y="82"/>
                    <a:pt x="4980" y="0"/>
                    <a:pt x="3709"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1"/>
            <p:cNvSpPr/>
            <p:nvPr/>
          </p:nvSpPr>
          <p:spPr>
            <a:xfrm>
              <a:off x="5291250" y="3113125"/>
              <a:ext cx="32000" cy="207550"/>
            </a:xfrm>
            <a:custGeom>
              <a:avLst/>
              <a:gdLst/>
              <a:ahLst/>
              <a:cxnLst/>
              <a:rect l="l" t="t" r="r" b="b"/>
              <a:pathLst>
                <a:path w="1280" h="8302" extrusionOk="0">
                  <a:moveTo>
                    <a:pt x="834" y="0"/>
                  </a:moveTo>
                  <a:cubicBezTo>
                    <a:pt x="830" y="0"/>
                    <a:pt x="826" y="1"/>
                    <a:pt x="822" y="1"/>
                  </a:cubicBezTo>
                  <a:cubicBezTo>
                    <a:pt x="587" y="19"/>
                    <a:pt x="443" y="216"/>
                    <a:pt x="443" y="440"/>
                  </a:cubicBezTo>
                  <a:cubicBezTo>
                    <a:pt x="431" y="2087"/>
                    <a:pt x="446" y="3739"/>
                    <a:pt x="334" y="5383"/>
                  </a:cubicBezTo>
                  <a:cubicBezTo>
                    <a:pt x="338" y="5347"/>
                    <a:pt x="342" y="5309"/>
                    <a:pt x="345" y="5275"/>
                  </a:cubicBezTo>
                  <a:lnTo>
                    <a:pt x="345" y="5275"/>
                  </a:lnTo>
                  <a:cubicBezTo>
                    <a:pt x="285" y="6125"/>
                    <a:pt x="185" y="6972"/>
                    <a:pt x="41" y="7813"/>
                  </a:cubicBezTo>
                  <a:cubicBezTo>
                    <a:pt x="0" y="8033"/>
                    <a:pt x="141" y="8246"/>
                    <a:pt x="360" y="8295"/>
                  </a:cubicBezTo>
                  <a:cubicBezTo>
                    <a:pt x="385" y="8300"/>
                    <a:pt x="409" y="8302"/>
                    <a:pt x="434" y="8302"/>
                  </a:cubicBezTo>
                  <a:cubicBezTo>
                    <a:pt x="623" y="8302"/>
                    <a:pt x="808" y="8167"/>
                    <a:pt x="843" y="7975"/>
                  </a:cubicBezTo>
                  <a:cubicBezTo>
                    <a:pt x="1279" y="5466"/>
                    <a:pt x="1242" y="2917"/>
                    <a:pt x="1257" y="382"/>
                  </a:cubicBezTo>
                  <a:cubicBezTo>
                    <a:pt x="1259" y="166"/>
                    <a:pt x="1046" y="1"/>
                    <a:pt x="844" y="1"/>
                  </a:cubicBezTo>
                  <a:cubicBezTo>
                    <a:pt x="841" y="1"/>
                    <a:pt x="837" y="0"/>
                    <a:pt x="834"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1"/>
            <p:cNvSpPr/>
            <p:nvPr/>
          </p:nvSpPr>
          <p:spPr>
            <a:xfrm>
              <a:off x="4326350" y="3106250"/>
              <a:ext cx="987825" cy="807875"/>
            </a:xfrm>
            <a:custGeom>
              <a:avLst/>
              <a:gdLst/>
              <a:ahLst/>
              <a:cxnLst/>
              <a:rect l="l" t="t" r="r" b="b"/>
              <a:pathLst>
                <a:path w="39513" h="32315" extrusionOk="0">
                  <a:moveTo>
                    <a:pt x="38466" y="15867"/>
                  </a:moveTo>
                  <a:lnTo>
                    <a:pt x="38466" y="15867"/>
                  </a:lnTo>
                  <a:cubicBezTo>
                    <a:pt x="38463" y="15881"/>
                    <a:pt x="38462" y="15895"/>
                    <a:pt x="38460" y="15909"/>
                  </a:cubicBezTo>
                  <a:lnTo>
                    <a:pt x="38460" y="15909"/>
                  </a:lnTo>
                  <a:cubicBezTo>
                    <a:pt x="38461" y="15906"/>
                    <a:pt x="38461" y="15902"/>
                    <a:pt x="38462" y="15898"/>
                  </a:cubicBezTo>
                  <a:lnTo>
                    <a:pt x="38462" y="15898"/>
                  </a:lnTo>
                  <a:cubicBezTo>
                    <a:pt x="38463" y="15888"/>
                    <a:pt x="38465" y="15877"/>
                    <a:pt x="38466" y="15867"/>
                  </a:cubicBezTo>
                  <a:close/>
                  <a:moveTo>
                    <a:pt x="38460" y="15909"/>
                  </a:moveTo>
                  <a:cubicBezTo>
                    <a:pt x="38459" y="15912"/>
                    <a:pt x="38459" y="15914"/>
                    <a:pt x="38458" y="15916"/>
                  </a:cubicBezTo>
                  <a:cubicBezTo>
                    <a:pt x="38459" y="15914"/>
                    <a:pt x="38459" y="15912"/>
                    <a:pt x="38460" y="15909"/>
                  </a:cubicBezTo>
                  <a:close/>
                  <a:moveTo>
                    <a:pt x="37391" y="19952"/>
                  </a:moveTo>
                  <a:cubicBezTo>
                    <a:pt x="37387" y="19961"/>
                    <a:pt x="37383" y="19969"/>
                    <a:pt x="37380" y="19978"/>
                  </a:cubicBezTo>
                  <a:lnTo>
                    <a:pt x="37380" y="19978"/>
                  </a:lnTo>
                  <a:cubicBezTo>
                    <a:pt x="37383" y="19969"/>
                    <a:pt x="37387" y="19961"/>
                    <a:pt x="37391" y="19952"/>
                  </a:cubicBezTo>
                  <a:close/>
                  <a:moveTo>
                    <a:pt x="35549" y="23112"/>
                  </a:moveTo>
                  <a:cubicBezTo>
                    <a:pt x="35545" y="23115"/>
                    <a:pt x="35543" y="23119"/>
                    <a:pt x="35540" y="23123"/>
                  </a:cubicBezTo>
                  <a:lnTo>
                    <a:pt x="35540" y="23123"/>
                  </a:lnTo>
                  <a:cubicBezTo>
                    <a:pt x="35543" y="23119"/>
                    <a:pt x="35546" y="23116"/>
                    <a:pt x="35549" y="23112"/>
                  </a:cubicBezTo>
                  <a:close/>
                  <a:moveTo>
                    <a:pt x="11129" y="31219"/>
                  </a:moveTo>
                  <a:cubicBezTo>
                    <a:pt x="11152" y="31222"/>
                    <a:pt x="11174" y="31225"/>
                    <a:pt x="11197" y="31228"/>
                  </a:cubicBezTo>
                  <a:cubicBezTo>
                    <a:pt x="11175" y="31225"/>
                    <a:pt x="11153" y="31222"/>
                    <a:pt x="11129" y="31219"/>
                  </a:cubicBezTo>
                  <a:close/>
                  <a:moveTo>
                    <a:pt x="37373" y="1"/>
                  </a:moveTo>
                  <a:lnTo>
                    <a:pt x="37373" y="1"/>
                  </a:lnTo>
                  <a:cubicBezTo>
                    <a:pt x="37588" y="1952"/>
                    <a:pt x="37865" y="3896"/>
                    <a:pt x="38116" y="5841"/>
                  </a:cubicBezTo>
                  <a:cubicBezTo>
                    <a:pt x="38539" y="9156"/>
                    <a:pt x="38896" y="12535"/>
                    <a:pt x="38466" y="15867"/>
                  </a:cubicBezTo>
                  <a:lnTo>
                    <a:pt x="38466" y="15867"/>
                  </a:lnTo>
                  <a:cubicBezTo>
                    <a:pt x="38467" y="15862"/>
                    <a:pt x="38468" y="15857"/>
                    <a:pt x="38469" y="15852"/>
                  </a:cubicBezTo>
                  <a:lnTo>
                    <a:pt x="38469" y="15852"/>
                  </a:lnTo>
                  <a:cubicBezTo>
                    <a:pt x="38467" y="15866"/>
                    <a:pt x="38465" y="15882"/>
                    <a:pt x="38462" y="15898"/>
                  </a:cubicBezTo>
                  <a:lnTo>
                    <a:pt x="38462" y="15898"/>
                  </a:lnTo>
                  <a:cubicBezTo>
                    <a:pt x="38459" y="15919"/>
                    <a:pt x="38456" y="15939"/>
                    <a:pt x="38454" y="15960"/>
                  </a:cubicBezTo>
                  <a:lnTo>
                    <a:pt x="38454" y="15954"/>
                  </a:lnTo>
                  <a:cubicBezTo>
                    <a:pt x="38246" y="17363"/>
                    <a:pt x="37893" y="18739"/>
                    <a:pt x="37351" y="20051"/>
                  </a:cubicBezTo>
                  <a:cubicBezTo>
                    <a:pt x="37361" y="20027"/>
                    <a:pt x="37370" y="20002"/>
                    <a:pt x="37380" y="19978"/>
                  </a:cubicBezTo>
                  <a:lnTo>
                    <a:pt x="37380" y="19978"/>
                  </a:lnTo>
                  <a:cubicBezTo>
                    <a:pt x="36905" y="21083"/>
                    <a:pt x="36298" y="22128"/>
                    <a:pt x="35570" y="23085"/>
                  </a:cubicBezTo>
                  <a:cubicBezTo>
                    <a:pt x="35563" y="23094"/>
                    <a:pt x="35556" y="23103"/>
                    <a:pt x="35549" y="23112"/>
                  </a:cubicBezTo>
                  <a:lnTo>
                    <a:pt x="35549" y="23112"/>
                  </a:lnTo>
                  <a:cubicBezTo>
                    <a:pt x="35549" y="23112"/>
                    <a:pt x="35550" y="23111"/>
                    <a:pt x="35551" y="23110"/>
                  </a:cubicBezTo>
                  <a:lnTo>
                    <a:pt x="35551" y="23110"/>
                  </a:lnTo>
                  <a:cubicBezTo>
                    <a:pt x="35546" y="23118"/>
                    <a:pt x="35540" y="23127"/>
                    <a:pt x="35534" y="23135"/>
                  </a:cubicBezTo>
                  <a:cubicBezTo>
                    <a:pt x="35536" y="23131"/>
                    <a:pt x="35538" y="23127"/>
                    <a:pt x="35540" y="23123"/>
                  </a:cubicBezTo>
                  <a:lnTo>
                    <a:pt x="35540" y="23123"/>
                  </a:lnTo>
                  <a:cubicBezTo>
                    <a:pt x="34676" y="24228"/>
                    <a:pt x="33664" y="25199"/>
                    <a:pt x="32562" y="26065"/>
                  </a:cubicBezTo>
                  <a:cubicBezTo>
                    <a:pt x="32556" y="26068"/>
                    <a:pt x="32550" y="26073"/>
                    <a:pt x="32540" y="26080"/>
                  </a:cubicBezTo>
                  <a:cubicBezTo>
                    <a:pt x="32540" y="26077"/>
                    <a:pt x="32543" y="26077"/>
                    <a:pt x="32543" y="26073"/>
                  </a:cubicBezTo>
                  <a:lnTo>
                    <a:pt x="32543" y="26073"/>
                  </a:lnTo>
                  <a:cubicBezTo>
                    <a:pt x="30876" y="27349"/>
                    <a:pt x="29031" y="28379"/>
                    <a:pt x="27109" y="29204"/>
                  </a:cubicBezTo>
                  <a:cubicBezTo>
                    <a:pt x="24752" y="30190"/>
                    <a:pt x="22274" y="30848"/>
                    <a:pt x="19749" y="31208"/>
                  </a:cubicBezTo>
                  <a:cubicBezTo>
                    <a:pt x="19720" y="31211"/>
                    <a:pt x="19694" y="31216"/>
                    <a:pt x="19666" y="31217"/>
                  </a:cubicBezTo>
                  <a:lnTo>
                    <a:pt x="19662" y="31217"/>
                  </a:lnTo>
                  <a:cubicBezTo>
                    <a:pt x="18249" y="31403"/>
                    <a:pt x="16827" y="31494"/>
                    <a:pt x="15406" y="31494"/>
                  </a:cubicBezTo>
                  <a:cubicBezTo>
                    <a:pt x="13963" y="31494"/>
                    <a:pt x="12521" y="31400"/>
                    <a:pt x="11087" y="31216"/>
                  </a:cubicBezTo>
                  <a:lnTo>
                    <a:pt x="11087" y="31216"/>
                  </a:lnTo>
                  <a:cubicBezTo>
                    <a:pt x="11102" y="31216"/>
                    <a:pt x="11116" y="31218"/>
                    <a:pt x="11129" y="31219"/>
                  </a:cubicBezTo>
                  <a:lnTo>
                    <a:pt x="11129" y="31219"/>
                  </a:lnTo>
                  <a:cubicBezTo>
                    <a:pt x="8339" y="30836"/>
                    <a:pt x="5607" y="30103"/>
                    <a:pt x="3010" y="29014"/>
                  </a:cubicBezTo>
                  <a:lnTo>
                    <a:pt x="3010" y="29014"/>
                  </a:lnTo>
                  <a:lnTo>
                    <a:pt x="3013" y="29018"/>
                  </a:lnTo>
                  <a:cubicBezTo>
                    <a:pt x="1984" y="28578"/>
                    <a:pt x="982" y="28072"/>
                    <a:pt x="1" y="27530"/>
                  </a:cubicBezTo>
                  <a:lnTo>
                    <a:pt x="1" y="27530"/>
                  </a:lnTo>
                  <a:cubicBezTo>
                    <a:pt x="113" y="27684"/>
                    <a:pt x="218" y="27840"/>
                    <a:pt x="320" y="27997"/>
                  </a:cubicBezTo>
                  <a:cubicBezTo>
                    <a:pt x="332" y="28011"/>
                    <a:pt x="343" y="28026"/>
                    <a:pt x="354" y="28041"/>
                  </a:cubicBezTo>
                  <a:cubicBezTo>
                    <a:pt x="508" y="28147"/>
                    <a:pt x="658" y="28258"/>
                    <a:pt x="802" y="28373"/>
                  </a:cubicBezTo>
                  <a:cubicBezTo>
                    <a:pt x="1039" y="28560"/>
                    <a:pt x="1266" y="28756"/>
                    <a:pt x="1489" y="28960"/>
                  </a:cubicBezTo>
                  <a:cubicBezTo>
                    <a:pt x="1566" y="29032"/>
                    <a:pt x="1579" y="29149"/>
                    <a:pt x="1518" y="29235"/>
                  </a:cubicBezTo>
                  <a:cubicBezTo>
                    <a:pt x="1751" y="29346"/>
                    <a:pt x="1984" y="29454"/>
                    <a:pt x="2221" y="29561"/>
                  </a:cubicBezTo>
                  <a:cubicBezTo>
                    <a:pt x="3191" y="29990"/>
                    <a:pt x="4184" y="30370"/>
                    <a:pt x="5194" y="30701"/>
                  </a:cubicBezTo>
                  <a:cubicBezTo>
                    <a:pt x="7234" y="31374"/>
                    <a:pt x="9340" y="31817"/>
                    <a:pt x="11474" y="32078"/>
                  </a:cubicBezTo>
                  <a:cubicBezTo>
                    <a:pt x="12778" y="32236"/>
                    <a:pt x="14090" y="32315"/>
                    <a:pt x="15402" y="32315"/>
                  </a:cubicBezTo>
                  <a:cubicBezTo>
                    <a:pt x="16251" y="32315"/>
                    <a:pt x="17100" y="32282"/>
                    <a:pt x="17946" y="32216"/>
                  </a:cubicBezTo>
                  <a:cubicBezTo>
                    <a:pt x="22207" y="31894"/>
                    <a:pt x="26404" y="30705"/>
                    <a:pt x="30145" y="28625"/>
                  </a:cubicBezTo>
                  <a:cubicBezTo>
                    <a:pt x="31955" y="27615"/>
                    <a:pt x="33660" y="26379"/>
                    <a:pt x="35100" y="24881"/>
                  </a:cubicBezTo>
                  <a:cubicBezTo>
                    <a:pt x="36318" y="23618"/>
                    <a:pt x="37306" y="22152"/>
                    <a:pt x="38020" y="20549"/>
                  </a:cubicBezTo>
                  <a:cubicBezTo>
                    <a:pt x="38352" y="19791"/>
                    <a:pt x="38624" y="19008"/>
                    <a:pt x="38837" y="18208"/>
                  </a:cubicBezTo>
                  <a:cubicBezTo>
                    <a:pt x="39050" y="17405"/>
                    <a:pt x="39190" y="16588"/>
                    <a:pt x="39296" y="15766"/>
                  </a:cubicBezTo>
                  <a:cubicBezTo>
                    <a:pt x="39512" y="14070"/>
                    <a:pt x="39509" y="12356"/>
                    <a:pt x="39414" y="10657"/>
                  </a:cubicBezTo>
                  <a:cubicBezTo>
                    <a:pt x="39266" y="8089"/>
                    <a:pt x="38894" y="5543"/>
                    <a:pt x="38559" y="2998"/>
                  </a:cubicBezTo>
                  <a:cubicBezTo>
                    <a:pt x="38430" y="2044"/>
                    <a:pt x="38310" y="1091"/>
                    <a:pt x="38203" y="136"/>
                  </a:cubicBezTo>
                  <a:cubicBezTo>
                    <a:pt x="38033" y="134"/>
                    <a:pt x="37862" y="117"/>
                    <a:pt x="37693" y="84"/>
                  </a:cubicBezTo>
                  <a:cubicBezTo>
                    <a:pt x="37585" y="57"/>
                    <a:pt x="37478" y="34"/>
                    <a:pt x="37373"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1"/>
            <p:cNvSpPr/>
            <p:nvPr/>
          </p:nvSpPr>
          <p:spPr>
            <a:xfrm>
              <a:off x="4027000" y="3473300"/>
              <a:ext cx="169500" cy="260575"/>
            </a:xfrm>
            <a:custGeom>
              <a:avLst/>
              <a:gdLst/>
              <a:ahLst/>
              <a:cxnLst/>
              <a:rect l="l" t="t" r="r" b="b"/>
              <a:pathLst>
                <a:path w="6780" h="10423" extrusionOk="0">
                  <a:moveTo>
                    <a:pt x="443" y="0"/>
                  </a:moveTo>
                  <a:cubicBezTo>
                    <a:pt x="407" y="0"/>
                    <a:pt x="373" y="5"/>
                    <a:pt x="338" y="14"/>
                  </a:cubicBezTo>
                  <a:lnTo>
                    <a:pt x="340" y="14"/>
                  </a:lnTo>
                  <a:cubicBezTo>
                    <a:pt x="118" y="74"/>
                    <a:pt x="0" y="301"/>
                    <a:pt x="52" y="515"/>
                  </a:cubicBezTo>
                  <a:cubicBezTo>
                    <a:pt x="529" y="2457"/>
                    <a:pt x="1354" y="4296"/>
                    <a:pt x="2490" y="5944"/>
                  </a:cubicBezTo>
                  <a:cubicBezTo>
                    <a:pt x="3587" y="7542"/>
                    <a:pt x="4957" y="8939"/>
                    <a:pt x="6454" y="10161"/>
                  </a:cubicBezTo>
                  <a:cubicBezTo>
                    <a:pt x="6562" y="10249"/>
                    <a:pt x="6672" y="10337"/>
                    <a:pt x="6780" y="10423"/>
                  </a:cubicBezTo>
                  <a:cubicBezTo>
                    <a:pt x="6455" y="9800"/>
                    <a:pt x="6149" y="9167"/>
                    <a:pt x="5834" y="8538"/>
                  </a:cubicBezTo>
                  <a:cubicBezTo>
                    <a:pt x="5056" y="7816"/>
                    <a:pt x="4336" y="7035"/>
                    <a:pt x="3680" y="6200"/>
                  </a:cubicBezTo>
                  <a:lnTo>
                    <a:pt x="3680" y="6200"/>
                  </a:lnTo>
                  <a:cubicBezTo>
                    <a:pt x="3701" y="6225"/>
                    <a:pt x="3720" y="6254"/>
                    <a:pt x="3744" y="6280"/>
                  </a:cubicBezTo>
                  <a:cubicBezTo>
                    <a:pt x="2901" y="5192"/>
                    <a:pt x="2197" y="4004"/>
                    <a:pt x="1644" y="2745"/>
                  </a:cubicBezTo>
                  <a:lnTo>
                    <a:pt x="1644" y="2745"/>
                  </a:lnTo>
                  <a:lnTo>
                    <a:pt x="1649" y="2748"/>
                  </a:lnTo>
                  <a:cubicBezTo>
                    <a:pt x="1317" y="1953"/>
                    <a:pt x="1046" y="1134"/>
                    <a:pt x="839" y="298"/>
                  </a:cubicBezTo>
                  <a:cubicBezTo>
                    <a:pt x="797" y="119"/>
                    <a:pt x="623" y="0"/>
                    <a:pt x="443"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1"/>
            <p:cNvSpPr/>
            <p:nvPr/>
          </p:nvSpPr>
          <p:spPr>
            <a:xfrm>
              <a:off x="5140000" y="3757775"/>
              <a:ext cx="425" cy="225"/>
            </a:xfrm>
            <a:custGeom>
              <a:avLst/>
              <a:gdLst/>
              <a:ahLst/>
              <a:cxnLst/>
              <a:rect l="l" t="t" r="r" b="b"/>
              <a:pathLst>
                <a:path w="17" h="9" extrusionOk="0">
                  <a:moveTo>
                    <a:pt x="0" y="8"/>
                  </a:moveTo>
                  <a:cubicBezTo>
                    <a:pt x="5" y="7"/>
                    <a:pt x="11" y="4"/>
                    <a:pt x="16" y="1"/>
                  </a:cubicBezTo>
                  <a:cubicBezTo>
                    <a:pt x="11" y="4"/>
                    <a:pt x="5" y="7"/>
                    <a:pt x="0" y="8"/>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1"/>
            <p:cNvSpPr/>
            <p:nvPr/>
          </p:nvSpPr>
          <p:spPr>
            <a:xfrm>
              <a:off x="4817975" y="3886600"/>
              <a:ext cx="650" cy="100"/>
            </a:xfrm>
            <a:custGeom>
              <a:avLst/>
              <a:gdLst/>
              <a:ahLst/>
              <a:cxnLst/>
              <a:rect l="l" t="t" r="r" b="b"/>
              <a:pathLst>
                <a:path w="26" h="4" extrusionOk="0">
                  <a:moveTo>
                    <a:pt x="26" y="0"/>
                  </a:moveTo>
                  <a:cubicBezTo>
                    <a:pt x="18" y="0"/>
                    <a:pt x="8" y="0"/>
                    <a:pt x="1" y="3"/>
                  </a:cubicBezTo>
                  <a:cubicBezTo>
                    <a:pt x="10" y="2"/>
                    <a:pt x="18" y="0"/>
                    <a:pt x="26" y="0"/>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41"/>
            <p:cNvSpPr/>
            <p:nvPr/>
          </p:nvSpPr>
          <p:spPr>
            <a:xfrm>
              <a:off x="5287675" y="3504575"/>
              <a:ext cx="75" cy="575"/>
            </a:xfrm>
            <a:custGeom>
              <a:avLst/>
              <a:gdLst/>
              <a:ahLst/>
              <a:cxnLst/>
              <a:rect l="l" t="t" r="r" b="b"/>
              <a:pathLst>
                <a:path w="3" h="23" extrusionOk="0">
                  <a:moveTo>
                    <a:pt x="1" y="22"/>
                  </a:moveTo>
                  <a:cubicBezTo>
                    <a:pt x="1" y="14"/>
                    <a:pt x="1" y="8"/>
                    <a:pt x="2" y="0"/>
                  </a:cubicBezTo>
                  <a:cubicBezTo>
                    <a:pt x="1" y="8"/>
                    <a:pt x="1" y="14"/>
                    <a:pt x="1" y="22"/>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1"/>
            <p:cNvSpPr/>
            <p:nvPr/>
          </p:nvSpPr>
          <p:spPr>
            <a:xfrm>
              <a:off x="4401475" y="3831550"/>
              <a:ext cx="125" cy="75"/>
            </a:xfrm>
            <a:custGeom>
              <a:avLst/>
              <a:gdLst/>
              <a:ahLst/>
              <a:cxnLst/>
              <a:rect l="l" t="t" r="r" b="b"/>
              <a:pathLst>
                <a:path w="5" h="3" extrusionOk="0">
                  <a:moveTo>
                    <a:pt x="0" y="1"/>
                  </a:moveTo>
                  <a:lnTo>
                    <a:pt x="5" y="2"/>
                  </a:lnTo>
                  <a:cubicBezTo>
                    <a:pt x="2" y="1"/>
                    <a:pt x="0" y="1"/>
                    <a:pt x="0" y="1"/>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41"/>
            <p:cNvSpPr/>
            <p:nvPr/>
          </p:nvSpPr>
          <p:spPr>
            <a:xfrm>
              <a:off x="3835750" y="3173350"/>
              <a:ext cx="209000" cy="319825"/>
            </a:xfrm>
            <a:custGeom>
              <a:avLst/>
              <a:gdLst/>
              <a:ahLst/>
              <a:cxnLst/>
              <a:rect l="l" t="t" r="r" b="b"/>
              <a:pathLst>
                <a:path w="8360" h="12793" extrusionOk="0">
                  <a:moveTo>
                    <a:pt x="1588" y="8108"/>
                  </a:moveTo>
                  <a:lnTo>
                    <a:pt x="1588" y="8108"/>
                  </a:lnTo>
                  <a:cubicBezTo>
                    <a:pt x="1597" y="8126"/>
                    <a:pt x="1605" y="8145"/>
                    <a:pt x="1611" y="8164"/>
                  </a:cubicBezTo>
                  <a:cubicBezTo>
                    <a:pt x="1605" y="8145"/>
                    <a:pt x="1596" y="8126"/>
                    <a:pt x="1588" y="8108"/>
                  </a:cubicBezTo>
                  <a:close/>
                  <a:moveTo>
                    <a:pt x="3904" y="0"/>
                  </a:moveTo>
                  <a:cubicBezTo>
                    <a:pt x="3518" y="0"/>
                    <a:pt x="3134" y="57"/>
                    <a:pt x="2764" y="166"/>
                  </a:cubicBezTo>
                  <a:lnTo>
                    <a:pt x="2762" y="168"/>
                  </a:lnTo>
                  <a:cubicBezTo>
                    <a:pt x="2305" y="304"/>
                    <a:pt x="1893" y="547"/>
                    <a:pt x="1533" y="857"/>
                  </a:cubicBezTo>
                  <a:cubicBezTo>
                    <a:pt x="1192" y="1151"/>
                    <a:pt x="916" y="1530"/>
                    <a:pt x="706" y="1929"/>
                  </a:cubicBezTo>
                  <a:cubicBezTo>
                    <a:pt x="476" y="2360"/>
                    <a:pt x="323" y="2830"/>
                    <a:pt x="224" y="3306"/>
                  </a:cubicBezTo>
                  <a:cubicBezTo>
                    <a:pt x="0" y="4383"/>
                    <a:pt x="55" y="5493"/>
                    <a:pt x="265" y="6567"/>
                  </a:cubicBezTo>
                  <a:cubicBezTo>
                    <a:pt x="486" y="7696"/>
                    <a:pt x="913" y="8773"/>
                    <a:pt x="1527" y="9747"/>
                  </a:cubicBezTo>
                  <a:cubicBezTo>
                    <a:pt x="2172" y="10772"/>
                    <a:pt x="3056" y="11666"/>
                    <a:pt x="4145" y="12216"/>
                  </a:cubicBezTo>
                  <a:cubicBezTo>
                    <a:pt x="4412" y="12347"/>
                    <a:pt x="4688" y="12460"/>
                    <a:pt x="4973" y="12551"/>
                  </a:cubicBezTo>
                  <a:cubicBezTo>
                    <a:pt x="5284" y="12650"/>
                    <a:pt x="5607" y="12708"/>
                    <a:pt x="5933" y="12751"/>
                  </a:cubicBezTo>
                  <a:cubicBezTo>
                    <a:pt x="6145" y="12780"/>
                    <a:pt x="6358" y="12793"/>
                    <a:pt x="6572" y="12793"/>
                  </a:cubicBezTo>
                  <a:cubicBezTo>
                    <a:pt x="7059" y="12793"/>
                    <a:pt x="7546" y="12725"/>
                    <a:pt x="8018" y="12617"/>
                  </a:cubicBezTo>
                  <a:cubicBezTo>
                    <a:pt x="8236" y="12570"/>
                    <a:pt x="8359" y="12324"/>
                    <a:pt x="8303" y="12116"/>
                  </a:cubicBezTo>
                  <a:cubicBezTo>
                    <a:pt x="8251" y="11928"/>
                    <a:pt x="8083" y="11818"/>
                    <a:pt x="7902" y="11818"/>
                  </a:cubicBezTo>
                  <a:cubicBezTo>
                    <a:pt x="7869" y="11818"/>
                    <a:pt x="7835" y="11822"/>
                    <a:pt x="7802" y="11829"/>
                  </a:cubicBezTo>
                  <a:cubicBezTo>
                    <a:pt x="7628" y="11868"/>
                    <a:pt x="7453" y="11903"/>
                    <a:pt x="7278" y="11928"/>
                  </a:cubicBezTo>
                  <a:lnTo>
                    <a:pt x="7274" y="11928"/>
                  </a:lnTo>
                  <a:lnTo>
                    <a:pt x="7216" y="11937"/>
                  </a:lnTo>
                  <a:cubicBezTo>
                    <a:pt x="7010" y="11960"/>
                    <a:pt x="6802" y="11972"/>
                    <a:pt x="6594" y="11972"/>
                  </a:cubicBezTo>
                  <a:cubicBezTo>
                    <a:pt x="6351" y="11972"/>
                    <a:pt x="6107" y="11956"/>
                    <a:pt x="5865" y="11925"/>
                  </a:cubicBezTo>
                  <a:lnTo>
                    <a:pt x="5865" y="11925"/>
                  </a:lnTo>
                  <a:cubicBezTo>
                    <a:pt x="5901" y="11928"/>
                    <a:pt x="5940" y="11934"/>
                    <a:pt x="5975" y="11937"/>
                  </a:cubicBezTo>
                  <a:cubicBezTo>
                    <a:pt x="5560" y="11878"/>
                    <a:pt x="5156" y="11765"/>
                    <a:pt x="4768" y="11605"/>
                  </a:cubicBezTo>
                  <a:cubicBezTo>
                    <a:pt x="4394" y="11436"/>
                    <a:pt x="4037" y="11226"/>
                    <a:pt x="3708" y="10981"/>
                  </a:cubicBezTo>
                  <a:cubicBezTo>
                    <a:pt x="3299" y="10653"/>
                    <a:pt x="2930" y="10282"/>
                    <a:pt x="2607" y="9872"/>
                  </a:cubicBezTo>
                  <a:lnTo>
                    <a:pt x="2609" y="9872"/>
                  </a:lnTo>
                  <a:cubicBezTo>
                    <a:pt x="2607" y="9866"/>
                    <a:pt x="2604" y="9861"/>
                    <a:pt x="2599" y="9858"/>
                  </a:cubicBezTo>
                  <a:cubicBezTo>
                    <a:pt x="2591" y="9845"/>
                    <a:pt x="2582" y="9836"/>
                    <a:pt x="2571" y="9827"/>
                  </a:cubicBezTo>
                  <a:lnTo>
                    <a:pt x="2574" y="9827"/>
                  </a:lnTo>
                  <a:cubicBezTo>
                    <a:pt x="2566" y="9820"/>
                    <a:pt x="2559" y="9813"/>
                    <a:pt x="2552" y="9805"/>
                  </a:cubicBezTo>
                  <a:lnTo>
                    <a:pt x="2552" y="9805"/>
                  </a:lnTo>
                  <a:cubicBezTo>
                    <a:pt x="2559" y="9808"/>
                    <a:pt x="2562" y="9814"/>
                    <a:pt x="2568" y="9820"/>
                  </a:cubicBezTo>
                  <a:cubicBezTo>
                    <a:pt x="2172" y="9288"/>
                    <a:pt x="1852" y="8712"/>
                    <a:pt x="1588" y="8106"/>
                  </a:cubicBezTo>
                  <a:cubicBezTo>
                    <a:pt x="1290" y="7380"/>
                    <a:pt x="1084" y="6619"/>
                    <a:pt x="971" y="5842"/>
                  </a:cubicBezTo>
                  <a:cubicBezTo>
                    <a:pt x="968" y="5836"/>
                    <a:pt x="968" y="5828"/>
                    <a:pt x="968" y="5822"/>
                  </a:cubicBezTo>
                  <a:cubicBezTo>
                    <a:pt x="965" y="5800"/>
                    <a:pt x="958" y="5778"/>
                    <a:pt x="955" y="5756"/>
                  </a:cubicBezTo>
                  <a:lnTo>
                    <a:pt x="955" y="5756"/>
                  </a:lnTo>
                  <a:cubicBezTo>
                    <a:pt x="958" y="5768"/>
                    <a:pt x="962" y="5784"/>
                    <a:pt x="965" y="5800"/>
                  </a:cubicBezTo>
                  <a:cubicBezTo>
                    <a:pt x="885" y="5145"/>
                    <a:pt x="875" y="4488"/>
                    <a:pt x="958" y="3833"/>
                  </a:cubicBezTo>
                  <a:cubicBezTo>
                    <a:pt x="1026" y="3412"/>
                    <a:pt x="1128" y="3000"/>
                    <a:pt x="1290" y="2600"/>
                  </a:cubicBezTo>
                  <a:cubicBezTo>
                    <a:pt x="1403" y="2338"/>
                    <a:pt x="1544" y="2089"/>
                    <a:pt x="1712" y="1859"/>
                  </a:cubicBezTo>
                  <a:cubicBezTo>
                    <a:pt x="1857" y="1673"/>
                    <a:pt x="2023" y="1505"/>
                    <a:pt x="2208" y="1358"/>
                  </a:cubicBezTo>
                  <a:cubicBezTo>
                    <a:pt x="2382" y="1226"/>
                    <a:pt x="2570" y="1117"/>
                    <a:pt x="2768" y="1029"/>
                  </a:cubicBezTo>
                  <a:cubicBezTo>
                    <a:pt x="2988" y="946"/>
                    <a:pt x="3215" y="885"/>
                    <a:pt x="3446" y="846"/>
                  </a:cubicBezTo>
                  <a:cubicBezTo>
                    <a:pt x="3611" y="827"/>
                    <a:pt x="3776" y="817"/>
                    <a:pt x="3942" y="817"/>
                  </a:cubicBezTo>
                  <a:cubicBezTo>
                    <a:pt x="4065" y="817"/>
                    <a:pt x="4189" y="823"/>
                    <a:pt x="4312" y="833"/>
                  </a:cubicBezTo>
                  <a:cubicBezTo>
                    <a:pt x="4320" y="834"/>
                    <a:pt x="4328" y="834"/>
                    <a:pt x="4335" y="834"/>
                  </a:cubicBezTo>
                  <a:cubicBezTo>
                    <a:pt x="4479" y="834"/>
                    <a:pt x="4605" y="739"/>
                    <a:pt x="4672" y="616"/>
                  </a:cubicBezTo>
                  <a:cubicBezTo>
                    <a:pt x="4636" y="451"/>
                    <a:pt x="4608" y="287"/>
                    <a:pt x="4586" y="121"/>
                  </a:cubicBezTo>
                  <a:cubicBezTo>
                    <a:pt x="4508" y="52"/>
                    <a:pt x="4414" y="26"/>
                    <a:pt x="4312" y="16"/>
                  </a:cubicBezTo>
                  <a:cubicBezTo>
                    <a:pt x="4188" y="7"/>
                    <a:pt x="4063" y="0"/>
                    <a:pt x="3935" y="0"/>
                  </a:cubicBezTo>
                  <a:cubicBezTo>
                    <a:pt x="3924" y="0"/>
                    <a:pt x="3914" y="0"/>
                    <a:pt x="3904"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41"/>
            <p:cNvSpPr/>
            <p:nvPr/>
          </p:nvSpPr>
          <p:spPr>
            <a:xfrm>
              <a:off x="3900950" y="3420100"/>
              <a:ext cx="75" cy="100"/>
            </a:xfrm>
            <a:custGeom>
              <a:avLst/>
              <a:gdLst/>
              <a:ahLst/>
              <a:cxnLst/>
              <a:rect l="l" t="t" r="r" b="b"/>
              <a:pathLst>
                <a:path w="3" h="4" extrusionOk="0">
                  <a:moveTo>
                    <a:pt x="1" y="1"/>
                  </a:moveTo>
                  <a:cubicBezTo>
                    <a:pt x="1" y="2"/>
                    <a:pt x="2" y="4"/>
                    <a:pt x="2" y="4"/>
                  </a:cubicBezTo>
                  <a:cubicBezTo>
                    <a:pt x="2" y="1"/>
                    <a:pt x="2" y="1"/>
                    <a:pt x="1" y="1"/>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41"/>
            <p:cNvSpPr/>
            <p:nvPr/>
          </p:nvSpPr>
          <p:spPr>
            <a:xfrm>
              <a:off x="3900950" y="3420150"/>
              <a:ext cx="100" cy="50"/>
            </a:xfrm>
            <a:custGeom>
              <a:avLst/>
              <a:gdLst/>
              <a:ahLst/>
              <a:cxnLst/>
              <a:rect l="l" t="t" r="r" b="b"/>
              <a:pathLst>
                <a:path w="4" h="2" extrusionOk="0">
                  <a:moveTo>
                    <a:pt x="4" y="2"/>
                  </a:moveTo>
                  <a:lnTo>
                    <a:pt x="1" y="0"/>
                  </a:lnTo>
                  <a:lnTo>
                    <a:pt x="4" y="2"/>
                  </a:ln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41"/>
            <p:cNvSpPr/>
            <p:nvPr/>
          </p:nvSpPr>
          <p:spPr>
            <a:xfrm>
              <a:off x="3859900" y="3318375"/>
              <a:ext cx="125" cy="875"/>
            </a:xfrm>
            <a:custGeom>
              <a:avLst/>
              <a:gdLst/>
              <a:ahLst/>
              <a:cxnLst/>
              <a:rect l="l" t="t" r="r" b="b"/>
              <a:pathLst>
                <a:path w="5" h="35" extrusionOk="0">
                  <a:moveTo>
                    <a:pt x="0" y="0"/>
                  </a:moveTo>
                  <a:cubicBezTo>
                    <a:pt x="0" y="7"/>
                    <a:pt x="3" y="16"/>
                    <a:pt x="3" y="22"/>
                  </a:cubicBezTo>
                  <a:cubicBezTo>
                    <a:pt x="3" y="27"/>
                    <a:pt x="3" y="30"/>
                    <a:pt x="5" y="35"/>
                  </a:cubicBezTo>
                  <a:cubicBezTo>
                    <a:pt x="3" y="22"/>
                    <a:pt x="3" y="11"/>
                    <a:pt x="0" y="0"/>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1"/>
            <p:cNvSpPr/>
            <p:nvPr/>
          </p:nvSpPr>
          <p:spPr>
            <a:xfrm>
              <a:off x="3899975" y="3418800"/>
              <a:ext cx="150" cy="225"/>
            </a:xfrm>
            <a:custGeom>
              <a:avLst/>
              <a:gdLst/>
              <a:ahLst/>
              <a:cxnLst/>
              <a:rect l="l" t="t" r="r" b="b"/>
              <a:pathLst>
                <a:path w="6" h="9" extrusionOk="0">
                  <a:moveTo>
                    <a:pt x="5" y="9"/>
                  </a:moveTo>
                  <a:cubicBezTo>
                    <a:pt x="4" y="6"/>
                    <a:pt x="2" y="4"/>
                    <a:pt x="1" y="1"/>
                  </a:cubicBezTo>
                  <a:cubicBezTo>
                    <a:pt x="2" y="4"/>
                    <a:pt x="4" y="6"/>
                    <a:pt x="5" y="9"/>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1"/>
            <p:cNvSpPr/>
            <p:nvPr/>
          </p:nvSpPr>
          <p:spPr>
            <a:xfrm>
              <a:off x="3900875" y="3419975"/>
              <a:ext cx="100" cy="200"/>
            </a:xfrm>
            <a:custGeom>
              <a:avLst/>
              <a:gdLst/>
              <a:ahLst/>
              <a:cxnLst/>
              <a:rect l="l" t="t" r="r" b="b"/>
              <a:pathLst>
                <a:path w="4" h="8" extrusionOk="0">
                  <a:moveTo>
                    <a:pt x="4" y="7"/>
                  </a:moveTo>
                  <a:cubicBezTo>
                    <a:pt x="4" y="4"/>
                    <a:pt x="2" y="2"/>
                    <a:pt x="1" y="1"/>
                  </a:cubicBezTo>
                  <a:cubicBezTo>
                    <a:pt x="2" y="2"/>
                    <a:pt x="4" y="4"/>
                    <a:pt x="4" y="7"/>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1"/>
            <p:cNvSpPr/>
            <p:nvPr/>
          </p:nvSpPr>
          <p:spPr>
            <a:xfrm>
              <a:off x="4017125" y="3471575"/>
              <a:ext cx="625" cy="100"/>
            </a:xfrm>
            <a:custGeom>
              <a:avLst/>
              <a:gdLst/>
              <a:ahLst/>
              <a:cxnLst/>
              <a:rect l="l" t="t" r="r" b="b"/>
              <a:pathLst>
                <a:path w="25" h="4" extrusionOk="0">
                  <a:moveTo>
                    <a:pt x="23" y="0"/>
                  </a:moveTo>
                  <a:cubicBezTo>
                    <a:pt x="15" y="2"/>
                    <a:pt x="7" y="2"/>
                    <a:pt x="1" y="2"/>
                  </a:cubicBezTo>
                  <a:lnTo>
                    <a:pt x="1" y="3"/>
                  </a:lnTo>
                  <a:cubicBezTo>
                    <a:pt x="8" y="3"/>
                    <a:pt x="16" y="2"/>
                    <a:pt x="24" y="0"/>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1"/>
            <p:cNvSpPr/>
            <p:nvPr/>
          </p:nvSpPr>
          <p:spPr>
            <a:xfrm>
              <a:off x="3941275" y="3283650"/>
              <a:ext cx="54275" cy="136600"/>
            </a:xfrm>
            <a:custGeom>
              <a:avLst/>
              <a:gdLst/>
              <a:ahLst/>
              <a:cxnLst/>
              <a:rect l="l" t="t" r="r" b="b"/>
              <a:pathLst>
                <a:path w="2171" h="5464" extrusionOk="0">
                  <a:moveTo>
                    <a:pt x="858" y="1493"/>
                  </a:moveTo>
                  <a:lnTo>
                    <a:pt x="858" y="1493"/>
                  </a:lnTo>
                  <a:cubicBezTo>
                    <a:pt x="858" y="1507"/>
                    <a:pt x="855" y="1522"/>
                    <a:pt x="854" y="1536"/>
                  </a:cubicBezTo>
                  <a:cubicBezTo>
                    <a:pt x="855" y="1522"/>
                    <a:pt x="857" y="1507"/>
                    <a:pt x="858" y="1493"/>
                  </a:cubicBezTo>
                  <a:close/>
                  <a:moveTo>
                    <a:pt x="772" y="1"/>
                  </a:moveTo>
                  <a:cubicBezTo>
                    <a:pt x="735" y="1"/>
                    <a:pt x="697" y="7"/>
                    <a:pt x="661" y="18"/>
                  </a:cubicBezTo>
                  <a:lnTo>
                    <a:pt x="659" y="16"/>
                  </a:lnTo>
                  <a:cubicBezTo>
                    <a:pt x="569" y="41"/>
                    <a:pt x="453" y="112"/>
                    <a:pt x="414" y="203"/>
                  </a:cubicBezTo>
                  <a:cubicBezTo>
                    <a:pt x="332" y="394"/>
                    <a:pt x="257" y="583"/>
                    <a:pt x="194" y="780"/>
                  </a:cubicBezTo>
                  <a:cubicBezTo>
                    <a:pt x="118" y="1010"/>
                    <a:pt x="72" y="1253"/>
                    <a:pt x="41" y="1493"/>
                  </a:cubicBezTo>
                  <a:cubicBezTo>
                    <a:pt x="10" y="1734"/>
                    <a:pt x="0" y="1976"/>
                    <a:pt x="8" y="2219"/>
                  </a:cubicBezTo>
                  <a:cubicBezTo>
                    <a:pt x="18" y="2457"/>
                    <a:pt x="47" y="2694"/>
                    <a:pt x="94" y="2927"/>
                  </a:cubicBezTo>
                  <a:cubicBezTo>
                    <a:pt x="174" y="3357"/>
                    <a:pt x="345" y="3772"/>
                    <a:pt x="545" y="4159"/>
                  </a:cubicBezTo>
                  <a:cubicBezTo>
                    <a:pt x="769" y="4601"/>
                    <a:pt x="1088" y="4995"/>
                    <a:pt x="1433" y="5344"/>
                  </a:cubicBezTo>
                  <a:cubicBezTo>
                    <a:pt x="1513" y="5424"/>
                    <a:pt x="1617" y="5464"/>
                    <a:pt x="1722" y="5464"/>
                  </a:cubicBezTo>
                  <a:cubicBezTo>
                    <a:pt x="1826" y="5464"/>
                    <a:pt x="1931" y="5424"/>
                    <a:pt x="2011" y="5344"/>
                  </a:cubicBezTo>
                  <a:cubicBezTo>
                    <a:pt x="2170" y="5185"/>
                    <a:pt x="2170" y="4926"/>
                    <a:pt x="2011" y="4766"/>
                  </a:cubicBezTo>
                  <a:cubicBezTo>
                    <a:pt x="1877" y="4630"/>
                    <a:pt x="1754" y="4491"/>
                    <a:pt x="1634" y="4345"/>
                  </a:cubicBezTo>
                  <a:lnTo>
                    <a:pt x="1634" y="4345"/>
                  </a:lnTo>
                  <a:cubicBezTo>
                    <a:pt x="1640" y="4354"/>
                    <a:pt x="1647" y="4364"/>
                    <a:pt x="1654" y="4373"/>
                  </a:cubicBezTo>
                  <a:cubicBezTo>
                    <a:pt x="1645" y="4362"/>
                    <a:pt x="1638" y="4352"/>
                    <a:pt x="1631" y="4341"/>
                  </a:cubicBezTo>
                  <a:lnTo>
                    <a:pt x="1631" y="4341"/>
                  </a:lnTo>
                  <a:cubicBezTo>
                    <a:pt x="1632" y="4342"/>
                    <a:pt x="1633" y="4343"/>
                    <a:pt x="1634" y="4345"/>
                  </a:cubicBezTo>
                  <a:lnTo>
                    <a:pt x="1634" y="4345"/>
                  </a:lnTo>
                  <a:cubicBezTo>
                    <a:pt x="1632" y="4342"/>
                    <a:pt x="1630" y="4340"/>
                    <a:pt x="1629" y="4337"/>
                  </a:cubicBezTo>
                  <a:lnTo>
                    <a:pt x="1629" y="4337"/>
                  </a:lnTo>
                  <a:cubicBezTo>
                    <a:pt x="1629" y="4339"/>
                    <a:pt x="1630" y="4340"/>
                    <a:pt x="1631" y="4341"/>
                  </a:cubicBezTo>
                  <a:lnTo>
                    <a:pt x="1631" y="4341"/>
                  </a:lnTo>
                  <a:cubicBezTo>
                    <a:pt x="1627" y="4336"/>
                    <a:pt x="1622" y="4330"/>
                    <a:pt x="1618" y="4325"/>
                  </a:cubicBezTo>
                  <a:cubicBezTo>
                    <a:pt x="1424" y="4059"/>
                    <a:pt x="1256" y="3775"/>
                    <a:pt x="1117" y="3476"/>
                  </a:cubicBezTo>
                  <a:cubicBezTo>
                    <a:pt x="998" y="3174"/>
                    <a:pt x="908" y="2859"/>
                    <a:pt x="854" y="2539"/>
                  </a:cubicBezTo>
                  <a:cubicBezTo>
                    <a:pt x="765" y="1927"/>
                    <a:pt x="841" y="1305"/>
                    <a:pt x="1071" y="733"/>
                  </a:cubicBezTo>
                  <a:lnTo>
                    <a:pt x="1071" y="733"/>
                  </a:lnTo>
                  <a:cubicBezTo>
                    <a:pt x="1071" y="734"/>
                    <a:pt x="1070" y="735"/>
                    <a:pt x="1070" y="736"/>
                  </a:cubicBezTo>
                  <a:cubicBezTo>
                    <a:pt x="1074" y="725"/>
                    <a:pt x="1078" y="714"/>
                    <a:pt x="1083" y="704"/>
                  </a:cubicBezTo>
                  <a:lnTo>
                    <a:pt x="1083" y="704"/>
                  </a:lnTo>
                  <a:cubicBezTo>
                    <a:pt x="1079" y="714"/>
                    <a:pt x="1075" y="723"/>
                    <a:pt x="1071" y="733"/>
                  </a:cubicBezTo>
                  <a:lnTo>
                    <a:pt x="1071" y="733"/>
                  </a:lnTo>
                  <a:cubicBezTo>
                    <a:pt x="1077" y="719"/>
                    <a:pt x="1083" y="704"/>
                    <a:pt x="1090" y="690"/>
                  </a:cubicBezTo>
                  <a:lnTo>
                    <a:pt x="1090" y="690"/>
                  </a:lnTo>
                  <a:cubicBezTo>
                    <a:pt x="1087" y="695"/>
                    <a:pt x="1085" y="699"/>
                    <a:pt x="1083" y="704"/>
                  </a:cubicBezTo>
                  <a:lnTo>
                    <a:pt x="1083" y="704"/>
                  </a:lnTo>
                  <a:cubicBezTo>
                    <a:pt x="1089" y="690"/>
                    <a:pt x="1095" y="676"/>
                    <a:pt x="1101" y="661"/>
                  </a:cubicBezTo>
                  <a:cubicBezTo>
                    <a:pt x="1107" y="646"/>
                    <a:pt x="1114" y="633"/>
                    <a:pt x="1120" y="619"/>
                  </a:cubicBezTo>
                  <a:cubicBezTo>
                    <a:pt x="1165" y="513"/>
                    <a:pt x="1193" y="417"/>
                    <a:pt x="1162" y="303"/>
                  </a:cubicBezTo>
                  <a:cubicBezTo>
                    <a:pt x="1134" y="199"/>
                    <a:pt x="1067" y="112"/>
                    <a:pt x="974" y="57"/>
                  </a:cubicBezTo>
                  <a:cubicBezTo>
                    <a:pt x="913" y="21"/>
                    <a:pt x="843" y="1"/>
                    <a:pt x="772"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1"/>
            <p:cNvSpPr/>
            <p:nvPr/>
          </p:nvSpPr>
          <p:spPr>
            <a:xfrm>
              <a:off x="3893875" y="3260350"/>
              <a:ext cx="65300" cy="60725"/>
            </a:xfrm>
            <a:custGeom>
              <a:avLst/>
              <a:gdLst/>
              <a:ahLst/>
              <a:cxnLst/>
              <a:rect l="l" t="t" r="r" b="b"/>
              <a:pathLst>
                <a:path w="2612" h="2429" extrusionOk="0">
                  <a:moveTo>
                    <a:pt x="675" y="884"/>
                  </a:moveTo>
                  <a:cubicBezTo>
                    <a:pt x="694" y="892"/>
                    <a:pt x="713" y="901"/>
                    <a:pt x="731" y="909"/>
                  </a:cubicBezTo>
                  <a:cubicBezTo>
                    <a:pt x="711" y="901"/>
                    <a:pt x="694" y="893"/>
                    <a:pt x="675" y="884"/>
                  </a:cubicBezTo>
                  <a:close/>
                  <a:moveTo>
                    <a:pt x="1671" y="1852"/>
                  </a:moveTo>
                  <a:lnTo>
                    <a:pt x="1671" y="1852"/>
                  </a:lnTo>
                  <a:cubicBezTo>
                    <a:pt x="1679" y="1869"/>
                    <a:pt x="1687" y="1886"/>
                    <a:pt x="1693" y="1903"/>
                  </a:cubicBezTo>
                  <a:cubicBezTo>
                    <a:pt x="1685" y="1886"/>
                    <a:pt x="1677" y="1869"/>
                    <a:pt x="1671" y="1852"/>
                  </a:cubicBezTo>
                  <a:close/>
                  <a:moveTo>
                    <a:pt x="459" y="1"/>
                  </a:moveTo>
                  <a:cubicBezTo>
                    <a:pt x="277" y="1"/>
                    <a:pt x="110" y="111"/>
                    <a:pt x="58" y="297"/>
                  </a:cubicBezTo>
                  <a:cubicBezTo>
                    <a:pt x="0" y="504"/>
                    <a:pt x="126" y="753"/>
                    <a:pt x="343" y="801"/>
                  </a:cubicBezTo>
                  <a:cubicBezTo>
                    <a:pt x="481" y="831"/>
                    <a:pt x="617" y="870"/>
                    <a:pt x="750" y="918"/>
                  </a:cubicBezTo>
                  <a:cubicBezTo>
                    <a:pt x="890" y="984"/>
                    <a:pt x="1023" y="1063"/>
                    <a:pt x="1148" y="1153"/>
                  </a:cubicBezTo>
                  <a:cubicBezTo>
                    <a:pt x="1254" y="1246"/>
                    <a:pt x="1353" y="1346"/>
                    <a:pt x="1442" y="1455"/>
                  </a:cubicBezTo>
                  <a:cubicBezTo>
                    <a:pt x="1527" y="1576"/>
                    <a:pt x="1600" y="1704"/>
                    <a:pt x="1661" y="1838"/>
                  </a:cubicBezTo>
                  <a:cubicBezTo>
                    <a:pt x="1699" y="1933"/>
                    <a:pt x="1730" y="2033"/>
                    <a:pt x="1760" y="2130"/>
                  </a:cubicBezTo>
                  <a:cubicBezTo>
                    <a:pt x="1814" y="2311"/>
                    <a:pt x="1980" y="2429"/>
                    <a:pt x="2160" y="2429"/>
                  </a:cubicBezTo>
                  <a:cubicBezTo>
                    <a:pt x="2195" y="2429"/>
                    <a:pt x="2231" y="2424"/>
                    <a:pt x="2266" y="2415"/>
                  </a:cubicBezTo>
                  <a:cubicBezTo>
                    <a:pt x="2476" y="2357"/>
                    <a:pt x="2612" y="2127"/>
                    <a:pt x="2549" y="1913"/>
                  </a:cubicBezTo>
                  <a:cubicBezTo>
                    <a:pt x="2487" y="1698"/>
                    <a:pt x="2404" y="1492"/>
                    <a:pt x="2303" y="1293"/>
                  </a:cubicBezTo>
                  <a:cubicBezTo>
                    <a:pt x="2195" y="1073"/>
                    <a:pt x="2034" y="878"/>
                    <a:pt x="1865" y="702"/>
                  </a:cubicBezTo>
                  <a:cubicBezTo>
                    <a:pt x="1702" y="527"/>
                    <a:pt x="1492" y="388"/>
                    <a:pt x="1281" y="269"/>
                  </a:cubicBezTo>
                  <a:cubicBezTo>
                    <a:pt x="1057" y="147"/>
                    <a:pt x="808" y="68"/>
                    <a:pt x="561" y="12"/>
                  </a:cubicBezTo>
                  <a:cubicBezTo>
                    <a:pt x="526" y="6"/>
                    <a:pt x="493" y="3"/>
                    <a:pt x="459"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1"/>
            <p:cNvSpPr/>
            <p:nvPr/>
          </p:nvSpPr>
          <p:spPr>
            <a:xfrm>
              <a:off x="4516775" y="3384675"/>
              <a:ext cx="363850" cy="295500"/>
            </a:xfrm>
            <a:custGeom>
              <a:avLst/>
              <a:gdLst/>
              <a:ahLst/>
              <a:cxnLst/>
              <a:rect l="l" t="t" r="r" b="b"/>
              <a:pathLst>
                <a:path w="14554" h="11820" extrusionOk="0">
                  <a:moveTo>
                    <a:pt x="4637" y="7395"/>
                  </a:moveTo>
                  <a:cubicBezTo>
                    <a:pt x="4704" y="7395"/>
                    <a:pt x="4771" y="7398"/>
                    <a:pt x="4839" y="7406"/>
                  </a:cubicBezTo>
                  <a:cubicBezTo>
                    <a:pt x="4961" y="7428"/>
                    <a:pt x="5080" y="7459"/>
                    <a:pt x="5197" y="7502"/>
                  </a:cubicBezTo>
                  <a:cubicBezTo>
                    <a:pt x="5404" y="7589"/>
                    <a:pt x="5584" y="7729"/>
                    <a:pt x="5720" y="7909"/>
                  </a:cubicBezTo>
                  <a:cubicBezTo>
                    <a:pt x="5789" y="8004"/>
                    <a:pt x="5850" y="8106"/>
                    <a:pt x="5902" y="8213"/>
                  </a:cubicBezTo>
                  <a:cubicBezTo>
                    <a:pt x="5971" y="8394"/>
                    <a:pt x="6019" y="8582"/>
                    <a:pt x="6050" y="8773"/>
                  </a:cubicBezTo>
                  <a:cubicBezTo>
                    <a:pt x="6063" y="8926"/>
                    <a:pt x="6066" y="9080"/>
                    <a:pt x="6063" y="9233"/>
                  </a:cubicBezTo>
                  <a:cubicBezTo>
                    <a:pt x="6063" y="9421"/>
                    <a:pt x="6188" y="9584"/>
                    <a:pt x="6368" y="9634"/>
                  </a:cubicBezTo>
                  <a:cubicBezTo>
                    <a:pt x="6406" y="9645"/>
                    <a:pt x="6443" y="9650"/>
                    <a:pt x="6481" y="9650"/>
                  </a:cubicBezTo>
                  <a:cubicBezTo>
                    <a:pt x="6627" y="9650"/>
                    <a:pt x="6763" y="9572"/>
                    <a:pt x="6838" y="9445"/>
                  </a:cubicBezTo>
                  <a:cubicBezTo>
                    <a:pt x="6897" y="9343"/>
                    <a:pt x="6965" y="9247"/>
                    <a:pt x="7034" y="9153"/>
                  </a:cubicBezTo>
                  <a:cubicBezTo>
                    <a:pt x="7175" y="8975"/>
                    <a:pt x="7336" y="8812"/>
                    <a:pt x="7513" y="8668"/>
                  </a:cubicBezTo>
                  <a:cubicBezTo>
                    <a:pt x="7666" y="8557"/>
                    <a:pt x="7829" y="8461"/>
                    <a:pt x="8000" y="8380"/>
                  </a:cubicBezTo>
                  <a:cubicBezTo>
                    <a:pt x="8197" y="8302"/>
                    <a:pt x="8402" y="8244"/>
                    <a:pt x="8612" y="8208"/>
                  </a:cubicBezTo>
                  <a:cubicBezTo>
                    <a:pt x="8690" y="8200"/>
                    <a:pt x="8768" y="8197"/>
                    <a:pt x="8847" y="8197"/>
                  </a:cubicBezTo>
                  <a:cubicBezTo>
                    <a:pt x="8950" y="8197"/>
                    <a:pt x="9053" y="8203"/>
                    <a:pt x="9157" y="8214"/>
                  </a:cubicBezTo>
                  <a:cubicBezTo>
                    <a:pt x="9622" y="8274"/>
                    <a:pt x="10043" y="8516"/>
                    <a:pt x="10326" y="8889"/>
                  </a:cubicBezTo>
                  <a:cubicBezTo>
                    <a:pt x="10417" y="9017"/>
                    <a:pt x="10497" y="9153"/>
                    <a:pt x="10566" y="9296"/>
                  </a:cubicBezTo>
                  <a:cubicBezTo>
                    <a:pt x="10641" y="9496"/>
                    <a:pt x="10697" y="9705"/>
                    <a:pt x="10732" y="9916"/>
                  </a:cubicBezTo>
                  <a:cubicBezTo>
                    <a:pt x="10744" y="10055"/>
                    <a:pt x="10751" y="10196"/>
                    <a:pt x="10751" y="10339"/>
                  </a:cubicBezTo>
                  <a:cubicBezTo>
                    <a:pt x="10624" y="10401"/>
                    <a:pt x="10486" y="10466"/>
                    <a:pt x="10350" y="10525"/>
                  </a:cubicBezTo>
                  <a:cubicBezTo>
                    <a:pt x="9872" y="10719"/>
                    <a:pt x="9374" y="10854"/>
                    <a:pt x="8864" y="10931"/>
                  </a:cubicBezTo>
                  <a:cubicBezTo>
                    <a:pt x="8571" y="10967"/>
                    <a:pt x="8277" y="10985"/>
                    <a:pt x="7982" y="10985"/>
                  </a:cubicBezTo>
                  <a:cubicBezTo>
                    <a:pt x="7714" y="10985"/>
                    <a:pt x="7446" y="10970"/>
                    <a:pt x="7179" y="10940"/>
                  </a:cubicBezTo>
                  <a:lnTo>
                    <a:pt x="7076" y="10935"/>
                  </a:lnTo>
                  <a:lnTo>
                    <a:pt x="7076" y="10945"/>
                  </a:lnTo>
                  <a:cubicBezTo>
                    <a:pt x="6508" y="10835"/>
                    <a:pt x="5952" y="10671"/>
                    <a:pt x="5416" y="10453"/>
                  </a:cubicBezTo>
                  <a:cubicBezTo>
                    <a:pt x="4768" y="10166"/>
                    <a:pt x="4153" y="9808"/>
                    <a:pt x="3584" y="9384"/>
                  </a:cubicBezTo>
                  <a:cubicBezTo>
                    <a:pt x="3584" y="9384"/>
                    <a:pt x="3573" y="9379"/>
                    <a:pt x="3575" y="9376"/>
                  </a:cubicBezTo>
                  <a:cubicBezTo>
                    <a:pt x="3578" y="9373"/>
                    <a:pt x="3558" y="9360"/>
                    <a:pt x="3553" y="9357"/>
                  </a:cubicBezTo>
                  <a:cubicBezTo>
                    <a:pt x="3267" y="9130"/>
                    <a:pt x="2994" y="8886"/>
                    <a:pt x="2737" y="8624"/>
                  </a:cubicBezTo>
                  <a:cubicBezTo>
                    <a:pt x="2827" y="8488"/>
                    <a:pt x="2891" y="8393"/>
                    <a:pt x="2958" y="8297"/>
                  </a:cubicBezTo>
                  <a:cubicBezTo>
                    <a:pt x="3101" y="8122"/>
                    <a:pt x="3259" y="7962"/>
                    <a:pt x="3433" y="7820"/>
                  </a:cubicBezTo>
                  <a:cubicBezTo>
                    <a:pt x="3594" y="7702"/>
                    <a:pt x="3769" y="7602"/>
                    <a:pt x="3954" y="7524"/>
                  </a:cubicBezTo>
                  <a:cubicBezTo>
                    <a:pt x="4096" y="7474"/>
                    <a:pt x="4244" y="7434"/>
                    <a:pt x="4392" y="7408"/>
                  </a:cubicBezTo>
                  <a:cubicBezTo>
                    <a:pt x="4474" y="7402"/>
                    <a:pt x="4555" y="7395"/>
                    <a:pt x="4637" y="7395"/>
                  </a:cubicBezTo>
                  <a:close/>
                  <a:moveTo>
                    <a:pt x="3469" y="1"/>
                  </a:moveTo>
                  <a:lnTo>
                    <a:pt x="3469" y="2"/>
                  </a:lnTo>
                  <a:cubicBezTo>
                    <a:pt x="3348" y="2"/>
                    <a:pt x="3229" y="12"/>
                    <a:pt x="3110" y="30"/>
                  </a:cubicBezTo>
                  <a:cubicBezTo>
                    <a:pt x="2786" y="82"/>
                    <a:pt x="2473" y="212"/>
                    <a:pt x="2174" y="415"/>
                  </a:cubicBezTo>
                  <a:cubicBezTo>
                    <a:pt x="1881" y="611"/>
                    <a:pt x="1605" y="876"/>
                    <a:pt x="1306" y="1250"/>
                  </a:cubicBezTo>
                  <a:cubicBezTo>
                    <a:pt x="985" y="1652"/>
                    <a:pt x="718" y="2094"/>
                    <a:pt x="506" y="2565"/>
                  </a:cubicBezTo>
                  <a:cubicBezTo>
                    <a:pt x="146" y="3375"/>
                    <a:pt x="1" y="4264"/>
                    <a:pt x="82" y="5149"/>
                  </a:cubicBezTo>
                  <a:cubicBezTo>
                    <a:pt x="160" y="5960"/>
                    <a:pt x="433" y="6781"/>
                    <a:pt x="895" y="7594"/>
                  </a:cubicBezTo>
                  <a:cubicBezTo>
                    <a:pt x="1302" y="8314"/>
                    <a:pt x="1879" y="9008"/>
                    <a:pt x="2611" y="9656"/>
                  </a:cubicBezTo>
                  <a:cubicBezTo>
                    <a:pt x="3292" y="10256"/>
                    <a:pt x="4059" y="10752"/>
                    <a:pt x="4886" y="11126"/>
                  </a:cubicBezTo>
                  <a:cubicBezTo>
                    <a:pt x="5671" y="11486"/>
                    <a:pt x="6512" y="11713"/>
                    <a:pt x="7373" y="11795"/>
                  </a:cubicBezTo>
                  <a:cubicBezTo>
                    <a:pt x="7574" y="11812"/>
                    <a:pt x="7774" y="11820"/>
                    <a:pt x="7975" y="11820"/>
                  </a:cubicBezTo>
                  <a:cubicBezTo>
                    <a:pt x="8498" y="11818"/>
                    <a:pt x="9017" y="11763"/>
                    <a:pt x="9528" y="11655"/>
                  </a:cubicBezTo>
                  <a:cubicBezTo>
                    <a:pt x="10713" y="11406"/>
                    <a:pt x="11856" y="10780"/>
                    <a:pt x="12744" y="9892"/>
                  </a:cubicBezTo>
                  <a:cubicBezTo>
                    <a:pt x="13519" y="9114"/>
                    <a:pt x="14079" y="8151"/>
                    <a:pt x="14372" y="7093"/>
                  </a:cubicBezTo>
                  <a:cubicBezTo>
                    <a:pt x="14499" y="6625"/>
                    <a:pt x="14554" y="6141"/>
                    <a:pt x="14538" y="5657"/>
                  </a:cubicBezTo>
                  <a:cubicBezTo>
                    <a:pt x="14521" y="5203"/>
                    <a:pt x="14414" y="4756"/>
                    <a:pt x="14226" y="4342"/>
                  </a:cubicBezTo>
                  <a:cubicBezTo>
                    <a:pt x="14070" y="3996"/>
                    <a:pt x="13833" y="3692"/>
                    <a:pt x="13537" y="3454"/>
                  </a:cubicBezTo>
                  <a:cubicBezTo>
                    <a:pt x="13206" y="3191"/>
                    <a:pt x="12817" y="3010"/>
                    <a:pt x="12402" y="2922"/>
                  </a:cubicBezTo>
                  <a:cubicBezTo>
                    <a:pt x="12175" y="2875"/>
                    <a:pt x="11943" y="2852"/>
                    <a:pt x="11709" y="2852"/>
                  </a:cubicBezTo>
                  <a:cubicBezTo>
                    <a:pt x="11702" y="2852"/>
                    <a:pt x="11694" y="2852"/>
                    <a:pt x="11687" y="2852"/>
                  </a:cubicBezTo>
                  <a:cubicBezTo>
                    <a:pt x="11413" y="2853"/>
                    <a:pt x="11139" y="2877"/>
                    <a:pt x="10868" y="2919"/>
                  </a:cubicBezTo>
                  <a:cubicBezTo>
                    <a:pt x="10602" y="2960"/>
                    <a:pt x="10320" y="3030"/>
                    <a:pt x="9952" y="3144"/>
                  </a:cubicBezTo>
                  <a:cubicBezTo>
                    <a:pt x="9781" y="3198"/>
                    <a:pt x="9612" y="3259"/>
                    <a:pt x="9446" y="3326"/>
                  </a:cubicBezTo>
                  <a:cubicBezTo>
                    <a:pt x="9363" y="3357"/>
                    <a:pt x="9280" y="3382"/>
                    <a:pt x="9197" y="3407"/>
                  </a:cubicBezTo>
                  <a:cubicBezTo>
                    <a:pt x="9056" y="3367"/>
                    <a:pt x="8912" y="3315"/>
                    <a:pt x="8768" y="3259"/>
                  </a:cubicBezTo>
                  <a:lnTo>
                    <a:pt x="8768" y="3259"/>
                  </a:lnTo>
                  <a:lnTo>
                    <a:pt x="8862" y="3312"/>
                  </a:lnTo>
                  <a:cubicBezTo>
                    <a:pt x="8454" y="3115"/>
                    <a:pt x="8042" y="2863"/>
                    <a:pt x="7528" y="2473"/>
                  </a:cubicBezTo>
                  <a:cubicBezTo>
                    <a:pt x="7225" y="2235"/>
                    <a:pt x="6958" y="2009"/>
                    <a:pt x="6691" y="1785"/>
                  </a:cubicBezTo>
                  <a:cubicBezTo>
                    <a:pt x="6390" y="1533"/>
                    <a:pt x="6088" y="1278"/>
                    <a:pt x="5776" y="1037"/>
                  </a:cubicBezTo>
                  <a:cubicBezTo>
                    <a:pt x="5257" y="638"/>
                    <a:pt x="4687" y="243"/>
                    <a:pt x="4017" y="68"/>
                  </a:cubicBezTo>
                  <a:cubicBezTo>
                    <a:pt x="3837" y="22"/>
                    <a:pt x="3653" y="1"/>
                    <a:pt x="346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41"/>
            <p:cNvSpPr/>
            <p:nvPr/>
          </p:nvSpPr>
          <p:spPr>
            <a:xfrm>
              <a:off x="4936350" y="2894550"/>
              <a:ext cx="531400" cy="231000"/>
            </a:xfrm>
            <a:custGeom>
              <a:avLst/>
              <a:gdLst/>
              <a:ahLst/>
              <a:cxnLst/>
              <a:rect l="l" t="t" r="r" b="b"/>
              <a:pathLst>
                <a:path w="21256" h="9240" extrusionOk="0">
                  <a:moveTo>
                    <a:pt x="13700" y="564"/>
                  </a:moveTo>
                  <a:lnTo>
                    <a:pt x="13735" y="586"/>
                  </a:lnTo>
                  <a:lnTo>
                    <a:pt x="13735" y="586"/>
                  </a:lnTo>
                  <a:cubicBezTo>
                    <a:pt x="13723" y="578"/>
                    <a:pt x="13712" y="571"/>
                    <a:pt x="13700" y="564"/>
                  </a:cubicBezTo>
                  <a:close/>
                  <a:moveTo>
                    <a:pt x="17177" y="2734"/>
                  </a:moveTo>
                  <a:cubicBezTo>
                    <a:pt x="17203" y="2742"/>
                    <a:pt x="17229" y="2750"/>
                    <a:pt x="17255" y="2759"/>
                  </a:cubicBezTo>
                  <a:lnTo>
                    <a:pt x="17255" y="2759"/>
                  </a:lnTo>
                  <a:cubicBezTo>
                    <a:pt x="17229" y="2751"/>
                    <a:pt x="17204" y="2743"/>
                    <a:pt x="17177" y="2734"/>
                  </a:cubicBezTo>
                  <a:close/>
                  <a:moveTo>
                    <a:pt x="20396" y="5029"/>
                  </a:moveTo>
                  <a:cubicBezTo>
                    <a:pt x="20399" y="5042"/>
                    <a:pt x="20403" y="5053"/>
                    <a:pt x="20406" y="5065"/>
                  </a:cubicBezTo>
                  <a:cubicBezTo>
                    <a:pt x="20401" y="5053"/>
                    <a:pt x="20399" y="5042"/>
                    <a:pt x="20396" y="5029"/>
                  </a:cubicBezTo>
                  <a:close/>
                  <a:moveTo>
                    <a:pt x="11265" y="7742"/>
                  </a:moveTo>
                  <a:lnTo>
                    <a:pt x="11265" y="7742"/>
                  </a:lnTo>
                  <a:cubicBezTo>
                    <a:pt x="11290" y="7750"/>
                    <a:pt x="11314" y="7757"/>
                    <a:pt x="11340" y="7766"/>
                  </a:cubicBezTo>
                  <a:cubicBezTo>
                    <a:pt x="11314" y="7758"/>
                    <a:pt x="11290" y="7750"/>
                    <a:pt x="11265" y="7742"/>
                  </a:cubicBezTo>
                  <a:close/>
                  <a:moveTo>
                    <a:pt x="16886" y="8265"/>
                  </a:moveTo>
                  <a:lnTo>
                    <a:pt x="16864" y="8270"/>
                  </a:lnTo>
                  <a:lnTo>
                    <a:pt x="16864" y="8270"/>
                  </a:lnTo>
                  <a:lnTo>
                    <a:pt x="16875" y="8267"/>
                  </a:lnTo>
                  <a:cubicBezTo>
                    <a:pt x="16878" y="8267"/>
                    <a:pt x="16883" y="8265"/>
                    <a:pt x="16886" y="8265"/>
                  </a:cubicBezTo>
                  <a:close/>
                  <a:moveTo>
                    <a:pt x="16862" y="8269"/>
                  </a:moveTo>
                  <a:cubicBezTo>
                    <a:pt x="16856" y="8271"/>
                    <a:pt x="16851" y="8272"/>
                    <a:pt x="16846" y="8273"/>
                  </a:cubicBezTo>
                  <a:lnTo>
                    <a:pt x="16846" y="8273"/>
                  </a:lnTo>
                  <a:cubicBezTo>
                    <a:pt x="16851" y="8272"/>
                    <a:pt x="16856" y="8270"/>
                    <a:pt x="16862" y="8269"/>
                  </a:cubicBezTo>
                  <a:close/>
                  <a:moveTo>
                    <a:pt x="458" y="0"/>
                  </a:moveTo>
                  <a:cubicBezTo>
                    <a:pt x="379" y="0"/>
                    <a:pt x="300" y="25"/>
                    <a:pt x="235" y="71"/>
                  </a:cubicBezTo>
                  <a:lnTo>
                    <a:pt x="233" y="72"/>
                  </a:lnTo>
                  <a:cubicBezTo>
                    <a:pt x="52" y="196"/>
                    <a:pt x="0" y="459"/>
                    <a:pt x="132" y="641"/>
                  </a:cubicBezTo>
                  <a:cubicBezTo>
                    <a:pt x="1309" y="2294"/>
                    <a:pt x="2775" y="3734"/>
                    <a:pt x="4378" y="4973"/>
                  </a:cubicBezTo>
                  <a:cubicBezTo>
                    <a:pt x="6075" y="6279"/>
                    <a:pt x="7959" y="7364"/>
                    <a:pt x="9958" y="8140"/>
                  </a:cubicBezTo>
                  <a:cubicBezTo>
                    <a:pt x="11668" y="8805"/>
                    <a:pt x="13509" y="9239"/>
                    <a:pt x="15352" y="9239"/>
                  </a:cubicBezTo>
                  <a:cubicBezTo>
                    <a:pt x="15509" y="9239"/>
                    <a:pt x="15665" y="9236"/>
                    <a:pt x="15821" y="9230"/>
                  </a:cubicBezTo>
                  <a:cubicBezTo>
                    <a:pt x="16647" y="9194"/>
                    <a:pt x="17475" y="9000"/>
                    <a:pt x="18242" y="8693"/>
                  </a:cubicBezTo>
                  <a:cubicBezTo>
                    <a:pt x="18937" y="8414"/>
                    <a:pt x="19598" y="8020"/>
                    <a:pt x="20147" y="7509"/>
                  </a:cubicBezTo>
                  <a:cubicBezTo>
                    <a:pt x="20374" y="7298"/>
                    <a:pt x="20576" y="7061"/>
                    <a:pt x="20750" y="6806"/>
                  </a:cubicBezTo>
                  <a:cubicBezTo>
                    <a:pt x="20838" y="6675"/>
                    <a:pt x="20916" y="6540"/>
                    <a:pt x="20987" y="6401"/>
                  </a:cubicBezTo>
                  <a:cubicBezTo>
                    <a:pt x="21063" y="6244"/>
                    <a:pt x="21115" y="6078"/>
                    <a:pt x="21164" y="5911"/>
                  </a:cubicBezTo>
                  <a:cubicBezTo>
                    <a:pt x="21243" y="5646"/>
                    <a:pt x="21256" y="5358"/>
                    <a:pt x="21229" y="5084"/>
                  </a:cubicBezTo>
                  <a:cubicBezTo>
                    <a:pt x="21198" y="4758"/>
                    <a:pt x="21077" y="4458"/>
                    <a:pt x="20924" y="4171"/>
                  </a:cubicBezTo>
                  <a:cubicBezTo>
                    <a:pt x="20767" y="3877"/>
                    <a:pt x="20531" y="3625"/>
                    <a:pt x="20288" y="3398"/>
                  </a:cubicBezTo>
                  <a:cubicBezTo>
                    <a:pt x="19956" y="3091"/>
                    <a:pt x="19556" y="2853"/>
                    <a:pt x="19161" y="2641"/>
                  </a:cubicBezTo>
                  <a:cubicBezTo>
                    <a:pt x="18640" y="2367"/>
                    <a:pt x="18081" y="2172"/>
                    <a:pt x="17523" y="1993"/>
                  </a:cubicBezTo>
                  <a:cubicBezTo>
                    <a:pt x="16982" y="1821"/>
                    <a:pt x="16434" y="1672"/>
                    <a:pt x="15889" y="1508"/>
                  </a:cubicBezTo>
                  <a:cubicBezTo>
                    <a:pt x="15535" y="1397"/>
                    <a:pt x="15187" y="1279"/>
                    <a:pt x="14844" y="1140"/>
                  </a:cubicBezTo>
                  <a:cubicBezTo>
                    <a:pt x="14463" y="988"/>
                    <a:pt x="14095" y="805"/>
                    <a:pt x="13745" y="591"/>
                  </a:cubicBezTo>
                  <a:lnTo>
                    <a:pt x="13745" y="591"/>
                  </a:lnTo>
                  <a:cubicBezTo>
                    <a:pt x="13745" y="592"/>
                    <a:pt x="13746" y="592"/>
                    <a:pt x="13747" y="593"/>
                  </a:cubicBezTo>
                  <a:lnTo>
                    <a:pt x="13747" y="593"/>
                  </a:lnTo>
                  <a:lnTo>
                    <a:pt x="13735" y="586"/>
                  </a:lnTo>
                  <a:lnTo>
                    <a:pt x="13735" y="586"/>
                  </a:lnTo>
                  <a:cubicBezTo>
                    <a:pt x="13738" y="588"/>
                    <a:pt x="13742" y="589"/>
                    <a:pt x="13745" y="591"/>
                  </a:cubicBezTo>
                  <a:lnTo>
                    <a:pt x="13745" y="591"/>
                  </a:lnTo>
                  <a:cubicBezTo>
                    <a:pt x="13730" y="582"/>
                    <a:pt x="13716" y="573"/>
                    <a:pt x="13700" y="564"/>
                  </a:cubicBezTo>
                  <a:lnTo>
                    <a:pt x="13700" y="564"/>
                  </a:lnTo>
                  <a:cubicBezTo>
                    <a:pt x="13700" y="564"/>
                    <a:pt x="13700" y="564"/>
                    <a:pt x="13700" y="564"/>
                  </a:cubicBezTo>
                  <a:cubicBezTo>
                    <a:pt x="13648" y="528"/>
                    <a:pt x="13598" y="495"/>
                    <a:pt x="13548" y="461"/>
                  </a:cubicBezTo>
                  <a:cubicBezTo>
                    <a:pt x="13465" y="401"/>
                    <a:pt x="13384" y="363"/>
                    <a:pt x="13286" y="363"/>
                  </a:cubicBezTo>
                  <a:cubicBezTo>
                    <a:pt x="13272" y="363"/>
                    <a:pt x="13259" y="363"/>
                    <a:pt x="13244" y="365"/>
                  </a:cubicBezTo>
                  <a:cubicBezTo>
                    <a:pt x="13138" y="374"/>
                    <a:pt x="13041" y="424"/>
                    <a:pt x="12972" y="506"/>
                  </a:cubicBezTo>
                  <a:cubicBezTo>
                    <a:pt x="12901" y="590"/>
                    <a:pt x="12867" y="698"/>
                    <a:pt x="12876" y="808"/>
                  </a:cubicBezTo>
                  <a:cubicBezTo>
                    <a:pt x="12886" y="904"/>
                    <a:pt x="12934" y="1026"/>
                    <a:pt x="13017" y="1082"/>
                  </a:cubicBezTo>
                  <a:cubicBezTo>
                    <a:pt x="13326" y="1293"/>
                    <a:pt x="13648" y="1484"/>
                    <a:pt x="13983" y="1652"/>
                  </a:cubicBezTo>
                  <a:cubicBezTo>
                    <a:pt x="14320" y="1821"/>
                    <a:pt x="14671" y="1954"/>
                    <a:pt x="15023" y="2079"/>
                  </a:cubicBezTo>
                  <a:cubicBezTo>
                    <a:pt x="15767" y="2341"/>
                    <a:pt x="16534" y="2537"/>
                    <a:pt x="17284" y="2768"/>
                  </a:cubicBezTo>
                  <a:cubicBezTo>
                    <a:pt x="17278" y="2766"/>
                    <a:pt x="17272" y="2764"/>
                    <a:pt x="17266" y="2762"/>
                  </a:cubicBezTo>
                  <a:lnTo>
                    <a:pt x="17266" y="2762"/>
                  </a:lnTo>
                  <a:cubicBezTo>
                    <a:pt x="17958" y="2986"/>
                    <a:pt x="18633" y="3250"/>
                    <a:pt x="19252" y="3633"/>
                  </a:cubicBezTo>
                  <a:cubicBezTo>
                    <a:pt x="19512" y="3803"/>
                    <a:pt x="19753" y="4004"/>
                    <a:pt x="19967" y="4231"/>
                  </a:cubicBezTo>
                  <a:cubicBezTo>
                    <a:pt x="20077" y="4359"/>
                    <a:pt x="20174" y="4500"/>
                    <a:pt x="20257" y="4647"/>
                  </a:cubicBezTo>
                  <a:cubicBezTo>
                    <a:pt x="20374" y="4866"/>
                    <a:pt x="20432" y="5112"/>
                    <a:pt x="20425" y="5361"/>
                  </a:cubicBezTo>
                  <a:cubicBezTo>
                    <a:pt x="20415" y="5500"/>
                    <a:pt x="20393" y="5638"/>
                    <a:pt x="20357" y="5773"/>
                  </a:cubicBezTo>
                  <a:cubicBezTo>
                    <a:pt x="20290" y="5965"/>
                    <a:pt x="20202" y="6150"/>
                    <a:pt x="20096" y="6324"/>
                  </a:cubicBezTo>
                  <a:cubicBezTo>
                    <a:pt x="19928" y="6560"/>
                    <a:pt x="19737" y="6780"/>
                    <a:pt x="19524" y="6975"/>
                  </a:cubicBezTo>
                  <a:cubicBezTo>
                    <a:pt x="19191" y="7259"/>
                    <a:pt x="18828" y="7504"/>
                    <a:pt x="18441" y="7708"/>
                  </a:cubicBezTo>
                  <a:cubicBezTo>
                    <a:pt x="17946" y="7951"/>
                    <a:pt x="17425" y="8137"/>
                    <a:pt x="16888" y="8262"/>
                  </a:cubicBezTo>
                  <a:cubicBezTo>
                    <a:pt x="16908" y="8259"/>
                    <a:pt x="16927" y="8256"/>
                    <a:pt x="16946" y="8251"/>
                  </a:cubicBezTo>
                  <a:lnTo>
                    <a:pt x="16946" y="8251"/>
                  </a:lnTo>
                  <a:cubicBezTo>
                    <a:pt x="16922" y="8258"/>
                    <a:pt x="16900" y="8261"/>
                    <a:pt x="16877" y="8265"/>
                  </a:cubicBezTo>
                  <a:cubicBezTo>
                    <a:pt x="16872" y="8267"/>
                    <a:pt x="16867" y="8268"/>
                    <a:pt x="16862" y="8269"/>
                  </a:cubicBezTo>
                  <a:lnTo>
                    <a:pt x="16862" y="8269"/>
                  </a:lnTo>
                  <a:cubicBezTo>
                    <a:pt x="16864" y="8269"/>
                    <a:pt x="16865" y="8269"/>
                    <a:pt x="16866" y="8269"/>
                  </a:cubicBezTo>
                  <a:lnTo>
                    <a:pt x="16866" y="8269"/>
                  </a:lnTo>
                  <a:cubicBezTo>
                    <a:pt x="16864" y="8269"/>
                    <a:pt x="16863" y="8269"/>
                    <a:pt x="16862" y="8269"/>
                  </a:cubicBezTo>
                  <a:lnTo>
                    <a:pt x="16862" y="8269"/>
                  </a:lnTo>
                  <a:cubicBezTo>
                    <a:pt x="16862" y="8269"/>
                    <a:pt x="16862" y="8269"/>
                    <a:pt x="16862" y="8269"/>
                  </a:cubicBezTo>
                  <a:lnTo>
                    <a:pt x="16862" y="8269"/>
                  </a:lnTo>
                  <a:cubicBezTo>
                    <a:pt x="16856" y="8271"/>
                    <a:pt x="16849" y="8272"/>
                    <a:pt x="16842" y="8273"/>
                  </a:cubicBezTo>
                  <a:cubicBezTo>
                    <a:pt x="16843" y="8273"/>
                    <a:pt x="16845" y="8273"/>
                    <a:pt x="16846" y="8273"/>
                  </a:cubicBezTo>
                  <a:lnTo>
                    <a:pt x="16846" y="8273"/>
                  </a:lnTo>
                  <a:cubicBezTo>
                    <a:pt x="16583" y="8327"/>
                    <a:pt x="16317" y="8366"/>
                    <a:pt x="16050" y="8392"/>
                  </a:cubicBezTo>
                  <a:cubicBezTo>
                    <a:pt x="15817" y="8417"/>
                    <a:pt x="15585" y="8425"/>
                    <a:pt x="15353" y="8425"/>
                  </a:cubicBezTo>
                  <a:cubicBezTo>
                    <a:pt x="15245" y="8425"/>
                    <a:pt x="15136" y="8423"/>
                    <a:pt x="15028" y="8420"/>
                  </a:cubicBezTo>
                  <a:cubicBezTo>
                    <a:pt x="13780" y="8370"/>
                    <a:pt x="12556" y="8133"/>
                    <a:pt x="11362" y="7770"/>
                  </a:cubicBezTo>
                  <a:lnTo>
                    <a:pt x="11362" y="7770"/>
                  </a:lnTo>
                  <a:cubicBezTo>
                    <a:pt x="11365" y="7771"/>
                    <a:pt x="11369" y="7772"/>
                    <a:pt x="11372" y="7772"/>
                  </a:cubicBezTo>
                  <a:cubicBezTo>
                    <a:pt x="9635" y="7220"/>
                    <a:pt x="7993" y="6415"/>
                    <a:pt x="6455" y="5441"/>
                  </a:cubicBezTo>
                  <a:lnTo>
                    <a:pt x="6455" y="5441"/>
                  </a:lnTo>
                  <a:cubicBezTo>
                    <a:pt x="6470" y="5449"/>
                    <a:pt x="6484" y="5457"/>
                    <a:pt x="6496" y="5464"/>
                  </a:cubicBezTo>
                  <a:cubicBezTo>
                    <a:pt x="4876" y="4417"/>
                    <a:pt x="3382" y="3183"/>
                    <a:pt x="2079" y="1762"/>
                  </a:cubicBezTo>
                  <a:lnTo>
                    <a:pt x="2079" y="1762"/>
                  </a:lnTo>
                  <a:cubicBezTo>
                    <a:pt x="2084" y="1768"/>
                    <a:pt x="2089" y="1774"/>
                    <a:pt x="2094" y="1780"/>
                  </a:cubicBezTo>
                  <a:lnTo>
                    <a:pt x="2094" y="1780"/>
                  </a:lnTo>
                  <a:cubicBezTo>
                    <a:pt x="1635" y="1268"/>
                    <a:pt x="1204" y="731"/>
                    <a:pt x="803" y="172"/>
                  </a:cubicBezTo>
                  <a:cubicBezTo>
                    <a:pt x="726" y="64"/>
                    <a:pt x="603" y="0"/>
                    <a:pt x="470" y="0"/>
                  </a:cubicBezTo>
                  <a:cubicBezTo>
                    <a:pt x="468" y="0"/>
                    <a:pt x="467" y="0"/>
                    <a:pt x="465" y="0"/>
                  </a:cubicBezTo>
                  <a:cubicBezTo>
                    <a:pt x="463" y="0"/>
                    <a:pt x="460" y="0"/>
                    <a:pt x="458"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41"/>
            <p:cNvSpPr/>
            <p:nvPr/>
          </p:nvSpPr>
          <p:spPr>
            <a:xfrm>
              <a:off x="4604975" y="2909800"/>
              <a:ext cx="371700" cy="129875"/>
            </a:xfrm>
            <a:custGeom>
              <a:avLst/>
              <a:gdLst/>
              <a:ahLst/>
              <a:cxnLst/>
              <a:rect l="l" t="t" r="r" b="b"/>
              <a:pathLst>
                <a:path w="14868" h="5195" extrusionOk="0">
                  <a:moveTo>
                    <a:pt x="13473" y="2636"/>
                  </a:moveTo>
                  <a:lnTo>
                    <a:pt x="13473" y="2636"/>
                  </a:lnTo>
                  <a:cubicBezTo>
                    <a:pt x="13463" y="2648"/>
                    <a:pt x="13456" y="2662"/>
                    <a:pt x="13446" y="2677"/>
                  </a:cubicBezTo>
                  <a:cubicBezTo>
                    <a:pt x="13454" y="2662"/>
                    <a:pt x="13463" y="2648"/>
                    <a:pt x="13473" y="2636"/>
                  </a:cubicBezTo>
                  <a:close/>
                  <a:moveTo>
                    <a:pt x="429" y="1"/>
                  </a:moveTo>
                  <a:cubicBezTo>
                    <a:pt x="345" y="1"/>
                    <a:pt x="260" y="26"/>
                    <a:pt x="188" y="74"/>
                  </a:cubicBezTo>
                  <a:cubicBezTo>
                    <a:pt x="99" y="137"/>
                    <a:pt x="36" y="234"/>
                    <a:pt x="17" y="342"/>
                  </a:cubicBezTo>
                  <a:cubicBezTo>
                    <a:pt x="0" y="450"/>
                    <a:pt x="30" y="546"/>
                    <a:pt x="85" y="643"/>
                  </a:cubicBezTo>
                  <a:cubicBezTo>
                    <a:pt x="349" y="1095"/>
                    <a:pt x="694" y="1491"/>
                    <a:pt x="1068" y="1859"/>
                  </a:cubicBezTo>
                  <a:cubicBezTo>
                    <a:pt x="1489" y="2269"/>
                    <a:pt x="1968" y="2628"/>
                    <a:pt x="2460" y="2955"/>
                  </a:cubicBezTo>
                  <a:cubicBezTo>
                    <a:pt x="3596" y="3699"/>
                    <a:pt x="4835" y="4244"/>
                    <a:pt x="6128" y="4648"/>
                  </a:cubicBezTo>
                  <a:cubicBezTo>
                    <a:pt x="7243" y="4990"/>
                    <a:pt x="8409" y="5195"/>
                    <a:pt x="9575" y="5195"/>
                  </a:cubicBezTo>
                  <a:cubicBezTo>
                    <a:pt x="9732" y="5195"/>
                    <a:pt x="9890" y="5191"/>
                    <a:pt x="10047" y="5183"/>
                  </a:cubicBezTo>
                  <a:cubicBezTo>
                    <a:pt x="11193" y="5128"/>
                    <a:pt x="12378" y="4806"/>
                    <a:pt x="13282" y="4067"/>
                  </a:cubicBezTo>
                  <a:cubicBezTo>
                    <a:pt x="13715" y="3713"/>
                    <a:pt x="14060" y="3273"/>
                    <a:pt x="14326" y="2775"/>
                  </a:cubicBezTo>
                  <a:cubicBezTo>
                    <a:pt x="14619" y="2227"/>
                    <a:pt x="14772" y="1601"/>
                    <a:pt x="14843" y="987"/>
                  </a:cubicBezTo>
                  <a:cubicBezTo>
                    <a:pt x="14868" y="763"/>
                    <a:pt x="14738" y="552"/>
                    <a:pt x="14508" y="514"/>
                  </a:cubicBezTo>
                  <a:cubicBezTo>
                    <a:pt x="14487" y="511"/>
                    <a:pt x="14467" y="509"/>
                    <a:pt x="14446" y="509"/>
                  </a:cubicBezTo>
                  <a:cubicBezTo>
                    <a:pt x="14254" y="509"/>
                    <a:pt x="14061" y="650"/>
                    <a:pt x="14038" y="849"/>
                  </a:cubicBezTo>
                  <a:cubicBezTo>
                    <a:pt x="14002" y="1166"/>
                    <a:pt x="13939" y="1480"/>
                    <a:pt x="13852" y="1787"/>
                  </a:cubicBezTo>
                  <a:cubicBezTo>
                    <a:pt x="13748" y="2105"/>
                    <a:pt x="13607" y="2410"/>
                    <a:pt x="13431" y="2697"/>
                  </a:cubicBezTo>
                  <a:cubicBezTo>
                    <a:pt x="13271" y="2932"/>
                    <a:pt x="13086" y="3149"/>
                    <a:pt x="12876" y="3344"/>
                  </a:cubicBezTo>
                  <a:cubicBezTo>
                    <a:pt x="12654" y="3531"/>
                    <a:pt x="12411" y="3697"/>
                    <a:pt x="12154" y="3838"/>
                  </a:cubicBezTo>
                  <a:cubicBezTo>
                    <a:pt x="11787" y="4015"/>
                    <a:pt x="11401" y="4150"/>
                    <a:pt x="11004" y="4241"/>
                  </a:cubicBezTo>
                  <a:cubicBezTo>
                    <a:pt x="11037" y="4231"/>
                    <a:pt x="11071" y="4225"/>
                    <a:pt x="11107" y="4216"/>
                  </a:cubicBezTo>
                  <a:lnTo>
                    <a:pt x="11107" y="4216"/>
                  </a:lnTo>
                  <a:cubicBezTo>
                    <a:pt x="10585" y="4330"/>
                    <a:pt x="10056" y="4378"/>
                    <a:pt x="9524" y="4378"/>
                  </a:cubicBezTo>
                  <a:cubicBezTo>
                    <a:pt x="9446" y="4378"/>
                    <a:pt x="9367" y="4377"/>
                    <a:pt x="9289" y="4375"/>
                  </a:cubicBezTo>
                  <a:cubicBezTo>
                    <a:pt x="8232" y="4331"/>
                    <a:pt x="7194" y="4125"/>
                    <a:pt x="6186" y="3813"/>
                  </a:cubicBezTo>
                  <a:lnTo>
                    <a:pt x="6186" y="3813"/>
                  </a:lnTo>
                  <a:cubicBezTo>
                    <a:pt x="6221" y="3824"/>
                    <a:pt x="6257" y="3835"/>
                    <a:pt x="6291" y="3848"/>
                  </a:cubicBezTo>
                  <a:cubicBezTo>
                    <a:pt x="5123" y="3477"/>
                    <a:pt x="3996" y="2969"/>
                    <a:pt x="2961" y="2312"/>
                  </a:cubicBezTo>
                  <a:lnTo>
                    <a:pt x="2961" y="2312"/>
                  </a:lnTo>
                  <a:cubicBezTo>
                    <a:pt x="2992" y="2331"/>
                    <a:pt x="3022" y="2351"/>
                    <a:pt x="3053" y="2370"/>
                  </a:cubicBezTo>
                  <a:cubicBezTo>
                    <a:pt x="2436" y="1972"/>
                    <a:pt x="1851" y="1518"/>
                    <a:pt x="1348" y="978"/>
                  </a:cubicBezTo>
                  <a:cubicBezTo>
                    <a:pt x="1124" y="732"/>
                    <a:pt x="927" y="463"/>
                    <a:pt x="758" y="176"/>
                  </a:cubicBezTo>
                  <a:cubicBezTo>
                    <a:pt x="691" y="59"/>
                    <a:pt x="561" y="1"/>
                    <a:pt x="429"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41"/>
            <p:cNvSpPr/>
            <p:nvPr/>
          </p:nvSpPr>
          <p:spPr>
            <a:xfrm>
              <a:off x="4118775" y="2907850"/>
              <a:ext cx="499175" cy="232100"/>
            </a:xfrm>
            <a:custGeom>
              <a:avLst/>
              <a:gdLst/>
              <a:ahLst/>
              <a:cxnLst/>
              <a:rect l="l" t="t" r="r" b="b"/>
              <a:pathLst>
                <a:path w="19967" h="9284" extrusionOk="0">
                  <a:moveTo>
                    <a:pt x="19555" y="1"/>
                  </a:moveTo>
                  <a:cubicBezTo>
                    <a:pt x="19331" y="2"/>
                    <a:pt x="19149" y="185"/>
                    <a:pt x="19149" y="409"/>
                  </a:cubicBezTo>
                  <a:cubicBezTo>
                    <a:pt x="19146" y="661"/>
                    <a:pt x="19133" y="907"/>
                    <a:pt x="19108" y="1159"/>
                  </a:cubicBezTo>
                  <a:cubicBezTo>
                    <a:pt x="19041" y="1637"/>
                    <a:pt x="18924" y="2106"/>
                    <a:pt x="18756" y="2557"/>
                  </a:cubicBezTo>
                  <a:cubicBezTo>
                    <a:pt x="18565" y="3025"/>
                    <a:pt x="18319" y="3467"/>
                    <a:pt x="18025" y="3877"/>
                  </a:cubicBezTo>
                  <a:cubicBezTo>
                    <a:pt x="17655" y="4358"/>
                    <a:pt x="17229" y="4790"/>
                    <a:pt x="16754" y="5167"/>
                  </a:cubicBezTo>
                  <a:cubicBezTo>
                    <a:pt x="16155" y="5618"/>
                    <a:pt x="15506" y="5997"/>
                    <a:pt x="14818" y="6298"/>
                  </a:cubicBezTo>
                  <a:cubicBezTo>
                    <a:pt x="13838" y="6711"/>
                    <a:pt x="12806" y="6980"/>
                    <a:pt x="11756" y="7127"/>
                  </a:cubicBezTo>
                  <a:cubicBezTo>
                    <a:pt x="11792" y="7120"/>
                    <a:pt x="11826" y="7118"/>
                    <a:pt x="11862" y="7112"/>
                  </a:cubicBezTo>
                  <a:lnTo>
                    <a:pt x="11862" y="7112"/>
                  </a:lnTo>
                  <a:cubicBezTo>
                    <a:pt x="11283" y="7190"/>
                    <a:pt x="10699" y="7229"/>
                    <a:pt x="10115" y="7229"/>
                  </a:cubicBezTo>
                  <a:cubicBezTo>
                    <a:pt x="9623" y="7229"/>
                    <a:pt x="9132" y="7201"/>
                    <a:pt x="8643" y="7146"/>
                  </a:cubicBezTo>
                  <a:cubicBezTo>
                    <a:pt x="7817" y="7038"/>
                    <a:pt x="7001" y="6847"/>
                    <a:pt x="6220" y="6550"/>
                  </a:cubicBezTo>
                  <a:cubicBezTo>
                    <a:pt x="6206" y="6543"/>
                    <a:pt x="6193" y="6539"/>
                    <a:pt x="6180" y="6533"/>
                  </a:cubicBezTo>
                  <a:cubicBezTo>
                    <a:pt x="6171" y="6531"/>
                    <a:pt x="6162" y="6527"/>
                    <a:pt x="6153" y="6524"/>
                  </a:cubicBezTo>
                  <a:lnTo>
                    <a:pt x="6153" y="6524"/>
                  </a:lnTo>
                  <a:cubicBezTo>
                    <a:pt x="6161" y="6527"/>
                    <a:pt x="6169" y="6529"/>
                    <a:pt x="6176" y="6531"/>
                  </a:cubicBezTo>
                  <a:cubicBezTo>
                    <a:pt x="5626" y="6304"/>
                    <a:pt x="5105" y="6027"/>
                    <a:pt x="4623" y="5681"/>
                  </a:cubicBezTo>
                  <a:cubicBezTo>
                    <a:pt x="4572" y="5645"/>
                    <a:pt x="4503" y="5630"/>
                    <a:pt x="4436" y="5630"/>
                  </a:cubicBezTo>
                  <a:cubicBezTo>
                    <a:pt x="4394" y="5630"/>
                    <a:pt x="4353" y="5636"/>
                    <a:pt x="4317" y="5646"/>
                  </a:cubicBezTo>
                  <a:cubicBezTo>
                    <a:pt x="4205" y="5675"/>
                    <a:pt x="4128" y="5743"/>
                    <a:pt x="4067" y="5840"/>
                  </a:cubicBezTo>
                  <a:cubicBezTo>
                    <a:pt x="3940" y="6032"/>
                    <a:pt x="3812" y="6224"/>
                    <a:pt x="3672" y="6404"/>
                  </a:cubicBezTo>
                  <a:cubicBezTo>
                    <a:pt x="3342" y="6830"/>
                    <a:pt x="2979" y="7217"/>
                    <a:pt x="2561" y="7555"/>
                  </a:cubicBezTo>
                  <a:cubicBezTo>
                    <a:pt x="2258" y="7779"/>
                    <a:pt x="1936" y="7971"/>
                    <a:pt x="1596" y="8130"/>
                  </a:cubicBezTo>
                  <a:cubicBezTo>
                    <a:pt x="1214" y="8285"/>
                    <a:pt x="815" y="8391"/>
                    <a:pt x="408" y="8449"/>
                  </a:cubicBezTo>
                  <a:cubicBezTo>
                    <a:pt x="272" y="8463"/>
                    <a:pt x="135" y="8472"/>
                    <a:pt x="1" y="8477"/>
                  </a:cubicBezTo>
                  <a:cubicBezTo>
                    <a:pt x="79" y="8745"/>
                    <a:pt x="153" y="9013"/>
                    <a:pt x="217" y="9283"/>
                  </a:cubicBezTo>
                  <a:cubicBezTo>
                    <a:pt x="489" y="9265"/>
                    <a:pt x="758" y="9227"/>
                    <a:pt x="1025" y="9171"/>
                  </a:cubicBezTo>
                  <a:cubicBezTo>
                    <a:pt x="1544" y="9060"/>
                    <a:pt x="2045" y="8845"/>
                    <a:pt x="2503" y="8580"/>
                  </a:cubicBezTo>
                  <a:cubicBezTo>
                    <a:pt x="2963" y="8313"/>
                    <a:pt x="3378" y="7957"/>
                    <a:pt x="3744" y="7578"/>
                  </a:cubicBezTo>
                  <a:cubicBezTo>
                    <a:pt x="4035" y="7281"/>
                    <a:pt x="4292" y="6949"/>
                    <a:pt x="4533" y="6605"/>
                  </a:cubicBezTo>
                  <a:cubicBezTo>
                    <a:pt x="5546" y="7251"/>
                    <a:pt x="6714" y="7644"/>
                    <a:pt x="7896" y="7859"/>
                  </a:cubicBezTo>
                  <a:cubicBezTo>
                    <a:pt x="8616" y="7987"/>
                    <a:pt x="9344" y="8047"/>
                    <a:pt x="10072" y="8047"/>
                  </a:cubicBezTo>
                  <a:cubicBezTo>
                    <a:pt x="10793" y="8047"/>
                    <a:pt x="11514" y="7988"/>
                    <a:pt x="12229" y="7879"/>
                  </a:cubicBezTo>
                  <a:cubicBezTo>
                    <a:pt x="13644" y="7661"/>
                    <a:pt x="15033" y="7195"/>
                    <a:pt x="16271" y="6476"/>
                  </a:cubicBezTo>
                  <a:cubicBezTo>
                    <a:pt x="17446" y="5792"/>
                    <a:pt x="18470" y="4835"/>
                    <a:pt x="19140" y="3650"/>
                  </a:cubicBezTo>
                  <a:cubicBezTo>
                    <a:pt x="19702" y="2664"/>
                    <a:pt x="19957" y="1533"/>
                    <a:pt x="19966" y="406"/>
                  </a:cubicBezTo>
                  <a:cubicBezTo>
                    <a:pt x="19963" y="184"/>
                    <a:pt x="19783" y="4"/>
                    <a:pt x="19561"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1"/>
            <p:cNvSpPr/>
            <p:nvPr/>
          </p:nvSpPr>
          <p:spPr>
            <a:xfrm>
              <a:off x="4273150" y="3071100"/>
              <a:ext cx="825" cy="350"/>
            </a:xfrm>
            <a:custGeom>
              <a:avLst/>
              <a:gdLst/>
              <a:ahLst/>
              <a:cxnLst/>
              <a:rect l="l" t="t" r="r" b="b"/>
              <a:pathLst>
                <a:path w="33" h="14" extrusionOk="0">
                  <a:moveTo>
                    <a:pt x="1" y="1"/>
                  </a:moveTo>
                  <a:lnTo>
                    <a:pt x="32" y="13"/>
                  </a:lnTo>
                  <a:lnTo>
                    <a:pt x="32" y="13"/>
                  </a:lnTo>
                  <a:lnTo>
                    <a:pt x="5" y="3"/>
                  </a:lnTo>
                  <a:lnTo>
                    <a:pt x="1" y="1"/>
                  </a:ln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1"/>
            <p:cNvSpPr/>
            <p:nvPr/>
          </p:nvSpPr>
          <p:spPr>
            <a:xfrm>
              <a:off x="3928200" y="3152225"/>
              <a:ext cx="127950" cy="281125"/>
            </a:xfrm>
            <a:custGeom>
              <a:avLst/>
              <a:gdLst/>
              <a:ahLst/>
              <a:cxnLst/>
              <a:rect l="l" t="t" r="r" b="b"/>
              <a:pathLst>
                <a:path w="5118" h="11245" extrusionOk="0">
                  <a:moveTo>
                    <a:pt x="4372" y="9300"/>
                  </a:moveTo>
                  <a:cubicBezTo>
                    <a:pt x="4375" y="9300"/>
                    <a:pt x="4375" y="9300"/>
                    <a:pt x="4375" y="9303"/>
                  </a:cubicBezTo>
                  <a:cubicBezTo>
                    <a:pt x="4375" y="9302"/>
                    <a:pt x="4373" y="9300"/>
                    <a:pt x="4372" y="9300"/>
                  </a:cubicBezTo>
                  <a:close/>
                  <a:moveTo>
                    <a:pt x="755" y="0"/>
                  </a:moveTo>
                  <a:cubicBezTo>
                    <a:pt x="559" y="152"/>
                    <a:pt x="365" y="299"/>
                    <a:pt x="165" y="443"/>
                  </a:cubicBezTo>
                  <a:lnTo>
                    <a:pt x="165" y="442"/>
                  </a:lnTo>
                  <a:cubicBezTo>
                    <a:pt x="127" y="469"/>
                    <a:pt x="82" y="484"/>
                    <a:pt x="36" y="484"/>
                  </a:cubicBezTo>
                  <a:cubicBezTo>
                    <a:pt x="24" y="484"/>
                    <a:pt x="12" y="483"/>
                    <a:pt x="0" y="481"/>
                  </a:cubicBezTo>
                  <a:lnTo>
                    <a:pt x="0" y="481"/>
                  </a:lnTo>
                  <a:cubicBezTo>
                    <a:pt x="160" y="1467"/>
                    <a:pt x="392" y="2441"/>
                    <a:pt x="697" y="3393"/>
                  </a:cubicBezTo>
                  <a:cubicBezTo>
                    <a:pt x="1035" y="4453"/>
                    <a:pt x="1474" y="5478"/>
                    <a:pt x="1939" y="6491"/>
                  </a:cubicBezTo>
                  <a:cubicBezTo>
                    <a:pt x="2523" y="7745"/>
                    <a:pt x="3124" y="9003"/>
                    <a:pt x="3965" y="10114"/>
                  </a:cubicBezTo>
                  <a:cubicBezTo>
                    <a:pt x="4162" y="10380"/>
                    <a:pt x="4383" y="10628"/>
                    <a:pt x="4622" y="10855"/>
                  </a:cubicBezTo>
                  <a:cubicBezTo>
                    <a:pt x="4774" y="11000"/>
                    <a:pt x="4940" y="11130"/>
                    <a:pt x="5117" y="11245"/>
                  </a:cubicBezTo>
                  <a:cubicBezTo>
                    <a:pt x="4973" y="10773"/>
                    <a:pt x="4856" y="10293"/>
                    <a:pt x="4763" y="9807"/>
                  </a:cubicBezTo>
                  <a:cubicBezTo>
                    <a:pt x="4641" y="9662"/>
                    <a:pt x="4524" y="9508"/>
                    <a:pt x="4411" y="9352"/>
                  </a:cubicBezTo>
                  <a:cubicBezTo>
                    <a:pt x="4408" y="9346"/>
                    <a:pt x="4405" y="9342"/>
                    <a:pt x="4402" y="9339"/>
                  </a:cubicBezTo>
                  <a:lnTo>
                    <a:pt x="4402" y="9339"/>
                  </a:lnTo>
                  <a:cubicBezTo>
                    <a:pt x="4403" y="9341"/>
                    <a:pt x="4405" y="9342"/>
                    <a:pt x="4405" y="9346"/>
                  </a:cubicBezTo>
                  <a:cubicBezTo>
                    <a:pt x="4402" y="9342"/>
                    <a:pt x="4402" y="9339"/>
                    <a:pt x="4398" y="9335"/>
                  </a:cubicBezTo>
                  <a:lnTo>
                    <a:pt x="4402" y="9335"/>
                  </a:lnTo>
                  <a:cubicBezTo>
                    <a:pt x="4398" y="9331"/>
                    <a:pt x="4398" y="9330"/>
                    <a:pt x="4394" y="9330"/>
                  </a:cubicBezTo>
                  <a:lnTo>
                    <a:pt x="4394" y="9327"/>
                  </a:lnTo>
                  <a:cubicBezTo>
                    <a:pt x="4391" y="9327"/>
                    <a:pt x="4391" y="9322"/>
                    <a:pt x="4389" y="9322"/>
                  </a:cubicBezTo>
                  <a:cubicBezTo>
                    <a:pt x="4386" y="9313"/>
                    <a:pt x="4380" y="9305"/>
                    <a:pt x="4372" y="9297"/>
                  </a:cubicBezTo>
                  <a:cubicBezTo>
                    <a:pt x="4370" y="9294"/>
                    <a:pt x="4370" y="9291"/>
                    <a:pt x="4366" y="9288"/>
                  </a:cubicBezTo>
                  <a:lnTo>
                    <a:pt x="4362" y="9284"/>
                  </a:lnTo>
                  <a:lnTo>
                    <a:pt x="4362" y="9284"/>
                  </a:lnTo>
                  <a:cubicBezTo>
                    <a:pt x="3868" y="8556"/>
                    <a:pt x="3456" y="7774"/>
                    <a:pt x="3072" y="6983"/>
                  </a:cubicBezTo>
                  <a:cubicBezTo>
                    <a:pt x="2606" y="6014"/>
                    <a:pt x="2159" y="5034"/>
                    <a:pt x="1776" y="4029"/>
                  </a:cubicBezTo>
                  <a:lnTo>
                    <a:pt x="1776" y="4029"/>
                  </a:lnTo>
                  <a:cubicBezTo>
                    <a:pt x="1782" y="4041"/>
                    <a:pt x="1785" y="4054"/>
                    <a:pt x="1792" y="4068"/>
                  </a:cubicBezTo>
                  <a:cubicBezTo>
                    <a:pt x="1550" y="3407"/>
                    <a:pt x="1341" y="2735"/>
                    <a:pt x="1164" y="2054"/>
                  </a:cubicBezTo>
                  <a:cubicBezTo>
                    <a:pt x="1146" y="2029"/>
                    <a:pt x="1134" y="2003"/>
                    <a:pt x="1125" y="1976"/>
                  </a:cubicBezTo>
                  <a:cubicBezTo>
                    <a:pt x="1001" y="1635"/>
                    <a:pt x="927" y="1278"/>
                    <a:pt x="882" y="919"/>
                  </a:cubicBezTo>
                  <a:cubicBezTo>
                    <a:pt x="882" y="905"/>
                    <a:pt x="880" y="889"/>
                    <a:pt x="880" y="875"/>
                  </a:cubicBezTo>
                  <a:lnTo>
                    <a:pt x="872" y="842"/>
                  </a:lnTo>
                  <a:cubicBezTo>
                    <a:pt x="865" y="811"/>
                    <a:pt x="866" y="778"/>
                    <a:pt x="876" y="747"/>
                  </a:cubicBezTo>
                  <a:cubicBezTo>
                    <a:pt x="827" y="496"/>
                    <a:pt x="789" y="247"/>
                    <a:pt x="755"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41"/>
            <p:cNvSpPr/>
            <p:nvPr/>
          </p:nvSpPr>
          <p:spPr>
            <a:xfrm>
              <a:off x="4037550" y="3384600"/>
              <a:ext cx="25" cy="50"/>
            </a:xfrm>
            <a:custGeom>
              <a:avLst/>
              <a:gdLst/>
              <a:ahLst/>
              <a:cxnLst/>
              <a:rect l="l" t="t" r="r" b="b"/>
              <a:pathLst>
                <a:path w="1" h="2" extrusionOk="0">
                  <a:moveTo>
                    <a:pt x="1" y="2"/>
                  </a:moveTo>
                  <a:lnTo>
                    <a:pt x="1" y="0"/>
                  </a:lnTo>
                  <a:lnTo>
                    <a:pt x="1" y="2"/>
                  </a:ln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1"/>
            <p:cNvSpPr/>
            <p:nvPr/>
          </p:nvSpPr>
          <p:spPr>
            <a:xfrm>
              <a:off x="4038225" y="3385650"/>
              <a:ext cx="25" cy="25"/>
            </a:xfrm>
            <a:custGeom>
              <a:avLst/>
              <a:gdLst/>
              <a:ahLst/>
              <a:cxnLst/>
              <a:rect l="l" t="t" r="r" b="b"/>
              <a:pathLst>
                <a:path w="1" h="1" extrusionOk="0">
                  <a:moveTo>
                    <a:pt x="1" y="1"/>
                  </a:move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1"/>
            <p:cNvSpPr/>
            <p:nvPr/>
          </p:nvSpPr>
          <p:spPr>
            <a:xfrm>
              <a:off x="4070000" y="3417875"/>
              <a:ext cx="100" cy="375"/>
            </a:xfrm>
            <a:custGeom>
              <a:avLst/>
              <a:gdLst/>
              <a:ahLst/>
              <a:cxnLst/>
              <a:rect l="l" t="t" r="r" b="b"/>
              <a:pathLst>
                <a:path w="4" h="15" extrusionOk="0">
                  <a:moveTo>
                    <a:pt x="1" y="0"/>
                  </a:moveTo>
                  <a:lnTo>
                    <a:pt x="2" y="7"/>
                  </a:lnTo>
                  <a:cubicBezTo>
                    <a:pt x="2" y="5"/>
                    <a:pt x="2" y="3"/>
                    <a:pt x="1" y="0"/>
                  </a:cubicBezTo>
                  <a:close/>
                  <a:moveTo>
                    <a:pt x="2" y="7"/>
                  </a:moveTo>
                  <a:cubicBezTo>
                    <a:pt x="3" y="10"/>
                    <a:pt x="3" y="12"/>
                    <a:pt x="4" y="14"/>
                  </a:cubicBezTo>
                  <a:lnTo>
                    <a:pt x="2" y="7"/>
                  </a:ln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41"/>
            <p:cNvSpPr/>
            <p:nvPr/>
          </p:nvSpPr>
          <p:spPr>
            <a:xfrm>
              <a:off x="4037250" y="3384250"/>
              <a:ext cx="250" cy="325"/>
            </a:xfrm>
            <a:custGeom>
              <a:avLst/>
              <a:gdLst/>
              <a:ahLst/>
              <a:cxnLst/>
              <a:rect l="l" t="t" r="r" b="b"/>
              <a:pathLst>
                <a:path w="10" h="13" extrusionOk="0">
                  <a:moveTo>
                    <a:pt x="0" y="0"/>
                  </a:moveTo>
                  <a:cubicBezTo>
                    <a:pt x="0" y="2"/>
                    <a:pt x="2" y="3"/>
                    <a:pt x="2" y="5"/>
                  </a:cubicBezTo>
                  <a:cubicBezTo>
                    <a:pt x="5" y="8"/>
                    <a:pt x="7" y="11"/>
                    <a:pt x="10" y="13"/>
                  </a:cubicBezTo>
                  <a:cubicBezTo>
                    <a:pt x="7" y="10"/>
                    <a:pt x="2" y="3"/>
                    <a:pt x="0" y="0"/>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1"/>
            <p:cNvSpPr/>
            <p:nvPr/>
          </p:nvSpPr>
          <p:spPr>
            <a:xfrm>
              <a:off x="5245050" y="2897325"/>
              <a:ext cx="34350" cy="25650"/>
            </a:xfrm>
            <a:custGeom>
              <a:avLst/>
              <a:gdLst/>
              <a:ahLst/>
              <a:cxnLst/>
              <a:rect l="l" t="t" r="r" b="b"/>
              <a:pathLst>
                <a:path w="1374" h="1026" extrusionOk="0">
                  <a:moveTo>
                    <a:pt x="563" y="231"/>
                  </a:moveTo>
                  <a:cubicBezTo>
                    <a:pt x="564" y="232"/>
                    <a:pt x="566" y="233"/>
                    <a:pt x="568" y="234"/>
                  </a:cubicBezTo>
                  <a:lnTo>
                    <a:pt x="568" y="234"/>
                  </a:lnTo>
                  <a:cubicBezTo>
                    <a:pt x="567" y="233"/>
                    <a:pt x="565" y="232"/>
                    <a:pt x="563" y="231"/>
                  </a:cubicBezTo>
                  <a:close/>
                  <a:moveTo>
                    <a:pt x="568" y="234"/>
                  </a:moveTo>
                  <a:cubicBezTo>
                    <a:pt x="569" y="235"/>
                    <a:pt x="569" y="235"/>
                    <a:pt x="569" y="235"/>
                  </a:cubicBezTo>
                  <a:cubicBezTo>
                    <a:pt x="569" y="235"/>
                    <a:pt x="569" y="235"/>
                    <a:pt x="570" y="235"/>
                  </a:cubicBezTo>
                  <a:lnTo>
                    <a:pt x="570" y="235"/>
                  </a:lnTo>
                  <a:cubicBezTo>
                    <a:pt x="569" y="235"/>
                    <a:pt x="569" y="235"/>
                    <a:pt x="568" y="234"/>
                  </a:cubicBezTo>
                  <a:close/>
                  <a:moveTo>
                    <a:pt x="570" y="235"/>
                  </a:moveTo>
                  <a:cubicBezTo>
                    <a:pt x="571" y="236"/>
                    <a:pt x="573" y="237"/>
                    <a:pt x="574" y="238"/>
                  </a:cubicBezTo>
                  <a:cubicBezTo>
                    <a:pt x="572" y="237"/>
                    <a:pt x="571" y="236"/>
                    <a:pt x="570" y="235"/>
                  </a:cubicBezTo>
                  <a:close/>
                  <a:moveTo>
                    <a:pt x="223" y="0"/>
                  </a:moveTo>
                  <a:cubicBezTo>
                    <a:pt x="170" y="2"/>
                    <a:pt x="118" y="22"/>
                    <a:pt x="81" y="60"/>
                  </a:cubicBezTo>
                  <a:cubicBezTo>
                    <a:pt x="4" y="137"/>
                    <a:pt x="1" y="273"/>
                    <a:pt x="81" y="346"/>
                  </a:cubicBezTo>
                  <a:cubicBezTo>
                    <a:pt x="198" y="456"/>
                    <a:pt x="317" y="555"/>
                    <a:pt x="441" y="650"/>
                  </a:cubicBezTo>
                  <a:cubicBezTo>
                    <a:pt x="627" y="791"/>
                    <a:pt x="834" y="899"/>
                    <a:pt x="1042" y="999"/>
                  </a:cubicBezTo>
                  <a:cubicBezTo>
                    <a:pt x="1075" y="1016"/>
                    <a:pt x="1112" y="1025"/>
                    <a:pt x="1150" y="1025"/>
                  </a:cubicBezTo>
                  <a:cubicBezTo>
                    <a:pt x="1167" y="1025"/>
                    <a:pt x="1184" y="1024"/>
                    <a:pt x="1202" y="1020"/>
                  </a:cubicBezTo>
                  <a:cubicBezTo>
                    <a:pt x="1252" y="1004"/>
                    <a:pt x="1296" y="971"/>
                    <a:pt x="1322" y="924"/>
                  </a:cubicBezTo>
                  <a:cubicBezTo>
                    <a:pt x="1374" y="835"/>
                    <a:pt x="1350" y="692"/>
                    <a:pt x="1249" y="647"/>
                  </a:cubicBezTo>
                  <a:cubicBezTo>
                    <a:pt x="1122" y="587"/>
                    <a:pt x="1000" y="523"/>
                    <a:pt x="879" y="453"/>
                  </a:cubicBezTo>
                  <a:cubicBezTo>
                    <a:pt x="773" y="389"/>
                    <a:pt x="671" y="317"/>
                    <a:pt x="574" y="238"/>
                  </a:cubicBezTo>
                  <a:lnTo>
                    <a:pt x="574" y="238"/>
                  </a:lnTo>
                  <a:cubicBezTo>
                    <a:pt x="575" y="241"/>
                    <a:pt x="577" y="243"/>
                    <a:pt x="578" y="245"/>
                  </a:cubicBezTo>
                  <a:cubicBezTo>
                    <a:pt x="575" y="243"/>
                    <a:pt x="572" y="240"/>
                    <a:pt x="569" y="237"/>
                  </a:cubicBezTo>
                  <a:lnTo>
                    <a:pt x="554" y="224"/>
                  </a:lnTo>
                  <a:lnTo>
                    <a:pt x="554" y="224"/>
                  </a:lnTo>
                  <a:cubicBezTo>
                    <a:pt x="557" y="226"/>
                    <a:pt x="560" y="228"/>
                    <a:pt x="563" y="231"/>
                  </a:cubicBezTo>
                  <a:cubicBezTo>
                    <a:pt x="495" y="174"/>
                    <a:pt x="433" y="118"/>
                    <a:pt x="372" y="60"/>
                  </a:cubicBezTo>
                  <a:cubicBezTo>
                    <a:pt x="331" y="22"/>
                    <a:pt x="278" y="2"/>
                    <a:pt x="223" y="0"/>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1"/>
            <p:cNvSpPr/>
            <p:nvPr/>
          </p:nvSpPr>
          <p:spPr>
            <a:xfrm>
              <a:off x="5242700" y="2900250"/>
              <a:ext cx="47400" cy="29500"/>
            </a:xfrm>
            <a:custGeom>
              <a:avLst/>
              <a:gdLst/>
              <a:ahLst/>
              <a:cxnLst/>
              <a:rect l="l" t="t" r="r" b="b"/>
              <a:pathLst>
                <a:path w="1896" h="1180" extrusionOk="0">
                  <a:moveTo>
                    <a:pt x="241" y="1"/>
                  </a:moveTo>
                  <a:cubicBezTo>
                    <a:pt x="239" y="1"/>
                    <a:pt x="236" y="1"/>
                    <a:pt x="234" y="1"/>
                  </a:cubicBezTo>
                  <a:cubicBezTo>
                    <a:pt x="160" y="1"/>
                    <a:pt x="93" y="38"/>
                    <a:pt x="56" y="103"/>
                  </a:cubicBezTo>
                  <a:cubicBezTo>
                    <a:pt x="1" y="200"/>
                    <a:pt x="34" y="322"/>
                    <a:pt x="129" y="380"/>
                  </a:cubicBezTo>
                  <a:cubicBezTo>
                    <a:pt x="588" y="671"/>
                    <a:pt x="1070" y="920"/>
                    <a:pt x="1562" y="1150"/>
                  </a:cubicBezTo>
                  <a:cubicBezTo>
                    <a:pt x="1598" y="1167"/>
                    <a:pt x="1632" y="1180"/>
                    <a:pt x="1669" y="1180"/>
                  </a:cubicBezTo>
                  <a:cubicBezTo>
                    <a:pt x="1685" y="1180"/>
                    <a:pt x="1701" y="1177"/>
                    <a:pt x="1718" y="1172"/>
                  </a:cubicBezTo>
                  <a:cubicBezTo>
                    <a:pt x="1770" y="1158"/>
                    <a:pt x="1814" y="1123"/>
                    <a:pt x="1840" y="1076"/>
                  </a:cubicBezTo>
                  <a:cubicBezTo>
                    <a:pt x="1895" y="987"/>
                    <a:pt x="1869" y="846"/>
                    <a:pt x="1767" y="798"/>
                  </a:cubicBezTo>
                  <a:cubicBezTo>
                    <a:pt x="1275" y="568"/>
                    <a:pt x="796" y="320"/>
                    <a:pt x="336" y="29"/>
                  </a:cubicBezTo>
                  <a:cubicBezTo>
                    <a:pt x="308" y="11"/>
                    <a:pt x="275" y="1"/>
                    <a:pt x="241" y="1"/>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1"/>
            <p:cNvSpPr/>
            <p:nvPr/>
          </p:nvSpPr>
          <p:spPr>
            <a:xfrm>
              <a:off x="5235750" y="2895450"/>
              <a:ext cx="62600" cy="41200"/>
            </a:xfrm>
            <a:custGeom>
              <a:avLst/>
              <a:gdLst/>
              <a:ahLst/>
              <a:cxnLst/>
              <a:rect l="l" t="t" r="r" b="b"/>
              <a:pathLst>
                <a:path w="2504" h="1648" extrusionOk="0">
                  <a:moveTo>
                    <a:pt x="227" y="0"/>
                  </a:moveTo>
                  <a:cubicBezTo>
                    <a:pt x="225" y="0"/>
                    <a:pt x="223" y="0"/>
                    <a:pt x="221" y="0"/>
                  </a:cubicBezTo>
                  <a:cubicBezTo>
                    <a:pt x="146" y="0"/>
                    <a:pt x="75" y="39"/>
                    <a:pt x="35" y="102"/>
                  </a:cubicBezTo>
                  <a:cubicBezTo>
                    <a:pt x="8" y="151"/>
                    <a:pt x="0" y="208"/>
                    <a:pt x="16" y="262"/>
                  </a:cubicBezTo>
                  <a:cubicBezTo>
                    <a:pt x="31" y="312"/>
                    <a:pt x="64" y="356"/>
                    <a:pt x="108" y="384"/>
                  </a:cubicBezTo>
                  <a:cubicBezTo>
                    <a:pt x="437" y="614"/>
                    <a:pt x="767" y="841"/>
                    <a:pt x="1110" y="1051"/>
                  </a:cubicBezTo>
                  <a:cubicBezTo>
                    <a:pt x="1453" y="1261"/>
                    <a:pt x="1807" y="1452"/>
                    <a:pt x="2172" y="1619"/>
                  </a:cubicBezTo>
                  <a:cubicBezTo>
                    <a:pt x="2207" y="1637"/>
                    <a:pt x="2240" y="1648"/>
                    <a:pt x="2277" y="1648"/>
                  </a:cubicBezTo>
                  <a:cubicBezTo>
                    <a:pt x="2293" y="1648"/>
                    <a:pt x="2310" y="1646"/>
                    <a:pt x="2328" y="1641"/>
                  </a:cubicBezTo>
                  <a:cubicBezTo>
                    <a:pt x="2380" y="1627"/>
                    <a:pt x="2424" y="1592"/>
                    <a:pt x="2449" y="1546"/>
                  </a:cubicBezTo>
                  <a:cubicBezTo>
                    <a:pt x="2504" y="1456"/>
                    <a:pt x="2477" y="1317"/>
                    <a:pt x="2375" y="1268"/>
                  </a:cubicBezTo>
                  <a:cubicBezTo>
                    <a:pt x="2014" y="1096"/>
                    <a:pt x="1661" y="905"/>
                    <a:pt x="1318" y="697"/>
                  </a:cubicBezTo>
                  <a:cubicBezTo>
                    <a:pt x="972" y="489"/>
                    <a:pt x="645" y="262"/>
                    <a:pt x="316" y="28"/>
                  </a:cubicBezTo>
                  <a:cubicBezTo>
                    <a:pt x="290" y="11"/>
                    <a:pt x="258" y="0"/>
                    <a:pt x="227" y="0"/>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1"/>
            <p:cNvSpPr/>
            <p:nvPr/>
          </p:nvSpPr>
          <p:spPr>
            <a:xfrm>
              <a:off x="5235200" y="2895750"/>
              <a:ext cx="66475" cy="42625"/>
            </a:xfrm>
            <a:custGeom>
              <a:avLst/>
              <a:gdLst/>
              <a:ahLst/>
              <a:cxnLst/>
              <a:rect l="l" t="t" r="r" b="b"/>
              <a:pathLst>
                <a:path w="2659" h="1705" extrusionOk="0">
                  <a:moveTo>
                    <a:pt x="230" y="1"/>
                  </a:moveTo>
                  <a:cubicBezTo>
                    <a:pt x="212" y="1"/>
                    <a:pt x="191" y="4"/>
                    <a:pt x="172" y="9"/>
                  </a:cubicBezTo>
                  <a:cubicBezTo>
                    <a:pt x="63" y="38"/>
                    <a:pt x="0" y="153"/>
                    <a:pt x="33" y="261"/>
                  </a:cubicBezTo>
                  <a:cubicBezTo>
                    <a:pt x="46" y="314"/>
                    <a:pt x="80" y="347"/>
                    <a:pt x="125" y="383"/>
                  </a:cubicBezTo>
                  <a:cubicBezTo>
                    <a:pt x="464" y="643"/>
                    <a:pt x="816" y="884"/>
                    <a:pt x="1182" y="1103"/>
                  </a:cubicBezTo>
                  <a:cubicBezTo>
                    <a:pt x="1550" y="1324"/>
                    <a:pt x="1932" y="1508"/>
                    <a:pt x="2325" y="1679"/>
                  </a:cubicBezTo>
                  <a:cubicBezTo>
                    <a:pt x="2363" y="1694"/>
                    <a:pt x="2397" y="1705"/>
                    <a:pt x="2434" y="1705"/>
                  </a:cubicBezTo>
                  <a:cubicBezTo>
                    <a:pt x="2450" y="1705"/>
                    <a:pt x="2467" y="1703"/>
                    <a:pt x="2485" y="1698"/>
                  </a:cubicBezTo>
                  <a:cubicBezTo>
                    <a:pt x="2594" y="1668"/>
                    <a:pt x="2659" y="1554"/>
                    <a:pt x="2626" y="1446"/>
                  </a:cubicBezTo>
                  <a:cubicBezTo>
                    <a:pt x="2613" y="1400"/>
                    <a:pt x="2577" y="1344"/>
                    <a:pt x="2533" y="1325"/>
                  </a:cubicBezTo>
                  <a:cubicBezTo>
                    <a:pt x="2140" y="1158"/>
                    <a:pt x="1758" y="965"/>
                    <a:pt x="1389" y="749"/>
                  </a:cubicBezTo>
                  <a:cubicBezTo>
                    <a:pt x="1019" y="536"/>
                    <a:pt x="672" y="290"/>
                    <a:pt x="332" y="27"/>
                  </a:cubicBezTo>
                  <a:cubicBezTo>
                    <a:pt x="302" y="10"/>
                    <a:pt x="266" y="1"/>
                    <a:pt x="230" y="1"/>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1"/>
            <p:cNvSpPr/>
            <p:nvPr/>
          </p:nvSpPr>
          <p:spPr>
            <a:xfrm>
              <a:off x="5238000" y="2899150"/>
              <a:ext cx="63400" cy="39775"/>
            </a:xfrm>
            <a:custGeom>
              <a:avLst/>
              <a:gdLst/>
              <a:ahLst/>
              <a:cxnLst/>
              <a:rect l="l" t="t" r="r" b="b"/>
              <a:pathLst>
                <a:path w="2536" h="1591" extrusionOk="0">
                  <a:moveTo>
                    <a:pt x="222" y="1"/>
                  </a:moveTo>
                  <a:cubicBezTo>
                    <a:pt x="219" y="1"/>
                    <a:pt x="216" y="1"/>
                    <a:pt x="214" y="1"/>
                  </a:cubicBezTo>
                  <a:cubicBezTo>
                    <a:pt x="195" y="1"/>
                    <a:pt x="176" y="3"/>
                    <a:pt x="159" y="7"/>
                  </a:cubicBezTo>
                  <a:cubicBezTo>
                    <a:pt x="107" y="23"/>
                    <a:pt x="64" y="57"/>
                    <a:pt x="37" y="104"/>
                  </a:cubicBezTo>
                  <a:cubicBezTo>
                    <a:pt x="9" y="151"/>
                    <a:pt x="1" y="208"/>
                    <a:pt x="15" y="261"/>
                  </a:cubicBezTo>
                  <a:cubicBezTo>
                    <a:pt x="31" y="317"/>
                    <a:pt x="65" y="349"/>
                    <a:pt x="110" y="381"/>
                  </a:cubicBezTo>
                  <a:cubicBezTo>
                    <a:pt x="447" y="644"/>
                    <a:pt x="801" y="886"/>
                    <a:pt x="1167" y="1103"/>
                  </a:cubicBezTo>
                  <a:cubicBezTo>
                    <a:pt x="1512" y="1302"/>
                    <a:pt x="1877" y="1462"/>
                    <a:pt x="2257" y="1582"/>
                  </a:cubicBezTo>
                  <a:cubicBezTo>
                    <a:pt x="2275" y="1588"/>
                    <a:pt x="2293" y="1591"/>
                    <a:pt x="2311" y="1591"/>
                  </a:cubicBezTo>
                  <a:cubicBezTo>
                    <a:pt x="2399" y="1591"/>
                    <a:pt x="2484" y="1525"/>
                    <a:pt x="2509" y="1438"/>
                  </a:cubicBezTo>
                  <a:cubicBezTo>
                    <a:pt x="2536" y="1330"/>
                    <a:pt x="2472" y="1221"/>
                    <a:pt x="2365" y="1189"/>
                  </a:cubicBezTo>
                  <a:cubicBezTo>
                    <a:pt x="2240" y="1149"/>
                    <a:pt x="2118" y="1103"/>
                    <a:pt x="1996" y="1056"/>
                  </a:cubicBezTo>
                  <a:cubicBezTo>
                    <a:pt x="1872" y="1005"/>
                    <a:pt x="1748" y="947"/>
                    <a:pt x="1628" y="886"/>
                  </a:cubicBezTo>
                  <a:cubicBezTo>
                    <a:pt x="1457" y="801"/>
                    <a:pt x="1289" y="705"/>
                    <a:pt x="1128" y="602"/>
                  </a:cubicBezTo>
                  <a:cubicBezTo>
                    <a:pt x="848" y="430"/>
                    <a:pt x="580" y="231"/>
                    <a:pt x="316" y="29"/>
                  </a:cubicBezTo>
                  <a:cubicBezTo>
                    <a:pt x="288" y="10"/>
                    <a:pt x="255" y="1"/>
                    <a:pt x="222" y="1"/>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1"/>
            <p:cNvSpPr/>
            <p:nvPr/>
          </p:nvSpPr>
          <p:spPr>
            <a:xfrm>
              <a:off x="3985500" y="3113200"/>
              <a:ext cx="243375" cy="651075"/>
            </a:xfrm>
            <a:custGeom>
              <a:avLst/>
              <a:gdLst/>
              <a:ahLst/>
              <a:cxnLst/>
              <a:rect l="l" t="t" r="r" b="b"/>
              <a:pathLst>
                <a:path w="9735" h="26043" extrusionOk="0">
                  <a:moveTo>
                    <a:pt x="3269" y="13830"/>
                  </a:moveTo>
                  <a:cubicBezTo>
                    <a:pt x="3269" y="13831"/>
                    <a:pt x="3269" y="13832"/>
                    <a:pt x="3270" y="13833"/>
                  </a:cubicBezTo>
                  <a:cubicBezTo>
                    <a:pt x="3270" y="13831"/>
                    <a:pt x="3270" y="13830"/>
                    <a:pt x="3269" y="13830"/>
                  </a:cubicBezTo>
                  <a:close/>
                  <a:moveTo>
                    <a:pt x="3292" y="13906"/>
                  </a:moveTo>
                  <a:cubicBezTo>
                    <a:pt x="3293" y="13910"/>
                    <a:pt x="3294" y="13914"/>
                    <a:pt x="3295" y="13918"/>
                  </a:cubicBezTo>
                  <a:lnTo>
                    <a:pt x="3295" y="13918"/>
                  </a:lnTo>
                  <a:cubicBezTo>
                    <a:pt x="3297" y="13924"/>
                    <a:pt x="3299" y="13929"/>
                    <a:pt x="3301" y="13935"/>
                  </a:cubicBezTo>
                  <a:cubicBezTo>
                    <a:pt x="3298" y="13925"/>
                    <a:pt x="3295" y="13916"/>
                    <a:pt x="3292" y="13906"/>
                  </a:cubicBezTo>
                  <a:close/>
                  <a:moveTo>
                    <a:pt x="6752" y="21606"/>
                  </a:moveTo>
                  <a:lnTo>
                    <a:pt x="6752" y="21606"/>
                  </a:lnTo>
                  <a:cubicBezTo>
                    <a:pt x="6763" y="21624"/>
                    <a:pt x="6775" y="21642"/>
                    <a:pt x="6786" y="21660"/>
                  </a:cubicBezTo>
                  <a:lnTo>
                    <a:pt x="6786" y="21660"/>
                  </a:lnTo>
                  <a:cubicBezTo>
                    <a:pt x="6775" y="21641"/>
                    <a:pt x="6764" y="21624"/>
                    <a:pt x="6752" y="21606"/>
                  </a:cubicBezTo>
                  <a:close/>
                  <a:moveTo>
                    <a:pt x="425" y="0"/>
                  </a:moveTo>
                  <a:cubicBezTo>
                    <a:pt x="403" y="0"/>
                    <a:pt x="383" y="2"/>
                    <a:pt x="362" y="5"/>
                  </a:cubicBezTo>
                  <a:lnTo>
                    <a:pt x="362" y="6"/>
                  </a:lnTo>
                  <a:cubicBezTo>
                    <a:pt x="135" y="45"/>
                    <a:pt x="1" y="255"/>
                    <a:pt x="26" y="479"/>
                  </a:cubicBezTo>
                  <a:cubicBezTo>
                    <a:pt x="531" y="4966"/>
                    <a:pt x="1125" y="9465"/>
                    <a:pt x="2416" y="13801"/>
                  </a:cubicBezTo>
                  <a:cubicBezTo>
                    <a:pt x="3060" y="15970"/>
                    <a:pt x="3885" y="18084"/>
                    <a:pt x="4936" y="20086"/>
                  </a:cubicBezTo>
                  <a:cubicBezTo>
                    <a:pt x="5459" y="21077"/>
                    <a:pt x="6038" y="22037"/>
                    <a:pt x="6672" y="22961"/>
                  </a:cubicBezTo>
                  <a:cubicBezTo>
                    <a:pt x="7369" y="23985"/>
                    <a:pt x="8115" y="24985"/>
                    <a:pt x="8955" y="25898"/>
                  </a:cubicBezTo>
                  <a:cubicBezTo>
                    <a:pt x="9040" y="25990"/>
                    <a:pt x="9157" y="26042"/>
                    <a:pt x="9275" y="26042"/>
                  </a:cubicBezTo>
                  <a:cubicBezTo>
                    <a:pt x="9364" y="26042"/>
                    <a:pt x="9454" y="26013"/>
                    <a:pt x="9531" y="25948"/>
                  </a:cubicBezTo>
                  <a:cubicBezTo>
                    <a:pt x="9697" y="25812"/>
                    <a:pt x="9734" y="25536"/>
                    <a:pt x="9584" y="25373"/>
                  </a:cubicBezTo>
                  <a:cubicBezTo>
                    <a:pt x="9045" y="24789"/>
                    <a:pt x="8548" y="24166"/>
                    <a:pt x="8075" y="23527"/>
                  </a:cubicBezTo>
                  <a:cubicBezTo>
                    <a:pt x="7624" y="22920"/>
                    <a:pt x="7195" y="22297"/>
                    <a:pt x="6786" y="21660"/>
                  </a:cubicBezTo>
                  <a:lnTo>
                    <a:pt x="6786" y="21660"/>
                  </a:lnTo>
                  <a:cubicBezTo>
                    <a:pt x="6793" y="21671"/>
                    <a:pt x="6799" y="21683"/>
                    <a:pt x="6807" y="21696"/>
                  </a:cubicBezTo>
                  <a:cubicBezTo>
                    <a:pt x="6036" y="20467"/>
                    <a:pt x="5355" y="19184"/>
                    <a:pt x="4766" y="17860"/>
                  </a:cubicBezTo>
                  <a:cubicBezTo>
                    <a:pt x="4195" y="16578"/>
                    <a:pt x="3714" y="15257"/>
                    <a:pt x="3295" y="13918"/>
                  </a:cubicBezTo>
                  <a:lnTo>
                    <a:pt x="3295" y="13918"/>
                  </a:lnTo>
                  <a:cubicBezTo>
                    <a:pt x="3290" y="13903"/>
                    <a:pt x="3286" y="13889"/>
                    <a:pt x="3282" y="13874"/>
                  </a:cubicBezTo>
                  <a:lnTo>
                    <a:pt x="3282" y="13874"/>
                  </a:lnTo>
                  <a:lnTo>
                    <a:pt x="3292" y="13906"/>
                  </a:lnTo>
                  <a:cubicBezTo>
                    <a:pt x="3285" y="13881"/>
                    <a:pt x="3279" y="13856"/>
                    <a:pt x="3270" y="13833"/>
                  </a:cubicBezTo>
                  <a:lnTo>
                    <a:pt x="3270" y="13833"/>
                  </a:lnTo>
                  <a:cubicBezTo>
                    <a:pt x="3270" y="13836"/>
                    <a:pt x="3273" y="13841"/>
                    <a:pt x="3273" y="13844"/>
                  </a:cubicBezTo>
                  <a:lnTo>
                    <a:pt x="3268" y="13830"/>
                  </a:lnTo>
                  <a:lnTo>
                    <a:pt x="3268" y="13830"/>
                  </a:lnTo>
                  <a:cubicBezTo>
                    <a:pt x="3268" y="13830"/>
                    <a:pt x="3269" y="13830"/>
                    <a:pt x="3269" y="13830"/>
                  </a:cubicBezTo>
                  <a:lnTo>
                    <a:pt x="3269" y="13830"/>
                  </a:lnTo>
                  <a:cubicBezTo>
                    <a:pt x="1946" y="9444"/>
                    <a:pt x="1345" y="4884"/>
                    <a:pt x="832" y="344"/>
                  </a:cubicBezTo>
                  <a:cubicBezTo>
                    <a:pt x="812" y="143"/>
                    <a:pt x="617" y="0"/>
                    <a:pt x="425"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1"/>
            <p:cNvSpPr/>
            <p:nvPr/>
          </p:nvSpPr>
          <p:spPr>
            <a:xfrm>
              <a:off x="4102900" y="3058750"/>
              <a:ext cx="278625" cy="788100"/>
            </a:xfrm>
            <a:custGeom>
              <a:avLst/>
              <a:gdLst/>
              <a:ahLst/>
              <a:cxnLst/>
              <a:rect l="l" t="t" r="r" b="b"/>
              <a:pathLst>
                <a:path w="11145" h="31524" extrusionOk="0">
                  <a:moveTo>
                    <a:pt x="440" y="0"/>
                  </a:moveTo>
                  <a:cubicBezTo>
                    <a:pt x="418" y="0"/>
                    <a:pt x="398" y="2"/>
                    <a:pt x="376" y="5"/>
                  </a:cubicBezTo>
                  <a:lnTo>
                    <a:pt x="377" y="5"/>
                  </a:lnTo>
                  <a:cubicBezTo>
                    <a:pt x="161" y="41"/>
                    <a:pt x="0" y="257"/>
                    <a:pt x="42" y="475"/>
                  </a:cubicBezTo>
                  <a:cubicBezTo>
                    <a:pt x="924" y="5292"/>
                    <a:pt x="1603" y="10149"/>
                    <a:pt x="2740" y="14918"/>
                  </a:cubicBezTo>
                  <a:cubicBezTo>
                    <a:pt x="3299" y="17268"/>
                    <a:pt x="3983" y="19595"/>
                    <a:pt x="4835" y="21855"/>
                  </a:cubicBezTo>
                  <a:cubicBezTo>
                    <a:pt x="5272" y="23009"/>
                    <a:pt x="5759" y="24140"/>
                    <a:pt x="6294" y="25251"/>
                  </a:cubicBezTo>
                  <a:cubicBezTo>
                    <a:pt x="6822" y="26343"/>
                    <a:pt x="7395" y="27412"/>
                    <a:pt x="8048" y="28431"/>
                  </a:cubicBezTo>
                  <a:cubicBezTo>
                    <a:pt x="8721" y="29488"/>
                    <a:pt x="9477" y="30484"/>
                    <a:pt x="10357" y="31375"/>
                  </a:cubicBezTo>
                  <a:cubicBezTo>
                    <a:pt x="10435" y="31455"/>
                    <a:pt x="10518" y="31509"/>
                    <a:pt x="10629" y="31522"/>
                  </a:cubicBezTo>
                  <a:cubicBezTo>
                    <a:pt x="10643" y="31523"/>
                    <a:pt x="10656" y="31524"/>
                    <a:pt x="10670" y="31524"/>
                  </a:cubicBezTo>
                  <a:cubicBezTo>
                    <a:pt x="10765" y="31524"/>
                    <a:pt x="10859" y="31490"/>
                    <a:pt x="10933" y="31428"/>
                  </a:cubicBezTo>
                  <a:cubicBezTo>
                    <a:pt x="11093" y="31295"/>
                    <a:pt x="11145" y="31011"/>
                    <a:pt x="10988" y="30855"/>
                  </a:cubicBezTo>
                  <a:cubicBezTo>
                    <a:pt x="10103" y="29962"/>
                    <a:pt x="9349" y="28964"/>
                    <a:pt x="8675" y="27910"/>
                  </a:cubicBezTo>
                  <a:lnTo>
                    <a:pt x="8675" y="27910"/>
                  </a:lnTo>
                  <a:cubicBezTo>
                    <a:pt x="8680" y="27918"/>
                    <a:pt x="8685" y="27926"/>
                    <a:pt x="8689" y="27934"/>
                  </a:cubicBezTo>
                  <a:lnTo>
                    <a:pt x="8689" y="27934"/>
                  </a:lnTo>
                  <a:cubicBezTo>
                    <a:pt x="7790" y="26497"/>
                    <a:pt x="7034" y="24974"/>
                    <a:pt x="6355" y="23424"/>
                  </a:cubicBezTo>
                  <a:cubicBezTo>
                    <a:pt x="5651" y="21816"/>
                    <a:pt x="5062" y="20158"/>
                    <a:pt x="4544" y="18483"/>
                  </a:cubicBezTo>
                  <a:cubicBezTo>
                    <a:pt x="2751" y="12563"/>
                    <a:pt x="1960" y="6410"/>
                    <a:pt x="845" y="340"/>
                  </a:cubicBezTo>
                  <a:cubicBezTo>
                    <a:pt x="809" y="144"/>
                    <a:pt x="640" y="0"/>
                    <a:pt x="440"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1"/>
            <p:cNvSpPr/>
            <p:nvPr/>
          </p:nvSpPr>
          <p:spPr>
            <a:xfrm>
              <a:off x="4205100" y="3742150"/>
              <a:ext cx="173525" cy="106225"/>
            </a:xfrm>
            <a:custGeom>
              <a:avLst/>
              <a:gdLst/>
              <a:ahLst/>
              <a:cxnLst/>
              <a:rect l="l" t="t" r="r" b="b"/>
              <a:pathLst>
                <a:path w="6941" h="4249" extrusionOk="0">
                  <a:moveTo>
                    <a:pt x="3913" y="2382"/>
                  </a:moveTo>
                  <a:lnTo>
                    <a:pt x="3913" y="2382"/>
                  </a:lnTo>
                  <a:cubicBezTo>
                    <a:pt x="3914" y="2383"/>
                    <a:pt x="3915" y="2383"/>
                    <a:pt x="3916" y="2384"/>
                  </a:cubicBezTo>
                  <a:cubicBezTo>
                    <a:pt x="3915" y="2383"/>
                    <a:pt x="3914" y="2383"/>
                    <a:pt x="3913" y="2382"/>
                  </a:cubicBezTo>
                  <a:close/>
                  <a:moveTo>
                    <a:pt x="415" y="1"/>
                  </a:moveTo>
                  <a:cubicBezTo>
                    <a:pt x="396" y="1"/>
                    <a:pt x="377" y="2"/>
                    <a:pt x="359" y="6"/>
                  </a:cubicBezTo>
                  <a:cubicBezTo>
                    <a:pt x="249" y="21"/>
                    <a:pt x="150" y="82"/>
                    <a:pt x="86" y="172"/>
                  </a:cubicBezTo>
                  <a:cubicBezTo>
                    <a:pt x="25" y="259"/>
                    <a:pt x="0" y="366"/>
                    <a:pt x="16" y="472"/>
                  </a:cubicBezTo>
                  <a:cubicBezTo>
                    <a:pt x="31" y="590"/>
                    <a:pt x="96" y="668"/>
                    <a:pt x="182" y="743"/>
                  </a:cubicBezTo>
                  <a:cubicBezTo>
                    <a:pt x="1099" y="1557"/>
                    <a:pt x="2096" y="2277"/>
                    <a:pt x="3158" y="2893"/>
                  </a:cubicBezTo>
                  <a:cubicBezTo>
                    <a:pt x="3673" y="3190"/>
                    <a:pt x="4204" y="3456"/>
                    <a:pt x="4750" y="3691"/>
                  </a:cubicBezTo>
                  <a:cubicBezTo>
                    <a:pt x="5311" y="3926"/>
                    <a:pt x="5890" y="4112"/>
                    <a:pt x="6482" y="4242"/>
                  </a:cubicBezTo>
                  <a:cubicBezTo>
                    <a:pt x="6499" y="4246"/>
                    <a:pt x="6517" y="4248"/>
                    <a:pt x="6536" y="4248"/>
                  </a:cubicBezTo>
                  <a:cubicBezTo>
                    <a:pt x="6623" y="4248"/>
                    <a:pt x="6719" y="4206"/>
                    <a:pt x="6783" y="4153"/>
                  </a:cubicBezTo>
                  <a:cubicBezTo>
                    <a:pt x="6866" y="4086"/>
                    <a:pt x="6920" y="3987"/>
                    <a:pt x="6931" y="3879"/>
                  </a:cubicBezTo>
                  <a:cubicBezTo>
                    <a:pt x="6941" y="3771"/>
                    <a:pt x="6909" y="3665"/>
                    <a:pt x="6844" y="3580"/>
                  </a:cubicBezTo>
                  <a:cubicBezTo>
                    <a:pt x="6770" y="3489"/>
                    <a:pt x="6681" y="3458"/>
                    <a:pt x="6570" y="3433"/>
                  </a:cubicBezTo>
                  <a:lnTo>
                    <a:pt x="6444" y="3403"/>
                  </a:lnTo>
                  <a:lnTo>
                    <a:pt x="6444" y="3403"/>
                  </a:lnTo>
                  <a:cubicBezTo>
                    <a:pt x="6479" y="3411"/>
                    <a:pt x="6512" y="3419"/>
                    <a:pt x="6546" y="3427"/>
                  </a:cubicBezTo>
                  <a:cubicBezTo>
                    <a:pt x="5624" y="3203"/>
                    <a:pt x="4749" y="2828"/>
                    <a:pt x="3911" y="2382"/>
                  </a:cubicBezTo>
                  <a:cubicBezTo>
                    <a:pt x="3912" y="2382"/>
                    <a:pt x="3913" y="2382"/>
                    <a:pt x="3913" y="2382"/>
                  </a:cubicBezTo>
                  <a:lnTo>
                    <a:pt x="3913" y="2382"/>
                  </a:lnTo>
                  <a:cubicBezTo>
                    <a:pt x="2746" y="1738"/>
                    <a:pt x="1654" y="965"/>
                    <a:pt x="659" y="79"/>
                  </a:cubicBezTo>
                  <a:cubicBezTo>
                    <a:pt x="597" y="26"/>
                    <a:pt x="499" y="1"/>
                    <a:pt x="415"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1"/>
            <p:cNvSpPr/>
            <p:nvPr/>
          </p:nvSpPr>
          <p:spPr>
            <a:xfrm>
              <a:off x="3918175" y="2837875"/>
              <a:ext cx="1393600" cy="335750"/>
            </a:xfrm>
            <a:custGeom>
              <a:avLst/>
              <a:gdLst/>
              <a:ahLst/>
              <a:cxnLst/>
              <a:rect l="l" t="t" r="r" b="b"/>
              <a:pathLst>
                <a:path w="55744" h="13430" extrusionOk="0">
                  <a:moveTo>
                    <a:pt x="30" y="13257"/>
                  </a:moveTo>
                  <a:lnTo>
                    <a:pt x="30" y="13257"/>
                  </a:lnTo>
                  <a:cubicBezTo>
                    <a:pt x="37" y="13261"/>
                    <a:pt x="43" y="13266"/>
                    <a:pt x="49" y="13272"/>
                  </a:cubicBezTo>
                  <a:lnTo>
                    <a:pt x="49" y="13269"/>
                  </a:lnTo>
                  <a:cubicBezTo>
                    <a:pt x="43" y="13266"/>
                    <a:pt x="37" y="13260"/>
                    <a:pt x="30" y="13257"/>
                  </a:cubicBezTo>
                  <a:close/>
                  <a:moveTo>
                    <a:pt x="39138" y="0"/>
                  </a:moveTo>
                  <a:cubicBezTo>
                    <a:pt x="37691" y="0"/>
                    <a:pt x="36238" y="49"/>
                    <a:pt x="34792" y="132"/>
                  </a:cubicBezTo>
                  <a:cubicBezTo>
                    <a:pt x="32365" y="271"/>
                    <a:pt x="29952" y="578"/>
                    <a:pt x="27568" y="1051"/>
                  </a:cubicBezTo>
                  <a:cubicBezTo>
                    <a:pt x="22773" y="1993"/>
                    <a:pt x="18117" y="3584"/>
                    <a:pt x="13639" y="5535"/>
                  </a:cubicBezTo>
                  <a:cubicBezTo>
                    <a:pt x="11396" y="6516"/>
                    <a:pt x="9191" y="7603"/>
                    <a:pt x="7030" y="8757"/>
                  </a:cubicBezTo>
                  <a:cubicBezTo>
                    <a:pt x="5966" y="9325"/>
                    <a:pt x="4912" y="9911"/>
                    <a:pt x="3868" y="10512"/>
                  </a:cubicBezTo>
                  <a:cubicBezTo>
                    <a:pt x="2849" y="11104"/>
                    <a:pt x="1856" y="11740"/>
                    <a:pt x="907" y="12441"/>
                  </a:cubicBezTo>
                  <a:cubicBezTo>
                    <a:pt x="597" y="12671"/>
                    <a:pt x="298" y="12908"/>
                    <a:pt x="5" y="13156"/>
                  </a:cubicBezTo>
                  <a:cubicBezTo>
                    <a:pt x="5" y="13164"/>
                    <a:pt x="4" y="13172"/>
                    <a:pt x="1" y="13178"/>
                  </a:cubicBezTo>
                  <a:cubicBezTo>
                    <a:pt x="4" y="13186"/>
                    <a:pt x="5" y="13196"/>
                    <a:pt x="5" y="13205"/>
                  </a:cubicBezTo>
                  <a:lnTo>
                    <a:pt x="24" y="13244"/>
                  </a:lnTo>
                  <a:cubicBezTo>
                    <a:pt x="33" y="13252"/>
                    <a:pt x="40" y="13261"/>
                    <a:pt x="49" y="13269"/>
                  </a:cubicBezTo>
                  <a:lnTo>
                    <a:pt x="52" y="13272"/>
                  </a:lnTo>
                  <a:lnTo>
                    <a:pt x="62" y="13282"/>
                  </a:lnTo>
                  <a:lnTo>
                    <a:pt x="138" y="13329"/>
                  </a:lnTo>
                  <a:cubicBezTo>
                    <a:pt x="199" y="13355"/>
                    <a:pt x="262" y="13377"/>
                    <a:pt x="326" y="13393"/>
                  </a:cubicBezTo>
                  <a:cubicBezTo>
                    <a:pt x="307" y="13390"/>
                    <a:pt x="292" y="13387"/>
                    <a:pt x="276" y="13383"/>
                  </a:cubicBezTo>
                  <a:lnTo>
                    <a:pt x="276" y="13383"/>
                  </a:lnTo>
                  <a:cubicBezTo>
                    <a:pt x="413" y="13414"/>
                    <a:pt x="551" y="13430"/>
                    <a:pt x="691" y="13430"/>
                  </a:cubicBezTo>
                  <a:cubicBezTo>
                    <a:pt x="709" y="13430"/>
                    <a:pt x="727" y="13429"/>
                    <a:pt x="746" y="13429"/>
                  </a:cubicBezTo>
                  <a:lnTo>
                    <a:pt x="693" y="13429"/>
                  </a:lnTo>
                  <a:cubicBezTo>
                    <a:pt x="802" y="13423"/>
                    <a:pt x="912" y="13409"/>
                    <a:pt x="1020" y="13383"/>
                  </a:cubicBezTo>
                  <a:cubicBezTo>
                    <a:pt x="1244" y="13208"/>
                    <a:pt x="1471" y="13036"/>
                    <a:pt x="1698" y="12867"/>
                  </a:cubicBezTo>
                  <a:lnTo>
                    <a:pt x="1698" y="12867"/>
                  </a:lnTo>
                  <a:lnTo>
                    <a:pt x="1615" y="12931"/>
                  </a:lnTo>
                  <a:cubicBezTo>
                    <a:pt x="2814" y="12065"/>
                    <a:pt x="4090" y="11315"/>
                    <a:pt x="5379" y="10593"/>
                  </a:cubicBezTo>
                  <a:cubicBezTo>
                    <a:pt x="6699" y="9854"/>
                    <a:pt x="8029" y="9144"/>
                    <a:pt x="9374" y="8456"/>
                  </a:cubicBezTo>
                  <a:cubicBezTo>
                    <a:pt x="12089" y="7080"/>
                    <a:pt x="14867" y="5832"/>
                    <a:pt x="17708" y="4752"/>
                  </a:cubicBezTo>
                  <a:cubicBezTo>
                    <a:pt x="20151" y="3836"/>
                    <a:pt x="22642" y="3047"/>
                    <a:pt x="25178" y="2419"/>
                  </a:cubicBezTo>
                  <a:cubicBezTo>
                    <a:pt x="27744" y="1783"/>
                    <a:pt x="30353" y="1336"/>
                    <a:pt x="32985" y="1080"/>
                  </a:cubicBezTo>
                  <a:lnTo>
                    <a:pt x="32985" y="1080"/>
                  </a:lnTo>
                  <a:cubicBezTo>
                    <a:pt x="32946" y="1084"/>
                    <a:pt x="32911" y="1087"/>
                    <a:pt x="32874" y="1090"/>
                  </a:cubicBezTo>
                  <a:cubicBezTo>
                    <a:pt x="34896" y="903"/>
                    <a:pt x="36930" y="819"/>
                    <a:pt x="38963" y="819"/>
                  </a:cubicBezTo>
                  <a:cubicBezTo>
                    <a:pt x="39413" y="819"/>
                    <a:pt x="39864" y="824"/>
                    <a:pt x="40314" y="831"/>
                  </a:cubicBezTo>
                  <a:cubicBezTo>
                    <a:pt x="42871" y="877"/>
                    <a:pt x="45432" y="1084"/>
                    <a:pt x="47954" y="1511"/>
                  </a:cubicBezTo>
                  <a:lnTo>
                    <a:pt x="47948" y="1511"/>
                  </a:lnTo>
                  <a:cubicBezTo>
                    <a:pt x="49008" y="1704"/>
                    <a:pt x="50062" y="1934"/>
                    <a:pt x="51103" y="2211"/>
                  </a:cubicBezTo>
                  <a:cubicBezTo>
                    <a:pt x="51128" y="2216"/>
                    <a:pt x="51155" y="2222"/>
                    <a:pt x="51180" y="2228"/>
                  </a:cubicBezTo>
                  <a:cubicBezTo>
                    <a:pt x="51653" y="2324"/>
                    <a:pt x="52121" y="2446"/>
                    <a:pt x="52581" y="2594"/>
                  </a:cubicBezTo>
                  <a:cubicBezTo>
                    <a:pt x="52623" y="2609"/>
                    <a:pt x="52665" y="2623"/>
                    <a:pt x="52706" y="2637"/>
                  </a:cubicBezTo>
                  <a:cubicBezTo>
                    <a:pt x="52747" y="2646"/>
                    <a:pt x="52789" y="2655"/>
                    <a:pt x="52827" y="2665"/>
                  </a:cubicBezTo>
                  <a:cubicBezTo>
                    <a:pt x="53224" y="2762"/>
                    <a:pt x="53619" y="2868"/>
                    <a:pt x="54006" y="2997"/>
                  </a:cubicBezTo>
                  <a:lnTo>
                    <a:pt x="54169" y="3055"/>
                  </a:lnTo>
                  <a:cubicBezTo>
                    <a:pt x="54194" y="3058"/>
                    <a:pt x="54220" y="3064"/>
                    <a:pt x="54245" y="3070"/>
                  </a:cubicBezTo>
                  <a:cubicBezTo>
                    <a:pt x="54402" y="3116"/>
                    <a:pt x="54555" y="3160"/>
                    <a:pt x="54709" y="3211"/>
                  </a:cubicBezTo>
                  <a:cubicBezTo>
                    <a:pt x="54829" y="3233"/>
                    <a:pt x="54951" y="3263"/>
                    <a:pt x="55072" y="3297"/>
                  </a:cubicBezTo>
                  <a:lnTo>
                    <a:pt x="55216" y="3344"/>
                  </a:lnTo>
                  <a:cubicBezTo>
                    <a:pt x="55255" y="3355"/>
                    <a:pt x="55290" y="3365"/>
                    <a:pt x="55324" y="3374"/>
                  </a:cubicBezTo>
                  <a:cubicBezTo>
                    <a:pt x="55430" y="3405"/>
                    <a:pt x="55532" y="3441"/>
                    <a:pt x="55634" y="3476"/>
                  </a:cubicBezTo>
                  <a:cubicBezTo>
                    <a:pt x="55668" y="3432"/>
                    <a:pt x="55695" y="3384"/>
                    <a:pt x="55711" y="3329"/>
                  </a:cubicBezTo>
                  <a:cubicBezTo>
                    <a:pt x="55744" y="3224"/>
                    <a:pt x="55733" y="3111"/>
                    <a:pt x="55683" y="3012"/>
                  </a:cubicBezTo>
                  <a:cubicBezTo>
                    <a:pt x="55625" y="2911"/>
                    <a:pt x="55545" y="2859"/>
                    <a:pt x="55443" y="2817"/>
                  </a:cubicBezTo>
                  <a:cubicBezTo>
                    <a:pt x="53306" y="1907"/>
                    <a:pt x="51067" y="1276"/>
                    <a:pt x="48792" y="841"/>
                  </a:cubicBezTo>
                  <a:cubicBezTo>
                    <a:pt x="46473" y="396"/>
                    <a:pt x="44120" y="160"/>
                    <a:pt x="41762" y="55"/>
                  </a:cubicBezTo>
                  <a:cubicBezTo>
                    <a:pt x="40888" y="19"/>
                    <a:pt x="40013" y="2"/>
                    <a:pt x="3913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1"/>
            <p:cNvSpPr/>
            <p:nvPr/>
          </p:nvSpPr>
          <p:spPr>
            <a:xfrm>
              <a:off x="5114400" y="2875525"/>
              <a:ext cx="1550" cy="300"/>
            </a:xfrm>
            <a:custGeom>
              <a:avLst/>
              <a:gdLst/>
              <a:ahLst/>
              <a:cxnLst/>
              <a:rect l="l" t="t" r="r" b="b"/>
              <a:pathLst>
                <a:path w="62" h="12" extrusionOk="0">
                  <a:moveTo>
                    <a:pt x="0" y="0"/>
                  </a:moveTo>
                  <a:lnTo>
                    <a:pt x="0" y="0"/>
                  </a:lnTo>
                  <a:cubicBezTo>
                    <a:pt x="21" y="5"/>
                    <a:pt x="41" y="8"/>
                    <a:pt x="62" y="11"/>
                  </a:cubicBezTo>
                  <a:lnTo>
                    <a:pt x="0" y="0"/>
                  </a:ln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1"/>
            <p:cNvSpPr/>
            <p:nvPr/>
          </p:nvSpPr>
          <p:spPr>
            <a:xfrm>
              <a:off x="5115925" y="2875800"/>
              <a:ext cx="875" cy="125"/>
            </a:xfrm>
            <a:custGeom>
              <a:avLst/>
              <a:gdLst/>
              <a:ahLst/>
              <a:cxnLst/>
              <a:rect l="l" t="t" r="r" b="b"/>
              <a:pathLst>
                <a:path w="35" h="5" extrusionOk="0">
                  <a:moveTo>
                    <a:pt x="35" y="5"/>
                  </a:moveTo>
                  <a:cubicBezTo>
                    <a:pt x="22" y="3"/>
                    <a:pt x="11" y="2"/>
                    <a:pt x="1" y="0"/>
                  </a:cubicBezTo>
                  <a:cubicBezTo>
                    <a:pt x="11" y="2"/>
                    <a:pt x="22" y="3"/>
                    <a:pt x="35" y="5"/>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1"/>
            <p:cNvSpPr/>
            <p:nvPr/>
          </p:nvSpPr>
          <p:spPr>
            <a:xfrm>
              <a:off x="4358325" y="2957450"/>
              <a:ext cx="1275" cy="500"/>
            </a:xfrm>
            <a:custGeom>
              <a:avLst/>
              <a:gdLst/>
              <a:ahLst/>
              <a:cxnLst/>
              <a:rect l="l" t="t" r="r" b="b"/>
              <a:pathLst>
                <a:path w="51" h="20" extrusionOk="0">
                  <a:moveTo>
                    <a:pt x="51" y="0"/>
                  </a:moveTo>
                  <a:cubicBezTo>
                    <a:pt x="32" y="5"/>
                    <a:pt x="16" y="13"/>
                    <a:pt x="1" y="19"/>
                  </a:cubicBezTo>
                  <a:cubicBezTo>
                    <a:pt x="16" y="13"/>
                    <a:pt x="37" y="6"/>
                    <a:pt x="51" y="0"/>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41"/>
            <p:cNvSpPr/>
            <p:nvPr/>
          </p:nvSpPr>
          <p:spPr>
            <a:xfrm>
              <a:off x="3917900" y="3167275"/>
              <a:ext cx="250" cy="700"/>
            </a:xfrm>
            <a:custGeom>
              <a:avLst/>
              <a:gdLst/>
              <a:ahLst/>
              <a:cxnLst/>
              <a:rect l="l" t="t" r="r" b="b"/>
              <a:pathLst>
                <a:path w="10" h="28" extrusionOk="0">
                  <a:moveTo>
                    <a:pt x="1" y="1"/>
                  </a:moveTo>
                  <a:lnTo>
                    <a:pt x="1" y="1"/>
                  </a:lnTo>
                  <a:cubicBezTo>
                    <a:pt x="4" y="12"/>
                    <a:pt x="7" y="21"/>
                    <a:pt x="10" y="27"/>
                  </a:cubicBezTo>
                  <a:cubicBezTo>
                    <a:pt x="7" y="18"/>
                    <a:pt x="4" y="10"/>
                    <a:pt x="1" y="1"/>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1"/>
            <p:cNvSpPr/>
            <p:nvPr/>
          </p:nvSpPr>
          <p:spPr>
            <a:xfrm>
              <a:off x="3919425" y="3170025"/>
              <a:ext cx="25" cy="25"/>
            </a:xfrm>
            <a:custGeom>
              <a:avLst/>
              <a:gdLst/>
              <a:ahLst/>
              <a:cxnLst/>
              <a:rect l="l" t="t" r="r" b="b"/>
              <a:pathLst>
                <a:path w="1" h="1" extrusionOk="0">
                  <a:moveTo>
                    <a:pt x="1" y="0"/>
                  </a:moveTo>
                  <a:lnTo>
                    <a:pt x="1" y="0"/>
                  </a:ln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1"/>
            <p:cNvSpPr/>
            <p:nvPr/>
          </p:nvSpPr>
          <p:spPr>
            <a:xfrm>
              <a:off x="3919425" y="3170025"/>
              <a:ext cx="175" cy="100"/>
            </a:xfrm>
            <a:custGeom>
              <a:avLst/>
              <a:gdLst/>
              <a:ahLst/>
              <a:cxnLst/>
              <a:rect l="l" t="t" r="r" b="b"/>
              <a:pathLst>
                <a:path w="7" h="4" extrusionOk="0">
                  <a:moveTo>
                    <a:pt x="7" y="4"/>
                  </a:moveTo>
                  <a:cubicBezTo>
                    <a:pt x="4" y="4"/>
                    <a:pt x="2" y="2"/>
                    <a:pt x="1" y="0"/>
                  </a:cubicBezTo>
                  <a:cubicBezTo>
                    <a:pt x="2" y="2"/>
                    <a:pt x="4" y="4"/>
                    <a:pt x="7" y="4"/>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1"/>
            <p:cNvSpPr/>
            <p:nvPr/>
          </p:nvSpPr>
          <p:spPr>
            <a:xfrm>
              <a:off x="3922125" y="3171625"/>
              <a:ext cx="500" cy="350"/>
            </a:xfrm>
            <a:custGeom>
              <a:avLst/>
              <a:gdLst/>
              <a:ahLst/>
              <a:cxnLst/>
              <a:rect l="l" t="t" r="r" b="b"/>
              <a:pathLst>
                <a:path w="20" h="14" extrusionOk="0">
                  <a:moveTo>
                    <a:pt x="1" y="1"/>
                  </a:moveTo>
                  <a:lnTo>
                    <a:pt x="1" y="1"/>
                  </a:lnTo>
                  <a:cubicBezTo>
                    <a:pt x="7" y="4"/>
                    <a:pt x="13" y="10"/>
                    <a:pt x="19" y="13"/>
                  </a:cubicBezTo>
                  <a:cubicBezTo>
                    <a:pt x="15" y="8"/>
                    <a:pt x="7" y="4"/>
                    <a:pt x="1" y="1"/>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1"/>
            <p:cNvSpPr/>
            <p:nvPr/>
          </p:nvSpPr>
          <p:spPr>
            <a:xfrm>
              <a:off x="3759250" y="2162625"/>
              <a:ext cx="1577925" cy="1096625"/>
            </a:xfrm>
            <a:custGeom>
              <a:avLst/>
              <a:gdLst/>
              <a:ahLst/>
              <a:cxnLst/>
              <a:rect l="l" t="t" r="r" b="b"/>
              <a:pathLst>
                <a:path w="63117" h="43865" extrusionOk="0">
                  <a:moveTo>
                    <a:pt x="22436" y="2667"/>
                  </a:moveTo>
                  <a:lnTo>
                    <a:pt x="22436" y="2667"/>
                  </a:lnTo>
                  <a:cubicBezTo>
                    <a:pt x="22419" y="2673"/>
                    <a:pt x="22402" y="2678"/>
                    <a:pt x="22387" y="2683"/>
                  </a:cubicBezTo>
                  <a:lnTo>
                    <a:pt x="22387" y="2683"/>
                  </a:lnTo>
                  <a:cubicBezTo>
                    <a:pt x="22403" y="2678"/>
                    <a:pt x="22419" y="2672"/>
                    <a:pt x="22436" y="2667"/>
                  </a:cubicBezTo>
                  <a:close/>
                  <a:moveTo>
                    <a:pt x="4562" y="17142"/>
                  </a:moveTo>
                  <a:lnTo>
                    <a:pt x="4562" y="17142"/>
                  </a:lnTo>
                  <a:cubicBezTo>
                    <a:pt x="4561" y="17143"/>
                    <a:pt x="4561" y="17145"/>
                    <a:pt x="4560" y="17146"/>
                  </a:cubicBezTo>
                  <a:cubicBezTo>
                    <a:pt x="4562" y="17145"/>
                    <a:pt x="4562" y="17143"/>
                    <a:pt x="4562" y="17142"/>
                  </a:cubicBezTo>
                  <a:close/>
                  <a:moveTo>
                    <a:pt x="2414" y="38770"/>
                  </a:moveTo>
                  <a:cubicBezTo>
                    <a:pt x="2417" y="38781"/>
                    <a:pt x="2421" y="38792"/>
                    <a:pt x="2425" y="38803"/>
                  </a:cubicBezTo>
                  <a:lnTo>
                    <a:pt x="2425" y="38803"/>
                  </a:lnTo>
                  <a:cubicBezTo>
                    <a:pt x="2421" y="38792"/>
                    <a:pt x="2417" y="38781"/>
                    <a:pt x="2414" y="38770"/>
                  </a:cubicBezTo>
                  <a:close/>
                  <a:moveTo>
                    <a:pt x="2425" y="38803"/>
                  </a:moveTo>
                  <a:lnTo>
                    <a:pt x="2425" y="38803"/>
                  </a:lnTo>
                  <a:cubicBezTo>
                    <a:pt x="2429" y="38816"/>
                    <a:pt x="2434" y="38830"/>
                    <a:pt x="2438" y="38843"/>
                  </a:cubicBezTo>
                  <a:lnTo>
                    <a:pt x="2438" y="38843"/>
                  </a:lnTo>
                  <a:cubicBezTo>
                    <a:pt x="2434" y="38830"/>
                    <a:pt x="2429" y="38816"/>
                    <a:pt x="2425" y="38803"/>
                  </a:cubicBezTo>
                  <a:close/>
                  <a:moveTo>
                    <a:pt x="33607" y="1"/>
                  </a:moveTo>
                  <a:cubicBezTo>
                    <a:pt x="31564" y="32"/>
                    <a:pt x="29528" y="221"/>
                    <a:pt x="27515" y="566"/>
                  </a:cubicBezTo>
                  <a:cubicBezTo>
                    <a:pt x="25509" y="912"/>
                    <a:pt x="23539" y="1429"/>
                    <a:pt x="21617" y="2089"/>
                  </a:cubicBezTo>
                  <a:cubicBezTo>
                    <a:pt x="17753" y="3419"/>
                    <a:pt x="14131" y="5434"/>
                    <a:pt x="10976" y="8026"/>
                  </a:cubicBezTo>
                  <a:cubicBezTo>
                    <a:pt x="9447" y="9280"/>
                    <a:pt x="8031" y="10680"/>
                    <a:pt x="6790" y="12222"/>
                  </a:cubicBezTo>
                  <a:cubicBezTo>
                    <a:pt x="5592" y="13707"/>
                    <a:pt x="4581" y="15332"/>
                    <a:pt x="3707" y="17027"/>
                  </a:cubicBezTo>
                  <a:cubicBezTo>
                    <a:pt x="1927" y="20498"/>
                    <a:pt x="849" y="24337"/>
                    <a:pt x="496" y="28216"/>
                  </a:cubicBezTo>
                  <a:cubicBezTo>
                    <a:pt x="1" y="33614"/>
                    <a:pt x="1023" y="39213"/>
                    <a:pt x="3874" y="43865"/>
                  </a:cubicBezTo>
                  <a:cubicBezTo>
                    <a:pt x="3910" y="43700"/>
                    <a:pt x="3951" y="43539"/>
                    <a:pt x="3998" y="43381"/>
                  </a:cubicBezTo>
                  <a:cubicBezTo>
                    <a:pt x="4058" y="43184"/>
                    <a:pt x="4122" y="42994"/>
                    <a:pt x="4197" y="42805"/>
                  </a:cubicBezTo>
                  <a:cubicBezTo>
                    <a:pt x="3486" y="41543"/>
                    <a:pt x="2898" y="40217"/>
                    <a:pt x="2438" y="38843"/>
                  </a:cubicBezTo>
                  <a:lnTo>
                    <a:pt x="2438" y="38843"/>
                  </a:lnTo>
                  <a:cubicBezTo>
                    <a:pt x="2441" y="38853"/>
                    <a:pt x="2444" y="38862"/>
                    <a:pt x="2446" y="38872"/>
                  </a:cubicBezTo>
                  <a:cubicBezTo>
                    <a:pt x="1758" y="36764"/>
                    <a:pt x="1365" y="34577"/>
                    <a:pt x="1230" y="32365"/>
                  </a:cubicBezTo>
                  <a:cubicBezTo>
                    <a:pt x="1095" y="29747"/>
                    <a:pt x="1325" y="27128"/>
                    <a:pt x="1878" y="24563"/>
                  </a:cubicBezTo>
                  <a:lnTo>
                    <a:pt x="1878" y="24563"/>
                  </a:lnTo>
                  <a:cubicBezTo>
                    <a:pt x="1872" y="24599"/>
                    <a:pt x="1862" y="24637"/>
                    <a:pt x="1856" y="24673"/>
                  </a:cubicBezTo>
                  <a:cubicBezTo>
                    <a:pt x="2423" y="22072"/>
                    <a:pt x="3323" y="19554"/>
                    <a:pt x="4538" y="17187"/>
                  </a:cubicBezTo>
                  <a:cubicBezTo>
                    <a:pt x="4538" y="17187"/>
                    <a:pt x="4538" y="17187"/>
                    <a:pt x="4538" y="17189"/>
                  </a:cubicBezTo>
                  <a:cubicBezTo>
                    <a:pt x="4540" y="17184"/>
                    <a:pt x="4543" y="17178"/>
                    <a:pt x="4546" y="17175"/>
                  </a:cubicBezTo>
                  <a:lnTo>
                    <a:pt x="4546" y="17175"/>
                  </a:lnTo>
                  <a:cubicBezTo>
                    <a:pt x="4545" y="17175"/>
                    <a:pt x="4544" y="17176"/>
                    <a:pt x="4543" y="17178"/>
                  </a:cubicBezTo>
                  <a:lnTo>
                    <a:pt x="4543" y="17178"/>
                  </a:lnTo>
                  <a:lnTo>
                    <a:pt x="4562" y="17142"/>
                  </a:lnTo>
                  <a:lnTo>
                    <a:pt x="4562" y="17142"/>
                  </a:lnTo>
                  <a:cubicBezTo>
                    <a:pt x="4562" y="17142"/>
                    <a:pt x="4562" y="17142"/>
                    <a:pt x="4562" y="17142"/>
                  </a:cubicBezTo>
                  <a:lnTo>
                    <a:pt x="4562" y="17142"/>
                  </a:lnTo>
                  <a:cubicBezTo>
                    <a:pt x="4564" y="17137"/>
                    <a:pt x="4567" y="17132"/>
                    <a:pt x="4570" y="17128"/>
                  </a:cubicBezTo>
                  <a:lnTo>
                    <a:pt x="4570" y="17128"/>
                  </a:lnTo>
                  <a:cubicBezTo>
                    <a:pt x="4569" y="17129"/>
                    <a:pt x="4568" y="17130"/>
                    <a:pt x="4568" y="17131"/>
                  </a:cubicBezTo>
                  <a:lnTo>
                    <a:pt x="4568" y="17131"/>
                  </a:lnTo>
                  <a:cubicBezTo>
                    <a:pt x="5633" y="15107"/>
                    <a:pt x="6927" y="13210"/>
                    <a:pt x="8467" y="11511"/>
                  </a:cubicBezTo>
                  <a:cubicBezTo>
                    <a:pt x="10225" y="9599"/>
                    <a:pt x="12254" y="7927"/>
                    <a:pt x="14427" y="6495"/>
                  </a:cubicBezTo>
                  <a:lnTo>
                    <a:pt x="14427" y="6495"/>
                  </a:lnTo>
                  <a:cubicBezTo>
                    <a:pt x="16895" y="4899"/>
                    <a:pt x="19558" y="3633"/>
                    <a:pt x="22348" y="2696"/>
                  </a:cubicBezTo>
                  <a:lnTo>
                    <a:pt x="22348" y="2696"/>
                  </a:lnTo>
                  <a:cubicBezTo>
                    <a:pt x="25495" y="1666"/>
                    <a:pt x="28766" y="1060"/>
                    <a:pt x="32072" y="866"/>
                  </a:cubicBezTo>
                  <a:lnTo>
                    <a:pt x="32083" y="866"/>
                  </a:lnTo>
                  <a:cubicBezTo>
                    <a:pt x="32115" y="866"/>
                    <a:pt x="32146" y="863"/>
                    <a:pt x="32177" y="860"/>
                  </a:cubicBezTo>
                  <a:lnTo>
                    <a:pt x="32177" y="860"/>
                  </a:lnTo>
                  <a:cubicBezTo>
                    <a:pt x="32174" y="862"/>
                    <a:pt x="32169" y="862"/>
                    <a:pt x="32166" y="863"/>
                  </a:cubicBezTo>
                  <a:cubicBezTo>
                    <a:pt x="32836" y="830"/>
                    <a:pt x="33506" y="814"/>
                    <a:pt x="34175" y="814"/>
                  </a:cubicBezTo>
                  <a:cubicBezTo>
                    <a:pt x="37052" y="814"/>
                    <a:pt x="39922" y="1119"/>
                    <a:pt x="42738" y="1726"/>
                  </a:cubicBezTo>
                  <a:cubicBezTo>
                    <a:pt x="42699" y="1720"/>
                    <a:pt x="42664" y="1710"/>
                    <a:pt x="42628" y="1704"/>
                  </a:cubicBezTo>
                  <a:lnTo>
                    <a:pt x="42628" y="1704"/>
                  </a:lnTo>
                  <a:cubicBezTo>
                    <a:pt x="43798" y="1958"/>
                    <a:pt x="44956" y="2266"/>
                    <a:pt x="46099" y="2623"/>
                  </a:cubicBezTo>
                  <a:cubicBezTo>
                    <a:pt x="47181" y="2961"/>
                    <a:pt x="48230" y="3392"/>
                    <a:pt x="49235" y="3910"/>
                  </a:cubicBezTo>
                  <a:cubicBezTo>
                    <a:pt x="49221" y="3902"/>
                    <a:pt x="49207" y="3894"/>
                    <a:pt x="49195" y="3885"/>
                  </a:cubicBezTo>
                  <a:lnTo>
                    <a:pt x="49195" y="3885"/>
                  </a:lnTo>
                  <a:cubicBezTo>
                    <a:pt x="50806" y="4737"/>
                    <a:pt x="52290" y="5798"/>
                    <a:pt x="53646" y="7018"/>
                  </a:cubicBezTo>
                  <a:cubicBezTo>
                    <a:pt x="53638" y="7010"/>
                    <a:pt x="53632" y="7004"/>
                    <a:pt x="53626" y="6995"/>
                  </a:cubicBezTo>
                  <a:lnTo>
                    <a:pt x="53626" y="6995"/>
                  </a:lnTo>
                  <a:cubicBezTo>
                    <a:pt x="53640" y="7009"/>
                    <a:pt x="53655" y="7023"/>
                    <a:pt x="53668" y="7037"/>
                  </a:cubicBezTo>
                  <a:cubicBezTo>
                    <a:pt x="53660" y="7031"/>
                    <a:pt x="53652" y="7024"/>
                    <a:pt x="53644" y="7018"/>
                  </a:cubicBezTo>
                  <a:lnTo>
                    <a:pt x="53644" y="7018"/>
                  </a:lnTo>
                  <a:cubicBezTo>
                    <a:pt x="53654" y="7026"/>
                    <a:pt x="53663" y="7034"/>
                    <a:pt x="53673" y="7041"/>
                  </a:cubicBezTo>
                  <a:cubicBezTo>
                    <a:pt x="53675" y="7043"/>
                    <a:pt x="53676" y="7044"/>
                    <a:pt x="53678" y="7047"/>
                  </a:cubicBezTo>
                  <a:lnTo>
                    <a:pt x="53678" y="7047"/>
                  </a:lnTo>
                  <a:cubicBezTo>
                    <a:pt x="53677" y="7046"/>
                    <a:pt x="53675" y="7044"/>
                    <a:pt x="53674" y="7043"/>
                  </a:cubicBezTo>
                  <a:lnTo>
                    <a:pt x="53674" y="7043"/>
                  </a:lnTo>
                  <a:cubicBezTo>
                    <a:pt x="53676" y="7045"/>
                    <a:pt x="53677" y="7048"/>
                    <a:pt x="53680" y="7049"/>
                  </a:cubicBezTo>
                  <a:cubicBezTo>
                    <a:pt x="53679" y="7048"/>
                    <a:pt x="53679" y="7047"/>
                    <a:pt x="53678" y="7047"/>
                  </a:cubicBezTo>
                  <a:lnTo>
                    <a:pt x="53678" y="7047"/>
                  </a:lnTo>
                  <a:cubicBezTo>
                    <a:pt x="53681" y="7050"/>
                    <a:pt x="53685" y="7052"/>
                    <a:pt x="53688" y="7056"/>
                  </a:cubicBezTo>
                  <a:lnTo>
                    <a:pt x="53687" y="7056"/>
                  </a:lnTo>
                  <a:cubicBezTo>
                    <a:pt x="53685" y="7056"/>
                    <a:pt x="53691" y="7059"/>
                    <a:pt x="53693" y="7060"/>
                  </a:cubicBezTo>
                  <a:cubicBezTo>
                    <a:pt x="55274" y="8521"/>
                    <a:pt x="56660" y="10178"/>
                    <a:pt x="57842" y="11977"/>
                  </a:cubicBezTo>
                  <a:cubicBezTo>
                    <a:pt x="57834" y="11961"/>
                    <a:pt x="57822" y="11942"/>
                    <a:pt x="57812" y="11923"/>
                  </a:cubicBezTo>
                  <a:lnTo>
                    <a:pt x="57812" y="11923"/>
                  </a:lnTo>
                  <a:cubicBezTo>
                    <a:pt x="59146" y="13973"/>
                    <a:pt x="60214" y="16185"/>
                    <a:pt x="60992" y="18504"/>
                  </a:cubicBezTo>
                  <a:cubicBezTo>
                    <a:pt x="60980" y="18472"/>
                    <a:pt x="60970" y="18436"/>
                    <a:pt x="60956" y="18405"/>
                  </a:cubicBezTo>
                  <a:lnTo>
                    <a:pt x="60956" y="18405"/>
                  </a:lnTo>
                  <a:cubicBezTo>
                    <a:pt x="61672" y="20567"/>
                    <a:pt x="62129" y="22808"/>
                    <a:pt x="62260" y="25086"/>
                  </a:cubicBezTo>
                  <a:cubicBezTo>
                    <a:pt x="62260" y="25047"/>
                    <a:pt x="62257" y="25012"/>
                    <a:pt x="62257" y="24973"/>
                  </a:cubicBezTo>
                  <a:lnTo>
                    <a:pt x="62257" y="24973"/>
                  </a:lnTo>
                  <a:cubicBezTo>
                    <a:pt x="62353" y="26860"/>
                    <a:pt x="62237" y="28748"/>
                    <a:pt x="62110" y="30630"/>
                  </a:cubicBezTo>
                  <a:cubicBezTo>
                    <a:pt x="62094" y="30852"/>
                    <a:pt x="62260" y="31054"/>
                    <a:pt x="62484" y="31070"/>
                  </a:cubicBezTo>
                  <a:cubicBezTo>
                    <a:pt x="62494" y="31071"/>
                    <a:pt x="62504" y="31071"/>
                    <a:pt x="62513" y="31071"/>
                  </a:cubicBezTo>
                  <a:cubicBezTo>
                    <a:pt x="62725" y="31071"/>
                    <a:pt x="62905" y="30910"/>
                    <a:pt x="62924" y="30696"/>
                  </a:cubicBezTo>
                  <a:cubicBezTo>
                    <a:pt x="63017" y="29349"/>
                    <a:pt x="63100" y="28004"/>
                    <a:pt x="63109" y="26655"/>
                  </a:cubicBezTo>
                  <a:cubicBezTo>
                    <a:pt x="63117" y="25537"/>
                    <a:pt x="63053" y="24420"/>
                    <a:pt x="62916" y="23310"/>
                  </a:cubicBezTo>
                  <a:cubicBezTo>
                    <a:pt x="62685" y="21399"/>
                    <a:pt x="62209" y="19523"/>
                    <a:pt x="61576" y="17707"/>
                  </a:cubicBezTo>
                  <a:cubicBezTo>
                    <a:pt x="60925" y="15844"/>
                    <a:pt x="60070" y="14059"/>
                    <a:pt x="59054" y="12369"/>
                  </a:cubicBezTo>
                  <a:cubicBezTo>
                    <a:pt x="58041" y="10688"/>
                    <a:pt x="56849" y="9121"/>
                    <a:pt x="55500" y="7693"/>
                  </a:cubicBezTo>
                  <a:cubicBezTo>
                    <a:pt x="54175" y="6293"/>
                    <a:pt x="52680" y="5045"/>
                    <a:pt x="51048" y="4018"/>
                  </a:cubicBezTo>
                  <a:cubicBezTo>
                    <a:pt x="50244" y="3509"/>
                    <a:pt x="49404" y="3058"/>
                    <a:pt x="48536" y="2670"/>
                  </a:cubicBezTo>
                  <a:cubicBezTo>
                    <a:pt x="47645" y="2265"/>
                    <a:pt x="46722" y="1955"/>
                    <a:pt x="45786" y="1673"/>
                  </a:cubicBezTo>
                  <a:cubicBezTo>
                    <a:pt x="42044" y="560"/>
                    <a:pt x="38143" y="1"/>
                    <a:pt x="34239" y="1"/>
                  </a:cubicBezTo>
                  <a:cubicBezTo>
                    <a:pt x="34028" y="1"/>
                    <a:pt x="33818" y="1"/>
                    <a:pt x="33607" y="4"/>
                  </a:cubicBezTo>
                  <a:lnTo>
                    <a:pt x="33607" y="1"/>
                  </a:lnTo>
                  <a:close/>
                </a:path>
              </a:pathLst>
            </a:custGeom>
            <a:solidFill>
              <a:srgbClr val="E3CB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1"/>
            <p:cNvSpPr/>
            <p:nvPr/>
          </p:nvSpPr>
          <p:spPr>
            <a:xfrm>
              <a:off x="4263050" y="3298625"/>
              <a:ext cx="194375" cy="177100"/>
            </a:xfrm>
            <a:custGeom>
              <a:avLst/>
              <a:gdLst/>
              <a:ahLst/>
              <a:cxnLst/>
              <a:rect l="l" t="t" r="r" b="b"/>
              <a:pathLst>
                <a:path w="7775" h="7084" extrusionOk="0">
                  <a:moveTo>
                    <a:pt x="3888" y="1"/>
                  </a:moveTo>
                  <a:cubicBezTo>
                    <a:pt x="2982" y="1"/>
                    <a:pt x="2076" y="346"/>
                    <a:pt x="1385" y="1038"/>
                  </a:cubicBezTo>
                  <a:cubicBezTo>
                    <a:pt x="1" y="2420"/>
                    <a:pt x="1" y="4662"/>
                    <a:pt x="1385" y="6046"/>
                  </a:cubicBezTo>
                  <a:cubicBezTo>
                    <a:pt x="2076" y="6738"/>
                    <a:pt x="2982" y="7083"/>
                    <a:pt x="3888" y="7083"/>
                  </a:cubicBezTo>
                  <a:cubicBezTo>
                    <a:pt x="4795" y="7083"/>
                    <a:pt x="5701" y="6738"/>
                    <a:pt x="6392" y="6046"/>
                  </a:cubicBezTo>
                  <a:cubicBezTo>
                    <a:pt x="7774" y="4662"/>
                    <a:pt x="7774" y="2420"/>
                    <a:pt x="6392" y="1038"/>
                  </a:cubicBezTo>
                  <a:cubicBezTo>
                    <a:pt x="5701" y="346"/>
                    <a:pt x="4795" y="1"/>
                    <a:pt x="3888" y="1"/>
                  </a:cubicBezTo>
                  <a:close/>
                </a:path>
              </a:pathLst>
            </a:custGeom>
            <a:solidFill>
              <a:srgbClr val="F4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1"/>
            <p:cNvSpPr/>
            <p:nvPr/>
          </p:nvSpPr>
          <p:spPr>
            <a:xfrm>
              <a:off x="5061050" y="3298625"/>
              <a:ext cx="194325" cy="177100"/>
            </a:xfrm>
            <a:custGeom>
              <a:avLst/>
              <a:gdLst/>
              <a:ahLst/>
              <a:cxnLst/>
              <a:rect l="l" t="t" r="r" b="b"/>
              <a:pathLst>
                <a:path w="7773" h="7084" extrusionOk="0">
                  <a:moveTo>
                    <a:pt x="3886" y="1"/>
                  </a:moveTo>
                  <a:cubicBezTo>
                    <a:pt x="2980" y="1"/>
                    <a:pt x="2074" y="346"/>
                    <a:pt x="1383" y="1038"/>
                  </a:cubicBezTo>
                  <a:cubicBezTo>
                    <a:pt x="0" y="2420"/>
                    <a:pt x="0" y="4662"/>
                    <a:pt x="1383" y="6046"/>
                  </a:cubicBezTo>
                  <a:cubicBezTo>
                    <a:pt x="2074" y="6738"/>
                    <a:pt x="2980" y="7083"/>
                    <a:pt x="3886" y="7083"/>
                  </a:cubicBezTo>
                  <a:cubicBezTo>
                    <a:pt x="4793" y="7083"/>
                    <a:pt x="5699" y="6738"/>
                    <a:pt x="6390" y="6046"/>
                  </a:cubicBezTo>
                  <a:cubicBezTo>
                    <a:pt x="7772" y="4662"/>
                    <a:pt x="7772" y="2420"/>
                    <a:pt x="6390" y="1038"/>
                  </a:cubicBezTo>
                  <a:cubicBezTo>
                    <a:pt x="5699" y="346"/>
                    <a:pt x="4793" y="1"/>
                    <a:pt x="3886" y="1"/>
                  </a:cubicBezTo>
                  <a:close/>
                </a:path>
              </a:pathLst>
            </a:custGeom>
            <a:solidFill>
              <a:srgbClr val="F4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1"/>
            <p:cNvSpPr/>
            <p:nvPr/>
          </p:nvSpPr>
          <p:spPr>
            <a:xfrm>
              <a:off x="4677725" y="3302475"/>
              <a:ext cx="146575" cy="62625"/>
            </a:xfrm>
            <a:custGeom>
              <a:avLst/>
              <a:gdLst/>
              <a:ahLst/>
              <a:cxnLst/>
              <a:rect l="l" t="t" r="r" b="b"/>
              <a:pathLst>
                <a:path w="5863" h="2505" extrusionOk="0">
                  <a:moveTo>
                    <a:pt x="3278" y="1"/>
                  </a:moveTo>
                  <a:cubicBezTo>
                    <a:pt x="3209" y="1"/>
                    <a:pt x="3140" y="2"/>
                    <a:pt x="3071" y="5"/>
                  </a:cubicBezTo>
                  <a:cubicBezTo>
                    <a:pt x="1" y="91"/>
                    <a:pt x="995" y="2025"/>
                    <a:pt x="3141" y="2493"/>
                  </a:cubicBezTo>
                  <a:cubicBezTo>
                    <a:pt x="3177" y="2501"/>
                    <a:pt x="3215" y="2505"/>
                    <a:pt x="3255" y="2505"/>
                  </a:cubicBezTo>
                  <a:cubicBezTo>
                    <a:pt x="3465" y="2505"/>
                    <a:pt x="3729" y="2402"/>
                    <a:pt x="3987" y="2236"/>
                  </a:cubicBezTo>
                  <a:cubicBezTo>
                    <a:pt x="4961" y="1623"/>
                    <a:pt x="5863" y="145"/>
                    <a:pt x="3619" y="12"/>
                  </a:cubicBezTo>
                  <a:cubicBezTo>
                    <a:pt x="3505" y="5"/>
                    <a:pt x="3392" y="1"/>
                    <a:pt x="3278"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1"/>
            <p:cNvSpPr/>
            <p:nvPr/>
          </p:nvSpPr>
          <p:spPr>
            <a:xfrm>
              <a:off x="4313325" y="3130075"/>
              <a:ext cx="304700" cy="254000"/>
            </a:xfrm>
            <a:custGeom>
              <a:avLst/>
              <a:gdLst/>
              <a:ahLst/>
              <a:cxnLst/>
              <a:rect l="l" t="t" r="r" b="b"/>
              <a:pathLst>
                <a:path w="12188" h="10160" extrusionOk="0">
                  <a:moveTo>
                    <a:pt x="6185" y="1"/>
                  </a:moveTo>
                  <a:cubicBezTo>
                    <a:pt x="6120" y="1"/>
                    <a:pt x="6054" y="1"/>
                    <a:pt x="5987" y="3"/>
                  </a:cubicBezTo>
                  <a:cubicBezTo>
                    <a:pt x="3947" y="50"/>
                    <a:pt x="2396" y="747"/>
                    <a:pt x="1378" y="2073"/>
                  </a:cubicBezTo>
                  <a:cubicBezTo>
                    <a:pt x="453" y="3275"/>
                    <a:pt x="0" y="4943"/>
                    <a:pt x="30" y="7028"/>
                  </a:cubicBezTo>
                  <a:cubicBezTo>
                    <a:pt x="52" y="8552"/>
                    <a:pt x="332" y="9724"/>
                    <a:pt x="343" y="9774"/>
                  </a:cubicBezTo>
                  <a:cubicBezTo>
                    <a:pt x="398" y="10000"/>
                    <a:pt x="600" y="10160"/>
                    <a:pt x="833" y="10160"/>
                  </a:cubicBezTo>
                  <a:cubicBezTo>
                    <a:pt x="872" y="10160"/>
                    <a:pt x="913" y="10153"/>
                    <a:pt x="952" y="10144"/>
                  </a:cubicBezTo>
                  <a:cubicBezTo>
                    <a:pt x="1221" y="10080"/>
                    <a:pt x="1389" y="9807"/>
                    <a:pt x="1323" y="9536"/>
                  </a:cubicBezTo>
                  <a:cubicBezTo>
                    <a:pt x="1312" y="9493"/>
                    <a:pt x="288" y="5145"/>
                    <a:pt x="2176" y="2687"/>
                  </a:cubicBezTo>
                  <a:cubicBezTo>
                    <a:pt x="3000" y="1614"/>
                    <a:pt x="4290" y="1050"/>
                    <a:pt x="6011" y="1011"/>
                  </a:cubicBezTo>
                  <a:cubicBezTo>
                    <a:pt x="6074" y="1010"/>
                    <a:pt x="6137" y="1009"/>
                    <a:pt x="6199" y="1009"/>
                  </a:cubicBezTo>
                  <a:cubicBezTo>
                    <a:pt x="7741" y="1009"/>
                    <a:pt x="8937" y="1493"/>
                    <a:pt x="9754" y="2441"/>
                  </a:cubicBezTo>
                  <a:cubicBezTo>
                    <a:pt x="11711" y="4714"/>
                    <a:pt x="10996" y="8968"/>
                    <a:pt x="10990" y="9010"/>
                  </a:cubicBezTo>
                  <a:cubicBezTo>
                    <a:pt x="10944" y="9283"/>
                    <a:pt x="11127" y="9540"/>
                    <a:pt x="11400" y="9588"/>
                  </a:cubicBezTo>
                  <a:cubicBezTo>
                    <a:pt x="11429" y="9593"/>
                    <a:pt x="11458" y="9595"/>
                    <a:pt x="11486" y="9595"/>
                  </a:cubicBezTo>
                  <a:cubicBezTo>
                    <a:pt x="11724" y="9595"/>
                    <a:pt x="11936" y="9426"/>
                    <a:pt x="11982" y="9184"/>
                  </a:cubicBezTo>
                  <a:cubicBezTo>
                    <a:pt x="11990" y="9137"/>
                    <a:pt x="12187" y="7988"/>
                    <a:pt x="12117" y="6515"/>
                  </a:cubicBezTo>
                  <a:cubicBezTo>
                    <a:pt x="12018" y="4495"/>
                    <a:pt x="11481" y="2904"/>
                    <a:pt x="10520" y="1786"/>
                  </a:cubicBezTo>
                  <a:cubicBezTo>
                    <a:pt x="9501" y="601"/>
                    <a:pt x="8043" y="1"/>
                    <a:pt x="6185"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1"/>
            <p:cNvSpPr/>
            <p:nvPr/>
          </p:nvSpPr>
          <p:spPr>
            <a:xfrm>
              <a:off x="4901125" y="3106725"/>
              <a:ext cx="304725" cy="253950"/>
            </a:xfrm>
            <a:custGeom>
              <a:avLst/>
              <a:gdLst/>
              <a:ahLst/>
              <a:cxnLst/>
              <a:rect l="l" t="t" r="r" b="b"/>
              <a:pathLst>
                <a:path w="12189" h="10158" extrusionOk="0">
                  <a:moveTo>
                    <a:pt x="6185" y="0"/>
                  </a:moveTo>
                  <a:cubicBezTo>
                    <a:pt x="6120" y="0"/>
                    <a:pt x="6054" y="1"/>
                    <a:pt x="5987" y="2"/>
                  </a:cubicBezTo>
                  <a:cubicBezTo>
                    <a:pt x="3947" y="49"/>
                    <a:pt x="2396" y="744"/>
                    <a:pt x="1378" y="2071"/>
                  </a:cubicBezTo>
                  <a:cubicBezTo>
                    <a:pt x="454" y="3273"/>
                    <a:pt x="0" y="4940"/>
                    <a:pt x="30" y="7027"/>
                  </a:cubicBezTo>
                  <a:cubicBezTo>
                    <a:pt x="52" y="8549"/>
                    <a:pt x="332" y="9722"/>
                    <a:pt x="343" y="9772"/>
                  </a:cubicBezTo>
                  <a:cubicBezTo>
                    <a:pt x="398" y="9998"/>
                    <a:pt x="600" y="10157"/>
                    <a:pt x="833" y="10157"/>
                  </a:cubicBezTo>
                  <a:lnTo>
                    <a:pt x="835" y="10157"/>
                  </a:lnTo>
                  <a:cubicBezTo>
                    <a:pt x="1160" y="10156"/>
                    <a:pt x="1400" y="9852"/>
                    <a:pt x="1323" y="9534"/>
                  </a:cubicBezTo>
                  <a:cubicBezTo>
                    <a:pt x="1314" y="9492"/>
                    <a:pt x="288" y="5142"/>
                    <a:pt x="2176" y="2684"/>
                  </a:cubicBezTo>
                  <a:cubicBezTo>
                    <a:pt x="3000" y="1612"/>
                    <a:pt x="4290" y="1048"/>
                    <a:pt x="6011" y="1009"/>
                  </a:cubicBezTo>
                  <a:cubicBezTo>
                    <a:pt x="6070" y="1008"/>
                    <a:pt x="6129" y="1007"/>
                    <a:pt x="6187" y="1007"/>
                  </a:cubicBezTo>
                  <a:cubicBezTo>
                    <a:pt x="7738" y="1007"/>
                    <a:pt x="8936" y="1488"/>
                    <a:pt x="9754" y="2438"/>
                  </a:cubicBezTo>
                  <a:cubicBezTo>
                    <a:pt x="11711" y="4713"/>
                    <a:pt x="10997" y="8966"/>
                    <a:pt x="10990" y="9008"/>
                  </a:cubicBezTo>
                  <a:cubicBezTo>
                    <a:pt x="10941" y="9282"/>
                    <a:pt x="11124" y="9543"/>
                    <a:pt x="11398" y="9590"/>
                  </a:cubicBezTo>
                  <a:cubicBezTo>
                    <a:pt x="11428" y="9596"/>
                    <a:pt x="11457" y="9598"/>
                    <a:pt x="11487" y="9598"/>
                  </a:cubicBezTo>
                  <a:cubicBezTo>
                    <a:pt x="11726" y="9598"/>
                    <a:pt x="11939" y="9426"/>
                    <a:pt x="11982" y="9182"/>
                  </a:cubicBezTo>
                  <a:cubicBezTo>
                    <a:pt x="11990" y="9135"/>
                    <a:pt x="12189" y="7987"/>
                    <a:pt x="12117" y="6512"/>
                  </a:cubicBezTo>
                  <a:cubicBezTo>
                    <a:pt x="12018" y="4494"/>
                    <a:pt x="11481" y="2903"/>
                    <a:pt x="10520" y="1784"/>
                  </a:cubicBezTo>
                  <a:cubicBezTo>
                    <a:pt x="9501" y="598"/>
                    <a:pt x="8040" y="0"/>
                    <a:pt x="6185"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1"/>
            <p:cNvSpPr/>
            <p:nvPr/>
          </p:nvSpPr>
          <p:spPr>
            <a:xfrm>
              <a:off x="4420050" y="3390200"/>
              <a:ext cx="27500" cy="23375"/>
            </a:xfrm>
            <a:custGeom>
              <a:avLst/>
              <a:gdLst/>
              <a:ahLst/>
              <a:cxnLst/>
              <a:rect l="l" t="t" r="r" b="b"/>
              <a:pathLst>
                <a:path w="1100" h="935" extrusionOk="0">
                  <a:moveTo>
                    <a:pt x="623" y="0"/>
                  </a:moveTo>
                  <a:cubicBezTo>
                    <a:pt x="619" y="0"/>
                    <a:pt x="615" y="0"/>
                    <a:pt x="611" y="0"/>
                  </a:cubicBezTo>
                  <a:cubicBezTo>
                    <a:pt x="195" y="13"/>
                    <a:pt x="1" y="520"/>
                    <a:pt x="303" y="807"/>
                  </a:cubicBezTo>
                  <a:cubicBezTo>
                    <a:pt x="397" y="895"/>
                    <a:pt x="510" y="935"/>
                    <a:pt x="620" y="935"/>
                  </a:cubicBezTo>
                  <a:cubicBezTo>
                    <a:pt x="865" y="935"/>
                    <a:pt x="1099" y="740"/>
                    <a:pt x="1090" y="454"/>
                  </a:cubicBezTo>
                  <a:cubicBezTo>
                    <a:pt x="1084" y="200"/>
                    <a:pt x="875" y="0"/>
                    <a:pt x="623"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1"/>
            <p:cNvSpPr/>
            <p:nvPr/>
          </p:nvSpPr>
          <p:spPr>
            <a:xfrm>
              <a:off x="4469700" y="3431525"/>
              <a:ext cx="27450" cy="23400"/>
            </a:xfrm>
            <a:custGeom>
              <a:avLst/>
              <a:gdLst/>
              <a:ahLst/>
              <a:cxnLst/>
              <a:rect l="l" t="t" r="r" b="b"/>
              <a:pathLst>
                <a:path w="1098" h="936" extrusionOk="0">
                  <a:moveTo>
                    <a:pt x="621" y="1"/>
                  </a:moveTo>
                  <a:cubicBezTo>
                    <a:pt x="617" y="1"/>
                    <a:pt x="613" y="1"/>
                    <a:pt x="609" y="1"/>
                  </a:cubicBezTo>
                  <a:cubicBezTo>
                    <a:pt x="194" y="13"/>
                    <a:pt x="0" y="522"/>
                    <a:pt x="302" y="807"/>
                  </a:cubicBezTo>
                  <a:cubicBezTo>
                    <a:pt x="396" y="896"/>
                    <a:pt x="509" y="935"/>
                    <a:pt x="620" y="935"/>
                  </a:cubicBezTo>
                  <a:cubicBezTo>
                    <a:pt x="864" y="935"/>
                    <a:pt x="1097" y="741"/>
                    <a:pt x="1090" y="455"/>
                  </a:cubicBezTo>
                  <a:cubicBezTo>
                    <a:pt x="1082" y="200"/>
                    <a:pt x="874" y="1"/>
                    <a:pt x="621" y="1"/>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1"/>
            <p:cNvSpPr/>
            <p:nvPr/>
          </p:nvSpPr>
          <p:spPr>
            <a:xfrm>
              <a:off x="4532475" y="3383000"/>
              <a:ext cx="27450" cy="23400"/>
            </a:xfrm>
            <a:custGeom>
              <a:avLst/>
              <a:gdLst/>
              <a:ahLst/>
              <a:cxnLst/>
              <a:rect l="l" t="t" r="r" b="b"/>
              <a:pathLst>
                <a:path w="1098" h="936" extrusionOk="0">
                  <a:moveTo>
                    <a:pt x="623" y="0"/>
                  </a:moveTo>
                  <a:cubicBezTo>
                    <a:pt x="619" y="0"/>
                    <a:pt x="615" y="0"/>
                    <a:pt x="611" y="0"/>
                  </a:cubicBezTo>
                  <a:cubicBezTo>
                    <a:pt x="195" y="13"/>
                    <a:pt x="0" y="522"/>
                    <a:pt x="303" y="807"/>
                  </a:cubicBezTo>
                  <a:cubicBezTo>
                    <a:pt x="397" y="896"/>
                    <a:pt x="510" y="936"/>
                    <a:pt x="620" y="936"/>
                  </a:cubicBezTo>
                  <a:cubicBezTo>
                    <a:pt x="865" y="936"/>
                    <a:pt x="1098" y="741"/>
                    <a:pt x="1090" y="454"/>
                  </a:cubicBezTo>
                  <a:cubicBezTo>
                    <a:pt x="1084" y="201"/>
                    <a:pt x="874" y="0"/>
                    <a:pt x="623"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1"/>
            <p:cNvSpPr/>
            <p:nvPr/>
          </p:nvSpPr>
          <p:spPr>
            <a:xfrm>
              <a:off x="4297900" y="3359625"/>
              <a:ext cx="27450" cy="23375"/>
            </a:xfrm>
            <a:custGeom>
              <a:avLst/>
              <a:gdLst/>
              <a:ahLst/>
              <a:cxnLst/>
              <a:rect l="l" t="t" r="r" b="b"/>
              <a:pathLst>
                <a:path w="1098" h="935" extrusionOk="0">
                  <a:moveTo>
                    <a:pt x="624" y="0"/>
                  </a:moveTo>
                  <a:cubicBezTo>
                    <a:pt x="619" y="0"/>
                    <a:pt x="614" y="0"/>
                    <a:pt x="609" y="1"/>
                  </a:cubicBezTo>
                  <a:cubicBezTo>
                    <a:pt x="194" y="11"/>
                    <a:pt x="0" y="520"/>
                    <a:pt x="302" y="805"/>
                  </a:cubicBezTo>
                  <a:cubicBezTo>
                    <a:pt x="396" y="895"/>
                    <a:pt x="509" y="934"/>
                    <a:pt x="619" y="934"/>
                  </a:cubicBezTo>
                  <a:cubicBezTo>
                    <a:pt x="864" y="934"/>
                    <a:pt x="1097" y="740"/>
                    <a:pt x="1088" y="453"/>
                  </a:cubicBezTo>
                  <a:cubicBezTo>
                    <a:pt x="1082" y="201"/>
                    <a:pt x="876" y="0"/>
                    <a:pt x="624"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1"/>
            <p:cNvSpPr/>
            <p:nvPr/>
          </p:nvSpPr>
          <p:spPr>
            <a:xfrm>
              <a:off x="4337425" y="3423575"/>
              <a:ext cx="27450" cy="23375"/>
            </a:xfrm>
            <a:custGeom>
              <a:avLst/>
              <a:gdLst/>
              <a:ahLst/>
              <a:cxnLst/>
              <a:rect l="l" t="t" r="r" b="b"/>
              <a:pathLst>
                <a:path w="1098" h="935" extrusionOk="0">
                  <a:moveTo>
                    <a:pt x="626" y="1"/>
                  </a:moveTo>
                  <a:cubicBezTo>
                    <a:pt x="621" y="1"/>
                    <a:pt x="616" y="1"/>
                    <a:pt x="611" y="1"/>
                  </a:cubicBezTo>
                  <a:cubicBezTo>
                    <a:pt x="195" y="12"/>
                    <a:pt x="1" y="521"/>
                    <a:pt x="303" y="806"/>
                  </a:cubicBezTo>
                  <a:cubicBezTo>
                    <a:pt x="397" y="895"/>
                    <a:pt x="510" y="935"/>
                    <a:pt x="621" y="935"/>
                  </a:cubicBezTo>
                  <a:cubicBezTo>
                    <a:pt x="865" y="935"/>
                    <a:pt x="1098" y="740"/>
                    <a:pt x="1090" y="453"/>
                  </a:cubicBezTo>
                  <a:cubicBezTo>
                    <a:pt x="1083" y="201"/>
                    <a:pt x="876" y="1"/>
                    <a:pt x="626" y="1"/>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1"/>
            <p:cNvSpPr/>
            <p:nvPr/>
          </p:nvSpPr>
          <p:spPr>
            <a:xfrm>
              <a:off x="5101050" y="3371250"/>
              <a:ext cx="27375" cy="23400"/>
            </a:xfrm>
            <a:custGeom>
              <a:avLst/>
              <a:gdLst/>
              <a:ahLst/>
              <a:cxnLst/>
              <a:rect l="l" t="t" r="r" b="b"/>
              <a:pathLst>
                <a:path w="1095" h="936" extrusionOk="0">
                  <a:moveTo>
                    <a:pt x="474" y="0"/>
                  </a:moveTo>
                  <a:cubicBezTo>
                    <a:pt x="470" y="0"/>
                    <a:pt x="465" y="0"/>
                    <a:pt x="461" y="1"/>
                  </a:cubicBezTo>
                  <a:cubicBezTo>
                    <a:pt x="203" y="8"/>
                    <a:pt x="1" y="223"/>
                    <a:pt x="7" y="481"/>
                  </a:cubicBezTo>
                  <a:cubicBezTo>
                    <a:pt x="15" y="757"/>
                    <a:pt x="242" y="935"/>
                    <a:pt x="478" y="935"/>
                  </a:cubicBezTo>
                  <a:cubicBezTo>
                    <a:pt x="597" y="935"/>
                    <a:pt x="717" y="890"/>
                    <a:pt x="813" y="788"/>
                  </a:cubicBezTo>
                  <a:cubicBezTo>
                    <a:pt x="1095" y="489"/>
                    <a:pt x="882" y="0"/>
                    <a:pt x="474"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1"/>
            <p:cNvSpPr/>
            <p:nvPr/>
          </p:nvSpPr>
          <p:spPr>
            <a:xfrm>
              <a:off x="5053800" y="3415325"/>
              <a:ext cx="27425" cy="23350"/>
            </a:xfrm>
            <a:custGeom>
              <a:avLst/>
              <a:gdLst/>
              <a:ahLst/>
              <a:cxnLst/>
              <a:rect l="l" t="t" r="r" b="b"/>
              <a:pathLst>
                <a:path w="1097" h="934" extrusionOk="0">
                  <a:moveTo>
                    <a:pt x="477" y="0"/>
                  </a:moveTo>
                  <a:cubicBezTo>
                    <a:pt x="471" y="0"/>
                    <a:pt x="466" y="0"/>
                    <a:pt x="461" y="0"/>
                  </a:cubicBezTo>
                  <a:cubicBezTo>
                    <a:pt x="204" y="7"/>
                    <a:pt x="1" y="221"/>
                    <a:pt x="9" y="480"/>
                  </a:cubicBezTo>
                  <a:cubicBezTo>
                    <a:pt x="16" y="756"/>
                    <a:pt x="242" y="934"/>
                    <a:pt x="477" y="934"/>
                  </a:cubicBezTo>
                  <a:cubicBezTo>
                    <a:pt x="596" y="934"/>
                    <a:pt x="718" y="888"/>
                    <a:pt x="813" y="786"/>
                  </a:cubicBezTo>
                  <a:cubicBezTo>
                    <a:pt x="1096" y="488"/>
                    <a:pt x="883" y="0"/>
                    <a:pt x="477"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1"/>
            <p:cNvSpPr/>
            <p:nvPr/>
          </p:nvSpPr>
          <p:spPr>
            <a:xfrm>
              <a:off x="4988400" y="3370350"/>
              <a:ext cx="27425" cy="23375"/>
            </a:xfrm>
            <a:custGeom>
              <a:avLst/>
              <a:gdLst/>
              <a:ahLst/>
              <a:cxnLst/>
              <a:rect l="l" t="t" r="r" b="b"/>
              <a:pathLst>
                <a:path w="1097" h="935" extrusionOk="0">
                  <a:moveTo>
                    <a:pt x="476" y="0"/>
                  </a:moveTo>
                  <a:cubicBezTo>
                    <a:pt x="471" y="0"/>
                    <a:pt x="467" y="0"/>
                    <a:pt x="462" y="1"/>
                  </a:cubicBezTo>
                  <a:cubicBezTo>
                    <a:pt x="204" y="8"/>
                    <a:pt x="1" y="223"/>
                    <a:pt x="8" y="481"/>
                  </a:cubicBezTo>
                  <a:cubicBezTo>
                    <a:pt x="16" y="757"/>
                    <a:pt x="243" y="935"/>
                    <a:pt x="478" y="935"/>
                  </a:cubicBezTo>
                  <a:cubicBezTo>
                    <a:pt x="597" y="935"/>
                    <a:pt x="718" y="890"/>
                    <a:pt x="815" y="788"/>
                  </a:cubicBezTo>
                  <a:cubicBezTo>
                    <a:pt x="1097" y="489"/>
                    <a:pt x="882" y="0"/>
                    <a:pt x="476"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1"/>
            <p:cNvSpPr/>
            <p:nvPr/>
          </p:nvSpPr>
          <p:spPr>
            <a:xfrm>
              <a:off x="5221325" y="3333875"/>
              <a:ext cx="27425" cy="23375"/>
            </a:xfrm>
            <a:custGeom>
              <a:avLst/>
              <a:gdLst/>
              <a:ahLst/>
              <a:cxnLst/>
              <a:rect l="l" t="t" r="r" b="b"/>
              <a:pathLst>
                <a:path w="1097" h="935" extrusionOk="0">
                  <a:moveTo>
                    <a:pt x="475" y="0"/>
                  </a:moveTo>
                  <a:cubicBezTo>
                    <a:pt x="470" y="0"/>
                    <a:pt x="466" y="0"/>
                    <a:pt x="461" y="0"/>
                  </a:cubicBezTo>
                  <a:cubicBezTo>
                    <a:pt x="204" y="8"/>
                    <a:pt x="1" y="223"/>
                    <a:pt x="9" y="481"/>
                  </a:cubicBezTo>
                  <a:cubicBezTo>
                    <a:pt x="16" y="757"/>
                    <a:pt x="243" y="935"/>
                    <a:pt x="478" y="935"/>
                  </a:cubicBezTo>
                  <a:cubicBezTo>
                    <a:pt x="597" y="935"/>
                    <a:pt x="718" y="889"/>
                    <a:pt x="813" y="788"/>
                  </a:cubicBezTo>
                  <a:cubicBezTo>
                    <a:pt x="1097" y="489"/>
                    <a:pt x="882" y="0"/>
                    <a:pt x="475"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1"/>
            <p:cNvSpPr/>
            <p:nvPr/>
          </p:nvSpPr>
          <p:spPr>
            <a:xfrm>
              <a:off x="5185450" y="3399950"/>
              <a:ext cx="27425" cy="23375"/>
            </a:xfrm>
            <a:custGeom>
              <a:avLst/>
              <a:gdLst/>
              <a:ahLst/>
              <a:cxnLst/>
              <a:rect l="l" t="t" r="r" b="b"/>
              <a:pathLst>
                <a:path w="1097" h="935" extrusionOk="0">
                  <a:moveTo>
                    <a:pt x="474" y="0"/>
                  </a:moveTo>
                  <a:cubicBezTo>
                    <a:pt x="470" y="0"/>
                    <a:pt x="465" y="0"/>
                    <a:pt x="460" y="0"/>
                  </a:cubicBezTo>
                  <a:cubicBezTo>
                    <a:pt x="204" y="8"/>
                    <a:pt x="0" y="223"/>
                    <a:pt x="6" y="481"/>
                  </a:cubicBezTo>
                  <a:cubicBezTo>
                    <a:pt x="15" y="756"/>
                    <a:pt x="242" y="935"/>
                    <a:pt x="477" y="935"/>
                  </a:cubicBezTo>
                  <a:cubicBezTo>
                    <a:pt x="596" y="935"/>
                    <a:pt x="717" y="889"/>
                    <a:pt x="813" y="788"/>
                  </a:cubicBezTo>
                  <a:cubicBezTo>
                    <a:pt x="1096" y="489"/>
                    <a:pt x="882" y="0"/>
                    <a:pt x="474"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 name="Google Shape;1245;p41"/>
          <p:cNvGrpSpPr/>
          <p:nvPr/>
        </p:nvGrpSpPr>
        <p:grpSpPr>
          <a:xfrm>
            <a:off x="7706880" y="-437713"/>
            <a:ext cx="2094135" cy="1122242"/>
            <a:chOff x="6997825" y="-352000"/>
            <a:chExt cx="1650875" cy="884700"/>
          </a:xfrm>
        </p:grpSpPr>
        <p:sp>
          <p:nvSpPr>
            <p:cNvPr id="1246" name="Google Shape;1246;p41"/>
            <p:cNvSpPr/>
            <p:nvPr/>
          </p:nvSpPr>
          <p:spPr>
            <a:xfrm>
              <a:off x="6997825" y="-2186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1"/>
            <p:cNvSpPr/>
            <p:nvPr/>
          </p:nvSpPr>
          <p:spPr>
            <a:xfrm>
              <a:off x="7269300" y="-352000"/>
              <a:ext cx="884700" cy="8847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1"/>
            <p:cNvSpPr/>
            <p:nvPr/>
          </p:nvSpPr>
          <p:spPr>
            <a:xfrm>
              <a:off x="8010600" y="-2567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 name="Google Shape;1249;p41"/>
          <p:cNvGrpSpPr/>
          <p:nvPr/>
        </p:nvGrpSpPr>
        <p:grpSpPr>
          <a:xfrm rot="-10553793">
            <a:off x="7373133" y="2750944"/>
            <a:ext cx="1663394" cy="891409"/>
            <a:chOff x="6997825" y="-352000"/>
            <a:chExt cx="1650875" cy="884700"/>
          </a:xfrm>
        </p:grpSpPr>
        <p:sp>
          <p:nvSpPr>
            <p:cNvPr id="1250" name="Google Shape;1250;p41"/>
            <p:cNvSpPr/>
            <p:nvPr/>
          </p:nvSpPr>
          <p:spPr>
            <a:xfrm>
              <a:off x="6997825" y="-2186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41"/>
            <p:cNvSpPr/>
            <p:nvPr/>
          </p:nvSpPr>
          <p:spPr>
            <a:xfrm>
              <a:off x="7269300" y="-352000"/>
              <a:ext cx="884700" cy="8847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41"/>
            <p:cNvSpPr/>
            <p:nvPr/>
          </p:nvSpPr>
          <p:spPr>
            <a:xfrm>
              <a:off x="8010600" y="-2567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 name="Google Shape;1253;p41"/>
          <p:cNvGrpSpPr/>
          <p:nvPr/>
        </p:nvGrpSpPr>
        <p:grpSpPr>
          <a:xfrm rot="-10553793">
            <a:off x="3248808" y="-782831"/>
            <a:ext cx="1663394" cy="891409"/>
            <a:chOff x="6997825" y="-352000"/>
            <a:chExt cx="1650875" cy="884700"/>
          </a:xfrm>
        </p:grpSpPr>
        <p:sp>
          <p:nvSpPr>
            <p:cNvPr id="1254" name="Google Shape;1254;p41"/>
            <p:cNvSpPr/>
            <p:nvPr/>
          </p:nvSpPr>
          <p:spPr>
            <a:xfrm>
              <a:off x="6997825" y="-2186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1"/>
            <p:cNvSpPr/>
            <p:nvPr/>
          </p:nvSpPr>
          <p:spPr>
            <a:xfrm>
              <a:off x="7269300" y="-352000"/>
              <a:ext cx="884700" cy="8847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41"/>
            <p:cNvSpPr/>
            <p:nvPr/>
          </p:nvSpPr>
          <p:spPr>
            <a:xfrm>
              <a:off x="8010600" y="-2567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 name="Google Shape;1257;p41"/>
          <p:cNvGrpSpPr/>
          <p:nvPr/>
        </p:nvGrpSpPr>
        <p:grpSpPr>
          <a:xfrm rot="-342873">
            <a:off x="2070696" y="210767"/>
            <a:ext cx="6184209" cy="3024439"/>
            <a:chOff x="237175" y="1110000"/>
            <a:chExt cx="7143575" cy="3493625"/>
          </a:xfrm>
        </p:grpSpPr>
        <p:sp>
          <p:nvSpPr>
            <p:cNvPr id="1258" name="Google Shape;1258;p41"/>
            <p:cNvSpPr/>
            <p:nvPr/>
          </p:nvSpPr>
          <p:spPr>
            <a:xfrm>
              <a:off x="3847600" y="2930625"/>
              <a:ext cx="1452950" cy="971025"/>
            </a:xfrm>
            <a:custGeom>
              <a:avLst/>
              <a:gdLst/>
              <a:ahLst/>
              <a:cxnLst/>
              <a:rect l="l" t="t" r="r" b="b"/>
              <a:pathLst>
                <a:path w="58118" h="38841" extrusionOk="0">
                  <a:moveTo>
                    <a:pt x="30712" y="1"/>
                  </a:moveTo>
                  <a:cubicBezTo>
                    <a:pt x="30691" y="2"/>
                    <a:pt x="30671" y="4"/>
                    <a:pt x="30650" y="7"/>
                  </a:cubicBezTo>
                  <a:lnTo>
                    <a:pt x="30654" y="7"/>
                  </a:lnTo>
                  <a:cubicBezTo>
                    <a:pt x="30633" y="68"/>
                    <a:pt x="30611" y="129"/>
                    <a:pt x="30593" y="190"/>
                  </a:cubicBezTo>
                  <a:lnTo>
                    <a:pt x="30519" y="398"/>
                  </a:lnTo>
                  <a:cubicBezTo>
                    <a:pt x="30481" y="516"/>
                    <a:pt x="30445" y="633"/>
                    <a:pt x="30409" y="752"/>
                  </a:cubicBezTo>
                  <a:lnTo>
                    <a:pt x="30331" y="1014"/>
                  </a:lnTo>
                  <a:cubicBezTo>
                    <a:pt x="30251" y="1280"/>
                    <a:pt x="30151" y="1538"/>
                    <a:pt x="30032" y="1789"/>
                  </a:cubicBezTo>
                  <a:cubicBezTo>
                    <a:pt x="29882" y="2119"/>
                    <a:pt x="29713" y="2439"/>
                    <a:pt x="29523" y="2747"/>
                  </a:cubicBezTo>
                  <a:cubicBezTo>
                    <a:pt x="29315" y="3099"/>
                    <a:pt x="29140" y="3367"/>
                    <a:pt x="28852" y="3668"/>
                  </a:cubicBezTo>
                  <a:lnTo>
                    <a:pt x="28845" y="3674"/>
                  </a:lnTo>
                  <a:cubicBezTo>
                    <a:pt x="28488" y="4216"/>
                    <a:pt x="28017" y="4673"/>
                    <a:pt x="27466" y="5016"/>
                  </a:cubicBezTo>
                  <a:cubicBezTo>
                    <a:pt x="27217" y="5161"/>
                    <a:pt x="26935" y="5296"/>
                    <a:pt x="26581" y="5434"/>
                  </a:cubicBezTo>
                  <a:cubicBezTo>
                    <a:pt x="26342" y="5526"/>
                    <a:pt x="26107" y="5622"/>
                    <a:pt x="25866" y="5720"/>
                  </a:cubicBezTo>
                  <a:lnTo>
                    <a:pt x="25570" y="5842"/>
                  </a:lnTo>
                  <a:cubicBezTo>
                    <a:pt x="25230" y="5978"/>
                    <a:pt x="24892" y="6116"/>
                    <a:pt x="24557" y="6263"/>
                  </a:cubicBezTo>
                  <a:cubicBezTo>
                    <a:pt x="24233" y="6404"/>
                    <a:pt x="23896" y="6522"/>
                    <a:pt x="23558" y="6631"/>
                  </a:cubicBezTo>
                  <a:lnTo>
                    <a:pt x="23430" y="6671"/>
                  </a:lnTo>
                  <a:lnTo>
                    <a:pt x="23248" y="6724"/>
                  </a:lnTo>
                  <a:cubicBezTo>
                    <a:pt x="22766" y="6862"/>
                    <a:pt x="22298" y="6988"/>
                    <a:pt x="21820" y="7012"/>
                  </a:cubicBezTo>
                  <a:cubicBezTo>
                    <a:pt x="21598" y="7012"/>
                    <a:pt x="21374" y="6988"/>
                    <a:pt x="21150" y="6966"/>
                  </a:cubicBezTo>
                  <a:lnTo>
                    <a:pt x="21003" y="6951"/>
                  </a:lnTo>
                  <a:cubicBezTo>
                    <a:pt x="20652" y="6923"/>
                    <a:pt x="20301" y="6899"/>
                    <a:pt x="19951" y="6893"/>
                  </a:cubicBezTo>
                  <a:lnTo>
                    <a:pt x="19719" y="6890"/>
                  </a:lnTo>
                  <a:cubicBezTo>
                    <a:pt x="19359" y="6883"/>
                    <a:pt x="18997" y="6877"/>
                    <a:pt x="18640" y="6838"/>
                  </a:cubicBezTo>
                  <a:cubicBezTo>
                    <a:pt x="18305" y="6807"/>
                    <a:pt x="17972" y="6753"/>
                    <a:pt x="17644" y="6680"/>
                  </a:cubicBezTo>
                  <a:cubicBezTo>
                    <a:pt x="17344" y="6603"/>
                    <a:pt x="17110" y="6523"/>
                    <a:pt x="16910" y="6426"/>
                  </a:cubicBezTo>
                  <a:cubicBezTo>
                    <a:pt x="16699" y="6293"/>
                    <a:pt x="16505" y="6124"/>
                    <a:pt x="16315" y="5964"/>
                  </a:cubicBezTo>
                  <a:cubicBezTo>
                    <a:pt x="16121" y="5795"/>
                    <a:pt x="15916" y="5620"/>
                    <a:pt x="15690" y="5482"/>
                  </a:cubicBezTo>
                  <a:cubicBezTo>
                    <a:pt x="15662" y="5465"/>
                    <a:pt x="15632" y="5448"/>
                    <a:pt x="15603" y="5434"/>
                  </a:cubicBezTo>
                  <a:cubicBezTo>
                    <a:pt x="15531" y="5390"/>
                    <a:pt x="15445" y="5344"/>
                    <a:pt x="15338" y="5344"/>
                  </a:cubicBezTo>
                  <a:cubicBezTo>
                    <a:pt x="15310" y="5344"/>
                    <a:pt x="15280" y="5348"/>
                    <a:pt x="15252" y="5355"/>
                  </a:cubicBezTo>
                  <a:cubicBezTo>
                    <a:pt x="15111" y="5394"/>
                    <a:pt x="15009" y="5463"/>
                    <a:pt x="14948" y="5565"/>
                  </a:cubicBezTo>
                  <a:cubicBezTo>
                    <a:pt x="14914" y="5629"/>
                    <a:pt x="14882" y="5694"/>
                    <a:pt x="14850" y="5756"/>
                  </a:cubicBezTo>
                  <a:cubicBezTo>
                    <a:pt x="14763" y="5897"/>
                    <a:pt x="14665" y="6029"/>
                    <a:pt x="14557" y="6152"/>
                  </a:cubicBezTo>
                  <a:cubicBezTo>
                    <a:pt x="14266" y="6456"/>
                    <a:pt x="13918" y="6746"/>
                    <a:pt x="13436" y="7095"/>
                  </a:cubicBezTo>
                  <a:lnTo>
                    <a:pt x="13320" y="7175"/>
                  </a:lnTo>
                  <a:cubicBezTo>
                    <a:pt x="13151" y="7295"/>
                    <a:pt x="12979" y="7419"/>
                    <a:pt x="12806" y="7533"/>
                  </a:cubicBezTo>
                  <a:cubicBezTo>
                    <a:pt x="12423" y="7762"/>
                    <a:pt x="11983" y="7958"/>
                    <a:pt x="11491" y="8114"/>
                  </a:cubicBezTo>
                  <a:cubicBezTo>
                    <a:pt x="11286" y="8177"/>
                    <a:pt x="11086" y="8244"/>
                    <a:pt x="10881" y="8311"/>
                  </a:cubicBezTo>
                  <a:cubicBezTo>
                    <a:pt x="10677" y="8379"/>
                    <a:pt x="10472" y="8448"/>
                    <a:pt x="10267" y="8512"/>
                  </a:cubicBezTo>
                  <a:cubicBezTo>
                    <a:pt x="9910" y="8618"/>
                    <a:pt x="9553" y="8701"/>
                    <a:pt x="9188" y="8784"/>
                  </a:cubicBezTo>
                  <a:lnTo>
                    <a:pt x="8917" y="8850"/>
                  </a:lnTo>
                  <a:cubicBezTo>
                    <a:pt x="8681" y="8905"/>
                    <a:pt x="8441" y="8963"/>
                    <a:pt x="8202" y="9011"/>
                  </a:cubicBezTo>
                  <a:cubicBezTo>
                    <a:pt x="8017" y="9050"/>
                    <a:pt x="7827" y="9080"/>
                    <a:pt x="7643" y="9110"/>
                  </a:cubicBezTo>
                  <a:cubicBezTo>
                    <a:pt x="7480" y="9135"/>
                    <a:pt x="7317" y="9165"/>
                    <a:pt x="7154" y="9193"/>
                  </a:cubicBezTo>
                  <a:lnTo>
                    <a:pt x="6844" y="9254"/>
                  </a:lnTo>
                  <a:cubicBezTo>
                    <a:pt x="6594" y="9301"/>
                    <a:pt x="6343" y="9353"/>
                    <a:pt x="6090" y="9390"/>
                  </a:cubicBezTo>
                  <a:lnTo>
                    <a:pt x="5781" y="9442"/>
                  </a:lnTo>
                  <a:cubicBezTo>
                    <a:pt x="5604" y="9467"/>
                    <a:pt x="5429" y="9495"/>
                    <a:pt x="5254" y="9531"/>
                  </a:cubicBezTo>
                  <a:cubicBezTo>
                    <a:pt x="4829" y="9620"/>
                    <a:pt x="4513" y="9713"/>
                    <a:pt x="4225" y="9835"/>
                  </a:cubicBezTo>
                  <a:cubicBezTo>
                    <a:pt x="4123" y="9875"/>
                    <a:pt x="4024" y="9924"/>
                    <a:pt x="3926" y="9973"/>
                  </a:cubicBezTo>
                  <a:cubicBezTo>
                    <a:pt x="3857" y="10001"/>
                    <a:pt x="3790" y="10034"/>
                    <a:pt x="3724" y="10070"/>
                  </a:cubicBezTo>
                  <a:cubicBezTo>
                    <a:pt x="3641" y="10112"/>
                    <a:pt x="3561" y="10154"/>
                    <a:pt x="3478" y="10189"/>
                  </a:cubicBezTo>
                  <a:cubicBezTo>
                    <a:pt x="3444" y="10201"/>
                    <a:pt x="3411" y="10220"/>
                    <a:pt x="3383" y="10243"/>
                  </a:cubicBezTo>
                  <a:cubicBezTo>
                    <a:pt x="3213" y="10279"/>
                    <a:pt x="3090" y="10293"/>
                    <a:pt x="2964" y="10311"/>
                  </a:cubicBezTo>
                  <a:cubicBezTo>
                    <a:pt x="2852" y="10326"/>
                    <a:pt x="2741" y="10339"/>
                    <a:pt x="2629" y="10361"/>
                  </a:cubicBezTo>
                  <a:cubicBezTo>
                    <a:pt x="2429" y="10406"/>
                    <a:pt x="2233" y="10472"/>
                    <a:pt x="2047" y="10560"/>
                  </a:cubicBezTo>
                  <a:cubicBezTo>
                    <a:pt x="1850" y="10650"/>
                    <a:pt x="1663" y="10763"/>
                    <a:pt x="1493" y="10898"/>
                  </a:cubicBezTo>
                  <a:cubicBezTo>
                    <a:pt x="1425" y="10946"/>
                    <a:pt x="1364" y="10996"/>
                    <a:pt x="1300" y="11051"/>
                  </a:cubicBezTo>
                  <a:lnTo>
                    <a:pt x="1223" y="11112"/>
                  </a:lnTo>
                  <a:cubicBezTo>
                    <a:pt x="1178" y="11147"/>
                    <a:pt x="1131" y="11181"/>
                    <a:pt x="1087" y="11223"/>
                  </a:cubicBezTo>
                  <a:cubicBezTo>
                    <a:pt x="769" y="11508"/>
                    <a:pt x="553" y="11878"/>
                    <a:pt x="400" y="12169"/>
                  </a:cubicBezTo>
                  <a:cubicBezTo>
                    <a:pt x="292" y="12370"/>
                    <a:pt x="210" y="12583"/>
                    <a:pt x="154" y="12805"/>
                  </a:cubicBezTo>
                  <a:cubicBezTo>
                    <a:pt x="95" y="13051"/>
                    <a:pt x="54" y="13301"/>
                    <a:pt x="37" y="13555"/>
                  </a:cubicBezTo>
                  <a:cubicBezTo>
                    <a:pt x="1" y="13940"/>
                    <a:pt x="43" y="14311"/>
                    <a:pt x="90" y="14655"/>
                  </a:cubicBezTo>
                  <a:cubicBezTo>
                    <a:pt x="110" y="14806"/>
                    <a:pt x="135" y="14956"/>
                    <a:pt x="157" y="15103"/>
                  </a:cubicBezTo>
                  <a:lnTo>
                    <a:pt x="196" y="15327"/>
                  </a:lnTo>
                  <a:cubicBezTo>
                    <a:pt x="228" y="15524"/>
                    <a:pt x="259" y="15719"/>
                    <a:pt x="315" y="15914"/>
                  </a:cubicBezTo>
                  <a:cubicBezTo>
                    <a:pt x="433" y="16329"/>
                    <a:pt x="569" y="16741"/>
                    <a:pt x="719" y="17146"/>
                  </a:cubicBezTo>
                  <a:cubicBezTo>
                    <a:pt x="841" y="17483"/>
                    <a:pt x="985" y="17815"/>
                    <a:pt x="1136" y="18138"/>
                  </a:cubicBezTo>
                  <a:cubicBezTo>
                    <a:pt x="1305" y="18515"/>
                    <a:pt x="1499" y="18880"/>
                    <a:pt x="1717" y="19232"/>
                  </a:cubicBezTo>
                  <a:cubicBezTo>
                    <a:pt x="1848" y="19443"/>
                    <a:pt x="2003" y="19659"/>
                    <a:pt x="2163" y="19877"/>
                  </a:cubicBezTo>
                  <a:cubicBezTo>
                    <a:pt x="2330" y="20104"/>
                    <a:pt x="2495" y="20328"/>
                    <a:pt x="2684" y="20533"/>
                  </a:cubicBezTo>
                  <a:cubicBezTo>
                    <a:pt x="3041" y="20917"/>
                    <a:pt x="3428" y="21228"/>
                    <a:pt x="3837" y="21455"/>
                  </a:cubicBezTo>
                  <a:cubicBezTo>
                    <a:pt x="4286" y="21710"/>
                    <a:pt x="4779" y="21881"/>
                    <a:pt x="5290" y="21962"/>
                  </a:cubicBezTo>
                  <a:cubicBezTo>
                    <a:pt x="5540" y="22006"/>
                    <a:pt x="5792" y="22031"/>
                    <a:pt x="6046" y="22036"/>
                  </a:cubicBezTo>
                  <a:lnTo>
                    <a:pt x="6057" y="22036"/>
                  </a:lnTo>
                  <a:cubicBezTo>
                    <a:pt x="6245" y="22036"/>
                    <a:pt x="6395" y="22027"/>
                    <a:pt x="6540" y="22017"/>
                  </a:cubicBezTo>
                  <a:lnTo>
                    <a:pt x="6819" y="22005"/>
                  </a:lnTo>
                  <a:cubicBezTo>
                    <a:pt x="7004" y="21997"/>
                    <a:pt x="7129" y="21994"/>
                    <a:pt x="7258" y="21984"/>
                  </a:cubicBezTo>
                  <a:cubicBezTo>
                    <a:pt x="7322" y="21978"/>
                    <a:pt x="7381" y="21969"/>
                    <a:pt x="7445" y="21959"/>
                  </a:cubicBezTo>
                  <a:cubicBezTo>
                    <a:pt x="7500" y="22144"/>
                    <a:pt x="7535" y="22304"/>
                    <a:pt x="7577" y="22460"/>
                  </a:cubicBezTo>
                  <a:cubicBezTo>
                    <a:pt x="7666" y="22813"/>
                    <a:pt x="7804" y="23148"/>
                    <a:pt x="7937" y="23456"/>
                  </a:cubicBezTo>
                  <a:cubicBezTo>
                    <a:pt x="8039" y="23696"/>
                    <a:pt x="8156" y="23932"/>
                    <a:pt x="8277" y="24165"/>
                  </a:cubicBezTo>
                  <a:lnTo>
                    <a:pt x="8432" y="24475"/>
                  </a:lnTo>
                  <a:cubicBezTo>
                    <a:pt x="8540" y="24695"/>
                    <a:pt x="8656" y="24909"/>
                    <a:pt x="8770" y="25124"/>
                  </a:cubicBezTo>
                  <a:lnTo>
                    <a:pt x="8917" y="25394"/>
                  </a:lnTo>
                  <a:cubicBezTo>
                    <a:pt x="9280" y="26080"/>
                    <a:pt x="9681" y="26810"/>
                    <a:pt x="10143" y="27477"/>
                  </a:cubicBezTo>
                  <a:cubicBezTo>
                    <a:pt x="10306" y="27716"/>
                    <a:pt x="10478" y="27946"/>
                    <a:pt x="10652" y="28180"/>
                  </a:cubicBezTo>
                  <a:lnTo>
                    <a:pt x="10870" y="28468"/>
                  </a:lnTo>
                  <a:lnTo>
                    <a:pt x="11075" y="28742"/>
                  </a:lnTo>
                  <a:cubicBezTo>
                    <a:pt x="11225" y="28948"/>
                    <a:pt x="11377" y="29157"/>
                    <a:pt x="11546" y="29351"/>
                  </a:cubicBezTo>
                  <a:cubicBezTo>
                    <a:pt x="11818" y="29661"/>
                    <a:pt x="12108" y="29938"/>
                    <a:pt x="12362" y="30171"/>
                  </a:cubicBezTo>
                  <a:cubicBezTo>
                    <a:pt x="12388" y="30206"/>
                    <a:pt x="12421" y="30235"/>
                    <a:pt x="12457" y="30261"/>
                  </a:cubicBezTo>
                  <a:lnTo>
                    <a:pt x="12515" y="30315"/>
                  </a:lnTo>
                  <a:cubicBezTo>
                    <a:pt x="12753" y="30542"/>
                    <a:pt x="12996" y="30769"/>
                    <a:pt x="13251" y="30976"/>
                  </a:cubicBezTo>
                  <a:cubicBezTo>
                    <a:pt x="13558" y="31222"/>
                    <a:pt x="13868" y="31466"/>
                    <a:pt x="14184" y="31698"/>
                  </a:cubicBezTo>
                  <a:cubicBezTo>
                    <a:pt x="14734" y="32106"/>
                    <a:pt x="15343" y="32524"/>
                    <a:pt x="16049" y="32979"/>
                  </a:cubicBezTo>
                  <a:lnTo>
                    <a:pt x="16309" y="33148"/>
                  </a:lnTo>
                  <a:cubicBezTo>
                    <a:pt x="16534" y="33290"/>
                    <a:pt x="16758" y="33437"/>
                    <a:pt x="16988" y="33578"/>
                  </a:cubicBezTo>
                  <a:cubicBezTo>
                    <a:pt x="17247" y="33744"/>
                    <a:pt x="17511" y="33904"/>
                    <a:pt x="17776" y="34064"/>
                  </a:cubicBezTo>
                  <a:lnTo>
                    <a:pt x="17968" y="34175"/>
                  </a:lnTo>
                  <a:lnTo>
                    <a:pt x="18105" y="34259"/>
                  </a:lnTo>
                  <a:cubicBezTo>
                    <a:pt x="18709" y="34619"/>
                    <a:pt x="19312" y="34976"/>
                    <a:pt x="19929" y="35308"/>
                  </a:cubicBezTo>
                  <a:cubicBezTo>
                    <a:pt x="20156" y="35434"/>
                    <a:pt x="20395" y="35529"/>
                    <a:pt x="20633" y="35625"/>
                  </a:cubicBezTo>
                  <a:cubicBezTo>
                    <a:pt x="20796" y="35689"/>
                    <a:pt x="20959" y="35753"/>
                    <a:pt x="21115" y="35826"/>
                  </a:cubicBezTo>
                  <a:lnTo>
                    <a:pt x="21386" y="35953"/>
                  </a:lnTo>
                  <a:cubicBezTo>
                    <a:pt x="21591" y="36046"/>
                    <a:pt x="21795" y="36141"/>
                    <a:pt x="22006" y="36226"/>
                  </a:cubicBezTo>
                  <a:cubicBezTo>
                    <a:pt x="22169" y="36292"/>
                    <a:pt x="22335" y="36349"/>
                    <a:pt x="22504" y="36407"/>
                  </a:cubicBezTo>
                  <a:cubicBezTo>
                    <a:pt x="22625" y="36453"/>
                    <a:pt x="22750" y="36493"/>
                    <a:pt x="22872" y="36539"/>
                  </a:cubicBezTo>
                  <a:lnTo>
                    <a:pt x="23098" y="36625"/>
                  </a:lnTo>
                  <a:cubicBezTo>
                    <a:pt x="23322" y="36706"/>
                    <a:pt x="23549" y="36794"/>
                    <a:pt x="23772" y="36871"/>
                  </a:cubicBezTo>
                  <a:cubicBezTo>
                    <a:pt x="24046" y="36966"/>
                    <a:pt x="24322" y="37062"/>
                    <a:pt x="24596" y="37154"/>
                  </a:cubicBezTo>
                  <a:cubicBezTo>
                    <a:pt x="24803" y="37225"/>
                    <a:pt x="25014" y="37286"/>
                    <a:pt x="25222" y="37350"/>
                  </a:cubicBezTo>
                  <a:lnTo>
                    <a:pt x="25449" y="37417"/>
                  </a:lnTo>
                  <a:cubicBezTo>
                    <a:pt x="25730" y="37503"/>
                    <a:pt x="26011" y="37596"/>
                    <a:pt x="26288" y="37697"/>
                  </a:cubicBezTo>
                  <a:cubicBezTo>
                    <a:pt x="26605" y="37815"/>
                    <a:pt x="26930" y="37912"/>
                    <a:pt x="27259" y="37987"/>
                  </a:cubicBezTo>
                  <a:lnTo>
                    <a:pt x="27489" y="38045"/>
                  </a:lnTo>
                  <a:cubicBezTo>
                    <a:pt x="27751" y="38109"/>
                    <a:pt x="28017" y="38177"/>
                    <a:pt x="28282" y="38238"/>
                  </a:cubicBezTo>
                  <a:cubicBezTo>
                    <a:pt x="28379" y="38263"/>
                    <a:pt x="28476" y="38281"/>
                    <a:pt x="28574" y="38300"/>
                  </a:cubicBezTo>
                  <a:lnTo>
                    <a:pt x="28776" y="38338"/>
                  </a:lnTo>
                  <a:lnTo>
                    <a:pt x="29068" y="38407"/>
                  </a:lnTo>
                  <a:lnTo>
                    <a:pt x="29307" y="38457"/>
                  </a:lnTo>
                  <a:cubicBezTo>
                    <a:pt x="29581" y="38518"/>
                    <a:pt x="29863" y="38549"/>
                    <a:pt x="30143" y="38585"/>
                  </a:cubicBezTo>
                  <a:lnTo>
                    <a:pt x="30430" y="38620"/>
                  </a:lnTo>
                  <a:cubicBezTo>
                    <a:pt x="30788" y="38668"/>
                    <a:pt x="31145" y="38706"/>
                    <a:pt x="31504" y="38731"/>
                  </a:cubicBezTo>
                  <a:cubicBezTo>
                    <a:pt x="32186" y="38776"/>
                    <a:pt x="32874" y="38798"/>
                    <a:pt x="33556" y="38822"/>
                  </a:cubicBezTo>
                  <a:lnTo>
                    <a:pt x="33747" y="38831"/>
                  </a:lnTo>
                  <a:cubicBezTo>
                    <a:pt x="33857" y="38834"/>
                    <a:pt x="33965" y="38840"/>
                    <a:pt x="34073" y="38840"/>
                  </a:cubicBezTo>
                  <a:lnTo>
                    <a:pt x="34170" y="38840"/>
                  </a:lnTo>
                  <a:cubicBezTo>
                    <a:pt x="34397" y="38837"/>
                    <a:pt x="34619" y="38823"/>
                    <a:pt x="34843" y="38798"/>
                  </a:cubicBezTo>
                  <a:cubicBezTo>
                    <a:pt x="35205" y="38754"/>
                    <a:pt x="35562" y="38715"/>
                    <a:pt x="35925" y="38687"/>
                  </a:cubicBezTo>
                  <a:cubicBezTo>
                    <a:pt x="36143" y="38668"/>
                    <a:pt x="36357" y="38654"/>
                    <a:pt x="36573" y="38645"/>
                  </a:cubicBezTo>
                  <a:cubicBezTo>
                    <a:pt x="36752" y="38635"/>
                    <a:pt x="36932" y="38626"/>
                    <a:pt x="37110" y="38613"/>
                  </a:cubicBezTo>
                  <a:lnTo>
                    <a:pt x="37420" y="38588"/>
                  </a:lnTo>
                  <a:cubicBezTo>
                    <a:pt x="37663" y="38568"/>
                    <a:pt x="37903" y="38546"/>
                    <a:pt x="38144" y="38540"/>
                  </a:cubicBezTo>
                  <a:cubicBezTo>
                    <a:pt x="38858" y="38508"/>
                    <a:pt x="39569" y="38427"/>
                    <a:pt x="40272" y="38294"/>
                  </a:cubicBezTo>
                  <a:cubicBezTo>
                    <a:pt x="40467" y="38260"/>
                    <a:pt x="40661" y="38208"/>
                    <a:pt x="40856" y="38161"/>
                  </a:cubicBezTo>
                  <a:cubicBezTo>
                    <a:pt x="40997" y="38125"/>
                    <a:pt x="41137" y="38090"/>
                    <a:pt x="41277" y="38058"/>
                  </a:cubicBezTo>
                  <a:lnTo>
                    <a:pt x="41660" y="37978"/>
                  </a:lnTo>
                  <a:cubicBezTo>
                    <a:pt x="41887" y="37934"/>
                    <a:pt x="42114" y="37888"/>
                    <a:pt x="42341" y="37831"/>
                  </a:cubicBezTo>
                  <a:cubicBezTo>
                    <a:pt x="42666" y="37752"/>
                    <a:pt x="42988" y="37655"/>
                    <a:pt x="43307" y="37557"/>
                  </a:cubicBezTo>
                  <a:lnTo>
                    <a:pt x="43635" y="37455"/>
                  </a:lnTo>
                  <a:lnTo>
                    <a:pt x="43959" y="37350"/>
                  </a:lnTo>
                  <a:cubicBezTo>
                    <a:pt x="44237" y="37264"/>
                    <a:pt x="44455" y="37196"/>
                    <a:pt x="44673" y="37120"/>
                  </a:cubicBezTo>
                  <a:lnTo>
                    <a:pt x="44748" y="37095"/>
                  </a:lnTo>
                  <a:cubicBezTo>
                    <a:pt x="44928" y="37027"/>
                    <a:pt x="45110" y="36963"/>
                    <a:pt x="45294" y="36905"/>
                  </a:cubicBezTo>
                  <a:cubicBezTo>
                    <a:pt x="45348" y="36890"/>
                    <a:pt x="45405" y="36871"/>
                    <a:pt x="45463" y="36852"/>
                  </a:cubicBezTo>
                  <a:cubicBezTo>
                    <a:pt x="45665" y="36757"/>
                    <a:pt x="45875" y="36653"/>
                    <a:pt x="46102" y="36542"/>
                  </a:cubicBezTo>
                  <a:lnTo>
                    <a:pt x="46274" y="36457"/>
                  </a:lnTo>
                  <a:lnTo>
                    <a:pt x="46581" y="36309"/>
                  </a:lnTo>
                  <a:cubicBezTo>
                    <a:pt x="46882" y="36165"/>
                    <a:pt x="47181" y="36021"/>
                    <a:pt x="47488" y="35900"/>
                  </a:cubicBezTo>
                  <a:cubicBezTo>
                    <a:pt x="47632" y="35839"/>
                    <a:pt x="47776" y="35784"/>
                    <a:pt x="47922" y="35734"/>
                  </a:cubicBezTo>
                  <a:lnTo>
                    <a:pt x="48050" y="35686"/>
                  </a:lnTo>
                  <a:lnTo>
                    <a:pt x="48401" y="35557"/>
                  </a:lnTo>
                  <a:cubicBezTo>
                    <a:pt x="48603" y="35482"/>
                    <a:pt x="48797" y="35399"/>
                    <a:pt x="48988" y="35315"/>
                  </a:cubicBezTo>
                  <a:cubicBezTo>
                    <a:pt x="49046" y="35275"/>
                    <a:pt x="49101" y="35241"/>
                    <a:pt x="49154" y="35200"/>
                  </a:cubicBezTo>
                  <a:cubicBezTo>
                    <a:pt x="49212" y="35160"/>
                    <a:pt x="49266" y="35114"/>
                    <a:pt x="49320" y="35067"/>
                  </a:cubicBezTo>
                  <a:lnTo>
                    <a:pt x="49445" y="34970"/>
                  </a:lnTo>
                  <a:cubicBezTo>
                    <a:pt x="49648" y="34810"/>
                    <a:pt x="49869" y="34668"/>
                    <a:pt x="50087" y="34521"/>
                  </a:cubicBezTo>
                  <a:cubicBezTo>
                    <a:pt x="50247" y="34414"/>
                    <a:pt x="50406" y="34309"/>
                    <a:pt x="50563" y="34198"/>
                  </a:cubicBezTo>
                  <a:lnTo>
                    <a:pt x="50926" y="33940"/>
                  </a:lnTo>
                  <a:lnTo>
                    <a:pt x="51294" y="33678"/>
                  </a:lnTo>
                  <a:cubicBezTo>
                    <a:pt x="51498" y="33530"/>
                    <a:pt x="51703" y="33382"/>
                    <a:pt x="51914" y="33249"/>
                  </a:cubicBezTo>
                  <a:lnTo>
                    <a:pt x="52140" y="33124"/>
                  </a:lnTo>
                  <a:cubicBezTo>
                    <a:pt x="52301" y="33032"/>
                    <a:pt x="52454" y="32927"/>
                    <a:pt x="52600" y="32811"/>
                  </a:cubicBezTo>
                  <a:cubicBezTo>
                    <a:pt x="52658" y="32762"/>
                    <a:pt x="52714" y="32712"/>
                    <a:pt x="52772" y="32665"/>
                  </a:cubicBezTo>
                  <a:lnTo>
                    <a:pt x="52913" y="32546"/>
                  </a:lnTo>
                  <a:lnTo>
                    <a:pt x="52993" y="32476"/>
                  </a:lnTo>
                  <a:cubicBezTo>
                    <a:pt x="53073" y="32409"/>
                    <a:pt x="53152" y="32340"/>
                    <a:pt x="53226" y="32266"/>
                  </a:cubicBezTo>
                  <a:cubicBezTo>
                    <a:pt x="53414" y="32070"/>
                    <a:pt x="53583" y="31859"/>
                    <a:pt x="53752" y="31652"/>
                  </a:cubicBezTo>
                  <a:lnTo>
                    <a:pt x="53995" y="31355"/>
                  </a:lnTo>
                  <a:lnTo>
                    <a:pt x="54120" y="31208"/>
                  </a:lnTo>
                  <a:cubicBezTo>
                    <a:pt x="54324" y="30968"/>
                    <a:pt x="54530" y="30733"/>
                    <a:pt x="54715" y="30477"/>
                  </a:cubicBezTo>
                  <a:cubicBezTo>
                    <a:pt x="54843" y="30306"/>
                    <a:pt x="54961" y="30126"/>
                    <a:pt x="55066" y="29941"/>
                  </a:cubicBezTo>
                  <a:lnTo>
                    <a:pt x="55088" y="29941"/>
                  </a:lnTo>
                  <a:cubicBezTo>
                    <a:pt x="55135" y="29941"/>
                    <a:pt x="55180" y="29930"/>
                    <a:pt x="55221" y="29908"/>
                  </a:cubicBezTo>
                  <a:cubicBezTo>
                    <a:pt x="55299" y="29868"/>
                    <a:pt x="55370" y="29811"/>
                    <a:pt x="55426" y="29742"/>
                  </a:cubicBezTo>
                  <a:cubicBezTo>
                    <a:pt x="55509" y="29645"/>
                    <a:pt x="55586" y="29545"/>
                    <a:pt x="55656" y="29439"/>
                  </a:cubicBezTo>
                  <a:cubicBezTo>
                    <a:pt x="55767" y="29280"/>
                    <a:pt x="55878" y="29110"/>
                    <a:pt x="55988" y="28944"/>
                  </a:cubicBezTo>
                  <a:lnTo>
                    <a:pt x="56126" y="28734"/>
                  </a:lnTo>
                  <a:cubicBezTo>
                    <a:pt x="56301" y="28466"/>
                    <a:pt x="56461" y="28191"/>
                    <a:pt x="56614" y="27914"/>
                  </a:cubicBezTo>
                  <a:lnTo>
                    <a:pt x="56677" y="27712"/>
                  </a:lnTo>
                  <a:lnTo>
                    <a:pt x="56766" y="27405"/>
                  </a:lnTo>
                  <a:cubicBezTo>
                    <a:pt x="56812" y="27248"/>
                    <a:pt x="56858" y="27092"/>
                    <a:pt x="56916" y="26940"/>
                  </a:cubicBezTo>
                  <a:cubicBezTo>
                    <a:pt x="56967" y="26780"/>
                    <a:pt x="57031" y="26620"/>
                    <a:pt x="57134" y="26367"/>
                  </a:cubicBezTo>
                  <a:cubicBezTo>
                    <a:pt x="57197" y="26210"/>
                    <a:pt x="57261" y="26052"/>
                    <a:pt x="57334" y="25850"/>
                  </a:cubicBezTo>
                  <a:cubicBezTo>
                    <a:pt x="57421" y="25587"/>
                    <a:pt x="57489" y="25319"/>
                    <a:pt x="57540" y="25048"/>
                  </a:cubicBezTo>
                  <a:cubicBezTo>
                    <a:pt x="57601" y="24778"/>
                    <a:pt x="57623" y="24480"/>
                    <a:pt x="57635" y="24256"/>
                  </a:cubicBezTo>
                  <a:lnTo>
                    <a:pt x="57644" y="24118"/>
                  </a:lnTo>
                  <a:lnTo>
                    <a:pt x="57651" y="24035"/>
                  </a:lnTo>
                  <a:cubicBezTo>
                    <a:pt x="57657" y="23927"/>
                    <a:pt x="57666" y="23819"/>
                    <a:pt x="57680" y="23713"/>
                  </a:cubicBezTo>
                  <a:cubicBezTo>
                    <a:pt x="57706" y="23561"/>
                    <a:pt x="57748" y="23433"/>
                    <a:pt x="57810" y="23332"/>
                  </a:cubicBezTo>
                  <a:cubicBezTo>
                    <a:pt x="57806" y="23237"/>
                    <a:pt x="57801" y="23141"/>
                    <a:pt x="57798" y="23046"/>
                  </a:cubicBezTo>
                  <a:cubicBezTo>
                    <a:pt x="57795" y="22825"/>
                    <a:pt x="57820" y="22612"/>
                    <a:pt x="57842" y="22395"/>
                  </a:cubicBezTo>
                  <a:lnTo>
                    <a:pt x="57862" y="22241"/>
                  </a:lnTo>
                  <a:lnTo>
                    <a:pt x="57884" y="22053"/>
                  </a:lnTo>
                  <a:cubicBezTo>
                    <a:pt x="57923" y="21762"/>
                    <a:pt x="57961" y="21472"/>
                    <a:pt x="57989" y="21181"/>
                  </a:cubicBezTo>
                  <a:cubicBezTo>
                    <a:pt x="58028" y="20818"/>
                    <a:pt x="58056" y="20447"/>
                    <a:pt x="58075" y="20079"/>
                  </a:cubicBezTo>
                  <a:lnTo>
                    <a:pt x="58081" y="19938"/>
                  </a:lnTo>
                  <a:cubicBezTo>
                    <a:pt x="58098" y="19598"/>
                    <a:pt x="58117" y="19249"/>
                    <a:pt x="58117" y="18905"/>
                  </a:cubicBezTo>
                  <a:cubicBezTo>
                    <a:pt x="58114" y="18072"/>
                    <a:pt x="58105" y="17320"/>
                    <a:pt x="58044" y="16564"/>
                  </a:cubicBezTo>
                  <a:lnTo>
                    <a:pt x="57997" y="16016"/>
                  </a:lnTo>
                  <a:lnTo>
                    <a:pt x="57951" y="15466"/>
                  </a:lnTo>
                  <a:lnTo>
                    <a:pt x="57912" y="14976"/>
                  </a:lnTo>
                  <a:cubicBezTo>
                    <a:pt x="57897" y="14757"/>
                    <a:pt x="57881" y="14536"/>
                    <a:pt x="57861" y="14319"/>
                  </a:cubicBezTo>
                  <a:cubicBezTo>
                    <a:pt x="57821" y="13935"/>
                    <a:pt x="57778" y="13553"/>
                    <a:pt x="57716" y="13173"/>
                  </a:cubicBezTo>
                  <a:cubicBezTo>
                    <a:pt x="57663" y="12811"/>
                    <a:pt x="57630" y="12448"/>
                    <a:pt x="57602" y="12083"/>
                  </a:cubicBezTo>
                  <a:cubicBezTo>
                    <a:pt x="57574" y="11689"/>
                    <a:pt x="57529" y="11299"/>
                    <a:pt x="57466" y="10909"/>
                  </a:cubicBezTo>
                  <a:cubicBezTo>
                    <a:pt x="57427" y="10657"/>
                    <a:pt x="57405" y="10408"/>
                    <a:pt x="57381" y="10156"/>
                  </a:cubicBezTo>
                  <a:lnTo>
                    <a:pt x="57350" y="9785"/>
                  </a:lnTo>
                  <a:cubicBezTo>
                    <a:pt x="57286" y="9201"/>
                    <a:pt x="57208" y="8618"/>
                    <a:pt x="57114" y="8037"/>
                  </a:cubicBezTo>
                  <a:cubicBezTo>
                    <a:pt x="57085" y="7859"/>
                    <a:pt x="57057" y="7677"/>
                    <a:pt x="56984" y="7505"/>
                  </a:cubicBezTo>
                  <a:cubicBezTo>
                    <a:pt x="56904" y="7309"/>
                    <a:pt x="56724" y="7146"/>
                    <a:pt x="56450" y="7029"/>
                  </a:cubicBezTo>
                  <a:cubicBezTo>
                    <a:pt x="56348" y="6985"/>
                    <a:pt x="56243" y="6948"/>
                    <a:pt x="56137" y="6916"/>
                  </a:cubicBezTo>
                  <a:lnTo>
                    <a:pt x="56000" y="6872"/>
                  </a:lnTo>
                  <a:cubicBezTo>
                    <a:pt x="55911" y="6840"/>
                    <a:pt x="55824" y="6811"/>
                    <a:pt x="55734" y="6786"/>
                  </a:cubicBezTo>
                  <a:lnTo>
                    <a:pt x="55695" y="6780"/>
                  </a:lnTo>
                  <a:cubicBezTo>
                    <a:pt x="55571" y="6750"/>
                    <a:pt x="55449" y="6725"/>
                    <a:pt x="55327" y="6697"/>
                  </a:cubicBezTo>
                  <a:lnTo>
                    <a:pt x="55315" y="6692"/>
                  </a:lnTo>
                  <a:cubicBezTo>
                    <a:pt x="55089" y="6639"/>
                    <a:pt x="54862" y="6578"/>
                    <a:pt x="54638" y="6511"/>
                  </a:cubicBezTo>
                  <a:cubicBezTo>
                    <a:pt x="54402" y="6442"/>
                    <a:pt x="54167" y="6365"/>
                    <a:pt x="53929" y="6285"/>
                  </a:cubicBezTo>
                  <a:cubicBezTo>
                    <a:pt x="53924" y="6285"/>
                    <a:pt x="53913" y="6281"/>
                    <a:pt x="53907" y="6281"/>
                  </a:cubicBezTo>
                  <a:cubicBezTo>
                    <a:pt x="53794" y="6265"/>
                    <a:pt x="53680" y="6246"/>
                    <a:pt x="53572" y="6221"/>
                  </a:cubicBezTo>
                  <a:cubicBezTo>
                    <a:pt x="53314" y="6151"/>
                    <a:pt x="53065" y="6058"/>
                    <a:pt x="52813" y="5969"/>
                  </a:cubicBezTo>
                  <a:lnTo>
                    <a:pt x="52528" y="5866"/>
                  </a:lnTo>
                  <a:lnTo>
                    <a:pt x="52362" y="5805"/>
                  </a:lnTo>
                  <a:cubicBezTo>
                    <a:pt x="52078" y="5703"/>
                    <a:pt x="51784" y="5598"/>
                    <a:pt x="51510" y="5465"/>
                  </a:cubicBezTo>
                  <a:cubicBezTo>
                    <a:pt x="51105" y="5227"/>
                    <a:pt x="50774" y="4997"/>
                    <a:pt x="50491" y="4753"/>
                  </a:cubicBezTo>
                  <a:cubicBezTo>
                    <a:pt x="50469" y="4735"/>
                    <a:pt x="50442" y="4723"/>
                    <a:pt x="50420" y="4707"/>
                  </a:cubicBezTo>
                  <a:lnTo>
                    <a:pt x="50209" y="4576"/>
                  </a:lnTo>
                  <a:lnTo>
                    <a:pt x="50031" y="4468"/>
                  </a:lnTo>
                  <a:lnTo>
                    <a:pt x="49708" y="4253"/>
                  </a:lnTo>
                  <a:cubicBezTo>
                    <a:pt x="49625" y="4203"/>
                    <a:pt x="49542" y="4148"/>
                    <a:pt x="49459" y="4097"/>
                  </a:cubicBezTo>
                  <a:lnTo>
                    <a:pt x="49459" y="4092"/>
                  </a:lnTo>
                  <a:lnTo>
                    <a:pt x="49456" y="4087"/>
                  </a:lnTo>
                  <a:lnTo>
                    <a:pt x="49379" y="4053"/>
                  </a:lnTo>
                  <a:lnTo>
                    <a:pt x="49022" y="3835"/>
                  </a:lnTo>
                  <a:cubicBezTo>
                    <a:pt x="48709" y="3641"/>
                    <a:pt x="48387" y="3442"/>
                    <a:pt x="48086" y="3215"/>
                  </a:cubicBezTo>
                  <a:cubicBezTo>
                    <a:pt x="47873" y="3054"/>
                    <a:pt x="47662" y="2883"/>
                    <a:pt x="47460" y="2708"/>
                  </a:cubicBezTo>
                  <a:cubicBezTo>
                    <a:pt x="47336" y="2600"/>
                    <a:pt x="47214" y="2484"/>
                    <a:pt x="47093" y="2370"/>
                  </a:cubicBezTo>
                  <a:lnTo>
                    <a:pt x="46815" y="2118"/>
                  </a:lnTo>
                  <a:lnTo>
                    <a:pt x="46501" y="1837"/>
                  </a:lnTo>
                  <a:cubicBezTo>
                    <a:pt x="46188" y="1559"/>
                    <a:pt x="45867" y="1267"/>
                    <a:pt x="45573" y="956"/>
                  </a:cubicBezTo>
                  <a:cubicBezTo>
                    <a:pt x="45432" y="799"/>
                    <a:pt x="45290" y="646"/>
                    <a:pt x="45144" y="496"/>
                  </a:cubicBezTo>
                  <a:lnTo>
                    <a:pt x="45002" y="314"/>
                  </a:lnTo>
                  <a:lnTo>
                    <a:pt x="44956" y="264"/>
                  </a:lnTo>
                  <a:cubicBezTo>
                    <a:pt x="44947" y="303"/>
                    <a:pt x="44937" y="337"/>
                    <a:pt x="44925" y="375"/>
                  </a:cubicBezTo>
                  <a:cubicBezTo>
                    <a:pt x="44895" y="467"/>
                    <a:pt x="44867" y="560"/>
                    <a:pt x="44836" y="649"/>
                  </a:cubicBezTo>
                  <a:cubicBezTo>
                    <a:pt x="44748" y="910"/>
                    <a:pt x="44612" y="1186"/>
                    <a:pt x="44418" y="1479"/>
                  </a:cubicBezTo>
                  <a:cubicBezTo>
                    <a:pt x="44234" y="1761"/>
                    <a:pt x="44040" y="2041"/>
                    <a:pt x="43832" y="2310"/>
                  </a:cubicBezTo>
                  <a:cubicBezTo>
                    <a:pt x="43628" y="2568"/>
                    <a:pt x="43423" y="2772"/>
                    <a:pt x="43209" y="2929"/>
                  </a:cubicBezTo>
                  <a:cubicBezTo>
                    <a:pt x="43181" y="2952"/>
                    <a:pt x="43156" y="2974"/>
                    <a:pt x="43127" y="2993"/>
                  </a:cubicBezTo>
                  <a:cubicBezTo>
                    <a:pt x="43116" y="2999"/>
                    <a:pt x="43107" y="3002"/>
                    <a:pt x="43098" y="3008"/>
                  </a:cubicBezTo>
                  <a:cubicBezTo>
                    <a:pt x="42825" y="3198"/>
                    <a:pt x="42532" y="3354"/>
                    <a:pt x="42222" y="3475"/>
                  </a:cubicBezTo>
                  <a:cubicBezTo>
                    <a:pt x="41892" y="3606"/>
                    <a:pt x="41527" y="3672"/>
                    <a:pt x="41245" y="3715"/>
                  </a:cubicBezTo>
                  <a:cubicBezTo>
                    <a:pt x="40993" y="3754"/>
                    <a:pt x="40735" y="3791"/>
                    <a:pt x="40466" y="3819"/>
                  </a:cubicBezTo>
                  <a:cubicBezTo>
                    <a:pt x="40237" y="3868"/>
                    <a:pt x="40013" y="3906"/>
                    <a:pt x="39789" y="3915"/>
                  </a:cubicBezTo>
                  <a:cubicBezTo>
                    <a:pt x="39630" y="3915"/>
                    <a:pt x="39472" y="3909"/>
                    <a:pt x="39307" y="3906"/>
                  </a:cubicBezTo>
                  <a:cubicBezTo>
                    <a:pt x="39058" y="3887"/>
                    <a:pt x="38816" y="3865"/>
                    <a:pt x="38576" y="3829"/>
                  </a:cubicBezTo>
                  <a:cubicBezTo>
                    <a:pt x="38194" y="3776"/>
                    <a:pt x="37807" y="3711"/>
                    <a:pt x="37427" y="3632"/>
                  </a:cubicBezTo>
                  <a:lnTo>
                    <a:pt x="37427" y="3628"/>
                  </a:lnTo>
                  <a:cubicBezTo>
                    <a:pt x="37168" y="3567"/>
                    <a:pt x="36913" y="3500"/>
                    <a:pt x="36660" y="3420"/>
                  </a:cubicBezTo>
                  <a:cubicBezTo>
                    <a:pt x="36647" y="3417"/>
                    <a:pt x="36631" y="3411"/>
                    <a:pt x="36619" y="3408"/>
                  </a:cubicBezTo>
                  <a:cubicBezTo>
                    <a:pt x="36400" y="3364"/>
                    <a:pt x="36184" y="3311"/>
                    <a:pt x="35971" y="3245"/>
                  </a:cubicBezTo>
                  <a:cubicBezTo>
                    <a:pt x="35598" y="3127"/>
                    <a:pt x="35230" y="2999"/>
                    <a:pt x="34862" y="2861"/>
                  </a:cubicBezTo>
                  <a:cubicBezTo>
                    <a:pt x="34189" y="2609"/>
                    <a:pt x="33569" y="2318"/>
                    <a:pt x="33022" y="1995"/>
                  </a:cubicBezTo>
                  <a:cubicBezTo>
                    <a:pt x="32785" y="1856"/>
                    <a:pt x="32470" y="1668"/>
                    <a:pt x="32177" y="1438"/>
                  </a:cubicBezTo>
                  <a:cubicBezTo>
                    <a:pt x="32030" y="1319"/>
                    <a:pt x="31883" y="1202"/>
                    <a:pt x="31746" y="1073"/>
                  </a:cubicBezTo>
                  <a:cubicBezTo>
                    <a:pt x="31637" y="973"/>
                    <a:pt x="31534" y="867"/>
                    <a:pt x="31436" y="754"/>
                  </a:cubicBezTo>
                  <a:lnTo>
                    <a:pt x="31300" y="602"/>
                  </a:lnTo>
                  <a:cubicBezTo>
                    <a:pt x="31123" y="406"/>
                    <a:pt x="30950" y="214"/>
                    <a:pt x="30788" y="7"/>
                  </a:cubicBezTo>
                  <a:cubicBezTo>
                    <a:pt x="30763" y="4"/>
                    <a:pt x="30738" y="1"/>
                    <a:pt x="30712"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1"/>
            <p:cNvSpPr/>
            <p:nvPr/>
          </p:nvSpPr>
          <p:spPr>
            <a:xfrm>
              <a:off x="4160000" y="3970350"/>
              <a:ext cx="350925" cy="332100"/>
            </a:xfrm>
            <a:custGeom>
              <a:avLst/>
              <a:gdLst/>
              <a:ahLst/>
              <a:cxnLst/>
              <a:rect l="l" t="t" r="r" b="b"/>
              <a:pathLst>
                <a:path w="14037" h="13284" extrusionOk="0">
                  <a:moveTo>
                    <a:pt x="8530" y="1"/>
                  </a:moveTo>
                  <a:cubicBezTo>
                    <a:pt x="8460" y="4"/>
                    <a:pt x="8389" y="12"/>
                    <a:pt x="8319" y="27"/>
                  </a:cubicBezTo>
                  <a:lnTo>
                    <a:pt x="8320" y="24"/>
                  </a:lnTo>
                  <a:lnTo>
                    <a:pt x="8320" y="24"/>
                  </a:lnTo>
                  <a:cubicBezTo>
                    <a:pt x="8209" y="45"/>
                    <a:pt x="8098" y="63"/>
                    <a:pt x="7988" y="92"/>
                  </a:cubicBezTo>
                  <a:cubicBezTo>
                    <a:pt x="7848" y="124"/>
                    <a:pt x="7711" y="168"/>
                    <a:pt x="7577" y="214"/>
                  </a:cubicBezTo>
                  <a:cubicBezTo>
                    <a:pt x="7415" y="264"/>
                    <a:pt x="7248" y="319"/>
                    <a:pt x="7080" y="348"/>
                  </a:cubicBezTo>
                  <a:lnTo>
                    <a:pt x="6916" y="367"/>
                  </a:lnTo>
                  <a:lnTo>
                    <a:pt x="6753" y="383"/>
                  </a:lnTo>
                  <a:cubicBezTo>
                    <a:pt x="6634" y="392"/>
                    <a:pt x="6523" y="408"/>
                    <a:pt x="6409" y="423"/>
                  </a:cubicBezTo>
                  <a:cubicBezTo>
                    <a:pt x="6391" y="427"/>
                    <a:pt x="6374" y="433"/>
                    <a:pt x="6357" y="439"/>
                  </a:cubicBezTo>
                  <a:cubicBezTo>
                    <a:pt x="6357" y="444"/>
                    <a:pt x="6318" y="456"/>
                    <a:pt x="6323" y="456"/>
                  </a:cubicBezTo>
                  <a:cubicBezTo>
                    <a:pt x="6036" y="483"/>
                    <a:pt x="5751" y="533"/>
                    <a:pt x="5472" y="605"/>
                  </a:cubicBezTo>
                  <a:cubicBezTo>
                    <a:pt x="5223" y="672"/>
                    <a:pt x="4975" y="762"/>
                    <a:pt x="4732" y="851"/>
                  </a:cubicBezTo>
                  <a:cubicBezTo>
                    <a:pt x="4409" y="967"/>
                    <a:pt x="4096" y="1084"/>
                    <a:pt x="3803" y="1241"/>
                  </a:cubicBezTo>
                  <a:lnTo>
                    <a:pt x="3553" y="1375"/>
                  </a:lnTo>
                  <a:lnTo>
                    <a:pt x="3382" y="1468"/>
                  </a:lnTo>
                  <a:cubicBezTo>
                    <a:pt x="2756" y="1886"/>
                    <a:pt x="2208" y="2396"/>
                    <a:pt x="1792" y="2808"/>
                  </a:cubicBezTo>
                  <a:cubicBezTo>
                    <a:pt x="1605" y="2994"/>
                    <a:pt x="1424" y="3221"/>
                    <a:pt x="1201" y="3541"/>
                  </a:cubicBezTo>
                  <a:lnTo>
                    <a:pt x="1063" y="3747"/>
                  </a:lnTo>
                  <a:lnTo>
                    <a:pt x="1013" y="3830"/>
                  </a:lnTo>
                  <a:lnTo>
                    <a:pt x="974" y="3888"/>
                  </a:lnTo>
                  <a:cubicBezTo>
                    <a:pt x="929" y="3962"/>
                    <a:pt x="894" y="4028"/>
                    <a:pt x="858" y="4100"/>
                  </a:cubicBezTo>
                  <a:cubicBezTo>
                    <a:pt x="722" y="4374"/>
                    <a:pt x="628" y="4666"/>
                    <a:pt x="539" y="4951"/>
                  </a:cubicBezTo>
                  <a:lnTo>
                    <a:pt x="478" y="5139"/>
                  </a:lnTo>
                  <a:lnTo>
                    <a:pt x="439" y="5268"/>
                  </a:lnTo>
                  <a:lnTo>
                    <a:pt x="411" y="5268"/>
                  </a:lnTo>
                  <a:cubicBezTo>
                    <a:pt x="407" y="5268"/>
                    <a:pt x="403" y="5268"/>
                    <a:pt x="400" y="5268"/>
                  </a:cubicBezTo>
                  <a:cubicBezTo>
                    <a:pt x="293" y="5268"/>
                    <a:pt x="191" y="5313"/>
                    <a:pt x="118" y="5393"/>
                  </a:cubicBezTo>
                  <a:cubicBezTo>
                    <a:pt x="40" y="5482"/>
                    <a:pt x="0" y="5600"/>
                    <a:pt x="8" y="5717"/>
                  </a:cubicBezTo>
                  <a:cubicBezTo>
                    <a:pt x="13" y="5820"/>
                    <a:pt x="61" y="5916"/>
                    <a:pt x="140" y="5983"/>
                  </a:cubicBezTo>
                  <a:cubicBezTo>
                    <a:pt x="221" y="6043"/>
                    <a:pt x="296" y="6108"/>
                    <a:pt x="367" y="6180"/>
                  </a:cubicBezTo>
                  <a:cubicBezTo>
                    <a:pt x="418" y="6246"/>
                    <a:pt x="470" y="6315"/>
                    <a:pt x="520" y="6382"/>
                  </a:cubicBezTo>
                  <a:cubicBezTo>
                    <a:pt x="566" y="6431"/>
                    <a:pt x="603" y="6483"/>
                    <a:pt x="634" y="6539"/>
                  </a:cubicBezTo>
                  <a:cubicBezTo>
                    <a:pt x="642" y="6550"/>
                    <a:pt x="649" y="6562"/>
                    <a:pt x="656" y="6575"/>
                  </a:cubicBezTo>
                  <a:cubicBezTo>
                    <a:pt x="722" y="6672"/>
                    <a:pt x="788" y="6771"/>
                    <a:pt x="852" y="6868"/>
                  </a:cubicBezTo>
                  <a:cubicBezTo>
                    <a:pt x="1024" y="7134"/>
                    <a:pt x="1204" y="7417"/>
                    <a:pt x="1347" y="7721"/>
                  </a:cubicBezTo>
                  <a:cubicBezTo>
                    <a:pt x="1442" y="7945"/>
                    <a:pt x="1532" y="8175"/>
                    <a:pt x="1621" y="8404"/>
                  </a:cubicBezTo>
                  <a:lnTo>
                    <a:pt x="1696" y="8587"/>
                  </a:lnTo>
                  <a:cubicBezTo>
                    <a:pt x="1777" y="8800"/>
                    <a:pt x="1854" y="9017"/>
                    <a:pt x="1918" y="9241"/>
                  </a:cubicBezTo>
                  <a:cubicBezTo>
                    <a:pt x="1992" y="9493"/>
                    <a:pt x="2047" y="9675"/>
                    <a:pt x="2106" y="9857"/>
                  </a:cubicBezTo>
                  <a:cubicBezTo>
                    <a:pt x="2181" y="10073"/>
                    <a:pt x="2260" y="10281"/>
                    <a:pt x="2336" y="10492"/>
                  </a:cubicBezTo>
                  <a:lnTo>
                    <a:pt x="2401" y="10658"/>
                  </a:lnTo>
                  <a:cubicBezTo>
                    <a:pt x="2637" y="11310"/>
                    <a:pt x="2861" y="11847"/>
                    <a:pt x="3176" y="12348"/>
                  </a:cubicBezTo>
                  <a:cubicBezTo>
                    <a:pt x="3362" y="12640"/>
                    <a:pt x="3641" y="12885"/>
                    <a:pt x="4001" y="13073"/>
                  </a:cubicBezTo>
                  <a:cubicBezTo>
                    <a:pt x="4272" y="13210"/>
                    <a:pt x="4549" y="13284"/>
                    <a:pt x="4805" y="13284"/>
                  </a:cubicBezTo>
                  <a:cubicBezTo>
                    <a:pt x="4877" y="13284"/>
                    <a:pt x="4948" y="13278"/>
                    <a:pt x="5018" y="13264"/>
                  </a:cubicBezTo>
                  <a:lnTo>
                    <a:pt x="5106" y="13246"/>
                  </a:lnTo>
                  <a:cubicBezTo>
                    <a:pt x="5203" y="13220"/>
                    <a:pt x="5297" y="13184"/>
                    <a:pt x="5386" y="13140"/>
                  </a:cubicBezTo>
                  <a:cubicBezTo>
                    <a:pt x="5396" y="13134"/>
                    <a:pt x="5407" y="13130"/>
                    <a:pt x="5414" y="13124"/>
                  </a:cubicBezTo>
                  <a:lnTo>
                    <a:pt x="5477" y="13077"/>
                  </a:lnTo>
                  <a:cubicBezTo>
                    <a:pt x="5518" y="13032"/>
                    <a:pt x="5559" y="12985"/>
                    <a:pt x="5595" y="12936"/>
                  </a:cubicBezTo>
                  <a:cubicBezTo>
                    <a:pt x="5635" y="12867"/>
                    <a:pt x="5687" y="12805"/>
                    <a:pt x="5748" y="12750"/>
                  </a:cubicBezTo>
                  <a:cubicBezTo>
                    <a:pt x="5798" y="12708"/>
                    <a:pt x="5859" y="12678"/>
                    <a:pt x="5926" y="12664"/>
                  </a:cubicBezTo>
                  <a:cubicBezTo>
                    <a:pt x="5958" y="12617"/>
                    <a:pt x="5991" y="12572"/>
                    <a:pt x="6020" y="12525"/>
                  </a:cubicBezTo>
                  <a:lnTo>
                    <a:pt x="6083" y="12435"/>
                  </a:lnTo>
                  <a:cubicBezTo>
                    <a:pt x="6094" y="12421"/>
                    <a:pt x="6105" y="12407"/>
                    <a:pt x="6114" y="12393"/>
                  </a:cubicBezTo>
                  <a:cubicBezTo>
                    <a:pt x="6117" y="12393"/>
                    <a:pt x="6117" y="12393"/>
                    <a:pt x="6117" y="12390"/>
                  </a:cubicBezTo>
                  <a:cubicBezTo>
                    <a:pt x="6171" y="12313"/>
                    <a:pt x="6232" y="12243"/>
                    <a:pt x="6299" y="12179"/>
                  </a:cubicBezTo>
                  <a:cubicBezTo>
                    <a:pt x="6305" y="12271"/>
                    <a:pt x="6360" y="12346"/>
                    <a:pt x="6421" y="12424"/>
                  </a:cubicBezTo>
                  <a:cubicBezTo>
                    <a:pt x="6446" y="12454"/>
                    <a:pt x="6471" y="12479"/>
                    <a:pt x="6498" y="12504"/>
                  </a:cubicBezTo>
                  <a:cubicBezTo>
                    <a:pt x="6640" y="12642"/>
                    <a:pt x="6794" y="12728"/>
                    <a:pt x="7002" y="12795"/>
                  </a:cubicBezTo>
                  <a:cubicBezTo>
                    <a:pt x="7134" y="12897"/>
                    <a:pt x="7289" y="12963"/>
                    <a:pt x="7453" y="12986"/>
                  </a:cubicBezTo>
                  <a:cubicBezTo>
                    <a:pt x="7516" y="12993"/>
                    <a:pt x="7578" y="12996"/>
                    <a:pt x="7641" y="12996"/>
                  </a:cubicBezTo>
                  <a:cubicBezTo>
                    <a:pt x="7815" y="12993"/>
                    <a:pt x="7988" y="12971"/>
                    <a:pt x="8158" y="12929"/>
                  </a:cubicBezTo>
                  <a:cubicBezTo>
                    <a:pt x="8270" y="12905"/>
                    <a:pt x="8383" y="12875"/>
                    <a:pt x="8493" y="12839"/>
                  </a:cubicBezTo>
                  <a:cubicBezTo>
                    <a:pt x="8685" y="12777"/>
                    <a:pt x="8848" y="12719"/>
                    <a:pt x="8915" y="12568"/>
                  </a:cubicBezTo>
                  <a:cubicBezTo>
                    <a:pt x="8934" y="12517"/>
                    <a:pt x="8948" y="12464"/>
                    <a:pt x="8956" y="12409"/>
                  </a:cubicBezTo>
                  <a:lnTo>
                    <a:pt x="9089" y="12341"/>
                  </a:lnTo>
                  <a:cubicBezTo>
                    <a:pt x="9265" y="12249"/>
                    <a:pt x="9434" y="12146"/>
                    <a:pt x="9596" y="12033"/>
                  </a:cubicBezTo>
                  <a:cubicBezTo>
                    <a:pt x="9761" y="11920"/>
                    <a:pt x="9911" y="11797"/>
                    <a:pt x="10065" y="11668"/>
                  </a:cubicBezTo>
                  <a:cubicBezTo>
                    <a:pt x="10099" y="11745"/>
                    <a:pt x="10162" y="11812"/>
                    <a:pt x="10256" y="11875"/>
                  </a:cubicBezTo>
                  <a:cubicBezTo>
                    <a:pt x="10323" y="11881"/>
                    <a:pt x="10390" y="11901"/>
                    <a:pt x="10516" y="11942"/>
                  </a:cubicBezTo>
                  <a:lnTo>
                    <a:pt x="10633" y="11978"/>
                  </a:lnTo>
                  <a:cubicBezTo>
                    <a:pt x="10919" y="12050"/>
                    <a:pt x="11214" y="12091"/>
                    <a:pt x="11510" y="12100"/>
                  </a:cubicBezTo>
                  <a:cubicBezTo>
                    <a:pt x="11644" y="12100"/>
                    <a:pt x="11777" y="12088"/>
                    <a:pt x="11909" y="12064"/>
                  </a:cubicBezTo>
                  <a:cubicBezTo>
                    <a:pt x="11942" y="12052"/>
                    <a:pt x="11970" y="12035"/>
                    <a:pt x="12003" y="12022"/>
                  </a:cubicBezTo>
                  <a:cubicBezTo>
                    <a:pt x="12210" y="11920"/>
                    <a:pt x="12449" y="11793"/>
                    <a:pt x="12662" y="11607"/>
                  </a:cubicBezTo>
                  <a:cubicBezTo>
                    <a:pt x="12728" y="11554"/>
                    <a:pt x="12775" y="11490"/>
                    <a:pt x="12826" y="11422"/>
                  </a:cubicBezTo>
                  <a:lnTo>
                    <a:pt x="13057" y="11115"/>
                  </a:lnTo>
                  <a:cubicBezTo>
                    <a:pt x="13132" y="11009"/>
                    <a:pt x="13201" y="10896"/>
                    <a:pt x="13260" y="10780"/>
                  </a:cubicBezTo>
                  <a:cubicBezTo>
                    <a:pt x="13284" y="10735"/>
                    <a:pt x="13302" y="10685"/>
                    <a:pt x="13324" y="10636"/>
                  </a:cubicBezTo>
                  <a:lnTo>
                    <a:pt x="13367" y="10544"/>
                  </a:lnTo>
                  <a:cubicBezTo>
                    <a:pt x="13401" y="10467"/>
                    <a:pt x="13440" y="10391"/>
                    <a:pt x="13478" y="10314"/>
                  </a:cubicBezTo>
                  <a:lnTo>
                    <a:pt x="13576" y="10112"/>
                  </a:lnTo>
                  <a:cubicBezTo>
                    <a:pt x="13620" y="10018"/>
                    <a:pt x="13659" y="9921"/>
                    <a:pt x="13700" y="9825"/>
                  </a:cubicBezTo>
                  <a:cubicBezTo>
                    <a:pt x="13736" y="9736"/>
                    <a:pt x="13771" y="9650"/>
                    <a:pt x="13813" y="9564"/>
                  </a:cubicBezTo>
                  <a:cubicBezTo>
                    <a:pt x="13913" y="9338"/>
                    <a:pt x="13988" y="9100"/>
                    <a:pt x="14037" y="8858"/>
                  </a:cubicBezTo>
                  <a:cubicBezTo>
                    <a:pt x="13996" y="8798"/>
                    <a:pt x="13968" y="8733"/>
                    <a:pt x="13952" y="8662"/>
                  </a:cubicBezTo>
                  <a:cubicBezTo>
                    <a:pt x="13924" y="8534"/>
                    <a:pt x="13908" y="8401"/>
                    <a:pt x="13908" y="8269"/>
                  </a:cubicBezTo>
                  <a:lnTo>
                    <a:pt x="13915" y="8128"/>
                  </a:lnTo>
                  <a:cubicBezTo>
                    <a:pt x="13918" y="8036"/>
                    <a:pt x="13921" y="7939"/>
                    <a:pt x="13918" y="7846"/>
                  </a:cubicBezTo>
                  <a:cubicBezTo>
                    <a:pt x="13911" y="7732"/>
                    <a:pt x="13897" y="7619"/>
                    <a:pt x="13886" y="7508"/>
                  </a:cubicBezTo>
                  <a:lnTo>
                    <a:pt x="13860" y="7358"/>
                  </a:lnTo>
                  <a:cubicBezTo>
                    <a:pt x="13838" y="7250"/>
                    <a:pt x="13821" y="7145"/>
                    <a:pt x="13802" y="7035"/>
                  </a:cubicBezTo>
                  <a:cubicBezTo>
                    <a:pt x="13739" y="6854"/>
                    <a:pt x="13672" y="6685"/>
                    <a:pt x="13611" y="6531"/>
                  </a:cubicBezTo>
                  <a:lnTo>
                    <a:pt x="13598" y="6500"/>
                  </a:lnTo>
                  <a:lnTo>
                    <a:pt x="13589" y="6490"/>
                  </a:lnTo>
                  <a:lnTo>
                    <a:pt x="13503" y="6390"/>
                  </a:lnTo>
                  <a:cubicBezTo>
                    <a:pt x="13406" y="6290"/>
                    <a:pt x="13367" y="6149"/>
                    <a:pt x="13393" y="6014"/>
                  </a:cubicBezTo>
                  <a:cubicBezTo>
                    <a:pt x="13346" y="5889"/>
                    <a:pt x="13295" y="5769"/>
                    <a:pt x="13248" y="5643"/>
                  </a:cubicBezTo>
                  <a:cubicBezTo>
                    <a:pt x="13108" y="5301"/>
                    <a:pt x="12947" y="4969"/>
                    <a:pt x="12764" y="4648"/>
                  </a:cubicBezTo>
                  <a:cubicBezTo>
                    <a:pt x="12588" y="4325"/>
                    <a:pt x="12413" y="4001"/>
                    <a:pt x="12221" y="3689"/>
                  </a:cubicBezTo>
                  <a:cubicBezTo>
                    <a:pt x="12028" y="3373"/>
                    <a:pt x="11832" y="3057"/>
                    <a:pt x="11638" y="2744"/>
                  </a:cubicBezTo>
                  <a:cubicBezTo>
                    <a:pt x="11446" y="2435"/>
                    <a:pt x="11255" y="2132"/>
                    <a:pt x="11040" y="1834"/>
                  </a:cubicBezTo>
                  <a:cubicBezTo>
                    <a:pt x="10923" y="1671"/>
                    <a:pt x="10811" y="1518"/>
                    <a:pt x="10696" y="1372"/>
                  </a:cubicBezTo>
                  <a:cubicBezTo>
                    <a:pt x="10692" y="1368"/>
                    <a:pt x="10688" y="1364"/>
                    <a:pt x="10683" y="1361"/>
                  </a:cubicBezTo>
                  <a:cubicBezTo>
                    <a:pt x="10484" y="1173"/>
                    <a:pt x="10278" y="993"/>
                    <a:pt x="10069" y="815"/>
                  </a:cubicBezTo>
                  <a:cubicBezTo>
                    <a:pt x="9883" y="649"/>
                    <a:pt x="9683" y="499"/>
                    <a:pt x="9470" y="366"/>
                  </a:cubicBezTo>
                  <a:cubicBezTo>
                    <a:pt x="9377" y="312"/>
                    <a:pt x="9280" y="265"/>
                    <a:pt x="9182" y="225"/>
                  </a:cubicBezTo>
                  <a:cubicBezTo>
                    <a:pt x="9074" y="181"/>
                    <a:pt x="8958" y="142"/>
                    <a:pt x="8846" y="107"/>
                  </a:cubicBezTo>
                  <a:lnTo>
                    <a:pt x="8723" y="65"/>
                  </a:lnTo>
                  <a:cubicBezTo>
                    <a:pt x="8671" y="52"/>
                    <a:pt x="8623" y="27"/>
                    <a:pt x="8618" y="9"/>
                  </a:cubicBezTo>
                  <a:cubicBezTo>
                    <a:pt x="8601" y="9"/>
                    <a:pt x="8588" y="4"/>
                    <a:pt x="8572" y="4"/>
                  </a:cubicBezTo>
                  <a:lnTo>
                    <a:pt x="8530" y="1"/>
                  </a:ln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1"/>
            <p:cNvSpPr/>
            <p:nvPr/>
          </p:nvSpPr>
          <p:spPr>
            <a:xfrm>
              <a:off x="5127075" y="3934625"/>
              <a:ext cx="290000" cy="300200"/>
            </a:xfrm>
            <a:custGeom>
              <a:avLst/>
              <a:gdLst/>
              <a:ahLst/>
              <a:cxnLst/>
              <a:rect l="l" t="t" r="r" b="b"/>
              <a:pathLst>
                <a:path w="11600" h="12008" extrusionOk="0">
                  <a:moveTo>
                    <a:pt x="4048" y="0"/>
                  </a:moveTo>
                  <a:cubicBezTo>
                    <a:pt x="4009" y="10"/>
                    <a:pt x="3968" y="19"/>
                    <a:pt x="3929" y="33"/>
                  </a:cubicBezTo>
                  <a:cubicBezTo>
                    <a:pt x="3760" y="77"/>
                    <a:pt x="3608" y="160"/>
                    <a:pt x="3461" y="243"/>
                  </a:cubicBezTo>
                  <a:lnTo>
                    <a:pt x="3354" y="301"/>
                  </a:lnTo>
                  <a:cubicBezTo>
                    <a:pt x="3154" y="393"/>
                    <a:pt x="2976" y="476"/>
                    <a:pt x="2822" y="603"/>
                  </a:cubicBezTo>
                  <a:cubicBezTo>
                    <a:pt x="2636" y="757"/>
                    <a:pt x="2481" y="937"/>
                    <a:pt x="2349" y="1093"/>
                  </a:cubicBezTo>
                  <a:cubicBezTo>
                    <a:pt x="2165" y="1311"/>
                    <a:pt x="2008" y="1553"/>
                    <a:pt x="1867" y="1782"/>
                  </a:cubicBezTo>
                  <a:cubicBezTo>
                    <a:pt x="1797" y="1895"/>
                    <a:pt x="1736" y="2009"/>
                    <a:pt x="1673" y="2125"/>
                  </a:cubicBezTo>
                  <a:cubicBezTo>
                    <a:pt x="1602" y="2255"/>
                    <a:pt x="1529" y="2389"/>
                    <a:pt x="1449" y="2516"/>
                  </a:cubicBezTo>
                  <a:lnTo>
                    <a:pt x="1317" y="2706"/>
                  </a:lnTo>
                  <a:cubicBezTo>
                    <a:pt x="1155" y="2939"/>
                    <a:pt x="992" y="3171"/>
                    <a:pt x="854" y="3413"/>
                  </a:cubicBezTo>
                  <a:cubicBezTo>
                    <a:pt x="746" y="3603"/>
                    <a:pt x="650" y="3797"/>
                    <a:pt x="555" y="3990"/>
                  </a:cubicBezTo>
                  <a:cubicBezTo>
                    <a:pt x="469" y="4167"/>
                    <a:pt x="395" y="4348"/>
                    <a:pt x="334" y="4536"/>
                  </a:cubicBezTo>
                  <a:cubicBezTo>
                    <a:pt x="243" y="4857"/>
                    <a:pt x="171" y="5184"/>
                    <a:pt x="120" y="5515"/>
                  </a:cubicBezTo>
                  <a:cubicBezTo>
                    <a:pt x="87" y="5753"/>
                    <a:pt x="84" y="5987"/>
                    <a:pt x="79" y="6229"/>
                  </a:cubicBezTo>
                  <a:cubicBezTo>
                    <a:pt x="79" y="6340"/>
                    <a:pt x="74" y="6451"/>
                    <a:pt x="68" y="6564"/>
                  </a:cubicBezTo>
                  <a:cubicBezTo>
                    <a:pt x="62" y="6653"/>
                    <a:pt x="52" y="6742"/>
                    <a:pt x="40" y="6831"/>
                  </a:cubicBezTo>
                  <a:cubicBezTo>
                    <a:pt x="24" y="6968"/>
                    <a:pt x="7" y="7110"/>
                    <a:pt x="1" y="7246"/>
                  </a:cubicBezTo>
                  <a:cubicBezTo>
                    <a:pt x="1" y="7304"/>
                    <a:pt x="1" y="7357"/>
                    <a:pt x="4" y="7412"/>
                  </a:cubicBezTo>
                  <a:lnTo>
                    <a:pt x="4" y="7523"/>
                  </a:lnTo>
                  <a:cubicBezTo>
                    <a:pt x="4" y="7658"/>
                    <a:pt x="29" y="7783"/>
                    <a:pt x="59" y="7913"/>
                  </a:cubicBezTo>
                  <a:cubicBezTo>
                    <a:pt x="79" y="8053"/>
                    <a:pt x="92" y="8192"/>
                    <a:pt x="93" y="8331"/>
                  </a:cubicBezTo>
                  <a:cubicBezTo>
                    <a:pt x="95" y="8472"/>
                    <a:pt x="106" y="8611"/>
                    <a:pt x="124" y="8751"/>
                  </a:cubicBezTo>
                  <a:cubicBezTo>
                    <a:pt x="145" y="8849"/>
                    <a:pt x="170" y="8950"/>
                    <a:pt x="192" y="9051"/>
                  </a:cubicBezTo>
                  <a:lnTo>
                    <a:pt x="231" y="9208"/>
                  </a:lnTo>
                  <a:cubicBezTo>
                    <a:pt x="112" y="9285"/>
                    <a:pt x="48" y="9423"/>
                    <a:pt x="65" y="9563"/>
                  </a:cubicBezTo>
                  <a:cubicBezTo>
                    <a:pt x="109" y="9822"/>
                    <a:pt x="184" y="10075"/>
                    <a:pt x="286" y="10320"/>
                  </a:cubicBezTo>
                  <a:cubicBezTo>
                    <a:pt x="383" y="10567"/>
                    <a:pt x="539" y="10788"/>
                    <a:pt x="741" y="10960"/>
                  </a:cubicBezTo>
                  <a:cubicBezTo>
                    <a:pt x="1081" y="11250"/>
                    <a:pt x="1466" y="11481"/>
                    <a:pt x="1881" y="11644"/>
                  </a:cubicBezTo>
                  <a:cubicBezTo>
                    <a:pt x="2003" y="11691"/>
                    <a:pt x="2127" y="11730"/>
                    <a:pt x="2254" y="11762"/>
                  </a:cubicBezTo>
                  <a:cubicBezTo>
                    <a:pt x="2348" y="11782"/>
                    <a:pt x="2442" y="11791"/>
                    <a:pt x="2537" y="11791"/>
                  </a:cubicBezTo>
                  <a:cubicBezTo>
                    <a:pt x="2661" y="11791"/>
                    <a:pt x="2783" y="11776"/>
                    <a:pt x="2902" y="11743"/>
                  </a:cubicBezTo>
                  <a:cubicBezTo>
                    <a:pt x="3085" y="11696"/>
                    <a:pt x="3262" y="11625"/>
                    <a:pt x="3428" y="11536"/>
                  </a:cubicBezTo>
                  <a:cubicBezTo>
                    <a:pt x="3603" y="11438"/>
                    <a:pt x="3741" y="11283"/>
                    <a:pt x="3818" y="11098"/>
                  </a:cubicBezTo>
                  <a:cubicBezTo>
                    <a:pt x="3935" y="11140"/>
                    <a:pt x="4048" y="11190"/>
                    <a:pt x="4156" y="11251"/>
                  </a:cubicBezTo>
                  <a:cubicBezTo>
                    <a:pt x="4333" y="11347"/>
                    <a:pt x="4508" y="11436"/>
                    <a:pt x="4684" y="11525"/>
                  </a:cubicBezTo>
                  <a:lnTo>
                    <a:pt x="4773" y="11571"/>
                  </a:lnTo>
                  <a:lnTo>
                    <a:pt x="4865" y="11618"/>
                  </a:lnTo>
                  <a:cubicBezTo>
                    <a:pt x="5031" y="11704"/>
                    <a:pt x="5199" y="11787"/>
                    <a:pt x="5376" y="11848"/>
                  </a:cubicBezTo>
                  <a:cubicBezTo>
                    <a:pt x="5490" y="11890"/>
                    <a:pt x="5609" y="11924"/>
                    <a:pt x="5728" y="11946"/>
                  </a:cubicBezTo>
                  <a:cubicBezTo>
                    <a:pt x="5870" y="11970"/>
                    <a:pt x="6013" y="11982"/>
                    <a:pt x="6155" y="11995"/>
                  </a:cubicBezTo>
                  <a:cubicBezTo>
                    <a:pt x="6276" y="12001"/>
                    <a:pt x="6398" y="12007"/>
                    <a:pt x="6520" y="12007"/>
                  </a:cubicBezTo>
                  <a:cubicBezTo>
                    <a:pt x="6652" y="12003"/>
                    <a:pt x="6782" y="11982"/>
                    <a:pt x="6910" y="11951"/>
                  </a:cubicBezTo>
                  <a:cubicBezTo>
                    <a:pt x="7054" y="11915"/>
                    <a:pt x="7190" y="11852"/>
                    <a:pt x="7311" y="11768"/>
                  </a:cubicBezTo>
                  <a:cubicBezTo>
                    <a:pt x="7417" y="11701"/>
                    <a:pt x="7519" y="11602"/>
                    <a:pt x="7618" y="11484"/>
                  </a:cubicBezTo>
                  <a:lnTo>
                    <a:pt x="7759" y="11325"/>
                  </a:lnTo>
                  <a:cubicBezTo>
                    <a:pt x="7823" y="11337"/>
                    <a:pt x="7893" y="11353"/>
                    <a:pt x="7964" y="11372"/>
                  </a:cubicBezTo>
                  <a:cubicBezTo>
                    <a:pt x="8094" y="11420"/>
                    <a:pt x="8216" y="11486"/>
                    <a:pt x="8340" y="11555"/>
                  </a:cubicBezTo>
                  <a:cubicBezTo>
                    <a:pt x="8413" y="11596"/>
                    <a:pt x="8490" y="11636"/>
                    <a:pt x="8567" y="11672"/>
                  </a:cubicBezTo>
                  <a:cubicBezTo>
                    <a:pt x="8809" y="11790"/>
                    <a:pt x="9077" y="11845"/>
                    <a:pt x="9411" y="11845"/>
                  </a:cubicBezTo>
                  <a:cubicBezTo>
                    <a:pt x="9880" y="11845"/>
                    <a:pt x="10243" y="11727"/>
                    <a:pt x="10489" y="11491"/>
                  </a:cubicBezTo>
                  <a:cubicBezTo>
                    <a:pt x="10613" y="11369"/>
                    <a:pt x="10708" y="11218"/>
                    <a:pt x="10796" y="11074"/>
                  </a:cubicBezTo>
                  <a:cubicBezTo>
                    <a:pt x="10856" y="10977"/>
                    <a:pt x="10893" y="10861"/>
                    <a:pt x="10929" y="10753"/>
                  </a:cubicBezTo>
                  <a:cubicBezTo>
                    <a:pt x="11025" y="10465"/>
                    <a:pt x="11047" y="10229"/>
                    <a:pt x="11070" y="10002"/>
                  </a:cubicBezTo>
                  <a:cubicBezTo>
                    <a:pt x="11100" y="9740"/>
                    <a:pt x="11144" y="9491"/>
                    <a:pt x="11184" y="9236"/>
                  </a:cubicBezTo>
                  <a:cubicBezTo>
                    <a:pt x="11239" y="8923"/>
                    <a:pt x="11266" y="8629"/>
                    <a:pt x="11291" y="8339"/>
                  </a:cubicBezTo>
                  <a:cubicBezTo>
                    <a:pt x="11311" y="8096"/>
                    <a:pt x="11333" y="7855"/>
                    <a:pt x="11369" y="7616"/>
                  </a:cubicBezTo>
                  <a:cubicBezTo>
                    <a:pt x="11368" y="7603"/>
                    <a:pt x="11366" y="7592"/>
                    <a:pt x="11364" y="7578"/>
                  </a:cubicBezTo>
                  <a:lnTo>
                    <a:pt x="11357" y="7492"/>
                  </a:lnTo>
                  <a:lnTo>
                    <a:pt x="11346" y="7400"/>
                  </a:lnTo>
                  <a:cubicBezTo>
                    <a:pt x="11327" y="7231"/>
                    <a:pt x="11324" y="7058"/>
                    <a:pt x="11333" y="6809"/>
                  </a:cubicBezTo>
                  <a:cubicBezTo>
                    <a:pt x="11343" y="6626"/>
                    <a:pt x="11349" y="6435"/>
                    <a:pt x="11413" y="6263"/>
                  </a:cubicBezTo>
                  <a:cubicBezTo>
                    <a:pt x="11438" y="6185"/>
                    <a:pt x="11480" y="6084"/>
                    <a:pt x="11549" y="6009"/>
                  </a:cubicBezTo>
                  <a:lnTo>
                    <a:pt x="11563" y="5850"/>
                  </a:lnTo>
                  <a:cubicBezTo>
                    <a:pt x="11573" y="5760"/>
                    <a:pt x="11584" y="5670"/>
                    <a:pt x="11588" y="5580"/>
                  </a:cubicBezTo>
                  <a:cubicBezTo>
                    <a:pt x="11599" y="5430"/>
                    <a:pt x="11598" y="5280"/>
                    <a:pt x="11582" y="5129"/>
                  </a:cubicBezTo>
                  <a:cubicBezTo>
                    <a:pt x="11566" y="4962"/>
                    <a:pt x="11540" y="4796"/>
                    <a:pt x="11502" y="4633"/>
                  </a:cubicBezTo>
                  <a:cubicBezTo>
                    <a:pt x="11480" y="4516"/>
                    <a:pt x="11447" y="4403"/>
                    <a:pt x="11404" y="4293"/>
                  </a:cubicBezTo>
                  <a:cubicBezTo>
                    <a:pt x="11364" y="4179"/>
                    <a:pt x="11336" y="4084"/>
                    <a:pt x="11305" y="3986"/>
                  </a:cubicBezTo>
                  <a:lnTo>
                    <a:pt x="11255" y="3821"/>
                  </a:lnTo>
                  <a:cubicBezTo>
                    <a:pt x="11170" y="3534"/>
                    <a:pt x="11031" y="3268"/>
                    <a:pt x="10896" y="3013"/>
                  </a:cubicBezTo>
                  <a:lnTo>
                    <a:pt x="10798" y="2809"/>
                  </a:lnTo>
                  <a:cubicBezTo>
                    <a:pt x="10699" y="2674"/>
                    <a:pt x="10591" y="2537"/>
                    <a:pt x="10469" y="2394"/>
                  </a:cubicBezTo>
                  <a:cubicBezTo>
                    <a:pt x="10211" y="2103"/>
                    <a:pt x="9927" y="1802"/>
                    <a:pt x="9608" y="1560"/>
                  </a:cubicBezTo>
                  <a:cubicBezTo>
                    <a:pt x="9426" y="1413"/>
                    <a:pt x="9230" y="1273"/>
                    <a:pt x="9018" y="1117"/>
                  </a:cubicBezTo>
                  <a:lnTo>
                    <a:pt x="8864" y="1005"/>
                  </a:lnTo>
                  <a:cubicBezTo>
                    <a:pt x="8668" y="877"/>
                    <a:pt x="8474" y="752"/>
                    <a:pt x="8269" y="644"/>
                  </a:cubicBezTo>
                  <a:cubicBezTo>
                    <a:pt x="8100" y="551"/>
                    <a:pt x="7925" y="481"/>
                    <a:pt x="7746" y="410"/>
                  </a:cubicBezTo>
                  <a:cubicBezTo>
                    <a:pt x="7467" y="321"/>
                    <a:pt x="7190" y="238"/>
                    <a:pt x="6910" y="168"/>
                  </a:cubicBezTo>
                  <a:cubicBezTo>
                    <a:pt x="6588" y="85"/>
                    <a:pt x="6309" y="35"/>
                    <a:pt x="6060" y="14"/>
                  </a:cubicBezTo>
                  <a:cubicBezTo>
                    <a:pt x="5964" y="8"/>
                    <a:pt x="5869" y="2"/>
                    <a:pt x="5772" y="2"/>
                  </a:cubicBezTo>
                  <a:cubicBezTo>
                    <a:pt x="5763" y="2"/>
                    <a:pt x="5754" y="1"/>
                    <a:pt x="5745" y="1"/>
                  </a:cubicBezTo>
                  <a:cubicBezTo>
                    <a:pt x="5702" y="1"/>
                    <a:pt x="5661" y="4"/>
                    <a:pt x="5620" y="8"/>
                  </a:cubicBezTo>
                  <a:lnTo>
                    <a:pt x="5617" y="7"/>
                  </a:lnTo>
                  <a:cubicBezTo>
                    <a:pt x="5440" y="16"/>
                    <a:pt x="5265" y="35"/>
                    <a:pt x="5089" y="60"/>
                  </a:cubicBezTo>
                  <a:cubicBezTo>
                    <a:pt x="5003" y="71"/>
                    <a:pt x="4914" y="86"/>
                    <a:pt x="4828" y="102"/>
                  </a:cubicBezTo>
                  <a:lnTo>
                    <a:pt x="4591" y="141"/>
                  </a:lnTo>
                  <a:cubicBezTo>
                    <a:pt x="4527" y="155"/>
                    <a:pt x="4463" y="165"/>
                    <a:pt x="4399" y="166"/>
                  </a:cubicBezTo>
                  <a:cubicBezTo>
                    <a:pt x="4363" y="165"/>
                    <a:pt x="4325" y="158"/>
                    <a:pt x="4291" y="147"/>
                  </a:cubicBezTo>
                  <a:cubicBezTo>
                    <a:pt x="4198" y="121"/>
                    <a:pt x="4114" y="71"/>
                    <a:pt x="4048"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1"/>
            <p:cNvSpPr/>
            <p:nvPr/>
          </p:nvSpPr>
          <p:spPr>
            <a:xfrm>
              <a:off x="4002100" y="3070375"/>
              <a:ext cx="347100" cy="762825"/>
            </a:xfrm>
            <a:custGeom>
              <a:avLst/>
              <a:gdLst/>
              <a:ahLst/>
              <a:cxnLst/>
              <a:rect l="l" t="t" r="r" b="b"/>
              <a:pathLst>
                <a:path w="13884" h="30513" extrusionOk="0">
                  <a:moveTo>
                    <a:pt x="4372" y="575"/>
                  </a:moveTo>
                  <a:cubicBezTo>
                    <a:pt x="4376" y="595"/>
                    <a:pt x="4378" y="616"/>
                    <a:pt x="4381" y="637"/>
                  </a:cubicBezTo>
                  <a:cubicBezTo>
                    <a:pt x="4378" y="616"/>
                    <a:pt x="4375" y="595"/>
                    <a:pt x="4372" y="575"/>
                  </a:cubicBezTo>
                  <a:close/>
                  <a:moveTo>
                    <a:pt x="4970" y="3664"/>
                  </a:moveTo>
                  <a:cubicBezTo>
                    <a:pt x="4971" y="3671"/>
                    <a:pt x="4971" y="3678"/>
                    <a:pt x="4972" y="3684"/>
                  </a:cubicBezTo>
                  <a:lnTo>
                    <a:pt x="4972" y="3684"/>
                  </a:lnTo>
                  <a:cubicBezTo>
                    <a:pt x="4971" y="3679"/>
                    <a:pt x="4971" y="3674"/>
                    <a:pt x="4970" y="3669"/>
                  </a:cubicBezTo>
                  <a:lnTo>
                    <a:pt x="4970" y="3664"/>
                  </a:lnTo>
                  <a:close/>
                  <a:moveTo>
                    <a:pt x="4979" y="3739"/>
                  </a:moveTo>
                  <a:lnTo>
                    <a:pt x="4979" y="3739"/>
                  </a:lnTo>
                  <a:cubicBezTo>
                    <a:pt x="4979" y="3741"/>
                    <a:pt x="4979" y="3742"/>
                    <a:pt x="4980" y="3743"/>
                  </a:cubicBezTo>
                  <a:lnTo>
                    <a:pt x="4980" y="3743"/>
                  </a:lnTo>
                  <a:cubicBezTo>
                    <a:pt x="4979" y="3743"/>
                    <a:pt x="4979" y="3742"/>
                    <a:pt x="4979" y="3742"/>
                  </a:cubicBezTo>
                  <a:cubicBezTo>
                    <a:pt x="4979" y="3741"/>
                    <a:pt x="4979" y="3740"/>
                    <a:pt x="4979" y="3739"/>
                  </a:cubicBezTo>
                  <a:close/>
                  <a:moveTo>
                    <a:pt x="3924" y="0"/>
                  </a:moveTo>
                  <a:cubicBezTo>
                    <a:pt x="3822" y="0"/>
                    <a:pt x="3724" y="22"/>
                    <a:pt x="3631" y="64"/>
                  </a:cubicBezTo>
                  <a:cubicBezTo>
                    <a:pt x="3398" y="157"/>
                    <a:pt x="3183" y="307"/>
                    <a:pt x="2981" y="454"/>
                  </a:cubicBezTo>
                  <a:cubicBezTo>
                    <a:pt x="2812" y="575"/>
                    <a:pt x="2643" y="697"/>
                    <a:pt x="2471" y="814"/>
                  </a:cubicBezTo>
                  <a:cubicBezTo>
                    <a:pt x="2258" y="963"/>
                    <a:pt x="2045" y="1112"/>
                    <a:pt x="1837" y="1267"/>
                  </a:cubicBezTo>
                  <a:lnTo>
                    <a:pt x="1834" y="1267"/>
                  </a:lnTo>
                  <a:cubicBezTo>
                    <a:pt x="1647" y="1358"/>
                    <a:pt x="1469" y="1455"/>
                    <a:pt x="1287" y="1552"/>
                  </a:cubicBezTo>
                  <a:cubicBezTo>
                    <a:pt x="1110" y="1644"/>
                    <a:pt x="932" y="1730"/>
                    <a:pt x="766" y="1835"/>
                  </a:cubicBezTo>
                  <a:cubicBezTo>
                    <a:pt x="688" y="1887"/>
                    <a:pt x="609" y="1939"/>
                    <a:pt x="530" y="1992"/>
                  </a:cubicBezTo>
                  <a:cubicBezTo>
                    <a:pt x="453" y="2043"/>
                    <a:pt x="384" y="2104"/>
                    <a:pt x="309" y="2161"/>
                  </a:cubicBezTo>
                  <a:cubicBezTo>
                    <a:pt x="246" y="2206"/>
                    <a:pt x="195" y="2263"/>
                    <a:pt x="152" y="2327"/>
                  </a:cubicBezTo>
                  <a:cubicBezTo>
                    <a:pt x="112" y="2372"/>
                    <a:pt x="82" y="2425"/>
                    <a:pt x="68" y="2483"/>
                  </a:cubicBezTo>
                  <a:cubicBezTo>
                    <a:pt x="16" y="2605"/>
                    <a:pt x="0" y="2735"/>
                    <a:pt x="38" y="2861"/>
                  </a:cubicBezTo>
                  <a:cubicBezTo>
                    <a:pt x="65" y="2948"/>
                    <a:pt x="116" y="3014"/>
                    <a:pt x="173" y="3083"/>
                  </a:cubicBezTo>
                  <a:cubicBezTo>
                    <a:pt x="177" y="3089"/>
                    <a:pt x="180" y="3096"/>
                    <a:pt x="184" y="3103"/>
                  </a:cubicBezTo>
                  <a:cubicBezTo>
                    <a:pt x="205" y="3169"/>
                    <a:pt x="221" y="3238"/>
                    <a:pt x="237" y="3304"/>
                  </a:cubicBezTo>
                  <a:cubicBezTo>
                    <a:pt x="248" y="3355"/>
                    <a:pt x="257" y="3407"/>
                    <a:pt x="268" y="3459"/>
                  </a:cubicBezTo>
                  <a:cubicBezTo>
                    <a:pt x="262" y="3701"/>
                    <a:pt x="268" y="3943"/>
                    <a:pt x="281" y="4182"/>
                  </a:cubicBezTo>
                  <a:cubicBezTo>
                    <a:pt x="301" y="4520"/>
                    <a:pt x="321" y="4857"/>
                    <a:pt x="357" y="5192"/>
                  </a:cubicBezTo>
                  <a:cubicBezTo>
                    <a:pt x="422" y="5846"/>
                    <a:pt x="523" y="6491"/>
                    <a:pt x="631" y="7137"/>
                  </a:cubicBezTo>
                  <a:cubicBezTo>
                    <a:pt x="738" y="7746"/>
                    <a:pt x="868" y="8353"/>
                    <a:pt x="996" y="8957"/>
                  </a:cubicBezTo>
                  <a:cubicBezTo>
                    <a:pt x="1020" y="9069"/>
                    <a:pt x="1046" y="9180"/>
                    <a:pt x="1070" y="9289"/>
                  </a:cubicBezTo>
                  <a:cubicBezTo>
                    <a:pt x="1078" y="9328"/>
                    <a:pt x="1085" y="9369"/>
                    <a:pt x="1092" y="9410"/>
                  </a:cubicBezTo>
                  <a:cubicBezTo>
                    <a:pt x="1146" y="9706"/>
                    <a:pt x="1223" y="10000"/>
                    <a:pt x="1297" y="10295"/>
                  </a:cubicBezTo>
                  <a:cubicBezTo>
                    <a:pt x="1305" y="10327"/>
                    <a:pt x="1312" y="10360"/>
                    <a:pt x="1322" y="10393"/>
                  </a:cubicBezTo>
                  <a:cubicBezTo>
                    <a:pt x="1303" y="10468"/>
                    <a:pt x="1291" y="10545"/>
                    <a:pt x="1283" y="10623"/>
                  </a:cubicBezTo>
                  <a:lnTo>
                    <a:pt x="1264" y="10756"/>
                  </a:lnTo>
                  <a:cubicBezTo>
                    <a:pt x="1264" y="10860"/>
                    <a:pt x="1270" y="10961"/>
                    <a:pt x="1283" y="11063"/>
                  </a:cubicBezTo>
                  <a:cubicBezTo>
                    <a:pt x="1306" y="11306"/>
                    <a:pt x="1356" y="11545"/>
                    <a:pt x="1399" y="11782"/>
                  </a:cubicBezTo>
                  <a:cubicBezTo>
                    <a:pt x="1466" y="12150"/>
                    <a:pt x="1555" y="12516"/>
                    <a:pt x="1652" y="12876"/>
                  </a:cubicBezTo>
                  <a:cubicBezTo>
                    <a:pt x="1765" y="13293"/>
                    <a:pt x="1881" y="13705"/>
                    <a:pt x="1990" y="14119"/>
                  </a:cubicBezTo>
                  <a:cubicBezTo>
                    <a:pt x="2026" y="14243"/>
                    <a:pt x="2072" y="14372"/>
                    <a:pt x="2111" y="14497"/>
                  </a:cubicBezTo>
                  <a:cubicBezTo>
                    <a:pt x="2188" y="14732"/>
                    <a:pt x="2260" y="14966"/>
                    <a:pt x="2333" y="15201"/>
                  </a:cubicBezTo>
                  <a:cubicBezTo>
                    <a:pt x="2446" y="15550"/>
                    <a:pt x="2573" y="15892"/>
                    <a:pt x="2695" y="16236"/>
                  </a:cubicBezTo>
                  <a:cubicBezTo>
                    <a:pt x="2938" y="16909"/>
                    <a:pt x="3182" y="17584"/>
                    <a:pt x="3467" y="18242"/>
                  </a:cubicBezTo>
                  <a:cubicBezTo>
                    <a:pt x="3512" y="18347"/>
                    <a:pt x="3559" y="18450"/>
                    <a:pt x="3605" y="18555"/>
                  </a:cubicBezTo>
                  <a:cubicBezTo>
                    <a:pt x="3605" y="18560"/>
                    <a:pt x="3603" y="18563"/>
                    <a:pt x="3601" y="18568"/>
                  </a:cubicBezTo>
                  <a:cubicBezTo>
                    <a:pt x="3570" y="18683"/>
                    <a:pt x="3598" y="18779"/>
                    <a:pt x="3642" y="18881"/>
                  </a:cubicBezTo>
                  <a:cubicBezTo>
                    <a:pt x="3753" y="19133"/>
                    <a:pt x="3868" y="19380"/>
                    <a:pt x="3985" y="19627"/>
                  </a:cubicBezTo>
                  <a:cubicBezTo>
                    <a:pt x="3987" y="19659"/>
                    <a:pt x="3991" y="19690"/>
                    <a:pt x="3999" y="19721"/>
                  </a:cubicBezTo>
                  <a:cubicBezTo>
                    <a:pt x="4087" y="20008"/>
                    <a:pt x="4176" y="20287"/>
                    <a:pt x="4297" y="20561"/>
                  </a:cubicBezTo>
                  <a:cubicBezTo>
                    <a:pt x="4391" y="20769"/>
                    <a:pt x="4486" y="20977"/>
                    <a:pt x="4588" y="21181"/>
                  </a:cubicBezTo>
                  <a:cubicBezTo>
                    <a:pt x="4729" y="21455"/>
                    <a:pt x="4867" y="21727"/>
                    <a:pt x="5006" y="22001"/>
                  </a:cubicBezTo>
                  <a:cubicBezTo>
                    <a:pt x="5115" y="22209"/>
                    <a:pt x="5236" y="22413"/>
                    <a:pt x="5352" y="22618"/>
                  </a:cubicBezTo>
                  <a:cubicBezTo>
                    <a:pt x="5479" y="22843"/>
                    <a:pt x="5610" y="23064"/>
                    <a:pt x="5743" y="23285"/>
                  </a:cubicBezTo>
                  <a:cubicBezTo>
                    <a:pt x="5865" y="23488"/>
                    <a:pt x="5988" y="23687"/>
                    <a:pt x="6113" y="23886"/>
                  </a:cubicBezTo>
                  <a:cubicBezTo>
                    <a:pt x="6169" y="23988"/>
                    <a:pt x="6226" y="24088"/>
                    <a:pt x="6283" y="24188"/>
                  </a:cubicBezTo>
                  <a:cubicBezTo>
                    <a:pt x="6449" y="24476"/>
                    <a:pt x="6619" y="24763"/>
                    <a:pt x="6789" y="25048"/>
                  </a:cubicBezTo>
                  <a:cubicBezTo>
                    <a:pt x="6864" y="25175"/>
                    <a:pt x="6946" y="25301"/>
                    <a:pt x="7021" y="25430"/>
                  </a:cubicBezTo>
                  <a:cubicBezTo>
                    <a:pt x="7159" y="25651"/>
                    <a:pt x="7287" y="25871"/>
                    <a:pt x="7462" y="26062"/>
                  </a:cubicBezTo>
                  <a:cubicBezTo>
                    <a:pt x="7533" y="26143"/>
                    <a:pt x="7642" y="26184"/>
                    <a:pt x="7748" y="26184"/>
                  </a:cubicBezTo>
                  <a:cubicBezTo>
                    <a:pt x="7784" y="26184"/>
                    <a:pt x="7819" y="26179"/>
                    <a:pt x="7852" y="26170"/>
                  </a:cubicBezTo>
                  <a:cubicBezTo>
                    <a:pt x="7906" y="26242"/>
                    <a:pt x="7960" y="26314"/>
                    <a:pt x="8017" y="26385"/>
                  </a:cubicBezTo>
                  <a:cubicBezTo>
                    <a:pt x="8200" y="26612"/>
                    <a:pt x="8388" y="26830"/>
                    <a:pt x="8583" y="27050"/>
                  </a:cubicBezTo>
                  <a:cubicBezTo>
                    <a:pt x="8790" y="27285"/>
                    <a:pt x="9008" y="27517"/>
                    <a:pt x="9225" y="27744"/>
                  </a:cubicBezTo>
                  <a:cubicBezTo>
                    <a:pt x="9467" y="27996"/>
                    <a:pt x="9712" y="28243"/>
                    <a:pt x="9961" y="28488"/>
                  </a:cubicBezTo>
                  <a:cubicBezTo>
                    <a:pt x="10068" y="28586"/>
                    <a:pt x="10173" y="28683"/>
                    <a:pt x="10279" y="28780"/>
                  </a:cubicBezTo>
                  <a:cubicBezTo>
                    <a:pt x="10339" y="28832"/>
                    <a:pt x="10400" y="28882"/>
                    <a:pt x="10464" y="28931"/>
                  </a:cubicBezTo>
                  <a:cubicBezTo>
                    <a:pt x="10511" y="28973"/>
                    <a:pt x="10561" y="29007"/>
                    <a:pt x="10611" y="29047"/>
                  </a:cubicBezTo>
                  <a:cubicBezTo>
                    <a:pt x="10672" y="29090"/>
                    <a:pt x="10741" y="29112"/>
                    <a:pt x="10808" y="29139"/>
                  </a:cubicBezTo>
                  <a:cubicBezTo>
                    <a:pt x="10844" y="29152"/>
                    <a:pt x="10882" y="29158"/>
                    <a:pt x="10919" y="29158"/>
                  </a:cubicBezTo>
                  <a:cubicBezTo>
                    <a:pt x="10963" y="29158"/>
                    <a:pt x="11006" y="29150"/>
                    <a:pt x="11048" y="29133"/>
                  </a:cubicBezTo>
                  <a:cubicBezTo>
                    <a:pt x="11079" y="29158"/>
                    <a:pt x="11110" y="29183"/>
                    <a:pt x="11140" y="29208"/>
                  </a:cubicBezTo>
                  <a:cubicBezTo>
                    <a:pt x="11208" y="29263"/>
                    <a:pt x="11303" y="29352"/>
                    <a:pt x="11380" y="29397"/>
                  </a:cubicBezTo>
                  <a:cubicBezTo>
                    <a:pt x="11462" y="29445"/>
                    <a:pt x="11549" y="29471"/>
                    <a:pt x="11635" y="29471"/>
                  </a:cubicBezTo>
                  <a:cubicBezTo>
                    <a:pt x="11721" y="29471"/>
                    <a:pt x="11805" y="29446"/>
                    <a:pt x="11882" y="29389"/>
                  </a:cubicBezTo>
                  <a:cubicBezTo>
                    <a:pt x="12001" y="29494"/>
                    <a:pt x="12125" y="29596"/>
                    <a:pt x="12246" y="29701"/>
                  </a:cubicBezTo>
                  <a:cubicBezTo>
                    <a:pt x="12424" y="29854"/>
                    <a:pt x="12607" y="30003"/>
                    <a:pt x="12792" y="30150"/>
                  </a:cubicBezTo>
                  <a:cubicBezTo>
                    <a:pt x="12884" y="30224"/>
                    <a:pt x="12980" y="30294"/>
                    <a:pt x="13075" y="30362"/>
                  </a:cubicBezTo>
                  <a:cubicBezTo>
                    <a:pt x="13186" y="30434"/>
                    <a:pt x="13309" y="30512"/>
                    <a:pt x="13446" y="30512"/>
                  </a:cubicBezTo>
                  <a:cubicBezTo>
                    <a:pt x="13452" y="30512"/>
                    <a:pt x="13457" y="30512"/>
                    <a:pt x="13462" y="30512"/>
                  </a:cubicBezTo>
                  <a:cubicBezTo>
                    <a:pt x="13638" y="30498"/>
                    <a:pt x="13816" y="30393"/>
                    <a:pt x="13855" y="30211"/>
                  </a:cubicBezTo>
                  <a:cubicBezTo>
                    <a:pt x="13883" y="30089"/>
                    <a:pt x="13877" y="29967"/>
                    <a:pt x="13810" y="29859"/>
                  </a:cubicBezTo>
                  <a:cubicBezTo>
                    <a:pt x="13771" y="29795"/>
                    <a:pt x="13727" y="29734"/>
                    <a:pt x="13677" y="29678"/>
                  </a:cubicBezTo>
                  <a:cubicBezTo>
                    <a:pt x="13641" y="29638"/>
                    <a:pt x="13600" y="29606"/>
                    <a:pt x="13558" y="29576"/>
                  </a:cubicBezTo>
                  <a:cubicBezTo>
                    <a:pt x="13548" y="29565"/>
                    <a:pt x="13539" y="29554"/>
                    <a:pt x="13528" y="29543"/>
                  </a:cubicBezTo>
                  <a:cubicBezTo>
                    <a:pt x="13475" y="29472"/>
                    <a:pt x="13417" y="29407"/>
                    <a:pt x="13359" y="29339"/>
                  </a:cubicBezTo>
                  <a:cubicBezTo>
                    <a:pt x="13323" y="29294"/>
                    <a:pt x="13284" y="29253"/>
                    <a:pt x="13245" y="29214"/>
                  </a:cubicBezTo>
                  <a:cubicBezTo>
                    <a:pt x="13174" y="29103"/>
                    <a:pt x="13105" y="28995"/>
                    <a:pt x="13035" y="28885"/>
                  </a:cubicBezTo>
                  <a:cubicBezTo>
                    <a:pt x="12873" y="28640"/>
                    <a:pt x="12704" y="28395"/>
                    <a:pt x="12543" y="28151"/>
                  </a:cubicBezTo>
                  <a:cubicBezTo>
                    <a:pt x="12347" y="27850"/>
                    <a:pt x="12159" y="27550"/>
                    <a:pt x="11973" y="27248"/>
                  </a:cubicBezTo>
                  <a:cubicBezTo>
                    <a:pt x="11807" y="26975"/>
                    <a:pt x="11654" y="26700"/>
                    <a:pt x="11496" y="26419"/>
                  </a:cubicBezTo>
                  <a:cubicBezTo>
                    <a:pt x="11353" y="26172"/>
                    <a:pt x="11223" y="25909"/>
                    <a:pt x="11092" y="25651"/>
                  </a:cubicBezTo>
                  <a:cubicBezTo>
                    <a:pt x="10927" y="25316"/>
                    <a:pt x="10760" y="24976"/>
                    <a:pt x="10599" y="24636"/>
                  </a:cubicBezTo>
                  <a:cubicBezTo>
                    <a:pt x="10384" y="24188"/>
                    <a:pt x="10176" y="23742"/>
                    <a:pt x="9977" y="23291"/>
                  </a:cubicBezTo>
                  <a:cubicBezTo>
                    <a:pt x="9944" y="23197"/>
                    <a:pt x="9910" y="23103"/>
                    <a:pt x="9877" y="23009"/>
                  </a:cubicBezTo>
                  <a:cubicBezTo>
                    <a:pt x="9780" y="22742"/>
                    <a:pt x="9675" y="22477"/>
                    <a:pt x="9573" y="22208"/>
                  </a:cubicBezTo>
                  <a:cubicBezTo>
                    <a:pt x="9412" y="21787"/>
                    <a:pt x="9254" y="21369"/>
                    <a:pt x="9094" y="20947"/>
                  </a:cubicBezTo>
                  <a:cubicBezTo>
                    <a:pt x="9072" y="20893"/>
                    <a:pt x="9053" y="20838"/>
                    <a:pt x="9033" y="20781"/>
                  </a:cubicBezTo>
                  <a:lnTo>
                    <a:pt x="9030" y="20775"/>
                  </a:lnTo>
                  <a:cubicBezTo>
                    <a:pt x="8947" y="20512"/>
                    <a:pt x="8861" y="20251"/>
                    <a:pt x="8800" y="19983"/>
                  </a:cubicBezTo>
                  <a:cubicBezTo>
                    <a:pt x="8781" y="19898"/>
                    <a:pt x="8731" y="19823"/>
                    <a:pt x="8662" y="19773"/>
                  </a:cubicBezTo>
                  <a:cubicBezTo>
                    <a:pt x="8655" y="19754"/>
                    <a:pt x="8648" y="19734"/>
                    <a:pt x="8641" y="19715"/>
                  </a:cubicBezTo>
                  <a:cubicBezTo>
                    <a:pt x="8562" y="19494"/>
                    <a:pt x="8482" y="19277"/>
                    <a:pt x="8402" y="19056"/>
                  </a:cubicBezTo>
                  <a:cubicBezTo>
                    <a:pt x="8366" y="18964"/>
                    <a:pt x="8335" y="18871"/>
                    <a:pt x="8299" y="18782"/>
                  </a:cubicBezTo>
                  <a:cubicBezTo>
                    <a:pt x="8277" y="18721"/>
                    <a:pt x="8258" y="18665"/>
                    <a:pt x="8239" y="18599"/>
                  </a:cubicBezTo>
                  <a:cubicBezTo>
                    <a:pt x="8209" y="18536"/>
                    <a:pt x="8184" y="18472"/>
                    <a:pt x="8153" y="18408"/>
                  </a:cubicBezTo>
                  <a:cubicBezTo>
                    <a:pt x="8120" y="18358"/>
                    <a:pt x="8081" y="18311"/>
                    <a:pt x="8037" y="18268"/>
                  </a:cubicBezTo>
                  <a:cubicBezTo>
                    <a:pt x="8025" y="18254"/>
                    <a:pt x="8010" y="18242"/>
                    <a:pt x="7996" y="18231"/>
                  </a:cubicBezTo>
                  <a:cubicBezTo>
                    <a:pt x="7921" y="18024"/>
                    <a:pt x="7841" y="17819"/>
                    <a:pt x="7760" y="17616"/>
                  </a:cubicBezTo>
                  <a:cubicBezTo>
                    <a:pt x="7736" y="17551"/>
                    <a:pt x="7700" y="17493"/>
                    <a:pt x="7657" y="17442"/>
                  </a:cubicBezTo>
                  <a:cubicBezTo>
                    <a:pt x="7586" y="17157"/>
                    <a:pt x="7511" y="16873"/>
                    <a:pt x="7441" y="16589"/>
                  </a:cubicBezTo>
                  <a:cubicBezTo>
                    <a:pt x="7278" y="15947"/>
                    <a:pt x="7112" y="15305"/>
                    <a:pt x="6955" y="14663"/>
                  </a:cubicBezTo>
                  <a:cubicBezTo>
                    <a:pt x="6932" y="14567"/>
                    <a:pt x="6908" y="14472"/>
                    <a:pt x="6885" y="14375"/>
                  </a:cubicBezTo>
                  <a:cubicBezTo>
                    <a:pt x="6795" y="13921"/>
                    <a:pt x="6712" y="13465"/>
                    <a:pt x="6629" y="13009"/>
                  </a:cubicBezTo>
                  <a:cubicBezTo>
                    <a:pt x="6470" y="12142"/>
                    <a:pt x="6324" y="11275"/>
                    <a:pt x="6196" y="10406"/>
                  </a:cubicBezTo>
                  <a:cubicBezTo>
                    <a:pt x="6182" y="10252"/>
                    <a:pt x="6164" y="10097"/>
                    <a:pt x="6141" y="9942"/>
                  </a:cubicBezTo>
                  <a:cubicBezTo>
                    <a:pt x="6125" y="9822"/>
                    <a:pt x="6058" y="9707"/>
                    <a:pt x="5978" y="9618"/>
                  </a:cubicBezTo>
                  <a:cubicBezTo>
                    <a:pt x="5972" y="9609"/>
                    <a:pt x="5963" y="9601"/>
                    <a:pt x="5955" y="9593"/>
                  </a:cubicBezTo>
                  <a:cubicBezTo>
                    <a:pt x="5944" y="9479"/>
                    <a:pt x="5925" y="9363"/>
                    <a:pt x="5911" y="9250"/>
                  </a:cubicBezTo>
                  <a:cubicBezTo>
                    <a:pt x="5886" y="9058"/>
                    <a:pt x="5853" y="8870"/>
                    <a:pt x="5818" y="8682"/>
                  </a:cubicBezTo>
                  <a:cubicBezTo>
                    <a:pt x="5768" y="8391"/>
                    <a:pt x="5710" y="8101"/>
                    <a:pt x="5656" y="7810"/>
                  </a:cubicBezTo>
                  <a:cubicBezTo>
                    <a:pt x="5566" y="7332"/>
                    <a:pt x="5477" y="6855"/>
                    <a:pt x="5388" y="6376"/>
                  </a:cubicBezTo>
                  <a:cubicBezTo>
                    <a:pt x="5357" y="6099"/>
                    <a:pt x="5322" y="5821"/>
                    <a:pt x="5288" y="5543"/>
                  </a:cubicBezTo>
                  <a:cubicBezTo>
                    <a:pt x="5198" y="4824"/>
                    <a:pt x="5100" y="4105"/>
                    <a:pt x="4950" y="3398"/>
                  </a:cubicBezTo>
                  <a:cubicBezTo>
                    <a:pt x="4934" y="3329"/>
                    <a:pt x="4899" y="3268"/>
                    <a:pt x="4849" y="3219"/>
                  </a:cubicBezTo>
                  <a:cubicBezTo>
                    <a:pt x="4812" y="3041"/>
                    <a:pt x="4774" y="2862"/>
                    <a:pt x="4740" y="2682"/>
                  </a:cubicBezTo>
                  <a:cubicBezTo>
                    <a:pt x="4605" y="2015"/>
                    <a:pt x="4483" y="1344"/>
                    <a:pt x="4387" y="670"/>
                  </a:cubicBezTo>
                  <a:lnTo>
                    <a:pt x="4387" y="670"/>
                  </a:lnTo>
                  <a:cubicBezTo>
                    <a:pt x="4387" y="671"/>
                    <a:pt x="4387" y="671"/>
                    <a:pt x="4387" y="672"/>
                  </a:cubicBezTo>
                  <a:lnTo>
                    <a:pt x="4387" y="672"/>
                  </a:lnTo>
                  <a:cubicBezTo>
                    <a:pt x="4372" y="554"/>
                    <a:pt x="4368" y="421"/>
                    <a:pt x="4340" y="302"/>
                  </a:cubicBezTo>
                  <a:cubicBezTo>
                    <a:pt x="4293" y="118"/>
                    <a:pt x="4124" y="10"/>
                    <a:pt x="3941"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41"/>
            <p:cNvSpPr/>
            <p:nvPr/>
          </p:nvSpPr>
          <p:spPr>
            <a:xfrm>
              <a:off x="5277575" y="3114675"/>
              <a:ext cx="38125" cy="157175"/>
            </a:xfrm>
            <a:custGeom>
              <a:avLst/>
              <a:gdLst/>
              <a:ahLst/>
              <a:cxnLst/>
              <a:rect l="l" t="t" r="r" b="b"/>
              <a:pathLst>
                <a:path w="1525" h="6287" extrusionOk="0">
                  <a:moveTo>
                    <a:pt x="1045" y="1"/>
                  </a:moveTo>
                  <a:cubicBezTo>
                    <a:pt x="1033" y="1"/>
                    <a:pt x="1022" y="1"/>
                    <a:pt x="1009" y="4"/>
                  </a:cubicBezTo>
                  <a:lnTo>
                    <a:pt x="1011" y="4"/>
                  </a:lnTo>
                  <a:cubicBezTo>
                    <a:pt x="868" y="18"/>
                    <a:pt x="741" y="105"/>
                    <a:pt x="677" y="234"/>
                  </a:cubicBezTo>
                  <a:cubicBezTo>
                    <a:pt x="666" y="251"/>
                    <a:pt x="658" y="271"/>
                    <a:pt x="652" y="292"/>
                  </a:cubicBezTo>
                  <a:cubicBezTo>
                    <a:pt x="590" y="251"/>
                    <a:pt x="517" y="229"/>
                    <a:pt x="443" y="229"/>
                  </a:cubicBezTo>
                  <a:cubicBezTo>
                    <a:pt x="430" y="229"/>
                    <a:pt x="416" y="229"/>
                    <a:pt x="403" y="231"/>
                  </a:cubicBezTo>
                  <a:cubicBezTo>
                    <a:pt x="297" y="240"/>
                    <a:pt x="198" y="292"/>
                    <a:pt x="129" y="375"/>
                  </a:cubicBezTo>
                  <a:cubicBezTo>
                    <a:pt x="52" y="464"/>
                    <a:pt x="32" y="559"/>
                    <a:pt x="32" y="675"/>
                  </a:cubicBezTo>
                  <a:cubicBezTo>
                    <a:pt x="29" y="713"/>
                    <a:pt x="29" y="752"/>
                    <a:pt x="32" y="790"/>
                  </a:cubicBezTo>
                  <a:cubicBezTo>
                    <a:pt x="13" y="849"/>
                    <a:pt x="5" y="910"/>
                    <a:pt x="7" y="971"/>
                  </a:cubicBezTo>
                  <a:cubicBezTo>
                    <a:pt x="1" y="1071"/>
                    <a:pt x="27" y="1176"/>
                    <a:pt x="43" y="1275"/>
                  </a:cubicBezTo>
                  <a:cubicBezTo>
                    <a:pt x="59" y="1392"/>
                    <a:pt x="78" y="1511"/>
                    <a:pt x="96" y="1626"/>
                  </a:cubicBezTo>
                  <a:cubicBezTo>
                    <a:pt x="132" y="1856"/>
                    <a:pt x="167" y="2083"/>
                    <a:pt x="200" y="2311"/>
                  </a:cubicBezTo>
                  <a:cubicBezTo>
                    <a:pt x="218" y="2437"/>
                    <a:pt x="237" y="2565"/>
                    <a:pt x="256" y="2692"/>
                  </a:cubicBezTo>
                  <a:cubicBezTo>
                    <a:pt x="273" y="2823"/>
                    <a:pt x="286" y="2955"/>
                    <a:pt x="301" y="3086"/>
                  </a:cubicBezTo>
                  <a:cubicBezTo>
                    <a:pt x="311" y="3201"/>
                    <a:pt x="323" y="3312"/>
                    <a:pt x="333" y="3426"/>
                  </a:cubicBezTo>
                  <a:cubicBezTo>
                    <a:pt x="342" y="3551"/>
                    <a:pt x="347" y="3677"/>
                    <a:pt x="367" y="3797"/>
                  </a:cubicBezTo>
                  <a:cubicBezTo>
                    <a:pt x="388" y="3924"/>
                    <a:pt x="452" y="4040"/>
                    <a:pt x="557" y="4107"/>
                  </a:cubicBezTo>
                  <a:cubicBezTo>
                    <a:pt x="572" y="4273"/>
                    <a:pt x="588" y="4439"/>
                    <a:pt x="611" y="4602"/>
                  </a:cubicBezTo>
                  <a:cubicBezTo>
                    <a:pt x="613" y="4679"/>
                    <a:pt x="613" y="4755"/>
                    <a:pt x="618" y="4835"/>
                  </a:cubicBezTo>
                  <a:cubicBezTo>
                    <a:pt x="621" y="4925"/>
                    <a:pt x="621" y="5011"/>
                    <a:pt x="624" y="5100"/>
                  </a:cubicBezTo>
                  <a:cubicBezTo>
                    <a:pt x="627" y="5174"/>
                    <a:pt x="627" y="5253"/>
                    <a:pt x="655" y="5324"/>
                  </a:cubicBezTo>
                  <a:cubicBezTo>
                    <a:pt x="655" y="5330"/>
                    <a:pt x="658" y="5338"/>
                    <a:pt x="662" y="5343"/>
                  </a:cubicBezTo>
                  <a:cubicBezTo>
                    <a:pt x="665" y="5413"/>
                    <a:pt x="665" y="5480"/>
                    <a:pt x="668" y="5548"/>
                  </a:cubicBezTo>
                  <a:cubicBezTo>
                    <a:pt x="674" y="5704"/>
                    <a:pt x="688" y="5867"/>
                    <a:pt x="732" y="6021"/>
                  </a:cubicBezTo>
                  <a:cubicBezTo>
                    <a:pt x="780" y="6182"/>
                    <a:pt x="953" y="6287"/>
                    <a:pt x="1117" y="6287"/>
                  </a:cubicBezTo>
                  <a:cubicBezTo>
                    <a:pt x="1128" y="6287"/>
                    <a:pt x="1139" y="6286"/>
                    <a:pt x="1150" y="6285"/>
                  </a:cubicBezTo>
                  <a:cubicBezTo>
                    <a:pt x="1282" y="6271"/>
                    <a:pt x="1399" y="6199"/>
                    <a:pt x="1471" y="6089"/>
                  </a:cubicBezTo>
                  <a:cubicBezTo>
                    <a:pt x="1469" y="6028"/>
                    <a:pt x="1469" y="5967"/>
                    <a:pt x="1466" y="5902"/>
                  </a:cubicBezTo>
                  <a:cubicBezTo>
                    <a:pt x="1451" y="5413"/>
                    <a:pt x="1444" y="5004"/>
                    <a:pt x="1469" y="4593"/>
                  </a:cubicBezTo>
                  <a:lnTo>
                    <a:pt x="1490" y="4358"/>
                  </a:lnTo>
                  <a:cubicBezTo>
                    <a:pt x="1496" y="4265"/>
                    <a:pt x="1504" y="4175"/>
                    <a:pt x="1509" y="4084"/>
                  </a:cubicBezTo>
                  <a:cubicBezTo>
                    <a:pt x="1505" y="3988"/>
                    <a:pt x="1504" y="3893"/>
                    <a:pt x="1498" y="3797"/>
                  </a:cubicBezTo>
                  <a:cubicBezTo>
                    <a:pt x="1507" y="3562"/>
                    <a:pt x="1513" y="3326"/>
                    <a:pt x="1518" y="3091"/>
                  </a:cubicBezTo>
                  <a:lnTo>
                    <a:pt x="1510" y="2845"/>
                  </a:lnTo>
                  <a:cubicBezTo>
                    <a:pt x="1504" y="2695"/>
                    <a:pt x="1491" y="2549"/>
                    <a:pt x="1479" y="2402"/>
                  </a:cubicBezTo>
                  <a:cubicBezTo>
                    <a:pt x="1463" y="2200"/>
                    <a:pt x="1443" y="2003"/>
                    <a:pt x="1438" y="1773"/>
                  </a:cubicBezTo>
                  <a:cubicBezTo>
                    <a:pt x="1435" y="1665"/>
                    <a:pt x="1430" y="1540"/>
                    <a:pt x="1485" y="1438"/>
                  </a:cubicBezTo>
                  <a:cubicBezTo>
                    <a:pt x="1499" y="1411"/>
                    <a:pt x="1512" y="1389"/>
                    <a:pt x="1524" y="1369"/>
                  </a:cubicBezTo>
                  <a:cubicBezTo>
                    <a:pt x="1521" y="1162"/>
                    <a:pt x="1518" y="956"/>
                    <a:pt x="1509" y="747"/>
                  </a:cubicBezTo>
                  <a:cubicBezTo>
                    <a:pt x="1505" y="664"/>
                    <a:pt x="1494" y="583"/>
                    <a:pt x="1485" y="498"/>
                  </a:cubicBezTo>
                  <a:cubicBezTo>
                    <a:pt x="1473" y="390"/>
                    <a:pt x="1454" y="265"/>
                    <a:pt x="1383" y="179"/>
                  </a:cubicBezTo>
                  <a:cubicBezTo>
                    <a:pt x="1294" y="71"/>
                    <a:pt x="1183" y="1"/>
                    <a:pt x="1045" y="1"/>
                  </a:cubicBezTo>
                  <a:close/>
                </a:path>
              </a:pathLst>
            </a:custGeom>
            <a:solidFill>
              <a:srgbClr val="4646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41"/>
            <p:cNvSpPr/>
            <p:nvPr/>
          </p:nvSpPr>
          <p:spPr>
            <a:xfrm>
              <a:off x="5294150" y="3109225"/>
              <a:ext cx="22050" cy="46550"/>
            </a:xfrm>
            <a:custGeom>
              <a:avLst/>
              <a:gdLst/>
              <a:ahLst/>
              <a:cxnLst/>
              <a:rect l="l" t="t" r="r" b="b"/>
              <a:pathLst>
                <a:path w="882" h="1862" extrusionOk="0">
                  <a:moveTo>
                    <a:pt x="243" y="1"/>
                  </a:moveTo>
                  <a:cubicBezTo>
                    <a:pt x="91" y="75"/>
                    <a:pt x="3" y="233"/>
                    <a:pt x="6" y="406"/>
                  </a:cubicBezTo>
                  <a:cubicBezTo>
                    <a:pt x="9" y="477"/>
                    <a:pt x="9" y="547"/>
                    <a:pt x="13" y="615"/>
                  </a:cubicBezTo>
                  <a:cubicBezTo>
                    <a:pt x="3" y="655"/>
                    <a:pt x="0" y="696"/>
                    <a:pt x="5" y="738"/>
                  </a:cubicBezTo>
                  <a:cubicBezTo>
                    <a:pt x="6" y="767"/>
                    <a:pt x="9" y="793"/>
                    <a:pt x="13" y="821"/>
                  </a:cubicBezTo>
                  <a:cubicBezTo>
                    <a:pt x="17" y="889"/>
                    <a:pt x="17" y="958"/>
                    <a:pt x="17" y="1026"/>
                  </a:cubicBezTo>
                  <a:lnTo>
                    <a:pt x="17" y="1258"/>
                  </a:lnTo>
                  <a:cubicBezTo>
                    <a:pt x="17" y="1374"/>
                    <a:pt x="6" y="1491"/>
                    <a:pt x="52" y="1598"/>
                  </a:cubicBezTo>
                  <a:cubicBezTo>
                    <a:pt x="121" y="1769"/>
                    <a:pt x="276" y="1862"/>
                    <a:pt x="435" y="1862"/>
                  </a:cubicBezTo>
                  <a:cubicBezTo>
                    <a:pt x="545" y="1862"/>
                    <a:pt x="657" y="1817"/>
                    <a:pt x="744" y="1725"/>
                  </a:cubicBezTo>
                  <a:cubicBezTo>
                    <a:pt x="882" y="1581"/>
                    <a:pt x="863" y="1319"/>
                    <a:pt x="869" y="1134"/>
                  </a:cubicBezTo>
                  <a:cubicBezTo>
                    <a:pt x="875" y="972"/>
                    <a:pt x="875" y="818"/>
                    <a:pt x="836" y="658"/>
                  </a:cubicBezTo>
                  <a:cubicBezTo>
                    <a:pt x="835" y="648"/>
                    <a:pt x="831" y="638"/>
                    <a:pt x="828" y="627"/>
                  </a:cubicBezTo>
                  <a:cubicBezTo>
                    <a:pt x="828" y="527"/>
                    <a:pt x="824" y="431"/>
                    <a:pt x="820" y="336"/>
                  </a:cubicBezTo>
                  <a:cubicBezTo>
                    <a:pt x="817" y="190"/>
                    <a:pt x="719" y="71"/>
                    <a:pt x="595" y="10"/>
                  </a:cubicBezTo>
                  <a:cubicBezTo>
                    <a:pt x="478" y="9"/>
                    <a:pt x="360" y="6"/>
                    <a:pt x="243" y="1"/>
                  </a:cubicBezTo>
                  <a:close/>
                </a:path>
              </a:pathLst>
            </a:custGeom>
            <a:solidFill>
              <a:srgbClr val="4646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41"/>
            <p:cNvSpPr/>
            <p:nvPr/>
          </p:nvSpPr>
          <p:spPr>
            <a:xfrm>
              <a:off x="3808700" y="2174300"/>
              <a:ext cx="1516075" cy="1045575"/>
            </a:xfrm>
            <a:custGeom>
              <a:avLst/>
              <a:gdLst/>
              <a:ahLst/>
              <a:cxnLst/>
              <a:rect l="l" t="t" r="r" b="b"/>
              <a:pathLst>
                <a:path w="60643" h="41823" extrusionOk="0">
                  <a:moveTo>
                    <a:pt x="33191" y="0"/>
                  </a:moveTo>
                  <a:cubicBezTo>
                    <a:pt x="33124" y="0"/>
                    <a:pt x="33057" y="0"/>
                    <a:pt x="32992" y="3"/>
                  </a:cubicBezTo>
                  <a:lnTo>
                    <a:pt x="32996" y="5"/>
                  </a:lnTo>
                  <a:lnTo>
                    <a:pt x="32809" y="14"/>
                  </a:lnTo>
                  <a:cubicBezTo>
                    <a:pt x="32501" y="27"/>
                    <a:pt x="32194" y="43"/>
                    <a:pt x="31884" y="43"/>
                  </a:cubicBezTo>
                  <a:cubicBezTo>
                    <a:pt x="31807" y="46"/>
                    <a:pt x="31731" y="46"/>
                    <a:pt x="31654" y="46"/>
                  </a:cubicBezTo>
                  <a:cubicBezTo>
                    <a:pt x="31527" y="46"/>
                    <a:pt x="31400" y="46"/>
                    <a:pt x="31275" y="50"/>
                  </a:cubicBezTo>
                  <a:lnTo>
                    <a:pt x="31051" y="63"/>
                  </a:lnTo>
                  <a:cubicBezTo>
                    <a:pt x="30899" y="69"/>
                    <a:pt x="30754" y="75"/>
                    <a:pt x="30603" y="79"/>
                  </a:cubicBezTo>
                  <a:lnTo>
                    <a:pt x="30019" y="104"/>
                  </a:lnTo>
                  <a:lnTo>
                    <a:pt x="29438" y="127"/>
                  </a:lnTo>
                  <a:cubicBezTo>
                    <a:pt x="29042" y="140"/>
                    <a:pt x="28646" y="157"/>
                    <a:pt x="28253" y="187"/>
                  </a:cubicBezTo>
                  <a:lnTo>
                    <a:pt x="27915" y="212"/>
                  </a:lnTo>
                  <a:cubicBezTo>
                    <a:pt x="27611" y="235"/>
                    <a:pt x="27311" y="257"/>
                    <a:pt x="27012" y="288"/>
                  </a:cubicBezTo>
                  <a:cubicBezTo>
                    <a:pt x="26612" y="334"/>
                    <a:pt x="26213" y="389"/>
                    <a:pt x="25814" y="462"/>
                  </a:cubicBezTo>
                  <a:lnTo>
                    <a:pt x="25399" y="534"/>
                  </a:lnTo>
                  <a:cubicBezTo>
                    <a:pt x="25156" y="576"/>
                    <a:pt x="24917" y="619"/>
                    <a:pt x="24674" y="672"/>
                  </a:cubicBezTo>
                  <a:cubicBezTo>
                    <a:pt x="23937" y="828"/>
                    <a:pt x="23179" y="1016"/>
                    <a:pt x="22355" y="1247"/>
                  </a:cubicBezTo>
                  <a:cubicBezTo>
                    <a:pt x="21627" y="1450"/>
                    <a:pt x="20907" y="1665"/>
                    <a:pt x="20188" y="1898"/>
                  </a:cubicBezTo>
                  <a:cubicBezTo>
                    <a:pt x="19601" y="2094"/>
                    <a:pt x="19019" y="2346"/>
                    <a:pt x="18460" y="2588"/>
                  </a:cubicBezTo>
                  <a:lnTo>
                    <a:pt x="18150" y="2725"/>
                  </a:lnTo>
                  <a:cubicBezTo>
                    <a:pt x="17442" y="3016"/>
                    <a:pt x="16727" y="3319"/>
                    <a:pt x="16024" y="3645"/>
                  </a:cubicBezTo>
                  <a:cubicBezTo>
                    <a:pt x="15833" y="3734"/>
                    <a:pt x="15640" y="3830"/>
                    <a:pt x="15452" y="3925"/>
                  </a:cubicBezTo>
                  <a:lnTo>
                    <a:pt x="15064" y="4124"/>
                  </a:lnTo>
                  <a:lnTo>
                    <a:pt x="14852" y="4229"/>
                  </a:lnTo>
                  <a:lnTo>
                    <a:pt x="14641" y="4336"/>
                  </a:lnTo>
                  <a:lnTo>
                    <a:pt x="14558" y="4376"/>
                  </a:lnTo>
                  <a:lnTo>
                    <a:pt x="14478" y="4419"/>
                  </a:lnTo>
                  <a:cubicBezTo>
                    <a:pt x="14406" y="4456"/>
                    <a:pt x="14342" y="4505"/>
                    <a:pt x="14287" y="4564"/>
                  </a:cubicBezTo>
                  <a:cubicBezTo>
                    <a:pt x="14231" y="4611"/>
                    <a:pt x="14187" y="4671"/>
                    <a:pt x="14159" y="4738"/>
                  </a:cubicBezTo>
                  <a:cubicBezTo>
                    <a:pt x="14102" y="4854"/>
                    <a:pt x="14102" y="4990"/>
                    <a:pt x="14159" y="5107"/>
                  </a:cubicBezTo>
                  <a:cubicBezTo>
                    <a:pt x="14248" y="5140"/>
                    <a:pt x="14319" y="5197"/>
                    <a:pt x="14383" y="5298"/>
                  </a:cubicBezTo>
                  <a:cubicBezTo>
                    <a:pt x="14389" y="5306"/>
                    <a:pt x="14392" y="5316"/>
                    <a:pt x="14398" y="5322"/>
                  </a:cubicBezTo>
                  <a:cubicBezTo>
                    <a:pt x="14436" y="5336"/>
                    <a:pt x="14475" y="5344"/>
                    <a:pt x="14516" y="5344"/>
                  </a:cubicBezTo>
                  <a:cubicBezTo>
                    <a:pt x="14777" y="5497"/>
                    <a:pt x="14975" y="5660"/>
                    <a:pt x="15170" y="5826"/>
                  </a:cubicBezTo>
                  <a:cubicBezTo>
                    <a:pt x="15413" y="6030"/>
                    <a:pt x="15580" y="6194"/>
                    <a:pt x="15754" y="6360"/>
                  </a:cubicBezTo>
                  <a:lnTo>
                    <a:pt x="15952" y="6551"/>
                  </a:lnTo>
                  <a:cubicBezTo>
                    <a:pt x="16157" y="6753"/>
                    <a:pt x="16362" y="6953"/>
                    <a:pt x="16568" y="7152"/>
                  </a:cubicBezTo>
                  <a:lnTo>
                    <a:pt x="16820" y="7375"/>
                  </a:lnTo>
                  <a:cubicBezTo>
                    <a:pt x="16936" y="7479"/>
                    <a:pt x="17054" y="7583"/>
                    <a:pt x="17167" y="7691"/>
                  </a:cubicBezTo>
                  <a:cubicBezTo>
                    <a:pt x="17342" y="7883"/>
                    <a:pt x="17508" y="8087"/>
                    <a:pt x="17661" y="8298"/>
                  </a:cubicBezTo>
                  <a:cubicBezTo>
                    <a:pt x="17840" y="8538"/>
                    <a:pt x="18018" y="8785"/>
                    <a:pt x="18175" y="9048"/>
                  </a:cubicBezTo>
                  <a:cubicBezTo>
                    <a:pt x="18300" y="9285"/>
                    <a:pt x="18408" y="9534"/>
                    <a:pt x="18516" y="9783"/>
                  </a:cubicBezTo>
                  <a:lnTo>
                    <a:pt x="18619" y="10008"/>
                  </a:lnTo>
                  <a:lnTo>
                    <a:pt x="18856" y="10539"/>
                  </a:lnTo>
                  <a:lnTo>
                    <a:pt x="19091" y="11070"/>
                  </a:lnTo>
                  <a:lnTo>
                    <a:pt x="19318" y="11592"/>
                  </a:lnTo>
                  <a:lnTo>
                    <a:pt x="19548" y="12114"/>
                  </a:lnTo>
                  <a:cubicBezTo>
                    <a:pt x="19615" y="12263"/>
                    <a:pt x="19686" y="12413"/>
                    <a:pt x="19756" y="12560"/>
                  </a:cubicBezTo>
                  <a:cubicBezTo>
                    <a:pt x="19849" y="12751"/>
                    <a:pt x="19938" y="12944"/>
                    <a:pt x="20024" y="13138"/>
                  </a:cubicBezTo>
                  <a:cubicBezTo>
                    <a:pt x="20137" y="13398"/>
                    <a:pt x="20229" y="13662"/>
                    <a:pt x="20321" y="13927"/>
                  </a:cubicBezTo>
                  <a:lnTo>
                    <a:pt x="20409" y="14179"/>
                  </a:lnTo>
                  <a:cubicBezTo>
                    <a:pt x="20534" y="14541"/>
                    <a:pt x="20669" y="14894"/>
                    <a:pt x="20807" y="15248"/>
                  </a:cubicBezTo>
                  <a:cubicBezTo>
                    <a:pt x="20896" y="15478"/>
                    <a:pt x="20987" y="15709"/>
                    <a:pt x="21078" y="15936"/>
                  </a:cubicBezTo>
                  <a:cubicBezTo>
                    <a:pt x="21269" y="16404"/>
                    <a:pt x="21458" y="16872"/>
                    <a:pt x="21621" y="17349"/>
                  </a:cubicBezTo>
                  <a:cubicBezTo>
                    <a:pt x="21723" y="17634"/>
                    <a:pt x="21806" y="17926"/>
                    <a:pt x="21885" y="18215"/>
                  </a:cubicBezTo>
                  <a:lnTo>
                    <a:pt x="22061" y="18881"/>
                  </a:lnTo>
                  <a:lnTo>
                    <a:pt x="22266" y="19646"/>
                  </a:lnTo>
                  <a:cubicBezTo>
                    <a:pt x="22385" y="20113"/>
                    <a:pt x="22509" y="20611"/>
                    <a:pt x="22592" y="21116"/>
                  </a:cubicBezTo>
                  <a:cubicBezTo>
                    <a:pt x="22662" y="21531"/>
                    <a:pt x="22715" y="21987"/>
                    <a:pt x="22758" y="22510"/>
                  </a:cubicBezTo>
                  <a:cubicBezTo>
                    <a:pt x="22800" y="22987"/>
                    <a:pt x="22837" y="23465"/>
                    <a:pt x="22850" y="23944"/>
                  </a:cubicBezTo>
                  <a:cubicBezTo>
                    <a:pt x="22845" y="24057"/>
                    <a:pt x="22848" y="24168"/>
                    <a:pt x="22859" y="24279"/>
                  </a:cubicBezTo>
                  <a:cubicBezTo>
                    <a:pt x="22866" y="24309"/>
                    <a:pt x="22872" y="24337"/>
                    <a:pt x="22881" y="24365"/>
                  </a:cubicBezTo>
                  <a:cubicBezTo>
                    <a:pt x="22559" y="24469"/>
                    <a:pt x="22230" y="24577"/>
                    <a:pt x="21898" y="24678"/>
                  </a:cubicBezTo>
                  <a:lnTo>
                    <a:pt x="21323" y="24860"/>
                  </a:lnTo>
                  <a:cubicBezTo>
                    <a:pt x="20862" y="25007"/>
                    <a:pt x="20398" y="25154"/>
                    <a:pt x="19928" y="25289"/>
                  </a:cubicBezTo>
                  <a:cubicBezTo>
                    <a:pt x="19529" y="25394"/>
                    <a:pt x="19139" y="25510"/>
                    <a:pt x="18748" y="25637"/>
                  </a:cubicBezTo>
                  <a:cubicBezTo>
                    <a:pt x="18552" y="25701"/>
                    <a:pt x="18356" y="25768"/>
                    <a:pt x="18162" y="25834"/>
                  </a:cubicBezTo>
                  <a:cubicBezTo>
                    <a:pt x="18045" y="25873"/>
                    <a:pt x="17923" y="25911"/>
                    <a:pt x="17802" y="25950"/>
                  </a:cubicBezTo>
                  <a:lnTo>
                    <a:pt x="17569" y="26023"/>
                  </a:lnTo>
                  <a:cubicBezTo>
                    <a:pt x="17087" y="26180"/>
                    <a:pt x="16609" y="26358"/>
                    <a:pt x="16135" y="26534"/>
                  </a:cubicBezTo>
                  <a:cubicBezTo>
                    <a:pt x="15847" y="26642"/>
                    <a:pt x="15557" y="26751"/>
                    <a:pt x="15267" y="26856"/>
                  </a:cubicBezTo>
                  <a:cubicBezTo>
                    <a:pt x="14882" y="26994"/>
                    <a:pt x="14500" y="27141"/>
                    <a:pt x="14117" y="27287"/>
                  </a:cubicBezTo>
                  <a:cubicBezTo>
                    <a:pt x="13929" y="27360"/>
                    <a:pt x="13736" y="27431"/>
                    <a:pt x="13545" y="27504"/>
                  </a:cubicBezTo>
                  <a:lnTo>
                    <a:pt x="13185" y="27641"/>
                  </a:lnTo>
                  <a:lnTo>
                    <a:pt x="12931" y="27766"/>
                  </a:lnTo>
                  <a:lnTo>
                    <a:pt x="12325" y="28059"/>
                  </a:lnTo>
                  <a:cubicBezTo>
                    <a:pt x="11849" y="28289"/>
                    <a:pt x="11370" y="28514"/>
                    <a:pt x="10905" y="28768"/>
                  </a:cubicBezTo>
                  <a:lnTo>
                    <a:pt x="10390" y="29045"/>
                  </a:lnTo>
                  <a:lnTo>
                    <a:pt x="9872" y="29322"/>
                  </a:lnTo>
                  <a:lnTo>
                    <a:pt x="9745" y="29394"/>
                  </a:lnTo>
                  <a:cubicBezTo>
                    <a:pt x="9438" y="29552"/>
                    <a:pt x="9138" y="29714"/>
                    <a:pt x="8848" y="29900"/>
                  </a:cubicBezTo>
                  <a:lnTo>
                    <a:pt x="8483" y="30138"/>
                  </a:lnTo>
                  <a:cubicBezTo>
                    <a:pt x="8288" y="30268"/>
                    <a:pt x="8093" y="30396"/>
                    <a:pt x="7891" y="30518"/>
                  </a:cubicBezTo>
                  <a:lnTo>
                    <a:pt x="7677" y="30648"/>
                  </a:lnTo>
                  <a:cubicBezTo>
                    <a:pt x="7453" y="30780"/>
                    <a:pt x="7232" y="30910"/>
                    <a:pt x="7022" y="31057"/>
                  </a:cubicBezTo>
                  <a:cubicBezTo>
                    <a:pt x="6813" y="31214"/>
                    <a:pt x="6598" y="31364"/>
                    <a:pt x="6387" y="31516"/>
                  </a:cubicBezTo>
                  <a:lnTo>
                    <a:pt x="6122" y="31705"/>
                  </a:lnTo>
                  <a:lnTo>
                    <a:pt x="5771" y="31948"/>
                  </a:lnTo>
                  <a:cubicBezTo>
                    <a:pt x="5634" y="32040"/>
                    <a:pt x="5493" y="32136"/>
                    <a:pt x="5358" y="32231"/>
                  </a:cubicBezTo>
                  <a:cubicBezTo>
                    <a:pt x="5344" y="32245"/>
                    <a:pt x="5328" y="32256"/>
                    <a:pt x="5311" y="32267"/>
                  </a:cubicBezTo>
                  <a:cubicBezTo>
                    <a:pt x="5308" y="32264"/>
                    <a:pt x="5321" y="32258"/>
                    <a:pt x="5324" y="32255"/>
                  </a:cubicBezTo>
                  <a:lnTo>
                    <a:pt x="5324" y="32255"/>
                  </a:lnTo>
                  <a:lnTo>
                    <a:pt x="5302" y="32264"/>
                  </a:lnTo>
                  <a:lnTo>
                    <a:pt x="5308" y="32270"/>
                  </a:lnTo>
                  <a:cubicBezTo>
                    <a:pt x="5126" y="32407"/>
                    <a:pt x="4943" y="32551"/>
                    <a:pt x="4768" y="32695"/>
                  </a:cubicBezTo>
                  <a:lnTo>
                    <a:pt x="4605" y="32823"/>
                  </a:lnTo>
                  <a:cubicBezTo>
                    <a:pt x="4452" y="32937"/>
                    <a:pt x="4298" y="33056"/>
                    <a:pt x="4154" y="33180"/>
                  </a:cubicBezTo>
                  <a:cubicBezTo>
                    <a:pt x="3976" y="33333"/>
                    <a:pt x="3800" y="33490"/>
                    <a:pt x="3628" y="33647"/>
                  </a:cubicBezTo>
                  <a:lnTo>
                    <a:pt x="3503" y="33758"/>
                  </a:lnTo>
                  <a:lnTo>
                    <a:pt x="3426" y="33825"/>
                  </a:lnTo>
                  <a:cubicBezTo>
                    <a:pt x="3414" y="33838"/>
                    <a:pt x="3399" y="33850"/>
                    <a:pt x="3384" y="33861"/>
                  </a:cubicBezTo>
                  <a:lnTo>
                    <a:pt x="3205" y="34040"/>
                  </a:lnTo>
                  <a:lnTo>
                    <a:pt x="2909" y="34331"/>
                  </a:lnTo>
                  <a:cubicBezTo>
                    <a:pt x="2851" y="34384"/>
                    <a:pt x="2797" y="34439"/>
                    <a:pt x="2743" y="34497"/>
                  </a:cubicBezTo>
                  <a:cubicBezTo>
                    <a:pt x="2701" y="34537"/>
                    <a:pt x="2664" y="34583"/>
                    <a:pt x="2626" y="34627"/>
                  </a:cubicBezTo>
                  <a:lnTo>
                    <a:pt x="2401" y="34876"/>
                  </a:lnTo>
                  <a:cubicBezTo>
                    <a:pt x="2222" y="35067"/>
                    <a:pt x="2037" y="35259"/>
                    <a:pt x="1851" y="35450"/>
                  </a:cubicBezTo>
                  <a:cubicBezTo>
                    <a:pt x="1616" y="35698"/>
                    <a:pt x="1386" y="35956"/>
                    <a:pt x="1168" y="36221"/>
                  </a:cubicBezTo>
                  <a:lnTo>
                    <a:pt x="1236" y="36138"/>
                  </a:lnTo>
                  <a:lnTo>
                    <a:pt x="1115" y="36282"/>
                  </a:lnTo>
                  <a:cubicBezTo>
                    <a:pt x="1002" y="36418"/>
                    <a:pt x="890" y="36556"/>
                    <a:pt x="763" y="36678"/>
                  </a:cubicBezTo>
                  <a:cubicBezTo>
                    <a:pt x="766" y="36678"/>
                    <a:pt x="744" y="36709"/>
                    <a:pt x="747" y="36712"/>
                  </a:cubicBezTo>
                  <a:cubicBezTo>
                    <a:pt x="752" y="36715"/>
                    <a:pt x="724" y="36753"/>
                    <a:pt x="721" y="36756"/>
                  </a:cubicBezTo>
                  <a:lnTo>
                    <a:pt x="710" y="36759"/>
                  </a:lnTo>
                  <a:lnTo>
                    <a:pt x="677" y="36833"/>
                  </a:lnTo>
                  <a:cubicBezTo>
                    <a:pt x="628" y="36958"/>
                    <a:pt x="569" y="37032"/>
                    <a:pt x="476" y="37079"/>
                  </a:cubicBezTo>
                  <a:cubicBezTo>
                    <a:pt x="423" y="37110"/>
                    <a:pt x="365" y="37129"/>
                    <a:pt x="304" y="37133"/>
                  </a:cubicBezTo>
                  <a:cubicBezTo>
                    <a:pt x="201" y="37296"/>
                    <a:pt x="116" y="37470"/>
                    <a:pt x="50" y="37652"/>
                  </a:cubicBezTo>
                  <a:cubicBezTo>
                    <a:pt x="29" y="37695"/>
                    <a:pt x="14" y="37742"/>
                    <a:pt x="8" y="37791"/>
                  </a:cubicBezTo>
                  <a:cubicBezTo>
                    <a:pt x="0" y="37880"/>
                    <a:pt x="19" y="37969"/>
                    <a:pt x="65" y="38046"/>
                  </a:cubicBezTo>
                  <a:cubicBezTo>
                    <a:pt x="140" y="38295"/>
                    <a:pt x="245" y="38535"/>
                    <a:pt x="351" y="38774"/>
                  </a:cubicBezTo>
                  <a:lnTo>
                    <a:pt x="390" y="38857"/>
                  </a:lnTo>
                  <a:lnTo>
                    <a:pt x="523" y="39173"/>
                  </a:lnTo>
                  <a:cubicBezTo>
                    <a:pt x="600" y="39355"/>
                    <a:pt x="680" y="39540"/>
                    <a:pt x="769" y="39721"/>
                  </a:cubicBezTo>
                  <a:cubicBezTo>
                    <a:pt x="904" y="39988"/>
                    <a:pt x="1038" y="40249"/>
                    <a:pt x="1179" y="40510"/>
                  </a:cubicBezTo>
                  <a:cubicBezTo>
                    <a:pt x="1254" y="40639"/>
                    <a:pt x="1317" y="40774"/>
                    <a:pt x="1367" y="40913"/>
                  </a:cubicBezTo>
                  <a:cubicBezTo>
                    <a:pt x="1392" y="41041"/>
                    <a:pt x="1408" y="41173"/>
                    <a:pt x="1422" y="41303"/>
                  </a:cubicBezTo>
                  <a:cubicBezTo>
                    <a:pt x="1447" y="41498"/>
                    <a:pt x="1517" y="41646"/>
                    <a:pt x="1626" y="41730"/>
                  </a:cubicBezTo>
                  <a:cubicBezTo>
                    <a:pt x="1704" y="41791"/>
                    <a:pt x="1801" y="41823"/>
                    <a:pt x="1900" y="41823"/>
                  </a:cubicBezTo>
                  <a:cubicBezTo>
                    <a:pt x="2031" y="41823"/>
                    <a:pt x="2170" y="41769"/>
                    <a:pt x="2299" y="41669"/>
                  </a:cubicBezTo>
                  <a:cubicBezTo>
                    <a:pt x="2422" y="41572"/>
                    <a:pt x="2538" y="41459"/>
                    <a:pt x="2656" y="41350"/>
                  </a:cubicBezTo>
                  <a:cubicBezTo>
                    <a:pt x="2732" y="41275"/>
                    <a:pt x="2812" y="41198"/>
                    <a:pt x="2897" y="41127"/>
                  </a:cubicBezTo>
                  <a:cubicBezTo>
                    <a:pt x="3136" y="40916"/>
                    <a:pt x="3392" y="40725"/>
                    <a:pt x="3659" y="40553"/>
                  </a:cubicBezTo>
                  <a:cubicBezTo>
                    <a:pt x="3783" y="40481"/>
                    <a:pt x="3915" y="40421"/>
                    <a:pt x="4049" y="40373"/>
                  </a:cubicBezTo>
                  <a:cubicBezTo>
                    <a:pt x="4163" y="40348"/>
                    <a:pt x="4282" y="40329"/>
                    <a:pt x="4400" y="40307"/>
                  </a:cubicBezTo>
                  <a:lnTo>
                    <a:pt x="4516" y="40287"/>
                  </a:lnTo>
                  <a:cubicBezTo>
                    <a:pt x="4691" y="40258"/>
                    <a:pt x="4807" y="40241"/>
                    <a:pt x="4896" y="40166"/>
                  </a:cubicBezTo>
                  <a:cubicBezTo>
                    <a:pt x="5007" y="40072"/>
                    <a:pt x="5075" y="39942"/>
                    <a:pt x="5142" y="39817"/>
                  </a:cubicBezTo>
                  <a:lnTo>
                    <a:pt x="5183" y="39737"/>
                  </a:lnTo>
                  <a:cubicBezTo>
                    <a:pt x="5324" y="39519"/>
                    <a:pt x="5488" y="39317"/>
                    <a:pt x="5674" y="39137"/>
                  </a:cubicBezTo>
                  <a:cubicBezTo>
                    <a:pt x="5998" y="38835"/>
                    <a:pt x="6348" y="38561"/>
                    <a:pt x="6719" y="38320"/>
                  </a:cubicBezTo>
                  <a:lnTo>
                    <a:pt x="7011" y="38138"/>
                  </a:lnTo>
                  <a:lnTo>
                    <a:pt x="7306" y="37952"/>
                  </a:lnTo>
                  <a:cubicBezTo>
                    <a:pt x="7503" y="37825"/>
                    <a:pt x="7704" y="37700"/>
                    <a:pt x="7909" y="37583"/>
                  </a:cubicBezTo>
                  <a:cubicBezTo>
                    <a:pt x="8098" y="37481"/>
                    <a:pt x="8289" y="37378"/>
                    <a:pt x="8482" y="37279"/>
                  </a:cubicBezTo>
                  <a:lnTo>
                    <a:pt x="8770" y="37129"/>
                  </a:lnTo>
                  <a:cubicBezTo>
                    <a:pt x="8914" y="37052"/>
                    <a:pt x="9053" y="36969"/>
                    <a:pt x="9191" y="36886"/>
                  </a:cubicBezTo>
                  <a:lnTo>
                    <a:pt x="9376" y="36775"/>
                  </a:lnTo>
                  <a:lnTo>
                    <a:pt x="9639" y="36618"/>
                  </a:lnTo>
                  <a:lnTo>
                    <a:pt x="9850" y="36490"/>
                  </a:lnTo>
                  <a:lnTo>
                    <a:pt x="10528" y="36109"/>
                  </a:lnTo>
                  <a:cubicBezTo>
                    <a:pt x="10813" y="35953"/>
                    <a:pt x="11096" y="35796"/>
                    <a:pt x="11375" y="35633"/>
                  </a:cubicBezTo>
                  <a:cubicBezTo>
                    <a:pt x="11505" y="35560"/>
                    <a:pt x="11633" y="35483"/>
                    <a:pt x="11763" y="35403"/>
                  </a:cubicBezTo>
                  <a:cubicBezTo>
                    <a:pt x="11807" y="35425"/>
                    <a:pt x="11856" y="35436"/>
                    <a:pt x="11904" y="35436"/>
                  </a:cubicBezTo>
                  <a:cubicBezTo>
                    <a:pt x="11907" y="35436"/>
                    <a:pt x="11910" y="35436"/>
                    <a:pt x="11914" y="35436"/>
                  </a:cubicBezTo>
                  <a:cubicBezTo>
                    <a:pt x="11987" y="35436"/>
                    <a:pt x="12058" y="35417"/>
                    <a:pt x="12122" y="35381"/>
                  </a:cubicBezTo>
                  <a:cubicBezTo>
                    <a:pt x="12454" y="35203"/>
                    <a:pt x="12795" y="35053"/>
                    <a:pt x="13138" y="34902"/>
                  </a:cubicBezTo>
                  <a:cubicBezTo>
                    <a:pt x="13157" y="34893"/>
                    <a:pt x="13179" y="34887"/>
                    <a:pt x="13197" y="34877"/>
                  </a:cubicBezTo>
                  <a:cubicBezTo>
                    <a:pt x="13418" y="34749"/>
                    <a:pt x="13658" y="34625"/>
                    <a:pt x="13940" y="34484"/>
                  </a:cubicBezTo>
                  <a:lnTo>
                    <a:pt x="14087" y="34420"/>
                  </a:lnTo>
                  <a:lnTo>
                    <a:pt x="14156" y="34376"/>
                  </a:lnTo>
                  <a:cubicBezTo>
                    <a:pt x="14456" y="34220"/>
                    <a:pt x="14760" y="34072"/>
                    <a:pt x="15064" y="33925"/>
                  </a:cubicBezTo>
                  <a:lnTo>
                    <a:pt x="15353" y="33783"/>
                  </a:lnTo>
                  <a:lnTo>
                    <a:pt x="15934" y="33495"/>
                  </a:lnTo>
                  <a:lnTo>
                    <a:pt x="16343" y="33277"/>
                  </a:lnTo>
                  <a:lnTo>
                    <a:pt x="16515" y="33185"/>
                  </a:lnTo>
                  <a:cubicBezTo>
                    <a:pt x="16764" y="33052"/>
                    <a:pt x="17010" y="32920"/>
                    <a:pt x="17265" y="32798"/>
                  </a:cubicBezTo>
                  <a:cubicBezTo>
                    <a:pt x="17516" y="32677"/>
                    <a:pt x="17771" y="32568"/>
                    <a:pt x="18026" y="32466"/>
                  </a:cubicBezTo>
                  <a:cubicBezTo>
                    <a:pt x="18115" y="32427"/>
                    <a:pt x="18205" y="32392"/>
                    <a:pt x="18292" y="32360"/>
                  </a:cubicBezTo>
                  <a:lnTo>
                    <a:pt x="18381" y="32328"/>
                  </a:lnTo>
                  <a:cubicBezTo>
                    <a:pt x="18486" y="32289"/>
                    <a:pt x="18591" y="32252"/>
                    <a:pt x="18696" y="32211"/>
                  </a:cubicBezTo>
                  <a:lnTo>
                    <a:pt x="19393" y="31937"/>
                  </a:lnTo>
                  <a:lnTo>
                    <a:pt x="20085" y="31664"/>
                  </a:lnTo>
                  <a:cubicBezTo>
                    <a:pt x="20597" y="31475"/>
                    <a:pt x="21106" y="31279"/>
                    <a:pt x="21611" y="31082"/>
                  </a:cubicBezTo>
                  <a:lnTo>
                    <a:pt x="22078" y="30902"/>
                  </a:lnTo>
                  <a:lnTo>
                    <a:pt x="22347" y="30800"/>
                  </a:lnTo>
                  <a:cubicBezTo>
                    <a:pt x="22501" y="30742"/>
                    <a:pt x="22656" y="30686"/>
                    <a:pt x="22809" y="30625"/>
                  </a:cubicBezTo>
                  <a:cubicBezTo>
                    <a:pt x="22909" y="30586"/>
                    <a:pt x="23007" y="30551"/>
                    <a:pt x="23107" y="30512"/>
                  </a:cubicBezTo>
                  <a:cubicBezTo>
                    <a:pt x="23180" y="30487"/>
                    <a:pt x="23254" y="30459"/>
                    <a:pt x="23326" y="30429"/>
                  </a:cubicBezTo>
                  <a:cubicBezTo>
                    <a:pt x="23614" y="30327"/>
                    <a:pt x="23913" y="30229"/>
                    <a:pt x="24237" y="30124"/>
                  </a:cubicBezTo>
                  <a:lnTo>
                    <a:pt x="24594" y="29995"/>
                  </a:lnTo>
                  <a:lnTo>
                    <a:pt x="25153" y="29801"/>
                  </a:lnTo>
                  <a:cubicBezTo>
                    <a:pt x="25269" y="29759"/>
                    <a:pt x="25379" y="29720"/>
                    <a:pt x="25491" y="29687"/>
                  </a:cubicBezTo>
                  <a:lnTo>
                    <a:pt x="25718" y="29612"/>
                  </a:lnTo>
                  <a:lnTo>
                    <a:pt x="25847" y="29568"/>
                  </a:lnTo>
                  <a:lnTo>
                    <a:pt x="25988" y="29519"/>
                  </a:lnTo>
                  <a:lnTo>
                    <a:pt x="26268" y="29433"/>
                  </a:lnTo>
                  <a:lnTo>
                    <a:pt x="26418" y="29389"/>
                  </a:lnTo>
                  <a:lnTo>
                    <a:pt x="26507" y="29360"/>
                  </a:lnTo>
                  <a:cubicBezTo>
                    <a:pt x="27715" y="29006"/>
                    <a:pt x="28962" y="28641"/>
                    <a:pt x="30212" y="28359"/>
                  </a:cubicBezTo>
                  <a:cubicBezTo>
                    <a:pt x="30422" y="28303"/>
                    <a:pt x="30633" y="28248"/>
                    <a:pt x="30844" y="28193"/>
                  </a:cubicBezTo>
                  <a:cubicBezTo>
                    <a:pt x="31136" y="28124"/>
                    <a:pt x="31431" y="28070"/>
                    <a:pt x="31724" y="28015"/>
                  </a:cubicBezTo>
                  <a:lnTo>
                    <a:pt x="31865" y="27990"/>
                  </a:lnTo>
                  <a:cubicBezTo>
                    <a:pt x="32491" y="27869"/>
                    <a:pt x="33121" y="27766"/>
                    <a:pt x="33746" y="27677"/>
                  </a:cubicBezTo>
                  <a:lnTo>
                    <a:pt x="33746" y="27680"/>
                  </a:lnTo>
                  <a:cubicBezTo>
                    <a:pt x="34098" y="27631"/>
                    <a:pt x="34449" y="27584"/>
                    <a:pt x="34796" y="27533"/>
                  </a:cubicBezTo>
                  <a:lnTo>
                    <a:pt x="34796" y="27536"/>
                  </a:lnTo>
                  <a:cubicBezTo>
                    <a:pt x="35247" y="27481"/>
                    <a:pt x="35693" y="27425"/>
                    <a:pt x="36138" y="27364"/>
                  </a:cubicBezTo>
                  <a:lnTo>
                    <a:pt x="36138" y="27367"/>
                  </a:lnTo>
                  <a:cubicBezTo>
                    <a:pt x="36774" y="27287"/>
                    <a:pt x="37408" y="27207"/>
                    <a:pt x="38043" y="27121"/>
                  </a:cubicBezTo>
                  <a:cubicBezTo>
                    <a:pt x="38728" y="27043"/>
                    <a:pt x="39462" y="26964"/>
                    <a:pt x="40206" y="26942"/>
                  </a:cubicBezTo>
                  <a:cubicBezTo>
                    <a:pt x="40616" y="26927"/>
                    <a:pt x="41029" y="26914"/>
                    <a:pt x="41444" y="26914"/>
                  </a:cubicBezTo>
                  <a:lnTo>
                    <a:pt x="42515" y="26914"/>
                  </a:lnTo>
                  <a:lnTo>
                    <a:pt x="42812" y="26909"/>
                  </a:lnTo>
                  <a:lnTo>
                    <a:pt x="43110" y="26909"/>
                  </a:lnTo>
                  <a:cubicBezTo>
                    <a:pt x="43442" y="26909"/>
                    <a:pt x="43774" y="26914"/>
                    <a:pt x="44107" y="26927"/>
                  </a:cubicBezTo>
                  <a:cubicBezTo>
                    <a:pt x="44254" y="26930"/>
                    <a:pt x="44402" y="26935"/>
                    <a:pt x="44552" y="26939"/>
                  </a:cubicBezTo>
                  <a:lnTo>
                    <a:pt x="44712" y="26942"/>
                  </a:lnTo>
                  <a:lnTo>
                    <a:pt x="45148" y="26952"/>
                  </a:lnTo>
                  <a:cubicBezTo>
                    <a:pt x="45382" y="26958"/>
                    <a:pt x="45615" y="26980"/>
                    <a:pt x="45848" y="27003"/>
                  </a:cubicBezTo>
                  <a:lnTo>
                    <a:pt x="45950" y="27011"/>
                  </a:lnTo>
                  <a:lnTo>
                    <a:pt x="46222" y="27041"/>
                  </a:lnTo>
                  <a:lnTo>
                    <a:pt x="46401" y="27061"/>
                  </a:lnTo>
                  <a:cubicBezTo>
                    <a:pt x="46465" y="27071"/>
                    <a:pt x="46525" y="27077"/>
                    <a:pt x="46589" y="27083"/>
                  </a:cubicBezTo>
                  <a:cubicBezTo>
                    <a:pt x="47019" y="27105"/>
                    <a:pt x="47452" y="27154"/>
                    <a:pt x="47885" y="27201"/>
                  </a:cubicBezTo>
                  <a:lnTo>
                    <a:pt x="48017" y="27216"/>
                  </a:lnTo>
                  <a:cubicBezTo>
                    <a:pt x="48482" y="27265"/>
                    <a:pt x="48951" y="27326"/>
                    <a:pt x="49421" y="27384"/>
                  </a:cubicBezTo>
                  <a:lnTo>
                    <a:pt x="49421" y="27385"/>
                  </a:lnTo>
                  <a:lnTo>
                    <a:pt x="50076" y="27470"/>
                  </a:lnTo>
                  <a:lnTo>
                    <a:pt x="50666" y="27547"/>
                  </a:lnTo>
                  <a:lnTo>
                    <a:pt x="50666" y="27547"/>
                  </a:lnTo>
                  <a:lnTo>
                    <a:pt x="50657" y="27542"/>
                  </a:lnTo>
                  <a:lnTo>
                    <a:pt x="50657" y="27542"/>
                  </a:lnTo>
                  <a:cubicBezTo>
                    <a:pt x="50884" y="27575"/>
                    <a:pt x="51111" y="27609"/>
                    <a:pt x="51336" y="27642"/>
                  </a:cubicBezTo>
                  <a:cubicBezTo>
                    <a:pt x="51602" y="27684"/>
                    <a:pt x="51870" y="27725"/>
                    <a:pt x="52139" y="27760"/>
                  </a:cubicBezTo>
                  <a:lnTo>
                    <a:pt x="52139" y="27763"/>
                  </a:lnTo>
                  <a:cubicBezTo>
                    <a:pt x="52684" y="27844"/>
                    <a:pt x="53227" y="27933"/>
                    <a:pt x="53771" y="28029"/>
                  </a:cubicBezTo>
                  <a:lnTo>
                    <a:pt x="54207" y="28103"/>
                  </a:lnTo>
                  <a:cubicBezTo>
                    <a:pt x="54622" y="28170"/>
                    <a:pt x="55053" y="28243"/>
                    <a:pt x="55465" y="28361"/>
                  </a:cubicBezTo>
                  <a:cubicBezTo>
                    <a:pt x="55681" y="28425"/>
                    <a:pt x="55891" y="28492"/>
                    <a:pt x="56097" y="28560"/>
                  </a:cubicBezTo>
                  <a:cubicBezTo>
                    <a:pt x="56431" y="28668"/>
                    <a:pt x="56758" y="28774"/>
                    <a:pt x="57093" y="28852"/>
                  </a:cubicBezTo>
                  <a:cubicBezTo>
                    <a:pt x="57381" y="28923"/>
                    <a:pt x="57666" y="29000"/>
                    <a:pt x="57949" y="29079"/>
                  </a:cubicBezTo>
                  <a:cubicBezTo>
                    <a:pt x="58223" y="29156"/>
                    <a:pt x="58488" y="29258"/>
                    <a:pt x="58754" y="29364"/>
                  </a:cubicBezTo>
                  <a:cubicBezTo>
                    <a:pt x="58923" y="29436"/>
                    <a:pt x="59092" y="29518"/>
                    <a:pt x="59258" y="29598"/>
                  </a:cubicBezTo>
                  <a:cubicBezTo>
                    <a:pt x="59435" y="29679"/>
                    <a:pt x="59611" y="29764"/>
                    <a:pt x="59789" y="29836"/>
                  </a:cubicBezTo>
                  <a:cubicBezTo>
                    <a:pt x="59786" y="30013"/>
                    <a:pt x="59921" y="30182"/>
                    <a:pt x="60093" y="30226"/>
                  </a:cubicBezTo>
                  <a:cubicBezTo>
                    <a:pt x="60129" y="30238"/>
                    <a:pt x="60168" y="30244"/>
                    <a:pt x="60207" y="30246"/>
                  </a:cubicBezTo>
                  <a:cubicBezTo>
                    <a:pt x="60351" y="30246"/>
                    <a:pt x="60480" y="30166"/>
                    <a:pt x="60559" y="30039"/>
                  </a:cubicBezTo>
                  <a:cubicBezTo>
                    <a:pt x="60549" y="29967"/>
                    <a:pt x="60544" y="29898"/>
                    <a:pt x="60541" y="29834"/>
                  </a:cubicBezTo>
                  <a:cubicBezTo>
                    <a:pt x="60528" y="29599"/>
                    <a:pt x="60553" y="29361"/>
                    <a:pt x="60581" y="29131"/>
                  </a:cubicBezTo>
                  <a:lnTo>
                    <a:pt x="60588" y="29053"/>
                  </a:lnTo>
                  <a:lnTo>
                    <a:pt x="60608" y="28899"/>
                  </a:lnTo>
                  <a:cubicBezTo>
                    <a:pt x="60611" y="28751"/>
                    <a:pt x="60616" y="28616"/>
                    <a:pt x="60624" y="28480"/>
                  </a:cubicBezTo>
                  <a:cubicBezTo>
                    <a:pt x="60636" y="28218"/>
                    <a:pt x="60642" y="27957"/>
                    <a:pt x="60631" y="27692"/>
                  </a:cubicBezTo>
                  <a:cubicBezTo>
                    <a:pt x="60625" y="27542"/>
                    <a:pt x="60619" y="27389"/>
                    <a:pt x="60610" y="27238"/>
                  </a:cubicBezTo>
                  <a:lnTo>
                    <a:pt x="60597" y="26909"/>
                  </a:lnTo>
                  <a:lnTo>
                    <a:pt x="60591" y="26556"/>
                  </a:lnTo>
                  <a:lnTo>
                    <a:pt x="60588" y="26203"/>
                  </a:lnTo>
                  <a:cubicBezTo>
                    <a:pt x="60581" y="26031"/>
                    <a:pt x="60567" y="25859"/>
                    <a:pt x="60555" y="25684"/>
                  </a:cubicBezTo>
                  <a:lnTo>
                    <a:pt x="60539" y="25421"/>
                  </a:lnTo>
                  <a:cubicBezTo>
                    <a:pt x="60517" y="25064"/>
                    <a:pt x="60508" y="24710"/>
                    <a:pt x="60498" y="24354"/>
                  </a:cubicBezTo>
                  <a:lnTo>
                    <a:pt x="60489" y="23881"/>
                  </a:lnTo>
                  <a:cubicBezTo>
                    <a:pt x="60495" y="23877"/>
                    <a:pt x="60503" y="23872"/>
                    <a:pt x="60511" y="23866"/>
                  </a:cubicBezTo>
                  <a:lnTo>
                    <a:pt x="60495" y="23578"/>
                  </a:lnTo>
                  <a:cubicBezTo>
                    <a:pt x="60489" y="23451"/>
                    <a:pt x="60481" y="23326"/>
                    <a:pt x="60475" y="23199"/>
                  </a:cubicBezTo>
                  <a:cubicBezTo>
                    <a:pt x="60469" y="23194"/>
                    <a:pt x="60464" y="23189"/>
                    <a:pt x="60459" y="23186"/>
                  </a:cubicBezTo>
                  <a:cubicBezTo>
                    <a:pt x="60376" y="23122"/>
                    <a:pt x="60278" y="23081"/>
                    <a:pt x="60182" y="23039"/>
                  </a:cubicBezTo>
                  <a:cubicBezTo>
                    <a:pt x="60065" y="22989"/>
                    <a:pt x="59950" y="22933"/>
                    <a:pt x="59839" y="22870"/>
                  </a:cubicBezTo>
                  <a:lnTo>
                    <a:pt x="59608" y="22739"/>
                  </a:lnTo>
                  <a:cubicBezTo>
                    <a:pt x="59431" y="22637"/>
                    <a:pt x="59255" y="22538"/>
                    <a:pt x="59074" y="22452"/>
                  </a:cubicBezTo>
                  <a:cubicBezTo>
                    <a:pt x="58853" y="22346"/>
                    <a:pt x="58623" y="22263"/>
                    <a:pt x="58393" y="22180"/>
                  </a:cubicBezTo>
                  <a:lnTo>
                    <a:pt x="58100" y="22072"/>
                  </a:lnTo>
                  <a:lnTo>
                    <a:pt x="57643" y="21885"/>
                  </a:lnTo>
                  <a:cubicBezTo>
                    <a:pt x="57445" y="21807"/>
                    <a:pt x="57250" y="21724"/>
                    <a:pt x="57049" y="21650"/>
                  </a:cubicBezTo>
                  <a:cubicBezTo>
                    <a:pt x="56381" y="21398"/>
                    <a:pt x="55698" y="21239"/>
                    <a:pt x="54939" y="21070"/>
                  </a:cubicBezTo>
                  <a:cubicBezTo>
                    <a:pt x="54294" y="20922"/>
                    <a:pt x="53587" y="20797"/>
                    <a:pt x="52780" y="20689"/>
                  </a:cubicBezTo>
                  <a:cubicBezTo>
                    <a:pt x="52466" y="20644"/>
                    <a:pt x="52150" y="20603"/>
                    <a:pt x="51835" y="20572"/>
                  </a:cubicBezTo>
                  <a:cubicBezTo>
                    <a:pt x="51729" y="20568"/>
                    <a:pt x="51627" y="20561"/>
                    <a:pt x="51525" y="20554"/>
                  </a:cubicBezTo>
                  <a:lnTo>
                    <a:pt x="51381" y="20542"/>
                  </a:lnTo>
                  <a:cubicBezTo>
                    <a:pt x="51356" y="20537"/>
                    <a:pt x="51333" y="20536"/>
                    <a:pt x="51308" y="20536"/>
                  </a:cubicBezTo>
                  <a:cubicBezTo>
                    <a:pt x="51062" y="20526"/>
                    <a:pt x="50813" y="20523"/>
                    <a:pt x="50564" y="20523"/>
                  </a:cubicBezTo>
                  <a:lnTo>
                    <a:pt x="49897" y="20523"/>
                  </a:lnTo>
                  <a:cubicBezTo>
                    <a:pt x="49415" y="20523"/>
                    <a:pt x="48933" y="20526"/>
                    <a:pt x="48450" y="20539"/>
                  </a:cubicBezTo>
                  <a:lnTo>
                    <a:pt x="48386" y="20561"/>
                  </a:lnTo>
                  <a:cubicBezTo>
                    <a:pt x="48300" y="20587"/>
                    <a:pt x="48211" y="20612"/>
                    <a:pt x="48125" y="20644"/>
                  </a:cubicBezTo>
                  <a:lnTo>
                    <a:pt x="48029" y="20692"/>
                  </a:lnTo>
                  <a:cubicBezTo>
                    <a:pt x="47937" y="20742"/>
                    <a:pt x="47840" y="20785"/>
                    <a:pt x="47738" y="20816"/>
                  </a:cubicBezTo>
                  <a:cubicBezTo>
                    <a:pt x="47669" y="20838"/>
                    <a:pt x="47597" y="20849"/>
                    <a:pt x="47525" y="20849"/>
                  </a:cubicBezTo>
                  <a:cubicBezTo>
                    <a:pt x="47521" y="20849"/>
                    <a:pt x="47516" y="20849"/>
                    <a:pt x="47511" y="20849"/>
                  </a:cubicBezTo>
                  <a:lnTo>
                    <a:pt x="47472" y="20849"/>
                  </a:lnTo>
                  <a:cubicBezTo>
                    <a:pt x="47386" y="20835"/>
                    <a:pt x="47345" y="20833"/>
                    <a:pt x="47262" y="20788"/>
                  </a:cubicBezTo>
                  <a:cubicBezTo>
                    <a:pt x="47218" y="20764"/>
                    <a:pt x="47179" y="20736"/>
                    <a:pt x="47145" y="20702"/>
                  </a:cubicBezTo>
                  <a:cubicBezTo>
                    <a:pt x="47041" y="20615"/>
                    <a:pt x="46996" y="20471"/>
                    <a:pt x="47004" y="20271"/>
                  </a:cubicBezTo>
                  <a:cubicBezTo>
                    <a:pt x="47008" y="20108"/>
                    <a:pt x="47004" y="19944"/>
                    <a:pt x="46987" y="19783"/>
                  </a:cubicBezTo>
                  <a:cubicBezTo>
                    <a:pt x="46971" y="19568"/>
                    <a:pt x="46952" y="19354"/>
                    <a:pt x="46941" y="19175"/>
                  </a:cubicBezTo>
                  <a:lnTo>
                    <a:pt x="46921" y="19080"/>
                  </a:lnTo>
                  <a:cubicBezTo>
                    <a:pt x="46866" y="18856"/>
                    <a:pt x="46825" y="18625"/>
                    <a:pt x="46780" y="18398"/>
                  </a:cubicBezTo>
                  <a:cubicBezTo>
                    <a:pt x="46752" y="18250"/>
                    <a:pt x="46722" y="18103"/>
                    <a:pt x="46694" y="17952"/>
                  </a:cubicBezTo>
                  <a:cubicBezTo>
                    <a:pt x="46620" y="17617"/>
                    <a:pt x="46528" y="17288"/>
                    <a:pt x="46434" y="16960"/>
                  </a:cubicBezTo>
                  <a:lnTo>
                    <a:pt x="46395" y="16828"/>
                  </a:lnTo>
                  <a:cubicBezTo>
                    <a:pt x="46310" y="16518"/>
                    <a:pt x="46207" y="16213"/>
                    <a:pt x="46108" y="15906"/>
                  </a:cubicBezTo>
                  <a:lnTo>
                    <a:pt x="46050" y="15732"/>
                  </a:lnTo>
                  <a:cubicBezTo>
                    <a:pt x="45917" y="15322"/>
                    <a:pt x="45801" y="14905"/>
                    <a:pt x="45690" y="14484"/>
                  </a:cubicBezTo>
                  <a:cubicBezTo>
                    <a:pt x="45642" y="14303"/>
                    <a:pt x="45601" y="14121"/>
                    <a:pt x="45556" y="13935"/>
                  </a:cubicBezTo>
                  <a:cubicBezTo>
                    <a:pt x="45512" y="13750"/>
                    <a:pt x="45466" y="13565"/>
                    <a:pt x="45419" y="13382"/>
                  </a:cubicBezTo>
                  <a:cubicBezTo>
                    <a:pt x="45344" y="13096"/>
                    <a:pt x="45250" y="12815"/>
                    <a:pt x="45156" y="12533"/>
                  </a:cubicBezTo>
                  <a:lnTo>
                    <a:pt x="45073" y="12281"/>
                  </a:lnTo>
                  <a:cubicBezTo>
                    <a:pt x="44946" y="11898"/>
                    <a:pt x="44821" y="11514"/>
                    <a:pt x="44719" y="11126"/>
                  </a:cubicBezTo>
                  <a:cubicBezTo>
                    <a:pt x="44632" y="10800"/>
                    <a:pt x="44532" y="10420"/>
                    <a:pt x="44394" y="10053"/>
                  </a:cubicBezTo>
                  <a:lnTo>
                    <a:pt x="44182" y="9488"/>
                  </a:lnTo>
                  <a:lnTo>
                    <a:pt x="43973" y="8923"/>
                  </a:lnTo>
                  <a:lnTo>
                    <a:pt x="43880" y="8677"/>
                  </a:lnTo>
                  <a:cubicBezTo>
                    <a:pt x="43771" y="8383"/>
                    <a:pt x="43659" y="8093"/>
                    <a:pt x="43531" y="7802"/>
                  </a:cubicBezTo>
                  <a:cubicBezTo>
                    <a:pt x="43436" y="7580"/>
                    <a:pt x="43334" y="7356"/>
                    <a:pt x="43230" y="7132"/>
                  </a:cubicBezTo>
                  <a:lnTo>
                    <a:pt x="43061" y="6761"/>
                  </a:lnTo>
                  <a:cubicBezTo>
                    <a:pt x="42905" y="6421"/>
                    <a:pt x="42742" y="6086"/>
                    <a:pt x="42573" y="5757"/>
                  </a:cubicBezTo>
                  <a:cubicBezTo>
                    <a:pt x="42432" y="5483"/>
                    <a:pt x="42241" y="5123"/>
                    <a:pt x="42017" y="4777"/>
                  </a:cubicBezTo>
                  <a:cubicBezTo>
                    <a:pt x="41832" y="4486"/>
                    <a:pt x="41637" y="4203"/>
                    <a:pt x="41436" y="3922"/>
                  </a:cubicBezTo>
                  <a:cubicBezTo>
                    <a:pt x="41132" y="3493"/>
                    <a:pt x="40768" y="3103"/>
                    <a:pt x="40417" y="2728"/>
                  </a:cubicBezTo>
                  <a:cubicBezTo>
                    <a:pt x="40287" y="2591"/>
                    <a:pt x="40159" y="2451"/>
                    <a:pt x="40032" y="2310"/>
                  </a:cubicBezTo>
                  <a:cubicBezTo>
                    <a:pt x="39932" y="2202"/>
                    <a:pt x="39836" y="2089"/>
                    <a:pt x="39744" y="1978"/>
                  </a:cubicBezTo>
                  <a:cubicBezTo>
                    <a:pt x="39625" y="1841"/>
                    <a:pt x="39507" y="1701"/>
                    <a:pt x="39382" y="1566"/>
                  </a:cubicBezTo>
                  <a:cubicBezTo>
                    <a:pt x="39274" y="1447"/>
                    <a:pt x="39163" y="1329"/>
                    <a:pt x="39050" y="1215"/>
                  </a:cubicBezTo>
                  <a:cubicBezTo>
                    <a:pt x="39117" y="1168"/>
                    <a:pt x="39164" y="1098"/>
                    <a:pt x="39182" y="1019"/>
                  </a:cubicBezTo>
                  <a:cubicBezTo>
                    <a:pt x="39211" y="905"/>
                    <a:pt x="39194" y="785"/>
                    <a:pt x="39133" y="684"/>
                  </a:cubicBezTo>
                  <a:cubicBezTo>
                    <a:pt x="39083" y="594"/>
                    <a:pt x="38995" y="528"/>
                    <a:pt x="38894" y="506"/>
                  </a:cubicBezTo>
                  <a:cubicBezTo>
                    <a:pt x="38533" y="426"/>
                    <a:pt x="38178" y="353"/>
                    <a:pt x="37815" y="301"/>
                  </a:cubicBezTo>
                  <a:lnTo>
                    <a:pt x="37581" y="270"/>
                  </a:lnTo>
                  <a:cubicBezTo>
                    <a:pt x="37246" y="221"/>
                    <a:pt x="36911" y="172"/>
                    <a:pt x="36573" y="141"/>
                  </a:cubicBezTo>
                  <a:cubicBezTo>
                    <a:pt x="36158" y="102"/>
                    <a:pt x="35750" y="75"/>
                    <a:pt x="35333" y="61"/>
                  </a:cubicBezTo>
                  <a:lnTo>
                    <a:pt x="34743" y="43"/>
                  </a:lnTo>
                  <a:lnTo>
                    <a:pt x="34178" y="19"/>
                  </a:lnTo>
                  <a:cubicBezTo>
                    <a:pt x="33988" y="13"/>
                    <a:pt x="33800" y="10"/>
                    <a:pt x="33612" y="6"/>
                  </a:cubicBezTo>
                  <a:lnTo>
                    <a:pt x="33403" y="3"/>
                  </a:lnTo>
                  <a:lnTo>
                    <a:pt x="33191" y="0"/>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1"/>
            <p:cNvSpPr/>
            <p:nvPr/>
          </p:nvSpPr>
          <p:spPr>
            <a:xfrm>
              <a:off x="3781600" y="2296925"/>
              <a:ext cx="594850" cy="805750"/>
            </a:xfrm>
            <a:custGeom>
              <a:avLst/>
              <a:gdLst/>
              <a:ahLst/>
              <a:cxnLst/>
              <a:rect l="l" t="t" r="r" b="b"/>
              <a:pathLst>
                <a:path w="23794" h="32230" extrusionOk="0">
                  <a:moveTo>
                    <a:pt x="14714" y="0"/>
                  </a:moveTo>
                  <a:cubicBezTo>
                    <a:pt x="14648" y="0"/>
                    <a:pt x="14583" y="18"/>
                    <a:pt x="14524" y="51"/>
                  </a:cubicBezTo>
                  <a:lnTo>
                    <a:pt x="14524" y="49"/>
                  </a:lnTo>
                  <a:cubicBezTo>
                    <a:pt x="13749" y="475"/>
                    <a:pt x="13052" y="1001"/>
                    <a:pt x="12529" y="1410"/>
                  </a:cubicBezTo>
                  <a:cubicBezTo>
                    <a:pt x="12196" y="1671"/>
                    <a:pt x="11872" y="1947"/>
                    <a:pt x="11554" y="2227"/>
                  </a:cubicBezTo>
                  <a:cubicBezTo>
                    <a:pt x="11499" y="2279"/>
                    <a:pt x="11441" y="2326"/>
                    <a:pt x="11387" y="2374"/>
                  </a:cubicBezTo>
                  <a:cubicBezTo>
                    <a:pt x="11253" y="2416"/>
                    <a:pt x="11136" y="2491"/>
                    <a:pt x="11022" y="2568"/>
                  </a:cubicBezTo>
                  <a:cubicBezTo>
                    <a:pt x="10829" y="2697"/>
                    <a:pt x="10709" y="2792"/>
                    <a:pt x="10586" y="2888"/>
                  </a:cubicBezTo>
                  <a:lnTo>
                    <a:pt x="10521" y="2939"/>
                  </a:lnTo>
                  <a:cubicBezTo>
                    <a:pt x="10219" y="3182"/>
                    <a:pt x="9926" y="3431"/>
                    <a:pt x="9638" y="3686"/>
                  </a:cubicBezTo>
                  <a:cubicBezTo>
                    <a:pt x="8955" y="4300"/>
                    <a:pt x="8363" y="4865"/>
                    <a:pt x="7837" y="5419"/>
                  </a:cubicBezTo>
                  <a:cubicBezTo>
                    <a:pt x="7471" y="5801"/>
                    <a:pt x="7120" y="6188"/>
                    <a:pt x="6796" y="6554"/>
                  </a:cubicBezTo>
                  <a:cubicBezTo>
                    <a:pt x="6610" y="6805"/>
                    <a:pt x="6426" y="7055"/>
                    <a:pt x="6248" y="7311"/>
                  </a:cubicBezTo>
                  <a:cubicBezTo>
                    <a:pt x="5990" y="7677"/>
                    <a:pt x="5744" y="8046"/>
                    <a:pt x="5495" y="8422"/>
                  </a:cubicBezTo>
                  <a:lnTo>
                    <a:pt x="5174" y="8894"/>
                  </a:lnTo>
                  <a:cubicBezTo>
                    <a:pt x="4524" y="9855"/>
                    <a:pt x="3929" y="10877"/>
                    <a:pt x="3323" y="11918"/>
                  </a:cubicBezTo>
                  <a:cubicBezTo>
                    <a:pt x="2675" y="13099"/>
                    <a:pt x="2212" y="14085"/>
                    <a:pt x="1858" y="15029"/>
                  </a:cubicBezTo>
                  <a:lnTo>
                    <a:pt x="1733" y="15366"/>
                  </a:lnTo>
                  <a:cubicBezTo>
                    <a:pt x="1563" y="15806"/>
                    <a:pt x="1394" y="16247"/>
                    <a:pt x="1257" y="16700"/>
                  </a:cubicBezTo>
                  <a:cubicBezTo>
                    <a:pt x="1197" y="16888"/>
                    <a:pt x="1139" y="17079"/>
                    <a:pt x="1084" y="17271"/>
                  </a:cubicBezTo>
                  <a:lnTo>
                    <a:pt x="1011" y="17578"/>
                  </a:lnTo>
                  <a:cubicBezTo>
                    <a:pt x="976" y="17716"/>
                    <a:pt x="937" y="17857"/>
                    <a:pt x="900" y="17996"/>
                  </a:cubicBezTo>
                  <a:cubicBezTo>
                    <a:pt x="835" y="18230"/>
                    <a:pt x="771" y="18463"/>
                    <a:pt x="723" y="18702"/>
                  </a:cubicBezTo>
                  <a:cubicBezTo>
                    <a:pt x="579" y="19424"/>
                    <a:pt x="469" y="20155"/>
                    <a:pt x="356" y="20887"/>
                  </a:cubicBezTo>
                  <a:cubicBezTo>
                    <a:pt x="292" y="21292"/>
                    <a:pt x="240" y="21698"/>
                    <a:pt x="208" y="22106"/>
                  </a:cubicBezTo>
                  <a:cubicBezTo>
                    <a:pt x="179" y="22463"/>
                    <a:pt x="151" y="22825"/>
                    <a:pt x="126" y="23182"/>
                  </a:cubicBezTo>
                  <a:lnTo>
                    <a:pt x="95" y="23663"/>
                  </a:lnTo>
                  <a:cubicBezTo>
                    <a:pt x="74" y="23926"/>
                    <a:pt x="56" y="24189"/>
                    <a:pt x="43" y="24453"/>
                  </a:cubicBezTo>
                  <a:cubicBezTo>
                    <a:pt x="31" y="24718"/>
                    <a:pt x="28" y="24984"/>
                    <a:pt x="28" y="25245"/>
                  </a:cubicBezTo>
                  <a:lnTo>
                    <a:pt x="24" y="25638"/>
                  </a:lnTo>
                  <a:cubicBezTo>
                    <a:pt x="17" y="26047"/>
                    <a:pt x="10" y="26434"/>
                    <a:pt x="7" y="26819"/>
                  </a:cubicBezTo>
                  <a:cubicBezTo>
                    <a:pt x="4" y="27184"/>
                    <a:pt x="1" y="27552"/>
                    <a:pt x="24" y="27915"/>
                  </a:cubicBezTo>
                  <a:cubicBezTo>
                    <a:pt x="64" y="28602"/>
                    <a:pt x="161" y="29291"/>
                    <a:pt x="264" y="29939"/>
                  </a:cubicBezTo>
                  <a:cubicBezTo>
                    <a:pt x="303" y="30157"/>
                    <a:pt x="342" y="30370"/>
                    <a:pt x="384" y="30586"/>
                  </a:cubicBezTo>
                  <a:lnTo>
                    <a:pt x="444" y="30908"/>
                  </a:lnTo>
                  <a:lnTo>
                    <a:pt x="522" y="31345"/>
                  </a:lnTo>
                  <a:cubicBezTo>
                    <a:pt x="529" y="31403"/>
                    <a:pt x="538" y="31460"/>
                    <a:pt x="547" y="31518"/>
                  </a:cubicBezTo>
                  <a:cubicBezTo>
                    <a:pt x="566" y="31652"/>
                    <a:pt x="630" y="31784"/>
                    <a:pt x="691" y="31907"/>
                  </a:cubicBezTo>
                  <a:cubicBezTo>
                    <a:pt x="777" y="32086"/>
                    <a:pt x="920" y="32169"/>
                    <a:pt x="1081" y="32169"/>
                  </a:cubicBezTo>
                  <a:cubicBezTo>
                    <a:pt x="1138" y="32180"/>
                    <a:pt x="1192" y="32195"/>
                    <a:pt x="1246" y="32214"/>
                  </a:cubicBezTo>
                  <a:cubicBezTo>
                    <a:pt x="1285" y="32224"/>
                    <a:pt x="1324" y="32230"/>
                    <a:pt x="1363" y="32230"/>
                  </a:cubicBezTo>
                  <a:cubicBezTo>
                    <a:pt x="1433" y="32230"/>
                    <a:pt x="1501" y="32211"/>
                    <a:pt x="1562" y="32178"/>
                  </a:cubicBezTo>
                  <a:cubicBezTo>
                    <a:pt x="1654" y="32128"/>
                    <a:pt x="1715" y="32055"/>
                    <a:pt x="1764" y="31929"/>
                  </a:cubicBezTo>
                  <a:lnTo>
                    <a:pt x="1795" y="31856"/>
                  </a:lnTo>
                  <a:lnTo>
                    <a:pt x="1808" y="31853"/>
                  </a:lnTo>
                  <a:cubicBezTo>
                    <a:pt x="1808" y="31849"/>
                    <a:pt x="1836" y="31812"/>
                    <a:pt x="1834" y="31809"/>
                  </a:cubicBezTo>
                  <a:cubicBezTo>
                    <a:pt x="1833" y="31807"/>
                    <a:pt x="1850" y="31774"/>
                    <a:pt x="1850" y="31774"/>
                  </a:cubicBezTo>
                  <a:cubicBezTo>
                    <a:pt x="1977" y="31652"/>
                    <a:pt x="2090" y="31514"/>
                    <a:pt x="2201" y="31378"/>
                  </a:cubicBezTo>
                  <a:lnTo>
                    <a:pt x="2321" y="31234"/>
                  </a:lnTo>
                  <a:lnTo>
                    <a:pt x="2255" y="31317"/>
                  </a:lnTo>
                  <a:cubicBezTo>
                    <a:pt x="2473" y="31051"/>
                    <a:pt x="2702" y="30793"/>
                    <a:pt x="2938" y="30547"/>
                  </a:cubicBezTo>
                  <a:cubicBezTo>
                    <a:pt x="3124" y="30356"/>
                    <a:pt x="3309" y="30163"/>
                    <a:pt x="3486" y="29972"/>
                  </a:cubicBezTo>
                  <a:lnTo>
                    <a:pt x="3710" y="29723"/>
                  </a:lnTo>
                  <a:cubicBezTo>
                    <a:pt x="3818" y="29598"/>
                    <a:pt x="3928" y="29477"/>
                    <a:pt x="4042" y="29358"/>
                  </a:cubicBezTo>
                  <a:cubicBezTo>
                    <a:pt x="4186" y="29205"/>
                    <a:pt x="4349" y="29063"/>
                    <a:pt x="4512" y="28922"/>
                  </a:cubicBezTo>
                  <a:lnTo>
                    <a:pt x="4585" y="28854"/>
                  </a:lnTo>
                  <a:lnTo>
                    <a:pt x="4710" y="28743"/>
                  </a:lnTo>
                  <a:cubicBezTo>
                    <a:pt x="4886" y="28587"/>
                    <a:pt x="5063" y="28430"/>
                    <a:pt x="5238" y="28277"/>
                  </a:cubicBezTo>
                  <a:cubicBezTo>
                    <a:pt x="5384" y="28151"/>
                    <a:pt x="5537" y="28037"/>
                    <a:pt x="5687" y="27920"/>
                  </a:cubicBezTo>
                  <a:lnTo>
                    <a:pt x="5852" y="27793"/>
                  </a:lnTo>
                  <a:cubicBezTo>
                    <a:pt x="6029" y="27650"/>
                    <a:pt x="6212" y="27508"/>
                    <a:pt x="6390" y="27370"/>
                  </a:cubicBezTo>
                  <a:cubicBezTo>
                    <a:pt x="6390" y="27367"/>
                    <a:pt x="6390" y="27367"/>
                    <a:pt x="6394" y="27367"/>
                  </a:cubicBezTo>
                  <a:lnTo>
                    <a:pt x="6387" y="27361"/>
                  </a:lnTo>
                  <a:lnTo>
                    <a:pt x="6409" y="27354"/>
                  </a:lnTo>
                  <a:cubicBezTo>
                    <a:pt x="6420" y="27345"/>
                    <a:pt x="6431" y="27337"/>
                    <a:pt x="6441" y="27328"/>
                  </a:cubicBezTo>
                  <a:cubicBezTo>
                    <a:pt x="6578" y="27232"/>
                    <a:pt x="6719" y="27140"/>
                    <a:pt x="6857" y="27044"/>
                  </a:cubicBezTo>
                  <a:lnTo>
                    <a:pt x="7208" y="26802"/>
                  </a:lnTo>
                  <a:lnTo>
                    <a:pt x="7472" y="26612"/>
                  </a:lnTo>
                  <a:cubicBezTo>
                    <a:pt x="7684" y="26464"/>
                    <a:pt x="7898" y="26310"/>
                    <a:pt x="8105" y="26154"/>
                  </a:cubicBezTo>
                  <a:cubicBezTo>
                    <a:pt x="8321" y="26006"/>
                    <a:pt x="8540" y="25876"/>
                    <a:pt x="8759" y="25745"/>
                  </a:cubicBezTo>
                  <a:lnTo>
                    <a:pt x="8977" y="25616"/>
                  </a:lnTo>
                  <a:cubicBezTo>
                    <a:pt x="9179" y="25493"/>
                    <a:pt x="9373" y="25364"/>
                    <a:pt x="9569" y="25238"/>
                  </a:cubicBezTo>
                  <a:lnTo>
                    <a:pt x="9932" y="24998"/>
                  </a:lnTo>
                  <a:cubicBezTo>
                    <a:pt x="10219" y="24812"/>
                    <a:pt x="10522" y="24652"/>
                    <a:pt x="10829" y="24491"/>
                  </a:cubicBezTo>
                  <a:lnTo>
                    <a:pt x="10958" y="24422"/>
                  </a:lnTo>
                  <a:lnTo>
                    <a:pt x="11476" y="24145"/>
                  </a:lnTo>
                  <a:lnTo>
                    <a:pt x="11991" y="23868"/>
                  </a:lnTo>
                  <a:cubicBezTo>
                    <a:pt x="12456" y="23611"/>
                    <a:pt x="12930" y="23384"/>
                    <a:pt x="13411" y="23155"/>
                  </a:cubicBezTo>
                  <a:lnTo>
                    <a:pt x="14017" y="22864"/>
                  </a:lnTo>
                  <a:lnTo>
                    <a:pt x="14318" y="22714"/>
                  </a:lnTo>
                  <a:cubicBezTo>
                    <a:pt x="14881" y="22437"/>
                    <a:pt x="15448" y="22159"/>
                    <a:pt x="16029" y="21912"/>
                  </a:cubicBezTo>
                  <a:cubicBezTo>
                    <a:pt x="16210" y="21835"/>
                    <a:pt x="16394" y="21759"/>
                    <a:pt x="16578" y="21685"/>
                  </a:cubicBezTo>
                  <a:cubicBezTo>
                    <a:pt x="16763" y="21608"/>
                    <a:pt x="16943" y="21524"/>
                    <a:pt x="17125" y="21433"/>
                  </a:cubicBezTo>
                  <a:cubicBezTo>
                    <a:pt x="17239" y="21375"/>
                    <a:pt x="17355" y="21316"/>
                    <a:pt x="17466" y="21255"/>
                  </a:cubicBezTo>
                  <a:cubicBezTo>
                    <a:pt x="17690" y="21137"/>
                    <a:pt x="17909" y="21021"/>
                    <a:pt x="18144" y="20923"/>
                  </a:cubicBezTo>
                  <a:cubicBezTo>
                    <a:pt x="18443" y="20810"/>
                    <a:pt x="18747" y="20711"/>
                    <a:pt x="19052" y="20613"/>
                  </a:cubicBezTo>
                  <a:lnTo>
                    <a:pt x="19395" y="20503"/>
                  </a:lnTo>
                  <a:cubicBezTo>
                    <a:pt x="19810" y="20362"/>
                    <a:pt x="20222" y="20223"/>
                    <a:pt x="20630" y="20072"/>
                  </a:cubicBezTo>
                  <a:cubicBezTo>
                    <a:pt x="21000" y="19939"/>
                    <a:pt x="21374" y="19817"/>
                    <a:pt x="21751" y="19697"/>
                  </a:cubicBezTo>
                  <a:cubicBezTo>
                    <a:pt x="22201" y="19549"/>
                    <a:pt x="22573" y="19454"/>
                    <a:pt x="22923" y="19399"/>
                  </a:cubicBezTo>
                  <a:cubicBezTo>
                    <a:pt x="23023" y="19390"/>
                    <a:pt x="23121" y="19387"/>
                    <a:pt x="23220" y="19387"/>
                  </a:cubicBezTo>
                  <a:lnTo>
                    <a:pt x="23370" y="19390"/>
                  </a:lnTo>
                  <a:cubicBezTo>
                    <a:pt x="23599" y="19388"/>
                    <a:pt x="23785" y="19207"/>
                    <a:pt x="23791" y="18978"/>
                  </a:cubicBezTo>
                  <a:cubicBezTo>
                    <a:pt x="23793" y="18804"/>
                    <a:pt x="23687" y="18648"/>
                    <a:pt x="23524" y="18585"/>
                  </a:cubicBezTo>
                  <a:cubicBezTo>
                    <a:pt x="23521" y="18477"/>
                    <a:pt x="23521" y="18363"/>
                    <a:pt x="23517" y="18247"/>
                  </a:cubicBezTo>
                  <a:cubicBezTo>
                    <a:pt x="23513" y="18081"/>
                    <a:pt x="23513" y="17918"/>
                    <a:pt x="23494" y="17752"/>
                  </a:cubicBezTo>
                  <a:cubicBezTo>
                    <a:pt x="23475" y="17561"/>
                    <a:pt x="23447" y="17373"/>
                    <a:pt x="23417" y="17181"/>
                  </a:cubicBezTo>
                  <a:cubicBezTo>
                    <a:pt x="23398" y="17038"/>
                    <a:pt x="23377" y="16893"/>
                    <a:pt x="23358" y="16750"/>
                  </a:cubicBezTo>
                  <a:lnTo>
                    <a:pt x="23337" y="16600"/>
                  </a:lnTo>
                  <a:cubicBezTo>
                    <a:pt x="23295" y="16230"/>
                    <a:pt x="23245" y="15856"/>
                    <a:pt x="23165" y="15490"/>
                  </a:cubicBezTo>
                  <a:lnTo>
                    <a:pt x="23043" y="14918"/>
                  </a:lnTo>
                  <a:lnTo>
                    <a:pt x="22919" y="14342"/>
                  </a:lnTo>
                  <a:lnTo>
                    <a:pt x="22885" y="14173"/>
                  </a:lnTo>
                  <a:cubicBezTo>
                    <a:pt x="22744" y="13519"/>
                    <a:pt x="22600" y="12842"/>
                    <a:pt x="22409" y="12191"/>
                  </a:cubicBezTo>
                  <a:cubicBezTo>
                    <a:pt x="22188" y="11444"/>
                    <a:pt x="21961" y="10699"/>
                    <a:pt x="21709" y="9958"/>
                  </a:cubicBezTo>
                  <a:cubicBezTo>
                    <a:pt x="21460" y="9233"/>
                    <a:pt x="21172" y="8477"/>
                    <a:pt x="20854" y="7708"/>
                  </a:cubicBezTo>
                  <a:cubicBezTo>
                    <a:pt x="20671" y="7270"/>
                    <a:pt x="20435" y="6855"/>
                    <a:pt x="20208" y="6450"/>
                  </a:cubicBezTo>
                  <a:cubicBezTo>
                    <a:pt x="20122" y="6301"/>
                    <a:pt x="20035" y="6149"/>
                    <a:pt x="19954" y="5997"/>
                  </a:cubicBezTo>
                  <a:cubicBezTo>
                    <a:pt x="19804" y="5715"/>
                    <a:pt x="19652" y="5435"/>
                    <a:pt x="19487" y="5159"/>
                  </a:cubicBezTo>
                  <a:cubicBezTo>
                    <a:pt x="19334" y="4898"/>
                    <a:pt x="19152" y="4652"/>
                    <a:pt x="18972" y="4409"/>
                  </a:cubicBezTo>
                  <a:cubicBezTo>
                    <a:pt x="18689" y="4020"/>
                    <a:pt x="18437" y="3691"/>
                    <a:pt x="18161" y="3378"/>
                  </a:cubicBezTo>
                  <a:lnTo>
                    <a:pt x="17919" y="3104"/>
                  </a:lnTo>
                  <a:cubicBezTo>
                    <a:pt x="17699" y="2855"/>
                    <a:pt x="17479" y="2607"/>
                    <a:pt x="17280" y="2343"/>
                  </a:cubicBezTo>
                  <a:cubicBezTo>
                    <a:pt x="17162" y="2188"/>
                    <a:pt x="17037" y="2039"/>
                    <a:pt x="16901" y="1900"/>
                  </a:cubicBezTo>
                  <a:cubicBezTo>
                    <a:pt x="16805" y="1799"/>
                    <a:pt x="16705" y="1707"/>
                    <a:pt x="16610" y="1612"/>
                  </a:cubicBezTo>
                  <a:lnTo>
                    <a:pt x="16441" y="1449"/>
                  </a:lnTo>
                  <a:lnTo>
                    <a:pt x="16225" y="1239"/>
                  </a:lnTo>
                  <a:lnTo>
                    <a:pt x="16010" y="1024"/>
                  </a:lnTo>
                  <a:cubicBezTo>
                    <a:pt x="15860" y="877"/>
                    <a:pt x="15709" y="732"/>
                    <a:pt x="15583" y="561"/>
                  </a:cubicBezTo>
                  <a:lnTo>
                    <a:pt x="15583" y="561"/>
                  </a:lnTo>
                  <a:lnTo>
                    <a:pt x="15589" y="572"/>
                  </a:lnTo>
                  <a:cubicBezTo>
                    <a:pt x="15547" y="514"/>
                    <a:pt x="15504" y="456"/>
                    <a:pt x="15467" y="395"/>
                  </a:cubicBezTo>
                  <a:cubicBezTo>
                    <a:pt x="15393" y="284"/>
                    <a:pt x="15320" y="226"/>
                    <a:pt x="15218" y="198"/>
                  </a:cubicBezTo>
                  <a:cubicBezTo>
                    <a:pt x="15185" y="187"/>
                    <a:pt x="15149" y="182"/>
                    <a:pt x="15115" y="182"/>
                  </a:cubicBezTo>
                  <a:cubicBezTo>
                    <a:pt x="15110" y="182"/>
                    <a:pt x="15105" y="182"/>
                    <a:pt x="15100" y="182"/>
                  </a:cubicBezTo>
                  <a:cubicBezTo>
                    <a:pt x="14997" y="69"/>
                    <a:pt x="14864" y="0"/>
                    <a:pt x="14723" y="0"/>
                  </a:cubicBezTo>
                  <a:cubicBezTo>
                    <a:pt x="14720" y="0"/>
                    <a:pt x="14717" y="0"/>
                    <a:pt x="14714" y="0"/>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1"/>
            <p:cNvSpPr/>
            <p:nvPr/>
          </p:nvSpPr>
          <p:spPr>
            <a:xfrm>
              <a:off x="4796600" y="2190900"/>
              <a:ext cx="522625" cy="549750"/>
            </a:xfrm>
            <a:custGeom>
              <a:avLst/>
              <a:gdLst/>
              <a:ahLst/>
              <a:cxnLst/>
              <a:rect l="l" t="t" r="r" b="b"/>
              <a:pathLst>
                <a:path w="20905" h="21990" extrusionOk="0">
                  <a:moveTo>
                    <a:pt x="437" y="0"/>
                  </a:moveTo>
                  <a:cubicBezTo>
                    <a:pt x="334" y="8"/>
                    <a:pt x="237" y="50"/>
                    <a:pt x="160" y="121"/>
                  </a:cubicBezTo>
                  <a:cubicBezTo>
                    <a:pt x="1" y="283"/>
                    <a:pt x="1" y="532"/>
                    <a:pt x="160" y="711"/>
                  </a:cubicBezTo>
                  <a:cubicBezTo>
                    <a:pt x="345" y="914"/>
                    <a:pt x="527" y="1120"/>
                    <a:pt x="699" y="1332"/>
                  </a:cubicBezTo>
                  <a:cubicBezTo>
                    <a:pt x="830" y="1513"/>
                    <a:pt x="954" y="1694"/>
                    <a:pt x="1076" y="1876"/>
                  </a:cubicBezTo>
                  <a:lnTo>
                    <a:pt x="1220" y="2087"/>
                  </a:lnTo>
                  <a:lnTo>
                    <a:pt x="1328" y="2244"/>
                  </a:lnTo>
                  <a:cubicBezTo>
                    <a:pt x="1458" y="2428"/>
                    <a:pt x="1587" y="2616"/>
                    <a:pt x="1712" y="2809"/>
                  </a:cubicBezTo>
                  <a:cubicBezTo>
                    <a:pt x="1782" y="2920"/>
                    <a:pt x="1854" y="3030"/>
                    <a:pt x="1928" y="3141"/>
                  </a:cubicBezTo>
                  <a:cubicBezTo>
                    <a:pt x="2002" y="3250"/>
                    <a:pt x="2075" y="3362"/>
                    <a:pt x="2146" y="3474"/>
                  </a:cubicBezTo>
                  <a:cubicBezTo>
                    <a:pt x="2330" y="3772"/>
                    <a:pt x="2514" y="4069"/>
                    <a:pt x="2689" y="4371"/>
                  </a:cubicBezTo>
                  <a:cubicBezTo>
                    <a:pt x="2871" y="4691"/>
                    <a:pt x="3049" y="5013"/>
                    <a:pt x="3224" y="5339"/>
                  </a:cubicBezTo>
                  <a:cubicBezTo>
                    <a:pt x="3347" y="5563"/>
                    <a:pt x="3458" y="5792"/>
                    <a:pt x="3570" y="6022"/>
                  </a:cubicBezTo>
                  <a:lnTo>
                    <a:pt x="3688" y="6264"/>
                  </a:lnTo>
                  <a:cubicBezTo>
                    <a:pt x="3838" y="6574"/>
                    <a:pt x="3996" y="6881"/>
                    <a:pt x="4158" y="7188"/>
                  </a:cubicBezTo>
                  <a:lnTo>
                    <a:pt x="4281" y="7415"/>
                  </a:lnTo>
                  <a:lnTo>
                    <a:pt x="4405" y="7637"/>
                  </a:lnTo>
                  <a:cubicBezTo>
                    <a:pt x="4482" y="7778"/>
                    <a:pt x="4552" y="7926"/>
                    <a:pt x="4621" y="8074"/>
                  </a:cubicBezTo>
                  <a:cubicBezTo>
                    <a:pt x="4757" y="8405"/>
                    <a:pt x="4889" y="8737"/>
                    <a:pt x="5017" y="9068"/>
                  </a:cubicBezTo>
                  <a:cubicBezTo>
                    <a:pt x="5174" y="9471"/>
                    <a:pt x="5326" y="9870"/>
                    <a:pt x="5463" y="10279"/>
                  </a:cubicBezTo>
                  <a:lnTo>
                    <a:pt x="5509" y="10413"/>
                  </a:lnTo>
                  <a:cubicBezTo>
                    <a:pt x="5629" y="10770"/>
                    <a:pt x="5751" y="11132"/>
                    <a:pt x="5856" y="11495"/>
                  </a:cubicBezTo>
                  <a:cubicBezTo>
                    <a:pt x="5964" y="11863"/>
                    <a:pt x="6061" y="12234"/>
                    <a:pt x="6157" y="12607"/>
                  </a:cubicBezTo>
                  <a:cubicBezTo>
                    <a:pt x="6234" y="12901"/>
                    <a:pt x="6310" y="13191"/>
                    <a:pt x="6390" y="13485"/>
                  </a:cubicBezTo>
                  <a:cubicBezTo>
                    <a:pt x="6505" y="13919"/>
                    <a:pt x="6619" y="14354"/>
                    <a:pt x="6725" y="14794"/>
                  </a:cubicBezTo>
                  <a:cubicBezTo>
                    <a:pt x="6885" y="15463"/>
                    <a:pt x="7063" y="16250"/>
                    <a:pt x="7181" y="17039"/>
                  </a:cubicBezTo>
                  <a:cubicBezTo>
                    <a:pt x="7217" y="17249"/>
                    <a:pt x="7253" y="17464"/>
                    <a:pt x="7290" y="17675"/>
                  </a:cubicBezTo>
                  <a:cubicBezTo>
                    <a:pt x="7325" y="17888"/>
                    <a:pt x="7364" y="18099"/>
                    <a:pt x="7395" y="18314"/>
                  </a:cubicBezTo>
                  <a:lnTo>
                    <a:pt x="7419" y="18416"/>
                  </a:lnTo>
                  <a:lnTo>
                    <a:pt x="7425" y="18416"/>
                  </a:lnTo>
                  <a:cubicBezTo>
                    <a:pt x="7431" y="18613"/>
                    <a:pt x="7453" y="18868"/>
                    <a:pt x="7472" y="19123"/>
                  </a:cubicBezTo>
                  <a:cubicBezTo>
                    <a:pt x="7489" y="19284"/>
                    <a:pt x="7494" y="19447"/>
                    <a:pt x="7488" y="19610"/>
                  </a:cubicBezTo>
                  <a:cubicBezTo>
                    <a:pt x="7482" y="19811"/>
                    <a:pt x="7527" y="19955"/>
                    <a:pt x="7629" y="20041"/>
                  </a:cubicBezTo>
                  <a:cubicBezTo>
                    <a:pt x="7665" y="20075"/>
                    <a:pt x="7704" y="20105"/>
                    <a:pt x="7746" y="20130"/>
                  </a:cubicBezTo>
                  <a:cubicBezTo>
                    <a:pt x="7831" y="20171"/>
                    <a:pt x="7868" y="20177"/>
                    <a:pt x="7957" y="20188"/>
                  </a:cubicBezTo>
                  <a:cubicBezTo>
                    <a:pt x="7970" y="20188"/>
                    <a:pt x="7984" y="20191"/>
                    <a:pt x="7997" y="20191"/>
                  </a:cubicBezTo>
                  <a:cubicBezTo>
                    <a:pt x="8073" y="20191"/>
                    <a:pt x="8150" y="20180"/>
                    <a:pt x="8224" y="20158"/>
                  </a:cubicBezTo>
                  <a:cubicBezTo>
                    <a:pt x="8324" y="20124"/>
                    <a:pt x="8421" y="20080"/>
                    <a:pt x="8515" y="20030"/>
                  </a:cubicBezTo>
                  <a:lnTo>
                    <a:pt x="8609" y="19986"/>
                  </a:lnTo>
                  <a:cubicBezTo>
                    <a:pt x="8695" y="19951"/>
                    <a:pt x="8783" y="19923"/>
                    <a:pt x="8872" y="19903"/>
                  </a:cubicBezTo>
                  <a:lnTo>
                    <a:pt x="8985" y="19861"/>
                  </a:lnTo>
                  <a:lnTo>
                    <a:pt x="8986" y="19868"/>
                  </a:lnTo>
                  <a:cubicBezTo>
                    <a:pt x="9105" y="19831"/>
                    <a:pt x="9226" y="19801"/>
                    <a:pt x="9348" y="19779"/>
                  </a:cubicBezTo>
                  <a:cubicBezTo>
                    <a:pt x="9548" y="19756"/>
                    <a:pt x="9749" y="19743"/>
                    <a:pt x="9951" y="19743"/>
                  </a:cubicBezTo>
                  <a:cubicBezTo>
                    <a:pt x="10153" y="19743"/>
                    <a:pt x="10353" y="19756"/>
                    <a:pt x="10552" y="19784"/>
                  </a:cubicBezTo>
                  <a:cubicBezTo>
                    <a:pt x="10685" y="19801"/>
                    <a:pt x="10840" y="19823"/>
                    <a:pt x="10995" y="19839"/>
                  </a:cubicBezTo>
                  <a:cubicBezTo>
                    <a:pt x="11164" y="19853"/>
                    <a:pt x="11339" y="19854"/>
                    <a:pt x="11513" y="19859"/>
                  </a:cubicBezTo>
                  <a:cubicBezTo>
                    <a:pt x="11634" y="19862"/>
                    <a:pt x="11748" y="19872"/>
                    <a:pt x="11864" y="19881"/>
                  </a:cubicBezTo>
                  <a:lnTo>
                    <a:pt x="12011" y="19892"/>
                  </a:lnTo>
                  <a:cubicBezTo>
                    <a:pt x="12138" y="19903"/>
                    <a:pt x="12266" y="19911"/>
                    <a:pt x="12395" y="19915"/>
                  </a:cubicBezTo>
                  <a:lnTo>
                    <a:pt x="12645" y="19928"/>
                  </a:lnTo>
                  <a:cubicBezTo>
                    <a:pt x="12844" y="19942"/>
                    <a:pt x="13044" y="19964"/>
                    <a:pt x="13246" y="19989"/>
                  </a:cubicBezTo>
                  <a:lnTo>
                    <a:pt x="13559" y="20023"/>
                  </a:lnTo>
                  <a:lnTo>
                    <a:pt x="13920" y="20059"/>
                  </a:lnTo>
                  <a:cubicBezTo>
                    <a:pt x="14101" y="20075"/>
                    <a:pt x="14280" y="20092"/>
                    <a:pt x="14460" y="20114"/>
                  </a:cubicBezTo>
                  <a:lnTo>
                    <a:pt x="14450" y="20111"/>
                  </a:lnTo>
                  <a:lnTo>
                    <a:pt x="14450" y="20111"/>
                  </a:lnTo>
                  <a:cubicBezTo>
                    <a:pt x="14604" y="20133"/>
                    <a:pt x="14757" y="20153"/>
                    <a:pt x="14911" y="20172"/>
                  </a:cubicBezTo>
                  <a:cubicBezTo>
                    <a:pt x="14914" y="20172"/>
                    <a:pt x="15011" y="20185"/>
                    <a:pt x="15011" y="20185"/>
                  </a:cubicBezTo>
                  <a:lnTo>
                    <a:pt x="15059" y="20185"/>
                  </a:lnTo>
                  <a:lnTo>
                    <a:pt x="15095" y="20188"/>
                  </a:lnTo>
                  <a:lnTo>
                    <a:pt x="15102" y="20197"/>
                  </a:lnTo>
                  <a:cubicBezTo>
                    <a:pt x="15452" y="20249"/>
                    <a:pt x="15778" y="20299"/>
                    <a:pt x="16091" y="20382"/>
                  </a:cubicBezTo>
                  <a:cubicBezTo>
                    <a:pt x="16270" y="20427"/>
                    <a:pt x="16445" y="20481"/>
                    <a:pt x="16624" y="20532"/>
                  </a:cubicBezTo>
                  <a:cubicBezTo>
                    <a:pt x="16800" y="20587"/>
                    <a:pt x="16976" y="20637"/>
                    <a:pt x="17154" y="20686"/>
                  </a:cubicBezTo>
                  <a:cubicBezTo>
                    <a:pt x="17355" y="20739"/>
                    <a:pt x="17550" y="20808"/>
                    <a:pt x="17746" y="20874"/>
                  </a:cubicBezTo>
                  <a:cubicBezTo>
                    <a:pt x="17843" y="20905"/>
                    <a:pt x="17943" y="20935"/>
                    <a:pt x="18042" y="20966"/>
                  </a:cubicBezTo>
                  <a:lnTo>
                    <a:pt x="18208" y="21018"/>
                  </a:lnTo>
                  <a:cubicBezTo>
                    <a:pt x="18610" y="21143"/>
                    <a:pt x="19013" y="21273"/>
                    <a:pt x="19403" y="21429"/>
                  </a:cubicBezTo>
                  <a:cubicBezTo>
                    <a:pt x="19697" y="21559"/>
                    <a:pt x="19976" y="21724"/>
                    <a:pt x="20232" y="21920"/>
                  </a:cubicBezTo>
                  <a:cubicBezTo>
                    <a:pt x="20300" y="21965"/>
                    <a:pt x="20381" y="21990"/>
                    <a:pt x="20463" y="21990"/>
                  </a:cubicBezTo>
                  <a:cubicBezTo>
                    <a:pt x="20541" y="21988"/>
                    <a:pt x="20618" y="21970"/>
                    <a:pt x="20686" y="21932"/>
                  </a:cubicBezTo>
                  <a:cubicBezTo>
                    <a:pt x="20804" y="21858"/>
                    <a:pt x="20884" y="21739"/>
                    <a:pt x="20904" y="21603"/>
                  </a:cubicBezTo>
                  <a:cubicBezTo>
                    <a:pt x="20904" y="21600"/>
                    <a:pt x="20904" y="21597"/>
                    <a:pt x="20904" y="21594"/>
                  </a:cubicBezTo>
                  <a:cubicBezTo>
                    <a:pt x="20901" y="21553"/>
                    <a:pt x="20899" y="21511"/>
                    <a:pt x="20896" y="21472"/>
                  </a:cubicBezTo>
                  <a:lnTo>
                    <a:pt x="20887" y="21284"/>
                  </a:lnTo>
                  <a:cubicBezTo>
                    <a:pt x="20879" y="21176"/>
                    <a:pt x="20873" y="21069"/>
                    <a:pt x="20865" y="20963"/>
                  </a:cubicBezTo>
                  <a:cubicBezTo>
                    <a:pt x="20862" y="20944"/>
                    <a:pt x="20857" y="20927"/>
                    <a:pt x="20854" y="20910"/>
                  </a:cubicBezTo>
                  <a:cubicBezTo>
                    <a:pt x="20816" y="20681"/>
                    <a:pt x="20765" y="20454"/>
                    <a:pt x="20715" y="20230"/>
                  </a:cubicBezTo>
                  <a:lnTo>
                    <a:pt x="20629" y="19831"/>
                  </a:lnTo>
                  <a:lnTo>
                    <a:pt x="20555" y="19466"/>
                  </a:lnTo>
                  <a:cubicBezTo>
                    <a:pt x="20503" y="19223"/>
                    <a:pt x="20453" y="18981"/>
                    <a:pt x="20398" y="18738"/>
                  </a:cubicBezTo>
                  <a:cubicBezTo>
                    <a:pt x="20331" y="18428"/>
                    <a:pt x="20236" y="18107"/>
                    <a:pt x="20085" y="17695"/>
                  </a:cubicBezTo>
                  <a:cubicBezTo>
                    <a:pt x="19947" y="17309"/>
                    <a:pt x="19797" y="16925"/>
                    <a:pt x="19641" y="16545"/>
                  </a:cubicBezTo>
                  <a:cubicBezTo>
                    <a:pt x="19551" y="16327"/>
                    <a:pt x="19462" y="16111"/>
                    <a:pt x="19370" y="15896"/>
                  </a:cubicBezTo>
                  <a:cubicBezTo>
                    <a:pt x="19321" y="15788"/>
                    <a:pt x="19273" y="15680"/>
                    <a:pt x="19223" y="15571"/>
                  </a:cubicBezTo>
                  <a:lnTo>
                    <a:pt x="19105" y="15316"/>
                  </a:lnTo>
                  <a:cubicBezTo>
                    <a:pt x="18930" y="14929"/>
                    <a:pt x="18743" y="14545"/>
                    <a:pt x="18559" y="14166"/>
                  </a:cubicBezTo>
                  <a:lnTo>
                    <a:pt x="18473" y="13986"/>
                  </a:lnTo>
                  <a:cubicBezTo>
                    <a:pt x="18330" y="13690"/>
                    <a:pt x="18189" y="13393"/>
                    <a:pt x="18036" y="13099"/>
                  </a:cubicBezTo>
                  <a:cubicBezTo>
                    <a:pt x="17713" y="12483"/>
                    <a:pt x="17344" y="11838"/>
                    <a:pt x="16935" y="11184"/>
                  </a:cubicBezTo>
                  <a:cubicBezTo>
                    <a:pt x="16494" y="10474"/>
                    <a:pt x="16057" y="9786"/>
                    <a:pt x="15545" y="9159"/>
                  </a:cubicBezTo>
                  <a:cubicBezTo>
                    <a:pt x="15404" y="8990"/>
                    <a:pt x="15268" y="8815"/>
                    <a:pt x="15130" y="8646"/>
                  </a:cubicBezTo>
                  <a:cubicBezTo>
                    <a:pt x="15016" y="8499"/>
                    <a:pt x="14900" y="8355"/>
                    <a:pt x="14785" y="8210"/>
                  </a:cubicBezTo>
                  <a:cubicBezTo>
                    <a:pt x="14562" y="7933"/>
                    <a:pt x="14331" y="7661"/>
                    <a:pt x="14098" y="7393"/>
                  </a:cubicBezTo>
                  <a:cubicBezTo>
                    <a:pt x="13932" y="7204"/>
                    <a:pt x="13760" y="7019"/>
                    <a:pt x="13591" y="6831"/>
                  </a:cubicBezTo>
                  <a:lnTo>
                    <a:pt x="13271" y="6487"/>
                  </a:lnTo>
                  <a:cubicBezTo>
                    <a:pt x="13022" y="6210"/>
                    <a:pt x="12761" y="5943"/>
                    <a:pt x="12489" y="5682"/>
                  </a:cubicBezTo>
                  <a:lnTo>
                    <a:pt x="12390" y="5588"/>
                  </a:lnTo>
                  <a:cubicBezTo>
                    <a:pt x="12157" y="5369"/>
                    <a:pt x="11923" y="5145"/>
                    <a:pt x="11674" y="4941"/>
                  </a:cubicBezTo>
                  <a:cubicBezTo>
                    <a:pt x="11477" y="4779"/>
                    <a:pt x="11272" y="4625"/>
                    <a:pt x="11070" y="4472"/>
                  </a:cubicBezTo>
                  <a:lnTo>
                    <a:pt x="10831" y="4293"/>
                  </a:lnTo>
                  <a:lnTo>
                    <a:pt x="10605" y="4113"/>
                  </a:lnTo>
                  <a:cubicBezTo>
                    <a:pt x="10397" y="3947"/>
                    <a:pt x="10190" y="3781"/>
                    <a:pt x="9973" y="3625"/>
                  </a:cubicBezTo>
                  <a:cubicBezTo>
                    <a:pt x="9730" y="3446"/>
                    <a:pt x="9468" y="3290"/>
                    <a:pt x="9207" y="3131"/>
                  </a:cubicBezTo>
                  <a:lnTo>
                    <a:pt x="8999" y="3005"/>
                  </a:lnTo>
                  <a:cubicBezTo>
                    <a:pt x="8906" y="2947"/>
                    <a:pt x="8812" y="2892"/>
                    <a:pt x="8720" y="2834"/>
                  </a:cubicBezTo>
                  <a:cubicBezTo>
                    <a:pt x="8645" y="2795"/>
                    <a:pt x="8571" y="2756"/>
                    <a:pt x="8496" y="2720"/>
                  </a:cubicBezTo>
                  <a:cubicBezTo>
                    <a:pt x="8206" y="2577"/>
                    <a:pt x="7918" y="2430"/>
                    <a:pt x="7632" y="2283"/>
                  </a:cubicBezTo>
                  <a:cubicBezTo>
                    <a:pt x="7455" y="2194"/>
                    <a:pt x="7280" y="2107"/>
                    <a:pt x="7098" y="2028"/>
                  </a:cubicBezTo>
                  <a:cubicBezTo>
                    <a:pt x="6980" y="1976"/>
                    <a:pt x="6863" y="1932"/>
                    <a:pt x="6744" y="1887"/>
                  </a:cubicBezTo>
                  <a:cubicBezTo>
                    <a:pt x="6591" y="1830"/>
                    <a:pt x="6440" y="1763"/>
                    <a:pt x="6290" y="1696"/>
                  </a:cubicBezTo>
                  <a:lnTo>
                    <a:pt x="6080" y="1600"/>
                  </a:lnTo>
                  <a:cubicBezTo>
                    <a:pt x="5921" y="1531"/>
                    <a:pt x="5759" y="1467"/>
                    <a:pt x="5596" y="1404"/>
                  </a:cubicBezTo>
                  <a:cubicBezTo>
                    <a:pt x="5402" y="1351"/>
                    <a:pt x="5208" y="1304"/>
                    <a:pt x="5012" y="1257"/>
                  </a:cubicBezTo>
                  <a:cubicBezTo>
                    <a:pt x="4698" y="1181"/>
                    <a:pt x="4397" y="1085"/>
                    <a:pt x="4090" y="986"/>
                  </a:cubicBezTo>
                  <a:cubicBezTo>
                    <a:pt x="3879" y="916"/>
                    <a:pt x="3669" y="867"/>
                    <a:pt x="3455" y="819"/>
                  </a:cubicBezTo>
                  <a:lnTo>
                    <a:pt x="3318" y="788"/>
                  </a:lnTo>
                  <a:cubicBezTo>
                    <a:pt x="3181" y="756"/>
                    <a:pt x="3047" y="714"/>
                    <a:pt x="2910" y="670"/>
                  </a:cubicBezTo>
                  <a:lnTo>
                    <a:pt x="2781" y="631"/>
                  </a:lnTo>
                  <a:cubicBezTo>
                    <a:pt x="2695" y="606"/>
                    <a:pt x="2609" y="583"/>
                    <a:pt x="2523" y="557"/>
                  </a:cubicBezTo>
                  <a:cubicBezTo>
                    <a:pt x="2437" y="536"/>
                    <a:pt x="2351" y="512"/>
                    <a:pt x="2268" y="487"/>
                  </a:cubicBezTo>
                  <a:cubicBezTo>
                    <a:pt x="2066" y="426"/>
                    <a:pt x="1853" y="392"/>
                    <a:pt x="1569" y="370"/>
                  </a:cubicBezTo>
                  <a:cubicBezTo>
                    <a:pt x="1524" y="366"/>
                    <a:pt x="1479" y="363"/>
                    <a:pt x="1436" y="363"/>
                  </a:cubicBezTo>
                  <a:cubicBezTo>
                    <a:pt x="1352" y="363"/>
                    <a:pt x="1266" y="370"/>
                    <a:pt x="1178" y="374"/>
                  </a:cubicBezTo>
                  <a:cubicBezTo>
                    <a:pt x="1086" y="382"/>
                    <a:pt x="1036" y="392"/>
                    <a:pt x="996" y="407"/>
                  </a:cubicBezTo>
                  <a:lnTo>
                    <a:pt x="757" y="128"/>
                  </a:lnTo>
                  <a:cubicBezTo>
                    <a:pt x="674" y="92"/>
                    <a:pt x="591" y="56"/>
                    <a:pt x="505" y="25"/>
                  </a:cubicBezTo>
                  <a:cubicBezTo>
                    <a:pt x="483" y="16"/>
                    <a:pt x="461" y="8"/>
                    <a:pt x="437" y="0"/>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1"/>
            <p:cNvSpPr/>
            <p:nvPr/>
          </p:nvSpPr>
          <p:spPr>
            <a:xfrm>
              <a:off x="4114700" y="2847575"/>
              <a:ext cx="1339450" cy="279850"/>
            </a:xfrm>
            <a:custGeom>
              <a:avLst/>
              <a:gdLst/>
              <a:ahLst/>
              <a:cxnLst/>
              <a:rect l="l" t="t" r="r" b="b"/>
              <a:pathLst>
                <a:path w="53578" h="11194" extrusionOk="0">
                  <a:moveTo>
                    <a:pt x="31817" y="0"/>
                  </a:moveTo>
                  <a:cubicBezTo>
                    <a:pt x="31620" y="0"/>
                    <a:pt x="31418" y="5"/>
                    <a:pt x="31217" y="24"/>
                  </a:cubicBezTo>
                  <a:lnTo>
                    <a:pt x="31216" y="25"/>
                  </a:lnTo>
                  <a:cubicBezTo>
                    <a:pt x="31114" y="32"/>
                    <a:pt x="31017" y="79"/>
                    <a:pt x="30948" y="155"/>
                  </a:cubicBezTo>
                  <a:cubicBezTo>
                    <a:pt x="30846" y="146"/>
                    <a:pt x="30731" y="146"/>
                    <a:pt x="30615" y="146"/>
                  </a:cubicBezTo>
                  <a:lnTo>
                    <a:pt x="30389" y="146"/>
                  </a:lnTo>
                  <a:cubicBezTo>
                    <a:pt x="29935" y="146"/>
                    <a:pt x="29483" y="171"/>
                    <a:pt x="29029" y="196"/>
                  </a:cubicBezTo>
                  <a:lnTo>
                    <a:pt x="28833" y="205"/>
                  </a:lnTo>
                  <a:cubicBezTo>
                    <a:pt x="28565" y="218"/>
                    <a:pt x="28297" y="232"/>
                    <a:pt x="28028" y="238"/>
                  </a:cubicBezTo>
                  <a:cubicBezTo>
                    <a:pt x="27344" y="254"/>
                    <a:pt x="26661" y="299"/>
                    <a:pt x="25982" y="343"/>
                  </a:cubicBezTo>
                  <a:lnTo>
                    <a:pt x="25669" y="362"/>
                  </a:lnTo>
                  <a:cubicBezTo>
                    <a:pt x="24914" y="415"/>
                    <a:pt x="24163" y="478"/>
                    <a:pt x="23411" y="552"/>
                  </a:cubicBezTo>
                  <a:cubicBezTo>
                    <a:pt x="22625" y="628"/>
                    <a:pt x="21805" y="727"/>
                    <a:pt x="20828" y="868"/>
                  </a:cubicBezTo>
                  <a:cubicBezTo>
                    <a:pt x="20535" y="908"/>
                    <a:pt x="20248" y="966"/>
                    <a:pt x="19962" y="1024"/>
                  </a:cubicBezTo>
                  <a:lnTo>
                    <a:pt x="19667" y="1079"/>
                  </a:lnTo>
                  <a:lnTo>
                    <a:pt x="19259" y="1156"/>
                  </a:lnTo>
                  <a:lnTo>
                    <a:pt x="19033" y="1200"/>
                  </a:lnTo>
                  <a:cubicBezTo>
                    <a:pt x="18831" y="1239"/>
                    <a:pt x="18628" y="1278"/>
                    <a:pt x="18423" y="1322"/>
                  </a:cubicBezTo>
                  <a:lnTo>
                    <a:pt x="18333" y="1353"/>
                  </a:lnTo>
                  <a:cubicBezTo>
                    <a:pt x="16963" y="1641"/>
                    <a:pt x="15594" y="2044"/>
                    <a:pt x="14269" y="2437"/>
                  </a:cubicBezTo>
                  <a:lnTo>
                    <a:pt x="14180" y="2462"/>
                  </a:lnTo>
                  <a:lnTo>
                    <a:pt x="14029" y="2505"/>
                  </a:lnTo>
                  <a:lnTo>
                    <a:pt x="13748" y="2596"/>
                  </a:lnTo>
                  <a:lnTo>
                    <a:pt x="13608" y="2640"/>
                  </a:lnTo>
                  <a:lnTo>
                    <a:pt x="13480" y="2686"/>
                  </a:lnTo>
                  <a:lnTo>
                    <a:pt x="13253" y="2759"/>
                  </a:lnTo>
                  <a:cubicBezTo>
                    <a:pt x="13142" y="2794"/>
                    <a:pt x="13029" y="2833"/>
                    <a:pt x="12915" y="2873"/>
                  </a:cubicBezTo>
                  <a:lnTo>
                    <a:pt x="12356" y="3068"/>
                  </a:lnTo>
                  <a:lnTo>
                    <a:pt x="11697" y="3301"/>
                  </a:lnTo>
                  <a:lnTo>
                    <a:pt x="11380" y="3409"/>
                  </a:lnTo>
                  <a:cubicBezTo>
                    <a:pt x="11108" y="3498"/>
                    <a:pt x="10842" y="3590"/>
                    <a:pt x="10572" y="3697"/>
                  </a:cubicBezTo>
                  <a:cubicBezTo>
                    <a:pt x="10419" y="3758"/>
                    <a:pt x="10262" y="3814"/>
                    <a:pt x="10109" y="3872"/>
                  </a:cubicBezTo>
                  <a:lnTo>
                    <a:pt x="9841" y="3974"/>
                  </a:lnTo>
                  <a:lnTo>
                    <a:pt x="9375" y="4154"/>
                  </a:lnTo>
                  <a:cubicBezTo>
                    <a:pt x="8867" y="4351"/>
                    <a:pt x="8358" y="4546"/>
                    <a:pt x="7848" y="4738"/>
                  </a:cubicBezTo>
                  <a:lnTo>
                    <a:pt x="7156" y="5009"/>
                  </a:lnTo>
                  <a:lnTo>
                    <a:pt x="6459" y="5283"/>
                  </a:lnTo>
                  <a:cubicBezTo>
                    <a:pt x="6354" y="5325"/>
                    <a:pt x="6248" y="5363"/>
                    <a:pt x="6143" y="5400"/>
                  </a:cubicBezTo>
                  <a:lnTo>
                    <a:pt x="6054" y="5432"/>
                  </a:lnTo>
                  <a:cubicBezTo>
                    <a:pt x="5965" y="5468"/>
                    <a:pt x="5878" y="5499"/>
                    <a:pt x="5791" y="5538"/>
                  </a:cubicBezTo>
                  <a:cubicBezTo>
                    <a:pt x="5534" y="5640"/>
                    <a:pt x="5279" y="5748"/>
                    <a:pt x="5028" y="5872"/>
                  </a:cubicBezTo>
                  <a:cubicBezTo>
                    <a:pt x="4775" y="5992"/>
                    <a:pt x="4527" y="6125"/>
                    <a:pt x="4278" y="6257"/>
                  </a:cubicBezTo>
                  <a:lnTo>
                    <a:pt x="4106" y="6349"/>
                  </a:lnTo>
                  <a:lnTo>
                    <a:pt x="3697" y="6567"/>
                  </a:lnTo>
                  <a:lnTo>
                    <a:pt x="3113" y="6853"/>
                  </a:lnTo>
                  <a:lnTo>
                    <a:pt x="2827" y="6997"/>
                  </a:lnTo>
                  <a:cubicBezTo>
                    <a:pt x="2523" y="7145"/>
                    <a:pt x="2219" y="7292"/>
                    <a:pt x="1919" y="7448"/>
                  </a:cubicBezTo>
                  <a:lnTo>
                    <a:pt x="1845" y="7494"/>
                  </a:lnTo>
                  <a:lnTo>
                    <a:pt x="1703" y="7556"/>
                  </a:lnTo>
                  <a:cubicBezTo>
                    <a:pt x="1329" y="7746"/>
                    <a:pt x="1028" y="7898"/>
                    <a:pt x="741" y="8079"/>
                  </a:cubicBezTo>
                  <a:cubicBezTo>
                    <a:pt x="594" y="8170"/>
                    <a:pt x="438" y="8266"/>
                    <a:pt x="306" y="8375"/>
                  </a:cubicBezTo>
                  <a:cubicBezTo>
                    <a:pt x="125" y="8532"/>
                    <a:pt x="26" y="8715"/>
                    <a:pt x="13" y="8920"/>
                  </a:cubicBezTo>
                  <a:cubicBezTo>
                    <a:pt x="1" y="9166"/>
                    <a:pt x="6" y="9410"/>
                    <a:pt x="26" y="9654"/>
                  </a:cubicBezTo>
                  <a:cubicBezTo>
                    <a:pt x="54" y="9942"/>
                    <a:pt x="118" y="10235"/>
                    <a:pt x="189" y="10534"/>
                  </a:cubicBezTo>
                  <a:lnTo>
                    <a:pt x="211" y="10619"/>
                  </a:lnTo>
                  <a:cubicBezTo>
                    <a:pt x="226" y="10696"/>
                    <a:pt x="291" y="10761"/>
                    <a:pt x="342" y="10800"/>
                  </a:cubicBezTo>
                  <a:cubicBezTo>
                    <a:pt x="356" y="11021"/>
                    <a:pt x="539" y="11192"/>
                    <a:pt x="760" y="11193"/>
                  </a:cubicBezTo>
                  <a:cubicBezTo>
                    <a:pt x="961" y="11178"/>
                    <a:pt x="1095" y="11157"/>
                    <a:pt x="1227" y="11120"/>
                  </a:cubicBezTo>
                  <a:cubicBezTo>
                    <a:pt x="1365" y="11084"/>
                    <a:pt x="1499" y="11035"/>
                    <a:pt x="1629" y="10976"/>
                  </a:cubicBezTo>
                  <a:cubicBezTo>
                    <a:pt x="1873" y="10871"/>
                    <a:pt x="2111" y="10752"/>
                    <a:pt x="2343" y="10619"/>
                  </a:cubicBezTo>
                  <a:cubicBezTo>
                    <a:pt x="2539" y="10503"/>
                    <a:pt x="2736" y="10389"/>
                    <a:pt x="2916" y="10248"/>
                  </a:cubicBezTo>
                  <a:cubicBezTo>
                    <a:pt x="3074" y="10121"/>
                    <a:pt x="3215" y="9974"/>
                    <a:pt x="3353" y="9823"/>
                  </a:cubicBezTo>
                  <a:lnTo>
                    <a:pt x="3528" y="9629"/>
                  </a:lnTo>
                  <a:lnTo>
                    <a:pt x="3691" y="9449"/>
                  </a:lnTo>
                  <a:cubicBezTo>
                    <a:pt x="3793" y="9341"/>
                    <a:pt x="3890" y="9236"/>
                    <a:pt x="3982" y="9120"/>
                  </a:cubicBezTo>
                  <a:cubicBezTo>
                    <a:pt x="4089" y="8976"/>
                    <a:pt x="4188" y="8826"/>
                    <a:pt x="4278" y="8671"/>
                  </a:cubicBezTo>
                  <a:lnTo>
                    <a:pt x="4429" y="8417"/>
                  </a:lnTo>
                  <a:cubicBezTo>
                    <a:pt x="4465" y="8369"/>
                    <a:pt x="4502" y="8322"/>
                    <a:pt x="4544" y="8278"/>
                  </a:cubicBezTo>
                  <a:lnTo>
                    <a:pt x="4627" y="8208"/>
                  </a:lnTo>
                  <a:lnTo>
                    <a:pt x="4757" y="8300"/>
                  </a:lnTo>
                  <a:cubicBezTo>
                    <a:pt x="4875" y="8400"/>
                    <a:pt x="4999" y="8491"/>
                    <a:pt x="5128" y="8574"/>
                  </a:cubicBezTo>
                  <a:cubicBezTo>
                    <a:pt x="5316" y="8699"/>
                    <a:pt x="5543" y="8817"/>
                    <a:pt x="5817" y="8939"/>
                  </a:cubicBezTo>
                  <a:cubicBezTo>
                    <a:pt x="6134" y="9077"/>
                    <a:pt x="6459" y="9194"/>
                    <a:pt x="6785" y="9302"/>
                  </a:cubicBezTo>
                  <a:cubicBezTo>
                    <a:pt x="7098" y="9407"/>
                    <a:pt x="7464" y="9526"/>
                    <a:pt x="7848" y="9606"/>
                  </a:cubicBezTo>
                  <a:cubicBezTo>
                    <a:pt x="8178" y="9670"/>
                    <a:pt x="8510" y="9729"/>
                    <a:pt x="8838" y="9787"/>
                  </a:cubicBezTo>
                  <a:lnTo>
                    <a:pt x="9018" y="9823"/>
                  </a:lnTo>
                  <a:cubicBezTo>
                    <a:pt x="9123" y="9842"/>
                    <a:pt x="9229" y="9863"/>
                    <a:pt x="9334" y="9878"/>
                  </a:cubicBezTo>
                  <a:cubicBezTo>
                    <a:pt x="9550" y="9908"/>
                    <a:pt x="9769" y="9927"/>
                    <a:pt x="9988" y="9931"/>
                  </a:cubicBezTo>
                  <a:cubicBezTo>
                    <a:pt x="10117" y="9935"/>
                    <a:pt x="10247" y="9938"/>
                    <a:pt x="10377" y="9938"/>
                  </a:cubicBezTo>
                  <a:cubicBezTo>
                    <a:pt x="10547" y="9938"/>
                    <a:pt x="10716" y="9935"/>
                    <a:pt x="10886" y="9931"/>
                  </a:cubicBezTo>
                  <a:lnTo>
                    <a:pt x="11084" y="9928"/>
                  </a:lnTo>
                  <a:cubicBezTo>
                    <a:pt x="11460" y="9924"/>
                    <a:pt x="11834" y="9886"/>
                    <a:pt x="12204" y="9816"/>
                  </a:cubicBezTo>
                  <a:cubicBezTo>
                    <a:pt x="12932" y="9670"/>
                    <a:pt x="13649" y="9481"/>
                    <a:pt x="14353" y="9249"/>
                  </a:cubicBezTo>
                  <a:cubicBezTo>
                    <a:pt x="14664" y="9145"/>
                    <a:pt x="14995" y="9019"/>
                    <a:pt x="15398" y="8840"/>
                  </a:cubicBezTo>
                  <a:cubicBezTo>
                    <a:pt x="15752" y="8676"/>
                    <a:pt x="16099" y="8508"/>
                    <a:pt x="16442" y="8316"/>
                  </a:cubicBezTo>
                  <a:cubicBezTo>
                    <a:pt x="16763" y="8134"/>
                    <a:pt x="17073" y="7935"/>
                    <a:pt x="17372" y="7719"/>
                  </a:cubicBezTo>
                  <a:cubicBezTo>
                    <a:pt x="17659" y="7505"/>
                    <a:pt x="17917" y="7243"/>
                    <a:pt x="18169" y="6988"/>
                  </a:cubicBezTo>
                  <a:cubicBezTo>
                    <a:pt x="18452" y="6687"/>
                    <a:pt x="18633" y="6423"/>
                    <a:pt x="18841" y="6071"/>
                  </a:cubicBezTo>
                  <a:cubicBezTo>
                    <a:pt x="19027" y="5761"/>
                    <a:pt x="19196" y="5440"/>
                    <a:pt x="19348" y="5109"/>
                  </a:cubicBezTo>
                  <a:cubicBezTo>
                    <a:pt x="19465" y="4859"/>
                    <a:pt x="19566" y="4599"/>
                    <a:pt x="19649" y="4334"/>
                  </a:cubicBezTo>
                  <a:lnTo>
                    <a:pt x="19727" y="4073"/>
                  </a:lnTo>
                  <a:cubicBezTo>
                    <a:pt x="19761" y="3955"/>
                    <a:pt x="19797" y="3836"/>
                    <a:pt x="19835" y="3719"/>
                  </a:cubicBezTo>
                  <a:lnTo>
                    <a:pt x="19909" y="3511"/>
                  </a:lnTo>
                  <a:cubicBezTo>
                    <a:pt x="19945" y="3407"/>
                    <a:pt x="19979" y="3302"/>
                    <a:pt x="20010" y="3201"/>
                  </a:cubicBezTo>
                  <a:cubicBezTo>
                    <a:pt x="20197" y="3456"/>
                    <a:pt x="20406" y="3689"/>
                    <a:pt x="20618" y="3922"/>
                  </a:cubicBezTo>
                  <a:lnTo>
                    <a:pt x="20754" y="4076"/>
                  </a:lnTo>
                  <a:cubicBezTo>
                    <a:pt x="20851" y="4189"/>
                    <a:pt x="20954" y="4295"/>
                    <a:pt x="21064" y="4395"/>
                  </a:cubicBezTo>
                  <a:cubicBezTo>
                    <a:pt x="21202" y="4522"/>
                    <a:pt x="21349" y="4641"/>
                    <a:pt x="21495" y="4758"/>
                  </a:cubicBezTo>
                  <a:cubicBezTo>
                    <a:pt x="21762" y="4965"/>
                    <a:pt x="22044" y="5151"/>
                    <a:pt x="22338" y="5321"/>
                  </a:cubicBezTo>
                  <a:cubicBezTo>
                    <a:pt x="22883" y="5640"/>
                    <a:pt x="23503" y="5931"/>
                    <a:pt x="24181" y="6186"/>
                  </a:cubicBezTo>
                  <a:cubicBezTo>
                    <a:pt x="24548" y="6323"/>
                    <a:pt x="24916" y="6451"/>
                    <a:pt x="25288" y="6570"/>
                  </a:cubicBezTo>
                  <a:cubicBezTo>
                    <a:pt x="25605" y="6665"/>
                    <a:pt x="25935" y="6730"/>
                    <a:pt x="26253" y="6794"/>
                  </a:cubicBezTo>
                  <a:lnTo>
                    <a:pt x="26480" y="6838"/>
                  </a:lnTo>
                  <a:cubicBezTo>
                    <a:pt x="26675" y="6874"/>
                    <a:pt x="26870" y="6918"/>
                    <a:pt x="27064" y="6963"/>
                  </a:cubicBezTo>
                  <a:cubicBezTo>
                    <a:pt x="27231" y="7001"/>
                    <a:pt x="27399" y="7040"/>
                    <a:pt x="27566" y="7074"/>
                  </a:cubicBezTo>
                  <a:cubicBezTo>
                    <a:pt x="28031" y="7159"/>
                    <a:pt x="28363" y="7198"/>
                    <a:pt x="28670" y="7201"/>
                  </a:cubicBezTo>
                  <a:lnTo>
                    <a:pt x="28775" y="7201"/>
                  </a:lnTo>
                  <a:cubicBezTo>
                    <a:pt x="29392" y="7201"/>
                    <a:pt x="29999" y="7121"/>
                    <a:pt x="30565" y="7037"/>
                  </a:cubicBezTo>
                  <a:cubicBezTo>
                    <a:pt x="30845" y="6994"/>
                    <a:pt x="31210" y="6930"/>
                    <a:pt x="31542" y="6799"/>
                  </a:cubicBezTo>
                  <a:cubicBezTo>
                    <a:pt x="31864" y="6672"/>
                    <a:pt x="32169" y="6506"/>
                    <a:pt x="32451" y="6304"/>
                  </a:cubicBezTo>
                  <a:cubicBezTo>
                    <a:pt x="32694" y="6143"/>
                    <a:pt x="32924" y="5922"/>
                    <a:pt x="33150" y="5631"/>
                  </a:cubicBezTo>
                  <a:cubicBezTo>
                    <a:pt x="33358" y="5363"/>
                    <a:pt x="33553" y="5084"/>
                    <a:pt x="33735" y="4804"/>
                  </a:cubicBezTo>
                  <a:cubicBezTo>
                    <a:pt x="33926" y="4506"/>
                    <a:pt x="34064" y="4236"/>
                    <a:pt x="34153" y="3969"/>
                  </a:cubicBezTo>
                  <a:cubicBezTo>
                    <a:pt x="34184" y="3880"/>
                    <a:pt x="34213" y="3788"/>
                    <a:pt x="34242" y="3695"/>
                  </a:cubicBezTo>
                  <a:cubicBezTo>
                    <a:pt x="34255" y="3656"/>
                    <a:pt x="34264" y="3619"/>
                    <a:pt x="34274" y="3581"/>
                  </a:cubicBezTo>
                  <a:lnTo>
                    <a:pt x="34463" y="3818"/>
                  </a:lnTo>
                  <a:cubicBezTo>
                    <a:pt x="34606" y="3966"/>
                    <a:pt x="34750" y="4120"/>
                    <a:pt x="34891" y="4278"/>
                  </a:cubicBezTo>
                  <a:cubicBezTo>
                    <a:pt x="35183" y="4591"/>
                    <a:pt x="35506" y="4881"/>
                    <a:pt x="35821" y="5158"/>
                  </a:cubicBezTo>
                  <a:lnTo>
                    <a:pt x="36134" y="5440"/>
                  </a:lnTo>
                  <a:lnTo>
                    <a:pt x="36411" y="5692"/>
                  </a:lnTo>
                  <a:cubicBezTo>
                    <a:pt x="36533" y="5806"/>
                    <a:pt x="36654" y="5920"/>
                    <a:pt x="36779" y="6030"/>
                  </a:cubicBezTo>
                  <a:cubicBezTo>
                    <a:pt x="36979" y="6204"/>
                    <a:pt x="37189" y="6374"/>
                    <a:pt x="37405" y="6537"/>
                  </a:cubicBezTo>
                  <a:cubicBezTo>
                    <a:pt x="37701" y="6764"/>
                    <a:pt x="38027" y="6966"/>
                    <a:pt x="38340" y="7157"/>
                  </a:cubicBezTo>
                  <a:lnTo>
                    <a:pt x="38695" y="7378"/>
                  </a:lnTo>
                  <a:lnTo>
                    <a:pt x="38773" y="7412"/>
                  </a:lnTo>
                  <a:lnTo>
                    <a:pt x="39350" y="7790"/>
                  </a:lnTo>
                  <a:lnTo>
                    <a:pt x="39523" y="7898"/>
                  </a:lnTo>
                  <a:lnTo>
                    <a:pt x="39735" y="8029"/>
                  </a:lnTo>
                  <a:cubicBezTo>
                    <a:pt x="40056" y="8233"/>
                    <a:pt x="40383" y="8428"/>
                    <a:pt x="40720" y="8604"/>
                  </a:cubicBezTo>
                  <a:cubicBezTo>
                    <a:pt x="40843" y="8671"/>
                    <a:pt x="40975" y="8727"/>
                    <a:pt x="41105" y="8785"/>
                  </a:cubicBezTo>
                  <a:lnTo>
                    <a:pt x="41196" y="8825"/>
                  </a:lnTo>
                  <a:lnTo>
                    <a:pt x="41553" y="8981"/>
                  </a:lnTo>
                  <a:lnTo>
                    <a:pt x="41731" y="9055"/>
                  </a:lnTo>
                  <a:cubicBezTo>
                    <a:pt x="42077" y="9199"/>
                    <a:pt x="42428" y="9330"/>
                    <a:pt x="42779" y="9451"/>
                  </a:cubicBezTo>
                  <a:cubicBezTo>
                    <a:pt x="43168" y="9585"/>
                    <a:pt x="43561" y="9720"/>
                    <a:pt x="43956" y="9838"/>
                  </a:cubicBezTo>
                  <a:cubicBezTo>
                    <a:pt x="44305" y="9942"/>
                    <a:pt x="44656" y="10025"/>
                    <a:pt x="45013" y="10102"/>
                  </a:cubicBezTo>
                  <a:lnTo>
                    <a:pt x="45683" y="10226"/>
                  </a:lnTo>
                  <a:lnTo>
                    <a:pt x="45805" y="10249"/>
                  </a:lnTo>
                  <a:lnTo>
                    <a:pt x="46071" y="10298"/>
                  </a:lnTo>
                  <a:lnTo>
                    <a:pt x="46189" y="10320"/>
                  </a:lnTo>
                  <a:cubicBezTo>
                    <a:pt x="46533" y="10381"/>
                    <a:pt x="46843" y="10439"/>
                    <a:pt x="47156" y="10456"/>
                  </a:cubicBezTo>
                  <a:cubicBezTo>
                    <a:pt x="47391" y="10465"/>
                    <a:pt x="47629" y="10476"/>
                    <a:pt x="47861" y="10476"/>
                  </a:cubicBezTo>
                  <a:cubicBezTo>
                    <a:pt x="47986" y="10476"/>
                    <a:pt x="48107" y="10473"/>
                    <a:pt x="48232" y="10470"/>
                  </a:cubicBezTo>
                  <a:cubicBezTo>
                    <a:pt x="48510" y="10461"/>
                    <a:pt x="48778" y="10442"/>
                    <a:pt x="49046" y="10415"/>
                  </a:cubicBezTo>
                  <a:cubicBezTo>
                    <a:pt x="49591" y="10365"/>
                    <a:pt x="50131" y="10262"/>
                    <a:pt x="50655" y="10105"/>
                  </a:cubicBezTo>
                  <a:cubicBezTo>
                    <a:pt x="50904" y="10029"/>
                    <a:pt x="51144" y="9900"/>
                    <a:pt x="51358" y="9789"/>
                  </a:cubicBezTo>
                  <a:cubicBezTo>
                    <a:pt x="51466" y="9734"/>
                    <a:pt x="51537" y="9693"/>
                    <a:pt x="51604" y="9653"/>
                  </a:cubicBezTo>
                  <a:lnTo>
                    <a:pt x="51731" y="9576"/>
                  </a:lnTo>
                  <a:lnTo>
                    <a:pt x="51913" y="9466"/>
                  </a:lnTo>
                  <a:lnTo>
                    <a:pt x="52096" y="9358"/>
                  </a:lnTo>
                  <a:cubicBezTo>
                    <a:pt x="52290" y="9233"/>
                    <a:pt x="52479" y="9080"/>
                    <a:pt x="52655" y="8929"/>
                  </a:cubicBezTo>
                  <a:cubicBezTo>
                    <a:pt x="52750" y="8846"/>
                    <a:pt x="52840" y="8763"/>
                    <a:pt x="52923" y="8677"/>
                  </a:cubicBezTo>
                  <a:cubicBezTo>
                    <a:pt x="53012" y="8582"/>
                    <a:pt x="53082" y="8468"/>
                    <a:pt x="53150" y="8355"/>
                  </a:cubicBezTo>
                  <a:cubicBezTo>
                    <a:pt x="53300" y="8115"/>
                    <a:pt x="53414" y="7854"/>
                    <a:pt x="53485" y="7580"/>
                  </a:cubicBezTo>
                  <a:cubicBezTo>
                    <a:pt x="53552" y="7356"/>
                    <a:pt x="53577" y="7098"/>
                    <a:pt x="53571" y="6744"/>
                  </a:cubicBezTo>
                  <a:cubicBezTo>
                    <a:pt x="53568" y="6532"/>
                    <a:pt x="53518" y="6318"/>
                    <a:pt x="53414" y="6081"/>
                  </a:cubicBezTo>
                  <a:cubicBezTo>
                    <a:pt x="53408" y="6066"/>
                    <a:pt x="53400" y="6047"/>
                    <a:pt x="53392" y="6031"/>
                  </a:cubicBezTo>
                  <a:cubicBezTo>
                    <a:pt x="53289" y="5919"/>
                    <a:pt x="53186" y="5809"/>
                    <a:pt x="53076" y="5701"/>
                  </a:cubicBezTo>
                  <a:cubicBezTo>
                    <a:pt x="52653" y="5270"/>
                    <a:pt x="52138" y="4940"/>
                    <a:pt x="51570" y="4735"/>
                  </a:cubicBezTo>
                  <a:cubicBezTo>
                    <a:pt x="51354" y="4660"/>
                    <a:pt x="51139" y="4586"/>
                    <a:pt x="50918" y="4530"/>
                  </a:cubicBezTo>
                  <a:lnTo>
                    <a:pt x="50787" y="4494"/>
                  </a:lnTo>
                  <a:cubicBezTo>
                    <a:pt x="50602" y="4452"/>
                    <a:pt x="50421" y="4398"/>
                    <a:pt x="50242" y="4336"/>
                  </a:cubicBezTo>
                  <a:cubicBezTo>
                    <a:pt x="50107" y="4289"/>
                    <a:pt x="49976" y="4234"/>
                    <a:pt x="49848" y="4173"/>
                  </a:cubicBezTo>
                  <a:lnTo>
                    <a:pt x="49663" y="4070"/>
                  </a:lnTo>
                  <a:lnTo>
                    <a:pt x="49513" y="3983"/>
                  </a:lnTo>
                  <a:cubicBezTo>
                    <a:pt x="49506" y="3980"/>
                    <a:pt x="49500" y="3977"/>
                    <a:pt x="49494" y="3973"/>
                  </a:cubicBezTo>
                  <a:lnTo>
                    <a:pt x="49472" y="3968"/>
                  </a:lnTo>
                  <a:cubicBezTo>
                    <a:pt x="48900" y="3847"/>
                    <a:pt x="48224" y="3697"/>
                    <a:pt x="47569" y="3501"/>
                  </a:cubicBezTo>
                  <a:cubicBezTo>
                    <a:pt x="47001" y="3310"/>
                    <a:pt x="46603" y="3157"/>
                    <a:pt x="46239" y="2985"/>
                  </a:cubicBezTo>
                  <a:cubicBezTo>
                    <a:pt x="46002" y="2873"/>
                    <a:pt x="45781" y="2736"/>
                    <a:pt x="45564" y="2598"/>
                  </a:cubicBezTo>
                  <a:lnTo>
                    <a:pt x="45453" y="2527"/>
                  </a:lnTo>
                  <a:cubicBezTo>
                    <a:pt x="45395" y="2488"/>
                    <a:pt x="45340" y="2446"/>
                    <a:pt x="45287" y="2401"/>
                  </a:cubicBezTo>
                  <a:lnTo>
                    <a:pt x="45219" y="2333"/>
                  </a:lnTo>
                  <a:cubicBezTo>
                    <a:pt x="45171" y="2288"/>
                    <a:pt x="45149" y="2263"/>
                    <a:pt x="45119" y="2239"/>
                  </a:cubicBezTo>
                  <a:cubicBezTo>
                    <a:pt x="44977" y="2128"/>
                    <a:pt x="44787" y="2033"/>
                    <a:pt x="44565" y="1959"/>
                  </a:cubicBezTo>
                  <a:cubicBezTo>
                    <a:pt x="44393" y="1900"/>
                    <a:pt x="44222" y="1842"/>
                    <a:pt x="44047" y="1793"/>
                  </a:cubicBezTo>
                  <a:cubicBezTo>
                    <a:pt x="43932" y="1759"/>
                    <a:pt x="43813" y="1729"/>
                    <a:pt x="43694" y="1704"/>
                  </a:cubicBezTo>
                  <a:lnTo>
                    <a:pt x="43456" y="1646"/>
                  </a:lnTo>
                  <a:cubicBezTo>
                    <a:pt x="43106" y="1557"/>
                    <a:pt x="42753" y="1477"/>
                    <a:pt x="42396" y="1411"/>
                  </a:cubicBezTo>
                  <a:cubicBezTo>
                    <a:pt x="41697" y="1276"/>
                    <a:pt x="40997" y="1151"/>
                    <a:pt x="40295" y="1027"/>
                  </a:cubicBezTo>
                  <a:cubicBezTo>
                    <a:pt x="39902" y="954"/>
                    <a:pt x="39509" y="880"/>
                    <a:pt x="39116" y="811"/>
                  </a:cubicBezTo>
                  <a:cubicBezTo>
                    <a:pt x="38867" y="768"/>
                    <a:pt x="38612" y="738"/>
                    <a:pt x="38360" y="707"/>
                  </a:cubicBezTo>
                  <a:lnTo>
                    <a:pt x="38210" y="688"/>
                  </a:lnTo>
                  <a:lnTo>
                    <a:pt x="37807" y="638"/>
                  </a:lnTo>
                  <a:lnTo>
                    <a:pt x="37015" y="531"/>
                  </a:lnTo>
                  <a:lnTo>
                    <a:pt x="36182" y="417"/>
                  </a:lnTo>
                  <a:cubicBezTo>
                    <a:pt x="35891" y="381"/>
                    <a:pt x="35601" y="339"/>
                    <a:pt x="35310" y="288"/>
                  </a:cubicBezTo>
                  <a:cubicBezTo>
                    <a:pt x="35191" y="270"/>
                    <a:pt x="35071" y="249"/>
                    <a:pt x="34950" y="234"/>
                  </a:cubicBezTo>
                  <a:lnTo>
                    <a:pt x="34778" y="212"/>
                  </a:lnTo>
                  <a:lnTo>
                    <a:pt x="34504" y="174"/>
                  </a:lnTo>
                  <a:cubicBezTo>
                    <a:pt x="34391" y="157"/>
                    <a:pt x="34275" y="144"/>
                    <a:pt x="34161" y="135"/>
                  </a:cubicBezTo>
                  <a:lnTo>
                    <a:pt x="33982" y="116"/>
                  </a:lnTo>
                  <a:lnTo>
                    <a:pt x="33710" y="87"/>
                  </a:lnTo>
                  <a:lnTo>
                    <a:pt x="33608" y="77"/>
                  </a:lnTo>
                  <a:cubicBezTo>
                    <a:pt x="33375" y="55"/>
                    <a:pt x="33143" y="32"/>
                    <a:pt x="32910" y="25"/>
                  </a:cubicBezTo>
                  <a:lnTo>
                    <a:pt x="32472" y="16"/>
                  </a:lnTo>
                  <a:lnTo>
                    <a:pt x="32312" y="10"/>
                  </a:lnTo>
                  <a:cubicBezTo>
                    <a:pt x="32146" y="4"/>
                    <a:pt x="31980" y="0"/>
                    <a:pt x="31817"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1"/>
            <p:cNvSpPr/>
            <p:nvPr/>
          </p:nvSpPr>
          <p:spPr>
            <a:xfrm>
              <a:off x="3943650" y="3136450"/>
              <a:ext cx="89975" cy="238525"/>
            </a:xfrm>
            <a:custGeom>
              <a:avLst/>
              <a:gdLst/>
              <a:ahLst/>
              <a:cxnLst/>
              <a:rect l="l" t="t" r="r" b="b"/>
              <a:pathLst>
                <a:path w="3599" h="9541" extrusionOk="0">
                  <a:moveTo>
                    <a:pt x="3373" y="8564"/>
                  </a:moveTo>
                  <a:cubicBezTo>
                    <a:pt x="3383" y="8592"/>
                    <a:pt x="3394" y="8619"/>
                    <a:pt x="3401" y="8647"/>
                  </a:cubicBezTo>
                  <a:cubicBezTo>
                    <a:pt x="3392" y="8619"/>
                    <a:pt x="3381" y="8592"/>
                    <a:pt x="3373" y="8564"/>
                  </a:cubicBezTo>
                  <a:close/>
                  <a:moveTo>
                    <a:pt x="2639" y="8920"/>
                  </a:moveTo>
                  <a:cubicBezTo>
                    <a:pt x="2640" y="8921"/>
                    <a:pt x="2640" y="8922"/>
                    <a:pt x="2641" y="8923"/>
                  </a:cubicBezTo>
                  <a:cubicBezTo>
                    <a:pt x="2640" y="8922"/>
                    <a:pt x="2640" y="8921"/>
                    <a:pt x="2639" y="8920"/>
                  </a:cubicBezTo>
                  <a:close/>
                  <a:moveTo>
                    <a:pt x="1703" y="0"/>
                  </a:moveTo>
                  <a:cubicBezTo>
                    <a:pt x="1671" y="0"/>
                    <a:pt x="1642" y="3"/>
                    <a:pt x="1613" y="13"/>
                  </a:cubicBezTo>
                  <a:lnTo>
                    <a:pt x="1613" y="11"/>
                  </a:lnTo>
                  <a:cubicBezTo>
                    <a:pt x="1498" y="49"/>
                    <a:pt x="1391" y="108"/>
                    <a:pt x="1297" y="186"/>
                  </a:cubicBezTo>
                  <a:cubicBezTo>
                    <a:pt x="1269" y="186"/>
                    <a:pt x="1242" y="190"/>
                    <a:pt x="1214" y="196"/>
                  </a:cubicBezTo>
                  <a:cubicBezTo>
                    <a:pt x="1205" y="196"/>
                    <a:pt x="1199" y="200"/>
                    <a:pt x="1188" y="200"/>
                  </a:cubicBezTo>
                  <a:cubicBezTo>
                    <a:pt x="1051" y="230"/>
                    <a:pt x="939" y="329"/>
                    <a:pt x="892" y="462"/>
                  </a:cubicBezTo>
                  <a:cubicBezTo>
                    <a:pt x="812" y="515"/>
                    <a:pt x="734" y="572"/>
                    <a:pt x="658" y="631"/>
                  </a:cubicBezTo>
                  <a:cubicBezTo>
                    <a:pt x="464" y="784"/>
                    <a:pt x="272" y="952"/>
                    <a:pt x="157" y="1177"/>
                  </a:cubicBezTo>
                  <a:cubicBezTo>
                    <a:pt x="74" y="1249"/>
                    <a:pt x="24" y="1353"/>
                    <a:pt x="16" y="1464"/>
                  </a:cubicBezTo>
                  <a:cubicBezTo>
                    <a:pt x="1" y="1666"/>
                    <a:pt x="68" y="1869"/>
                    <a:pt x="129" y="2065"/>
                  </a:cubicBezTo>
                  <a:cubicBezTo>
                    <a:pt x="78" y="2621"/>
                    <a:pt x="281" y="3192"/>
                    <a:pt x="489" y="3703"/>
                  </a:cubicBezTo>
                  <a:cubicBezTo>
                    <a:pt x="558" y="3867"/>
                    <a:pt x="633" y="4029"/>
                    <a:pt x="715" y="4188"/>
                  </a:cubicBezTo>
                  <a:lnTo>
                    <a:pt x="715" y="4194"/>
                  </a:lnTo>
                  <a:cubicBezTo>
                    <a:pt x="773" y="4401"/>
                    <a:pt x="856" y="4605"/>
                    <a:pt x="932" y="4807"/>
                  </a:cubicBezTo>
                  <a:cubicBezTo>
                    <a:pt x="993" y="4970"/>
                    <a:pt x="1059" y="5132"/>
                    <a:pt x="1123" y="5297"/>
                  </a:cubicBezTo>
                  <a:cubicBezTo>
                    <a:pt x="1264" y="5647"/>
                    <a:pt x="1402" y="6001"/>
                    <a:pt x="1556" y="6347"/>
                  </a:cubicBezTo>
                  <a:cubicBezTo>
                    <a:pt x="1704" y="6679"/>
                    <a:pt x="1858" y="7014"/>
                    <a:pt x="2005" y="7349"/>
                  </a:cubicBezTo>
                  <a:cubicBezTo>
                    <a:pt x="2075" y="7509"/>
                    <a:pt x="2149" y="7672"/>
                    <a:pt x="2219" y="7832"/>
                  </a:cubicBezTo>
                  <a:cubicBezTo>
                    <a:pt x="2273" y="7952"/>
                    <a:pt x="2318" y="8084"/>
                    <a:pt x="2387" y="8196"/>
                  </a:cubicBezTo>
                  <a:cubicBezTo>
                    <a:pt x="2465" y="8441"/>
                    <a:pt x="2552" y="8681"/>
                    <a:pt x="2639" y="8920"/>
                  </a:cubicBezTo>
                  <a:lnTo>
                    <a:pt x="2639" y="8920"/>
                  </a:lnTo>
                  <a:cubicBezTo>
                    <a:pt x="2637" y="8914"/>
                    <a:pt x="2637" y="8909"/>
                    <a:pt x="2636" y="8904"/>
                  </a:cubicBezTo>
                  <a:lnTo>
                    <a:pt x="2636" y="8904"/>
                  </a:lnTo>
                  <a:cubicBezTo>
                    <a:pt x="2644" y="8928"/>
                    <a:pt x="2650" y="8949"/>
                    <a:pt x="2659" y="8973"/>
                  </a:cubicBezTo>
                  <a:cubicBezTo>
                    <a:pt x="2653" y="8957"/>
                    <a:pt x="2647" y="8940"/>
                    <a:pt x="2641" y="8923"/>
                  </a:cubicBezTo>
                  <a:lnTo>
                    <a:pt x="2641" y="8923"/>
                  </a:lnTo>
                  <a:cubicBezTo>
                    <a:pt x="2649" y="8948"/>
                    <a:pt x="2657" y="8970"/>
                    <a:pt x="2667" y="8994"/>
                  </a:cubicBezTo>
                  <a:lnTo>
                    <a:pt x="2667" y="8994"/>
                  </a:lnTo>
                  <a:cubicBezTo>
                    <a:pt x="2668" y="8997"/>
                    <a:pt x="2669" y="9001"/>
                    <a:pt x="2670" y="9004"/>
                  </a:cubicBezTo>
                  <a:lnTo>
                    <a:pt x="2667" y="8996"/>
                  </a:lnTo>
                  <a:lnTo>
                    <a:pt x="2667" y="8996"/>
                  </a:lnTo>
                  <a:cubicBezTo>
                    <a:pt x="2694" y="9068"/>
                    <a:pt x="2722" y="9142"/>
                    <a:pt x="2750" y="9211"/>
                  </a:cubicBezTo>
                  <a:cubicBezTo>
                    <a:pt x="2772" y="9281"/>
                    <a:pt x="2808" y="9349"/>
                    <a:pt x="2855" y="9407"/>
                  </a:cubicBezTo>
                  <a:cubicBezTo>
                    <a:pt x="2931" y="9494"/>
                    <a:pt x="3047" y="9540"/>
                    <a:pt x="3162" y="9540"/>
                  </a:cubicBezTo>
                  <a:cubicBezTo>
                    <a:pt x="3227" y="9540"/>
                    <a:pt x="3291" y="9526"/>
                    <a:pt x="3348" y="9496"/>
                  </a:cubicBezTo>
                  <a:cubicBezTo>
                    <a:pt x="3513" y="9411"/>
                    <a:pt x="3599" y="9227"/>
                    <a:pt x="3558" y="9045"/>
                  </a:cubicBezTo>
                  <a:cubicBezTo>
                    <a:pt x="3555" y="9023"/>
                    <a:pt x="3549" y="9001"/>
                    <a:pt x="3546" y="8979"/>
                  </a:cubicBezTo>
                  <a:cubicBezTo>
                    <a:pt x="3535" y="8915"/>
                    <a:pt x="3506" y="8856"/>
                    <a:pt x="3464" y="8807"/>
                  </a:cubicBezTo>
                  <a:cubicBezTo>
                    <a:pt x="3461" y="8801"/>
                    <a:pt x="3458" y="8793"/>
                    <a:pt x="3455" y="8787"/>
                  </a:cubicBezTo>
                  <a:cubicBezTo>
                    <a:pt x="3428" y="8713"/>
                    <a:pt x="3401" y="8638"/>
                    <a:pt x="3373" y="8563"/>
                  </a:cubicBezTo>
                  <a:cubicBezTo>
                    <a:pt x="3408" y="8365"/>
                    <a:pt x="3320" y="8126"/>
                    <a:pt x="3275" y="7944"/>
                  </a:cubicBezTo>
                  <a:cubicBezTo>
                    <a:pt x="3225" y="7720"/>
                    <a:pt x="3176" y="7495"/>
                    <a:pt x="3129" y="7271"/>
                  </a:cubicBezTo>
                  <a:cubicBezTo>
                    <a:pt x="3084" y="7066"/>
                    <a:pt x="3027" y="6869"/>
                    <a:pt x="2974" y="6667"/>
                  </a:cubicBezTo>
                  <a:lnTo>
                    <a:pt x="2897" y="6371"/>
                  </a:lnTo>
                  <a:cubicBezTo>
                    <a:pt x="2872" y="6280"/>
                    <a:pt x="2850" y="6186"/>
                    <a:pt x="2808" y="6103"/>
                  </a:cubicBezTo>
                  <a:cubicBezTo>
                    <a:pt x="2736" y="5734"/>
                    <a:pt x="2672" y="5364"/>
                    <a:pt x="2611" y="4990"/>
                  </a:cubicBezTo>
                  <a:cubicBezTo>
                    <a:pt x="2583" y="4799"/>
                    <a:pt x="2547" y="4608"/>
                    <a:pt x="2509" y="4417"/>
                  </a:cubicBezTo>
                  <a:cubicBezTo>
                    <a:pt x="2489" y="4310"/>
                    <a:pt x="2467" y="4205"/>
                    <a:pt x="2448" y="4101"/>
                  </a:cubicBezTo>
                  <a:cubicBezTo>
                    <a:pt x="2446" y="4088"/>
                    <a:pt x="2443" y="4076"/>
                    <a:pt x="2442" y="4065"/>
                  </a:cubicBezTo>
                  <a:cubicBezTo>
                    <a:pt x="2428" y="3980"/>
                    <a:pt x="2409" y="3897"/>
                    <a:pt x="2387" y="3816"/>
                  </a:cubicBezTo>
                  <a:cubicBezTo>
                    <a:pt x="2363" y="3728"/>
                    <a:pt x="2313" y="3650"/>
                    <a:pt x="2244" y="3590"/>
                  </a:cubicBezTo>
                  <a:cubicBezTo>
                    <a:pt x="2232" y="3471"/>
                    <a:pt x="2219" y="3352"/>
                    <a:pt x="2205" y="3232"/>
                  </a:cubicBezTo>
                  <a:cubicBezTo>
                    <a:pt x="2219" y="3108"/>
                    <a:pt x="2202" y="2975"/>
                    <a:pt x="2197" y="2854"/>
                  </a:cubicBezTo>
                  <a:cubicBezTo>
                    <a:pt x="2194" y="2753"/>
                    <a:pt x="2191" y="2651"/>
                    <a:pt x="2185" y="2549"/>
                  </a:cubicBezTo>
                  <a:cubicBezTo>
                    <a:pt x="2165" y="2298"/>
                    <a:pt x="2146" y="2046"/>
                    <a:pt x="2133" y="1794"/>
                  </a:cubicBezTo>
                  <a:cubicBezTo>
                    <a:pt x="2121" y="1570"/>
                    <a:pt x="2111" y="1351"/>
                    <a:pt x="2105" y="1127"/>
                  </a:cubicBezTo>
                  <a:cubicBezTo>
                    <a:pt x="2099" y="935"/>
                    <a:pt x="2099" y="745"/>
                    <a:pt x="2089" y="554"/>
                  </a:cubicBezTo>
                  <a:cubicBezTo>
                    <a:pt x="2089" y="551"/>
                    <a:pt x="2091" y="548"/>
                    <a:pt x="2093" y="545"/>
                  </a:cubicBezTo>
                  <a:cubicBezTo>
                    <a:pt x="2125" y="440"/>
                    <a:pt x="2116" y="326"/>
                    <a:pt x="2068" y="227"/>
                  </a:cubicBezTo>
                  <a:lnTo>
                    <a:pt x="2064" y="222"/>
                  </a:lnTo>
                  <a:cubicBezTo>
                    <a:pt x="2003" y="96"/>
                    <a:pt x="1848" y="0"/>
                    <a:pt x="1703"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41"/>
            <p:cNvSpPr/>
            <p:nvPr/>
          </p:nvSpPr>
          <p:spPr>
            <a:xfrm>
              <a:off x="3700825" y="3534775"/>
              <a:ext cx="1425700" cy="588300"/>
            </a:xfrm>
            <a:custGeom>
              <a:avLst/>
              <a:gdLst/>
              <a:ahLst/>
              <a:cxnLst/>
              <a:rect l="l" t="t" r="r" b="b"/>
              <a:pathLst>
                <a:path w="57028" h="23532" extrusionOk="0">
                  <a:moveTo>
                    <a:pt x="13659" y="1"/>
                  </a:moveTo>
                  <a:cubicBezTo>
                    <a:pt x="13598" y="2"/>
                    <a:pt x="13540" y="17"/>
                    <a:pt x="13487" y="43"/>
                  </a:cubicBezTo>
                  <a:lnTo>
                    <a:pt x="13487" y="42"/>
                  </a:lnTo>
                  <a:cubicBezTo>
                    <a:pt x="12955" y="214"/>
                    <a:pt x="12584" y="355"/>
                    <a:pt x="12255" y="508"/>
                  </a:cubicBezTo>
                  <a:cubicBezTo>
                    <a:pt x="11881" y="677"/>
                    <a:pt x="11517" y="862"/>
                    <a:pt x="11159" y="1061"/>
                  </a:cubicBezTo>
                  <a:lnTo>
                    <a:pt x="10778" y="1261"/>
                  </a:lnTo>
                  <a:cubicBezTo>
                    <a:pt x="10553" y="1377"/>
                    <a:pt x="10326" y="1495"/>
                    <a:pt x="10108" y="1635"/>
                  </a:cubicBezTo>
                  <a:cubicBezTo>
                    <a:pt x="9783" y="1837"/>
                    <a:pt x="9463" y="2044"/>
                    <a:pt x="9153" y="2268"/>
                  </a:cubicBezTo>
                  <a:cubicBezTo>
                    <a:pt x="8846" y="2481"/>
                    <a:pt x="8554" y="2699"/>
                    <a:pt x="8277" y="2932"/>
                  </a:cubicBezTo>
                  <a:cubicBezTo>
                    <a:pt x="8179" y="3012"/>
                    <a:pt x="8089" y="3098"/>
                    <a:pt x="7998" y="3184"/>
                  </a:cubicBezTo>
                  <a:lnTo>
                    <a:pt x="7848" y="3322"/>
                  </a:lnTo>
                  <a:lnTo>
                    <a:pt x="7711" y="3450"/>
                  </a:lnTo>
                  <a:lnTo>
                    <a:pt x="7442" y="3704"/>
                  </a:lnTo>
                  <a:cubicBezTo>
                    <a:pt x="7101" y="4033"/>
                    <a:pt x="6784" y="4383"/>
                    <a:pt x="6468" y="4736"/>
                  </a:cubicBezTo>
                  <a:lnTo>
                    <a:pt x="6357" y="4858"/>
                  </a:lnTo>
                  <a:cubicBezTo>
                    <a:pt x="6348" y="4806"/>
                    <a:pt x="6251" y="4765"/>
                    <a:pt x="6147" y="4765"/>
                  </a:cubicBezTo>
                  <a:cubicBezTo>
                    <a:pt x="6113" y="4765"/>
                    <a:pt x="6078" y="4773"/>
                    <a:pt x="6047" y="4786"/>
                  </a:cubicBezTo>
                  <a:cubicBezTo>
                    <a:pt x="5878" y="4819"/>
                    <a:pt x="5737" y="4927"/>
                    <a:pt x="5601" y="5046"/>
                  </a:cubicBezTo>
                  <a:cubicBezTo>
                    <a:pt x="5504" y="5129"/>
                    <a:pt x="5413" y="5219"/>
                    <a:pt x="5331" y="5316"/>
                  </a:cubicBezTo>
                  <a:lnTo>
                    <a:pt x="5267" y="5384"/>
                  </a:lnTo>
                  <a:cubicBezTo>
                    <a:pt x="5117" y="5550"/>
                    <a:pt x="4971" y="5719"/>
                    <a:pt x="4827" y="5893"/>
                  </a:cubicBezTo>
                  <a:cubicBezTo>
                    <a:pt x="4563" y="6207"/>
                    <a:pt x="4309" y="6528"/>
                    <a:pt x="4065" y="6862"/>
                  </a:cubicBezTo>
                  <a:lnTo>
                    <a:pt x="3924" y="7061"/>
                  </a:lnTo>
                  <a:lnTo>
                    <a:pt x="3774" y="7267"/>
                  </a:lnTo>
                  <a:lnTo>
                    <a:pt x="3636" y="7460"/>
                  </a:lnTo>
                  <a:cubicBezTo>
                    <a:pt x="3512" y="7632"/>
                    <a:pt x="3388" y="7804"/>
                    <a:pt x="3266" y="7980"/>
                  </a:cubicBezTo>
                  <a:cubicBezTo>
                    <a:pt x="3024" y="8321"/>
                    <a:pt x="2790" y="8668"/>
                    <a:pt x="2557" y="9021"/>
                  </a:cubicBezTo>
                  <a:cubicBezTo>
                    <a:pt x="2097" y="9714"/>
                    <a:pt x="1621" y="10471"/>
                    <a:pt x="1248" y="11291"/>
                  </a:cubicBezTo>
                  <a:cubicBezTo>
                    <a:pt x="1067" y="11681"/>
                    <a:pt x="901" y="12077"/>
                    <a:pt x="736" y="12476"/>
                  </a:cubicBezTo>
                  <a:cubicBezTo>
                    <a:pt x="609" y="12769"/>
                    <a:pt x="504" y="13092"/>
                    <a:pt x="357" y="13663"/>
                  </a:cubicBezTo>
                  <a:cubicBezTo>
                    <a:pt x="262" y="14015"/>
                    <a:pt x="158" y="14430"/>
                    <a:pt x="85" y="14854"/>
                  </a:cubicBezTo>
                  <a:cubicBezTo>
                    <a:pt x="47" y="15069"/>
                    <a:pt x="22" y="15283"/>
                    <a:pt x="7" y="15501"/>
                  </a:cubicBezTo>
                  <a:cubicBezTo>
                    <a:pt x="0" y="15590"/>
                    <a:pt x="2" y="15680"/>
                    <a:pt x="10" y="15769"/>
                  </a:cubicBezTo>
                  <a:cubicBezTo>
                    <a:pt x="11" y="15838"/>
                    <a:pt x="18" y="15907"/>
                    <a:pt x="28" y="15975"/>
                  </a:cubicBezTo>
                  <a:cubicBezTo>
                    <a:pt x="43" y="16116"/>
                    <a:pt x="105" y="16248"/>
                    <a:pt x="176" y="16368"/>
                  </a:cubicBezTo>
                  <a:cubicBezTo>
                    <a:pt x="152" y="16480"/>
                    <a:pt x="143" y="16594"/>
                    <a:pt x="144" y="16707"/>
                  </a:cubicBezTo>
                  <a:cubicBezTo>
                    <a:pt x="138" y="17109"/>
                    <a:pt x="157" y="17511"/>
                    <a:pt x="202" y="17911"/>
                  </a:cubicBezTo>
                  <a:cubicBezTo>
                    <a:pt x="245" y="18285"/>
                    <a:pt x="351" y="18650"/>
                    <a:pt x="517" y="18988"/>
                  </a:cubicBezTo>
                  <a:cubicBezTo>
                    <a:pt x="603" y="19162"/>
                    <a:pt x="703" y="19329"/>
                    <a:pt x="814" y="19489"/>
                  </a:cubicBezTo>
                  <a:cubicBezTo>
                    <a:pt x="930" y="19667"/>
                    <a:pt x="1092" y="19885"/>
                    <a:pt x="1323" y="19974"/>
                  </a:cubicBezTo>
                  <a:cubicBezTo>
                    <a:pt x="1402" y="20110"/>
                    <a:pt x="1492" y="20240"/>
                    <a:pt x="1594" y="20361"/>
                  </a:cubicBezTo>
                  <a:cubicBezTo>
                    <a:pt x="1851" y="20654"/>
                    <a:pt x="2119" y="20903"/>
                    <a:pt x="2415" y="21181"/>
                  </a:cubicBezTo>
                  <a:cubicBezTo>
                    <a:pt x="2742" y="21468"/>
                    <a:pt x="3105" y="21682"/>
                    <a:pt x="3348" y="21820"/>
                  </a:cubicBezTo>
                  <a:cubicBezTo>
                    <a:pt x="3677" y="22006"/>
                    <a:pt x="4016" y="22176"/>
                    <a:pt x="4365" y="22324"/>
                  </a:cubicBezTo>
                  <a:cubicBezTo>
                    <a:pt x="4700" y="22470"/>
                    <a:pt x="5039" y="22616"/>
                    <a:pt x="5382" y="22752"/>
                  </a:cubicBezTo>
                  <a:cubicBezTo>
                    <a:pt x="5764" y="22905"/>
                    <a:pt x="6177" y="23010"/>
                    <a:pt x="6528" y="23093"/>
                  </a:cubicBezTo>
                  <a:cubicBezTo>
                    <a:pt x="7176" y="23259"/>
                    <a:pt x="7904" y="23375"/>
                    <a:pt x="8814" y="23455"/>
                  </a:cubicBezTo>
                  <a:cubicBezTo>
                    <a:pt x="9648" y="23522"/>
                    <a:pt x="10439" y="23531"/>
                    <a:pt x="11104" y="23531"/>
                  </a:cubicBezTo>
                  <a:cubicBezTo>
                    <a:pt x="11525" y="23531"/>
                    <a:pt x="11950" y="23525"/>
                    <a:pt x="12368" y="23502"/>
                  </a:cubicBezTo>
                  <a:lnTo>
                    <a:pt x="12570" y="23489"/>
                  </a:lnTo>
                  <a:cubicBezTo>
                    <a:pt x="12707" y="23483"/>
                    <a:pt x="12839" y="23477"/>
                    <a:pt x="12972" y="23474"/>
                  </a:cubicBezTo>
                  <a:lnTo>
                    <a:pt x="13119" y="23467"/>
                  </a:lnTo>
                  <a:cubicBezTo>
                    <a:pt x="13266" y="23464"/>
                    <a:pt x="13414" y="23461"/>
                    <a:pt x="13553" y="23452"/>
                  </a:cubicBezTo>
                  <a:cubicBezTo>
                    <a:pt x="13911" y="23423"/>
                    <a:pt x="14264" y="23381"/>
                    <a:pt x="14622" y="23339"/>
                  </a:cubicBezTo>
                  <a:cubicBezTo>
                    <a:pt x="14995" y="23295"/>
                    <a:pt x="15341" y="23254"/>
                    <a:pt x="15687" y="23231"/>
                  </a:cubicBezTo>
                  <a:cubicBezTo>
                    <a:pt x="16232" y="23190"/>
                    <a:pt x="16778" y="23151"/>
                    <a:pt x="17325" y="23138"/>
                  </a:cubicBezTo>
                  <a:lnTo>
                    <a:pt x="17469" y="23142"/>
                  </a:lnTo>
                  <a:cubicBezTo>
                    <a:pt x="17561" y="23142"/>
                    <a:pt x="17653" y="23138"/>
                    <a:pt x="17746" y="23129"/>
                  </a:cubicBezTo>
                  <a:cubicBezTo>
                    <a:pt x="17887" y="23102"/>
                    <a:pt x="18026" y="23060"/>
                    <a:pt x="18158" y="23004"/>
                  </a:cubicBezTo>
                  <a:cubicBezTo>
                    <a:pt x="18444" y="22896"/>
                    <a:pt x="18598" y="22634"/>
                    <a:pt x="18720" y="22401"/>
                  </a:cubicBezTo>
                  <a:cubicBezTo>
                    <a:pt x="18778" y="22298"/>
                    <a:pt x="18836" y="22196"/>
                    <a:pt x="18889" y="22094"/>
                  </a:cubicBezTo>
                  <a:lnTo>
                    <a:pt x="18937" y="22002"/>
                  </a:lnTo>
                  <a:cubicBezTo>
                    <a:pt x="18991" y="21892"/>
                    <a:pt x="19045" y="21784"/>
                    <a:pt x="19103" y="21676"/>
                  </a:cubicBezTo>
                  <a:cubicBezTo>
                    <a:pt x="19189" y="21532"/>
                    <a:pt x="19285" y="21391"/>
                    <a:pt x="19380" y="21255"/>
                  </a:cubicBezTo>
                  <a:lnTo>
                    <a:pt x="19432" y="21170"/>
                  </a:lnTo>
                  <a:lnTo>
                    <a:pt x="19568" y="20964"/>
                  </a:lnTo>
                  <a:cubicBezTo>
                    <a:pt x="19797" y="20644"/>
                    <a:pt x="19977" y="20417"/>
                    <a:pt x="20160" y="20229"/>
                  </a:cubicBezTo>
                  <a:cubicBezTo>
                    <a:pt x="20614" y="19785"/>
                    <a:pt x="21223" y="19218"/>
                    <a:pt x="21926" y="18783"/>
                  </a:cubicBezTo>
                  <a:cubicBezTo>
                    <a:pt x="22130" y="18668"/>
                    <a:pt x="22344" y="18571"/>
                    <a:pt x="22557" y="18473"/>
                  </a:cubicBezTo>
                  <a:lnTo>
                    <a:pt x="22667" y="18423"/>
                  </a:lnTo>
                  <a:lnTo>
                    <a:pt x="22925" y="18301"/>
                  </a:lnTo>
                  <a:cubicBezTo>
                    <a:pt x="23088" y="18227"/>
                    <a:pt x="23252" y="18156"/>
                    <a:pt x="23415" y="18091"/>
                  </a:cubicBezTo>
                  <a:cubicBezTo>
                    <a:pt x="23600" y="18017"/>
                    <a:pt x="23789" y="17955"/>
                    <a:pt x="23982" y="17901"/>
                  </a:cubicBezTo>
                  <a:cubicBezTo>
                    <a:pt x="24350" y="17809"/>
                    <a:pt x="24719" y="17735"/>
                    <a:pt x="25087" y="17662"/>
                  </a:cubicBezTo>
                  <a:lnTo>
                    <a:pt x="25227" y="17634"/>
                  </a:lnTo>
                  <a:lnTo>
                    <a:pt x="25342" y="17610"/>
                  </a:lnTo>
                  <a:cubicBezTo>
                    <a:pt x="25792" y="17510"/>
                    <a:pt x="26236" y="17416"/>
                    <a:pt x="26664" y="17403"/>
                  </a:cubicBezTo>
                  <a:cubicBezTo>
                    <a:pt x="26770" y="17407"/>
                    <a:pt x="26878" y="17413"/>
                    <a:pt x="26983" y="17425"/>
                  </a:cubicBezTo>
                  <a:cubicBezTo>
                    <a:pt x="26990" y="17449"/>
                    <a:pt x="27038" y="17474"/>
                    <a:pt x="27096" y="17486"/>
                  </a:cubicBezTo>
                  <a:lnTo>
                    <a:pt x="27217" y="17529"/>
                  </a:lnTo>
                  <a:cubicBezTo>
                    <a:pt x="27328" y="17563"/>
                    <a:pt x="27444" y="17602"/>
                    <a:pt x="27552" y="17646"/>
                  </a:cubicBezTo>
                  <a:cubicBezTo>
                    <a:pt x="27650" y="17687"/>
                    <a:pt x="27746" y="17734"/>
                    <a:pt x="27840" y="17787"/>
                  </a:cubicBezTo>
                  <a:cubicBezTo>
                    <a:pt x="28053" y="17918"/>
                    <a:pt x="28255" y="18069"/>
                    <a:pt x="28443" y="18236"/>
                  </a:cubicBezTo>
                  <a:cubicBezTo>
                    <a:pt x="28651" y="18415"/>
                    <a:pt x="28854" y="18595"/>
                    <a:pt x="29053" y="18783"/>
                  </a:cubicBezTo>
                  <a:cubicBezTo>
                    <a:pt x="29189" y="18924"/>
                    <a:pt x="29319" y="19074"/>
                    <a:pt x="29440" y="19229"/>
                  </a:cubicBezTo>
                  <a:lnTo>
                    <a:pt x="29720" y="19575"/>
                  </a:lnTo>
                  <a:cubicBezTo>
                    <a:pt x="29817" y="19686"/>
                    <a:pt x="29913" y="19800"/>
                    <a:pt x="30002" y="19919"/>
                  </a:cubicBezTo>
                  <a:cubicBezTo>
                    <a:pt x="30168" y="20134"/>
                    <a:pt x="30324" y="20353"/>
                    <a:pt x="30483" y="20574"/>
                  </a:cubicBezTo>
                  <a:lnTo>
                    <a:pt x="30547" y="20663"/>
                  </a:lnTo>
                  <a:lnTo>
                    <a:pt x="30624" y="20773"/>
                  </a:lnTo>
                  <a:cubicBezTo>
                    <a:pt x="30777" y="20986"/>
                    <a:pt x="30930" y="21206"/>
                    <a:pt x="31071" y="21433"/>
                  </a:cubicBezTo>
                  <a:cubicBezTo>
                    <a:pt x="31132" y="21541"/>
                    <a:pt x="31182" y="21649"/>
                    <a:pt x="31234" y="21759"/>
                  </a:cubicBezTo>
                  <a:lnTo>
                    <a:pt x="31359" y="22024"/>
                  </a:lnTo>
                  <a:cubicBezTo>
                    <a:pt x="31446" y="22201"/>
                    <a:pt x="31543" y="22371"/>
                    <a:pt x="31652" y="22534"/>
                  </a:cubicBezTo>
                  <a:cubicBezTo>
                    <a:pt x="31691" y="22595"/>
                    <a:pt x="31723" y="22647"/>
                    <a:pt x="31754" y="22688"/>
                  </a:cubicBezTo>
                  <a:cubicBezTo>
                    <a:pt x="31839" y="22797"/>
                    <a:pt x="31947" y="22888"/>
                    <a:pt x="32069" y="22952"/>
                  </a:cubicBezTo>
                  <a:cubicBezTo>
                    <a:pt x="32086" y="22938"/>
                    <a:pt x="32103" y="22926"/>
                    <a:pt x="32122" y="22915"/>
                  </a:cubicBezTo>
                  <a:cubicBezTo>
                    <a:pt x="32183" y="22877"/>
                    <a:pt x="32253" y="22855"/>
                    <a:pt x="32325" y="22853"/>
                  </a:cubicBezTo>
                  <a:cubicBezTo>
                    <a:pt x="32374" y="22850"/>
                    <a:pt x="32426" y="22847"/>
                    <a:pt x="32482" y="22841"/>
                  </a:cubicBezTo>
                  <a:lnTo>
                    <a:pt x="32659" y="22828"/>
                  </a:lnTo>
                  <a:lnTo>
                    <a:pt x="32834" y="22816"/>
                  </a:lnTo>
                  <a:lnTo>
                    <a:pt x="33089" y="22792"/>
                  </a:lnTo>
                  <a:cubicBezTo>
                    <a:pt x="33277" y="22774"/>
                    <a:pt x="33465" y="22758"/>
                    <a:pt x="33655" y="22752"/>
                  </a:cubicBezTo>
                  <a:cubicBezTo>
                    <a:pt x="33882" y="22745"/>
                    <a:pt x="34112" y="22742"/>
                    <a:pt x="34337" y="22742"/>
                  </a:cubicBezTo>
                  <a:lnTo>
                    <a:pt x="34924" y="22745"/>
                  </a:lnTo>
                  <a:lnTo>
                    <a:pt x="35512" y="22749"/>
                  </a:lnTo>
                  <a:cubicBezTo>
                    <a:pt x="35736" y="22749"/>
                    <a:pt x="35956" y="22742"/>
                    <a:pt x="36177" y="22731"/>
                  </a:cubicBezTo>
                  <a:lnTo>
                    <a:pt x="36448" y="22724"/>
                  </a:lnTo>
                  <a:cubicBezTo>
                    <a:pt x="36529" y="22720"/>
                    <a:pt x="36611" y="22717"/>
                    <a:pt x="36692" y="22716"/>
                  </a:cubicBezTo>
                  <a:lnTo>
                    <a:pt x="36769" y="22709"/>
                  </a:lnTo>
                  <a:lnTo>
                    <a:pt x="36960" y="22697"/>
                  </a:lnTo>
                  <a:cubicBezTo>
                    <a:pt x="37203" y="22673"/>
                    <a:pt x="37426" y="22659"/>
                    <a:pt x="37652" y="22656"/>
                  </a:cubicBezTo>
                  <a:lnTo>
                    <a:pt x="37560" y="22572"/>
                  </a:lnTo>
                  <a:lnTo>
                    <a:pt x="37776" y="22653"/>
                  </a:lnTo>
                  <a:cubicBezTo>
                    <a:pt x="37993" y="22653"/>
                    <a:pt x="38208" y="22655"/>
                    <a:pt x="38419" y="22659"/>
                  </a:cubicBezTo>
                  <a:cubicBezTo>
                    <a:pt x="38693" y="22642"/>
                    <a:pt x="38966" y="22620"/>
                    <a:pt x="39241" y="22598"/>
                  </a:cubicBezTo>
                  <a:cubicBezTo>
                    <a:pt x="39708" y="22562"/>
                    <a:pt x="40171" y="22531"/>
                    <a:pt x="40636" y="22497"/>
                  </a:cubicBezTo>
                  <a:lnTo>
                    <a:pt x="41569" y="22429"/>
                  </a:lnTo>
                  <a:lnTo>
                    <a:pt x="42269" y="22371"/>
                  </a:lnTo>
                  <a:cubicBezTo>
                    <a:pt x="42825" y="22324"/>
                    <a:pt x="43379" y="22273"/>
                    <a:pt x="43935" y="22257"/>
                  </a:cubicBezTo>
                  <a:cubicBezTo>
                    <a:pt x="44306" y="22248"/>
                    <a:pt x="44679" y="22237"/>
                    <a:pt x="45048" y="22237"/>
                  </a:cubicBezTo>
                  <a:lnTo>
                    <a:pt x="45261" y="22240"/>
                  </a:lnTo>
                  <a:lnTo>
                    <a:pt x="45471" y="22240"/>
                  </a:lnTo>
                  <a:lnTo>
                    <a:pt x="45682" y="22237"/>
                  </a:lnTo>
                  <a:cubicBezTo>
                    <a:pt x="45892" y="22233"/>
                    <a:pt x="46103" y="22233"/>
                    <a:pt x="46315" y="22233"/>
                  </a:cubicBezTo>
                  <a:lnTo>
                    <a:pt x="46758" y="22243"/>
                  </a:lnTo>
                  <a:cubicBezTo>
                    <a:pt x="46951" y="22246"/>
                    <a:pt x="47142" y="22249"/>
                    <a:pt x="47333" y="22249"/>
                  </a:cubicBezTo>
                  <a:lnTo>
                    <a:pt x="47535" y="22246"/>
                  </a:lnTo>
                  <a:lnTo>
                    <a:pt x="48303" y="22240"/>
                  </a:lnTo>
                  <a:lnTo>
                    <a:pt x="48634" y="22221"/>
                  </a:lnTo>
                  <a:cubicBezTo>
                    <a:pt x="49013" y="22193"/>
                    <a:pt x="49393" y="22163"/>
                    <a:pt x="49773" y="22138"/>
                  </a:cubicBezTo>
                  <a:cubicBezTo>
                    <a:pt x="49971" y="22122"/>
                    <a:pt x="50170" y="22093"/>
                    <a:pt x="50367" y="22060"/>
                  </a:cubicBezTo>
                  <a:lnTo>
                    <a:pt x="50573" y="22033"/>
                  </a:lnTo>
                  <a:lnTo>
                    <a:pt x="50674" y="22019"/>
                  </a:lnTo>
                  <a:cubicBezTo>
                    <a:pt x="51012" y="21975"/>
                    <a:pt x="51359" y="21930"/>
                    <a:pt x="51666" y="21761"/>
                  </a:cubicBezTo>
                  <a:cubicBezTo>
                    <a:pt x="51961" y="21610"/>
                    <a:pt x="52174" y="21338"/>
                    <a:pt x="52330" y="21141"/>
                  </a:cubicBezTo>
                  <a:cubicBezTo>
                    <a:pt x="52444" y="20998"/>
                    <a:pt x="52551" y="20851"/>
                    <a:pt x="52650" y="20698"/>
                  </a:cubicBezTo>
                  <a:lnTo>
                    <a:pt x="52726" y="20582"/>
                  </a:lnTo>
                  <a:cubicBezTo>
                    <a:pt x="52803" y="20467"/>
                    <a:pt x="52880" y="20361"/>
                    <a:pt x="52963" y="20256"/>
                  </a:cubicBezTo>
                  <a:cubicBezTo>
                    <a:pt x="53019" y="20179"/>
                    <a:pt x="53079" y="20106"/>
                    <a:pt x="53135" y="20037"/>
                  </a:cubicBezTo>
                  <a:lnTo>
                    <a:pt x="53190" y="19970"/>
                  </a:lnTo>
                  <a:lnTo>
                    <a:pt x="53245" y="19899"/>
                  </a:lnTo>
                  <a:cubicBezTo>
                    <a:pt x="53329" y="19794"/>
                    <a:pt x="53414" y="19691"/>
                    <a:pt x="53490" y="19586"/>
                  </a:cubicBezTo>
                  <a:cubicBezTo>
                    <a:pt x="53630" y="19381"/>
                    <a:pt x="53755" y="19184"/>
                    <a:pt x="53879" y="18982"/>
                  </a:cubicBezTo>
                  <a:cubicBezTo>
                    <a:pt x="54007" y="18778"/>
                    <a:pt x="54103" y="18598"/>
                    <a:pt x="54198" y="18420"/>
                  </a:cubicBezTo>
                  <a:lnTo>
                    <a:pt x="54275" y="18277"/>
                  </a:lnTo>
                  <a:lnTo>
                    <a:pt x="54391" y="18066"/>
                  </a:lnTo>
                  <a:lnTo>
                    <a:pt x="54619" y="17645"/>
                  </a:lnTo>
                  <a:cubicBezTo>
                    <a:pt x="54802" y="17338"/>
                    <a:pt x="54961" y="17046"/>
                    <a:pt x="55119" y="16763"/>
                  </a:cubicBezTo>
                  <a:lnTo>
                    <a:pt x="55205" y="16597"/>
                  </a:lnTo>
                  <a:lnTo>
                    <a:pt x="55463" y="16121"/>
                  </a:lnTo>
                  <a:cubicBezTo>
                    <a:pt x="55584" y="15905"/>
                    <a:pt x="55706" y="15691"/>
                    <a:pt x="55814" y="15464"/>
                  </a:cubicBezTo>
                  <a:cubicBezTo>
                    <a:pt x="55914" y="15257"/>
                    <a:pt x="56003" y="15045"/>
                    <a:pt x="56093" y="14834"/>
                  </a:cubicBezTo>
                  <a:lnTo>
                    <a:pt x="56146" y="14703"/>
                  </a:lnTo>
                  <a:lnTo>
                    <a:pt x="56186" y="14606"/>
                  </a:lnTo>
                  <a:cubicBezTo>
                    <a:pt x="56399" y="14108"/>
                    <a:pt x="56587" y="13660"/>
                    <a:pt x="56705" y="13187"/>
                  </a:cubicBezTo>
                  <a:cubicBezTo>
                    <a:pt x="56796" y="12874"/>
                    <a:pt x="56941" y="12348"/>
                    <a:pt x="56987" y="11834"/>
                  </a:cubicBezTo>
                  <a:lnTo>
                    <a:pt x="57002" y="11645"/>
                  </a:lnTo>
                  <a:lnTo>
                    <a:pt x="57027" y="11325"/>
                  </a:lnTo>
                  <a:cubicBezTo>
                    <a:pt x="57027" y="11242"/>
                    <a:pt x="57024" y="11159"/>
                    <a:pt x="57021" y="11073"/>
                  </a:cubicBezTo>
                  <a:lnTo>
                    <a:pt x="57021" y="10953"/>
                  </a:lnTo>
                  <a:cubicBezTo>
                    <a:pt x="57021" y="10831"/>
                    <a:pt x="57021" y="10790"/>
                    <a:pt x="57018" y="10745"/>
                  </a:cubicBezTo>
                  <a:cubicBezTo>
                    <a:pt x="57015" y="10575"/>
                    <a:pt x="56893" y="10414"/>
                    <a:pt x="56731" y="10352"/>
                  </a:cubicBezTo>
                  <a:cubicBezTo>
                    <a:pt x="56675" y="10323"/>
                    <a:pt x="56614" y="10309"/>
                    <a:pt x="56553" y="10306"/>
                  </a:cubicBezTo>
                  <a:cubicBezTo>
                    <a:pt x="56456" y="10322"/>
                    <a:pt x="56363" y="10353"/>
                    <a:pt x="56280" y="10403"/>
                  </a:cubicBezTo>
                  <a:lnTo>
                    <a:pt x="56143" y="10486"/>
                  </a:lnTo>
                  <a:lnTo>
                    <a:pt x="55986" y="10588"/>
                  </a:lnTo>
                  <a:cubicBezTo>
                    <a:pt x="55437" y="10896"/>
                    <a:pt x="54865" y="11164"/>
                    <a:pt x="54275" y="11390"/>
                  </a:cubicBezTo>
                  <a:lnTo>
                    <a:pt x="53924" y="11518"/>
                  </a:lnTo>
                  <a:lnTo>
                    <a:pt x="53796" y="11565"/>
                  </a:lnTo>
                  <a:cubicBezTo>
                    <a:pt x="53649" y="11617"/>
                    <a:pt x="53506" y="11671"/>
                    <a:pt x="53362" y="11731"/>
                  </a:cubicBezTo>
                  <a:cubicBezTo>
                    <a:pt x="53055" y="11853"/>
                    <a:pt x="52754" y="11997"/>
                    <a:pt x="52455" y="12141"/>
                  </a:cubicBezTo>
                  <a:lnTo>
                    <a:pt x="52149" y="12290"/>
                  </a:lnTo>
                  <a:lnTo>
                    <a:pt x="51975" y="12373"/>
                  </a:lnTo>
                  <a:cubicBezTo>
                    <a:pt x="51471" y="12619"/>
                    <a:pt x="51043" y="12827"/>
                    <a:pt x="50610" y="13015"/>
                  </a:cubicBezTo>
                  <a:cubicBezTo>
                    <a:pt x="50362" y="13117"/>
                    <a:pt x="50108" y="13200"/>
                    <a:pt x="49852" y="13281"/>
                  </a:cubicBezTo>
                  <a:cubicBezTo>
                    <a:pt x="49427" y="13414"/>
                    <a:pt x="49132" y="13503"/>
                    <a:pt x="48834" y="13589"/>
                  </a:cubicBezTo>
                  <a:cubicBezTo>
                    <a:pt x="48463" y="13690"/>
                    <a:pt x="48090" y="13766"/>
                    <a:pt x="47726" y="13832"/>
                  </a:cubicBezTo>
                  <a:lnTo>
                    <a:pt x="47304" y="13931"/>
                  </a:lnTo>
                  <a:lnTo>
                    <a:pt x="47123" y="13970"/>
                  </a:lnTo>
                  <a:lnTo>
                    <a:pt x="46954" y="14006"/>
                  </a:lnTo>
                  <a:cubicBezTo>
                    <a:pt x="46825" y="14028"/>
                    <a:pt x="46698" y="14054"/>
                    <a:pt x="46573" y="14076"/>
                  </a:cubicBezTo>
                  <a:cubicBezTo>
                    <a:pt x="45685" y="14245"/>
                    <a:pt x="44945" y="14347"/>
                    <a:pt x="44239" y="14397"/>
                  </a:cubicBezTo>
                  <a:cubicBezTo>
                    <a:pt x="43763" y="14433"/>
                    <a:pt x="43287" y="14476"/>
                    <a:pt x="42814" y="14519"/>
                  </a:cubicBezTo>
                  <a:lnTo>
                    <a:pt x="41943" y="14596"/>
                  </a:lnTo>
                  <a:cubicBezTo>
                    <a:pt x="41286" y="14648"/>
                    <a:pt x="40700" y="14682"/>
                    <a:pt x="40116" y="14714"/>
                  </a:cubicBezTo>
                  <a:lnTo>
                    <a:pt x="39618" y="14743"/>
                  </a:lnTo>
                  <a:cubicBezTo>
                    <a:pt x="39266" y="14767"/>
                    <a:pt x="38912" y="14775"/>
                    <a:pt x="38562" y="14782"/>
                  </a:cubicBezTo>
                  <a:lnTo>
                    <a:pt x="38294" y="14782"/>
                  </a:lnTo>
                  <a:cubicBezTo>
                    <a:pt x="38178" y="14782"/>
                    <a:pt x="38064" y="14782"/>
                    <a:pt x="37949" y="14775"/>
                  </a:cubicBezTo>
                  <a:cubicBezTo>
                    <a:pt x="37808" y="14773"/>
                    <a:pt x="37669" y="14764"/>
                    <a:pt x="37530" y="14746"/>
                  </a:cubicBezTo>
                  <a:lnTo>
                    <a:pt x="37389" y="14734"/>
                  </a:lnTo>
                  <a:lnTo>
                    <a:pt x="36896" y="14682"/>
                  </a:lnTo>
                  <a:cubicBezTo>
                    <a:pt x="36684" y="14657"/>
                    <a:pt x="36471" y="14635"/>
                    <a:pt x="36257" y="14613"/>
                  </a:cubicBezTo>
                  <a:cubicBezTo>
                    <a:pt x="36022" y="14593"/>
                    <a:pt x="35790" y="14568"/>
                    <a:pt x="35560" y="14543"/>
                  </a:cubicBezTo>
                  <a:lnTo>
                    <a:pt x="35087" y="14494"/>
                  </a:lnTo>
                  <a:cubicBezTo>
                    <a:pt x="34995" y="14341"/>
                    <a:pt x="34887" y="14296"/>
                    <a:pt x="34784" y="14274"/>
                  </a:cubicBezTo>
                  <a:cubicBezTo>
                    <a:pt x="34536" y="14217"/>
                    <a:pt x="34283" y="14169"/>
                    <a:pt x="34034" y="14128"/>
                  </a:cubicBezTo>
                  <a:lnTo>
                    <a:pt x="33699" y="14059"/>
                  </a:lnTo>
                  <a:lnTo>
                    <a:pt x="33421" y="13996"/>
                  </a:lnTo>
                  <a:cubicBezTo>
                    <a:pt x="33072" y="13914"/>
                    <a:pt x="32731" y="13827"/>
                    <a:pt x="32390" y="13738"/>
                  </a:cubicBezTo>
                  <a:lnTo>
                    <a:pt x="32297" y="13716"/>
                  </a:lnTo>
                  <a:lnTo>
                    <a:pt x="31984" y="13640"/>
                  </a:lnTo>
                  <a:lnTo>
                    <a:pt x="31610" y="13536"/>
                  </a:lnTo>
                  <a:lnTo>
                    <a:pt x="31416" y="13481"/>
                  </a:lnTo>
                  <a:lnTo>
                    <a:pt x="31269" y="13442"/>
                  </a:lnTo>
                  <a:lnTo>
                    <a:pt x="30924" y="13358"/>
                  </a:lnTo>
                  <a:cubicBezTo>
                    <a:pt x="30894" y="13340"/>
                    <a:pt x="30862" y="13330"/>
                    <a:pt x="30829" y="13325"/>
                  </a:cubicBezTo>
                  <a:lnTo>
                    <a:pt x="30743" y="13309"/>
                  </a:lnTo>
                  <a:cubicBezTo>
                    <a:pt x="30627" y="13273"/>
                    <a:pt x="30583" y="13261"/>
                    <a:pt x="30537" y="13251"/>
                  </a:cubicBezTo>
                  <a:cubicBezTo>
                    <a:pt x="30378" y="13212"/>
                    <a:pt x="30298" y="13192"/>
                    <a:pt x="30218" y="13168"/>
                  </a:cubicBezTo>
                  <a:cubicBezTo>
                    <a:pt x="30022" y="13117"/>
                    <a:pt x="29828" y="13060"/>
                    <a:pt x="29640" y="12993"/>
                  </a:cubicBezTo>
                  <a:lnTo>
                    <a:pt x="29277" y="12861"/>
                  </a:lnTo>
                  <a:cubicBezTo>
                    <a:pt x="29047" y="12780"/>
                    <a:pt x="28817" y="12695"/>
                    <a:pt x="28583" y="12630"/>
                  </a:cubicBezTo>
                  <a:cubicBezTo>
                    <a:pt x="28411" y="12575"/>
                    <a:pt x="28239" y="12536"/>
                    <a:pt x="28067" y="12498"/>
                  </a:cubicBezTo>
                  <a:lnTo>
                    <a:pt x="27981" y="12479"/>
                  </a:lnTo>
                  <a:lnTo>
                    <a:pt x="27871" y="12450"/>
                  </a:lnTo>
                  <a:cubicBezTo>
                    <a:pt x="27735" y="12403"/>
                    <a:pt x="27600" y="12357"/>
                    <a:pt x="27466" y="12315"/>
                  </a:cubicBezTo>
                  <a:cubicBezTo>
                    <a:pt x="27411" y="12292"/>
                    <a:pt x="27353" y="12280"/>
                    <a:pt x="27296" y="12280"/>
                  </a:cubicBezTo>
                  <a:cubicBezTo>
                    <a:pt x="27199" y="12280"/>
                    <a:pt x="27103" y="12313"/>
                    <a:pt x="27026" y="12376"/>
                  </a:cubicBezTo>
                  <a:cubicBezTo>
                    <a:pt x="26774" y="12351"/>
                    <a:pt x="26615" y="12334"/>
                    <a:pt x="26460" y="12306"/>
                  </a:cubicBezTo>
                  <a:lnTo>
                    <a:pt x="26332" y="12284"/>
                  </a:lnTo>
                  <a:cubicBezTo>
                    <a:pt x="26196" y="12252"/>
                    <a:pt x="26060" y="12213"/>
                    <a:pt x="25926" y="12166"/>
                  </a:cubicBezTo>
                  <a:lnTo>
                    <a:pt x="25715" y="12099"/>
                  </a:lnTo>
                  <a:cubicBezTo>
                    <a:pt x="25480" y="12025"/>
                    <a:pt x="25244" y="11947"/>
                    <a:pt x="25011" y="11862"/>
                  </a:cubicBezTo>
                  <a:cubicBezTo>
                    <a:pt x="24602" y="11711"/>
                    <a:pt x="24165" y="11534"/>
                    <a:pt x="23741" y="11304"/>
                  </a:cubicBezTo>
                  <a:lnTo>
                    <a:pt x="23590" y="11208"/>
                  </a:lnTo>
                  <a:cubicBezTo>
                    <a:pt x="23456" y="11125"/>
                    <a:pt x="23321" y="11039"/>
                    <a:pt x="23188" y="10950"/>
                  </a:cubicBezTo>
                  <a:cubicBezTo>
                    <a:pt x="22992" y="10812"/>
                    <a:pt x="22795" y="10677"/>
                    <a:pt x="22595" y="10547"/>
                  </a:cubicBezTo>
                  <a:lnTo>
                    <a:pt x="22507" y="10489"/>
                  </a:lnTo>
                  <a:cubicBezTo>
                    <a:pt x="22064" y="10200"/>
                    <a:pt x="21683" y="9949"/>
                    <a:pt x="21330" y="9675"/>
                  </a:cubicBezTo>
                  <a:cubicBezTo>
                    <a:pt x="21115" y="9512"/>
                    <a:pt x="20908" y="9337"/>
                    <a:pt x="20710" y="9159"/>
                  </a:cubicBezTo>
                  <a:cubicBezTo>
                    <a:pt x="20706" y="9124"/>
                    <a:pt x="20694" y="9091"/>
                    <a:pt x="20675" y="9063"/>
                  </a:cubicBezTo>
                  <a:cubicBezTo>
                    <a:pt x="20598" y="8919"/>
                    <a:pt x="20486" y="8797"/>
                    <a:pt x="20381" y="8679"/>
                  </a:cubicBezTo>
                  <a:lnTo>
                    <a:pt x="20298" y="8584"/>
                  </a:lnTo>
                  <a:lnTo>
                    <a:pt x="19972" y="8243"/>
                  </a:lnTo>
                  <a:cubicBezTo>
                    <a:pt x="19726" y="7975"/>
                    <a:pt x="19495" y="7699"/>
                    <a:pt x="19268" y="7418"/>
                  </a:cubicBezTo>
                  <a:cubicBezTo>
                    <a:pt x="19077" y="7180"/>
                    <a:pt x="18881" y="6940"/>
                    <a:pt x="18677" y="6710"/>
                  </a:cubicBezTo>
                  <a:cubicBezTo>
                    <a:pt x="18576" y="6594"/>
                    <a:pt x="18466" y="6486"/>
                    <a:pt x="18352" y="6379"/>
                  </a:cubicBezTo>
                  <a:cubicBezTo>
                    <a:pt x="18183" y="6237"/>
                    <a:pt x="18048" y="6170"/>
                    <a:pt x="17918" y="6163"/>
                  </a:cubicBezTo>
                  <a:lnTo>
                    <a:pt x="17821" y="6035"/>
                  </a:lnTo>
                  <a:cubicBezTo>
                    <a:pt x="17498" y="5630"/>
                    <a:pt x="17192" y="5199"/>
                    <a:pt x="16882" y="4751"/>
                  </a:cubicBezTo>
                  <a:lnTo>
                    <a:pt x="16813" y="4654"/>
                  </a:lnTo>
                  <a:lnTo>
                    <a:pt x="16719" y="4523"/>
                  </a:lnTo>
                  <a:lnTo>
                    <a:pt x="16335" y="3979"/>
                  </a:lnTo>
                  <a:lnTo>
                    <a:pt x="16271" y="3890"/>
                  </a:lnTo>
                  <a:lnTo>
                    <a:pt x="16200" y="3788"/>
                  </a:lnTo>
                  <a:cubicBezTo>
                    <a:pt x="15994" y="3497"/>
                    <a:pt x="15789" y="3207"/>
                    <a:pt x="15595" y="2910"/>
                  </a:cubicBezTo>
                  <a:cubicBezTo>
                    <a:pt x="15435" y="2664"/>
                    <a:pt x="15272" y="2418"/>
                    <a:pt x="15103" y="2179"/>
                  </a:cubicBezTo>
                  <a:lnTo>
                    <a:pt x="14928" y="1917"/>
                  </a:lnTo>
                  <a:lnTo>
                    <a:pt x="14743" y="1639"/>
                  </a:lnTo>
                  <a:lnTo>
                    <a:pt x="14665" y="1523"/>
                  </a:lnTo>
                  <a:cubicBezTo>
                    <a:pt x="14422" y="1084"/>
                    <a:pt x="14226" y="674"/>
                    <a:pt x="14074" y="280"/>
                  </a:cubicBezTo>
                  <a:cubicBezTo>
                    <a:pt x="14015" y="115"/>
                    <a:pt x="13846" y="1"/>
                    <a:pt x="13659"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1"/>
            <p:cNvSpPr/>
            <p:nvPr/>
          </p:nvSpPr>
          <p:spPr>
            <a:xfrm>
              <a:off x="5125625" y="3505900"/>
              <a:ext cx="539325" cy="570975"/>
            </a:xfrm>
            <a:custGeom>
              <a:avLst/>
              <a:gdLst/>
              <a:ahLst/>
              <a:cxnLst/>
              <a:rect l="l" t="t" r="r" b="b"/>
              <a:pathLst>
                <a:path w="21573" h="22839" extrusionOk="0">
                  <a:moveTo>
                    <a:pt x="7270" y="0"/>
                  </a:moveTo>
                  <a:cubicBezTo>
                    <a:pt x="7140" y="0"/>
                    <a:pt x="7007" y="46"/>
                    <a:pt x="6879" y="132"/>
                  </a:cubicBezTo>
                  <a:lnTo>
                    <a:pt x="6880" y="129"/>
                  </a:lnTo>
                  <a:lnTo>
                    <a:pt x="6880" y="129"/>
                  </a:lnTo>
                  <a:cubicBezTo>
                    <a:pt x="6714" y="221"/>
                    <a:pt x="6606" y="418"/>
                    <a:pt x="6561" y="700"/>
                  </a:cubicBezTo>
                  <a:cubicBezTo>
                    <a:pt x="6548" y="810"/>
                    <a:pt x="6541" y="918"/>
                    <a:pt x="6533" y="1026"/>
                  </a:cubicBezTo>
                  <a:lnTo>
                    <a:pt x="6527" y="1109"/>
                  </a:lnTo>
                  <a:lnTo>
                    <a:pt x="6517" y="1247"/>
                  </a:lnTo>
                  <a:cubicBezTo>
                    <a:pt x="6505" y="1471"/>
                    <a:pt x="6483" y="1763"/>
                    <a:pt x="6419" y="2039"/>
                  </a:cubicBezTo>
                  <a:cubicBezTo>
                    <a:pt x="6368" y="2310"/>
                    <a:pt x="6301" y="2579"/>
                    <a:pt x="6213" y="2841"/>
                  </a:cubicBezTo>
                  <a:cubicBezTo>
                    <a:pt x="6140" y="3043"/>
                    <a:pt x="6077" y="3201"/>
                    <a:pt x="6013" y="3357"/>
                  </a:cubicBezTo>
                  <a:cubicBezTo>
                    <a:pt x="5910" y="3611"/>
                    <a:pt x="5846" y="3769"/>
                    <a:pt x="5795" y="3930"/>
                  </a:cubicBezTo>
                  <a:cubicBezTo>
                    <a:pt x="5737" y="4082"/>
                    <a:pt x="5691" y="4239"/>
                    <a:pt x="5645" y="4395"/>
                  </a:cubicBezTo>
                  <a:lnTo>
                    <a:pt x="5556" y="4702"/>
                  </a:lnTo>
                  <a:lnTo>
                    <a:pt x="5448" y="5050"/>
                  </a:lnTo>
                  <a:cubicBezTo>
                    <a:pt x="5424" y="5108"/>
                    <a:pt x="5412" y="5147"/>
                    <a:pt x="5399" y="5188"/>
                  </a:cubicBezTo>
                  <a:cubicBezTo>
                    <a:pt x="5252" y="5563"/>
                    <a:pt x="5070" y="5923"/>
                    <a:pt x="4856" y="6263"/>
                  </a:cubicBezTo>
                  <a:lnTo>
                    <a:pt x="4812" y="6351"/>
                  </a:lnTo>
                  <a:cubicBezTo>
                    <a:pt x="4342" y="6996"/>
                    <a:pt x="3830" y="7611"/>
                    <a:pt x="3282" y="8192"/>
                  </a:cubicBezTo>
                  <a:cubicBezTo>
                    <a:pt x="3095" y="8394"/>
                    <a:pt x="2896" y="8582"/>
                    <a:pt x="2702" y="8768"/>
                  </a:cubicBezTo>
                  <a:lnTo>
                    <a:pt x="2515" y="8942"/>
                  </a:lnTo>
                  <a:lnTo>
                    <a:pt x="2334" y="9119"/>
                  </a:lnTo>
                  <a:cubicBezTo>
                    <a:pt x="2205" y="9247"/>
                    <a:pt x="2082" y="9373"/>
                    <a:pt x="1959" y="9509"/>
                  </a:cubicBezTo>
                  <a:cubicBezTo>
                    <a:pt x="1833" y="9645"/>
                    <a:pt x="1750" y="9739"/>
                    <a:pt x="1646" y="9828"/>
                  </a:cubicBezTo>
                  <a:lnTo>
                    <a:pt x="1433" y="9991"/>
                  </a:lnTo>
                  <a:lnTo>
                    <a:pt x="1363" y="10046"/>
                  </a:lnTo>
                  <a:lnTo>
                    <a:pt x="1235" y="10138"/>
                  </a:lnTo>
                  <a:lnTo>
                    <a:pt x="921" y="10345"/>
                  </a:lnTo>
                  <a:lnTo>
                    <a:pt x="608" y="10556"/>
                  </a:lnTo>
                  <a:cubicBezTo>
                    <a:pt x="533" y="10580"/>
                    <a:pt x="464" y="10624"/>
                    <a:pt x="411" y="10680"/>
                  </a:cubicBezTo>
                  <a:cubicBezTo>
                    <a:pt x="359" y="10744"/>
                    <a:pt x="325" y="10821"/>
                    <a:pt x="308" y="10901"/>
                  </a:cubicBezTo>
                  <a:cubicBezTo>
                    <a:pt x="184" y="10927"/>
                    <a:pt x="76" y="11046"/>
                    <a:pt x="40" y="11204"/>
                  </a:cubicBezTo>
                  <a:cubicBezTo>
                    <a:pt x="1" y="11447"/>
                    <a:pt x="156" y="11680"/>
                    <a:pt x="395" y="11740"/>
                  </a:cubicBezTo>
                  <a:cubicBezTo>
                    <a:pt x="674" y="11779"/>
                    <a:pt x="951" y="11843"/>
                    <a:pt x="1219" y="11932"/>
                  </a:cubicBezTo>
                  <a:cubicBezTo>
                    <a:pt x="1750" y="12134"/>
                    <a:pt x="2269" y="12365"/>
                    <a:pt x="2774" y="12624"/>
                  </a:cubicBezTo>
                  <a:cubicBezTo>
                    <a:pt x="3032" y="12756"/>
                    <a:pt x="3281" y="12916"/>
                    <a:pt x="3524" y="13075"/>
                  </a:cubicBezTo>
                  <a:cubicBezTo>
                    <a:pt x="3738" y="13210"/>
                    <a:pt x="3954" y="13351"/>
                    <a:pt x="4170" y="13490"/>
                  </a:cubicBezTo>
                  <a:cubicBezTo>
                    <a:pt x="4321" y="13601"/>
                    <a:pt x="4476" y="13720"/>
                    <a:pt x="4626" y="13844"/>
                  </a:cubicBezTo>
                  <a:cubicBezTo>
                    <a:pt x="4806" y="13993"/>
                    <a:pt x="4920" y="14090"/>
                    <a:pt x="5028" y="14209"/>
                  </a:cubicBezTo>
                  <a:lnTo>
                    <a:pt x="5102" y="14298"/>
                  </a:lnTo>
                  <a:lnTo>
                    <a:pt x="5122" y="14427"/>
                  </a:lnTo>
                  <a:cubicBezTo>
                    <a:pt x="5113" y="14516"/>
                    <a:pt x="5107" y="14574"/>
                    <a:pt x="5083" y="14641"/>
                  </a:cubicBezTo>
                  <a:cubicBezTo>
                    <a:pt x="4981" y="14915"/>
                    <a:pt x="4865" y="15181"/>
                    <a:pt x="4748" y="15449"/>
                  </a:cubicBezTo>
                  <a:lnTo>
                    <a:pt x="4706" y="15544"/>
                  </a:lnTo>
                  <a:lnTo>
                    <a:pt x="4659" y="15649"/>
                  </a:lnTo>
                  <a:cubicBezTo>
                    <a:pt x="4598" y="15784"/>
                    <a:pt x="4549" y="15889"/>
                    <a:pt x="4497" y="15995"/>
                  </a:cubicBezTo>
                  <a:cubicBezTo>
                    <a:pt x="4441" y="16100"/>
                    <a:pt x="4377" y="16199"/>
                    <a:pt x="4313" y="16302"/>
                  </a:cubicBezTo>
                  <a:lnTo>
                    <a:pt x="4223" y="16407"/>
                  </a:lnTo>
                  <a:lnTo>
                    <a:pt x="4155" y="16503"/>
                  </a:lnTo>
                  <a:cubicBezTo>
                    <a:pt x="4064" y="16598"/>
                    <a:pt x="4023" y="16669"/>
                    <a:pt x="4003" y="16752"/>
                  </a:cubicBezTo>
                  <a:cubicBezTo>
                    <a:pt x="3984" y="16853"/>
                    <a:pt x="3996" y="16902"/>
                    <a:pt x="4017" y="16975"/>
                  </a:cubicBezTo>
                  <a:cubicBezTo>
                    <a:pt x="4048" y="17145"/>
                    <a:pt x="4208" y="17262"/>
                    <a:pt x="4352" y="17295"/>
                  </a:cubicBezTo>
                  <a:cubicBezTo>
                    <a:pt x="4385" y="17306"/>
                    <a:pt x="4421" y="17314"/>
                    <a:pt x="4457" y="17315"/>
                  </a:cubicBezTo>
                  <a:cubicBezTo>
                    <a:pt x="4521" y="17314"/>
                    <a:pt x="4585" y="17306"/>
                    <a:pt x="4648" y="17292"/>
                  </a:cubicBezTo>
                  <a:lnTo>
                    <a:pt x="4887" y="17251"/>
                  </a:lnTo>
                  <a:cubicBezTo>
                    <a:pt x="4975" y="17234"/>
                    <a:pt x="5064" y="17218"/>
                    <a:pt x="5150" y="17209"/>
                  </a:cubicBezTo>
                  <a:cubicBezTo>
                    <a:pt x="5326" y="17184"/>
                    <a:pt x="5498" y="17165"/>
                    <a:pt x="5673" y="17154"/>
                  </a:cubicBezTo>
                  <a:cubicBezTo>
                    <a:pt x="5715" y="17150"/>
                    <a:pt x="5757" y="17147"/>
                    <a:pt x="5799" y="17147"/>
                  </a:cubicBezTo>
                  <a:cubicBezTo>
                    <a:pt x="5808" y="17147"/>
                    <a:pt x="5818" y="17147"/>
                    <a:pt x="5827" y="17148"/>
                  </a:cubicBezTo>
                  <a:cubicBezTo>
                    <a:pt x="5922" y="17148"/>
                    <a:pt x="6018" y="17154"/>
                    <a:pt x="6115" y="17162"/>
                  </a:cubicBezTo>
                  <a:cubicBezTo>
                    <a:pt x="6401" y="17190"/>
                    <a:pt x="6686" y="17243"/>
                    <a:pt x="6967" y="17318"/>
                  </a:cubicBezTo>
                  <a:cubicBezTo>
                    <a:pt x="7248" y="17389"/>
                    <a:pt x="7525" y="17472"/>
                    <a:pt x="7799" y="17559"/>
                  </a:cubicBezTo>
                  <a:cubicBezTo>
                    <a:pt x="7980" y="17632"/>
                    <a:pt x="8155" y="17700"/>
                    <a:pt x="8324" y="17793"/>
                  </a:cubicBezTo>
                  <a:cubicBezTo>
                    <a:pt x="8529" y="17902"/>
                    <a:pt x="8723" y="18028"/>
                    <a:pt x="8917" y="18154"/>
                  </a:cubicBezTo>
                  <a:lnTo>
                    <a:pt x="9071" y="18267"/>
                  </a:lnTo>
                  <a:cubicBezTo>
                    <a:pt x="9288" y="18424"/>
                    <a:pt x="9479" y="18563"/>
                    <a:pt x="9666" y="18710"/>
                  </a:cubicBezTo>
                  <a:cubicBezTo>
                    <a:pt x="9980" y="18953"/>
                    <a:pt x="10265" y="19252"/>
                    <a:pt x="10524" y="19543"/>
                  </a:cubicBezTo>
                  <a:cubicBezTo>
                    <a:pt x="10936" y="20038"/>
                    <a:pt x="11222" y="20467"/>
                    <a:pt x="11438" y="20888"/>
                  </a:cubicBezTo>
                  <a:cubicBezTo>
                    <a:pt x="11576" y="21192"/>
                    <a:pt x="11686" y="21507"/>
                    <a:pt x="11768" y="21831"/>
                  </a:cubicBezTo>
                  <a:lnTo>
                    <a:pt x="11773" y="21992"/>
                  </a:lnTo>
                  <a:lnTo>
                    <a:pt x="11781" y="22108"/>
                  </a:lnTo>
                  <a:cubicBezTo>
                    <a:pt x="11787" y="22180"/>
                    <a:pt x="11797" y="22252"/>
                    <a:pt x="11814" y="22322"/>
                  </a:cubicBezTo>
                  <a:cubicBezTo>
                    <a:pt x="11858" y="22526"/>
                    <a:pt x="11964" y="22679"/>
                    <a:pt x="12127" y="22768"/>
                  </a:cubicBezTo>
                  <a:cubicBezTo>
                    <a:pt x="12183" y="22803"/>
                    <a:pt x="12246" y="22826"/>
                    <a:pt x="12312" y="22839"/>
                  </a:cubicBezTo>
                  <a:cubicBezTo>
                    <a:pt x="12406" y="22817"/>
                    <a:pt x="12498" y="22797"/>
                    <a:pt x="12589" y="22781"/>
                  </a:cubicBezTo>
                  <a:cubicBezTo>
                    <a:pt x="12883" y="22734"/>
                    <a:pt x="13181" y="22695"/>
                    <a:pt x="13478" y="22657"/>
                  </a:cubicBezTo>
                  <a:lnTo>
                    <a:pt x="13467" y="22657"/>
                  </a:lnTo>
                  <a:cubicBezTo>
                    <a:pt x="13744" y="22621"/>
                    <a:pt x="14020" y="22577"/>
                    <a:pt x="14294" y="22526"/>
                  </a:cubicBezTo>
                  <a:cubicBezTo>
                    <a:pt x="14497" y="22490"/>
                    <a:pt x="14696" y="22446"/>
                    <a:pt x="14895" y="22399"/>
                  </a:cubicBezTo>
                  <a:cubicBezTo>
                    <a:pt x="15157" y="22313"/>
                    <a:pt x="15395" y="22163"/>
                    <a:pt x="15587" y="22040"/>
                  </a:cubicBezTo>
                  <a:cubicBezTo>
                    <a:pt x="15748" y="21939"/>
                    <a:pt x="15878" y="21856"/>
                    <a:pt x="16013" y="21782"/>
                  </a:cubicBezTo>
                  <a:cubicBezTo>
                    <a:pt x="16237" y="21680"/>
                    <a:pt x="16459" y="21577"/>
                    <a:pt x="16686" y="21489"/>
                  </a:cubicBezTo>
                  <a:cubicBezTo>
                    <a:pt x="17037" y="21363"/>
                    <a:pt x="17377" y="21209"/>
                    <a:pt x="17702" y="21026"/>
                  </a:cubicBezTo>
                  <a:cubicBezTo>
                    <a:pt x="17998" y="20869"/>
                    <a:pt x="18341" y="20653"/>
                    <a:pt x="18723" y="20387"/>
                  </a:cubicBezTo>
                  <a:cubicBezTo>
                    <a:pt x="18991" y="20209"/>
                    <a:pt x="19263" y="19994"/>
                    <a:pt x="19660" y="19650"/>
                  </a:cubicBezTo>
                  <a:cubicBezTo>
                    <a:pt x="19808" y="19518"/>
                    <a:pt x="19921" y="19410"/>
                    <a:pt x="20023" y="19286"/>
                  </a:cubicBezTo>
                  <a:cubicBezTo>
                    <a:pt x="20118" y="19174"/>
                    <a:pt x="20200" y="19050"/>
                    <a:pt x="20280" y="18925"/>
                  </a:cubicBezTo>
                  <a:cubicBezTo>
                    <a:pt x="20514" y="18568"/>
                    <a:pt x="20652" y="18309"/>
                    <a:pt x="20738" y="18059"/>
                  </a:cubicBezTo>
                  <a:cubicBezTo>
                    <a:pt x="20815" y="17855"/>
                    <a:pt x="20879" y="17647"/>
                    <a:pt x="20943" y="17440"/>
                  </a:cubicBezTo>
                  <a:lnTo>
                    <a:pt x="21023" y="17185"/>
                  </a:lnTo>
                  <a:lnTo>
                    <a:pt x="21031" y="17093"/>
                  </a:lnTo>
                  <a:lnTo>
                    <a:pt x="21144" y="16830"/>
                  </a:lnTo>
                  <a:cubicBezTo>
                    <a:pt x="21175" y="16736"/>
                    <a:pt x="21200" y="16640"/>
                    <a:pt x="21221" y="16543"/>
                  </a:cubicBezTo>
                  <a:cubicBezTo>
                    <a:pt x="21311" y="16157"/>
                    <a:pt x="21365" y="15889"/>
                    <a:pt x="21407" y="15634"/>
                  </a:cubicBezTo>
                  <a:cubicBezTo>
                    <a:pt x="21419" y="15532"/>
                    <a:pt x="21432" y="15425"/>
                    <a:pt x="21441" y="15321"/>
                  </a:cubicBezTo>
                  <a:cubicBezTo>
                    <a:pt x="21448" y="15233"/>
                    <a:pt x="21457" y="15148"/>
                    <a:pt x="21469" y="15059"/>
                  </a:cubicBezTo>
                  <a:lnTo>
                    <a:pt x="21480" y="14950"/>
                  </a:lnTo>
                  <a:cubicBezTo>
                    <a:pt x="21499" y="14790"/>
                    <a:pt x="21510" y="14685"/>
                    <a:pt x="21531" y="14577"/>
                  </a:cubicBezTo>
                  <a:cubicBezTo>
                    <a:pt x="21573" y="14243"/>
                    <a:pt x="21557" y="13896"/>
                    <a:pt x="21540" y="13589"/>
                  </a:cubicBezTo>
                  <a:cubicBezTo>
                    <a:pt x="21527" y="13359"/>
                    <a:pt x="21520" y="13207"/>
                    <a:pt x="21520" y="13050"/>
                  </a:cubicBezTo>
                  <a:cubicBezTo>
                    <a:pt x="21516" y="12842"/>
                    <a:pt x="21480" y="12635"/>
                    <a:pt x="21412" y="12440"/>
                  </a:cubicBezTo>
                  <a:cubicBezTo>
                    <a:pt x="21377" y="12325"/>
                    <a:pt x="21335" y="12216"/>
                    <a:pt x="21285" y="12108"/>
                  </a:cubicBezTo>
                  <a:lnTo>
                    <a:pt x="21211" y="11942"/>
                  </a:lnTo>
                  <a:cubicBezTo>
                    <a:pt x="21138" y="11776"/>
                    <a:pt x="21064" y="11610"/>
                    <a:pt x="20994" y="11444"/>
                  </a:cubicBezTo>
                  <a:cubicBezTo>
                    <a:pt x="20853" y="11103"/>
                    <a:pt x="20652" y="10780"/>
                    <a:pt x="20477" y="10495"/>
                  </a:cubicBezTo>
                  <a:cubicBezTo>
                    <a:pt x="20222" y="10099"/>
                    <a:pt x="20013" y="9783"/>
                    <a:pt x="19802" y="9463"/>
                  </a:cubicBezTo>
                  <a:lnTo>
                    <a:pt x="19725" y="9346"/>
                  </a:lnTo>
                  <a:cubicBezTo>
                    <a:pt x="19525" y="9039"/>
                    <a:pt x="19364" y="8800"/>
                    <a:pt x="19193" y="8573"/>
                  </a:cubicBezTo>
                  <a:cubicBezTo>
                    <a:pt x="18955" y="8270"/>
                    <a:pt x="18715" y="7985"/>
                    <a:pt x="18477" y="7733"/>
                  </a:cubicBezTo>
                  <a:cubicBezTo>
                    <a:pt x="17995" y="7229"/>
                    <a:pt x="17504" y="6753"/>
                    <a:pt x="16974" y="6274"/>
                  </a:cubicBezTo>
                  <a:cubicBezTo>
                    <a:pt x="16555" y="5909"/>
                    <a:pt x="16076" y="5549"/>
                    <a:pt x="15701" y="5278"/>
                  </a:cubicBezTo>
                  <a:lnTo>
                    <a:pt x="15283" y="4965"/>
                  </a:lnTo>
                  <a:cubicBezTo>
                    <a:pt x="15194" y="4901"/>
                    <a:pt x="15111" y="4837"/>
                    <a:pt x="15025" y="4769"/>
                  </a:cubicBezTo>
                  <a:lnTo>
                    <a:pt x="14948" y="4708"/>
                  </a:lnTo>
                  <a:lnTo>
                    <a:pt x="14786" y="4580"/>
                  </a:lnTo>
                  <a:lnTo>
                    <a:pt x="14399" y="4279"/>
                  </a:lnTo>
                  <a:cubicBezTo>
                    <a:pt x="14159" y="4101"/>
                    <a:pt x="13910" y="3938"/>
                    <a:pt x="13665" y="3778"/>
                  </a:cubicBezTo>
                  <a:lnTo>
                    <a:pt x="13381" y="3597"/>
                  </a:lnTo>
                  <a:lnTo>
                    <a:pt x="13231" y="3495"/>
                  </a:lnTo>
                  <a:cubicBezTo>
                    <a:pt x="12965" y="3315"/>
                    <a:pt x="12700" y="3141"/>
                    <a:pt x="12426" y="2977"/>
                  </a:cubicBezTo>
                  <a:cubicBezTo>
                    <a:pt x="12113" y="2786"/>
                    <a:pt x="11801" y="2590"/>
                    <a:pt x="11493" y="2390"/>
                  </a:cubicBezTo>
                  <a:cubicBezTo>
                    <a:pt x="11177" y="2186"/>
                    <a:pt x="10851" y="1987"/>
                    <a:pt x="10519" y="1806"/>
                  </a:cubicBezTo>
                  <a:cubicBezTo>
                    <a:pt x="10214" y="1633"/>
                    <a:pt x="9910" y="1449"/>
                    <a:pt x="9609" y="1262"/>
                  </a:cubicBezTo>
                  <a:lnTo>
                    <a:pt x="9334" y="1100"/>
                  </a:lnTo>
                  <a:cubicBezTo>
                    <a:pt x="9163" y="998"/>
                    <a:pt x="8993" y="894"/>
                    <a:pt x="8823" y="786"/>
                  </a:cubicBezTo>
                  <a:lnTo>
                    <a:pt x="8648" y="671"/>
                  </a:lnTo>
                  <a:cubicBezTo>
                    <a:pt x="8495" y="573"/>
                    <a:pt x="8341" y="473"/>
                    <a:pt x="8185" y="381"/>
                  </a:cubicBezTo>
                  <a:cubicBezTo>
                    <a:pt x="8034" y="290"/>
                    <a:pt x="7876" y="207"/>
                    <a:pt x="7715" y="135"/>
                  </a:cubicBezTo>
                  <a:cubicBezTo>
                    <a:pt x="7621" y="90"/>
                    <a:pt x="7522" y="54"/>
                    <a:pt x="7419" y="29"/>
                  </a:cubicBezTo>
                  <a:cubicBezTo>
                    <a:pt x="7372" y="10"/>
                    <a:pt x="7322" y="0"/>
                    <a:pt x="7270"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1"/>
            <p:cNvSpPr/>
            <p:nvPr/>
          </p:nvSpPr>
          <p:spPr>
            <a:xfrm>
              <a:off x="4496625" y="4184300"/>
              <a:ext cx="344050" cy="83900"/>
            </a:xfrm>
            <a:custGeom>
              <a:avLst/>
              <a:gdLst/>
              <a:ahLst/>
              <a:cxnLst/>
              <a:rect l="l" t="t" r="r" b="b"/>
              <a:pathLst>
                <a:path w="13762" h="3356" extrusionOk="0">
                  <a:moveTo>
                    <a:pt x="13478" y="1"/>
                  </a:moveTo>
                  <a:cubicBezTo>
                    <a:pt x="13248" y="20"/>
                    <a:pt x="13014" y="38"/>
                    <a:pt x="12781" y="57"/>
                  </a:cubicBezTo>
                  <a:lnTo>
                    <a:pt x="12781" y="56"/>
                  </a:lnTo>
                  <a:cubicBezTo>
                    <a:pt x="12678" y="63"/>
                    <a:pt x="12573" y="68"/>
                    <a:pt x="12472" y="73"/>
                  </a:cubicBezTo>
                  <a:cubicBezTo>
                    <a:pt x="12317" y="96"/>
                    <a:pt x="12166" y="118"/>
                    <a:pt x="12014" y="135"/>
                  </a:cubicBezTo>
                  <a:cubicBezTo>
                    <a:pt x="11452" y="209"/>
                    <a:pt x="10844" y="267"/>
                    <a:pt x="10213" y="301"/>
                  </a:cubicBezTo>
                  <a:cubicBezTo>
                    <a:pt x="9989" y="311"/>
                    <a:pt x="9753" y="314"/>
                    <a:pt x="9520" y="314"/>
                  </a:cubicBezTo>
                  <a:lnTo>
                    <a:pt x="9280" y="314"/>
                  </a:lnTo>
                  <a:lnTo>
                    <a:pt x="9045" y="311"/>
                  </a:lnTo>
                  <a:lnTo>
                    <a:pt x="8948" y="311"/>
                  </a:lnTo>
                  <a:cubicBezTo>
                    <a:pt x="8607" y="311"/>
                    <a:pt x="8266" y="328"/>
                    <a:pt x="7923" y="340"/>
                  </a:cubicBezTo>
                  <a:lnTo>
                    <a:pt x="7750" y="347"/>
                  </a:lnTo>
                  <a:cubicBezTo>
                    <a:pt x="7289" y="372"/>
                    <a:pt x="6825" y="408"/>
                    <a:pt x="6365" y="442"/>
                  </a:cubicBezTo>
                  <a:cubicBezTo>
                    <a:pt x="6014" y="470"/>
                    <a:pt x="5704" y="494"/>
                    <a:pt x="5394" y="513"/>
                  </a:cubicBezTo>
                  <a:cubicBezTo>
                    <a:pt x="4758" y="544"/>
                    <a:pt x="4159" y="580"/>
                    <a:pt x="3559" y="614"/>
                  </a:cubicBezTo>
                  <a:lnTo>
                    <a:pt x="3091" y="633"/>
                  </a:lnTo>
                  <a:lnTo>
                    <a:pt x="2626" y="654"/>
                  </a:lnTo>
                  <a:cubicBezTo>
                    <a:pt x="2297" y="671"/>
                    <a:pt x="1971" y="683"/>
                    <a:pt x="1643" y="683"/>
                  </a:cubicBezTo>
                  <a:cubicBezTo>
                    <a:pt x="1492" y="683"/>
                    <a:pt x="1342" y="683"/>
                    <a:pt x="1189" y="686"/>
                  </a:cubicBezTo>
                  <a:cubicBezTo>
                    <a:pt x="1071" y="686"/>
                    <a:pt x="946" y="691"/>
                    <a:pt x="850" y="746"/>
                  </a:cubicBezTo>
                  <a:cubicBezTo>
                    <a:pt x="760" y="795"/>
                    <a:pt x="681" y="862"/>
                    <a:pt x="620" y="945"/>
                  </a:cubicBezTo>
                  <a:cubicBezTo>
                    <a:pt x="531" y="1069"/>
                    <a:pt x="506" y="1228"/>
                    <a:pt x="481" y="1385"/>
                  </a:cubicBezTo>
                  <a:lnTo>
                    <a:pt x="461" y="1507"/>
                  </a:lnTo>
                  <a:cubicBezTo>
                    <a:pt x="421" y="1698"/>
                    <a:pt x="374" y="1937"/>
                    <a:pt x="282" y="2141"/>
                  </a:cubicBezTo>
                  <a:cubicBezTo>
                    <a:pt x="223" y="2236"/>
                    <a:pt x="158" y="2327"/>
                    <a:pt x="91" y="2413"/>
                  </a:cubicBezTo>
                  <a:cubicBezTo>
                    <a:pt x="25" y="2504"/>
                    <a:pt x="0" y="2617"/>
                    <a:pt x="19" y="2727"/>
                  </a:cubicBezTo>
                  <a:cubicBezTo>
                    <a:pt x="38" y="2841"/>
                    <a:pt x="100" y="2944"/>
                    <a:pt x="196" y="3012"/>
                  </a:cubicBezTo>
                  <a:cubicBezTo>
                    <a:pt x="266" y="3058"/>
                    <a:pt x="349" y="3084"/>
                    <a:pt x="436" y="3084"/>
                  </a:cubicBezTo>
                  <a:cubicBezTo>
                    <a:pt x="442" y="3084"/>
                    <a:pt x="448" y="3084"/>
                    <a:pt x="454" y="3084"/>
                  </a:cubicBezTo>
                  <a:cubicBezTo>
                    <a:pt x="503" y="3084"/>
                    <a:pt x="551" y="3073"/>
                    <a:pt x="595" y="3052"/>
                  </a:cubicBezTo>
                  <a:cubicBezTo>
                    <a:pt x="653" y="3080"/>
                    <a:pt x="733" y="3093"/>
                    <a:pt x="807" y="3104"/>
                  </a:cubicBezTo>
                  <a:lnTo>
                    <a:pt x="908" y="3126"/>
                  </a:lnTo>
                  <a:cubicBezTo>
                    <a:pt x="1040" y="3151"/>
                    <a:pt x="1170" y="3174"/>
                    <a:pt x="1301" y="3193"/>
                  </a:cubicBezTo>
                  <a:lnTo>
                    <a:pt x="1397" y="3209"/>
                  </a:lnTo>
                  <a:cubicBezTo>
                    <a:pt x="1779" y="3265"/>
                    <a:pt x="2164" y="3303"/>
                    <a:pt x="2551" y="3320"/>
                  </a:cubicBezTo>
                  <a:cubicBezTo>
                    <a:pt x="2959" y="3337"/>
                    <a:pt x="3371" y="3350"/>
                    <a:pt x="3780" y="3356"/>
                  </a:cubicBezTo>
                  <a:lnTo>
                    <a:pt x="3965" y="3356"/>
                  </a:lnTo>
                  <a:cubicBezTo>
                    <a:pt x="4312" y="3356"/>
                    <a:pt x="4660" y="3339"/>
                    <a:pt x="5010" y="3320"/>
                  </a:cubicBezTo>
                  <a:cubicBezTo>
                    <a:pt x="5399" y="3295"/>
                    <a:pt x="5784" y="3246"/>
                    <a:pt x="6224" y="3174"/>
                  </a:cubicBezTo>
                  <a:lnTo>
                    <a:pt x="6337" y="3156"/>
                  </a:lnTo>
                  <a:cubicBezTo>
                    <a:pt x="6526" y="3124"/>
                    <a:pt x="6681" y="3094"/>
                    <a:pt x="6831" y="3055"/>
                  </a:cubicBezTo>
                  <a:lnTo>
                    <a:pt x="7199" y="2966"/>
                  </a:lnTo>
                  <a:lnTo>
                    <a:pt x="7503" y="2889"/>
                  </a:lnTo>
                  <a:cubicBezTo>
                    <a:pt x="8419" y="2669"/>
                    <a:pt x="9188" y="2459"/>
                    <a:pt x="9919" y="2229"/>
                  </a:cubicBezTo>
                  <a:cubicBezTo>
                    <a:pt x="10346" y="2097"/>
                    <a:pt x="10772" y="1925"/>
                    <a:pt x="11181" y="1759"/>
                  </a:cubicBezTo>
                  <a:cubicBezTo>
                    <a:pt x="11386" y="1676"/>
                    <a:pt x="11589" y="1591"/>
                    <a:pt x="11793" y="1513"/>
                  </a:cubicBezTo>
                  <a:cubicBezTo>
                    <a:pt x="12112" y="1391"/>
                    <a:pt x="12429" y="1264"/>
                    <a:pt x="12745" y="1128"/>
                  </a:cubicBezTo>
                  <a:cubicBezTo>
                    <a:pt x="12901" y="1062"/>
                    <a:pt x="13058" y="995"/>
                    <a:pt x="13211" y="924"/>
                  </a:cubicBezTo>
                  <a:lnTo>
                    <a:pt x="13307" y="877"/>
                  </a:lnTo>
                  <a:lnTo>
                    <a:pt x="13399" y="829"/>
                  </a:lnTo>
                  <a:cubicBezTo>
                    <a:pt x="13462" y="801"/>
                    <a:pt x="13520" y="766"/>
                    <a:pt x="13576" y="727"/>
                  </a:cubicBezTo>
                  <a:cubicBezTo>
                    <a:pt x="13623" y="679"/>
                    <a:pt x="13662" y="622"/>
                    <a:pt x="13691" y="561"/>
                  </a:cubicBezTo>
                  <a:cubicBezTo>
                    <a:pt x="13761" y="420"/>
                    <a:pt x="13733" y="217"/>
                    <a:pt x="13630" y="113"/>
                  </a:cubicBezTo>
                  <a:cubicBezTo>
                    <a:pt x="13586" y="68"/>
                    <a:pt x="13534" y="30"/>
                    <a:pt x="13478" y="1"/>
                  </a:cubicBezTo>
                  <a:close/>
                </a:path>
              </a:pathLst>
            </a:custGeom>
            <a:solidFill>
              <a:srgbClr val="FE81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1"/>
            <p:cNvSpPr/>
            <p:nvPr/>
          </p:nvSpPr>
          <p:spPr>
            <a:xfrm>
              <a:off x="4184075" y="1642675"/>
              <a:ext cx="338550" cy="234000"/>
            </a:xfrm>
            <a:custGeom>
              <a:avLst/>
              <a:gdLst/>
              <a:ahLst/>
              <a:cxnLst/>
              <a:rect l="l" t="t" r="r" b="b"/>
              <a:pathLst>
                <a:path w="13542" h="9360" extrusionOk="0">
                  <a:moveTo>
                    <a:pt x="7456" y="0"/>
                  </a:moveTo>
                  <a:cubicBezTo>
                    <a:pt x="7284" y="0"/>
                    <a:pt x="7112" y="13"/>
                    <a:pt x="6939" y="25"/>
                  </a:cubicBezTo>
                  <a:lnTo>
                    <a:pt x="6852" y="35"/>
                  </a:lnTo>
                  <a:lnTo>
                    <a:pt x="6532" y="60"/>
                  </a:lnTo>
                  <a:cubicBezTo>
                    <a:pt x="6160" y="89"/>
                    <a:pt x="5789" y="121"/>
                    <a:pt x="5416" y="160"/>
                  </a:cubicBezTo>
                  <a:cubicBezTo>
                    <a:pt x="4993" y="201"/>
                    <a:pt x="4578" y="268"/>
                    <a:pt x="4163" y="342"/>
                  </a:cubicBezTo>
                  <a:lnTo>
                    <a:pt x="3863" y="400"/>
                  </a:lnTo>
                  <a:lnTo>
                    <a:pt x="3561" y="453"/>
                  </a:lnTo>
                  <a:cubicBezTo>
                    <a:pt x="3503" y="462"/>
                    <a:pt x="3442" y="468"/>
                    <a:pt x="3381" y="479"/>
                  </a:cubicBezTo>
                  <a:lnTo>
                    <a:pt x="3294" y="492"/>
                  </a:lnTo>
                  <a:lnTo>
                    <a:pt x="3177" y="508"/>
                  </a:lnTo>
                  <a:lnTo>
                    <a:pt x="2912" y="547"/>
                  </a:lnTo>
                  <a:cubicBezTo>
                    <a:pt x="2659" y="584"/>
                    <a:pt x="2408" y="645"/>
                    <a:pt x="2166" y="725"/>
                  </a:cubicBezTo>
                  <a:cubicBezTo>
                    <a:pt x="2043" y="767"/>
                    <a:pt x="1924" y="816"/>
                    <a:pt x="1807" y="872"/>
                  </a:cubicBezTo>
                  <a:cubicBezTo>
                    <a:pt x="1755" y="890"/>
                    <a:pt x="1701" y="898"/>
                    <a:pt x="1646" y="898"/>
                  </a:cubicBezTo>
                  <a:cubicBezTo>
                    <a:pt x="1642" y="898"/>
                    <a:pt x="1637" y="898"/>
                    <a:pt x="1632" y="897"/>
                  </a:cubicBezTo>
                  <a:lnTo>
                    <a:pt x="1629" y="897"/>
                  </a:lnTo>
                  <a:lnTo>
                    <a:pt x="1367" y="927"/>
                  </a:lnTo>
                  <a:cubicBezTo>
                    <a:pt x="1281" y="937"/>
                    <a:pt x="1179" y="976"/>
                    <a:pt x="1070" y="1029"/>
                  </a:cubicBezTo>
                  <a:cubicBezTo>
                    <a:pt x="960" y="1084"/>
                    <a:pt x="849" y="1167"/>
                    <a:pt x="735" y="1281"/>
                  </a:cubicBezTo>
                  <a:cubicBezTo>
                    <a:pt x="623" y="1387"/>
                    <a:pt x="534" y="1527"/>
                    <a:pt x="461" y="1649"/>
                  </a:cubicBezTo>
                  <a:cubicBezTo>
                    <a:pt x="357" y="1831"/>
                    <a:pt x="271" y="2025"/>
                    <a:pt x="205" y="2224"/>
                  </a:cubicBezTo>
                  <a:cubicBezTo>
                    <a:pt x="149" y="2408"/>
                    <a:pt x="119" y="2607"/>
                    <a:pt x="88" y="2804"/>
                  </a:cubicBezTo>
                  <a:cubicBezTo>
                    <a:pt x="57" y="3011"/>
                    <a:pt x="39" y="3200"/>
                    <a:pt x="27" y="3395"/>
                  </a:cubicBezTo>
                  <a:cubicBezTo>
                    <a:pt x="0" y="3806"/>
                    <a:pt x="5" y="4151"/>
                    <a:pt x="36" y="4484"/>
                  </a:cubicBezTo>
                  <a:cubicBezTo>
                    <a:pt x="58" y="4730"/>
                    <a:pt x="104" y="4973"/>
                    <a:pt x="149" y="5216"/>
                  </a:cubicBezTo>
                  <a:lnTo>
                    <a:pt x="199" y="5500"/>
                  </a:lnTo>
                  <a:cubicBezTo>
                    <a:pt x="246" y="5774"/>
                    <a:pt x="324" y="6052"/>
                    <a:pt x="420" y="6374"/>
                  </a:cubicBezTo>
                  <a:lnTo>
                    <a:pt x="448" y="6473"/>
                  </a:lnTo>
                  <a:cubicBezTo>
                    <a:pt x="526" y="6739"/>
                    <a:pt x="611" y="7004"/>
                    <a:pt x="711" y="7265"/>
                  </a:cubicBezTo>
                  <a:cubicBezTo>
                    <a:pt x="819" y="7556"/>
                    <a:pt x="943" y="7840"/>
                    <a:pt x="1068" y="8125"/>
                  </a:cubicBezTo>
                  <a:lnTo>
                    <a:pt x="1128" y="8254"/>
                  </a:lnTo>
                  <a:cubicBezTo>
                    <a:pt x="1168" y="8359"/>
                    <a:pt x="1217" y="8461"/>
                    <a:pt x="1275" y="8558"/>
                  </a:cubicBezTo>
                  <a:cubicBezTo>
                    <a:pt x="1328" y="8640"/>
                    <a:pt x="1389" y="8715"/>
                    <a:pt x="1459" y="8781"/>
                  </a:cubicBezTo>
                  <a:cubicBezTo>
                    <a:pt x="1597" y="8909"/>
                    <a:pt x="1773" y="9001"/>
                    <a:pt x="1993" y="9070"/>
                  </a:cubicBezTo>
                  <a:cubicBezTo>
                    <a:pt x="2134" y="9119"/>
                    <a:pt x="2283" y="9144"/>
                    <a:pt x="2427" y="9167"/>
                  </a:cubicBezTo>
                  <a:cubicBezTo>
                    <a:pt x="2590" y="9205"/>
                    <a:pt x="2757" y="9227"/>
                    <a:pt x="2927" y="9233"/>
                  </a:cubicBezTo>
                  <a:cubicBezTo>
                    <a:pt x="2980" y="9236"/>
                    <a:pt x="3038" y="9236"/>
                    <a:pt x="3096" y="9236"/>
                  </a:cubicBezTo>
                  <a:lnTo>
                    <a:pt x="3266" y="9236"/>
                  </a:lnTo>
                  <a:lnTo>
                    <a:pt x="3465" y="9233"/>
                  </a:lnTo>
                  <a:cubicBezTo>
                    <a:pt x="3548" y="9233"/>
                    <a:pt x="3631" y="9236"/>
                    <a:pt x="3714" y="9244"/>
                  </a:cubicBezTo>
                  <a:cubicBezTo>
                    <a:pt x="3781" y="9250"/>
                    <a:pt x="3846" y="9260"/>
                    <a:pt x="3988" y="9275"/>
                  </a:cubicBezTo>
                  <a:lnTo>
                    <a:pt x="4187" y="9297"/>
                  </a:lnTo>
                  <a:cubicBezTo>
                    <a:pt x="4362" y="9321"/>
                    <a:pt x="4538" y="9330"/>
                    <a:pt x="4716" y="9336"/>
                  </a:cubicBezTo>
                  <a:lnTo>
                    <a:pt x="5103" y="9344"/>
                  </a:lnTo>
                  <a:lnTo>
                    <a:pt x="5493" y="9349"/>
                  </a:lnTo>
                  <a:cubicBezTo>
                    <a:pt x="5616" y="9355"/>
                    <a:pt x="5738" y="9360"/>
                    <a:pt x="5859" y="9360"/>
                  </a:cubicBezTo>
                  <a:lnTo>
                    <a:pt x="5997" y="9355"/>
                  </a:lnTo>
                  <a:cubicBezTo>
                    <a:pt x="6182" y="9352"/>
                    <a:pt x="6363" y="9339"/>
                    <a:pt x="6546" y="9324"/>
                  </a:cubicBezTo>
                  <a:cubicBezTo>
                    <a:pt x="6789" y="9308"/>
                    <a:pt x="7041" y="9299"/>
                    <a:pt x="7293" y="9285"/>
                  </a:cubicBezTo>
                  <a:lnTo>
                    <a:pt x="7459" y="9278"/>
                  </a:lnTo>
                  <a:lnTo>
                    <a:pt x="7841" y="9266"/>
                  </a:lnTo>
                  <a:cubicBezTo>
                    <a:pt x="8092" y="9260"/>
                    <a:pt x="8341" y="9250"/>
                    <a:pt x="8590" y="9239"/>
                  </a:cubicBezTo>
                  <a:cubicBezTo>
                    <a:pt x="8716" y="9233"/>
                    <a:pt x="8842" y="9231"/>
                    <a:pt x="8965" y="9227"/>
                  </a:cubicBezTo>
                  <a:lnTo>
                    <a:pt x="9158" y="9221"/>
                  </a:lnTo>
                  <a:lnTo>
                    <a:pt x="9440" y="9211"/>
                  </a:lnTo>
                  <a:lnTo>
                    <a:pt x="9714" y="9195"/>
                  </a:lnTo>
                  <a:lnTo>
                    <a:pt x="9847" y="9189"/>
                  </a:lnTo>
                  <a:lnTo>
                    <a:pt x="9985" y="9183"/>
                  </a:lnTo>
                  <a:lnTo>
                    <a:pt x="10132" y="9177"/>
                  </a:lnTo>
                  <a:cubicBezTo>
                    <a:pt x="10202" y="9177"/>
                    <a:pt x="10271" y="9177"/>
                    <a:pt x="10345" y="9180"/>
                  </a:cubicBezTo>
                  <a:lnTo>
                    <a:pt x="10483" y="9180"/>
                  </a:lnTo>
                  <a:cubicBezTo>
                    <a:pt x="10553" y="9180"/>
                    <a:pt x="10622" y="9180"/>
                    <a:pt x="10694" y="9174"/>
                  </a:cubicBezTo>
                  <a:cubicBezTo>
                    <a:pt x="10960" y="9153"/>
                    <a:pt x="11236" y="9128"/>
                    <a:pt x="11497" y="9078"/>
                  </a:cubicBezTo>
                  <a:cubicBezTo>
                    <a:pt x="11616" y="9062"/>
                    <a:pt x="11740" y="9017"/>
                    <a:pt x="11868" y="8968"/>
                  </a:cubicBezTo>
                  <a:cubicBezTo>
                    <a:pt x="12006" y="8923"/>
                    <a:pt x="12141" y="8868"/>
                    <a:pt x="12274" y="8806"/>
                  </a:cubicBezTo>
                  <a:cubicBezTo>
                    <a:pt x="12333" y="8779"/>
                    <a:pt x="12393" y="8748"/>
                    <a:pt x="12449" y="8713"/>
                  </a:cubicBezTo>
                  <a:cubicBezTo>
                    <a:pt x="12579" y="8619"/>
                    <a:pt x="12692" y="8503"/>
                    <a:pt x="12783" y="8372"/>
                  </a:cubicBezTo>
                  <a:cubicBezTo>
                    <a:pt x="12900" y="8193"/>
                    <a:pt x="12989" y="7982"/>
                    <a:pt x="13044" y="7838"/>
                  </a:cubicBezTo>
                  <a:cubicBezTo>
                    <a:pt x="13111" y="7666"/>
                    <a:pt x="13169" y="7484"/>
                    <a:pt x="13243" y="7251"/>
                  </a:cubicBezTo>
                  <a:cubicBezTo>
                    <a:pt x="13299" y="7060"/>
                    <a:pt x="13341" y="6906"/>
                    <a:pt x="13373" y="6747"/>
                  </a:cubicBezTo>
                  <a:cubicBezTo>
                    <a:pt x="13401" y="6600"/>
                    <a:pt x="13424" y="6443"/>
                    <a:pt x="13446" y="6285"/>
                  </a:cubicBezTo>
                  <a:lnTo>
                    <a:pt x="13462" y="6172"/>
                  </a:lnTo>
                  <a:cubicBezTo>
                    <a:pt x="13504" y="5878"/>
                    <a:pt x="13529" y="5580"/>
                    <a:pt x="13536" y="5281"/>
                  </a:cubicBezTo>
                  <a:cubicBezTo>
                    <a:pt x="13542" y="4981"/>
                    <a:pt x="13514" y="4678"/>
                    <a:pt x="13486" y="4378"/>
                  </a:cubicBezTo>
                  <a:lnTo>
                    <a:pt x="13470" y="4176"/>
                  </a:lnTo>
                  <a:cubicBezTo>
                    <a:pt x="13453" y="4004"/>
                    <a:pt x="13437" y="3825"/>
                    <a:pt x="13415" y="3650"/>
                  </a:cubicBezTo>
                  <a:cubicBezTo>
                    <a:pt x="13399" y="3512"/>
                    <a:pt x="13373" y="3376"/>
                    <a:pt x="13332" y="3160"/>
                  </a:cubicBezTo>
                  <a:lnTo>
                    <a:pt x="13309" y="3067"/>
                  </a:lnTo>
                  <a:lnTo>
                    <a:pt x="13213" y="2609"/>
                  </a:lnTo>
                  <a:cubicBezTo>
                    <a:pt x="13163" y="2385"/>
                    <a:pt x="13111" y="2162"/>
                    <a:pt x="13063" y="1935"/>
                  </a:cubicBezTo>
                  <a:cubicBezTo>
                    <a:pt x="13013" y="1644"/>
                    <a:pt x="12948" y="1309"/>
                    <a:pt x="12837" y="1005"/>
                  </a:cubicBezTo>
                  <a:cubicBezTo>
                    <a:pt x="12803" y="907"/>
                    <a:pt x="12761" y="810"/>
                    <a:pt x="12709" y="719"/>
                  </a:cubicBezTo>
                  <a:cubicBezTo>
                    <a:pt x="12656" y="634"/>
                    <a:pt x="12596" y="555"/>
                    <a:pt x="12530" y="479"/>
                  </a:cubicBezTo>
                  <a:cubicBezTo>
                    <a:pt x="12346" y="252"/>
                    <a:pt x="12026" y="191"/>
                    <a:pt x="11965" y="182"/>
                  </a:cubicBezTo>
                  <a:cubicBezTo>
                    <a:pt x="11798" y="151"/>
                    <a:pt x="11627" y="136"/>
                    <a:pt x="11456" y="136"/>
                  </a:cubicBezTo>
                  <a:lnTo>
                    <a:pt x="11339" y="141"/>
                  </a:lnTo>
                  <a:lnTo>
                    <a:pt x="11231" y="141"/>
                  </a:lnTo>
                  <a:cubicBezTo>
                    <a:pt x="11081" y="141"/>
                    <a:pt x="10933" y="133"/>
                    <a:pt x="10739" y="129"/>
                  </a:cubicBezTo>
                  <a:lnTo>
                    <a:pt x="10171" y="102"/>
                  </a:lnTo>
                  <a:cubicBezTo>
                    <a:pt x="9809" y="89"/>
                    <a:pt x="9449" y="75"/>
                    <a:pt x="9087" y="61"/>
                  </a:cubicBezTo>
                  <a:cubicBezTo>
                    <a:pt x="8565" y="32"/>
                    <a:pt x="8040" y="13"/>
                    <a:pt x="745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1"/>
            <p:cNvSpPr/>
            <p:nvPr/>
          </p:nvSpPr>
          <p:spPr>
            <a:xfrm>
              <a:off x="4401550" y="1181375"/>
              <a:ext cx="152950" cy="150100"/>
            </a:xfrm>
            <a:custGeom>
              <a:avLst/>
              <a:gdLst/>
              <a:ahLst/>
              <a:cxnLst/>
              <a:rect l="l" t="t" r="r" b="b"/>
              <a:pathLst>
                <a:path w="6118" h="6004" extrusionOk="0">
                  <a:moveTo>
                    <a:pt x="862" y="4241"/>
                  </a:moveTo>
                  <a:cubicBezTo>
                    <a:pt x="862" y="4248"/>
                    <a:pt x="861" y="4255"/>
                    <a:pt x="858" y="4261"/>
                  </a:cubicBezTo>
                  <a:lnTo>
                    <a:pt x="858" y="4255"/>
                  </a:lnTo>
                  <a:cubicBezTo>
                    <a:pt x="860" y="4250"/>
                    <a:pt x="862" y="4246"/>
                    <a:pt x="862" y="4241"/>
                  </a:cubicBezTo>
                  <a:close/>
                  <a:moveTo>
                    <a:pt x="3052" y="1"/>
                  </a:moveTo>
                  <a:cubicBezTo>
                    <a:pt x="3020" y="1"/>
                    <a:pt x="2991" y="4"/>
                    <a:pt x="2959" y="7"/>
                  </a:cubicBezTo>
                  <a:lnTo>
                    <a:pt x="2961" y="7"/>
                  </a:lnTo>
                  <a:lnTo>
                    <a:pt x="2864" y="38"/>
                  </a:lnTo>
                  <a:lnTo>
                    <a:pt x="2642" y="117"/>
                  </a:lnTo>
                  <a:cubicBezTo>
                    <a:pt x="2631" y="123"/>
                    <a:pt x="2620" y="129"/>
                    <a:pt x="2609" y="132"/>
                  </a:cubicBezTo>
                  <a:cubicBezTo>
                    <a:pt x="2606" y="132"/>
                    <a:pt x="2584" y="142"/>
                    <a:pt x="2580" y="142"/>
                  </a:cubicBezTo>
                  <a:cubicBezTo>
                    <a:pt x="2322" y="242"/>
                    <a:pt x="2028" y="356"/>
                    <a:pt x="1766" y="500"/>
                  </a:cubicBezTo>
                  <a:cubicBezTo>
                    <a:pt x="1483" y="660"/>
                    <a:pt x="1223" y="896"/>
                    <a:pt x="974" y="1231"/>
                  </a:cubicBezTo>
                  <a:cubicBezTo>
                    <a:pt x="879" y="1355"/>
                    <a:pt x="810" y="1493"/>
                    <a:pt x="728" y="1662"/>
                  </a:cubicBezTo>
                  <a:lnTo>
                    <a:pt x="689" y="1745"/>
                  </a:lnTo>
                  <a:cubicBezTo>
                    <a:pt x="628" y="1876"/>
                    <a:pt x="569" y="2006"/>
                    <a:pt x="520" y="2141"/>
                  </a:cubicBezTo>
                  <a:cubicBezTo>
                    <a:pt x="457" y="2313"/>
                    <a:pt x="403" y="2489"/>
                    <a:pt x="351" y="2667"/>
                  </a:cubicBezTo>
                  <a:cubicBezTo>
                    <a:pt x="309" y="2821"/>
                    <a:pt x="280" y="2980"/>
                    <a:pt x="235" y="3248"/>
                  </a:cubicBezTo>
                  <a:lnTo>
                    <a:pt x="177" y="3564"/>
                  </a:lnTo>
                  <a:cubicBezTo>
                    <a:pt x="86" y="4010"/>
                    <a:pt x="0" y="4471"/>
                    <a:pt x="39" y="4931"/>
                  </a:cubicBezTo>
                  <a:cubicBezTo>
                    <a:pt x="44" y="5030"/>
                    <a:pt x="57" y="5128"/>
                    <a:pt x="78" y="5224"/>
                  </a:cubicBezTo>
                  <a:cubicBezTo>
                    <a:pt x="113" y="5404"/>
                    <a:pt x="232" y="5557"/>
                    <a:pt x="395" y="5650"/>
                  </a:cubicBezTo>
                  <a:cubicBezTo>
                    <a:pt x="598" y="5758"/>
                    <a:pt x="828" y="5786"/>
                    <a:pt x="1030" y="5809"/>
                  </a:cubicBezTo>
                  <a:lnTo>
                    <a:pt x="1126" y="5819"/>
                  </a:lnTo>
                  <a:lnTo>
                    <a:pt x="1445" y="5883"/>
                  </a:lnTo>
                  <a:cubicBezTo>
                    <a:pt x="1688" y="5930"/>
                    <a:pt x="1962" y="5985"/>
                    <a:pt x="2238" y="5997"/>
                  </a:cubicBezTo>
                  <a:cubicBezTo>
                    <a:pt x="2324" y="6000"/>
                    <a:pt x="2410" y="6004"/>
                    <a:pt x="2496" y="6004"/>
                  </a:cubicBezTo>
                  <a:cubicBezTo>
                    <a:pt x="2580" y="6004"/>
                    <a:pt x="2659" y="6004"/>
                    <a:pt x="2751" y="5997"/>
                  </a:cubicBezTo>
                  <a:cubicBezTo>
                    <a:pt x="2922" y="5988"/>
                    <a:pt x="3091" y="5969"/>
                    <a:pt x="3258" y="5941"/>
                  </a:cubicBezTo>
                  <a:lnTo>
                    <a:pt x="3467" y="5908"/>
                  </a:lnTo>
                  <a:lnTo>
                    <a:pt x="3473" y="5907"/>
                  </a:lnTo>
                  <a:cubicBezTo>
                    <a:pt x="3490" y="5902"/>
                    <a:pt x="3507" y="5897"/>
                    <a:pt x="3523" y="5892"/>
                  </a:cubicBezTo>
                  <a:lnTo>
                    <a:pt x="3672" y="5853"/>
                  </a:lnTo>
                  <a:cubicBezTo>
                    <a:pt x="3734" y="5836"/>
                    <a:pt x="3800" y="5828"/>
                    <a:pt x="3866" y="5827"/>
                  </a:cubicBezTo>
                  <a:cubicBezTo>
                    <a:pt x="3921" y="5827"/>
                    <a:pt x="3975" y="5833"/>
                    <a:pt x="4029" y="5847"/>
                  </a:cubicBezTo>
                  <a:cubicBezTo>
                    <a:pt x="4099" y="5838"/>
                    <a:pt x="4170" y="5827"/>
                    <a:pt x="4239" y="5814"/>
                  </a:cubicBezTo>
                  <a:cubicBezTo>
                    <a:pt x="4309" y="5802"/>
                    <a:pt x="4370" y="5792"/>
                    <a:pt x="4505" y="5762"/>
                  </a:cubicBezTo>
                  <a:cubicBezTo>
                    <a:pt x="4597" y="5737"/>
                    <a:pt x="4689" y="5719"/>
                    <a:pt x="4782" y="5703"/>
                  </a:cubicBezTo>
                  <a:lnTo>
                    <a:pt x="4967" y="5683"/>
                  </a:lnTo>
                  <a:cubicBezTo>
                    <a:pt x="5082" y="5673"/>
                    <a:pt x="5208" y="5626"/>
                    <a:pt x="5334" y="5550"/>
                  </a:cubicBezTo>
                  <a:cubicBezTo>
                    <a:pt x="5538" y="5418"/>
                    <a:pt x="5713" y="5214"/>
                    <a:pt x="5839" y="4933"/>
                  </a:cubicBezTo>
                  <a:cubicBezTo>
                    <a:pt x="5918" y="4753"/>
                    <a:pt x="5998" y="4565"/>
                    <a:pt x="6031" y="4377"/>
                  </a:cubicBezTo>
                  <a:cubicBezTo>
                    <a:pt x="6063" y="4209"/>
                    <a:pt x="6084" y="4042"/>
                    <a:pt x="6097" y="3873"/>
                  </a:cubicBezTo>
                  <a:cubicBezTo>
                    <a:pt x="6117" y="3633"/>
                    <a:pt x="6084" y="3380"/>
                    <a:pt x="6053" y="3163"/>
                  </a:cubicBezTo>
                  <a:cubicBezTo>
                    <a:pt x="6031" y="3041"/>
                    <a:pt x="6001" y="2919"/>
                    <a:pt x="5962" y="2802"/>
                  </a:cubicBezTo>
                  <a:lnTo>
                    <a:pt x="5908" y="2636"/>
                  </a:lnTo>
                  <a:lnTo>
                    <a:pt x="5799" y="2304"/>
                  </a:lnTo>
                  <a:cubicBezTo>
                    <a:pt x="5754" y="2172"/>
                    <a:pt x="5704" y="2038"/>
                    <a:pt x="5646" y="1911"/>
                  </a:cubicBezTo>
                  <a:cubicBezTo>
                    <a:pt x="5563" y="1745"/>
                    <a:pt x="5471" y="1585"/>
                    <a:pt x="5369" y="1432"/>
                  </a:cubicBezTo>
                  <a:cubicBezTo>
                    <a:pt x="5262" y="1266"/>
                    <a:pt x="5151" y="1098"/>
                    <a:pt x="4985" y="884"/>
                  </a:cubicBezTo>
                  <a:cubicBezTo>
                    <a:pt x="4929" y="804"/>
                    <a:pt x="4868" y="727"/>
                    <a:pt x="4802" y="657"/>
                  </a:cubicBezTo>
                  <a:cubicBezTo>
                    <a:pt x="4592" y="436"/>
                    <a:pt x="4301" y="289"/>
                    <a:pt x="4019" y="160"/>
                  </a:cubicBezTo>
                  <a:cubicBezTo>
                    <a:pt x="3918" y="120"/>
                    <a:pt x="3797" y="104"/>
                    <a:pt x="3662" y="90"/>
                  </a:cubicBezTo>
                  <a:cubicBezTo>
                    <a:pt x="3625" y="84"/>
                    <a:pt x="3586" y="81"/>
                    <a:pt x="3546" y="81"/>
                  </a:cubicBezTo>
                  <a:cubicBezTo>
                    <a:pt x="3481" y="81"/>
                    <a:pt x="3413" y="87"/>
                    <a:pt x="3305" y="96"/>
                  </a:cubicBezTo>
                  <a:cubicBezTo>
                    <a:pt x="3235" y="35"/>
                    <a:pt x="3146" y="1"/>
                    <a:pt x="305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1"/>
            <p:cNvSpPr/>
            <p:nvPr/>
          </p:nvSpPr>
          <p:spPr>
            <a:xfrm>
              <a:off x="7028050" y="3562175"/>
              <a:ext cx="90125" cy="104925"/>
            </a:xfrm>
            <a:custGeom>
              <a:avLst/>
              <a:gdLst/>
              <a:ahLst/>
              <a:cxnLst/>
              <a:rect l="l" t="t" r="r" b="b"/>
              <a:pathLst>
                <a:path w="3605" h="4197" extrusionOk="0">
                  <a:moveTo>
                    <a:pt x="1690" y="1"/>
                  </a:moveTo>
                  <a:cubicBezTo>
                    <a:pt x="1613" y="1"/>
                    <a:pt x="1538" y="24"/>
                    <a:pt x="1474" y="68"/>
                  </a:cubicBezTo>
                  <a:lnTo>
                    <a:pt x="1474" y="67"/>
                  </a:lnTo>
                  <a:cubicBezTo>
                    <a:pt x="1407" y="112"/>
                    <a:pt x="1357" y="143"/>
                    <a:pt x="1308" y="214"/>
                  </a:cubicBezTo>
                  <a:cubicBezTo>
                    <a:pt x="1272" y="265"/>
                    <a:pt x="1239" y="320"/>
                    <a:pt x="1211" y="377"/>
                  </a:cubicBezTo>
                  <a:cubicBezTo>
                    <a:pt x="1155" y="482"/>
                    <a:pt x="1103" y="590"/>
                    <a:pt x="1033" y="740"/>
                  </a:cubicBezTo>
                  <a:lnTo>
                    <a:pt x="918" y="989"/>
                  </a:lnTo>
                  <a:cubicBezTo>
                    <a:pt x="867" y="1102"/>
                    <a:pt x="815" y="1213"/>
                    <a:pt x="759" y="1322"/>
                  </a:cubicBezTo>
                  <a:cubicBezTo>
                    <a:pt x="701" y="1432"/>
                    <a:pt x="633" y="1551"/>
                    <a:pt x="550" y="1651"/>
                  </a:cubicBezTo>
                  <a:cubicBezTo>
                    <a:pt x="505" y="1697"/>
                    <a:pt x="469" y="1751"/>
                    <a:pt x="445" y="1811"/>
                  </a:cubicBezTo>
                  <a:cubicBezTo>
                    <a:pt x="428" y="1867"/>
                    <a:pt x="416" y="1924"/>
                    <a:pt x="408" y="1981"/>
                  </a:cubicBezTo>
                  <a:cubicBezTo>
                    <a:pt x="408" y="1988"/>
                    <a:pt x="409" y="1996"/>
                    <a:pt x="409" y="2002"/>
                  </a:cubicBezTo>
                  <a:lnTo>
                    <a:pt x="403" y="2002"/>
                  </a:lnTo>
                  <a:cubicBezTo>
                    <a:pt x="403" y="2008"/>
                    <a:pt x="402" y="2016"/>
                    <a:pt x="402" y="2022"/>
                  </a:cubicBezTo>
                  <a:cubicBezTo>
                    <a:pt x="400" y="2022"/>
                    <a:pt x="398" y="2022"/>
                    <a:pt x="397" y="2022"/>
                  </a:cubicBezTo>
                  <a:cubicBezTo>
                    <a:pt x="272" y="2022"/>
                    <a:pt x="155" y="2081"/>
                    <a:pt x="82" y="2182"/>
                  </a:cubicBezTo>
                  <a:cubicBezTo>
                    <a:pt x="21" y="2274"/>
                    <a:pt x="1" y="2387"/>
                    <a:pt x="24" y="2495"/>
                  </a:cubicBezTo>
                  <a:cubicBezTo>
                    <a:pt x="40" y="2592"/>
                    <a:pt x="95" y="2677"/>
                    <a:pt x="176" y="2731"/>
                  </a:cubicBezTo>
                  <a:cubicBezTo>
                    <a:pt x="464" y="2916"/>
                    <a:pt x="744" y="3110"/>
                    <a:pt x="1015" y="3322"/>
                  </a:cubicBezTo>
                  <a:lnTo>
                    <a:pt x="1189" y="3463"/>
                  </a:lnTo>
                  <a:cubicBezTo>
                    <a:pt x="1371" y="3607"/>
                    <a:pt x="1549" y="3749"/>
                    <a:pt x="1742" y="3868"/>
                  </a:cubicBezTo>
                  <a:cubicBezTo>
                    <a:pt x="1903" y="3970"/>
                    <a:pt x="2074" y="4059"/>
                    <a:pt x="2251" y="4133"/>
                  </a:cubicBezTo>
                  <a:cubicBezTo>
                    <a:pt x="2309" y="4156"/>
                    <a:pt x="2373" y="4169"/>
                    <a:pt x="2475" y="4191"/>
                  </a:cubicBezTo>
                  <a:cubicBezTo>
                    <a:pt x="2501" y="4194"/>
                    <a:pt x="2528" y="4195"/>
                    <a:pt x="2554" y="4197"/>
                  </a:cubicBezTo>
                  <a:cubicBezTo>
                    <a:pt x="2653" y="4197"/>
                    <a:pt x="2758" y="4164"/>
                    <a:pt x="2847" y="4133"/>
                  </a:cubicBezTo>
                  <a:cubicBezTo>
                    <a:pt x="2896" y="4117"/>
                    <a:pt x="2982" y="4059"/>
                    <a:pt x="3019" y="4028"/>
                  </a:cubicBezTo>
                  <a:cubicBezTo>
                    <a:pt x="3077" y="3975"/>
                    <a:pt x="3131" y="3918"/>
                    <a:pt x="3179" y="3859"/>
                  </a:cubicBezTo>
                  <a:cubicBezTo>
                    <a:pt x="3259" y="3776"/>
                    <a:pt x="3320" y="3647"/>
                    <a:pt x="3384" y="3514"/>
                  </a:cubicBezTo>
                  <a:cubicBezTo>
                    <a:pt x="3461" y="3337"/>
                    <a:pt x="3505" y="3149"/>
                    <a:pt x="3547" y="2957"/>
                  </a:cubicBezTo>
                  <a:cubicBezTo>
                    <a:pt x="3577" y="2810"/>
                    <a:pt x="3594" y="2658"/>
                    <a:pt x="3597" y="2508"/>
                  </a:cubicBezTo>
                  <a:cubicBezTo>
                    <a:pt x="3605" y="2281"/>
                    <a:pt x="3597" y="2038"/>
                    <a:pt x="3509" y="1814"/>
                  </a:cubicBezTo>
                  <a:cubicBezTo>
                    <a:pt x="3464" y="1709"/>
                    <a:pt x="3400" y="1614"/>
                    <a:pt x="3304" y="1469"/>
                  </a:cubicBezTo>
                  <a:cubicBezTo>
                    <a:pt x="3221" y="1355"/>
                    <a:pt x="3129" y="1236"/>
                    <a:pt x="3032" y="1122"/>
                  </a:cubicBezTo>
                  <a:cubicBezTo>
                    <a:pt x="2861" y="911"/>
                    <a:pt x="2672" y="720"/>
                    <a:pt x="2439" y="483"/>
                  </a:cubicBezTo>
                  <a:cubicBezTo>
                    <a:pt x="2327" y="369"/>
                    <a:pt x="2208" y="259"/>
                    <a:pt x="2088" y="154"/>
                  </a:cubicBezTo>
                  <a:cubicBezTo>
                    <a:pt x="1977" y="59"/>
                    <a:pt x="1828" y="1"/>
                    <a:pt x="1698" y="1"/>
                  </a:cubicBezTo>
                  <a:cubicBezTo>
                    <a:pt x="1695" y="1"/>
                    <a:pt x="1693" y="1"/>
                    <a:pt x="169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1"/>
            <p:cNvSpPr/>
            <p:nvPr/>
          </p:nvSpPr>
          <p:spPr>
            <a:xfrm>
              <a:off x="627775" y="4169775"/>
              <a:ext cx="109900" cy="103475"/>
            </a:xfrm>
            <a:custGeom>
              <a:avLst/>
              <a:gdLst/>
              <a:ahLst/>
              <a:cxnLst/>
              <a:rect l="l" t="t" r="r" b="b"/>
              <a:pathLst>
                <a:path w="4396" h="4139" extrusionOk="0">
                  <a:moveTo>
                    <a:pt x="2015" y="1"/>
                  </a:moveTo>
                  <a:cubicBezTo>
                    <a:pt x="1766" y="1"/>
                    <a:pt x="1549" y="129"/>
                    <a:pt x="1386" y="244"/>
                  </a:cubicBezTo>
                  <a:lnTo>
                    <a:pt x="1386" y="245"/>
                  </a:lnTo>
                  <a:cubicBezTo>
                    <a:pt x="1220" y="367"/>
                    <a:pt x="1063" y="513"/>
                    <a:pt x="913" y="660"/>
                  </a:cubicBezTo>
                  <a:cubicBezTo>
                    <a:pt x="747" y="820"/>
                    <a:pt x="633" y="1034"/>
                    <a:pt x="505" y="1277"/>
                  </a:cubicBezTo>
                  <a:cubicBezTo>
                    <a:pt x="447" y="1302"/>
                    <a:pt x="397" y="1341"/>
                    <a:pt x="357" y="1391"/>
                  </a:cubicBezTo>
                  <a:lnTo>
                    <a:pt x="243" y="1521"/>
                  </a:lnTo>
                  <a:cubicBezTo>
                    <a:pt x="166" y="1612"/>
                    <a:pt x="115" y="1722"/>
                    <a:pt x="77" y="1858"/>
                  </a:cubicBezTo>
                  <a:cubicBezTo>
                    <a:pt x="22" y="2072"/>
                    <a:pt x="0" y="2327"/>
                    <a:pt x="16" y="2595"/>
                  </a:cubicBezTo>
                  <a:cubicBezTo>
                    <a:pt x="25" y="2794"/>
                    <a:pt x="57" y="2990"/>
                    <a:pt x="107" y="3182"/>
                  </a:cubicBezTo>
                  <a:cubicBezTo>
                    <a:pt x="144" y="3309"/>
                    <a:pt x="216" y="3453"/>
                    <a:pt x="320" y="3613"/>
                  </a:cubicBezTo>
                  <a:cubicBezTo>
                    <a:pt x="390" y="3708"/>
                    <a:pt x="473" y="3794"/>
                    <a:pt x="569" y="3868"/>
                  </a:cubicBezTo>
                  <a:cubicBezTo>
                    <a:pt x="644" y="3928"/>
                    <a:pt x="727" y="3979"/>
                    <a:pt x="815" y="4020"/>
                  </a:cubicBezTo>
                  <a:cubicBezTo>
                    <a:pt x="976" y="4094"/>
                    <a:pt x="1151" y="4133"/>
                    <a:pt x="1330" y="4136"/>
                  </a:cubicBezTo>
                  <a:lnTo>
                    <a:pt x="1417" y="4139"/>
                  </a:lnTo>
                  <a:cubicBezTo>
                    <a:pt x="1785" y="4137"/>
                    <a:pt x="2150" y="4070"/>
                    <a:pt x="2495" y="3940"/>
                  </a:cubicBezTo>
                  <a:cubicBezTo>
                    <a:pt x="2783" y="3829"/>
                    <a:pt x="3038" y="3657"/>
                    <a:pt x="3277" y="3488"/>
                  </a:cubicBezTo>
                  <a:cubicBezTo>
                    <a:pt x="3373" y="3417"/>
                    <a:pt x="3464" y="3344"/>
                    <a:pt x="3551" y="3264"/>
                  </a:cubicBezTo>
                  <a:cubicBezTo>
                    <a:pt x="3695" y="3140"/>
                    <a:pt x="3810" y="2987"/>
                    <a:pt x="3944" y="2800"/>
                  </a:cubicBezTo>
                  <a:lnTo>
                    <a:pt x="4104" y="2583"/>
                  </a:lnTo>
                  <a:cubicBezTo>
                    <a:pt x="4104" y="2581"/>
                    <a:pt x="4104" y="2578"/>
                    <a:pt x="4162" y="2501"/>
                  </a:cubicBezTo>
                  <a:cubicBezTo>
                    <a:pt x="4228" y="2417"/>
                    <a:pt x="4279" y="2321"/>
                    <a:pt x="4311" y="2219"/>
                  </a:cubicBezTo>
                  <a:cubicBezTo>
                    <a:pt x="4395" y="1944"/>
                    <a:pt x="4200" y="1675"/>
                    <a:pt x="4021" y="1491"/>
                  </a:cubicBezTo>
                  <a:cubicBezTo>
                    <a:pt x="3866" y="1338"/>
                    <a:pt x="3702" y="1194"/>
                    <a:pt x="3529" y="1061"/>
                  </a:cubicBezTo>
                  <a:cubicBezTo>
                    <a:pt x="3251" y="843"/>
                    <a:pt x="2977" y="627"/>
                    <a:pt x="2679" y="348"/>
                  </a:cubicBezTo>
                  <a:cubicBezTo>
                    <a:pt x="2510" y="193"/>
                    <a:pt x="2338" y="31"/>
                    <a:pt x="201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1"/>
            <p:cNvSpPr/>
            <p:nvPr/>
          </p:nvSpPr>
          <p:spPr>
            <a:xfrm>
              <a:off x="254775" y="1123950"/>
              <a:ext cx="7113325" cy="3463075"/>
            </a:xfrm>
            <a:custGeom>
              <a:avLst/>
              <a:gdLst/>
              <a:ahLst/>
              <a:cxnLst/>
              <a:rect l="l" t="t" r="r" b="b"/>
              <a:pathLst>
                <a:path w="284533" h="138523" extrusionOk="0">
                  <a:moveTo>
                    <a:pt x="168923" y="2298"/>
                  </a:moveTo>
                  <a:cubicBezTo>
                    <a:pt x="169017" y="2299"/>
                    <a:pt x="169106" y="2332"/>
                    <a:pt x="169178" y="2393"/>
                  </a:cubicBezTo>
                  <a:cubicBezTo>
                    <a:pt x="169286" y="2384"/>
                    <a:pt x="169352" y="2378"/>
                    <a:pt x="169417" y="2378"/>
                  </a:cubicBezTo>
                  <a:cubicBezTo>
                    <a:pt x="169457" y="2378"/>
                    <a:pt x="169494" y="2381"/>
                    <a:pt x="169532" y="2387"/>
                  </a:cubicBezTo>
                  <a:cubicBezTo>
                    <a:pt x="169666" y="2403"/>
                    <a:pt x="169787" y="2418"/>
                    <a:pt x="169893" y="2461"/>
                  </a:cubicBezTo>
                  <a:cubicBezTo>
                    <a:pt x="170175" y="2584"/>
                    <a:pt x="170462" y="2731"/>
                    <a:pt x="170676" y="2952"/>
                  </a:cubicBezTo>
                  <a:cubicBezTo>
                    <a:pt x="170740" y="3024"/>
                    <a:pt x="170800" y="3101"/>
                    <a:pt x="170855" y="3182"/>
                  </a:cubicBezTo>
                  <a:cubicBezTo>
                    <a:pt x="171021" y="3400"/>
                    <a:pt x="171133" y="3566"/>
                    <a:pt x="171238" y="3732"/>
                  </a:cubicBezTo>
                  <a:cubicBezTo>
                    <a:pt x="171337" y="3889"/>
                    <a:pt x="171436" y="4045"/>
                    <a:pt x="171515" y="4211"/>
                  </a:cubicBezTo>
                  <a:cubicBezTo>
                    <a:pt x="171573" y="4338"/>
                    <a:pt x="171625" y="4468"/>
                    <a:pt x="171669" y="4601"/>
                  </a:cubicBezTo>
                  <a:lnTo>
                    <a:pt x="171779" y="4931"/>
                  </a:lnTo>
                  <a:lnTo>
                    <a:pt x="171833" y="5099"/>
                  </a:lnTo>
                  <a:cubicBezTo>
                    <a:pt x="171872" y="5218"/>
                    <a:pt x="171904" y="5341"/>
                    <a:pt x="171926" y="5465"/>
                  </a:cubicBezTo>
                  <a:cubicBezTo>
                    <a:pt x="171955" y="5683"/>
                    <a:pt x="171987" y="5932"/>
                    <a:pt x="171971" y="6170"/>
                  </a:cubicBezTo>
                  <a:cubicBezTo>
                    <a:pt x="171959" y="6339"/>
                    <a:pt x="171937" y="6508"/>
                    <a:pt x="171904" y="6675"/>
                  </a:cubicBezTo>
                  <a:cubicBezTo>
                    <a:pt x="171871" y="6866"/>
                    <a:pt x="171789" y="7051"/>
                    <a:pt x="171713" y="7233"/>
                  </a:cubicBezTo>
                  <a:cubicBezTo>
                    <a:pt x="171584" y="7511"/>
                    <a:pt x="171412" y="7720"/>
                    <a:pt x="171204" y="7847"/>
                  </a:cubicBezTo>
                  <a:cubicBezTo>
                    <a:pt x="171077" y="7926"/>
                    <a:pt x="170955" y="7972"/>
                    <a:pt x="170838" y="7984"/>
                  </a:cubicBezTo>
                  <a:lnTo>
                    <a:pt x="170651" y="8003"/>
                  </a:lnTo>
                  <a:cubicBezTo>
                    <a:pt x="170559" y="8020"/>
                    <a:pt x="170470" y="8039"/>
                    <a:pt x="170377" y="8061"/>
                  </a:cubicBezTo>
                  <a:cubicBezTo>
                    <a:pt x="170244" y="8091"/>
                    <a:pt x="170177" y="8106"/>
                    <a:pt x="170110" y="8116"/>
                  </a:cubicBezTo>
                  <a:cubicBezTo>
                    <a:pt x="170042" y="8128"/>
                    <a:pt x="169975" y="8138"/>
                    <a:pt x="169908" y="8147"/>
                  </a:cubicBezTo>
                  <a:cubicBezTo>
                    <a:pt x="169964" y="8161"/>
                    <a:pt x="170019" y="8186"/>
                    <a:pt x="170067" y="8218"/>
                  </a:cubicBezTo>
                  <a:cubicBezTo>
                    <a:pt x="170485" y="8479"/>
                    <a:pt x="170355" y="9080"/>
                    <a:pt x="170274" y="9440"/>
                  </a:cubicBezTo>
                  <a:cubicBezTo>
                    <a:pt x="170235" y="9639"/>
                    <a:pt x="170172" y="9833"/>
                    <a:pt x="170113" y="10028"/>
                  </a:cubicBezTo>
                  <a:lnTo>
                    <a:pt x="170067" y="10165"/>
                  </a:lnTo>
                  <a:cubicBezTo>
                    <a:pt x="170008" y="10369"/>
                    <a:pt x="169953" y="10574"/>
                    <a:pt x="169895" y="10782"/>
                  </a:cubicBezTo>
                  <a:lnTo>
                    <a:pt x="169778" y="11203"/>
                  </a:lnTo>
                  <a:cubicBezTo>
                    <a:pt x="169535" y="12064"/>
                    <a:pt x="169313" y="12761"/>
                    <a:pt x="169071" y="13394"/>
                  </a:cubicBezTo>
                  <a:cubicBezTo>
                    <a:pt x="168935" y="13751"/>
                    <a:pt x="168797" y="14109"/>
                    <a:pt x="168650" y="14460"/>
                  </a:cubicBezTo>
                  <a:cubicBezTo>
                    <a:pt x="168536" y="14732"/>
                    <a:pt x="168417" y="15006"/>
                    <a:pt x="168296" y="15277"/>
                  </a:cubicBezTo>
                  <a:lnTo>
                    <a:pt x="168174" y="15551"/>
                  </a:lnTo>
                  <a:cubicBezTo>
                    <a:pt x="168102" y="15723"/>
                    <a:pt x="168021" y="15894"/>
                    <a:pt x="167943" y="16066"/>
                  </a:cubicBezTo>
                  <a:cubicBezTo>
                    <a:pt x="167855" y="16248"/>
                    <a:pt x="167774" y="16433"/>
                    <a:pt x="167689" y="16617"/>
                  </a:cubicBezTo>
                  <a:cubicBezTo>
                    <a:pt x="167531" y="16993"/>
                    <a:pt x="167362" y="17360"/>
                    <a:pt x="167185" y="17726"/>
                  </a:cubicBezTo>
                  <a:cubicBezTo>
                    <a:pt x="167000" y="18120"/>
                    <a:pt x="166815" y="18512"/>
                    <a:pt x="166601" y="18939"/>
                  </a:cubicBezTo>
                  <a:cubicBezTo>
                    <a:pt x="166512" y="19112"/>
                    <a:pt x="166422" y="19287"/>
                    <a:pt x="166303" y="19472"/>
                  </a:cubicBezTo>
                  <a:cubicBezTo>
                    <a:pt x="166183" y="19671"/>
                    <a:pt x="166054" y="19876"/>
                    <a:pt x="165895" y="20048"/>
                  </a:cubicBezTo>
                  <a:cubicBezTo>
                    <a:pt x="165774" y="20178"/>
                    <a:pt x="165621" y="20217"/>
                    <a:pt x="165470" y="20242"/>
                  </a:cubicBezTo>
                  <a:lnTo>
                    <a:pt x="165375" y="20255"/>
                  </a:lnTo>
                  <a:cubicBezTo>
                    <a:pt x="165317" y="20264"/>
                    <a:pt x="165257" y="20275"/>
                    <a:pt x="165196" y="20280"/>
                  </a:cubicBezTo>
                  <a:lnTo>
                    <a:pt x="164899" y="20306"/>
                  </a:lnTo>
                  <a:cubicBezTo>
                    <a:pt x="164739" y="20319"/>
                    <a:pt x="164576" y="20331"/>
                    <a:pt x="164414" y="20353"/>
                  </a:cubicBezTo>
                  <a:cubicBezTo>
                    <a:pt x="164024" y="20402"/>
                    <a:pt x="163634" y="20450"/>
                    <a:pt x="163246" y="20510"/>
                  </a:cubicBezTo>
                  <a:cubicBezTo>
                    <a:pt x="162884" y="20568"/>
                    <a:pt x="162533" y="20651"/>
                    <a:pt x="162179" y="20737"/>
                  </a:cubicBezTo>
                  <a:cubicBezTo>
                    <a:pt x="162073" y="20759"/>
                    <a:pt x="161971" y="20782"/>
                    <a:pt x="161840" y="20801"/>
                  </a:cubicBezTo>
                  <a:cubicBezTo>
                    <a:pt x="161717" y="20823"/>
                    <a:pt x="161594" y="20835"/>
                    <a:pt x="161470" y="20837"/>
                  </a:cubicBezTo>
                  <a:lnTo>
                    <a:pt x="161443" y="20837"/>
                  </a:lnTo>
                  <a:cubicBezTo>
                    <a:pt x="161307" y="20823"/>
                    <a:pt x="161160" y="20795"/>
                    <a:pt x="161029" y="20657"/>
                  </a:cubicBezTo>
                  <a:cubicBezTo>
                    <a:pt x="160933" y="20552"/>
                    <a:pt x="160899" y="20370"/>
                    <a:pt x="160952" y="20220"/>
                  </a:cubicBezTo>
                  <a:cubicBezTo>
                    <a:pt x="160991" y="20103"/>
                    <a:pt x="161077" y="20021"/>
                    <a:pt x="161207" y="19904"/>
                  </a:cubicBezTo>
                  <a:lnTo>
                    <a:pt x="161274" y="19836"/>
                  </a:lnTo>
                  <a:lnTo>
                    <a:pt x="161356" y="19747"/>
                  </a:lnTo>
                  <a:cubicBezTo>
                    <a:pt x="161555" y="19511"/>
                    <a:pt x="161724" y="19245"/>
                    <a:pt x="161887" y="18986"/>
                  </a:cubicBezTo>
                  <a:lnTo>
                    <a:pt x="161948" y="18894"/>
                  </a:lnTo>
                  <a:cubicBezTo>
                    <a:pt x="162076" y="18694"/>
                    <a:pt x="162197" y="18493"/>
                    <a:pt x="162312" y="18285"/>
                  </a:cubicBezTo>
                  <a:lnTo>
                    <a:pt x="162469" y="18000"/>
                  </a:lnTo>
                  <a:lnTo>
                    <a:pt x="162654" y="17652"/>
                  </a:lnTo>
                  <a:lnTo>
                    <a:pt x="162752" y="17455"/>
                  </a:lnTo>
                  <a:lnTo>
                    <a:pt x="162849" y="17256"/>
                  </a:lnTo>
                  <a:lnTo>
                    <a:pt x="162970" y="17017"/>
                  </a:lnTo>
                  <a:lnTo>
                    <a:pt x="163034" y="16885"/>
                  </a:lnTo>
                  <a:lnTo>
                    <a:pt x="163152" y="16642"/>
                  </a:lnTo>
                  <a:cubicBezTo>
                    <a:pt x="163291" y="16359"/>
                    <a:pt x="163426" y="16073"/>
                    <a:pt x="163560" y="15785"/>
                  </a:cubicBezTo>
                  <a:cubicBezTo>
                    <a:pt x="163690" y="15496"/>
                    <a:pt x="163809" y="15197"/>
                    <a:pt x="163928" y="14900"/>
                  </a:cubicBezTo>
                  <a:lnTo>
                    <a:pt x="163994" y="14737"/>
                  </a:lnTo>
                  <a:lnTo>
                    <a:pt x="164077" y="14530"/>
                  </a:lnTo>
                  <a:cubicBezTo>
                    <a:pt x="164191" y="14245"/>
                    <a:pt x="164307" y="13957"/>
                    <a:pt x="164435" y="13674"/>
                  </a:cubicBezTo>
                  <a:cubicBezTo>
                    <a:pt x="164553" y="13406"/>
                    <a:pt x="164664" y="13137"/>
                    <a:pt x="164774" y="12866"/>
                  </a:cubicBezTo>
                  <a:lnTo>
                    <a:pt x="164872" y="12630"/>
                  </a:lnTo>
                  <a:lnTo>
                    <a:pt x="164915" y="12526"/>
                  </a:lnTo>
                  <a:cubicBezTo>
                    <a:pt x="165048" y="12205"/>
                    <a:pt x="165179" y="11886"/>
                    <a:pt x="165293" y="11557"/>
                  </a:cubicBezTo>
                  <a:cubicBezTo>
                    <a:pt x="165411" y="11221"/>
                    <a:pt x="165520" y="10882"/>
                    <a:pt x="165622" y="10541"/>
                  </a:cubicBezTo>
                  <a:cubicBezTo>
                    <a:pt x="165730" y="10178"/>
                    <a:pt x="165812" y="9807"/>
                    <a:pt x="165898" y="9411"/>
                  </a:cubicBezTo>
                  <a:lnTo>
                    <a:pt x="165954" y="9134"/>
                  </a:lnTo>
                  <a:lnTo>
                    <a:pt x="166012" y="8855"/>
                  </a:lnTo>
                  <a:cubicBezTo>
                    <a:pt x="166050" y="8697"/>
                    <a:pt x="166095" y="8542"/>
                    <a:pt x="166148" y="8390"/>
                  </a:cubicBezTo>
                  <a:cubicBezTo>
                    <a:pt x="166209" y="8219"/>
                    <a:pt x="166368" y="8105"/>
                    <a:pt x="166548" y="8102"/>
                  </a:cubicBezTo>
                  <a:cubicBezTo>
                    <a:pt x="166593" y="8102"/>
                    <a:pt x="166637" y="8111"/>
                    <a:pt x="166679" y="8127"/>
                  </a:cubicBezTo>
                  <a:cubicBezTo>
                    <a:pt x="166723" y="8141"/>
                    <a:pt x="166764" y="8164"/>
                    <a:pt x="166800" y="8194"/>
                  </a:cubicBezTo>
                  <a:cubicBezTo>
                    <a:pt x="166845" y="8194"/>
                    <a:pt x="166889" y="8197"/>
                    <a:pt x="166934" y="8204"/>
                  </a:cubicBezTo>
                  <a:cubicBezTo>
                    <a:pt x="167075" y="8224"/>
                    <a:pt x="167215" y="8246"/>
                    <a:pt x="167355" y="8274"/>
                  </a:cubicBezTo>
                  <a:cubicBezTo>
                    <a:pt x="167700" y="8338"/>
                    <a:pt x="167969" y="8366"/>
                    <a:pt x="168224" y="8366"/>
                  </a:cubicBezTo>
                  <a:lnTo>
                    <a:pt x="168356" y="8363"/>
                  </a:lnTo>
                  <a:cubicBezTo>
                    <a:pt x="168639" y="8344"/>
                    <a:pt x="168921" y="8304"/>
                    <a:pt x="169198" y="8241"/>
                  </a:cubicBezTo>
                  <a:cubicBezTo>
                    <a:pt x="169241" y="8232"/>
                    <a:pt x="169280" y="8221"/>
                    <a:pt x="169319" y="8210"/>
                  </a:cubicBezTo>
                  <a:lnTo>
                    <a:pt x="169319" y="8210"/>
                  </a:lnTo>
                  <a:lnTo>
                    <a:pt x="169128" y="8240"/>
                  </a:lnTo>
                  <a:cubicBezTo>
                    <a:pt x="168952" y="8265"/>
                    <a:pt x="168790" y="8290"/>
                    <a:pt x="168619" y="8296"/>
                  </a:cubicBezTo>
                  <a:cubicBezTo>
                    <a:pt x="168530" y="8301"/>
                    <a:pt x="168447" y="8302"/>
                    <a:pt x="168365" y="8302"/>
                  </a:cubicBezTo>
                  <a:cubicBezTo>
                    <a:pt x="168282" y="8302"/>
                    <a:pt x="168195" y="8301"/>
                    <a:pt x="168110" y="8296"/>
                  </a:cubicBezTo>
                  <a:lnTo>
                    <a:pt x="168110" y="8299"/>
                  </a:lnTo>
                  <a:cubicBezTo>
                    <a:pt x="167831" y="8285"/>
                    <a:pt x="167561" y="8230"/>
                    <a:pt x="167318" y="8183"/>
                  </a:cubicBezTo>
                  <a:lnTo>
                    <a:pt x="167000" y="8119"/>
                  </a:lnTo>
                  <a:lnTo>
                    <a:pt x="166903" y="8110"/>
                  </a:lnTo>
                  <a:cubicBezTo>
                    <a:pt x="166698" y="8085"/>
                    <a:pt x="166469" y="8059"/>
                    <a:pt x="166269" y="7947"/>
                  </a:cubicBezTo>
                  <a:cubicBezTo>
                    <a:pt x="166106" y="7859"/>
                    <a:pt x="165989" y="7706"/>
                    <a:pt x="165948" y="7526"/>
                  </a:cubicBezTo>
                  <a:cubicBezTo>
                    <a:pt x="165926" y="7427"/>
                    <a:pt x="165913" y="7328"/>
                    <a:pt x="165909" y="7228"/>
                  </a:cubicBezTo>
                  <a:cubicBezTo>
                    <a:pt x="165870" y="6768"/>
                    <a:pt x="165960" y="6309"/>
                    <a:pt x="166047" y="5864"/>
                  </a:cubicBezTo>
                  <a:lnTo>
                    <a:pt x="166106" y="5548"/>
                  </a:lnTo>
                  <a:cubicBezTo>
                    <a:pt x="166155" y="5277"/>
                    <a:pt x="166180" y="5121"/>
                    <a:pt x="166223" y="4964"/>
                  </a:cubicBezTo>
                  <a:cubicBezTo>
                    <a:pt x="166275" y="4786"/>
                    <a:pt x="166328" y="4609"/>
                    <a:pt x="166393" y="4437"/>
                  </a:cubicBezTo>
                  <a:cubicBezTo>
                    <a:pt x="166441" y="4303"/>
                    <a:pt x="166501" y="4172"/>
                    <a:pt x="166562" y="4044"/>
                  </a:cubicBezTo>
                  <a:lnTo>
                    <a:pt x="166601" y="3962"/>
                  </a:lnTo>
                  <a:cubicBezTo>
                    <a:pt x="166681" y="3791"/>
                    <a:pt x="166748" y="3652"/>
                    <a:pt x="166843" y="3527"/>
                  </a:cubicBezTo>
                  <a:cubicBezTo>
                    <a:pt x="167096" y="3195"/>
                    <a:pt x="167355" y="2955"/>
                    <a:pt x="167639" y="2799"/>
                  </a:cubicBezTo>
                  <a:cubicBezTo>
                    <a:pt x="167900" y="2653"/>
                    <a:pt x="168195" y="2540"/>
                    <a:pt x="168450" y="2442"/>
                  </a:cubicBezTo>
                  <a:lnTo>
                    <a:pt x="168453" y="2442"/>
                  </a:lnTo>
                  <a:cubicBezTo>
                    <a:pt x="168456" y="2442"/>
                    <a:pt x="168475" y="2431"/>
                    <a:pt x="168478" y="2431"/>
                  </a:cubicBezTo>
                  <a:lnTo>
                    <a:pt x="168481" y="2431"/>
                  </a:lnTo>
                  <a:cubicBezTo>
                    <a:pt x="168492" y="2426"/>
                    <a:pt x="168502" y="2421"/>
                    <a:pt x="168511" y="2415"/>
                  </a:cubicBezTo>
                  <a:lnTo>
                    <a:pt x="168733" y="2338"/>
                  </a:lnTo>
                  <a:lnTo>
                    <a:pt x="168830" y="2307"/>
                  </a:lnTo>
                  <a:cubicBezTo>
                    <a:pt x="168860" y="2301"/>
                    <a:pt x="168891" y="2298"/>
                    <a:pt x="168923" y="2298"/>
                  </a:cubicBezTo>
                  <a:close/>
                  <a:moveTo>
                    <a:pt x="164625" y="20749"/>
                  </a:moveTo>
                  <a:cubicBezTo>
                    <a:pt x="165209" y="20760"/>
                    <a:pt x="165733" y="20781"/>
                    <a:pt x="166256" y="20809"/>
                  </a:cubicBezTo>
                  <a:cubicBezTo>
                    <a:pt x="166618" y="20824"/>
                    <a:pt x="166978" y="20838"/>
                    <a:pt x="167340" y="20849"/>
                  </a:cubicBezTo>
                  <a:lnTo>
                    <a:pt x="167907" y="20876"/>
                  </a:lnTo>
                  <a:cubicBezTo>
                    <a:pt x="168102" y="20882"/>
                    <a:pt x="168253" y="20889"/>
                    <a:pt x="168400" y="20889"/>
                  </a:cubicBezTo>
                  <a:lnTo>
                    <a:pt x="168508" y="20889"/>
                  </a:lnTo>
                  <a:lnTo>
                    <a:pt x="168630" y="20885"/>
                  </a:lnTo>
                  <a:cubicBezTo>
                    <a:pt x="168799" y="20885"/>
                    <a:pt x="168968" y="20900"/>
                    <a:pt x="169134" y="20931"/>
                  </a:cubicBezTo>
                  <a:cubicBezTo>
                    <a:pt x="169195" y="20939"/>
                    <a:pt x="169515" y="21003"/>
                    <a:pt x="169699" y="21227"/>
                  </a:cubicBezTo>
                  <a:cubicBezTo>
                    <a:pt x="169765" y="21304"/>
                    <a:pt x="169825" y="21385"/>
                    <a:pt x="169878" y="21469"/>
                  </a:cubicBezTo>
                  <a:cubicBezTo>
                    <a:pt x="169929" y="21560"/>
                    <a:pt x="169972" y="21656"/>
                    <a:pt x="170006" y="21754"/>
                  </a:cubicBezTo>
                  <a:cubicBezTo>
                    <a:pt x="170120" y="22061"/>
                    <a:pt x="170185" y="22396"/>
                    <a:pt x="170235" y="22686"/>
                  </a:cubicBezTo>
                  <a:cubicBezTo>
                    <a:pt x="170280" y="22910"/>
                    <a:pt x="170330" y="23134"/>
                    <a:pt x="170382" y="23358"/>
                  </a:cubicBezTo>
                  <a:lnTo>
                    <a:pt x="170481" y="23816"/>
                  </a:lnTo>
                  <a:lnTo>
                    <a:pt x="170499" y="23909"/>
                  </a:lnTo>
                  <a:cubicBezTo>
                    <a:pt x="170545" y="24126"/>
                    <a:pt x="170570" y="24264"/>
                    <a:pt x="170587" y="24400"/>
                  </a:cubicBezTo>
                  <a:cubicBezTo>
                    <a:pt x="170609" y="24574"/>
                    <a:pt x="170626" y="24753"/>
                    <a:pt x="170637" y="24928"/>
                  </a:cubicBezTo>
                  <a:lnTo>
                    <a:pt x="170658" y="25128"/>
                  </a:lnTo>
                  <a:cubicBezTo>
                    <a:pt x="170686" y="25429"/>
                    <a:pt x="170715" y="25733"/>
                    <a:pt x="170708" y="26029"/>
                  </a:cubicBezTo>
                  <a:cubicBezTo>
                    <a:pt x="170701" y="26328"/>
                    <a:pt x="170678" y="26625"/>
                    <a:pt x="170634" y="26921"/>
                  </a:cubicBezTo>
                  <a:lnTo>
                    <a:pt x="170618" y="27032"/>
                  </a:lnTo>
                  <a:cubicBezTo>
                    <a:pt x="170596" y="27192"/>
                    <a:pt x="170575" y="27349"/>
                    <a:pt x="170542" y="27499"/>
                  </a:cubicBezTo>
                  <a:cubicBezTo>
                    <a:pt x="170507" y="27670"/>
                    <a:pt x="170463" y="27837"/>
                    <a:pt x="170410" y="28003"/>
                  </a:cubicBezTo>
                  <a:cubicBezTo>
                    <a:pt x="170338" y="28236"/>
                    <a:pt x="170280" y="28418"/>
                    <a:pt x="170214" y="28590"/>
                  </a:cubicBezTo>
                  <a:cubicBezTo>
                    <a:pt x="170160" y="28734"/>
                    <a:pt x="170074" y="28944"/>
                    <a:pt x="169953" y="29119"/>
                  </a:cubicBezTo>
                  <a:cubicBezTo>
                    <a:pt x="169865" y="29252"/>
                    <a:pt x="169753" y="29368"/>
                    <a:pt x="169621" y="29459"/>
                  </a:cubicBezTo>
                  <a:cubicBezTo>
                    <a:pt x="169565" y="29495"/>
                    <a:pt x="169505" y="29526"/>
                    <a:pt x="169446" y="29553"/>
                  </a:cubicBezTo>
                  <a:cubicBezTo>
                    <a:pt x="169314" y="29616"/>
                    <a:pt x="169179" y="29669"/>
                    <a:pt x="169043" y="29716"/>
                  </a:cubicBezTo>
                  <a:cubicBezTo>
                    <a:pt x="168915" y="29764"/>
                    <a:pt x="168790" y="29810"/>
                    <a:pt x="168669" y="29829"/>
                  </a:cubicBezTo>
                  <a:cubicBezTo>
                    <a:pt x="168408" y="29879"/>
                    <a:pt x="168132" y="29904"/>
                    <a:pt x="167864" y="29924"/>
                  </a:cubicBezTo>
                  <a:cubicBezTo>
                    <a:pt x="167794" y="29930"/>
                    <a:pt x="167723" y="29930"/>
                    <a:pt x="167653" y="29930"/>
                  </a:cubicBezTo>
                  <a:lnTo>
                    <a:pt x="167515" y="29930"/>
                  </a:lnTo>
                  <a:cubicBezTo>
                    <a:pt x="167446" y="29927"/>
                    <a:pt x="167376" y="29927"/>
                    <a:pt x="167302" y="29927"/>
                  </a:cubicBezTo>
                  <a:lnTo>
                    <a:pt x="167158" y="29933"/>
                  </a:lnTo>
                  <a:lnTo>
                    <a:pt x="167019" y="29940"/>
                  </a:lnTo>
                  <a:lnTo>
                    <a:pt x="166884" y="29946"/>
                  </a:lnTo>
                  <a:lnTo>
                    <a:pt x="166610" y="29962"/>
                  </a:lnTo>
                  <a:lnTo>
                    <a:pt x="166330" y="29971"/>
                  </a:lnTo>
                  <a:lnTo>
                    <a:pt x="166137" y="29979"/>
                  </a:lnTo>
                  <a:cubicBezTo>
                    <a:pt x="166012" y="29982"/>
                    <a:pt x="165888" y="29984"/>
                    <a:pt x="165760" y="29991"/>
                  </a:cubicBezTo>
                  <a:cubicBezTo>
                    <a:pt x="165511" y="29999"/>
                    <a:pt x="165262" y="30010"/>
                    <a:pt x="165013" y="30016"/>
                  </a:cubicBezTo>
                  <a:lnTo>
                    <a:pt x="164630" y="30029"/>
                  </a:lnTo>
                  <a:lnTo>
                    <a:pt x="164467" y="30035"/>
                  </a:lnTo>
                  <a:cubicBezTo>
                    <a:pt x="164212" y="30045"/>
                    <a:pt x="163963" y="30056"/>
                    <a:pt x="163717" y="30073"/>
                  </a:cubicBezTo>
                  <a:cubicBezTo>
                    <a:pt x="163535" y="30090"/>
                    <a:pt x="163352" y="30103"/>
                    <a:pt x="163167" y="30106"/>
                  </a:cubicBezTo>
                  <a:lnTo>
                    <a:pt x="163031" y="30109"/>
                  </a:lnTo>
                  <a:cubicBezTo>
                    <a:pt x="162914" y="30109"/>
                    <a:pt x="162792" y="30106"/>
                    <a:pt x="162668" y="30099"/>
                  </a:cubicBezTo>
                  <a:lnTo>
                    <a:pt x="162276" y="30093"/>
                  </a:lnTo>
                  <a:lnTo>
                    <a:pt x="161891" y="30087"/>
                  </a:lnTo>
                  <a:cubicBezTo>
                    <a:pt x="161713" y="30081"/>
                    <a:pt x="161537" y="30071"/>
                    <a:pt x="161360" y="30048"/>
                  </a:cubicBezTo>
                  <a:lnTo>
                    <a:pt x="161163" y="30024"/>
                  </a:lnTo>
                  <a:cubicBezTo>
                    <a:pt x="161016" y="30006"/>
                    <a:pt x="160952" y="29996"/>
                    <a:pt x="160888" y="29993"/>
                  </a:cubicBezTo>
                  <a:cubicBezTo>
                    <a:pt x="160805" y="29987"/>
                    <a:pt x="160722" y="29984"/>
                    <a:pt x="160636" y="29984"/>
                  </a:cubicBezTo>
                  <a:lnTo>
                    <a:pt x="160438" y="29987"/>
                  </a:lnTo>
                  <a:lnTo>
                    <a:pt x="160266" y="29987"/>
                  </a:lnTo>
                  <a:cubicBezTo>
                    <a:pt x="160211" y="29987"/>
                    <a:pt x="160155" y="29987"/>
                    <a:pt x="160099" y="29984"/>
                  </a:cubicBezTo>
                  <a:cubicBezTo>
                    <a:pt x="159929" y="29977"/>
                    <a:pt x="159762" y="29955"/>
                    <a:pt x="159598" y="29918"/>
                  </a:cubicBezTo>
                  <a:cubicBezTo>
                    <a:pt x="159449" y="29897"/>
                    <a:pt x="159305" y="29863"/>
                    <a:pt x="159162" y="29818"/>
                  </a:cubicBezTo>
                  <a:cubicBezTo>
                    <a:pt x="158941" y="29752"/>
                    <a:pt x="158769" y="29656"/>
                    <a:pt x="158630" y="29531"/>
                  </a:cubicBezTo>
                  <a:cubicBezTo>
                    <a:pt x="158559" y="29465"/>
                    <a:pt x="158497" y="29390"/>
                    <a:pt x="158447" y="29307"/>
                  </a:cubicBezTo>
                  <a:cubicBezTo>
                    <a:pt x="158390" y="29212"/>
                    <a:pt x="158340" y="29112"/>
                    <a:pt x="158300" y="29007"/>
                  </a:cubicBezTo>
                  <a:lnTo>
                    <a:pt x="158240" y="28874"/>
                  </a:lnTo>
                  <a:cubicBezTo>
                    <a:pt x="158115" y="28589"/>
                    <a:pt x="157991" y="28308"/>
                    <a:pt x="157882" y="28017"/>
                  </a:cubicBezTo>
                  <a:cubicBezTo>
                    <a:pt x="157783" y="27756"/>
                    <a:pt x="157700" y="27489"/>
                    <a:pt x="157620" y="27225"/>
                  </a:cubicBezTo>
                  <a:lnTo>
                    <a:pt x="157592" y="27126"/>
                  </a:lnTo>
                  <a:cubicBezTo>
                    <a:pt x="157495" y="26804"/>
                    <a:pt x="157415" y="26527"/>
                    <a:pt x="157368" y="26248"/>
                  </a:cubicBezTo>
                  <a:lnTo>
                    <a:pt x="157316" y="25965"/>
                  </a:lnTo>
                  <a:cubicBezTo>
                    <a:pt x="157272" y="25722"/>
                    <a:pt x="157227" y="25478"/>
                    <a:pt x="157205" y="25233"/>
                  </a:cubicBezTo>
                  <a:cubicBezTo>
                    <a:pt x="157172" y="24900"/>
                    <a:pt x="157169" y="24555"/>
                    <a:pt x="157194" y="24147"/>
                  </a:cubicBezTo>
                  <a:cubicBezTo>
                    <a:pt x="157208" y="23953"/>
                    <a:pt x="157224" y="23765"/>
                    <a:pt x="157257" y="23557"/>
                  </a:cubicBezTo>
                  <a:cubicBezTo>
                    <a:pt x="157288" y="23356"/>
                    <a:pt x="157319" y="23157"/>
                    <a:pt x="157377" y="22973"/>
                  </a:cubicBezTo>
                  <a:cubicBezTo>
                    <a:pt x="157442" y="22774"/>
                    <a:pt x="157528" y="22581"/>
                    <a:pt x="157633" y="22401"/>
                  </a:cubicBezTo>
                  <a:cubicBezTo>
                    <a:pt x="157706" y="22276"/>
                    <a:pt x="157795" y="22140"/>
                    <a:pt x="157903" y="22028"/>
                  </a:cubicBezTo>
                  <a:cubicBezTo>
                    <a:pt x="158002" y="21928"/>
                    <a:pt x="158116" y="21844"/>
                    <a:pt x="158243" y="21781"/>
                  </a:cubicBezTo>
                  <a:cubicBezTo>
                    <a:pt x="158336" y="21729"/>
                    <a:pt x="158436" y="21693"/>
                    <a:pt x="158541" y="21675"/>
                  </a:cubicBezTo>
                  <a:lnTo>
                    <a:pt x="158802" y="21646"/>
                  </a:lnTo>
                  <a:cubicBezTo>
                    <a:pt x="158807" y="21647"/>
                    <a:pt x="158812" y="21647"/>
                    <a:pt x="158817" y="21647"/>
                  </a:cubicBezTo>
                  <a:cubicBezTo>
                    <a:pt x="158871" y="21647"/>
                    <a:pt x="158924" y="21639"/>
                    <a:pt x="158977" y="21624"/>
                  </a:cubicBezTo>
                  <a:cubicBezTo>
                    <a:pt x="159093" y="21568"/>
                    <a:pt x="159212" y="21518"/>
                    <a:pt x="159334" y="21477"/>
                  </a:cubicBezTo>
                  <a:cubicBezTo>
                    <a:pt x="159579" y="21393"/>
                    <a:pt x="159829" y="21332"/>
                    <a:pt x="160084" y="21294"/>
                  </a:cubicBezTo>
                  <a:lnTo>
                    <a:pt x="160351" y="21255"/>
                  </a:lnTo>
                  <a:lnTo>
                    <a:pt x="160468" y="21239"/>
                  </a:lnTo>
                  <a:lnTo>
                    <a:pt x="160554" y="21227"/>
                  </a:lnTo>
                  <a:cubicBezTo>
                    <a:pt x="160614" y="21219"/>
                    <a:pt x="160675" y="21211"/>
                    <a:pt x="160733" y="21202"/>
                  </a:cubicBezTo>
                  <a:lnTo>
                    <a:pt x="161035" y="21147"/>
                  </a:lnTo>
                  <a:lnTo>
                    <a:pt x="161335" y="21089"/>
                  </a:lnTo>
                  <a:cubicBezTo>
                    <a:pt x="161750" y="21015"/>
                    <a:pt x="162167" y="20950"/>
                    <a:pt x="162588" y="20907"/>
                  </a:cubicBezTo>
                  <a:cubicBezTo>
                    <a:pt x="162962" y="20868"/>
                    <a:pt x="163332" y="20838"/>
                    <a:pt x="163706" y="20809"/>
                  </a:cubicBezTo>
                  <a:lnTo>
                    <a:pt x="164025" y="20784"/>
                  </a:lnTo>
                  <a:lnTo>
                    <a:pt x="164111" y="20774"/>
                  </a:lnTo>
                  <a:cubicBezTo>
                    <a:pt x="164284" y="20760"/>
                    <a:pt x="164456" y="20749"/>
                    <a:pt x="164625" y="20749"/>
                  </a:cubicBezTo>
                  <a:close/>
                  <a:moveTo>
                    <a:pt x="272626" y="97527"/>
                  </a:moveTo>
                  <a:cubicBezTo>
                    <a:pt x="272759" y="97527"/>
                    <a:pt x="272908" y="97585"/>
                    <a:pt x="273019" y="97680"/>
                  </a:cubicBezTo>
                  <a:cubicBezTo>
                    <a:pt x="273139" y="97785"/>
                    <a:pt x="273258" y="97895"/>
                    <a:pt x="273370" y="98009"/>
                  </a:cubicBezTo>
                  <a:cubicBezTo>
                    <a:pt x="273603" y="98245"/>
                    <a:pt x="273791" y="98438"/>
                    <a:pt x="273960" y="98648"/>
                  </a:cubicBezTo>
                  <a:cubicBezTo>
                    <a:pt x="274055" y="98762"/>
                    <a:pt x="274148" y="98881"/>
                    <a:pt x="274232" y="99000"/>
                  </a:cubicBezTo>
                  <a:cubicBezTo>
                    <a:pt x="274328" y="99143"/>
                    <a:pt x="274395" y="99240"/>
                    <a:pt x="274436" y="99341"/>
                  </a:cubicBezTo>
                  <a:cubicBezTo>
                    <a:pt x="274528" y="99568"/>
                    <a:pt x="274534" y="99808"/>
                    <a:pt x="274528" y="100033"/>
                  </a:cubicBezTo>
                  <a:cubicBezTo>
                    <a:pt x="274525" y="100185"/>
                    <a:pt x="274508" y="100336"/>
                    <a:pt x="274478" y="100484"/>
                  </a:cubicBezTo>
                  <a:cubicBezTo>
                    <a:pt x="274433" y="100680"/>
                    <a:pt x="274389" y="100868"/>
                    <a:pt x="274312" y="101040"/>
                  </a:cubicBezTo>
                  <a:cubicBezTo>
                    <a:pt x="274248" y="101176"/>
                    <a:pt x="274190" y="101302"/>
                    <a:pt x="274110" y="101388"/>
                  </a:cubicBezTo>
                  <a:cubicBezTo>
                    <a:pt x="274062" y="101447"/>
                    <a:pt x="274008" y="101505"/>
                    <a:pt x="273950" y="101557"/>
                  </a:cubicBezTo>
                  <a:cubicBezTo>
                    <a:pt x="273910" y="101590"/>
                    <a:pt x="273827" y="101643"/>
                    <a:pt x="273778" y="101659"/>
                  </a:cubicBezTo>
                  <a:cubicBezTo>
                    <a:pt x="273686" y="101691"/>
                    <a:pt x="273582" y="101726"/>
                    <a:pt x="273481" y="101726"/>
                  </a:cubicBezTo>
                  <a:cubicBezTo>
                    <a:pt x="273454" y="101726"/>
                    <a:pt x="273427" y="101723"/>
                    <a:pt x="273401" y="101717"/>
                  </a:cubicBezTo>
                  <a:lnTo>
                    <a:pt x="273401" y="101717"/>
                  </a:lnTo>
                  <a:lnTo>
                    <a:pt x="273402" y="101718"/>
                  </a:lnTo>
                  <a:cubicBezTo>
                    <a:pt x="273327" y="101704"/>
                    <a:pt x="273252" y="101684"/>
                    <a:pt x="273179" y="101660"/>
                  </a:cubicBezTo>
                  <a:cubicBezTo>
                    <a:pt x="273005" y="101585"/>
                    <a:pt x="272836" y="101496"/>
                    <a:pt x="272674" y="101396"/>
                  </a:cubicBezTo>
                  <a:cubicBezTo>
                    <a:pt x="272483" y="101277"/>
                    <a:pt x="272302" y="101134"/>
                    <a:pt x="272119" y="100990"/>
                  </a:cubicBezTo>
                  <a:lnTo>
                    <a:pt x="271943" y="100849"/>
                  </a:lnTo>
                  <a:cubicBezTo>
                    <a:pt x="271674" y="100638"/>
                    <a:pt x="271397" y="100444"/>
                    <a:pt x="271109" y="100259"/>
                  </a:cubicBezTo>
                  <a:cubicBezTo>
                    <a:pt x="271027" y="100204"/>
                    <a:pt x="270969" y="100120"/>
                    <a:pt x="270952" y="100022"/>
                  </a:cubicBezTo>
                  <a:cubicBezTo>
                    <a:pt x="270930" y="99914"/>
                    <a:pt x="270952" y="99803"/>
                    <a:pt x="271013" y="99712"/>
                  </a:cubicBezTo>
                  <a:cubicBezTo>
                    <a:pt x="271087" y="99611"/>
                    <a:pt x="271204" y="99550"/>
                    <a:pt x="271329" y="99550"/>
                  </a:cubicBezTo>
                  <a:cubicBezTo>
                    <a:pt x="271345" y="99467"/>
                    <a:pt x="271351" y="99406"/>
                    <a:pt x="271376" y="99338"/>
                  </a:cubicBezTo>
                  <a:cubicBezTo>
                    <a:pt x="271401" y="99280"/>
                    <a:pt x="271436" y="99226"/>
                    <a:pt x="271480" y="99179"/>
                  </a:cubicBezTo>
                  <a:cubicBezTo>
                    <a:pt x="271566" y="99080"/>
                    <a:pt x="271630" y="98964"/>
                    <a:pt x="271690" y="98853"/>
                  </a:cubicBezTo>
                  <a:cubicBezTo>
                    <a:pt x="271748" y="98745"/>
                    <a:pt x="271799" y="98634"/>
                    <a:pt x="271849" y="98519"/>
                  </a:cubicBezTo>
                  <a:lnTo>
                    <a:pt x="271965" y="98270"/>
                  </a:lnTo>
                  <a:cubicBezTo>
                    <a:pt x="272036" y="98120"/>
                    <a:pt x="272086" y="98012"/>
                    <a:pt x="272144" y="97907"/>
                  </a:cubicBezTo>
                  <a:cubicBezTo>
                    <a:pt x="272172" y="97851"/>
                    <a:pt x="272205" y="97796"/>
                    <a:pt x="272239" y="97744"/>
                  </a:cubicBezTo>
                  <a:cubicBezTo>
                    <a:pt x="272286" y="97674"/>
                    <a:pt x="272338" y="97639"/>
                    <a:pt x="272402" y="97597"/>
                  </a:cubicBezTo>
                  <a:cubicBezTo>
                    <a:pt x="272468" y="97550"/>
                    <a:pt x="272546" y="97527"/>
                    <a:pt x="272626" y="97527"/>
                  </a:cubicBezTo>
                  <a:close/>
                  <a:moveTo>
                    <a:pt x="16934" y="121835"/>
                  </a:moveTo>
                  <a:cubicBezTo>
                    <a:pt x="17256" y="121867"/>
                    <a:pt x="17432" y="122026"/>
                    <a:pt x="17598" y="122183"/>
                  </a:cubicBezTo>
                  <a:cubicBezTo>
                    <a:pt x="17898" y="122460"/>
                    <a:pt x="18172" y="122678"/>
                    <a:pt x="18449" y="122895"/>
                  </a:cubicBezTo>
                  <a:cubicBezTo>
                    <a:pt x="18623" y="123028"/>
                    <a:pt x="18788" y="123172"/>
                    <a:pt x="18943" y="123326"/>
                  </a:cubicBezTo>
                  <a:cubicBezTo>
                    <a:pt x="19118" y="123508"/>
                    <a:pt x="19312" y="123782"/>
                    <a:pt x="19231" y="124057"/>
                  </a:cubicBezTo>
                  <a:cubicBezTo>
                    <a:pt x="19198" y="124159"/>
                    <a:pt x="19146" y="124254"/>
                    <a:pt x="19079" y="124337"/>
                  </a:cubicBezTo>
                  <a:cubicBezTo>
                    <a:pt x="19026" y="124414"/>
                    <a:pt x="19026" y="124414"/>
                    <a:pt x="19026" y="124417"/>
                  </a:cubicBezTo>
                  <a:lnTo>
                    <a:pt x="18861" y="124638"/>
                  </a:lnTo>
                  <a:cubicBezTo>
                    <a:pt x="18728" y="124823"/>
                    <a:pt x="18614" y="124973"/>
                    <a:pt x="18473" y="125101"/>
                  </a:cubicBezTo>
                  <a:cubicBezTo>
                    <a:pt x="18384" y="125180"/>
                    <a:pt x="18291" y="125253"/>
                    <a:pt x="18196" y="125322"/>
                  </a:cubicBezTo>
                  <a:cubicBezTo>
                    <a:pt x="17959" y="125491"/>
                    <a:pt x="17699" y="125663"/>
                    <a:pt x="17416" y="125776"/>
                  </a:cubicBezTo>
                  <a:cubicBezTo>
                    <a:pt x="17072" y="125906"/>
                    <a:pt x="16708" y="125975"/>
                    <a:pt x="16340" y="125977"/>
                  </a:cubicBezTo>
                  <a:lnTo>
                    <a:pt x="16251" y="125973"/>
                  </a:lnTo>
                  <a:cubicBezTo>
                    <a:pt x="16057" y="125967"/>
                    <a:pt x="15886" y="125928"/>
                    <a:pt x="15736" y="125854"/>
                  </a:cubicBezTo>
                  <a:cubicBezTo>
                    <a:pt x="15647" y="125814"/>
                    <a:pt x="15562" y="125762"/>
                    <a:pt x="15487" y="125701"/>
                  </a:cubicBezTo>
                  <a:cubicBezTo>
                    <a:pt x="15390" y="125632"/>
                    <a:pt x="15307" y="125544"/>
                    <a:pt x="15243" y="125446"/>
                  </a:cubicBezTo>
                  <a:cubicBezTo>
                    <a:pt x="15136" y="125286"/>
                    <a:pt x="15066" y="125144"/>
                    <a:pt x="15027" y="125018"/>
                  </a:cubicBezTo>
                  <a:cubicBezTo>
                    <a:pt x="14975" y="124824"/>
                    <a:pt x="14944" y="124627"/>
                    <a:pt x="14934" y="124428"/>
                  </a:cubicBezTo>
                  <a:cubicBezTo>
                    <a:pt x="14917" y="124179"/>
                    <a:pt x="14938" y="123930"/>
                    <a:pt x="14999" y="123689"/>
                  </a:cubicBezTo>
                  <a:cubicBezTo>
                    <a:pt x="15028" y="123567"/>
                    <a:pt x="15083" y="123453"/>
                    <a:pt x="15162" y="123354"/>
                  </a:cubicBezTo>
                  <a:lnTo>
                    <a:pt x="15277" y="123224"/>
                  </a:lnTo>
                  <a:cubicBezTo>
                    <a:pt x="15317" y="123176"/>
                    <a:pt x="15368" y="123136"/>
                    <a:pt x="15426" y="123111"/>
                  </a:cubicBezTo>
                  <a:cubicBezTo>
                    <a:pt x="15551" y="122866"/>
                    <a:pt x="15669" y="122654"/>
                    <a:pt x="15832" y="122493"/>
                  </a:cubicBezTo>
                  <a:cubicBezTo>
                    <a:pt x="15982" y="122346"/>
                    <a:pt x="16138" y="122199"/>
                    <a:pt x="16308" y="122081"/>
                  </a:cubicBezTo>
                  <a:cubicBezTo>
                    <a:pt x="16467" y="121965"/>
                    <a:pt x="16683" y="121835"/>
                    <a:pt x="16934" y="121835"/>
                  </a:cubicBezTo>
                  <a:close/>
                  <a:moveTo>
                    <a:pt x="168430" y="1"/>
                  </a:moveTo>
                  <a:lnTo>
                    <a:pt x="168337" y="3"/>
                  </a:lnTo>
                  <a:cubicBezTo>
                    <a:pt x="167927" y="3"/>
                    <a:pt x="167520" y="24"/>
                    <a:pt x="167111" y="45"/>
                  </a:cubicBezTo>
                  <a:cubicBezTo>
                    <a:pt x="166778" y="64"/>
                    <a:pt x="166446" y="79"/>
                    <a:pt x="166111" y="85"/>
                  </a:cubicBezTo>
                  <a:cubicBezTo>
                    <a:pt x="165926" y="89"/>
                    <a:pt x="165741" y="89"/>
                    <a:pt x="165555" y="89"/>
                  </a:cubicBezTo>
                  <a:lnTo>
                    <a:pt x="165370" y="89"/>
                  </a:lnTo>
                  <a:lnTo>
                    <a:pt x="165185" y="85"/>
                  </a:lnTo>
                  <a:lnTo>
                    <a:pt x="164999" y="89"/>
                  </a:lnTo>
                  <a:cubicBezTo>
                    <a:pt x="164601" y="92"/>
                    <a:pt x="164208" y="117"/>
                    <a:pt x="163812" y="150"/>
                  </a:cubicBezTo>
                  <a:cubicBezTo>
                    <a:pt x="163565" y="168"/>
                    <a:pt x="163318" y="181"/>
                    <a:pt x="163070" y="197"/>
                  </a:cubicBezTo>
                  <a:lnTo>
                    <a:pt x="162627" y="222"/>
                  </a:lnTo>
                  <a:cubicBezTo>
                    <a:pt x="162247" y="245"/>
                    <a:pt x="161865" y="272"/>
                    <a:pt x="161481" y="303"/>
                  </a:cubicBezTo>
                  <a:cubicBezTo>
                    <a:pt x="161085" y="334"/>
                    <a:pt x="160692" y="383"/>
                    <a:pt x="160299" y="433"/>
                  </a:cubicBezTo>
                  <a:lnTo>
                    <a:pt x="160139" y="457"/>
                  </a:lnTo>
                  <a:cubicBezTo>
                    <a:pt x="159762" y="504"/>
                    <a:pt x="159386" y="554"/>
                    <a:pt x="159009" y="623"/>
                  </a:cubicBezTo>
                  <a:cubicBezTo>
                    <a:pt x="158274" y="754"/>
                    <a:pt x="157543" y="967"/>
                    <a:pt x="156842" y="1177"/>
                  </a:cubicBezTo>
                  <a:lnTo>
                    <a:pt x="156723" y="1213"/>
                  </a:lnTo>
                  <a:lnTo>
                    <a:pt x="155804" y="1491"/>
                  </a:lnTo>
                  <a:lnTo>
                    <a:pt x="155596" y="1554"/>
                  </a:lnTo>
                  <a:cubicBezTo>
                    <a:pt x="155300" y="1643"/>
                    <a:pt x="155008" y="1745"/>
                    <a:pt x="154719" y="1852"/>
                  </a:cubicBezTo>
                  <a:lnTo>
                    <a:pt x="154507" y="1924"/>
                  </a:lnTo>
                  <a:cubicBezTo>
                    <a:pt x="154136" y="2058"/>
                    <a:pt x="153773" y="2205"/>
                    <a:pt x="153410" y="2354"/>
                  </a:cubicBezTo>
                  <a:lnTo>
                    <a:pt x="152887" y="2566"/>
                  </a:lnTo>
                  <a:cubicBezTo>
                    <a:pt x="152366" y="2771"/>
                    <a:pt x="151841" y="2980"/>
                    <a:pt x="151331" y="3204"/>
                  </a:cubicBezTo>
                  <a:lnTo>
                    <a:pt x="150462" y="3585"/>
                  </a:lnTo>
                  <a:cubicBezTo>
                    <a:pt x="149715" y="3914"/>
                    <a:pt x="148968" y="4236"/>
                    <a:pt x="148226" y="4577"/>
                  </a:cubicBezTo>
                  <a:cubicBezTo>
                    <a:pt x="148091" y="4642"/>
                    <a:pt x="147947" y="4706"/>
                    <a:pt x="147808" y="4776"/>
                  </a:cubicBezTo>
                  <a:lnTo>
                    <a:pt x="147800" y="4776"/>
                  </a:lnTo>
                  <a:lnTo>
                    <a:pt x="147708" y="4820"/>
                  </a:lnTo>
                  <a:lnTo>
                    <a:pt x="147708" y="4820"/>
                  </a:lnTo>
                  <a:lnTo>
                    <a:pt x="147808" y="4792"/>
                  </a:lnTo>
                  <a:lnTo>
                    <a:pt x="147808" y="4792"/>
                  </a:lnTo>
                  <a:cubicBezTo>
                    <a:pt x="147434" y="4945"/>
                    <a:pt x="147069" y="5125"/>
                    <a:pt x="146709" y="5305"/>
                  </a:cubicBezTo>
                  <a:cubicBezTo>
                    <a:pt x="146466" y="5431"/>
                    <a:pt x="146216" y="5548"/>
                    <a:pt x="145970" y="5664"/>
                  </a:cubicBezTo>
                  <a:lnTo>
                    <a:pt x="145849" y="5720"/>
                  </a:lnTo>
                  <a:lnTo>
                    <a:pt x="145846" y="5717"/>
                  </a:lnTo>
                  <a:cubicBezTo>
                    <a:pt x="145041" y="6085"/>
                    <a:pt x="144230" y="6436"/>
                    <a:pt x="143415" y="6783"/>
                  </a:cubicBezTo>
                  <a:lnTo>
                    <a:pt x="143330" y="6823"/>
                  </a:lnTo>
                  <a:cubicBezTo>
                    <a:pt x="142934" y="6992"/>
                    <a:pt x="142538" y="7162"/>
                    <a:pt x="142157" y="7360"/>
                  </a:cubicBezTo>
                  <a:cubicBezTo>
                    <a:pt x="141791" y="7552"/>
                    <a:pt x="141426" y="7820"/>
                    <a:pt x="141008" y="8207"/>
                  </a:cubicBezTo>
                  <a:cubicBezTo>
                    <a:pt x="140975" y="8236"/>
                    <a:pt x="140947" y="8274"/>
                    <a:pt x="140928" y="8315"/>
                  </a:cubicBezTo>
                  <a:lnTo>
                    <a:pt x="140686" y="8446"/>
                  </a:lnTo>
                  <a:lnTo>
                    <a:pt x="140441" y="8576"/>
                  </a:lnTo>
                  <a:lnTo>
                    <a:pt x="139972" y="8838"/>
                  </a:lnTo>
                  <a:cubicBezTo>
                    <a:pt x="139431" y="9138"/>
                    <a:pt x="138891" y="9439"/>
                    <a:pt x="138340" y="9722"/>
                  </a:cubicBezTo>
                  <a:cubicBezTo>
                    <a:pt x="137847" y="9977"/>
                    <a:pt x="137359" y="10239"/>
                    <a:pt x="136872" y="10505"/>
                  </a:cubicBezTo>
                  <a:lnTo>
                    <a:pt x="136187" y="10870"/>
                  </a:lnTo>
                  <a:lnTo>
                    <a:pt x="135956" y="10994"/>
                  </a:lnTo>
                  <a:cubicBezTo>
                    <a:pt x="135400" y="11288"/>
                    <a:pt x="134847" y="11581"/>
                    <a:pt x="134298" y="11889"/>
                  </a:cubicBezTo>
                  <a:cubicBezTo>
                    <a:pt x="133991" y="12060"/>
                    <a:pt x="133681" y="12232"/>
                    <a:pt x="133371" y="12398"/>
                  </a:cubicBezTo>
                  <a:cubicBezTo>
                    <a:pt x="133142" y="12523"/>
                    <a:pt x="132915" y="12658"/>
                    <a:pt x="132691" y="12791"/>
                  </a:cubicBezTo>
                  <a:lnTo>
                    <a:pt x="132430" y="12941"/>
                  </a:lnTo>
                  <a:lnTo>
                    <a:pt x="131672" y="13372"/>
                  </a:lnTo>
                  <a:cubicBezTo>
                    <a:pt x="131168" y="13657"/>
                    <a:pt x="130667" y="13940"/>
                    <a:pt x="130172" y="14238"/>
                  </a:cubicBezTo>
                  <a:cubicBezTo>
                    <a:pt x="129862" y="14425"/>
                    <a:pt x="129555" y="14624"/>
                    <a:pt x="129247" y="14818"/>
                  </a:cubicBezTo>
                  <a:lnTo>
                    <a:pt x="129142" y="14886"/>
                  </a:lnTo>
                  <a:cubicBezTo>
                    <a:pt x="128926" y="15024"/>
                    <a:pt x="128713" y="15150"/>
                    <a:pt x="128495" y="15282"/>
                  </a:cubicBezTo>
                  <a:lnTo>
                    <a:pt x="128063" y="15540"/>
                  </a:lnTo>
                  <a:cubicBezTo>
                    <a:pt x="127820" y="15694"/>
                    <a:pt x="127581" y="15853"/>
                    <a:pt x="127341" y="16016"/>
                  </a:cubicBezTo>
                  <a:lnTo>
                    <a:pt x="127039" y="16218"/>
                  </a:lnTo>
                  <a:cubicBezTo>
                    <a:pt x="126706" y="16437"/>
                    <a:pt x="126366" y="16642"/>
                    <a:pt x="126020" y="16846"/>
                  </a:cubicBezTo>
                  <a:lnTo>
                    <a:pt x="125743" y="17014"/>
                  </a:lnTo>
                  <a:cubicBezTo>
                    <a:pt x="125500" y="17159"/>
                    <a:pt x="125254" y="17303"/>
                    <a:pt x="125015" y="17454"/>
                  </a:cubicBezTo>
                  <a:lnTo>
                    <a:pt x="124781" y="17604"/>
                  </a:lnTo>
                  <a:cubicBezTo>
                    <a:pt x="124496" y="17785"/>
                    <a:pt x="124213" y="17964"/>
                    <a:pt x="123930" y="18141"/>
                  </a:cubicBezTo>
                  <a:cubicBezTo>
                    <a:pt x="123602" y="18341"/>
                    <a:pt x="123280" y="18546"/>
                    <a:pt x="122957" y="18753"/>
                  </a:cubicBezTo>
                  <a:cubicBezTo>
                    <a:pt x="122657" y="18942"/>
                    <a:pt x="122361" y="19130"/>
                    <a:pt x="122060" y="19315"/>
                  </a:cubicBezTo>
                  <a:lnTo>
                    <a:pt x="121354" y="19753"/>
                  </a:lnTo>
                  <a:cubicBezTo>
                    <a:pt x="120884" y="20040"/>
                    <a:pt x="120416" y="20328"/>
                    <a:pt x="119953" y="20629"/>
                  </a:cubicBezTo>
                  <a:cubicBezTo>
                    <a:pt x="119571" y="20881"/>
                    <a:pt x="119181" y="21123"/>
                    <a:pt x="118791" y="21366"/>
                  </a:cubicBezTo>
                  <a:cubicBezTo>
                    <a:pt x="118401" y="21609"/>
                    <a:pt x="118014" y="21851"/>
                    <a:pt x="117629" y="22100"/>
                  </a:cubicBezTo>
                  <a:lnTo>
                    <a:pt x="117191" y="22385"/>
                  </a:lnTo>
                  <a:lnTo>
                    <a:pt x="116486" y="22846"/>
                  </a:lnTo>
                  <a:cubicBezTo>
                    <a:pt x="116216" y="23027"/>
                    <a:pt x="115946" y="23214"/>
                    <a:pt x="115682" y="23398"/>
                  </a:cubicBezTo>
                  <a:lnTo>
                    <a:pt x="115301" y="23658"/>
                  </a:lnTo>
                  <a:cubicBezTo>
                    <a:pt x="115206" y="23721"/>
                    <a:pt x="115055" y="23816"/>
                    <a:pt x="114907" y="23912"/>
                  </a:cubicBezTo>
                  <a:cubicBezTo>
                    <a:pt x="114781" y="23992"/>
                    <a:pt x="114656" y="24072"/>
                    <a:pt x="114532" y="24155"/>
                  </a:cubicBezTo>
                  <a:cubicBezTo>
                    <a:pt x="114251" y="24339"/>
                    <a:pt x="113980" y="24524"/>
                    <a:pt x="113706" y="24710"/>
                  </a:cubicBezTo>
                  <a:cubicBezTo>
                    <a:pt x="113288" y="24991"/>
                    <a:pt x="112899" y="25252"/>
                    <a:pt x="112520" y="25515"/>
                  </a:cubicBezTo>
                  <a:lnTo>
                    <a:pt x="112303" y="25662"/>
                  </a:lnTo>
                  <a:lnTo>
                    <a:pt x="112303" y="25662"/>
                  </a:lnTo>
                  <a:lnTo>
                    <a:pt x="112398" y="25620"/>
                  </a:lnTo>
                  <a:lnTo>
                    <a:pt x="112164" y="25758"/>
                  </a:lnTo>
                  <a:lnTo>
                    <a:pt x="111605" y="26134"/>
                  </a:lnTo>
                  <a:cubicBezTo>
                    <a:pt x="111310" y="26336"/>
                    <a:pt x="111013" y="26545"/>
                    <a:pt x="110720" y="26754"/>
                  </a:cubicBezTo>
                  <a:cubicBezTo>
                    <a:pt x="110422" y="26963"/>
                    <a:pt x="110128" y="27172"/>
                    <a:pt x="109829" y="27375"/>
                  </a:cubicBezTo>
                  <a:lnTo>
                    <a:pt x="109926" y="27334"/>
                  </a:lnTo>
                  <a:lnTo>
                    <a:pt x="109926" y="27334"/>
                  </a:lnTo>
                  <a:cubicBezTo>
                    <a:pt x="109818" y="27388"/>
                    <a:pt x="109713" y="27450"/>
                    <a:pt x="109618" y="27524"/>
                  </a:cubicBezTo>
                  <a:lnTo>
                    <a:pt x="109522" y="27599"/>
                  </a:lnTo>
                  <a:cubicBezTo>
                    <a:pt x="109502" y="27558"/>
                    <a:pt x="109477" y="27519"/>
                    <a:pt x="109444" y="27488"/>
                  </a:cubicBezTo>
                  <a:cubicBezTo>
                    <a:pt x="109373" y="27407"/>
                    <a:pt x="109273" y="27356"/>
                    <a:pt x="109167" y="27347"/>
                  </a:cubicBezTo>
                  <a:cubicBezTo>
                    <a:pt x="109026" y="27347"/>
                    <a:pt x="108948" y="27389"/>
                    <a:pt x="108860" y="27452"/>
                  </a:cubicBezTo>
                  <a:cubicBezTo>
                    <a:pt x="108420" y="27762"/>
                    <a:pt x="107994" y="28106"/>
                    <a:pt x="107585" y="28443"/>
                  </a:cubicBezTo>
                  <a:cubicBezTo>
                    <a:pt x="107321" y="28656"/>
                    <a:pt x="107056" y="28874"/>
                    <a:pt x="106789" y="29079"/>
                  </a:cubicBezTo>
                  <a:cubicBezTo>
                    <a:pt x="106147" y="29569"/>
                    <a:pt x="105505" y="30054"/>
                    <a:pt x="104861" y="30530"/>
                  </a:cubicBezTo>
                  <a:cubicBezTo>
                    <a:pt x="104799" y="30547"/>
                    <a:pt x="104741" y="30577"/>
                    <a:pt x="104690" y="30618"/>
                  </a:cubicBezTo>
                  <a:cubicBezTo>
                    <a:pt x="104150" y="31028"/>
                    <a:pt x="103613" y="31437"/>
                    <a:pt x="103072" y="31844"/>
                  </a:cubicBezTo>
                  <a:cubicBezTo>
                    <a:pt x="102885" y="31977"/>
                    <a:pt x="102697" y="32111"/>
                    <a:pt x="102510" y="32243"/>
                  </a:cubicBezTo>
                  <a:lnTo>
                    <a:pt x="102193" y="32459"/>
                  </a:lnTo>
                  <a:cubicBezTo>
                    <a:pt x="101951" y="32626"/>
                    <a:pt x="101711" y="32792"/>
                    <a:pt x="101475" y="32965"/>
                  </a:cubicBezTo>
                  <a:cubicBezTo>
                    <a:pt x="101146" y="33199"/>
                    <a:pt x="100820" y="33442"/>
                    <a:pt x="100498" y="33685"/>
                  </a:cubicBezTo>
                  <a:cubicBezTo>
                    <a:pt x="100465" y="33708"/>
                    <a:pt x="100433" y="33735"/>
                    <a:pt x="100405" y="33763"/>
                  </a:cubicBezTo>
                  <a:cubicBezTo>
                    <a:pt x="100296" y="33849"/>
                    <a:pt x="100242" y="34006"/>
                    <a:pt x="100274" y="34156"/>
                  </a:cubicBezTo>
                  <a:cubicBezTo>
                    <a:pt x="99795" y="34494"/>
                    <a:pt x="99312" y="34839"/>
                    <a:pt x="98836" y="35191"/>
                  </a:cubicBezTo>
                  <a:lnTo>
                    <a:pt x="98553" y="35401"/>
                  </a:lnTo>
                  <a:cubicBezTo>
                    <a:pt x="98035" y="35781"/>
                    <a:pt x="97515" y="36165"/>
                    <a:pt x="96992" y="36534"/>
                  </a:cubicBezTo>
                  <a:cubicBezTo>
                    <a:pt x="96655" y="36774"/>
                    <a:pt x="96323" y="37020"/>
                    <a:pt x="95992" y="37262"/>
                  </a:cubicBezTo>
                  <a:cubicBezTo>
                    <a:pt x="95663" y="37505"/>
                    <a:pt x="95331" y="37748"/>
                    <a:pt x="94996" y="37987"/>
                  </a:cubicBezTo>
                  <a:cubicBezTo>
                    <a:pt x="94686" y="38211"/>
                    <a:pt x="94382" y="38430"/>
                    <a:pt x="94078" y="38654"/>
                  </a:cubicBezTo>
                  <a:cubicBezTo>
                    <a:pt x="93894" y="38792"/>
                    <a:pt x="93712" y="38933"/>
                    <a:pt x="93530" y="39069"/>
                  </a:cubicBezTo>
                  <a:lnTo>
                    <a:pt x="93125" y="39376"/>
                  </a:lnTo>
                  <a:lnTo>
                    <a:pt x="92225" y="40041"/>
                  </a:lnTo>
                  <a:lnTo>
                    <a:pt x="91083" y="40885"/>
                  </a:lnTo>
                  <a:lnTo>
                    <a:pt x="90494" y="41335"/>
                  </a:lnTo>
                  <a:lnTo>
                    <a:pt x="90117" y="41621"/>
                  </a:lnTo>
                  <a:cubicBezTo>
                    <a:pt x="89889" y="41801"/>
                    <a:pt x="89652" y="41970"/>
                    <a:pt x="89416" y="42136"/>
                  </a:cubicBezTo>
                  <a:lnTo>
                    <a:pt x="89148" y="42324"/>
                  </a:lnTo>
                  <a:cubicBezTo>
                    <a:pt x="88794" y="42579"/>
                    <a:pt x="88443" y="42841"/>
                    <a:pt x="88091" y="43102"/>
                  </a:cubicBezTo>
                  <a:cubicBezTo>
                    <a:pt x="87762" y="43350"/>
                    <a:pt x="87430" y="43597"/>
                    <a:pt x="87095" y="43838"/>
                  </a:cubicBezTo>
                  <a:cubicBezTo>
                    <a:pt x="86411" y="44330"/>
                    <a:pt x="85738" y="44853"/>
                    <a:pt x="85090" y="45362"/>
                  </a:cubicBezTo>
                  <a:lnTo>
                    <a:pt x="84669" y="45694"/>
                  </a:lnTo>
                  <a:cubicBezTo>
                    <a:pt x="84470" y="45850"/>
                    <a:pt x="84272" y="46007"/>
                    <a:pt x="84072" y="46160"/>
                  </a:cubicBezTo>
                  <a:cubicBezTo>
                    <a:pt x="83748" y="46398"/>
                    <a:pt x="83430" y="46645"/>
                    <a:pt x="83114" y="46894"/>
                  </a:cubicBezTo>
                  <a:lnTo>
                    <a:pt x="82860" y="47085"/>
                  </a:lnTo>
                  <a:lnTo>
                    <a:pt x="82610" y="47273"/>
                  </a:lnTo>
                  <a:lnTo>
                    <a:pt x="82417" y="47421"/>
                  </a:lnTo>
                  <a:cubicBezTo>
                    <a:pt x="82312" y="47503"/>
                    <a:pt x="82207" y="47586"/>
                    <a:pt x="82095" y="47666"/>
                  </a:cubicBezTo>
                  <a:cubicBezTo>
                    <a:pt x="81747" y="47925"/>
                    <a:pt x="81406" y="48191"/>
                    <a:pt x="81063" y="48459"/>
                  </a:cubicBezTo>
                  <a:cubicBezTo>
                    <a:pt x="80844" y="48631"/>
                    <a:pt x="80620" y="48797"/>
                    <a:pt x="80396" y="48966"/>
                  </a:cubicBezTo>
                  <a:lnTo>
                    <a:pt x="79993" y="49266"/>
                  </a:lnTo>
                  <a:cubicBezTo>
                    <a:pt x="79806" y="49410"/>
                    <a:pt x="79621" y="49556"/>
                    <a:pt x="79438" y="49700"/>
                  </a:cubicBezTo>
                  <a:cubicBezTo>
                    <a:pt x="79272" y="49835"/>
                    <a:pt x="79106" y="49965"/>
                    <a:pt x="78937" y="50093"/>
                  </a:cubicBezTo>
                  <a:cubicBezTo>
                    <a:pt x="78670" y="50294"/>
                    <a:pt x="78406" y="50492"/>
                    <a:pt x="78141" y="50690"/>
                  </a:cubicBezTo>
                  <a:lnTo>
                    <a:pt x="77848" y="50907"/>
                  </a:lnTo>
                  <a:cubicBezTo>
                    <a:pt x="77523" y="51153"/>
                    <a:pt x="77208" y="51415"/>
                    <a:pt x="76896" y="51674"/>
                  </a:cubicBezTo>
                  <a:lnTo>
                    <a:pt x="76807" y="51751"/>
                  </a:lnTo>
                  <a:cubicBezTo>
                    <a:pt x="76446" y="52047"/>
                    <a:pt x="76081" y="52335"/>
                    <a:pt x="75714" y="52622"/>
                  </a:cubicBezTo>
                  <a:cubicBezTo>
                    <a:pt x="75395" y="52874"/>
                    <a:pt x="75079" y="53126"/>
                    <a:pt x="74762" y="53383"/>
                  </a:cubicBezTo>
                  <a:cubicBezTo>
                    <a:pt x="74083" y="53942"/>
                    <a:pt x="73400" y="54494"/>
                    <a:pt x="72704" y="55033"/>
                  </a:cubicBezTo>
                  <a:cubicBezTo>
                    <a:pt x="72345" y="55310"/>
                    <a:pt x="71994" y="55595"/>
                    <a:pt x="71640" y="55880"/>
                  </a:cubicBezTo>
                  <a:cubicBezTo>
                    <a:pt x="71340" y="56118"/>
                    <a:pt x="71042" y="56361"/>
                    <a:pt x="70740" y="56595"/>
                  </a:cubicBezTo>
                  <a:lnTo>
                    <a:pt x="70549" y="56749"/>
                  </a:lnTo>
                  <a:cubicBezTo>
                    <a:pt x="70252" y="56981"/>
                    <a:pt x="69954" y="57214"/>
                    <a:pt x="69665" y="57450"/>
                  </a:cubicBezTo>
                  <a:cubicBezTo>
                    <a:pt x="69339" y="57715"/>
                    <a:pt x="69018" y="57987"/>
                    <a:pt x="68697" y="58255"/>
                  </a:cubicBezTo>
                  <a:cubicBezTo>
                    <a:pt x="68036" y="58817"/>
                    <a:pt x="67366" y="59340"/>
                    <a:pt x="66622" y="59916"/>
                  </a:cubicBezTo>
                  <a:cubicBezTo>
                    <a:pt x="66427" y="60065"/>
                    <a:pt x="66239" y="60221"/>
                    <a:pt x="66046" y="60378"/>
                  </a:cubicBezTo>
                  <a:lnTo>
                    <a:pt x="65671" y="60685"/>
                  </a:lnTo>
                  <a:lnTo>
                    <a:pt x="65486" y="60831"/>
                  </a:lnTo>
                  <a:cubicBezTo>
                    <a:pt x="65198" y="61059"/>
                    <a:pt x="64913" y="61281"/>
                    <a:pt x="64632" y="61512"/>
                  </a:cubicBezTo>
                  <a:cubicBezTo>
                    <a:pt x="64335" y="61754"/>
                    <a:pt x="64042" y="62002"/>
                    <a:pt x="63751" y="62243"/>
                  </a:cubicBezTo>
                  <a:cubicBezTo>
                    <a:pt x="63375" y="62559"/>
                    <a:pt x="62996" y="62871"/>
                    <a:pt x="62617" y="63179"/>
                  </a:cubicBezTo>
                  <a:lnTo>
                    <a:pt x="62234" y="63492"/>
                  </a:lnTo>
                  <a:cubicBezTo>
                    <a:pt x="62005" y="63675"/>
                    <a:pt x="61777" y="63860"/>
                    <a:pt x="61554" y="64051"/>
                  </a:cubicBezTo>
                  <a:cubicBezTo>
                    <a:pt x="61315" y="64253"/>
                    <a:pt x="61078" y="64463"/>
                    <a:pt x="60845" y="64674"/>
                  </a:cubicBezTo>
                  <a:lnTo>
                    <a:pt x="60616" y="64878"/>
                  </a:lnTo>
                  <a:cubicBezTo>
                    <a:pt x="60342" y="65117"/>
                    <a:pt x="60067" y="65354"/>
                    <a:pt x="59791" y="65593"/>
                  </a:cubicBezTo>
                  <a:lnTo>
                    <a:pt x="59159" y="66144"/>
                  </a:lnTo>
                  <a:cubicBezTo>
                    <a:pt x="58722" y="66490"/>
                    <a:pt x="58295" y="66851"/>
                    <a:pt x="57866" y="67212"/>
                  </a:cubicBezTo>
                  <a:lnTo>
                    <a:pt x="57656" y="67394"/>
                  </a:lnTo>
                  <a:cubicBezTo>
                    <a:pt x="57426" y="67586"/>
                    <a:pt x="57195" y="67774"/>
                    <a:pt x="56962" y="67962"/>
                  </a:cubicBezTo>
                  <a:cubicBezTo>
                    <a:pt x="56586" y="68272"/>
                    <a:pt x="56209" y="68579"/>
                    <a:pt x="55844" y="68908"/>
                  </a:cubicBezTo>
                  <a:lnTo>
                    <a:pt x="55462" y="69251"/>
                  </a:lnTo>
                  <a:lnTo>
                    <a:pt x="55054" y="69617"/>
                  </a:lnTo>
                  <a:cubicBezTo>
                    <a:pt x="54775" y="69863"/>
                    <a:pt x="54498" y="70106"/>
                    <a:pt x="54203" y="70333"/>
                  </a:cubicBezTo>
                  <a:cubicBezTo>
                    <a:pt x="53901" y="70563"/>
                    <a:pt x="53596" y="70794"/>
                    <a:pt x="53300" y="71034"/>
                  </a:cubicBezTo>
                  <a:lnTo>
                    <a:pt x="52866" y="71391"/>
                  </a:lnTo>
                  <a:lnTo>
                    <a:pt x="52431" y="71750"/>
                  </a:lnTo>
                  <a:lnTo>
                    <a:pt x="52102" y="72019"/>
                  </a:lnTo>
                  <a:cubicBezTo>
                    <a:pt x="51903" y="72179"/>
                    <a:pt x="51709" y="72334"/>
                    <a:pt x="51518" y="72499"/>
                  </a:cubicBezTo>
                  <a:cubicBezTo>
                    <a:pt x="51323" y="72667"/>
                    <a:pt x="51132" y="72836"/>
                    <a:pt x="50941" y="73008"/>
                  </a:cubicBezTo>
                  <a:lnTo>
                    <a:pt x="50657" y="73264"/>
                  </a:lnTo>
                  <a:cubicBezTo>
                    <a:pt x="50366" y="73522"/>
                    <a:pt x="50076" y="73780"/>
                    <a:pt x="49788" y="74042"/>
                  </a:cubicBezTo>
                  <a:cubicBezTo>
                    <a:pt x="49616" y="74198"/>
                    <a:pt x="49444" y="74352"/>
                    <a:pt x="49268" y="74505"/>
                  </a:cubicBezTo>
                  <a:lnTo>
                    <a:pt x="48924" y="74815"/>
                  </a:lnTo>
                  <a:lnTo>
                    <a:pt x="48492" y="75199"/>
                  </a:lnTo>
                  <a:cubicBezTo>
                    <a:pt x="48346" y="75322"/>
                    <a:pt x="48202" y="75451"/>
                    <a:pt x="48061" y="75581"/>
                  </a:cubicBezTo>
                  <a:lnTo>
                    <a:pt x="47651" y="75953"/>
                  </a:lnTo>
                  <a:lnTo>
                    <a:pt x="47241" y="76329"/>
                  </a:lnTo>
                  <a:lnTo>
                    <a:pt x="46497" y="76999"/>
                  </a:lnTo>
                  <a:cubicBezTo>
                    <a:pt x="46204" y="77261"/>
                    <a:pt x="45910" y="77527"/>
                    <a:pt x="45620" y="77793"/>
                  </a:cubicBezTo>
                  <a:lnTo>
                    <a:pt x="45237" y="78152"/>
                  </a:lnTo>
                  <a:lnTo>
                    <a:pt x="44778" y="78582"/>
                  </a:lnTo>
                  <a:cubicBezTo>
                    <a:pt x="44460" y="78873"/>
                    <a:pt x="44161" y="79144"/>
                    <a:pt x="43870" y="79428"/>
                  </a:cubicBezTo>
                  <a:cubicBezTo>
                    <a:pt x="43292" y="79974"/>
                    <a:pt x="42703" y="80508"/>
                    <a:pt x="42104" y="81029"/>
                  </a:cubicBezTo>
                  <a:lnTo>
                    <a:pt x="41820" y="81269"/>
                  </a:lnTo>
                  <a:cubicBezTo>
                    <a:pt x="41617" y="81444"/>
                    <a:pt x="41413" y="81621"/>
                    <a:pt x="41218" y="81803"/>
                  </a:cubicBezTo>
                  <a:cubicBezTo>
                    <a:pt x="41049" y="81953"/>
                    <a:pt x="40890" y="82111"/>
                    <a:pt x="40726" y="82269"/>
                  </a:cubicBezTo>
                  <a:cubicBezTo>
                    <a:pt x="40599" y="82390"/>
                    <a:pt x="40474" y="82512"/>
                    <a:pt x="40347" y="82633"/>
                  </a:cubicBezTo>
                  <a:cubicBezTo>
                    <a:pt x="39777" y="83166"/>
                    <a:pt x="39206" y="83692"/>
                    <a:pt x="38622" y="84212"/>
                  </a:cubicBezTo>
                  <a:cubicBezTo>
                    <a:pt x="38022" y="84749"/>
                    <a:pt x="37433" y="85302"/>
                    <a:pt x="36849" y="85858"/>
                  </a:cubicBezTo>
                  <a:lnTo>
                    <a:pt x="36671" y="86021"/>
                  </a:lnTo>
                  <a:cubicBezTo>
                    <a:pt x="36593" y="86094"/>
                    <a:pt x="36511" y="86171"/>
                    <a:pt x="36434" y="86248"/>
                  </a:cubicBezTo>
                  <a:lnTo>
                    <a:pt x="36201" y="86478"/>
                  </a:lnTo>
                  <a:lnTo>
                    <a:pt x="35968" y="86710"/>
                  </a:lnTo>
                  <a:lnTo>
                    <a:pt x="35750" y="86922"/>
                  </a:lnTo>
                  <a:cubicBezTo>
                    <a:pt x="35534" y="87143"/>
                    <a:pt x="35313" y="87362"/>
                    <a:pt x="35094" y="87580"/>
                  </a:cubicBezTo>
                  <a:cubicBezTo>
                    <a:pt x="34625" y="88034"/>
                    <a:pt x="34161" y="88494"/>
                    <a:pt x="33698" y="88950"/>
                  </a:cubicBezTo>
                  <a:lnTo>
                    <a:pt x="33350" y="89299"/>
                  </a:lnTo>
                  <a:cubicBezTo>
                    <a:pt x="33054" y="89589"/>
                    <a:pt x="32752" y="89880"/>
                    <a:pt x="32453" y="90163"/>
                  </a:cubicBezTo>
                  <a:cubicBezTo>
                    <a:pt x="32204" y="90397"/>
                    <a:pt x="31964" y="90636"/>
                    <a:pt x="31725" y="90876"/>
                  </a:cubicBezTo>
                  <a:lnTo>
                    <a:pt x="31603" y="91001"/>
                  </a:lnTo>
                  <a:cubicBezTo>
                    <a:pt x="31038" y="91560"/>
                    <a:pt x="30468" y="92114"/>
                    <a:pt x="29876" y="92648"/>
                  </a:cubicBezTo>
                  <a:cubicBezTo>
                    <a:pt x="29588" y="92906"/>
                    <a:pt x="29309" y="93165"/>
                    <a:pt x="29035" y="93437"/>
                  </a:cubicBezTo>
                  <a:cubicBezTo>
                    <a:pt x="28753" y="93722"/>
                    <a:pt x="28467" y="94002"/>
                    <a:pt x="28179" y="94278"/>
                  </a:cubicBezTo>
                  <a:cubicBezTo>
                    <a:pt x="27847" y="94591"/>
                    <a:pt x="27524" y="94918"/>
                    <a:pt x="27203" y="95241"/>
                  </a:cubicBezTo>
                  <a:cubicBezTo>
                    <a:pt x="26962" y="95484"/>
                    <a:pt x="26719" y="95729"/>
                    <a:pt x="26477" y="95969"/>
                  </a:cubicBezTo>
                  <a:cubicBezTo>
                    <a:pt x="26247" y="96196"/>
                    <a:pt x="26016" y="96425"/>
                    <a:pt x="25789" y="96655"/>
                  </a:cubicBezTo>
                  <a:cubicBezTo>
                    <a:pt x="25663" y="96783"/>
                    <a:pt x="25528" y="96904"/>
                    <a:pt x="25398" y="97029"/>
                  </a:cubicBezTo>
                  <a:lnTo>
                    <a:pt x="25105" y="97309"/>
                  </a:lnTo>
                  <a:cubicBezTo>
                    <a:pt x="24629" y="97773"/>
                    <a:pt x="24150" y="98233"/>
                    <a:pt x="23668" y="98690"/>
                  </a:cubicBezTo>
                  <a:cubicBezTo>
                    <a:pt x="23183" y="99160"/>
                    <a:pt x="22708" y="99629"/>
                    <a:pt x="22237" y="100101"/>
                  </a:cubicBezTo>
                  <a:lnTo>
                    <a:pt x="22162" y="100177"/>
                  </a:lnTo>
                  <a:lnTo>
                    <a:pt x="22088" y="100254"/>
                  </a:lnTo>
                  <a:lnTo>
                    <a:pt x="22015" y="100331"/>
                  </a:lnTo>
                  <a:cubicBezTo>
                    <a:pt x="21899" y="100451"/>
                    <a:pt x="21787" y="100574"/>
                    <a:pt x="21675" y="100691"/>
                  </a:cubicBezTo>
                  <a:cubicBezTo>
                    <a:pt x="21391" y="100979"/>
                    <a:pt x="21136" y="101241"/>
                    <a:pt x="20873" y="101494"/>
                  </a:cubicBezTo>
                  <a:cubicBezTo>
                    <a:pt x="20573" y="101781"/>
                    <a:pt x="20289" y="102081"/>
                    <a:pt x="20004" y="102383"/>
                  </a:cubicBezTo>
                  <a:cubicBezTo>
                    <a:pt x="19544" y="102853"/>
                    <a:pt x="19082" y="103351"/>
                    <a:pt x="18619" y="103846"/>
                  </a:cubicBezTo>
                  <a:lnTo>
                    <a:pt x="18376" y="104109"/>
                  </a:lnTo>
                  <a:cubicBezTo>
                    <a:pt x="18235" y="104256"/>
                    <a:pt x="18102" y="104406"/>
                    <a:pt x="17964" y="104555"/>
                  </a:cubicBezTo>
                  <a:cubicBezTo>
                    <a:pt x="17831" y="104705"/>
                    <a:pt x="17699" y="104853"/>
                    <a:pt x="17565" y="104997"/>
                  </a:cubicBezTo>
                  <a:cubicBezTo>
                    <a:pt x="17297" y="105283"/>
                    <a:pt x="17028" y="105571"/>
                    <a:pt x="16766" y="105861"/>
                  </a:cubicBezTo>
                  <a:cubicBezTo>
                    <a:pt x="16483" y="106177"/>
                    <a:pt x="16192" y="106487"/>
                    <a:pt x="15901" y="106797"/>
                  </a:cubicBezTo>
                  <a:cubicBezTo>
                    <a:pt x="15656" y="107059"/>
                    <a:pt x="15406" y="107320"/>
                    <a:pt x="15166" y="107589"/>
                  </a:cubicBezTo>
                  <a:cubicBezTo>
                    <a:pt x="14878" y="107909"/>
                    <a:pt x="14599" y="108234"/>
                    <a:pt x="14321" y="108560"/>
                  </a:cubicBezTo>
                  <a:cubicBezTo>
                    <a:pt x="14040" y="108886"/>
                    <a:pt x="13762" y="109211"/>
                    <a:pt x="13477" y="109531"/>
                  </a:cubicBezTo>
                  <a:cubicBezTo>
                    <a:pt x="13178" y="109863"/>
                    <a:pt x="12874" y="110188"/>
                    <a:pt x="12567" y="110514"/>
                  </a:cubicBezTo>
                  <a:lnTo>
                    <a:pt x="12443" y="110649"/>
                  </a:lnTo>
                  <a:lnTo>
                    <a:pt x="11955" y="111153"/>
                  </a:lnTo>
                  <a:cubicBezTo>
                    <a:pt x="11883" y="111095"/>
                    <a:pt x="11793" y="111064"/>
                    <a:pt x="11700" y="111064"/>
                  </a:cubicBezTo>
                  <a:cubicBezTo>
                    <a:pt x="11698" y="111064"/>
                    <a:pt x="11696" y="111064"/>
                    <a:pt x="11694" y="111064"/>
                  </a:cubicBezTo>
                  <a:cubicBezTo>
                    <a:pt x="11690" y="111063"/>
                    <a:pt x="11686" y="111063"/>
                    <a:pt x="11682" y="111063"/>
                  </a:cubicBezTo>
                  <a:cubicBezTo>
                    <a:pt x="11597" y="111063"/>
                    <a:pt x="11515" y="111096"/>
                    <a:pt x="11454" y="111156"/>
                  </a:cubicBezTo>
                  <a:cubicBezTo>
                    <a:pt x="11362" y="111251"/>
                    <a:pt x="11277" y="111353"/>
                    <a:pt x="11202" y="111463"/>
                  </a:cubicBezTo>
                  <a:lnTo>
                    <a:pt x="11135" y="111552"/>
                  </a:lnTo>
                  <a:cubicBezTo>
                    <a:pt x="11011" y="111718"/>
                    <a:pt x="10881" y="111875"/>
                    <a:pt x="10749" y="112031"/>
                  </a:cubicBezTo>
                  <a:lnTo>
                    <a:pt x="10015" y="112892"/>
                  </a:lnTo>
                  <a:lnTo>
                    <a:pt x="9611" y="113381"/>
                  </a:lnTo>
                  <a:lnTo>
                    <a:pt x="9213" y="113866"/>
                  </a:lnTo>
                  <a:cubicBezTo>
                    <a:pt x="9098" y="114004"/>
                    <a:pt x="8982" y="114139"/>
                    <a:pt x="8864" y="114272"/>
                  </a:cubicBezTo>
                  <a:cubicBezTo>
                    <a:pt x="8708" y="114455"/>
                    <a:pt x="8548" y="114640"/>
                    <a:pt x="8399" y="114827"/>
                  </a:cubicBezTo>
                  <a:cubicBezTo>
                    <a:pt x="8235" y="115036"/>
                    <a:pt x="8075" y="115250"/>
                    <a:pt x="7917" y="115463"/>
                  </a:cubicBezTo>
                  <a:lnTo>
                    <a:pt x="7610" y="115876"/>
                  </a:lnTo>
                  <a:cubicBezTo>
                    <a:pt x="7378" y="116182"/>
                    <a:pt x="7147" y="116482"/>
                    <a:pt x="6910" y="116783"/>
                  </a:cubicBezTo>
                  <a:cubicBezTo>
                    <a:pt x="6652" y="117109"/>
                    <a:pt x="6395" y="117437"/>
                    <a:pt x="6153" y="117772"/>
                  </a:cubicBezTo>
                  <a:cubicBezTo>
                    <a:pt x="5910" y="118108"/>
                    <a:pt x="5678" y="118446"/>
                    <a:pt x="5443" y="118787"/>
                  </a:cubicBezTo>
                  <a:cubicBezTo>
                    <a:pt x="5122" y="119268"/>
                    <a:pt x="4812" y="119756"/>
                    <a:pt x="4505" y="120245"/>
                  </a:cubicBezTo>
                  <a:lnTo>
                    <a:pt x="4120" y="120851"/>
                  </a:lnTo>
                  <a:lnTo>
                    <a:pt x="3950" y="121126"/>
                  </a:lnTo>
                  <a:cubicBezTo>
                    <a:pt x="3798" y="121375"/>
                    <a:pt x="3640" y="121624"/>
                    <a:pt x="3467" y="121860"/>
                  </a:cubicBezTo>
                  <a:cubicBezTo>
                    <a:pt x="3245" y="122166"/>
                    <a:pt x="3031" y="122480"/>
                    <a:pt x="2822" y="122800"/>
                  </a:cubicBezTo>
                  <a:cubicBezTo>
                    <a:pt x="2697" y="122997"/>
                    <a:pt x="2577" y="123198"/>
                    <a:pt x="2458" y="123396"/>
                  </a:cubicBezTo>
                  <a:lnTo>
                    <a:pt x="2205" y="123811"/>
                  </a:lnTo>
                  <a:cubicBezTo>
                    <a:pt x="1996" y="124151"/>
                    <a:pt x="1809" y="124508"/>
                    <a:pt x="1621" y="124862"/>
                  </a:cubicBezTo>
                  <a:cubicBezTo>
                    <a:pt x="1416" y="125242"/>
                    <a:pt x="1235" y="125632"/>
                    <a:pt x="1075" y="126035"/>
                  </a:cubicBezTo>
                  <a:cubicBezTo>
                    <a:pt x="933" y="126406"/>
                    <a:pt x="798" y="126772"/>
                    <a:pt x="696" y="127148"/>
                  </a:cubicBezTo>
                  <a:cubicBezTo>
                    <a:pt x="453" y="128023"/>
                    <a:pt x="297" y="128806"/>
                    <a:pt x="222" y="129543"/>
                  </a:cubicBezTo>
                  <a:cubicBezTo>
                    <a:pt x="179" y="129919"/>
                    <a:pt x="143" y="130296"/>
                    <a:pt x="123" y="130677"/>
                  </a:cubicBezTo>
                  <a:lnTo>
                    <a:pt x="104" y="130843"/>
                  </a:lnTo>
                  <a:cubicBezTo>
                    <a:pt x="62" y="131215"/>
                    <a:pt x="21" y="131574"/>
                    <a:pt x="10" y="131931"/>
                  </a:cubicBezTo>
                  <a:cubicBezTo>
                    <a:pt x="1" y="132289"/>
                    <a:pt x="7" y="132646"/>
                    <a:pt x="31" y="133005"/>
                  </a:cubicBezTo>
                  <a:cubicBezTo>
                    <a:pt x="45" y="133282"/>
                    <a:pt x="78" y="133558"/>
                    <a:pt x="126" y="133832"/>
                  </a:cubicBezTo>
                  <a:cubicBezTo>
                    <a:pt x="106" y="133893"/>
                    <a:pt x="100" y="133958"/>
                    <a:pt x="106" y="134023"/>
                  </a:cubicBezTo>
                  <a:cubicBezTo>
                    <a:pt x="117" y="134129"/>
                    <a:pt x="167" y="134237"/>
                    <a:pt x="219" y="134342"/>
                  </a:cubicBezTo>
                  <a:lnTo>
                    <a:pt x="302" y="134524"/>
                  </a:lnTo>
                  <a:cubicBezTo>
                    <a:pt x="342" y="134627"/>
                    <a:pt x="360" y="134665"/>
                    <a:pt x="378" y="134710"/>
                  </a:cubicBezTo>
                  <a:lnTo>
                    <a:pt x="477" y="134948"/>
                  </a:lnTo>
                  <a:cubicBezTo>
                    <a:pt x="566" y="135167"/>
                    <a:pt x="655" y="135380"/>
                    <a:pt x="754" y="135598"/>
                  </a:cubicBezTo>
                  <a:cubicBezTo>
                    <a:pt x="1031" y="136186"/>
                    <a:pt x="1410" y="136723"/>
                    <a:pt x="1875" y="137181"/>
                  </a:cubicBezTo>
                  <a:cubicBezTo>
                    <a:pt x="2005" y="137306"/>
                    <a:pt x="2137" y="137423"/>
                    <a:pt x="2281" y="137538"/>
                  </a:cubicBezTo>
                  <a:cubicBezTo>
                    <a:pt x="2417" y="137647"/>
                    <a:pt x="2580" y="137740"/>
                    <a:pt x="2794" y="137835"/>
                  </a:cubicBezTo>
                  <a:cubicBezTo>
                    <a:pt x="2974" y="137915"/>
                    <a:pt x="3164" y="137965"/>
                    <a:pt x="3359" y="137985"/>
                  </a:cubicBezTo>
                  <a:cubicBezTo>
                    <a:pt x="3577" y="138148"/>
                    <a:pt x="3765" y="138203"/>
                    <a:pt x="3947" y="138253"/>
                  </a:cubicBezTo>
                  <a:cubicBezTo>
                    <a:pt x="4214" y="138330"/>
                    <a:pt x="4429" y="138363"/>
                    <a:pt x="4643" y="138394"/>
                  </a:cubicBezTo>
                  <a:cubicBezTo>
                    <a:pt x="4831" y="138424"/>
                    <a:pt x="5021" y="138438"/>
                    <a:pt x="5210" y="138438"/>
                  </a:cubicBezTo>
                  <a:cubicBezTo>
                    <a:pt x="5399" y="138458"/>
                    <a:pt x="5520" y="138474"/>
                    <a:pt x="5641" y="138486"/>
                  </a:cubicBezTo>
                  <a:cubicBezTo>
                    <a:pt x="5947" y="138513"/>
                    <a:pt x="6251" y="138522"/>
                    <a:pt x="6555" y="138522"/>
                  </a:cubicBezTo>
                  <a:lnTo>
                    <a:pt x="6820" y="138519"/>
                  </a:lnTo>
                  <a:cubicBezTo>
                    <a:pt x="7217" y="138511"/>
                    <a:pt x="7615" y="138482"/>
                    <a:pt x="8008" y="138425"/>
                  </a:cubicBezTo>
                  <a:cubicBezTo>
                    <a:pt x="8371" y="138375"/>
                    <a:pt x="8730" y="138314"/>
                    <a:pt x="9087" y="138230"/>
                  </a:cubicBezTo>
                  <a:cubicBezTo>
                    <a:pt x="9284" y="138183"/>
                    <a:pt x="9483" y="138140"/>
                    <a:pt x="9682" y="138097"/>
                  </a:cubicBezTo>
                  <a:lnTo>
                    <a:pt x="9882" y="138056"/>
                  </a:lnTo>
                  <a:cubicBezTo>
                    <a:pt x="10208" y="138004"/>
                    <a:pt x="10530" y="137931"/>
                    <a:pt x="10853" y="137857"/>
                  </a:cubicBezTo>
                  <a:lnTo>
                    <a:pt x="11064" y="137813"/>
                  </a:lnTo>
                  <a:cubicBezTo>
                    <a:pt x="11366" y="137744"/>
                    <a:pt x="11670" y="137663"/>
                    <a:pt x="11971" y="137580"/>
                  </a:cubicBezTo>
                  <a:lnTo>
                    <a:pt x="12232" y="137506"/>
                  </a:lnTo>
                  <a:lnTo>
                    <a:pt x="12367" y="137467"/>
                  </a:lnTo>
                  <a:cubicBezTo>
                    <a:pt x="12757" y="137362"/>
                    <a:pt x="13142" y="137256"/>
                    <a:pt x="13528" y="137145"/>
                  </a:cubicBezTo>
                  <a:cubicBezTo>
                    <a:pt x="14206" y="136949"/>
                    <a:pt x="14883" y="136752"/>
                    <a:pt x="15553" y="136534"/>
                  </a:cubicBezTo>
                  <a:cubicBezTo>
                    <a:pt x="16236" y="136307"/>
                    <a:pt x="16962" y="136055"/>
                    <a:pt x="17642" y="135734"/>
                  </a:cubicBezTo>
                  <a:cubicBezTo>
                    <a:pt x="17804" y="135654"/>
                    <a:pt x="17903" y="135483"/>
                    <a:pt x="17892" y="135303"/>
                  </a:cubicBezTo>
                  <a:cubicBezTo>
                    <a:pt x="18246" y="135167"/>
                    <a:pt x="18604" y="135023"/>
                    <a:pt x="18971" y="134893"/>
                  </a:cubicBezTo>
                  <a:cubicBezTo>
                    <a:pt x="19168" y="134823"/>
                    <a:pt x="19364" y="134744"/>
                    <a:pt x="19558" y="134669"/>
                  </a:cubicBezTo>
                  <a:cubicBezTo>
                    <a:pt x="19721" y="134602"/>
                    <a:pt x="19887" y="134538"/>
                    <a:pt x="20050" y="134478"/>
                  </a:cubicBezTo>
                  <a:cubicBezTo>
                    <a:pt x="20385" y="134356"/>
                    <a:pt x="20715" y="134214"/>
                    <a:pt x="21042" y="134073"/>
                  </a:cubicBezTo>
                  <a:lnTo>
                    <a:pt x="21193" y="134009"/>
                  </a:lnTo>
                  <a:cubicBezTo>
                    <a:pt x="21570" y="133849"/>
                    <a:pt x="21950" y="133692"/>
                    <a:pt x="22329" y="133539"/>
                  </a:cubicBezTo>
                  <a:lnTo>
                    <a:pt x="22725" y="133385"/>
                  </a:lnTo>
                  <a:cubicBezTo>
                    <a:pt x="22949" y="133302"/>
                    <a:pt x="23173" y="133216"/>
                    <a:pt x="23389" y="133124"/>
                  </a:cubicBezTo>
                  <a:lnTo>
                    <a:pt x="24814" y="132516"/>
                  </a:lnTo>
                  <a:lnTo>
                    <a:pt x="25619" y="132172"/>
                  </a:lnTo>
                  <a:lnTo>
                    <a:pt x="28019" y="131148"/>
                  </a:lnTo>
                  <a:lnTo>
                    <a:pt x="30367" y="130144"/>
                  </a:lnTo>
                  <a:lnTo>
                    <a:pt x="31009" y="129870"/>
                  </a:lnTo>
                  <a:cubicBezTo>
                    <a:pt x="31550" y="129640"/>
                    <a:pt x="32088" y="129413"/>
                    <a:pt x="32622" y="129171"/>
                  </a:cubicBezTo>
                  <a:cubicBezTo>
                    <a:pt x="32794" y="129092"/>
                    <a:pt x="32963" y="129012"/>
                    <a:pt x="33136" y="128928"/>
                  </a:cubicBezTo>
                  <a:cubicBezTo>
                    <a:pt x="33338" y="128831"/>
                    <a:pt x="33538" y="128734"/>
                    <a:pt x="33743" y="128645"/>
                  </a:cubicBezTo>
                  <a:cubicBezTo>
                    <a:pt x="34091" y="128494"/>
                    <a:pt x="34443" y="128341"/>
                    <a:pt x="34790" y="128184"/>
                  </a:cubicBezTo>
                  <a:cubicBezTo>
                    <a:pt x="34950" y="128111"/>
                    <a:pt x="35110" y="128034"/>
                    <a:pt x="35270" y="127962"/>
                  </a:cubicBezTo>
                  <a:cubicBezTo>
                    <a:pt x="35467" y="127865"/>
                    <a:pt x="35666" y="127772"/>
                    <a:pt x="35866" y="127683"/>
                  </a:cubicBezTo>
                  <a:lnTo>
                    <a:pt x="36397" y="127453"/>
                  </a:lnTo>
                  <a:lnTo>
                    <a:pt x="36926" y="127223"/>
                  </a:lnTo>
                  <a:cubicBezTo>
                    <a:pt x="37192" y="127102"/>
                    <a:pt x="37457" y="126977"/>
                    <a:pt x="37718" y="126850"/>
                  </a:cubicBezTo>
                  <a:lnTo>
                    <a:pt x="38019" y="126709"/>
                  </a:lnTo>
                  <a:cubicBezTo>
                    <a:pt x="38213" y="126617"/>
                    <a:pt x="38410" y="126531"/>
                    <a:pt x="38609" y="126445"/>
                  </a:cubicBezTo>
                  <a:cubicBezTo>
                    <a:pt x="38772" y="126377"/>
                    <a:pt x="38935" y="126307"/>
                    <a:pt x="39098" y="126233"/>
                  </a:cubicBezTo>
                  <a:cubicBezTo>
                    <a:pt x="39276" y="126150"/>
                    <a:pt x="39453" y="126067"/>
                    <a:pt x="39628" y="125981"/>
                  </a:cubicBezTo>
                  <a:cubicBezTo>
                    <a:pt x="39804" y="125898"/>
                    <a:pt x="39982" y="125812"/>
                    <a:pt x="40161" y="125732"/>
                  </a:cubicBezTo>
                  <a:cubicBezTo>
                    <a:pt x="40455" y="125595"/>
                    <a:pt x="40748" y="125454"/>
                    <a:pt x="41045" y="125314"/>
                  </a:cubicBezTo>
                  <a:lnTo>
                    <a:pt x="41222" y="125231"/>
                  </a:lnTo>
                  <a:cubicBezTo>
                    <a:pt x="41420" y="125134"/>
                    <a:pt x="41622" y="125045"/>
                    <a:pt x="41825" y="124957"/>
                  </a:cubicBezTo>
                  <a:cubicBezTo>
                    <a:pt x="41991" y="124881"/>
                    <a:pt x="42160" y="124807"/>
                    <a:pt x="42326" y="124730"/>
                  </a:cubicBezTo>
                  <a:lnTo>
                    <a:pt x="42841" y="124475"/>
                  </a:lnTo>
                  <a:lnTo>
                    <a:pt x="43358" y="124222"/>
                  </a:lnTo>
                  <a:lnTo>
                    <a:pt x="43607" y="124095"/>
                  </a:lnTo>
                  <a:lnTo>
                    <a:pt x="43859" y="123969"/>
                  </a:lnTo>
                  <a:cubicBezTo>
                    <a:pt x="44055" y="123877"/>
                    <a:pt x="44250" y="123782"/>
                    <a:pt x="44443" y="123683"/>
                  </a:cubicBezTo>
                  <a:cubicBezTo>
                    <a:pt x="44717" y="123542"/>
                    <a:pt x="45003" y="123409"/>
                    <a:pt x="45285" y="123271"/>
                  </a:cubicBezTo>
                  <a:lnTo>
                    <a:pt x="45520" y="123160"/>
                  </a:lnTo>
                  <a:cubicBezTo>
                    <a:pt x="45954" y="122949"/>
                    <a:pt x="46392" y="122748"/>
                    <a:pt x="46829" y="122543"/>
                  </a:cubicBezTo>
                  <a:lnTo>
                    <a:pt x="47701" y="122138"/>
                  </a:lnTo>
                  <a:cubicBezTo>
                    <a:pt x="48227" y="121889"/>
                    <a:pt x="48766" y="121662"/>
                    <a:pt x="49308" y="121436"/>
                  </a:cubicBezTo>
                  <a:lnTo>
                    <a:pt x="49981" y="121151"/>
                  </a:lnTo>
                  <a:lnTo>
                    <a:pt x="52190" y="120206"/>
                  </a:lnTo>
                  <a:lnTo>
                    <a:pt x="56668" y="118292"/>
                  </a:lnTo>
                  <a:lnTo>
                    <a:pt x="57424" y="117970"/>
                  </a:lnTo>
                  <a:lnTo>
                    <a:pt x="58929" y="117325"/>
                  </a:lnTo>
                  <a:cubicBezTo>
                    <a:pt x="59491" y="117079"/>
                    <a:pt x="60042" y="116821"/>
                    <a:pt x="60595" y="116558"/>
                  </a:cubicBezTo>
                  <a:lnTo>
                    <a:pt x="61263" y="116249"/>
                  </a:lnTo>
                  <a:lnTo>
                    <a:pt x="61368" y="116197"/>
                  </a:lnTo>
                  <a:cubicBezTo>
                    <a:pt x="61720" y="116035"/>
                    <a:pt x="62066" y="115875"/>
                    <a:pt x="62422" y="115723"/>
                  </a:cubicBezTo>
                  <a:lnTo>
                    <a:pt x="62677" y="115613"/>
                  </a:lnTo>
                  <a:lnTo>
                    <a:pt x="63526" y="115250"/>
                  </a:lnTo>
                  <a:cubicBezTo>
                    <a:pt x="64269" y="114931"/>
                    <a:pt x="65010" y="114597"/>
                    <a:pt x="65746" y="114253"/>
                  </a:cubicBezTo>
                  <a:cubicBezTo>
                    <a:pt x="65995" y="114135"/>
                    <a:pt x="66253" y="114026"/>
                    <a:pt x="66508" y="113918"/>
                  </a:cubicBezTo>
                  <a:lnTo>
                    <a:pt x="66834" y="113782"/>
                  </a:lnTo>
                  <a:cubicBezTo>
                    <a:pt x="67183" y="113631"/>
                    <a:pt x="67537" y="113478"/>
                    <a:pt x="67883" y="113321"/>
                  </a:cubicBezTo>
                  <a:lnTo>
                    <a:pt x="68255" y="113146"/>
                  </a:lnTo>
                  <a:cubicBezTo>
                    <a:pt x="68523" y="113018"/>
                    <a:pt x="68789" y="112894"/>
                    <a:pt x="69060" y="112775"/>
                  </a:cubicBezTo>
                  <a:cubicBezTo>
                    <a:pt x="69333" y="112657"/>
                    <a:pt x="69604" y="112542"/>
                    <a:pt x="69874" y="112427"/>
                  </a:cubicBezTo>
                  <a:lnTo>
                    <a:pt x="70208" y="112286"/>
                  </a:lnTo>
                  <a:cubicBezTo>
                    <a:pt x="70936" y="111976"/>
                    <a:pt x="71651" y="111674"/>
                    <a:pt x="72379" y="111406"/>
                  </a:cubicBezTo>
                  <a:cubicBezTo>
                    <a:pt x="72653" y="111303"/>
                    <a:pt x="72923" y="111186"/>
                    <a:pt x="73190" y="111071"/>
                  </a:cubicBezTo>
                  <a:lnTo>
                    <a:pt x="73485" y="110943"/>
                  </a:lnTo>
                  <a:lnTo>
                    <a:pt x="74665" y="110445"/>
                  </a:lnTo>
                  <a:cubicBezTo>
                    <a:pt x="74989" y="110314"/>
                    <a:pt x="75307" y="110190"/>
                    <a:pt x="75631" y="110065"/>
                  </a:cubicBezTo>
                  <a:lnTo>
                    <a:pt x="75918" y="109952"/>
                  </a:lnTo>
                  <a:cubicBezTo>
                    <a:pt x="76219" y="109835"/>
                    <a:pt x="76514" y="109709"/>
                    <a:pt x="76809" y="109582"/>
                  </a:cubicBezTo>
                  <a:lnTo>
                    <a:pt x="77167" y="109429"/>
                  </a:lnTo>
                  <a:cubicBezTo>
                    <a:pt x="78165" y="109014"/>
                    <a:pt x="78999" y="108707"/>
                    <a:pt x="79788" y="108468"/>
                  </a:cubicBezTo>
                  <a:cubicBezTo>
                    <a:pt x="79890" y="108440"/>
                    <a:pt x="79976" y="108330"/>
                    <a:pt x="80015" y="108239"/>
                  </a:cubicBezTo>
                  <a:cubicBezTo>
                    <a:pt x="80040" y="108170"/>
                    <a:pt x="80050" y="108097"/>
                    <a:pt x="80040" y="108025"/>
                  </a:cubicBezTo>
                  <a:cubicBezTo>
                    <a:pt x="80314" y="107912"/>
                    <a:pt x="80593" y="107798"/>
                    <a:pt x="80870" y="107682"/>
                  </a:cubicBezTo>
                  <a:cubicBezTo>
                    <a:pt x="81118" y="107583"/>
                    <a:pt x="81362" y="107484"/>
                    <a:pt x="81611" y="107389"/>
                  </a:cubicBezTo>
                  <a:lnTo>
                    <a:pt x="81982" y="107242"/>
                  </a:lnTo>
                  <a:cubicBezTo>
                    <a:pt x="82218" y="107146"/>
                    <a:pt x="82455" y="107051"/>
                    <a:pt x="82688" y="106951"/>
                  </a:cubicBezTo>
                  <a:lnTo>
                    <a:pt x="83098" y="106781"/>
                  </a:lnTo>
                  <a:cubicBezTo>
                    <a:pt x="83820" y="106489"/>
                    <a:pt x="84545" y="106194"/>
                    <a:pt x="85279" y="105927"/>
                  </a:cubicBezTo>
                  <a:cubicBezTo>
                    <a:pt x="85772" y="105747"/>
                    <a:pt x="86264" y="105559"/>
                    <a:pt x="86752" y="105371"/>
                  </a:cubicBezTo>
                  <a:lnTo>
                    <a:pt x="87294" y="105163"/>
                  </a:lnTo>
                  <a:cubicBezTo>
                    <a:pt x="87562" y="105061"/>
                    <a:pt x="87834" y="104965"/>
                    <a:pt x="88105" y="104868"/>
                  </a:cubicBezTo>
                  <a:cubicBezTo>
                    <a:pt x="88492" y="104735"/>
                    <a:pt x="88876" y="104600"/>
                    <a:pt x="89250" y="104447"/>
                  </a:cubicBezTo>
                  <a:lnTo>
                    <a:pt x="89610" y="104300"/>
                  </a:lnTo>
                  <a:cubicBezTo>
                    <a:pt x="90153" y="104081"/>
                    <a:pt x="90693" y="103863"/>
                    <a:pt x="91238" y="103660"/>
                  </a:cubicBezTo>
                  <a:cubicBezTo>
                    <a:pt x="91905" y="103409"/>
                    <a:pt x="92572" y="103169"/>
                    <a:pt x="93241" y="102933"/>
                  </a:cubicBezTo>
                  <a:lnTo>
                    <a:pt x="93317" y="102899"/>
                  </a:lnTo>
                  <a:lnTo>
                    <a:pt x="93314" y="102889"/>
                  </a:lnTo>
                  <a:lnTo>
                    <a:pt x="93972" y="102687"/>
                  </a:lnTo>
                  <a:cubicBezTo>
                    <a:pt x="94285" y="102585"/>
                    <a:pt x="94598" y="102481"/>
                    <a:pt x="94908" y="102374"/>
                  </a:cubicBezTo>
                  <a:cubicBezTo>
                    <a:pt x="96370" y="101882"/>
                    <a:pt x="97919" y="101391"/>
                    <a:pt x="99649" y="100871"/>
                  </a:cubicBezTo>
                  <a:lnTo>
                    <a:pt x="100563" y="100589"/>
                  </a:lnTo>
                  <a:cubicBezTo>
                    <a:pt x="101064" y="100433"/>
                    <a:pt x="101565" y="100276"/>
                    <a:pt x="102066" y="100130"/>
                  </a:cubicBezTo>
                  <a:cubicBezTo>
                    <a:pt x="102558" y="99986"/>
                    <a:pt x="103040" y="99830"/>
                    <a:pt x="103522" y="99670"/>
                  </a:cubicBezTo>
                  <a:cubicBezTo>
                    <a:pt x="103806" y="99578"/>
                    <a:pt x="104088" y="99485"/>
                    <a:pt x="104373" y="99396"/>
                  </a:cubicBezTo>
                  <a:cubicBezTo>
                    <a:pt x="104775" y="99268"/>
                    <a:pt x="105181" y="99150"/>
                    <a:pt x="105586" y="99031"/>
                  </a:cubicBezTo>
                  <a:cubicBezTo>
                    <a:pt x="105835" y="98961"/>
                    <a:pt x="106081" y="98881"/>
                    <a:pt x="106327" y="98801"/>
                  </a:cubicBezTo>
                  <a:lnTo>
                    <a:pt x="106729" y="98673"/>
                  </a:lnTo>
                  <a:cubicBezTo>
                    <a:pt x="107482" y="98436"/>
                    <a:pt x="108243" y="98217"/>
                    <a:pt x="109002" y="98015"/>
                  </a:cubicBezTo>
                  <a:cubicBezTo>
                    <a:pt x="109417" y="97904"/>
                    <a:pt x="109835" y="97793"/>
                    <a:pt x="110255" y="97693"/>
                  </a:cubicBezTo>
                  <a:cubicBezTo>
                    <a:pt x="110653" y="97600"/>
                    <a:pt x="111052" y="97502"/>
                    <a:pt x="111448" y="97397"/>
                  </a:cubicBezTo>
                  <a:cubicBezTo>
                    <a:pt x="111637" y="97345"/>
                    <a:pt x="111825" y="97300"/>
                    <a:pt x="112013" y="97256"/>
                  </a:cubicBezTo>
                  <a:cubicBezTo>
                    <a:pt x="112203" y="97212"/>
                    <a:pt x="112391" y="97167"/>
                    <a:pt x="112575" y="97115"/>
                  </a:cubicBezTo>
                  <a:cubicBezTo>
                    <a:pt x="112968" y="97005"/>
                    <a:pt x="113361" y="96902"/>
                    <a:pt x="113753" y="96796"/>
                  </a:cubicBezTo>
                  <a:cubicBezTo>
                    <a:pt x="113887" y="96756"/>
                    <a:pt x="114022" y="96719"/>
                    <a:pt x="114157" y="96678"/>
                  </a:cubicBezTo>
                  <a:cubicBezTo>
                    <a:pt x="114287" y="96639"/>
                    <a:pt x="114421" y="96598"/>
                    <a:pt x="114554" y="96564"/>
                  </a:cubicBezTo>
                  <a:lnTo>
                    <a:pt x="114867" y="96476"/>
                  </a:lnTo>
                  <a:cubicBezTo>
                    <a:pt x="115073" y="96415"/>
                    <a:pt x="115281" y="96359"/>
                    <a:pt x="115484" y="96304"/>
                  </a:cubicBezTo>
                  <a:cubicBezTo>
                    <a:pt x="115960" y="96180"/>
                    <a:pt x="116443" y="96083"/>
                    <a:pt x="116923" y="95988"/>
                  </a:cubicBezTo>
                  <a:lnTo>
                    <a:pt x="117266" y="95917"/>
                  </a:lnTo>
                  <a:cubicBezTo>
                    <a:pt x="117878" y="95794"/>
                    <a:pt x="118492" y="95668"/>
                    <a:pt x="119101" y="95535"/>
                  </a:cubicBezTo>
                  <a:cubicBezTo>
                    <a:pt x="119395" y="95468"/>
                    <a:pt x="119687" y="95394"/>
                    <a:pt x="119973" y="95311"/>
                  </a:cubicBezTo>
                  <a:cubicBezTo>
                    <a:pt x="120123" y="95269"/>
                    <a:pt x="120274" y="95222"/>
                    <a:pt x="120424" y="95174"/>
                  </a:cubicBezTo>
                  <a:lnTo>
                    <a:pt x="120510" y="95164"/>
                  </a:lnTo>
                  <a:cubicBezTo>
                    <a:pt x="120646" y="95149"/>
                    <a:pt x="120787" y="95133"/>
                    <a:pt x="120920" y="95106"/>
                  </a:cubicBezTo>
                  <a:cubicBezTo>
                    <a:pt x="121104" y="95072"/>
                    <a:pt x="121280" y="95030"/>
                    <a:pt x="121464" y="94989"/>
                  </a:cubicBezTo>
                  <a:lnTo>
                    <a:pt x="121572" y="94961"/>
                  </a:lnTo>
                  <a:lnTo>
                    <a:pt x="121658" y="94790"/>
                  </a:lnTo>
                  <a:cubicBezTo>
                    <a:pt x="122070" y="93987"/>
                    <a:pt x="122483" y="93182"/>
                    <a:pt x="122932" y="92329"/>
                  </a:cubicBezTo>
                  <a:cubicBezTo>
                    <a:pt x="123033" y="92077"/>
                    <a:pt x="123156" y="91834"/>
                    <a:pt x="123285" y="91588"/>
                  </a:cubicBezTo>
                  <a:lnTo>
                    <a:pt x="123444" y="91272"/>
                  </a:lnTo>
                  <a:lnTo>
                    <a:pt x="123577" y="91007"/>
                  </a:lnTo>
                  <a:lnTo>
                    <a:pt x="123798" y="90566"/>
                  </a:lnTo>
                  <a:cubicBezTo>
                    <a:pt x="124031" y="90090"/>
                    <a:pt x="124265" y="89611"/>
                    <a:pt x="124492" y="89132"/>
                  </a:cubicBezTo>
                  <a:cubicBezTo>
                    <a:pt x="124503" y="89085"/>
                    <a:pt x="124521" y="89041"/>
                    <a:pt x="124547" y="88999"/>
                  </a:cubicBezTo>
                  <a:cubicBezTo>
                    <a:pt x="124651" y="88772"/>
                    <a:pt x="124769" y="88549"/>
                    <a:pt x="124891" y="88327"/>
                  </a:cubicBezTo>
                  <a:cubicBezTo>
                    <a:pt x="124946" y="88222"/>
                    <a:pt x="124996" y="88117"/>
                    <a:pt x="125048" y="88012"/>
                  </a:cubicBezTo>
                  <a:cubicBezTo>
                    <a:pt x="125447" y="87204"/>
                    <a:pt x="125855" y="86406"/>
                    <a:pt x="126270" y="85607"/>
                  </a:cubicBezTo>
                  <a:lnTo>
                    <a:pt x="126596" y="84994"/>
                  </a:lnTo>
                  <a:lnTo>
                    <a:pt x="126673" y="84824"/>
                  </a:lnTo>
                  <a:lnTo>
                    <a:pt x="126753" y="84658"/>
                  </a:lnTo>
                  <a:lnTo>
                    <a:pt x="127014" y="84106"/>
                  </a:lnTo>
                  <a:cubicBezTo>
                    <a:pt x="127279" y="83547"/>
                    <a:pt x="127542" y="82993"/>
                    <a:pt x="127800" y="82427"/>
                  </a:cubicBezTo>
                  <a:cubicBezTo>
                    <a:pt x="127978" y="82028"/>
                    <a:pt x="128152" y="81627"/>
                    <a:pt x="128326" y="81227"/>
                  </a:cubicBezTo>
                  <a:cubicBezTo>
                    <a:pt x="128498" y="80827"/>
                    <a:pt x="128671" y="80423"/>
                    <a:pt x="128854" y="80029"/>
                  </a:cubicBezTo>
                  <a:cubicBezTo>
                    <a:pt x="128894" y="79930"/>
                    <a:pt x="129012" y="79860"/>
                    <a:pt x="129109" y="79833"/>
                  </a:cubicBezTo>
                  <a:cubicBezTo>
                    <a:pt x="129143" y="79827"/>
                    <a:pt x="129178" y="79822"/>
                    <a:pt x="129214" y="79821"/>
                  </a:cubicBezTo>
                  <a:cubicBezTo>
                    <a:pt x="129217" y="79820"/>
                    <a:pt x="129221" y="79820"/>
                    <a:pt x="129224" y="79820"/>
                  </a:cubicBezTo>
                  <a:cubicBezTo>
                    <a:pt x="129255" y="79820"/>
                    <a:pt x="129286" y="79827"/>
                    <a:pt x="129314" y="79839"/>
                  </a:cubicBezTo>
                  <a:lnTo>
                    <a:pt x="129361" y="79738"/>
                  </a:lnTo>
                  <a:cubicBezTo>
                    <a:pt x="129582" y="79285"/>
                    <a:pt x="129801" y="78831"/>
                    <a:pt x="130037" y="78386"/>
                  </a:cubicBezTo>
                  <a:lnTo>
                    <a:pt x="130393" y="77713"/>
                  </a:lnTo>
                  <a:lnTo>
                    <a:pt x="130747" y="77035"/>
                  </a:lnTo>
                  <a:cubicBezTo>
                    <a:pt x="130823" y="76891"/>
                    <a:pt x="130900" y="76752"/>
                    <a:pt x="130980" y="76602"/>
                  </a:cubicBezTo>
                  <a:cubicBezTo>
                    <a:pt x="131088" y="76390"/>
                    <a:pt x="131198" y="76177"/>
                    <a:pt x="131309" y="75966"/>
                  </a:cubicBezTo>
                  <a:cubicBezTo>
                    <a:pt x="131735" y="75149"/>
                    <a:pt x="132164" y="74333"/>
                    <a:pt x="132599" y="73520"/>
                  </a:cubicBezTo>
                  <a:cubicBezTo>
                    <a:pt x="132940" y="72885"/>
                    <a:pt x="133299" y="72255"/>
                    <a:pt x="133656" y="71626"/>
                  </a:cubicBezTo>
                  <a:cubicBezTo>
                    <a:pt x="133709" y="71515"/>
                    <a:pt x="133764" y="71407"/>
                    <a:pt x="133822" y="71299"/>
                  </a:cubicBezTo>
                  <a:cubicBezTo>
                    <a:pt x="133895" y="71148"/>
                    <a:pt x="133969" y="70998"/>
                    <a:pt x="134049" y="70851"/>
                  </a:cubicBezTo>
                  <a:lnTo>
                    <a:pt x="134332" y="70326"/>
                  </a:lnTo>
                  <a:lnTo>
                    <a:pt x="134774" y="69522"/>
                  </a:lnTo>
                  <a:cubicBezTo>
                    <a:pt x="134941" y="69205"/>
                    <a:pt x="135131" y="68903"/>
                    <a:pt x="135315" y="68596"/>
                  </a:cubicBezTo>
                  <a:lnTo>
                    <a:pt x="135462" y="68360"/>
                  </a:lnTo>
                  <a:cubicBezTo>
                    <a:pt x="135569" y="68101"/>
                    <a:pt x="135680" y="67845"/>
                    <a:pt x="135794" y="67590"/>
                  </a:cubicBezTo>
                  <a:cubicBezTo>
                    <a:pt x="136140" y="66811"/>
                    <a:pt x="136522" y="66003"/>
                    <a:pt x="136931" y="65183"/>
                  </a:cubicBezTo>
                  <a:lnTo>
                    <a:pt x="137249" y="64544"/>
                  </a:lnTo>
                  <a:lnTo>
                    <a:pt x="137567" y="63909"/>
                  </a:lnTo>
                  <a:cubicBezTo>
                    <a:pt x="137747" y="63552"/>
                    <a:pt x="137935" y="63204"/>
                    <a:pt x="138123" y="62849"/>
                  </a:cubicBezTo>
                  <a:lnTo>
                    <a:pt x="138199" y="62712"/>
                  </a:lnTo>
                  <a:lnTo>
                    <a:pt x="138303" y="62517"/>
                  </a:lnTo>
                  <a:cubicBezTo>
                    <a:pt x="138378" y="62373"/>
                    <a:pt x="138451" y="62230"/>
                    <a:pt x="138534" y="62092"/>
                  </a:cubicBezTo>
                  <a:lnTo>
                    <a:pt x="138691" y="61820"/>
                  </a:lnTo>
                  <a:lnTo>
                    <a:pt x="138852" y="61552"/>
                  </a:lnTo>
                  <a:cubicBezTo>
                    <a:pt x="138982" y="61327"/>
                    <a:pt x="139114" y="61103"/>
                    <a:pt x="139247" y="60876"/>
                  </a:cubicBezTo>
                  <a:lnTo>
                    <a:pt x="139295" y="60790"/>
                  </a:lnTo>
                  <a:cubicBezTo>
                    <a:pt x="139325" y="60744"/>
                    <a:pt x="139353" y="60696"/>
                    <a:pt x="139381" y="60652"/>
                  </a:cubicBezTo>
                  <a:lnTo>
                    <a:pt x="139590" y="60220"/>
                  </a:lnTo>
                  <a:cubicBezTo>
                    <a:pt x="139781" y="59822"/>
                    <a:pt x="139973" y="59423"/>
                    <a:pt x="140174" y="59028"/>
                  </a:cubicBezTo>
                  <a:lnTo>
                    <a:pt x="140407" y="58567"/>
                  </a:lnTo>
                  <a:lnTo>
                    <a:pt x="141126" y="57151"/>
                  </a:lnTo>
                  <a:cubicBezTo>
                    <a:pt x="141147" y="57068"/>
                    <a:pt x="141177" y="56988"/>
                    <a:pt x="141215" y="56910"/>
                  </a:cubicBezTo>
                  <a:lnTo>
                    <a:pt x="141246" y="56829"/>
                  </a:lnTo>
                  <a:cubicBezTo>
                    <a:pt x="141285" y="56739"/>
                    <a:pt x="141323" y="56650"/>
                    <a:pt x="141368" y="56561"/>
                  </a:cubicBezTo>
                  <a:cubicBezTo>
                    <a:pt x="141492" y="56278"/>
                    <a:pt x="141622" y="55996"/>
                    <a:pt x="141753" y="55715"/>
                  </a:cubicBezTo>
                  <a:cubicBezTo>
                    <a:pt x="141999" y="55188"/>
                    <a:pt x="142264" y="54665"/>
                    <a:pt x="142539" y="54150"/>
                  </a:cubicBezTo>
                  <a:cubicBezTo>
                    <a:pt x="143105" y="53080"/>
                    <a:pt x="143670" y="52014"/>
                    <a:pt x="144262" y="50937"/>
                  </a:cubicBezTo>
                  <a:cubicBezTo>
                    <a:pt x="144647" y="50236"/>
                    <a:pt x="145034" y="49525"/>
                    <a:pt x="145439" y="48833"/>
                  </a:cubicBezTo>
                  <a:cubicBezTo>
                    <a:pt x="145669" y="48437"/>
                    <a:pt x="145902" y="48044"/>
                    <a:pt x="146139" y="47655"/>
                  </a:cubicBezTo>
                  <a:cubicBezTo>
                    <a:pt x="146247" y="47477"/>
                    <a:pt x="146363" y="47300"/>
                    <a:pt x="146477" y="47125"/>
                  </a:cubicBezTo>
                  <a:lnTo>
                    <a:pt x="146544" y="47013"/>
                  </a:lnTo>
                  <a:cubicBezTo>
                    <a:pt x="146590" y="46935"/>
                    <a:pt x="146638" y="46858"/>
                    <a:pt x="146692" y="46786"/>
                  </a:cubicBezTo>
                  <a:cubicBezTo>
                    <a:pt x="146851" y="46425"/>
                    <a:pt x="147014" y="46062"/>
                    <a:pt x="147180" y="45700"/>
                  </a:cubicBezTo>
                  <a:cubicBezTo>
                    <a:pt x="147301" y="45438"/>
                    <a:pt x="147426" y="45183"/>
                    <a:pt x="147551" y="44926"/>
                  </a:cubicBezTo>
                  <a:lnTo>
                    <a:pt x="147695" y="44637"/>
                  </a:lnTo>
                  <a:cubicBezTo>
                    <a:pt x="147902" y="44200"/>
                    <a:pt x="148113" y="43762"/>
                    <a:pt x="148323" y="43328"/>
                  </a:cubicBezTo>
                  <a:cubicBezTo>
                    <a:pt x="148525" y="42918"/>
                    <a:pt x="148735" y="42511"/>
                    <a:pt x="148949" y="42105"/>
                  </a:cubicBezTo>
                  <a:cubicBezTo>
                    <a:pt x="149305" y="41429"/>
                    <a:pt x="149707" y="40723"/>
                    <a:pt x="150260" y="39818"/>
                  </a:cubicBezTo>
                  <a:lnTo>
                    <a:pt x="150365" y="39639"/>
                  </a:lnTo>
                  <a:lnTo>
                    <a:pt x="150470" y="39464"/>
                  </a:lnTo>
                  <a:cubicBezTo>
                    <a:pt x="150548" y="39285"/>
                    <a:pt x="150626" y="39110"/>
                    <a:pt x="150709" y="38935"/>
                  </a:cubicBezTo>
                  <a:lnTo>
                    <a:pt x="150878" y="38562"/>
                  </a:lnTo>
                  <a:lnTo>
                    <a:pt x="150978" y="38340"/>
                  </a:lnTo>
                  <a:cubicBezTo>
                    <a:pt x="151116" y="38026"/>
                    <a:pt x="151252" y="37716"/>
                    <a:pt x="151406" y="37414"/>
                  </a:cubicBezTo>
                  <a:cubicBezTo>
                    <a:pt x="151744" y="36736"/>
                    <a:pt x="152104" y="36073"/>
                    <a:pt x="152466" y="35406"/>
                  </a:cubicBezTo>
                  <a:lnTo>
                    <a:pt x="152610" y="35144"/>
                  </a:lnTo>
                  <a:cubicBezTo>
                    <a:pt x="152730" y="34906"/>
                    <a:pt x="152854" y="34674"/>
                    <a:pt x="152979" y="34436"/>
                  </a:cubicBezTo>
                  <a:lnTo>
                    <a:pt x="153166" y="34089"/>
                  </a:lnTo>
                  <a:cubicBezTo>
                    <a:pt x="153601" y="33272"/>
                    <a:pt x="154046" y="32457"/>
                    <a:pt x="154497" y="31646"/>
                  </a:cubicBezTo>
                  <a:cubicBezTo>
                    <a:pt x="154561" y="31532"/>
                    <a:pt x="154626" y="31422"/>
                    <a:pt x="154694" y="31314"/>
                  </a:cubicBezTo>
                  <a:lnTo>
                    <a:pt x="154791" y="31161"/>
                  </a:lnTo>
                  <a:lnTo>
                    <a:pt x="154880" y="31008"/>
                  </a:lnTo>
                  <a:cubicBezTo>
                    <a:pt x="154958" y="30876"/>
                    <a:pt x="155037" y="30741"/>
                    <a:pt x="155118" y="30615"/>
                  </a:cubicBezTo>
                  <a:lnTo>
                    <a:pt x="155392" y="30189"/>
                  </a:lnTo>
                  <a:lnTo>
                    <a:pt x="155459" y="30046"/>
                  </a:lnTo>
                  <a:cubicBezTo>
                    <a:pt x="155524" y="29908"/>
                    <a:pt x="155588" y="29774"/>
                    <a:pt x="155655" y="29638"/>
                  </a:cubicBezTo>
                  <a:lnTo>
                    <a:pt x="155707" y="29537"/>
                  </a:lnTo>
                  <a:cubicBezTo>
                    <a:pt x="155854" y="29202"/>
                    <a:pt x="156004" y="28864"/>
                    <a:pt x="156155" y="28529"/>
                  </a:cubicBezTo>
                  <a:lnTo>
                    <a:pt x="156263" y="28277"/>
                  </a:lnTo>
                  <a:lnTo>
                    <a:pt x="156371" y="28028"/>
                  </a:lnTo>
                  <a:lnTo>
                    <a:pt x="156371" y="27893"/>
                  </a:lnTo>
                  <a:cubicBezTo>
                    <a:pt x="156367" y="27789"/>
                    <a:pt x="156374" y="27682"/>
                    <a:pt x="156386" y="27577"/>
                  </a:cubicBezTo>
                  <a:cubicBezTo>
                    <a:pt x="156416" y="27389"/>
                    <a:pt x="156527" y="27236"/>
                    <a:pt x="156685" y="27169"/>
                  </a:cubicBezTo>
                  <a:cubicBezTo>
                    <a:pt x="156740" y="27145"/>
                    <a:pt x="156800" y="27133"/>
                    <a:pt x="156859" y="27133"/>
                  </a:cubicBezTo>
                  <a:cubicBezTo>
                    <a:pt x="156973" y="27136"/>
                    <a:pt x="157085" y="27172"/>
                    <a:pt x="157179" y="27239"/>
                  </a:cubicBezTo>
                  <a:cubicBezTo>
                    <a:pt x="157274" y="27313"/>
                    <a:pt x="157357" y="27402"/>
                    <a:pt x="157421" y="27504"/>
                  </a:cubicBezTo>
                  <a:lnTo>
                    <a:pt x="157489" y="27565"/>
                  </a:lnTo>
                  <a:cubicBezTo>
                    <a:pt x="157529" y="27605"/>
                    <a:pt x="157567" y="27648"/>
                    <a:pt x="157604" y="27693"/>
                  </a:cubicBezTo>
                  <a:cubicBezTo>
                    <a:pt x="157639" y="27727"/>
                    <a:pt x="157670" y="27767"/>
                    <a:pt x="157697" y="27807"/>
                  </a:cubicBezTo>
                  <a:lnTo>
                    <a:pt x="157808" y="27992"/>
                  </a:lnTo>
                  <a:cubicBezTo>
                    <a:pt x="157860" y="28088"/>
                    <a:pt x="157849" y="28219"/>
                    <a:pt x="157799" y="28337"/>
                  </a:cubicBezTo>
                  <a:cubicBezTo>
                    <a:pt x="157860" y="28493"/>
                    <a:pt x="157933" y="28647"/>
                    <a:pt x="158015" y="28794"/>
                  </a:cubicBezTo>
                  <a:lnTo>
                    <a:pt x="158113" y="28957"/>
                  </a:lnTo>
                  <a:cubicBezTo>
                    <a:pt x="158138" y="28999"/>
                    <a:pt x="158149" y="29049"/>
                    <a:pt x="158146" y="29097"/>
                  </a:cubicBezTo>
                  <a:cubicBezTo>
                    <a:pt x="158156" y="29169"/>
                    <a:pt x="158146" y="29241"/>
                    <a:pt x="158121" y="29307"/>
                  </a:cubicBezTo>
                  <a:cubicBezTo>
                    <a:pt x="158076" y="29423"/>
                    <a:pt x="157993" y="29522"/>
                    <a:pt x="157900" y="29630"/>
                  </a:cubicBezTo>
                  <a:cubicBezTo>
                    <a:pt x="157716" y="29857"/>
                    <a:pt x="157535" y="30084"/>
                    <a:pt x="157360" y="30317"/>
                  </a:cubicBezTo>
                  <a:cubicBezTo>
                    <a:pt x="157060" y="30716"/>
                    <a:pt x="156798" y="31141"/>
                    <a:pt x="156530" y="31577"/>
                  </a:cubicBezTo>
                  <a:cubicBezTo>
                    <a:pt x="156389" y="31808"/>
                    <a:pt x="156250" y="32038"/>
                    <a:pt x="156112" y="32265"/>
                  </a:cubicBezTo>
                  <a:lnTo>
                    <a:pt x="156032" y="32442"/>
                  </a:lnTo>
                  <a:cubicBezTo>
                    <a:pt x="155863" y="32814"/>
                    <a:pt x="155690" y="33185"/>
                    <a:pt x="155508" y="33549"/>
                  </a:cubicBezTo>
                  <a:lnTo>
                    <a:pt x="155439" y="33693"/>
                  </a:lnTo>
                  <a:lnTo>
                    <a:pt x="155365" y="33823"/>
                  </a:lnTo>
                  <a:cubicBezTo>
                    <a:pt x="155417" y="33887"/>
                    <a:pt x="155452" y="33962"/>
                    <a:pt x="155467" y="34043"/>
                  </a:cubicBezTo>
                  <a:cubicBezTo>
                    <a:pt x="155483" y="34155"/>
                    <a:pt x="155447" y="34242"/>
                    <a:pt x="155391" y="34344"/>
                  </a:cubicBezTo>
                  <a:cubicBezTo>
                    <a:pt x="155225" y="34651"/>
                    <a:pt x="155046" y="34947"/>
                    <a:pt x="154864" y="35244"/>
                  </a:cubicBezTo>
                  <a:cubicBezTo>
                    <a:pt x="154750" y="35440"/>
                    <a:pt x="154631" y="35631"/>
                    <a:pt x="154520" y="35822"/>
                  </a:cubicBezTo>
                  <a:cubicBezTo>
                    <a:pt x="154276" y="36246"/>
                    <a:pt x="154041" y="36671"/>
                    <a:pt x="153808" y="37093"/>
                  </a:cubicBezTo>
                  <a:lnTo>
                    <a:pt x="153662" y="37349"/>
                  </a:lnTo>
                  <a:cubicBezTo>
                    <a:pt x="153080" y="38427"/>
                    <a:pt x="152505" y="39514"/>
                    <a:pt x="151941" y="40608"/>
                  </a:cubicBezTo>
                  <a:lnTo>
                    <a:pt x="151901" y="40691"/>
                  </a:lnTo>
                  <a:lnTo>
                    <a:pt x="151855" y="40774"/>
                  </a:lnTo>
                  <a:lnTo>
                    <a:pt x="151536" y="41441"/>
                  </a:lnTo>
                  <a:lnTo>
                    <a:pt x="151431" y="41665"/>
                  </a:lnTo>
                  <a:cubicBezTo>
                    <a:pt x="151252" y="42036"/>
                    <a:pt x="151072" y="42409"/>
                    <a:pt x="150897" y="42780"/>
                  </a:cubicBezTo>
                  <a:cubicBezTo>
                    <a:pt x="150814" y="42955"/>
                    <a:pt x="150736" y="43127"/>
                    <a:pt x="150654" y="43304"/>
                  </a:cubicBezTo>
                  <a:cubicBezTo>
                    <a:pt x="150574" y="43480"/>
                    <a:pt x="150495" y="43655"/>
                    <a:pt x="150412" y="43827"/>
                  </a:cubicBezTo>
                  <a:cubicBezTo>
                    <a:pt x="150338" y="43981"/>
                    <a:pt x="150203" y="44079"/>
                    <a:pt x="150062" y="44079"/>
                  </a:cubicBezTo>
                  <a:cubicBezTo>
                    <a:pt x="150092" y="44142"/>
                    <a:pt x="150103" y="44212"/>
                    <a:pt x="150095" y="44281"/>
                  </a:cubicBezTo>
                  <a:cubicBezTo>
                    <a:pt x="150083" y="44432"/>
                    <a:pt x="150000" y="44565"/>
                    <a:pt x="149901" y="44728"/>
                  </a:cubicBezTo>
                  <a:cubicBezTo>
                    <a:pt x="149480" y="45501"/>
                    <a:pt x="149053" y="46270"/>
                    <a:pt x="148620" y="47035"/>
                  </a:cubicBezTo>
                  <a:cubicBezTo>
                    <a:pt x="148259" y="47684"/>
                    <a:pt x="147905" y="48336"/>
                    <a:pt x="147546" y="48985"/>
                  </a:cubicBezTo>
                  <a:lnTo>
                    <a:pt x="147247" y="49534"/>
                  </a:lnTo>
                  <a:cubicBezTo>
                    <a:pt x="147069" y="49866"/>
                    <a:pt x="146890" y="50201"/>
                    <a:pt x="146718" y="50533"/>
                  </a:cubicBezTo>
                  <a:cubicBezTo>
                    <a:pt x="146713" y="50566"/>
                    <a:pt x="146704" y="50599"/>
                    <a:pt x="146688" y="50629"/>
                  </a:cubicBezTo>
                  <a:cubicBezTo>
                    <a:pt x="146433" y="51200"/>
                    <a:pt x="146136" y="51765"/>
                    <a:pt x="145845" y="52312"/>
                  </a:cubicBezTo>
                  <a:lnTo>
                    <a:pt x="145654" y="52675"/>
                  </a:lnTo>
                  <a:lnTo>
                    <a:pt x="145589" y="52800"/>
                  </a:lnTo>
                  <a:lnTo>
                    <a:pt x="145530" y="52918"/>
                  </a:lnTo>
                  <a:cubicBezTo>
                    <a:pt x="145525" y="52958"/>
                    <a:pt x="145514" y="52997"/>
                    <a:pt x="145497" y="53033"/>
                  </a:cubicBezTo>
                  <a:cubicBezTo>
                    <a:pt x="145401" y="53234"/>
                    <a:pt x="145287" y="53425"/>
                    <a:pt x="145146" y="53660"/>
                  </a:cubicBezTo>
                  <a:lnTo>
                    <a:pt x="144791" y="54358"/>
                  </a:lnTo>
                  <a:cubicBezTo>
                    <a:pt x="144418" y="55108"/>
                    <a:pt x="144050" y="55858"/>
                    <a:pt x="143684" y="56613"/>
                  </a:cubicBezTo>
                  <a:cubicBezTo>
                    <a:pt x="143278" y="57441"/>
                    <a:pt x="142874" y="58267"/>
                    <a:pt x="142461" y="59088"/>
                  </a:cubicBezTo>
                  <a:cubicBezTo>
                    <a:pt x="142065" y="59872"/>
                    <a:pt x="141681" y="60665"/>
                    <a:pt x="141306" y="61460"/>
                  </a:cubicBezTo>
                  <a:cubicBezTo>
                    <a:pt x="141104" y="61881"/>
                    <a:pt x="140902" y="62304"/>
                    <a:pt x="140701" y="62722"/>
                  </a:cubicBezTo>
                  <a:lnTo>
                    <a:pt x="140178" y="63804"/>
                  </a:lnTo>
                  <a:cubicBezTo>
                    <a:pt x="140119" y="63921"/>
                    <a:pt x="140048" y="63995"/>
                    <a:pt x="139950" y="64037"/>
                  </a:cubicBezTo>
                  <a:cubicBezTo>
                    <a:pt x="139901" y="64059"/>
                    <a:pt x="139846" y="64070"/>
                    <a:pt x="139792" y="64070"/>
                  </a:cubicBezTo>
                  <a:cubicBezTo>
                    <a:pt x="139738" y="64068"/>
                    <a:pt x="139687" y="64059"/>
                    <a:pt x="139637" y="64040"/>
                  </a:cubicBezTo>
                  <a:cubicBezTo>
                    <a:pt x="139604" y="64028"/>
                    <a:pt x="139568" y="64009"/>
                    <a:pt x="139519" y="64009"/>
                  </a:cubicBezTo>
                  <a:lnTo>
                    <a:pt x="139510" y="64009"/>
                  </a:lnTo>
                  <a:cubicBezTo>
                    <a:pt x="139593" y="64073"/>
                    <a:pt x="139644" y="64167"/>
                    <a:pt x="139657" y="64270"/>
                  </a:cubicBezTo>
                  <a:cubicBezTo>
                    <a:pt x="139666" y="64360"/>
                    <a:pt x="139677" y="64443"/>
                    <a:pt x="139638" y="64524"/>
                  </a:cubicBezTo>
                  <a:cubicBezTo>
                    <a:pt x="139596" y="64618"/>
                    <a:pt x="139549" y="64709"/>
                    <a:pt x="139494" y="64796"/>
                  </a:cubicBezTo>
                  <a:cubicBezTo>
                    <a:pt x="139172" y="65390"/>
                    <a:pt x="138843" y="65982"/>
                    <a:pt x="138523" y="66613"/>
                  </a:cubicBezTo>
                  <a:cubicBezTo>
                    <a:pt x="138536" y="66697"/>
                    <a:pt x="138548" y="66794"/>
                    <a:pt x="138508" y="66887"/>
                  </a:cubicBezTo>
                  <a:cubicBezTo>
                    <a:pt x="138480" y="66957"/>
                    <a:pt x="138447" y="67024"/>
                    <a:pt x="138409" y="67088"/>
                  </a:cubicBezTo>
                  <a:lnTo>
                    <a:pt x="138403" y="67085"/>
                  </a:lnTo>
                  <a:lnTo>
                    <a:pt x="138342" y="67193"/>
                  </a:lnTo>
                  <a:lnTo>
                    <a:pt x="138268" y="67322"/>
                  </a:lnTo>
                  <a:lnTo>
                    <a:pt x="138195" y="67449"/>
                  </a:lnTo>
                  <a:cubicBezTo>
                    <a:pt x="138102" y="67608"/>
                    <a:pt x="138010" y="67771"/>
                    <a:pt x="137921" y="67936"/>
                  </a:cubicBezTo>
                  <a:cubicBezTo>
                    <a:pt x="137770" y="68200"/>
                    <a:pt x="137625" y="68462"/>
                    <a:pt x="137478" y="68726"/>
                  </a:cubicBezTo>
                  <a:cubicBezTo>
                    <a:pt x="137269" y="69100"/>
                    <a:pt x="137061" y="69476"/>
                    <a:pt x="136854" y="69850"/>
                  </a:cubicBezTo>
                  <a:lnTo>
                    <a:pt x="136413" y="70643"/>
                  </a:lnTo>
                  <a:cubicBezTo>
                    <a:pt x="135970" y="71465"/>
                    <a:pt x="135519" y="72290"/>
                    <a:pt x="135060" y="73112"/>
                  </a:cubicBezTo>
                  <a:cubicBezTo>
                    <a:pt x="135060" y="73115"/>
                    <a:pt x="135054" y="73121"/>
                    <a:pt x="135049" y="73126"/>
                  </a:cubicBezTo>
                  <a:cubicBezTo>
                    <a:pt x="135054" y="73123"/>
                    <a:pt x="135057" y="73119"/>
                    <a:pt x="135060" y="73115"/>
                  </a:cubicBezTo>
                  <a:lnTo>
                    <a:pt x="135060" y="73115"/>
                  </a:lnTo>
                  <a:lnTo>
                    <a:pt x="134954" y="73315"/>
                  </a:lnTo>
                  <a:cubicBezTo>
                    <a:pt x="134924" y="73386"/>
                    <a:pt x="134882" y="73450"/>
                    <a:pt x="134830" y="73508"/>
                  </a:cubicBezTo>
                  <a:cubicBezTo>
                    <a:pt x="134774" y="73574"/>
                    <a:pt x="134702" y="73625"/>
                    <a:pt x="134619" y="73658"/>
                  </a:cubicBezTo>
                  <a:cubicBezTo>
                    <a:pt x="134592" y="73669"/>
                    <a:pt x="134564" y="73678"/>
                    <a:pt x="134536" y="73683"/>
                  </a:cubicBezTo>
                  <a:cubicBezTo>
                    <a:pt x="134428" y="73874"/>
                    <a:pt x="134315" y="74065"/>
                    <a:pt x="134204" y="74255"/>
                  </a:cubicBezTo>
                  <a:lnTo>
                    <a:pt x="134010" y="74587"/>
                  </a:lnTo>
                  <a:lnTo>
                    <a:pt x="133814" y="74917"/>
                  </a:lnTo>
                  <a:lnTo>
                    <a:pt x="133568" y="75449"/>
                  </a:lnTo>
                  <a:cubicBezTo>
                    <a:pt x="133540" y="75612"/>
                    <a:pt x="133460" y="75765"/>
                    <a:pt x="133379" y="75913"/>
                  </a:cubicBezTo>
                  <a:lnTo>
                    <a:pt x="133311" y="76044"/>
                  </a:lnTo>
                  <a:lnTo>
                    <a:pt x="133072" y="76545"/>
                  </a:lnTo>
                  <a:lnTo>
                    <a:pt x="132893" y="76933"/>
                  </a:lnTo>
                  <a:cubicBezTo>
                    <a:pt x="132791" y="77154"/>
                    <a:pt x="132690" y="77375"/>
                    <a:pt x="132585" y="77593"/>
                  </a:cubicBezTo>
                  <a:lnTo>
                    <a:pt x="132533" y="77701"/>
                  </a:lnTo>
                  <a:lnTo>
                    <a:pt x="132253" y="78313"/>
                  </a:lnTo>
                  <a:lnTo>
                    <a:pt x="131976" y="78922"/>
                  </a:lnTo>
                  <a:cubicBezTo>
                    <a:pt x="131580" y="79791"/>
                    <a:pt x="131188" y="80660"/>
                    <a:pt x="130801" y="81527"/>
                  </a:cubicBezTo>
                  <a:cubicBezTo>
                    <a:pt x="130560" y="82055"/>
                    <a:pt x="130305" y="82576"/>
                    <a:pt x="130050" y="83096"/>
                  </a:cubicBezTo>
                  <a:lnTo>
                    <a:pt x="129680" y="83849"/>
                  </a:lnTo>
                  <a:cubicBezTo>
                    <a:pt x="129621" y="83968"/>
                    <a:pt x="129552" y="84042"/>
                    <a:pt x="129457" y="84079"/>
                  </a:cubicBezTo>
                  <a:cubicBezTo>
                    <a:pt x="129402" y="84103"/>
                    <a:pt x="129345" y="84115"/>
                    <a:pt x="129286" y="84115"/>
                  </a:cubicBezTo>
                  <a:cubicBezTo>
                    <a:pt x="129283" y="84115"/>
                    <a:pt x="129280" y="84115"/>
                    <a:pt x="129277" y="84115"/>
                  </a:cubicBezTo>
                  <a:cubicBezTo>
                    <a:pt x="129250" y="84115"/>
                    <a:pt x="129223" y="84109"/>
                    <a:pt x="129198" y="84100"/>
                  </a:cubicBezTo>
                  <a:lnTo>
                    <a:pt x="129121" y="84231"/>
                  </a:lnTo>
                  <a:cubicBezTo>
                    <a:pt x="128818" y="84749"/>
                    <a:pt x="128520" y="85271"/>
                    <a:pt x="128218" y="85790"/>
                  </a:cubicBezTo>
                  <a:cubicBezTo>
                    <a:pt x="128052" y="86082"/>
                    <a:pt x="127888" y="86371"/>
                    <a:pt x="127725" y="86656"/>
                  </a:cubicBezTo>
                  <a:cubicBezTo>
                    <a:pt x="127778" y="86778"/>
                    <a:pt x="127770" y="86918"/>
                    <a:pt x="127703" y="87034"/>
                  </a:cubicBezTo>
                  <a:cubicBezTo>
                    <a:pt x="126908" y="88476"/>
                    <a:pt x="126289" y="89661"/>
                    <a:pt x="125755" y="90766"/>
                  </a:cubicBezTo>
                  <a:lnTo>
                    <a:pt x="125423" y="91464"/>
                  </a:lnTo>
                  <a:cubicBezTo>
                    <a:pt x="125257" y="91817"/>
                    <a:pt x="125087" y="92167"/>
                    <a:pt x="124916" y="92515"/>
                  </a:cubicBezTo>
                  <a:lnTo>
                    <a:pt x="124764" y="92825"/>
                  </a:lnTo>
                  <a:lnTo>
                    <a:pt x="124456" y="93445"/>
                  </a:lnTo>
                  <a:lnTo>
                    <a:pt x="124305" y="93743"/>
                  </a:lnTo>
                  <a:lnTo>
                    <a:pt x="124155" y="94035"/>
                  </a:lnTo>
                  <a:lnTo>
                    <a:pt x="124085" y="94173"/>
                  </a:lnTo>
                  <a:lnTo>
                    <a:pt x="124074" y="94192"/>
                  </a:lnTo>
                  <a:cubicBezTo>
                    <a:pt x="124268" y="94139"/>
                    <a:pt x="124462" y="94090"/>
                    <a:pt x="124656" y="94045"/>
                  </a:cubicBezTo>
                  <a:lnTo>
                    <a:pt x="124893" y="93991"/>
                  </a:lnTo>
                  <a:cubicBezTo>
                    <a:pt x="125141" y="93934"/>
                    <a:pt x="125390" y="93876"/>
                    <a:pt x="125633" y="93802"/>
                  </a:cubicBezTo>
                  <a:lnTo>
                    <a:pt x="126702" y="93470"/>
                  </a:lnTo>
                  <a:cubicBezTo>
                    <a:pt x="127045" y="93361"/>
                    <a:pt x="127387" y="93257"/>
                    <a:pt x="127731" y="93163"/>
                  </a:cubicBezTo>
                  <a:cubicBezTo>
                    <a:pt x="128038" y="93083"/>
                    <a:pt x="128348" y="93016"/>
                    <a:pt x="128656" y="92952"/>
                  </a:cubicBezTo>
                  <a:cubicBezTo>
                    <a:pt x="129009" y="92886"/>
                    <a:pt x="129356" y="92816"/>
                    <a:pt x="129712" y="92742"/>
                  </a:cubicBezTo>
                  <a:cubicBezTo>
                    <a:pt x="130332" y="92618"/>
                    <a:pt x="130950" y="92484"/>
                    <a:pt x="131569" y="92349"/>
                  </a:cubicBezTo>
                  <a:lnTo>
                    <a:pt x="132361" y="92180"/>
                  </a:lnTo>
                  <a:lnTo>
                    <a:pt x="132450" y="92150"/>
                  </a:lnTo>
                  <a:lnTo>
                    <a:pt x="132450" y="92146"/>
                  </a:lnTo>
                  <a:lnTo>
                    <a:pt x="132824" y="92094"/>
                  </a:lnTo>
                  <a:cubicBezTo>
                    <a:pt x="133463" y="91972"/>
                    <a:pt x="134121" y="91848"/>
                    <a:pt x="134759" y="91688"/>
                  </a:cubicBezTo>
                  <a:cubicBezTo>
                    <a:pt x="135165" y="91588"/>
                    <a:pt x="135564" y="91477"/>
                    <a:pt x="135960" y="91366"/>
                  </a:cubicBezTo>
                  <a:cubicBezTo>
                    <a:pt x="136075" y="91394"/>
                    <a:pt x="136198" y="91399"/>
                    <a:pt x="136325" y="91400"/>
                  </a:cubicBezTo>
                  <a:lnTo>
                    <a:pt x="136427" y="91403"/>
                  </a:lnTo>
                  <a:lnTo>
                    <a:pt x="136569" y="91407"/>
                  </a:lnTo>
                  <a:lnTo>
                    <a:pt x="136713" y="91403"/>
                  </a:lnTo>
                  <a:lnTo>
                    <a:pt x="136861" y="91403"/>
                  </a:lnTo>
                  <a:cubicBezTo>
                    <a:pt x="137142" y="91403"/>
                    <a:pt x="137377" y="91385"/>
                    <a:pt x="137607" y="91364"/>
                  </a:cubicBezTo>
                  <a:lnTo>
                    <a:pt x="137936" y="91339"/>
                  </a:lnTo>
                  <a:cubicBezTo>
                    <a:pt x="138397" y="91300"/>
                    <a:pt x="138852" y="91263"/>
                    <a:pt x="139309" y="91214"/>
                  </a:cubicBezTo>
                  <a:lnTo>
                    <a:pt x="139583" y="91183"/>
                  </a:lnTo>
                  <a:cubicBezTo>
                    <a:pt x="140003" y="91137"/>
                    <a:pt x="140423" y="91090"/>
                    <a:pt x="140845" y="91032"/>
                  </a:cubicBezTo>
                  <a:cubicBezTo>
                    <a:pt x="141099" y="90998"/>
                    <a:pt x="141356" y="90959"/>
                    <a:pt x="141608" y="90907"/>
                  </a:cubicBezTo>
                  <a:cubicBezTo>
                    <a:pt x="141739" y="90884"/>
                    <a:pt x="141872" y="90854"/>
                    <a:pt x="141999" y="90819"/>
                  </a:cubicBezTo>
                  <a:cubicBezTo>
                    <a:pt x="142070" y="90799"/>
                    <a:pt x="142137" y="90774"/>
                    <a:pt x="142204" y="90746"/>
                  </a:cubicBezTo>
                  <a:cubicBezTo>
                    <a:pt x="142305" y="90707"/>
                    <a:pt x="142395" y="90644"/>
                    <a:pt x="142469" y="90564"/>
                  </a:cubicBezTo>
                  <a:cubicBezTo>
                    <a:pt x="142517" y="90509"/>
                    <a:pt x="142550" y="90444"/>
                    <a:pt x="142564" y="90372"/>
                  </a:cubicBezTo>
                  <a:cubicBezTo>
                    <a:pt x="142585" y="90276"/>
                    <a:pt x="142568" y="90190"/>
                    <a:pt x="142514" y="90079"/>
                  </a:cubicBezTo>
                  <a:lnTo>
                    <a:pt x="142661" y="90062"/>
                  </a:lnTo>
                  <a:lnTo>
                    <a:pt x="142782" y="90040"/>
                  </a:lnTo>
                  <a:cubicBezTo>
                    <a:pt x="142899" y="90018"/>
                    <a:pt x="143015" y="89991"/>
                    <a:pt x="143133" y="89963"/>
                  </a:cubicBezTo>
                  <a:lnTo>
                    <a:pt x="143267" y="89935"/>
                  </a:lnTo>
                  <a:lnTo>
                    <a:pt x="143366" y="89902"/>
                  </a:lnTo>
                  <a:cubicBezTo>
                    <a:pt x="143396" y="90008"/>
                    <a:pt x="143507" y="90095"/>
                    <a:pt x="143596" y="90132"/>
                  </a:cubicBezTo>
                  <a:cubicBezTo>
                    <a:pt x="143646" y="90151"/>
                    <a:pt x="143700" y="90160"/>
                    <a:pt x="143753" y="90160"/>
                  </a:cubicBezTo>
                  <a:cubicBezTo>
                    <a:pt x="143756" y="90160"/>
                    <a:pt x="143760" y="90160"/>
                    <a:pt x="143763" y="90160"/>
                  </a:cubicBezTo>
                  <a:cubicBezTo>
                    <a:pt x="143814" y="90160"/>
                    <a:pt x="143866" y="90150"/>
                    <a:pt x="143912" y="90129"/>
                  </a:cubicBezTo>
                  <a:cubicBezTo>
                    <a:pt x="144016" y="90085"/>
                    <a:pt x="144099" y="90004"/>
                    <a:pt x="144143" y="89899"/>
                  </a:cubicBezTo>
                  <a:cubicBezTo>
                    <a:pt x="144183" y="89791"/>
                    <a:pt x="144171" y="89695"/>
                    <a:pt x="144138" y="89586"/>
                  </a:cubicBezTo>
                  <a:lnTo>
                    <a:pt x="144091" y="89413"/>
                  </a:lnTo>
                  <a:lnTo>
                    <a:pt x="144042" y="89247"/>
                  </a:lnTo>
                  <a:cubicBezTo>
                    <a:pt x="143978" y="88994"/>
                    <a:pt x="143928" y="88737"/>
                    <a:pt x="143892" y="88477"/>
                  </a:cubicBezTo>
                  <a:lnTo>
                    <a:pt x="143851" y="88152"/>
                  </a:lnTo>
                  <a:cubicBezTo>
                    <a:pt x="143833" y="87967"/>
                    <a:pt x="143809" y="87782"/>
                    <a:pt x="143781" y="87600"/>
                  </a:cubicBezTo>
                  <a:cubicBezTo>
                    <a:pt x="143729" y="87265"/>
                    <a:pt x="143704" y="86910"/>
                    <a:pt x="143692" y="86446"/>
                  </a:cubicBezTo>
                  <a:cubicBezTo>
                    <a:pt x="143698" y="86218"/>
                    <a:pt x="143710" y="85985"/>
                    <a:pt x="143732" y="85750"/>
                  </a:cubicBezTo>
                  <a:cubicBezTo>
                    <a:pt x="143743" y="85635"/>
                    <a:pt x="143756" y="85524"/>
                    <a:pt x="143768" y="85412"/>
                  </a:cubicBezTo>
                  <a:cubicBezTo>
                    <a:pt x="143783" y="85300"/>
                    <a:pt x="143793" y="85189"/>
                    <a:pt x="143803" y="85077"/>
                  </a:cubicBezTo>
                  <a:lnTo>
                    <a:pt x="143809" y="84987"/>
                  </a:lnTo>
                  <a:cubicBezTo>
                    <a:pt x="143822" y="84834"/>
                    <a:pt x="143836" y="84674"/>
                    <a:pt x="143809" y="84529"/>
                  </a:cubicBezTo>
                  <a:cubicBezTo>
                    <a:pt x="143768" y="84333"/>
                    <a:pt x="143673" y="84173"/>
                    <a:pt x="143568" y="84004"/>
                  </a:cubicBezTo>
                  <a:cubicBezTo>
                    <a:pt x="143357" y="83605"/>
                    <a:pt x="143194" y="83240"/>
                    <a:pt x="143034" y="82874"/>
                  </a:cubicBezTo>
                  <a:cubicBezTo>
                    <a:pt x="142973" y="82733"/>
                    <a:pt x="142917" y="82590"/>
                    <a:pt x="142862" y="82446"/>
                  </a:cubicBezTo>
                  <a:lnTo>
                    <a:pt x="142785" y="82247"/>
                  </a:lnTo>
                  <a:cubicBezTo>
                    <a:pt x="142718" y="82081"/>
                    <a:pt x="142651" y="81912"/>
                    <a:pt x="142588" y="81743"/>
                  </a:cubicBezTo>
                  <a:cubicBezTo>
                    <a:pt x="142441" y="81344"/>
                    <a:pt x="142314" y="80938"/>
                    <a:pt x="142187" y="80530"/>
                  </a:cubicBezTo>
                  <a:cubicBezTo>
                    <a:pt x="142131" y="80343"/>
                    <a:pt x="142073" y="80162"/>
                    <a:pt x="142013" y="79980"/>
                  </a:cubicBezTo>
                  <a:cubicBezTo>
                    <a:pt x="141935" y="79744"/>
                    <a:pt x="141861" y="79507"/>
                    <a:pt x="141793" y="79273"/>
                  </a:cubicBezTo>
                  <a:cubicBezTo>
                    <a:pt x="141725" y="79013"/>
                    <a:pt x="141670" y="78786"/>
                    <a:pt x="141620" y="78557"/>
                  </a:cubicBezTo>
                  <a:lnTo>
                    <a:pt x="141537" y="78195"/>
                  </a:lnTo>
                  <a:cubicBezTo>
                    <a:pt x="141501" y="78042"/>
                    <a:pt x="141467" y="77892"/>
                    <a:pt x="141437" y="77741"/>
                  </a:cubicBezTo>
                  <a:cubicBezTo>
                    <a:pt x="141367" y="77397"/>
                    <a:pt x="141313" y="77049"/>
                    <a:pt x="141259" y="76702"/>
                  </a:cubicBezTo>
                  <a:lnTo>
                    <a:pt x="141179" y="76183"/>
                  </a:lnTo>
                  <a:lnTo>
                    <a:pt x="141137" y="75947"/>
                  </a:lnTo>
                  <a:cubicBezTo>
                    <a:pt x="141061" y="75513"/>
                    <a:pt x="140983" y="75062"/>
                    <a:pt x="140955" y="74613"/>
                  </a:cubicBezTo>
                  <a:cubicBezTo>
                    <a:pt x="140924" y="74067"/>
                    <a:pt x="140894" y="73517"/>
                    <a:pt x="140878" y="72971"/>
                  </a:cubicBezTo>
                  <a:lnTo>
                    <a:pt x="140878" y="72770"/>
                  </a:lnTo>
                  <a:cubicBezTo>
                    <a:pt x="140878" y="72634"/>
                    <a:pt x="140881" y="72498"/>
                    <a:pt x="140878" y="72365"/>
                  </a:cubicBezTo>
                  <a:lnTo>
                    <a:pt x="140863" y="72470"/>
                  </a:lnTo>
                  <a:cubicBezTo>
                    <a:pt x="140875" y="71984"/>
                    <a:pt x="140905" y="71499"/>
                    <a:pt x="140933" y="71011"/>
                  </a:cubicBezTo>
                  <a:lnTo>
                    <a:pt x="140946" y="70793"/>
                  </a:lnTo>
                  <a:cubicBezTo>
                    <a:pt x="140978" y="70107"/>
                    <a:pt x="141032" y="69539"/>
                    <a:pt x="141111" y="69005"/>
                  </a:cubicBezTo>
                  <a:cubicBezTo>
                    <a:pt x="141196" y="68438"/>
                    <a:pt x="141298" y="67871"/>
                    <a:pt x="141406" y="67311"/>
                  </a:cubicBezTo>
                  <a:cubicBezTo>
                    <a:pt x="141514" y="66733"/>
                    <a:pt x="141627" y="66151"/>
                    <a:pt x="141771" y="65579"/>
                  </a:cubicBezTo>
                  <a:lnTo>
                    <a:pt x="141811" y="65413"/>
                  </a:lnTo>
                  <a:lnTo>
                    <a:pt x="141852" y="65244"/>
                  </a:lnTo>
                  <a:cubicBezTo>
                    <a:pt x="141879" y="65152"/>
                    <a:pt x="141926" y="64989"/>
                    <a:pt x="141974" y="64826"/>
                  </a:cubicBezTo>
                  <a:lnTo>
                    <a:pt x="142073" y="64482"/>
                  </a:lnTo>
                  <a:cubicBezTo>
                    <a:pt x="142153" y="64190"/>
                    <a:pt x="142239" y="63902"/>
                    <a:pt x="142326" y="63621"/>
                  </a:cubicBezTo>
                  <a:cubicBezTo>
                    <a:pt x="142464" y="63166"/>
                    <a:pt x="142633" y="62725"/>
                    <a:pt x="142799" y="62285"/>
                  </a:cubicBezTo>
                  <a:lnTo>
                    <a:pt x="142928" y="61950"/>
                  </a:lnTo>
                  <a:cubicBezTo>
                    <a:pt x="143278" y="61007"/>
                    <a:pt x="143745" y="60018"/>
                    <a:pt x="144393" y="58839"/>
                  </a:cubicBezTo>
                  <a:cubicBezTo>
                    <a:pt x="145001" y="57796"/>
                    <a:pt x="145591" y="56774"/>
                    <a:pt x="146245" y="55816"/>
                  </a:cubicBezTo>
                  <a:lnTo>
                    <a:pt x="146562" y="55343"/>
                  </a:lnTo>
                  <a:cubicBezTo>
                    <a:pt x="146811" y="54969"/>
                    <a:pt x="147059" y="54596"/>
                    <a:pt x="147318" y="54233"/>
                  </a:cubicBezTo>
                  <a:cubicBezTo>
                    <a:pt x="147650" y="53755"/>
                    <a:pt x="147999" y="53296"/>
                    <a:pt x="148346" y="52833"/>
                  </a:cubicBezTo>
                  <a:lnTo>
                    <a:pt x="148429" y="52728"/>
                  </a:lnTo>
                  <a:cubicBezTo>
                    <a:pt x="148500" y="52628"/>
                    <a:pt x="148525" y="52503"/>
                    <a:pt x="148500" y="52382"/>
                  </a:cubicBezTo>
                  <a:cubicBezTo>
                    <a:pt x="148685" y="52163"/>
                    <a:pt x="148882" y="51948"/>
                    <a:pt x="149084" y="51731"/>
                  </a:cubicBezTo>
                  <a:lnTo>
                    <a:pt x="149170" y="51638"/>
                  </a:lnTo>
                  <a:cubicBezTo>
                    <a:pt x="149333" y="51460"/>
                    <a:pt x="149493" y="51281"/>
                    <a:pt x="149662" y="51109"/>
                  </a:cubicBezTo>
                  <a:cubicBezTo>
                    <a:pt x="149926" y="50867"/>
                    <a:pt x="150208" y="50646"/>
                    <a:pt x="150493" y="50425"/>
                  </a:cubicBezTo>
                  <a:cubicBezTo>
                    <a:pt x="150803" y="50192"/>
                    <a:pt x="151111" y="49958"/>
                    <a:pt x="151428" y="49733"/>
                  </a:cubicBezTo>
                  <a:lnTo>
                    <a:pt x="151786" y="49478"/>
                  </a:lnTo>
                  <a:cubicBezTo>
                    <a:pt x="151965" y="49351"/>
                    <a:pt x="152143" y="49224"/>
                    <a:pt x="152325" y="49097"/>
                  </a:cubicBezTo>
                  <a:lnTo>
                    <a:pt x="152705" y="48844"/>
                  </a:lnTo>
                  <a:cubicBezTo>
                    <a:pt x="152882" y="48725"/>
                    <a:pt x="153053" y="48606"/>
                    <a:pt x="153228" y="48488"/>
                  </a:cubicBezTo>
                  <a:cubicBezTo>
                    <a:pt x="153427" y="48352"/>
                    <a:pt x="153621" y="48208"/>
                    <a:pt x="153815" y="48064"/>
                  </a:cubicBezTo>
                  <a:lnTo>
                    <a:pt x="154144" y="47828"/>
                  </a:lnTo>
                  <a:cubicBezTo>
                    <a:pt x="154448" y="47610"/>
                    <a:pt x="154761" y="47406"/>
                    <a:pt x="155082" y="47212"/>
                  </a:cubicBezTo>
                  <a:lnTo>
                    <a:pt x="155317" y="47062"/>
                  </a:lnTo>
                  <a:cubicBezTo>
                    <a:pt x="155403" y="47007"/>
                    <a:pt x="155489" y="46954"/>
                    <a:pt x="155578" y="46902"/>
                  </a:cubicBezTo>
                  <a:cubicBezTo>
                    <a:pt x="155751" y="46804"/>
                    <a:pt x="155923" y="46700"/>
                    <a:pt x="156094" y="46592"/>
                  </a:cubicBezTo>
                  <a:cubicBezTo>
                    <a:pt x="156242" y="46500"/>
                    <a:pt x="156393" y="46408"/>
                    <a:pt x="156546" y="46317"/>
                  </a:cubicBezTo>
                  <a:cubicBezTo>
                    <a:pt x="156696" y="46227"/>
                    <a:pt x="156850" y="46138"/>
                    <a:pt x="156998" y="46046"/>
                  </a:cubicBezTo>
                  <a:cubicBezTo>
                    <a:pt x="157510" y="45755"/>
                    <a:pt x="158027" y="45499"/>
                    <a:pt x="158469" y="45290"/>
                  </a:cubicBezTo>
                  <a:cubicBezTo>
                    <a:pt x="158960" y="45053"/>
                    <a:pt x="159455" y="44817"/>
                    <a:pt x="159953" y="44607"/>
                  </a:cubicBezTo>
                  <a:cubicBezTo>
                    <a:pt x="160186" y="44504"/>
                    <a:pt x="160423" y="44408"/>
                    <a:pt x="160657" y="44314"/>
                  </a:cubicBezTo>
                  <a:lnTo>
                    <a:pt x="160825" y="44248"/>
                  </a:lnTo>
                  <a:cubicBezTo>
                    <a:pt x="161003" y="44175"/>
                    <a:pt x="161182" y="44104"/>
                    <a:pt x="161360" y="44043"/>
                  </a:cubicBezTo>
                  <a:cubicBezTo>
                    <a:pt x="161926" y="43855"/>
                    <a:pt x="162427" y="43686"/>
                    <a:pt x="162934" y="43539"/>
                  </a:cubicBezTo>
                  <a:lnTo>
                    <a:pt x="163037" y="43511"/>
                  </a:lnTo>
                  <a:lnTo>
                    <a:pt x="163646" y="43345"/>
                  </a:lnTo>
                  <a:cubicBezTo>
                    <a:pt x="164497" y="43115"/>
                    <a:pt x="165444" y="42930"/>
                    <a:pt x="166361" y="42747"/>
                  </a:cubicBezTo>
                  <a:cubicBezTo>
                    <a:pt x="166798" y="42661"/>
                    <a:pt x="167233" y="42575"/>
                    <a:pt x="167667" y="42482"/>
                  </a:cubicBezTo>
                  <a:cubicBezTo>
                    <a:pt x="167990" y="42412"/>
                    <a:pt x="168315" y="42346"/>
                    <a:pt x="168641" y="42279"/>
                  </a:cubicBezTo>
                  <a:cubicBezTo>
                    <a:pt x="168859" y="42233"/>
                    <a:pt x="169075" y="42199"/>
                    <a:pt x="169292" y="42168"/>
                  </a:cubicBezTo>
                  <a:cubicBezTo>
                    <a:pt x="169427" y="42147"/>
                    <a:pt x="169557" y="42125"/>
                    <a:pt x="169690" y="42102"/>
                  </a:cubicBezTo>
                  <a:cubicBezTo>
                    <a:pt x="170413" y="41974"/>
                    <a:pt x="171143" y="41883"/>
                    <a:pt x="171876" y="41831"/>
                  </a:cubicBezTo>
                  <a:lnTo>
                    <a:pt x="172068" y="41819"/>
                  </a:lnTo>
                  <a:cubicBezTo>
                    <a:pt x="172466" y="41792"/>
                    <a:pt x="172865" y="41772"/>
                    <a:pt x="173267" y="41759"/>
                  </a:cubicBezTo>
                  <a:lnTo>
                    <a:pt x="173715" y="41767"/>
                  </a:lnTo>
                  <a:lnTo>
                    <a:pt x="174165" y="41770"/>
                  </a:lnTo>
                  <a:lnTo>
                    <a:pt x="174446" y="41770"/>
                  </a:lnTo>
                  <a:cubicBezTo>
                    <a:pt x="175030" y="41773"/>
                    <a:pt x="175618" y="41779"/>
                    <a:pt x="176202" y="41806"/>
                  </a:cubicBezTo>
                  <a:cubicBezTo>
                    <a:pt x="176518" y="41819"/>
                    <a:pt x="176836" y="41831"/>
                    <a:pt x="177150" y="41862"/>
                  </a:cubicBezTo>
                  <a:cubicBezTo>
                    <a:pt x="177279" y="41875"/>
                    <a:pt x="177406" y="41881"/>
                    <a:pt x="177531" y="41892"/>
                  </a:cubicBezTo>
                  <a:cubicBezTo>
                    <a:pt x="177684" y="41902"/>
                    <a:pt x="177838" y="41911"/>
                    <a:pt x="177988" y="41927"/>
                  </a:cubicBezTo>
                  <a:cubicBezTo>
                    <a:pt x="179009" y="42031"/>
                    <a:pt x="180344" y="42197"/>
                    <a:pt x="181635" y="42529"/>
                  </a:cubicBezTo>
                  <a:cubicBezTo>
                    <a:pt x="181815" y="42584"/>
                    <a:pt x="181995" y="42639"/>
                    <a:pt x="182173" y="42706"/>
                  </a:cubicBezTo>
                  <a:cubicBezTo>
                    <a:pt x="182330" y="42767"/>
                    <a:pt x="182483" y="42833"/>
                    <a:pt x="182637" y="42904"/>
                  </a:cubicBezTo>
                  <a:cubicBezTo>
                    <a:pt x="182732" y="42949"/>
                    <a:pt x="182787" y="42958"/>
                    <a:pt x="182843" y="42958"/>
                  </a:cubicBezTo>
                  <a:cubicBezTo>
                    <a:pt x="182997" y="42958"/>
                    <a:pt x="183138" y="42875"/>
                    <a:pt x="183211" y="42741"/>
                  </a:cubicBezTo>
                  <a:lnTo>
                    <a:pt x="183368" y="42781"/>
                  </a:lnTo>
                  <a:cubicBezTo>
                    <a:pt x="183665" y="42853"/>
                    <a:pt x="183960" y="42919"/>
                    <a:pt x="184243" y="43023"/>
                  </a:cubicBezTo>
                  <a:lnTo>
                    <a:pt x="184370" y="43066"/>
                  </a:lnTo>
                  <a:cubicBezTo>
                    <a:pt x="184570" y="43137"/>
                    <a:pt x="184786" y="43204"/>
                    <a:pt x="185004" y="43275"/>
                  </a:cubicBezTo>
                  <a:cubicBezTo>
                    <a:pt x="185182" y="43331"/>
                    <a:pt x="185361" y="43389"/>
                    <a:pt x="185539" y="43450"/>
                  </a:cubicBezTo>
                  <a:lnTo>
                    <a:pt x="185914" y="43586"/>
                  </a:lnTo>
                  <a:lnTo>
                    <a:pt x="186264" y="43715"/>
                  </a:lnTo>
                  <a:cubicBezTo>
                    <a:pt x="186311" y="43735"/>
                    <a:pt x="186360" y="43752"/>
                    <a:pt x="186408" y="43768"/>
                  </a:cubicBezTo>
                  <a:lnTo>
                    <a:pt x="186587" y="43837"/>
                  </a:lnTo>
                  <a:cubicBezTo>
                    <a:pt x="186977" y="43976"/>
                    <a:pt x="187366" y="44117"/>
                    <a:pt x="187747" y="44278"/>
                  </a:cubicBezTo>
                  <a:lnTo>
                    <a:pt x="187957" y="44372"/>
                  </a:lnTo>
                  <a:cubicBezTo>
                    <a:pt x="188107" y="44439"/>
                    <a:pt x="188260" y="44507"/>
                    <a:pt x="188414" y="44568"/>
                  </a:cubicBezTo>
                  <a:cubicBezTo>
                    <a:pt x="188531" y="44612"/>
                    <a:pt x="188647" y="44657"/>
                    <a:pt x="188765" y="44707"/>
                  </a:cubicBezTo>
                  <a:cubicBezTo>
                    <a:pt x="188946" y="44789"/>
                    <a:pt x="189123" y="44873"/>
                    <a:pt x="189299" y="44964"/>
                  </a:cubicBezTo>
                  <a:cubicBezTo>
                    <a:pt x="189585" y="45111"/>
                    <a:pt x="189873" y="45257"/>
                    <a:pt x="190163" y="45401"/>
                  </a:cubicBezTo>
                  <a:cubicBezTo>
                    <a:pt x="190429" y="45532"/>
                    <a:pt x="190684" y="45678"/>
                    <a:pt x="190939" y="45827"/>
                  </a:cubicBezTo>
                  <a:lnTo>
                    <a:pt x="191071" y="45902"/>
                  </a:lnTo>
                  <a:cubicBezTo>
                    <a:pt x="191566" y="46190"/>
                    <a:pt x="192051" y="46500"/>
                    <a:pt x="192521" y="46819"/>
                  </a:cubicBezTo>
                  <a:cubicBezTo>
                    <a:pt x="192721" y="46956"/>
                    <a:pt x="192884" y="47068"/>
                    <a:pt x="193037" y="47189"/>
                  </a:cubicBezTo>
                  <a:cubicBezTo>
                    <a:pt x="193241" y="47350"/>
                    <a:pt x="193437" y="47522"/>
                    <a:pt x="193621" y="47704"/>
                  </a:cubicBezTo>
                  <a:cubicBezTo>
                    <a:pt x="193820" y="47898"/>
                    <a:pt x="194011" y="48102"/>
                    <a:pt x="194199" y="48307"/>
                  </a:cubicBezTo>
                  <a:cubicBezTo>
                    <a:pt x="194349" y="48470"/>
                    <a:pt x="194497" y="48629"/>
                    <a:pt x="194653" y="48786"/>
                  </a:cubicBezTo>
                  <a:cubicBezTo>
                    <a:pt x="194746" y="48884"/>
                    <a:pt x="194844" y="48980"/>
                    <a:pt x="194944" y="49074"/>
                  </a:cubicBezTo>
                  <a:lnTo>
                    <a:pt x="195167" y="49287"/>
                  </a:lnTo>
                  <a:cubicBezTo>
                    <a:pt x="195323" y="49440"/>
                    <a:pt x="195477" y="49600"/>
                    <a:pt x="195627" y="49763"/>
                  </a:cubicBezTo>
                  <a:lnTo>
                    <a:pt x="195729" y="49871"/>
                  </a:lnTo>
                  <a:cubicBezTo>
                    <a:pt x="195823" y="49974"/>
                    <a:pt x="195915" y="50079"/>
                    <a:pt x="196008" y="50184"/>
                  </a:cubicBezTo>
                  <a:cubicBezTo>
                    <a:pt x="196100" y="50290"/>
                    <a:pt x="196192" y="50392"/>
                    <a:pt x="196288" y="50495"/>
                  </a:cubicBezTo>
                  <a:lnTo>
                    <a:pt x="196438" y="50661"/>
                  </a:lnTo>
                  <a:cubicBezTo>
                    <a:pt x="196582" y="50815"/>
                    <a:pt x="196726" y="50968"/>
                    <a:pt x="196865" y="51123"/>
                  </a:cubicBezTo>
                  <a:cubicBezTo>
                    <a:pt x="197041" y="51335"/>
                    <a:pt x="197215" y="51538"/>
                    <a:pt x="197377" y="51753"/>
                  </a:cubicBezTo>
                  <a:cubicBezTo>
                    <a:pt x="197543" y="51977"/>
                    <a:pt x="197703" y="52204"/>
                    <a:pt x="197858" y="52434"/>
                  </a:cubicBezTo>
                  <a:cubicBezTo>
                    <a:pt x="197971" y="52600"/>
                    <a:pt x="198085" y="52758"/>
                    <a:pt x="198199" y="52922"/>
                  </a:cubicBezTo>
                  <a:cubicBezTo>
                    <a:pt x="198434" y="53251"/>
                    <a:pt x="198664" y="53577"/>
                    <a:pt x="198871" y="53924"/>
                  </a:cubicBezTo>
                  <a:cubicBezTo>
                    <a:pt x="199021" y="54183"/>
                    <a:pt x="199172" y="54443"/>
                    <a:pt x="199316" y="54704"/>
                  </a:cubicBezTo>
                  <a:cubicBezTo>
                    <a:pt x="199385" y="54832"/>
                    <a:pt x="199458" y="54956"/>
                    <a:pt x="199532" y="55084"/>
                  </a:cubicBezTo>
                  <a:cubicBezTo>
                    <a:pt x="199605" y="55211"/>
                    <a:pt x="199681" y="55340"/>
                    <a:pt x="199749" y="55467"/>
                  </a:cubicBezTo>
                  <a:lnTo>
                    <a:pt x="199890" y="55720"/>
                  </a:lnTo>
                  <a:cubicBezTo>
                    <a:pt x="199983" y="55889"/>
                    <a:pt x="200078" y="56058"/>
                    <a:pt x="200161" y="56234"/>
                  </a:cubicBezTo>
                  <a:cubicBezTo>
                    <a:pt x="200261" y="56433"/>
                    <a:pt x="200363" y="56630"/>
                    <a:pt x="200465" y="56829"/>
                  </a:cubicBezTo>
                  <a:lnTo>
                    <a:pt x="200582" y="57060"/>
                  </a:lnTo>
                  <a:lnTo>
                    <a:pt x="200550" y="56959"/>
                  </a:lnTo>
                  <a:lnTo>
                    <a:pt x="200550" y="56959"/>
                  </a:lnTo>
                  <a:cubicBezTo>
                    <a:pt x="200836" y="57591"/>
                    <a:pt x="201127" y="58213"/>
                    <a:pt x="201401" y="58848"/>
                  </a:cubicBezTo>
                  <a:cubicBezTo>
                    <a:pt x="201655" y="59453"/>
                    <a:pt x="201887" y="60073"/>
                    <a:pt x="202112" y="60691"/>
                  </a:cubicBezTo>
                  <a:cubicBezTo>
                    <a:pt x="202189" y="60901"/>
                    <a:pt x="202266" y="61115"/>
                    <a:pt x="202336" y="61333"/>
                  </a:cubicBezTo>
                  <a:cubicBezTo>
                    <a:pt x="202311" y="61435"/>
                    <a:pt x="202323" y="61521"/>
                    <a:pt x="202336" y="61604"/>
                  </a:cubicBezTo>
                  <a:cubicBezTo>
                    <a:pt x="202352" y="61717"/>
                    <a:pt x="202363" y="61803"/>
                    <a:pt x="202370" y="61889"/>
                  </a:cubicBezTo>
                  <a:lnTo>
                    <a:pt x="202381" y="61981"/>
                  </a:lnTo>
                  <a:lnTo>
                    <a:pt x="202416" y="62323"/>
                  </a:lnTo>
                  <a:lnTo>
                    <a:pt x="202455" y="62703"/>
                  </a:lnTo>
                  <a:cubicBezTo>
                    <a:pt x="202499" y="63121"/>
                    <a:pt x="202525" y="63542"/>
                    <a:pt x="202554" y="63963"/>
                  </a:cubicBezTo>
                  <a:lnTo>
                    <a:pt x="202566" y="64153"/>
                  </a:lnTo>
                  <a:cubicBezTo>
                    <a:pt x="202597" y="64635"/>
                    <a:pt x="202624" y="65117"/>
                    <a:pt x="202649" y="65600"/>
                  </a:cubicBezTo>
                  <a:lnTo>
                    <a:pt x="202665" y="65960"/>
                  </a:lnTo>
                  <a:cubicBezTo>
                    <a:pt x="202685" y="66321"/>
                    <a:pt x="202701" y="66678"/>
                    <a:pt x="202738" y="67038"/>
                  </a:cubicBezTo>
                  <a:cubicBezTo>
                    <a:pt x="202748" y="67137"/>
                    <a:pt x="202790" y="67229"/>
                    <a:pt x="202856" y="67301"/>
                  </a:cubicBezTo>
                  <a:cubicBezTo>
                    <a:pt x="202856" y="67569"/>
                    <a:pt x="202865" y="67845"/>
                    <a:pt x="202876" y="68116"/>
                  </a:cubicBezTo>
                  <a:lnTo>
                    <a:pt x="202886" y="68322"/>
                  </a:lnTo>
                  <a:cubicBezTo>
                    <a:pt x="202911" y="69071"/>
                    <a:pt x="202867" y="69814"/>
                    <a:pt x="202829" y="70376"/>
                  </a:cubicBezTo>
                  <a:cubicBezTo>
                    <a:pt x="202809" y="70533"/>
                    <a:pt x="202790" y="70693"/>
                    <a:pt x="202771" y="70852"/>
                  </a:cubicBezTo>
                  <a:lnTo>
                    <a:pt x="202742" y="71070"/>
                  </a:lnTo>
                  <a:lnTo>
                    <a:pt x="202732" y="71151"/>
                  </a:lnTo>
                  <a:cubicBezTo>
                    <a:pt x="202707" y="71382"/>
                    <a:pt x="202679" y="71618"/>
                    <a:pt x="202693" y="71854"/>
                  </a:cubicBezTo>
                  <a:cubicBezTo>
                    <a:pt x="202706" y="72110"/>
                    <a:pt x="202754" y="72468"/>
                    <a:pt x="203041" y="72595"/>
                  </a:cubicBezTo>
                  <a:cubicBezTo>
                    <a:pt x="203114" y="72622"/>
                    <a:pt x="203191" y="72642"/>
                    <a:pt x="203268" y="72656"/>
                  </a:cubicBezTo>
                  <a:cubicBezTo>
                    <a:pt x="203313" y="72665"/>
                    <a:pt x="203358" y="72672"/>
                    <a:pt x="203402" y="72686"/>
                  </a:cubicBezTo>
                  <a:cubicBezTo>
                    <a:pt x="203574" y="72758"/>
                    <a:pt x="203742" y="72841"/>
                    <a:pt x="203903" y="72933"/>
                  </a:cubicBezTo>
                  <a:lnTo>
                    <a:pt x="204054" y="73018"/>
                  </a:lnTo>
                  <a:lnTo>
                    <a:pt x="204240" y="73123"/>
                  </a:lnTo>
                  <a:cubicBezTo>
                    <a:pt x="204368" y="73184"/>
                    <a:pt x="204500" y="73238"/>
                    <a:pt x="204636" y="73285"/>
                  </a:cubicBezTo>
                  <a:cubicBezTo>
                    <a:pt x="204813" y="73348"/>
                    <a:pt x="204996" y="73397"/>
                    <a:pt x="205178" y="73445"/>
                  </a:cubicBezTo>
                  <a:lnTo>
                    <a:pt x="205311" y="73480"/>
                  </a:lnTo>
                  <a:cubicBezTo>
                    <a:pt x="205533" y="73538"/>
                    <a:pt x="205749" y="73611"/>
                    <a:pt x="205964" y="73685"/>
                  </a:cubicBezTo>
                  <a:cubicBezTo>
                    <a:pt x="206302" y="73815"/>
                    <a:pt x="206624" y="73985"/>
                    <a:pt x="206925" y="74189"/>
                  </a:cubicBezTo>
                  <a:cubicBezTo>
                    <a:pt x="207119" y="74327"/>
                    <a:pt x="207301" y="74482"/>
                    <a:pt x="207470" y="74649"/>
                  </a:cubicBezTo>
                  <a:cubicBezTo>
                    <a:pt x="207614" y="74790"/>
                    <a:pt x="207749" y="74936"/>
                    <a:pt x="207882" y="75083"/>
                  </a:cubicBezTo>
                  <a:cubicBezTo>
                    <a:pt x="207971" y="75199"/>
                    <a:pt x="208052" y="75322"/>
                    <a:pt x="208121" y="75454"/>
                  </a:cubicBezTo>
                  <a:cubicBezTo>
                    <a:pt x="208146" y="75510"/>
                    <a:pt x="208167" y="75571"/>
                    <a:pt x="208181" y="75632"/>
                  </a:cubicBezTo>
                  <a:cubicBezTo>
                    <a:pt x="208198" y="75789"/>
                    <a:pt x="208201" y="75946"/>
                    <a:pt x="208189" y="76102"/>
                  </a:cubicBezTo>
                  <a:cubicBezTo>
                    <a:pt x="208160" y="76342"/>
                    <a:pt x="208109" y="76578"/>
                    <a:pt x="208032" y="76807"/>
                  </a:cubicBezTo>
                  <a:cubicBezTo>
                    <a:pt x="207955" y="77002"/>
                    <a:pt x="207871" y="77212"/>
                    <a:pt x="207744" y="77403"/>
                  </a:cubicBezTo>
                  <a:cubicBezTo>
                    <a:pt x="207553" y="77676"/>
                    <a:pt x="207356" y="77953"/>
                    <a:pt x="207113" y="78183"/>
                  </a:cubicBezTo>
                  <a:cubicBezTo>
                    <a:pt x="207003" y="78266"/>
                    <a:pt x="206889" y="78339"/>
                    <a:pt x="206775" y="78413"/>
                  </a:cubicBezTo>
                  <a:cubicBezTo>
                    <a:pt x="206695" y="78465"/>
                    <a:pt x="206610" y="78518"/>
                    <a:pt x="206530" y="78573"/>
                  </a:cubicBezTo>
                  <a:cubicBezTo>
                    <a:pt x="206433" y="78643"/>
                    <a:pt x="206330" y="78707"/>
                    <a:pt x="206228" y="78773"/>
                  </a:cubicBezTo>
                  <a:lnTo>
                    <a:pt x="205987" y="78927"/>
                  </a:lnTo>
                  <a:cubicBezTo>
                    <a:pt x="205798" y="79057"/>
                    <a:pt x="205640" y="79190"/>
                    <a:pt x="205516" y="79329"/>
                  </a:cubicBezTo>
                  <a:cubicBezTo>
                    <a:pt x="205436" y="79387"/>
                    <a:pt x="205402" y="79393"/>
                    <a:pt x="205362" y="79403"/>
                  </a:cubicBezTo>
                  <a:cubicBezTo>
                    <a:pt x="205250" y="79445"/>
                    <a:pt x="205157" y="79529"/>
                    <a:pt x="205107" y="79639"/>
                  </a:cubicBezTo>
                  <a:cubicBezTo>
                    <a:pt x="205062" y="79730"/>
                    <a:pt x="205059" y="79836"/>
                    <a:pt x="205098" y="79930"/>
                  </a:cubicBezTo>
                  <a:cubicBezTo>
                    <a:pt x="205225" y="80223"/>
                    <a:pt x="205377" y="80505"/>
                    <a:pt x="205550" y="80772"/>
                  </a:cubicBezTo>
                  <a:cubicBezTo>
                    <a:pt x="205621" y="80815"/>
                    <a:pt x="205666" y="80877"/>
                    <a:pt x="205707" y="80948"/>
                  </a:cubicBezTo>
                  <a:cubicBezTo>
                    <a:pt x="205781" y="81065"/>
                    <a:pt x="205854" y="81189"/>
                    <a:pt x="205929" y="81310"/>
                  </a:cubicBezTo>
                  <a:lnTo>
                    <a:pt x="206001" y="81411"/>
                  </a:lnTo>
                  <a:lnTo>
                    <a:pt x="206397" y="81964"/>
                  </a:lnTo>
                  <a:cubicBezTo>
                    <a:pt x="206656" y="82318"/>
                    <a:pt x="206898" y="82683"/>
                    <a:pt x="207141" y="83046"/>
                  </a:cubicBezTo>
                  <a:cubicBezTo>
                    <a:pt x="207337" y="83343"/>
                    <a:pt x="207531" y="83636"/>
                    <a:pt x="207736" y="83927"/>
                  </a:cubicBezTo>
                  <a:cubicBezTo>
                    <a:pt x="207927" y="84200"/>
                    <a:pt x="208115" y="84474"/>
                    <a:pt x="208304" y="84745"/>
                  </a:cubicBezTo>
                  <a:cubicBezTo>
                    <a:pt x="208265" y="84889"/>
                    <a:pt x="208284" y="85020"/>
                    <a:pt x="208358" y="85116"/>
                  </a:cubicBezTo>
                  <a:lnTo>
                    <a:pt x="208588" y="85407"/>
                  </a:lnTo>
                  <a:lnTo>
                    <a:pt x="208815" y="85695"/>
                  </a:lnTo>
                  <a:cubicBezTo>
                    <a:pt x="209007" y="86049"/>
                    <a:pt x="209214" y="86403"/>
                    <a:pt x="209419" y="86752"/>
                  </a:cubicBezTo>
                  <a:cubicBezTo>
                    <a:pt x="209645" y="87142"/>
                    <a:pt x="209878" y="87527"/>
                    <a:pt x="210117" y="87907"/>
                  </a:cubicBezTo>
                  <a:cubicBezTo>
                    <a:pt x="210305" y="88208"/>
                    <a:pt x="210507" y="88501"/>
                    <a:pt x="210705" y="88795"/>
                  </a:cubicBezTo>
                  <a:lnTo>
                    <a:pt x="210835" y="88986"/>
                  </a:lnTo>
                  <a:cubicBezTo>
                    <a:pt x="211101" y="89377"/>
                    <a:pt x="211365" y="89759"/>
                    <a:pt x="211639" y="90140"/>
                  </a:cubicBezTo>
                  <a:cubicBezTo>
                    <a:pt x="211666" y="90243"/>
                    <a:pt x="211710" y="90340"/>
                    <a:pt x="211771" y="90428"/>
                  </a:cubicBezTo>
                  <a:cubicBezTo>
                    <a:pt x="211841" y="90536"/>
                    <a:pt x="211891" y="90610"/>
                    <a:pt x="211943" y="90686"/>
                  </a:cubicBezTo>
                  <a:lnTo>
                    <a:pt x="212001" y="90768"/>
                  </a:lnTo>
                  <a:cubicBezTo>
                    <a:pt x="212035" y="90816"/>
                    <a:pt x="212068" y="90862"/>
                    <a:pt x="212093" y="90899"/>
                  </a:cubicBezTo>
                  <a:cubicBezTo>
                    <a:pt x="212197" y="90916"/>
                    <a:pt x="212292" y="90967"/>
                    <a:pt x="212366" y="91043"/>
                  </a:cubicBezTo>
                  <a:cubicBezTo>
                    <a:pt x="212511" y="91197"/>
                    <a:pt x="212619" y="91381"/>
                    <a:pt x="212726" y="91565"/>
                  </a:cubicBezTo>
                  <a:lnTo>
                    <a:pt x="212812" y="91713"/>
                  </a:lnTo>
                  <a:cubicBezTo>
                    <a:pt x="213023" y="92064"/>
                    <a:pt x="213232" y="92416"/>
                    <a:pt x="213435" y="92767"/>
                  </a:cubicBezTo>
                  <a:lnTo>
                    <a:pt x="213441" y="92773"/>
                  </a:lnTo>
                  <a:lnTo>
                    <a:pt x="213441" y="92777"/>
                  </a:lnTo>
                  <a:cubicBezTo>
                    <a:pt x="213506" y="92886"/>
                    <a:pt x="213567" y="92991"/>
                    <a:pt x="213628" y="93099"/>
                  </a:cubicBezTo>
                  <a:cubicBezTo>
                    <a:pt x="213665" y="93124"/>
                    <a:pt x="213708" y="93143"/>
                    <a:pt x="213751" y="93154"/>
                  </a:cubicBezTo>
                  <a:cubicBezTo>
                    <a:pt x="214133" y="93260"/>
                    <a:pt x="214523" y="93359"/>
                    <a:pt x="214910" y="93448"/>
                  </a:cubicBezTo>
                  <a:cubicBezTo>
                    <a:pt x="215295" y="93537"/>
                    <a:pt x="215683" y="93625"/>
                    <a:pt x="216062" y="93735"/>
                  </a:cubicBezTo>
                  <a:cubicBezTo>
                    <a:pt x="216462" y="93846"/>
                    <a:pt x="216855" y="93971"/>
                    <a:pt x="217251" y="94095"/>
                  </a:cubicBezTo>
                  <a:cubicBezTo>
                    <a:pt x="217537" y="94184"/>
                    <a:pt x="217825" y="94276"/>
                    <a:pt x="218117" y="94364"/>
                  </a:cubicBezTo>
                  <a:cubicBezTo>
                    <a:pt x="218541" y="94491"/>
                    <a:pt x="218962" y="94629"/>
                    <a:pt x="219383" y="94765"/>
                  </a:cubicBezTo>
                  <a:lnTo>
                    <a:pt x="220132" y="95008"/>
                  </a:lnTo>
                  <a:cubicBezTo>
                    <a:pt x="220482" y="95120"/>
                    <a:pt x="220836" y="95225"/>
                    <a:pt x="221190" y="95333"/>
                  </a:cubicBezTo>
                  <a:cubicBezTo>
                    <a:pt x="221578" y="95449"/>
                    <a:pt x="221963" y="95563"/>
                    <a:pt x="222347" y="95689"/>
                  </a:cubicBezTo>
                  <a:cubicBezTo>
                    <a:pt x="222994" y="95903"/>
                    <a:pt x="223675" y="96155"/>
                    <a:pt x="224486" y="96478"/>
                  </a:cubicBezTo>
                  <a:cubicBezTo>
                    <a:pt x="224738" y="96576"/>
                    <a:pt x="224995" y="96666"/>
                    <a:pt x="225253" y="96758"/>
                  </a:cubicBezTo>
                  <a:lnTo>
                    <a:pt x="225622" y="96890"/>
                  </a:lnTo>
                  <a:lnTo>
                    <a:pt x="225993" y="97026"/>
                  </a:lnTo>
                  <a:cubicBezTo>
                    <a:pt x="226208" y="97106"/>
                    <a:pt x="226421" y="97185"/>
                    <a:pt x="226635" y="97262"/>
                  </a:cubicBezTo>
                  <a:cubicBezTo>
                    <a:pt x="226862" y="97345"/>
                    <a:pt x="227085" y="97428"/>
                    <a:pt x="227310" y="97514"/>
                  </a:cubicBezTo>
                  <a:lnTo>
                    <a:pt x="227738" y="97677"/>
                  </a:lnTo>
                  <a:cubicBezTo>
                    <a:pt x="228079" y="97809"/>
                    <a:pt x="228423" y="97929"/>
                    <a:pt x="228765" y="98048"/>
                  </a:cubicBezTo>
                  <a:lnTo>
                    <a:pt x="229656" y="98364"/>
                  </a:lnTo>
                  <a:cubicBezTo>
                    <a:pt x="230036" y="98497"/>
                    <a:pt x="230417" y="98635"/>
                    <a:pt x="230800" y="98767"/>
                  </a:cubicBezTo>
                  <a:cubicBezTo>
                    <a:pt x="231170" y="98894"/>
                    <a:pt x="231541" y="99031"/>
                    <a:pt x="231907" y="99169"/>
                  </a:cubicBezTo>
                  <a:cubicBezTo>
                    <a:pt x="232137" y="99254"/>
                    <a:pt x="232367" y="99335"/>
                    <a:pt x="232598" y="99415"/>
                  </a:cubicBezTo>
                  <a:lnTo>
                    <a:pt x="233031" y="99567"/>
                  </a:lnTo>
                  <a:cubicBezTo>
                    <a:pt x="233437" y="99712"/>
                    <a:pt x="233845" y="99842"/>
                    <a:pt x="234257" y="99971"/>
                  </a:cubicBezTo>
                  <a:cubicBezTo>
                    <a:pt x="234561" y="100066"/>
                    <a:pt x="234865" y="100162"/>
                    <a:pt x="235168" y="100264"/>
                  </a:cubicBezTo>
                  <a:lnTo>
                    <a:pt x="235633" y="100420"/>
                  </a:lnTo>
                  <a:cubicBezTo>
                    <a:pt x="235829" y="100484"/>
                    <a:pt x="236026" y="100547"/>
                    <a:pt x="236221" y="100617"/>
                  </a:cubicBezTo>
                  <a:cubicBezTo>
                    <a:pt x="236560" y="100736"/>
                    <a:pt x="236898" y="100851"/>
                    <a:pt x="237238" y="100960"/>
                  </a:cubicBezTo>
                  <a:cubicBezTo>
                    <a:pt x="237996" y="101203"/>
                    <a:pt x="238749" y="101464"/>
                    <a:pt x="239499" y="101726"/>
                  </a:cubicBezTo>
                  <a:cubicBezTo>
                    <a:pt x="239966" y="101889"/>
                    <a:pt x="240435" y="102036"/>
                    <a:pt x="240905" y="102183"/>
                  </a:cubicBezTo>
                  <a:cubicBezTo>
                    <a:pt x="241231" y="102285"/>
                    <a:pt x="241553" y="102387"/>
                    <a:pt x="241879" y="102496"/>
                  </a:cubicBezTo>
                  <a:cubicBezTo>
                    <a:pt x="242645" y="102745"/>
                    <a:pt x="243409" y="103007"/>
                    <a:pt x="244165" y="103274"/>
                  </a:cubicBezTo>
                  <a:cubicBezTo>
                    <a:pt x="244392" y="103356"/>
                    <a:pt x="244614" y="103429"/>
                    <a:pt x="244841" y="103506"/>
                  </a:cubicBezTo>
                  <a:lnTo>
                    <a:pt x="245295" y="103656"/>
                  </a:lnTo>
                  <a:lnTo>
                    <a:pt x="245787" y="103830"/>
                  </a:lnTo>
                  <a:cubicBezTo>
                    <a:pt x="246020" y="103915"/>
                    <a:pt x="246250" y="103996"/>
                    <a:pt x="246487" y="104073"/>
                  </a:cubicBezTo>
                  <a:cubicBezTo>
                    <a:pt x="246889" y="104204"/>
                    <a:pt x="247292" y="104336"/>
                    <a:pt x="247688" y="104477"/>
                  </a:cubicBezTo>
                  <a:cubicBezTo>
                    <a:pt x="247904" y="104554"/>
                    <a:pt x="248124" y="104626"/>
                    <a:pt x="248342" y="104696"/>
                  </a:cubicBezTo>
                  <a:lnTo>
                    <a:pt x="248837" y="104862"/>
                  </a:lnTo>
                  <a:cubicBezTo>
                    <a:pt x="249233" y="104997"/>
                    <a:pt x="249632" y="105122"/>
                    <a:pt x="250028" y="105242"/>
                  </a:cubicBezTo>
                  <a:lnTo>
                    <a:pt x="250296" y="105329"/>
                  </a:lnTo>
                  <a:lnTo>
                    <a:pt x="250558" y="105411"/>
                  </a:lnTo>
                  <a:cubicBezTo>
                    <a:pt x="250650" y="105441"/>
                    <a:pt x="250747" y="105469"/>
                    <a:pt x="250842" y="105498"/>
                  </a:cubicBezTo>
                  <a:cubicBezTo>
                    <a:pt x="250938" y="105527"/>
                    <a:pt x="251033" y="105552"/>
                    <a:pt x="251129" y="105584"/>
                  </a:cubicBezTo>
                  <a:cubicBezTo>
                    <a:pt x="251592" y="105731"/>
                    <a:pt x="252056" y="105869"/>
                    <a:pt x="252518" y="106006"/>
                  </a:cubicBezTo>
                  <a:lnTo>
                    <a:pt x="253473" y="106293"/>
                  </a:lnTo>
                  <a:cubicBezTo>
                    <a:pt x="254152" y="106501"/>
                    <a:pt x="254833" y="106698"/>
                    <a:pt x="255519" y="106893"/>
                  </a:cubicBezTo>
                  <a:lnTo>
                    <a:pt x="255792" y="106972"/>
                  </a:lnTo>
                  <a:cubicBezTo>
                    <a:pt x="256299" y="107120"/>
                    <a:pt x="256806" y="107254"/>
                    <a:pt x="257318" y="107389"/>
                  </a:cubicBezTo>
                  <a:lnTo>
                    <a:pt x="258057" y="107586"/>
                  </a:lnTo>
                  <a:cubicBezTo>
                    <a:pt x="258279" y="107644"/>
                    <a:pt x="258499" y="107697"/>
                    <a:pt x="258719" y="107752"/>
                  </a:cubicBezTo>
                  <a:lnTo>
                    <a:pt x="259217" y="107877"/>
                  </a:lnTo>
                  <a:cubicBezTo>
                    <a:pt x="259593" y="107975"/>
                    <a:pt x="259974" y="108068"/>
                    <a:pt x="260357" y="108148"/>
                  </a:cubicBezTo>
                  <a:cubicBezTo>
                    <a:pt x="260813" y="108247"/>
                    <a:pt x="261273" y="108330"/>
                    <a:pt x="261733" y="108410"/>
                  </a:cubicBezTo>
                  <a:cubicBezTo>
                    <a:pt x="262021" y="108465"/>
                    <a:pt x="262308" y="108516"/>
                    <a:pt x="262596" y="108569"/>
                  </a:cubicBezTo>
                  <a:cubicBezTo>
                    <a:pt x="263008" y="108649"/>
                    <a:pt x="263420" y="108720"/>
                    <a:pt x="263831" y="108790"/>
                  </a:cubicBezTo>
                  <a:cubicBezTo>
                    <a:pt x="264207" y="108854"/>
                    <a:pt x="264586" y="108920"/>
                    <a:pt x="264959" y="108991"/>
                  </a:cubicBezTo>
                  <a:cubicBezTo>
                    <a:pt x="265367" y="109070"/>
                    <a:pt x="265779" y="109147"/>
                    <a:pt x="266192" y="109224"/>
                  </a:cubicBezTo>
                  <a:cubicBezTo>
                    <a:pt x="266388" y="109260"/>
                    <a:pt x="266581" y="109294"/>
                    <a:pt x="266776" y="109327"/>
                  </a:cubicBezTo>
                  <a:cubicBezTo>
                    <a:pt x="266972" y="109360"/>
                    <a:pt x="267166" y="109390"/>
                    <a:pt x="267360" y="109429"/>
                  </a:cubicBezTo>
                  <a:cubicBezTo>
                    <a:pt x="267757" y="109503"/>
                    <a:pt x="268156" y="109565"/>
                    <a:pt x="268555" y="109628"/>
                  </a:cubicBezTo>
                  <a:cubicBezTo>
                    <a:pt x="268788" y="109662"/>
                    <a:pt x="269017" y="109703"/>
                    <a:pt x="269250" y="109745"/>
                  </a:cubicBezTo>
                  <a:lnTo>
                    <a:pt x="269778" y="109835"/>
                  </a:lnTo>
                  <a:cubicBezTo>
                    <a:pt x="270556" y="109963"/>
                    <a:pt x="271344" y="110074"/>
                    <a:pt x="272128" y="110173"/>
                  </a:cubicBezTo>
                  <a:cubicBezTo>
                    <a:pt x="272476" y="110217"/>
                    <a:pt x="272825" y="110246"/>
                    <a:pt x="273172" y="110274"/>
                  </a:cubicBezTo>
                  <a:lnTo>
                    <a:pt x="273345" y="110290"/>
                  </a:lnTo>
                  <a:lnTo>
                    <a:pt x="273817" y="110339"/>
                  </a:lnTo>
                  <a:cubicBezTo>
                    <a:pt x="274048" y="110364"/>
                    <a:pt x="274281" y="110387"/>
                    <a:pt x="274511" y="110409"/>
                  </a:cubicBezTo>
                  <a:lnTo>
                    <a:pt x="274664" y="110422"/>
                  </a:lnTo>
                  <a:cubicBezTo>
                    <a:pt x="274999" y="110455"/>
                    <a:pt x="275331" y="110486"/>
                    <a:pt x="275662" y="110502"/>
                  </a:cubicBezTo>
                  <a:cubicBezTo>
                    <a:pt x="275768" y="110505"/>
                    <a:pt x="275870" y="110508"/>
                    <a:pt x="275975" y="110508"/>
                  </a:cubicBezTo>
                  <a:cubicBezTo>
                    <a:pt x="276221" y="110508"/>
                    <a:pt x="276466" y="110498"/>
                    <a:pt x="276712" y="110489"/>
                  </a:cubicBezTo>
                  <a:cubicBezTo>
                    <a:pt x="277019" y="110475"/>
                    <a:pt x="277315" y="110455"/>
                    <a:pt x="277613" y="110428"/>
                  </a:cubicBezTo>
                  <a:cubicBezTo>
                    <a:pt x="277965" y="110398"/>
                    <a:pt x="278316" y="110370"/>
                    <a:pt x="278663" y="110320"/>
                  </a:cubicBezTo>
                  <a:cubicBezTo>
                    <a:pt x="278912" y="110281"/>
                    <a:pt x="279238" y="110228"/>
                    <a:pt x="279557" y="110135"/>
                  </a:cubicBezTo>
                  <a:cubicBezTo>
                    <a:pt x="279855" y="110051"/>
                    <a:pt x="280144" y="109952"/>
                    <a:pt x="280432" y="109850"/>
                  </a:cubicBezTo>
                  <a:cubicBezTo>
                    <a:pt x="280730" y="109742"/>
                    <a:pt x="281018" y="109615"/>
                    <a:pt x="281298" y="109467"/>
                  </a:cubicBezTo>
                  <a:cubicBezTo>
                    <a:pt x="281502" y="109355"/>
                    <a:pt x="281704" y="109236"/>
                    <a:pt x="281904" y="109116"/>
                  </a:cubicBezTo>
                  <a:lnTo>
                    <a:pt x="282039" y="109036"/>
                  </a:lnTo>
                  <a:cubicBezTo>
                    <a:pt x="282211" y="108931"/>
                    <a:pt x="282383" y="108828"/>
                    <a:pt x="282546" y="108714"/>
                  </a:cubicBezTo>
                  <a:cubicBezTo>
                    <a:pt x="282748" y="108569"/>
                    <a:pt x="282958" y="108416"/>
                    <a:pt x="283121" y="108231"/>
                  </a:cubicBezTo>
                  <a:cubicBezTo>
                    <a:pt x="283200" y="108200"/>
                    <a:pt x="283268" y="108144"/>
                    <a:pt x="283313" y="108072"/>
                  </a:cubicBezTo>
                  <a:lnTo>
                    <a:pt x="283406" y="107912"/>
                  </a:lnTo>
                  <a:cubicBezTo>
                    <a:pt x="283467" y="107807"/>
                    <a:pt x="283529" y="107701"/>
                    <a:pt x="283590" y="107592"/>
                  </a:cubicBezTo>
                  <a:cubicBezTo>
                    <a:pt x="283651" y="107478"/>
                    <a:pt x="283702" y="107361"/>
                    <a:pt x="283753" y="107248"/>
                  </a:cubicBezTo>
                  <a:cubicBezTo>
                    <a:pt x="284079" y="106536"/>
                    <a:pt x="284379" y="105839"/>
                    <a:pt x="284478" y="105098"/>
                  </a:cubicBezTo>
                  <a:cubicBezTo>
                    <a:pt x="284533" y="104715"/>
                    <a:pt x="284522" y="104309"/>
                    <a:pt x="284503" y="103930"/>
                  </a:cubicBezTo>
                  <a:cubicBezTo>
                    <a:pt x="284483" y="103572"/>
                    <a:pt x="284408" y="103215"/>
                    <a:pt x="284331" y="102866"/>
                  </a:cubicBezTo>
                  <a:lnTo>
                    <a:pt x="284306" y="102745"/>
                  </a:lnTo>
                  <a:lnTo>
                    <a:pt x="284254" y="102506"/>
                  </a:lnTo>
                  <a:cubicBezTo>
                    <a:pt x="284184" y="102196"/>
                    <a:pt x="284118" y="101882"/>
                    <a:pt x="284033" y="101580"/>
                  </a:cubicBezTo>
                  <a:cubicBezTo>
                    <a:pt x="283947" y="101264"/>
                    <a:pt x="283846" y="100957"/>
                    <a:pt x="283744" y="100650"/>
                  </a:cubicBezTo>
                  <a:lnTo>
                    <a:pt x="283705" y="100536"/>
                  </a:lnTo>
                  <a:lnTo>
                    <a:pt x="283576" y="100187"/>
                  </a:lnTo>
                  <a:lnTo>
                    <a:pt x="283512" y="100018"/>
                  </a:lnTo>
                  <a:cubicBezTo>
                    <a:pt x="283443" y="99820"/>
                    <a:pt x="283363" y="99626"/>
                    <a:pt x="283274" y="99434"/>
                  </a:cubicBezTo>
                  <a:lnTo>
                    <a:pt x="282833" y="98469"/>
                  </a:lnTo>
                  <a:lnTo>
                    <a:pt x="282695" y="98162"/>
                  </a:lnTo>
                  <a:cubicBezTo>
                    <a:pt x="282574" y="97888"/>
                    <a:pt x="282449" y="97611"/>
                    <a:pt x="282319" y="97339"/>
                  </a:cubicBezTo>
                  <a:lnTo>
                    <a:pt x="282150" y="96994"/>
                  </a:lnTo>
                  <a:cubicBezTo>
                    <a:pt x="282050" y="96792"/>
                    <a:pt x="281954" y="96595"/>
                    <a:pt x="281852" y="96393"/>
                  </a:cubicBezTo>
                  <a:cubicBezTo>
                    <a:pt x="281564" y="95848"/>
                    <a:pt x="281270" y="95299"/>
                    <a:pt x="280980" y="94752"/>
                  </a:cubicBezTo>
                  <a:lnTo>
                    <a:pt x="280735" y="94294"/>
                  </a:lnTo>
                  <a:cubicBezTo>
                    <a:pt x="280412" y="93683"/>
                    <a:pt x="280058" y="93090"/>
                    <a:pt x="279703" y="92495"/>
                  </a:cubicBezTo>
                  <a:lnTo>
                    <a:pt x="279576" y="92282"/>
                  </a:lnTo>
                  <a:cubicBezTo>
                    <a:pt x="279202" y="91652"/>
                    <a:pt x="278824" y="91020"/>
                    <a:pt x="278425" y="90408"/>
                  </a:cubicBezTo>
                  <a:cubicBezTo>
                    <a:pt x="278187" y="90040"/>
                    <a:pt x="277940" y="89672"/>
                    <a:pt x="277697" y="89309"/>
                  </a:cubicBezTo>
                  <a:lnTo>
                    <a:pt x="277174" y="88513"/>
                  </a:lnTo>
                  <a:cubicBezTo>
                    <a:pt x="276739" y="87856"/>
                    <a:pt x="276268" y="87207"/>
                    <a:pt x="275825" y="86606"/>
                  </a:cubicBezTo>
                  <a:lnTo>
                    <a:pt x="275552" y="86227"/>
                  </a:lnTo>
                  <a:cubicBezTo>
                    <a:pt x="275281" y="85850"/>
                    <a:pt x="275009" y="85473"/>
                    <a:pt x="274735" y="85100"/>
                  </a:cubicBezTo>
                  <a:lnTo>
                    <a:pt x="274735" y="85100"/>
                  </a:lnTo>
                  <a:lnTo>
                    <a:pt x="274738" y="85109"/>
                  </a:lnTo>
                  <a:cubicBezTo>
                    <a:pt x="274196" y="84348"/>
                    <a:pt x="273629" y="83602"/>
                    <a:pt x="273058" y="82861"/>
                  </a:cubicBezTo>
                  <a:cubicBezTo>
                    <a:pt x="272765" y="82474"/>
                    <a:pt x="272465" y="82094"/>
                    <a:pt x="272161" y="81715"/>
                  </a:cubicBezTo>
                  <a:lnTo>
                    <a:pt x="271719" y="81172"/>
                  </a:lnTo>
                  <a:cubicBezTo>
                    <a:pt x="271528" y="80938"/>
                    <a:pt x="271337" y="80702"/>
                    <a:pt x="271146" y="80462"/>
                  </a:cubicBezTo>
                  <a:lnTo>
                    <a:pt x="270907" y="80124"/>
                  </a:lnTo>
                  <a:cubicBezTo>
                    <a:pt x="270769" y="79930"/>
                    <a:pt x="270631" y="79734"/>
                    <a:pt x="270487" y="79540"/>
                  </a:cubicBezTo>
                  <a:cubicBezTo>
                    <a:pt x="270223" y="79182"/>
                    <a:pt x="269949" y="78831"/>
                    <a:pt x="269673" y="78483"/>
                  </a:cubicBezTo>
                  <a:lnTo>
                    <a:pt x="268997" y="77589"/>
                  </a:lnTo>
                  <a:lnTo>
                    <a:pt x="268309" y="76703"/>
                  </a:lnTo>
                  <a:cubicBezTo>
                    <a:pt x="268082" y="76409"/>
                    <a:pt x="267846" y="76124"/>
                    <a:pt x="267611" y="75844"/>
                  </a:cubicBezTo>
                  <a:cubicBezTo>
                    <a:pt x="267483" y="75689"/>
                    <a:pt x="267354" y="75534"/>
                    <a:pt x="267231" y="75376"/>
                  </a:cubicBezTo>
                  <a:cubicBezTo>
                    <a:pt x="267105" y="75227"/>
                    <a:pt x="266985" y="75077"/>
                    <a:pt x="266859" y="74929"/>
                  </a:cubicBezTo>
                  <a:cubicBezTo>
                    <a:pt x="266611" y="74630"/>
                    <a:pt x="266371" y="74323"/>
                    <a:pt x="266131" y="74017"/>
                  </a:cubicBezTo>
                  <a:cubicBezTo>
                    <a:pt x="265882" y="73697"/>
                    <a:pt x="265634" y="73381"/>
                    <a:pt x="265375" y="73071"/>
                  </a:cubicBezTo>
                  <a:cubicBezTo>
                    <a:pt x="264924" y="72532"/>
                    <a:pt x="264478" y="71989"/>
                    <a:pt x="264027" y="71447"/>
                  </a:cubicBezTo>
                  <a:cubicBezTo>
                    <a:pt x="263401" y="70690"/>
                    <a:pt x="262775" y="69933"/>
                    <a:pt x="262140" y="69183"/>
                  </a:cubicBezTo>
                  <a:cubicBezTo>
                    <a:pt x="261923" y="68917"/>
                    <a:pt x="261693" y="68662"/>
                    <a:pt x="261459" y="68407"/>
                  </a:cubicBezTo>
                  <a:lnTo>
                    <a:pt x="261308" y="68238"/>
                  </a:lnTo>
                  <a:cubicBezTo>
                    <a:pt x="261159" y="68069"/>
                    <a:pt x="261016" y="67900"/>
                    <a:pt x="260872" y="67727"/>
                  </a:cubicBezTo>
                  <a:lnTo>
                    <a:pt x="260512" y="67309"/>
                  </a:lnTo>
                  <a:cubicBezTo>
                    <a:pt x="260031" y="66753"/>
                    <a:pt x="259541" y="66210"/>
                    <a:pt x="259048" y="65665"/>
                  </a:cubicBezTo>
                  <a:lnTo>
                    <a:pt x="258853" y="65451"/>
                  </a:lnTo>
                  <a:cubicBezTo>
                    <a:pt x="258575" y="65141"/>
                    <a:pt x="258301" y="64828"/>
                    <a:pt x="258026" y="64511"/>
                  </a:cubicBezTo>
                  <a:cubicBezTo>
                    <a:pt x="257730" y="64173"/>
                    <a:pt x="257432" y="63835"/>
                    <a:pt x="257129" y="63503"/>
                  </a:cubicBezTo>
                  <a:lnTo>
                    <a:pt x="256809" y="63145"/>
                  </a:lnTo>
                  <a:cubicBezTo>
                    <a:pt x="256631" y="62947"/>
                    <a:pt x="256448" y="62745"/>
                    <a:pt x="256268" y="62551"/>
                  </a:cubicBezTo>
                  <a:cubicBezTo>
                    <a:pt x="256020" y="62283"/>
                    <a:pt x="255770" y="62022"/>
                    <a:pt x="255516" y="61762"/>
                  </a:cubicBezTo>
                  <a:lnTo>
                    <a:pt x="255389" y="61631"/>
                  </a:lnTo>
                  <a:cubicBezTo>
                    <a:pt x="254833" y="61047"/>
                    <a:pt x="254287" y="60453"/>
                    <a:pt x="253744" y="59855"/>
                  </a:cubicBezTo>
                  <a:cubicBezTo>
                    <a:pt x="253323" y="59385"/>
                    <a:pt x="252889" y="58933"/>
                    <a:pt x="252450" y="58479"/>
                  </a:cubicBezTo>
                  <a:lnTo>
                    <a:pt x="252053" y="58062"/>
                  </a:lnTo>
                  <a:cubicBezTo>
                    <a:pt x="251538" y="57519"/>
                    <a:pt x="251023" y="56973"/>
                    <a:pt x="250515" y="56423"/>
                  </a:cubicBezTo>
                  <a:cubicBezTo>
                    <a:pt x="250033" y="55906"/>
                    <a:pt x="249541" y="55409"/>
                    <a:pt x="249040" y="54911"/>
                  </a:cubicBezTo>
                  <a:cubicBezTo>
                    <a:pt x="249080" y="54773"/>
                    <a:pt x="249031" y="54619"/>
                    <a:pt x="248917" y="54504"/>
                  </a:cubicBezTo>
                  <a:lnTo>
                    <a:pt x="248788" y="54374"/>
                  </a:lnTo>
                  <a:cubicBezTo>
                    <a:pt x="248657" y="54245"/>
                    <a:pt x="248527" y="54118"/>
                    <a:pt x="248402" y="53984"/>
                  </a:cubicBezTo>
                  <a:cubicBezTo>
                    <a:pt x="248256" y="53827"/>
                    <a:pt x="248112" y="53668"/>
                    <a:pt x="247966" y="53505"/>
                  </a:cubicBezTo>
                  <a:cubicBezTo>
                    <a:pt x="247808" y="53323"/>
                    <a:pt x="247648" y="53138"/>
                    <a:pt x="247489" y="52949"/>
                  </a:cubicBezTo>
                  <a:cubicBezTo>
                    <a:pt x="247019" y="52399"/>
                    <a:pt x="246457" y="51759"/>
                    <a:pt x="245840" y="51158"/>
                  </a:cubicBezTo>
                  <a:cubicBezTo>
                    <a:pt x="245489" y="50810"/>
                    <a:pt x="245151" y="50453"/>
                    <a:pt x="244810" y="50092"/>
                  </a:cubicBezTo>
                  <a:cubicBezTo>
                    <a:pt x="244580" y="49849"/>
                    <a:pt x="244350" y="49601"/>
                    <a:pt x="244113" y="49364"/>
                  </a:cubicBezTo>
                  <a:cubicBezTo>
                    <a:pt x="243551" y="48792"/>
                    <a:pt x="242964" y="48252"/>
                    <a:pt x="242411" y="47751"/>
                  </a:cubicBezTo>
                  <a:cubicBezTo>
                    <a:pt x="242175" y="47535"/>
                    <a:pt x="241942" y="47316"/>
                    <a:pt x="241710" y="47096"/>
                  </a:cubicBezTo>
                  <a:lnTo>
                    <a:pt x="241575" y="46971"/>
                  </a:lnTo>
                  <a:lnTo>
                    <a:pt x="241434" y="46838"/>
                  </a:lnTo>
                  <a:cubicBezTo>
                    <a:pt x="241198" y="46614"/>
                    <a:pt x="240961" y="46390"/>
                    <a:pt x="240730" y="46163"/>
                  </a:cubicBezTo>
                  <a:cubicBezTo>
                    <a:pt x="239624" y="45085"/>
                    <a:pt x="238514" y="44010"/>
                    <a:pt x="237395" y="42944"/>
                  </a:cubicBezTo>
                  <a:cubicBezTo>
                    <a:pt x="237022" y="42584"/>
                    <a:pt x="236648" y="42218"/>
                    <a:pt x="236278" y="41853"/>
                  </a:cubicBezTo>
                  <a:lnTo>
                    <a:pt x="235662" y="41245"/>
                  </a:lnTo>
                  <a:cubicBezTo>
                    <a:pt x="235388" y="40975"/>
                    <a:pt x="235117" y="40702"/>
                    <a:pt x="234844" y="40430"/>
                  </a:cubicBezTo>
                  <a:cubicBezTo>
                    <a:pt x="234544" y="40131"/>
                    <a:pt x="234243" y="39832"/>
                    <a:pt x="233938" y="39534"/>
                  </a:cubicBezTo>
                  <a:cubicBezTo>
                    <a:pt x="233358" y="38969"/>
                    <a:pt x="232776" y="38413"/>
                    <a:pt x="232181" y="37864"/>
                  </a:cubicBezTo>
                  <a:cubicBezTo>
                    <a:pt x="231859" y="37565"/>
                    <a:pt x="231533" y="37270"/>
                    <a:pt x="231207" y="36973"/>
                  </a:cubicBezTo>
                  <a:cubicBezTo>
                    <a:pt x="230919" y="36714"/>
                    <a:pt x="230633" y="36453"/>
                    <a:pt x="230345" y="36190"/>
                  </a:cubicBezTo>
                  <a:cubicBezTo>
                    <a:pt x="229164" y="35102"/>
                    <a:pt x="227979" y="34018"/>
                    <a:pt x="226775" y="32958"/>
                  </a:cubicBezTo>
                  <a:cubicBezTo>
                    <a:pt x="226159" y="32415"/>
                    <a:pt x="225549" y="31864"/>
                    <a:pt x="224946" y="31305"/>
                  </a:cubicBezTo>
                  <a:lnTo>
                    <a:pt x="224231" y="30643"/>
                  </a:lnTo>
                  <a:lnTo>
                    <a:pt x="223131" y="29638"/>
                  </a:lnTo>
                  <a:cubicBezTo>
                    <a:pt x="222812" y="29337"/>
                    <a:pt x="222480" y="29050"/>
                    <a:pt x="222151" y="28762"/>
                  </a:cubicBezTo>
                  <a:cubicBezTo>
                    <a:pt x="221865" y="28513"/>
                    <a:pt x="221577" y="28264"/>
                    <a:pt x="221295" y="28009"/>
                  </a:cubicBezTo>
                  <a:cubicBezTo>
                    <a:pt x="220784" y="27540"/>
                    <a:pt x="220268" y="27079"/>
                    <a:pt x="219750" y="26617"/>
                  </a:cubicBezTo>
                  <a:lnTo>
                    <a:pt x="219424" y="26328"/>
                  </a:lnTo>
                  <a:cubicBezTo>
                    <a:pt x="219178" y="26109"/>
                    <a:pt x="218932" y="25897"/>
                    <a:pt x="218683" y="25687"/>
                  </a:cubicBezTo>
                  <a:lnTo>
                    <a:pt x="218489" y="25521"/>
                  </a:lnTo>
                  <a:lnTo>
                    <a:pt x="218304" y="25355"/>
                  </a:lnTo>
                  <a:cubicBezTo>
                    <a:pt x="218057" y="25141"/>
                    <a:pt x="217811" y="24928"/>
                    <a:pt x="217565" y="24720"/>
                  </a:cubicBezTo>
                  <a:cubicBezTo>
                    <a:pt x="217270" y="24468"/>
                    <a:pt x="216975" y="24213"/>
                    <a:pt x="216681" y="23960"/>
                  </a:cubicBezTo>
                  <a:cubicBezTo>
                    <a:pt x="216368" y="23686"/>
                    <a:pt x="216051" y="23412"/>
                    <a:pt x="215732" y="23146"/>
                  </a:cubicBezTo>
                  <a:cubicBezTo>
                    <a:pt x="215366" y="22839"/>
                    <a:pt x="215004" y="22526"/>
                    <a:pt x="214644" y="22216"/>
                  </a:cubicBezTo>
                  <a:lnTo>
                    <a:pt x="213892" y="21571"/>
                  </a:lnTo>
                  <a:cubicBezTo>
                    <a:pt x="213264" y="21034"/>
                    <a:pt x="212629" y="20503"/>
                    <a:pt x="211993" y="19976"/>
                  </a:cubicBezTo>
                  <a:cubicBezTo>
                    <a:pt x="211359" y="19442"/>
                    <a:pt x="210720" y="18914"/>
                    <a:pt x="210067" y="18401"/>
                  </a:cubicBezTo>
                  <a:cubicBezTo>
                    <a:pt x="209421" y="17887"/>
                    <a:pt x="208768" y="17378"/>
                    <a:pt x="208110" y="16874"/>
                  </a:cubicBezTo>
                  <a:lnTo>
                    <a:pt x="207805" y="16636"/>
                  </a:lnTo>
                  <a:lnTo>
                    <a:pt x="207105" y="16090"/>
                  </a:lnTo>
                  <a:cubicBezTo>
                    <a:pt x="206905" y="15930"/>
                    <a:pt x="206696" y="15777"/>
                    <a:pt x="206493" y="15620"/>
                  </a:cubicBezTo>
                  <a:lnTo>
                    <a:pt x="206159" y="15368"/>
                  </a:lnTo>
                  <a:lnTo>
                    <a:pt x="205790" y="15086"/>
                  </a:lnTo>
                  <a:lnTo>
                    <a:pt x="205179" y="14624"/>
                  </a:lnTo>
                  <a:lnTo>
                    <a:pt x="204769" y="14314"/>
                  </a:lnTo>
                  <a:cubicBezTo>
                    <a:pt x="204545" y="14145"/>
                    <a:pt x="204324" y="13979"/>
                    <a:pt x="204101" y="13816"/>
                  </a:cubicBezTo>
                  <a:cubicBezTo>
                    <a:pt x="203455" y="13350"/>
                    <a:pt x="202803" y="12890"/>
                    <a:pt x="202140" y="12446"/>
                  </a:cubicBezTo>
                  <a:cubicBezTo>
                    <a:pt x="201769" y="12201"/>
                    <a:pt x="201392" y="11961"/>
                    <a:pt x="201016" y="11725"/>
                  </a:cubicBezTo>
                  <a:cubicBezTo>
                    <a:pt x="200681" y="11513"/>
                    <a:pt x="200346" y="11304"/>
                    <a:pt x="200017" y="11083"/>
                  </a:cubicBezTo>
                  <a:cubicBezTo>
                    <a:pt x="199674" y="10856"/>
                    <a:pt x="199333" y="10629"/>
                    <a:pt x="198982" y="10411"/>
                  </a:cubicBezTo>
                  <a:lnTo>
                    <a:pt x="198614" y="10179"/>
                  </a:lnTo>
                  <a:cubicBezTo>
                    <a:pt x="198417" y="10054"/>
                    <a:pt x="198220" y="9927"/>
                    <a:pt x="198018" y="9805"/>
                  </a:cubicBezTo>
                  <a:cubicBezTo>
                    <a:pt x="197299" y="9372"/>
                    <a:pt x="196570" y="8957"/>
                    <a:pt x="195840" y="8545"/>
                  </a:cubicBezTo>
                  <a:cubicBezTo>
                    <a:pt x="195236" y="8202"/>
                    <a:pt x="194562" y="7854"/>
                    <a:pt x="193784" y="7479"/>
                  </a:cubicBezTo>
                  <a:cubicBezTo>
                    <a:pt x="193595" y="7388"/>
                    <a:pt x="193413" y="7292"/>
                    <a:pt x="193232" y="7194"/>
                  </a:cubicBezTo>
                  <a:cubicBezTo>
                    <a:pt x="193059" y="7103"/>
                    <a:pt x="192887" y="7010"/>
                    <a:pt x="192710" y="6924"/>
                  </a:cubicBezTo>
                  <a:cubicBezTo>
                    <a:pt x="192421" y="6782"/>
                    <a:pt x="192123" y="6647"/>
                    <a:pt x="191830" y="6514"/>
                  </a:cubicBezTo>
                  <a:lnTo>
                    <a:pt x="191572" y="6392"/>
                  </a:lnTo>
                  <a:cubicBezTo>
                    <a:pt x="191195" y="6220"/>
                    <a:pt x="190814" y="6048"/>
                    <a:pt x="190437" y="5878"/>
                  </a:cubicBezTo>
                  <a:cubicBezTo>
                    <a:pt x="190095" y="5722"/>
                    <a:pt x="189754" y="5565"/>
                    <a:pt x="189422" y="5393"/>
                  </a:cubicBezTo>
                  <a:lnTo>
                    <a:pt x="189045" y="5197"/>
                  </a:lnTo>
                  <a:cubicBezTo>
                    <a:pt x="188796" y="5066"/>
                    <a:pt x="188547" y="4936"/>
                    <a:pt x="188292" y="4817"/>
                  </a:cubicBezTo>
                  <a:cubicBezTo>
                    <a:pt x="187913" y="4635"/>
                    <a:pt x="187520" y="4469"/>
                    <a:pt x="187127" y="4316"/>
                  </a:cubicBezTo>
                  <a:cubicBezTo>
                    <a:pt x="186842" y="4202"/>
                    <a:pt x="186554" y="4094"/>
                    <a:pt x="186264" y="3984"/>
                  </a:cubicBezTo>
                  <a:lnTo>
                    <a:pt x="185948" y="3862"/>
                  </a:lnTo>
                  <a:lnTo>
                    <a:pt x="185588" y="3724"/>
                  </a:lnTo>
                  <a:cubicBezTo>
                    <a:pt x="185290" y="3611"/>
                    <a:pt x="184987" y="3492"/>
                    <a:pt x="184688" y="3384"/>
                  </a:cubicBezTo>
                  <a:cubicBezTo>
                    <a:pt x="184163" y="3195"/>
                    <a:pt x="183631" y="3038"/>
                    <a:pt x="183097" y="2882"/>
                  </a:cubicBezTo>
                  <a:cubicBezTo>
                    <a:pt x="182831" y="2805"/>
                    <a:pt x="182569" y="2725"/>
                    <a:pt x="182305" y="2645"/>
                  </a:cubicBezTo>
                  <a:lnTo>
                    <a:pt x="181586" y="2418"/>
                  </a:lnTo>
                  <a:cubicBezTo>
                    <a:pt x="181036" y="2243"/>
                    <a:pt x="180487" y="2068"/>
                    <a:pt x="179933" y="1924"/>
                  </a:cubicBezTo>
                  <a:cubicBezTo>
                    <a:pt x="179546" y="1822"/>
                    <a:pt x="179159" y="1723"/>
                    <a:pt x="178774" y="1631"/>
                  </a:cubicBezTo>
                  <a:cubicBezTo>
                    <a:pt x="178495" y="1563"/>
                    <a:pt x="178217" y="1513"/>
                    <a:pt x="177936" y="1465"/>
                  </a:cubicBezTo>
                  <a:lnTo>
                    <a:pt x="177608" y="1404"/>
                  </a:lnTo>
                  <a:cubicBezTo>
                    <a:pt x="177377" y="1362"/>
                    <a:pt x="177147" y="1315"/>
                    <a:pt x="176914" y="1268"/>
                  </a:cubicBezTo>
                  <a:lnTo>
                    <a:pt x="176361" y="1155"/>
                  </a:lnTo>
                  <a:cubicBezTo>
                    <a:pt x="175921" y="1069"/>
                    <a:pt x="175483" y="1005"/>
                    <a:pt x="175021" y="961"/>
                  </a:cubicBezTo>
                  <a:cubicBezTo>
                    <a:pt x="174567" y="918"/>
                    <a:pt x="174113" y="843"/>
                    <a:pt x="173695" y="765"/>
                  </a:cubicBezTo>
                  <a:cubicBezTo>
                    <a:pt x="173606" y="605"/>
                    <a:pt x="173491" y="497"/>
                    <a:pt x="173354" y="475"/>
                  </a:cubicBezTo>
                  <a:cubicBezTo>
                    <a:pt x="173133" y="446"/>
                    <a:pt x="172912" y="417"/>
                    <a:pt x="172693" y="380"/>
                  </a:cubicBezTo>
                  <a:lnTo>
                    <a:pt x="172478" y="341"/>
                  </a:lnTo>
                  <a:cubicBezTo>
                    <a:pt x="172328" y="314"/>
                    <a:pt x="172172" y="286"/>
                    <a:pt x="172018" y="262"/>
                  </a:cubicBezTo>
                  <a:cubicBezTo>
                    <a:pt x="171603" y="203"/>
                    <a:pt x="171182" y="154"/>
                    <a:pt x="170764" y="117"/>
                  </a:cubicBezTo>
                  <a:cubicBezTo>
                    <a:pt x="170377" y="78"/>
                    <a:pt x="169987" y="59"/>
                    <a:pt x="169598" y="43"/>
                  </a:cubicBezTo>
                  <a:cubicBezTo>
                    <a:pt x="169200" y="23"/>
                    <a:pt x="168815" y="4"/>
                    <a:pt x="168430"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1"/>
            <p:cNvSpPr/>
            <p:nvPr/>
          </p:nvSpPr>
          <p:spPr>
            <a:xfrm>
              <a:off x="5302825" y="3143325"/>
              <a:ext cx="190225" cy="276100"/>
            </a:xfrm>
            <a:custGeom>
              <a:avLst/>
              <a:gdLst/>
              <a:ahLst/>
              <a:cxnLst/>
              <a:rect l="l" t="t" r="r" b="b"/>
              <a:pathLst>
                <a:path w="7609" h="11044" extrusionOk="0">
                  <a:moveTo>
                    <a:pt x="896" y="1"/>
                  </a:moveTo>
                  <a:cubicBezTo>
                    <a:pt x="871" y="4"/>
                    <a:pt x="848" y="8"/>
                    <a:pt x="823" y="15"/>
                  </a:cubicBezTo>
                  <a:lnTo>
                    <a:pt x="821" y="15"/>
                  </a:lnTo>
                  <a:cubicBezTo>
                    <a:pt x="741" y="33"/>
                    <a:pt x="674" y="52"/>
                    <a:pt x="614" y="102"/>
                  </a:cubicBezTo>
                  <a:cubicBezTo>
                    <a:pt x="542" y="170"/>
                    <a:pt x="522" y="209"/>
                    <a:pt x="477" y="292"/>
                  </a:cubicBezTo>
                  <a:cubicBezTo>
                    <a:pt x="423" y="394"/>
                    <a:pt x="427" y="519"/>
                    <a:pt x="430" y="627"/>
                  </a:cubicBezTo>
                  <a:cubicBezTo>
                    <a:pt x="436" y="857"/>
                    <a:pt x="455" y="1054"/>
                    <a:pt x="470" y="1256"/>
                  </a:cubicBezTo>
                  <a:cubicBezTo>
                    <a:pt x="483" y="1403"/>
                    <a:pt x="495" y="1549"/>
                    <a:pt x="503" y="1699"/>
                  </a:cubicBezTo>
                  <a:lnTo>
                    <a:pt x="522" y="2346"/>
                  </a:lnTo>
                  <a:cubicBezTo>
                    <a:pt x="522" y="2633"/>
                    <a:pt x="503" y="2924"/>
                    <a:pt x="481" y="3212"/>
                  </a:cubicBezTo>
                  <a:lnTo>
                    <a:pt x="461" y="3447"/>
                  </a:lnTo>
                  <a:cubicBezTo>
                    <a:pt x="436" y="3858"/>
                    <a:pt x="442" y="4267"/>
                    <a:pt x="458" y="4756"/>
                  </a:cubicBezTo>
                  <a:cubicBezTo>
                    <a:pt x="461" y="4890"/>
                    <a:pt x="466" y="5009"/>
                    <a:pt x="470" y="5130"/>
                  </a:cubicBezTo>
                  <a:cubicBezTo>
                    <a:pt x="483" y="5513"/>
                    <a:pt x="480" y="5983"/>
                    <a:pt x="384" y="6453"/>
                  </a:cubicBezTo>
                  <a:cubicBezTo>
                    <a:pt x="276" y="6525"/>
                    <a:pt x="187" y="6580"/>
                    <a:pt x="107" y="6675"/>
                  </a:cubicBezTo>
                  <a:cubicBezTo>
                    <a:pt x="1" y="6791"/>
                    <a:pt x="21" y="6954"/>
                    <a:pt x="40" y="7096"/>
                  </a:cubicBezTo>
                  <a:cubicBezTo>
                    <a:pt x="55" y="7243"/>
                    <a:pt x="65" y="7341"/>
                    <a:pt x="71" y="7434"/>
                  </a:cubicBezTo>
                  <a:lnTo>
                    <a:pt x="62" y="7763"/>
                  </a:lnTo>
                  <a:cubicBezTo>
                    <a:pt x="59" y="7915"/>
                    <a:pt x="68" y="8067"/>
                    <a:pt x="88" y="8217"/>
                  </a:cubicBezTo>
                  <a:cubicBezTo>
                    <a:pt x="135" y="8595"/>
                    <a:pt x="228" y="8964"/>
                    <a:pt x="378" y="9392"/>
                  </a:cubicBezTo>
                  <a:cubicBezTo>
                    <a:pt x="439" y="9561"/>
                    <a:pt x="614" y="9637"/>
                    <a:pt x="762" y="9637"/>
                  </a:cubicBezTo>
                  <a:cubicBezTo>
                    <a:pt x="818" y="9637"/>
                    <a:pt x="876" y="9626"/>
                    <a:pt x="928" y="9603"/>
                  </a:cubicBezTo>
                  <a:cubicBezTo>
                    <a:pt x="978" y="9583"/>
                    <a:pt x="1021" y="9553"/>
                    <a:pt x="1057" y="9514"/>
                  </a:cubicBezTo>
                  <a:cubicBezTo>
                    <a:pt x="1119" y="9557"/>
                    <a:pt x="1181" y="9595"/>
                    <a:pt x="1247" y="9630"/>
                  </a:cubicBezTo>
                  <a:cubicBezTo>
                    <a:pt x="1328" y="9669"/>
                    <a:pt x="1413" y="9700"/>
                    <a:pt x="1499" y="9727"/>
                  </a:cubicBezTo>
                  <a:cubicBezTo>
                    <a:pt x="1643" y="9772"/>
                    <a:pt x="1751" y="9800"/>
                    <a:pt x="1861" y="9830"/>
                  </a:cubicBezTo>
                  <a:cubicBezTo>
                    <a:pt x="2108" y="9893"/>
                    <a:pt x="2359" y="9950"/>
                    <a:pt x="2606" y="10015"/>
                  </a:cubicBezTo>
                  <a:cubicBezTo>
                    <a:pt x="2900" y="10088"/>
                    <a:pt x="3193" y="10141"/>
                    <a:pt x="3491" y="10196"/>
                  </a:cubicBezTo>
                  <a:cubicBezTo>
                    <a:pt x="3674" y="10231"/>
                    <a:pt x="3859" y="10267"/>
                    <a:pt x="4042" y="10306"/>
                  </a:cubicBezTo>
                  <a:lnTo>
                    <a:pt x="4206" y="10340"/>
                  </a:lnTo>
                  <a:lnTo>
                    <a:pt x="4372" y="10379"/>
                  </a:lnTo>
                  <a:cubicBezTo>
                    <a:pt x="4577" y="10423"/>
                    <a:pt x="4790" y="10472"/>
                    <a:pt x="5004" y="10519"/>
                  </a:cubicBezTo>
                  <a:lnTo>
                    <a:pt x="5004" y="10519"/>
                  </a:lnTo>
                  <a:cubicBezTo>
                    <a:pt x="5118" y="10547"/>
                    <a:pt x="5237" y="10571"/>
                    <a:pt x="5347" y="10600"/>
                  </a:cubicBezTo>
                  <a:lnTo>
                    <a:pt x="5434" y="10608"/>
                  </a:lnTo>
                  <a:lnTo>
                    <a:pt x="5434" y="10603"/>
                  </a:lnTo>
                  <a:lnTo>
                    <a:pt x="5634" y="10663"/>
                  </a:lnTo>
                  <a:lnTo>
                    <a:pt x="5825" y="10705"/>
                  </a:lnTo>
                  <a:lnTo>
                    <a:pt x="5986" y="10740"/>
                  </a:lnTo>
                  <a:lnTo>
                    <a:pt x="6340" y="10819"/>
                  </a:lnTo>
                  <a:lnTo>
                    <a:pt x="6337" y="10819"/>
                  </a:lnTo>
                  <a:cubicBezTo>
                    <a:pt x="6439" y="10846"/>
                    <a:pt x="6509" y="10865"/>
                    <a:pt x="6580" y="10887"/>
                  </a:cubicBezTo>
                  <a:lnTo>
                    <a:pt x="6675" y="10924"/>
                  </a:lnTo>
                  <a:cubicBezTo>
                    <a:pt x="6733" y="10948"/>
                    <a:pt x="6786" y="10967"/>
                    <a:pt x="6841" y="10982"/>
                  </a:cubicBezTo>
                  <a:cubicBezTo>
                    <a:pt x="6934" y="11010"/>
                    <a:pt x="7045" y="11043"/>
                    <a:pt x="7151" y="11043"/>
                  </a:cubicBezTo>
                  <a:cubicBezTo>
                    <a:pt x="7155" y="11043"/>
                    <a:pt x="7160" y="11044"/>
                    <a:pt x="7164" y="11044"/>
                  </a:cubicBezTo>
                  <a:cubicBezTo>
                    <a:pt x="7258" y="11044"/>
                    <a:pt x="7349" y="11011"/>
                    <a:pt x="7422" y="10951"/>
                  </a:cubicBezTo>
                  <a:cubicBezTo>
                    <a:pt x="7546" y="10844"/>
                    <a:pt x="7608" y="10683"/>
                    <a:pt x="7585" y="10522"/>
                  </a:cubicBezTo>
                  <a:cubicBezTo>
                    <a:pt x="7571" y="10450"/>
                    <a:pt x="7549" y="10379"/>
                    <a:pt x="7521" y="10312"/>
                  </a:cubicBezTo>
                  <a:cubicBezTo>
                    <a:pt x="7482" y="10196"/>
                    <a:pt x="7416" y="10088"/>
                    <a:pt x="7358" y="9996"/>
                  </a:cubicBezTo>
                  <a:cubicBezTo>
                    <a:pt x="7261" y="9824"/>
                    <a:pt x="7154" y="9650"/>
                    <a:pt x="7049" y="9485"/>
                  </a:cubicBezTo>
                  <a:lnTo>
                    <a:pt x="6730" y="8980"/>
                  </a:lnTo>
                  <a:lnTo>
                    <a:pt x="6479" y="8588"/>
                  </a:lnTo>
                  <a:cubicBezTo>
                    <a:pt x="6415" y="8479"/>
                    <a:pt x="6359" y="8371"/>
                    <a:pt x="6298" y="8261"/>
                  </a:cubicBezTo>
                  <a:lnTo>
                    <a:pt x="6171" y="8033"/>
                  </a:lnTo>
                  <a:cubicBezTo>
                    <a:pt x="6080" y="7873"/>
                    <a:pt x="5986" y="7719"/>
                    <a:pt x="5889" y="7563"/>
                  </a:cubicBezTo>
                  <a:lnTo>
                    <a:pt x="5809" y="7434"/>
                  </a:lnTo>
                  <a:cubicBezTo>
                    <a:pt x="5711" y="7273"/>
                    <a:pt x="5604" y="7098"/>
                    <a:pt x="5496" y="6921"/>
                  </a:cubicBezTo>
                  <a:cubicBezTo>
                    <a:pt x="5492" y="6918"/>
                    <a:pt x="5488" y="6913"/>
                    <a:pt x="5484" y="6908"/>
                  </a:cubicBezTo>
                  <a:cubicBezTo>
                    <a:pt x="5449" y="6866"/>
                    <a:pt x="5418" y="6822"/>
                    <a:pt x="5388" y="6777"/>
                  </a:cubicBezTo>
                  <a:lnTo>
                    <a:pt x="5305" y="6656"/>
                  </a:lnTo>
                  <a:lnTo>
                    <a:pt x="5225" y="6531"/>
                  </a:lnTo>
                  <a:lnTo>
                    <a:pt x="4959" y="6121"/>
                  </a:lnTo>
                  <a:cubicBezTo>
                    <a:pt x="4771" y="5822"/>
                    <a:pt x="4587" y="5523"/>
                    <a:pt x="4402" y="5222"/>
                  </a:cubicBezTo>
                  <a:cubicBezTo>
                    <a:pt x="4396" y="5214"/>
                    <a:pt x="4389" y="5203"/>
                    <a:pt x="4385" y="5196"/>
                  </a:cubicBezTo>
                  <a:lnTo>
                    <a:pt x="4334" y="5114"/>
                  </a:lnTo>
                  <a:cubicBezTo>
                    <a:pt x="4214" y="4922"/>
                    <a:pt x="4095" y="4734"/>
                    <a:pt x="3968" y="4549"/>
                  </a:cubicBezTo>
                  <a:cubicBezTo>
                    <a:pt x="3855" y="4383"/>
                    <a:pt x="3736" y="4220"/>
                    <a:pt x="3622" y="4057"/>
                  </a:cubicBezTo>
                  <a:cubicBezTo>
                    <a:pt x="3525" y="3919"/>
                    <a:pt x="3425" y="3786"/>
                    <a:pt x="3329" y="3649"/>
                  </a:cubicBezTo>
                  <a:lnTo>
                    <a:pt x="3130" y="3357"/>
                  </a:lnTo>
                  <a:cubicBezTo>
                    <a:pt x="2971" y="3132"/>
                    <a:pt x="2811" y="2902"/>
                    <a:pt x="2664" y="2667"/>
                  </a:cubicBezTo>
                  <a:cubicBezTo>
                    <a:pt x="2598" y="2553"/>
                    <a:pt x="2534" y="2432"/>
                    <a:pt x="2474" y="2312"/>
                  </a:cubicBezTo>
                  <a:lnTo>
                    <a:pt x="2377" y="2132"/>
                  </a:lnTo>
                  <a:cubicBezTo>
                    <a:pt x="2287" y="1959"/>
                    <a:pt x="2189" y="1793"/>
                    <a:pt x="2089" y="1627"/>
                  </a:cubicBezTo>
                  <a:cubicBezTo>
                    <a:pt x="1939" y="1375"/>
                    <a:pt x="1782" y="1112"/>
                    <a:pt x="1640" y="848"/>
                  </a:cubicBezTo>
                  <a:lnTo>
                    <a:pt x="1588" y="746"/>
                  </a:lnTo>
                  <a:cubicBezTo>
                    <a:pt x="1557" y="686"/>
                    <a:pt x="1526" y="625"/>
                    <a:pt x="1493" y="566"/>
                  </a:cubicBezTo>
                  <a:lnTo>
                    <a:pt x="1349" y="406"/>
                  </a:lnTo>
                  <a:lnTo>
                    <a:pt x="1198" y="254"/>
                  </a:lnTo>
                  <a:lnTo>
                    <a:pt x="1047" y="104"/>
                  </a:lnTo>
                  <a:cubicBezTo>
                    <a:pt x="1015" y="73"/>
                    <a:pt x="985" y="40"/>
                    <a:pt x="954" y="7"/>
                  </a:cubicBezTo>
                  <a:cubicBezTo>
                    <a:pt x="935" y="4"/>
                    <a:pt x="917" y="1"/>
                    <a:pt x="896"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1"/>
            <p:cNvSpPr/>
            <p:nvPr/>
          </p:nvSpPr>
          <p:spPr>
            <a:xfrm>
              <a:off x="4525400" y="1719900"/>
              <a:ext cx="2161750" cy="1554550"/>
            </a:xfrm>
            <a:custGeom>
              <a:avLst/>
              <a:gdLst/>
              <a:ahLst/>
              <a:cxnLst/>
              <a:rect l="l" t="t" r="r" b="b"/>
              <a:pathLst>
                <a:path w="86470" h="62182" extrusionOk="0">
                  <a:moveTo>
                    <a:pt x="114" y="706"/>
                  </a:moveTo>
                  <a:lnTo>
                    <a:pt x="132" y="768"/>
                  </a:lnTo>
                  <a:lnTo>
                    <a:pt x="114" y="708"/>
                  </a:lnTo>
                  <a:lnTo>
                    <a:pt x="114" y="706"/>
                  </a:lnTo>
                  <a:close/>
                  <a:moveTo>
                    <a:pt x="545" y="0"/>
                  </a:moveTo>
                  <a:cubicBezTo>
                    <a:pt x="437" y="0"/>
                    <a:pt x="334" y="43"/>
                    <a:pt x="257" y="119"/>
                  </a:cubicBezTo>
                  <a:lnTo>
                    <a:pt x="258" y="121"/>
                  </a:lnTo>
                  <a:cubicBezTo>
                    <a:pt x="163" y="168"/>
                    <a:pt x="88" y="249"/>
                    <a:pt x="49" y="349"/>
                  </a:cubicBezTo>
                  <a:cubicBezTo>
                    <a:pt x="0" y="486"/>
                    <a:pt x="24" y="636"/>
                    <a:pt x="113" y="749"/>
                  </a:cubicBezTo>
                  <a:cubicBezTo>
                    <a:pt x="119" y="758"/>
                    <a:pt x="125" y="766"/>
                    <a:pt x="132" y="775"/>
                  </a:cubicBezTo>
                  <a:cubicBezTo>
                    <a:pt x="136" y="785"/>
                    <a:pt x="141" y="794"/>
                    <a:pt x="144" y="805"/>
                  </a:cubicBezTo>
                  <a:cubicBezTo>
                    <a:pt x="157" y="847"/>
                    <a:pt x="168" y="890"/>
                    <a:pt x="183" y="932"/>
                  </a:cubicBezTo>
                  <a:cubicBezTo>
                    <a:pt x="172" y="1021"/>
                    <a:pt x="172" y="1112"/>
                    <a:pt x="182" y="1203"/>
                  </a:cubicBezTo>
                  <a:cubicBezTo>
                    <a:pt x="191" y="1298"/>
                    <a:pt x="202" y="1391"/>
                    <a:pt x="215" y="1488"/>
                  </a:cubicBezTo>
                  <a:cubicBezTo>
                    <a:pt x="241" y="1671"/>
                    <a:pt x="291" y="1849"/>
                    <a:pt x="365" y="2020"/>
                  </a:cubicBezTo>
                  <a:cubicBezTo>
                    <a:pt x="366" y="2025"/>
                    <a:pt x="370" y="2029"/>
                    <a:pt x="370" y="2034"/>
                  </a:cubicBezTo>
                  <a:cubicBezTo>
                    <a:pt x="370" y="2045"/>
                    <a:pt x="370" y="2058"/>
                    <a:pt x="366" y="2069"/>
                  </a:cubicBezTo>
                  <a:cubicBezTo>
                    <a:pt x="348" y="2314"/>
                    <a:pt x="370" y="2551"/>
                    <a:pt x="402" y="2792"/>
                  </a:cubicBezTo>
                  <a:cubicBezTo>
                    <a:pt x="431" y="2992"/>
                    <a:pt x="614" y="3137"/>
                    <a:pt x="810" y="3137"/>
                  </a:cubicBezTo>
                  <a:cubicBezTo>
                    <a:pt x="831" y="3137"/>
                    <a:pt x="852" y="3135"/>
                    <a:pt x="872" y="3132"/>
                  </a:cubicBezTo>
                  <a:cubicBezTo>
                    <a:pt x="990" y="3113"/>
                    <a:pt x="1091" y="3042"/>
                    <a:pt x="1154" y="2942"/>
                  </a:cubicBezTo>
                  <a:cubicBezTo>
                    <a:pt x="1173" y="2955"/>
                    <a:pt x="1193" y="2967"/>
                    <a:pt x="1210" y="2981"/>
                  </a:cubicBezTo>
                  <a:lnTo>
                    <a:pt x="1301" y="3041"/>
                  </a:lnTo>
                  <a:cubicBezTo>
                    <a:pt x="1610" y="3295"/>
                    <a:pt x="1927" y="3545"/>
                    <a:pt x="2273" y="3744"/>
                  </a:cubicBezTo>
                  <a:cubicBezTo>
                    <a:pt x="2333" y="3785"/>
                    <a:pt x="2402" y="3811"/>
                    <a:pt x="2475" y="3821"/>
                  </a:cubicBezTo>
                  <a:cubicBezTo>
                    <a:pt x="2544" y="3866"/>
                    <a:pt x="2616" y="3911"/>
                    <a:pt x="2687" y="3957"/>
                  </a:cubicBezTo>
                  <a:cubicBezTo>
                    <a:pt x="2782" y="4021"/>
                    <a:pt x="2882" y="4082"/>
                    <a:pt x="2983" y="4140"/>
                  </a:cubicBezTo>
                  <a:cubicBezTo>
                    <a:pt x="3070" y="4192"/>
                    <a:pt x="3158" y="4248"/>
                    <a:pt x="3255" y="4286"/>
                  </a:cubicBezTo>
                  <a:cubicBezTo>
                    <a:pt x="3772" y="4603"/>
                    <a:pt x="4285" y="4924"/>
                    <a:pt x="4807" y="5234"/>
                  </a:cubicBezTo>
                  <a:cubicBezTo>
                    <a:pt x="5301" y="5530"/>
                    <a:pt x="5799" y="5814"/>
                    <a:pt x="6305" y="6092"/>
                  </a:cubicBezTo>
                  <a:cubicBezTo>
                    <a:pt x="6570" y="6260"/>
                    <a:pt x="6834" y="6427"/>
                    <a:pt x="7099" y="6595"/>
                  </a:cubicBezTo>
                  <a:cubicBezTo>
                    <a:pt x="7365" y="6764"/>
                    <a:pt x="7634" y="6927"/>
                    <a:pt x="7905" y="7090"/>
                  </a:cubicBezTo>
                  <a:cubicBezTo>
                    <a:pt x="8131" y="7332"/>
                    <a:pt x="8412" y="7500"/>
                    <a:pt x="8693" y="7678"/>
                  </a:cubicBezTo>
                  <a:cubicBezTo>
                    <a:pt x="8942" y="7830"/>
                    <a:pt x="9187" y="7987"/>
                    <a:pt x="9433" y="8140"/>
                  </a:cubicBezTo>
                  <a:cubicBezTo>
                    <a:pt x="9826" y="8383"/>
                    <a:pt x="10219" y="8622"/>
                    <a:pt x="10611" y="8862"/>
                  </a:cubicBezTo>
                  <a:cubicBezTo>
                    <a:pt x="11425" y="9363"/>
                    <a:pt x="12233" y="9875"/>
                    <a:pt x="13044" y="10379"/>
                  </a:cubicBezTo>
                  <a:cubicBezTo>
                    <a:pt x="13661" y="10764"/>
                    <a:pt x="14288" y="11131"/>
                    <a:pt x="14916" y="11497"/>
                  </a:cubicBezTo>
                  <a:cubicBezTo>
                    <a:pt x="15330" y="11798"/>
                    <a:pt x="15743" y="12097"/>
                    <a:pt x="16158" y="12394"/>
                  </a:cubicBezTo>
                  <a:cubicBezTo>
                    <a:pt x="16911" y="12934"/>
                    <a:pt x="17673" y="13459"/>
                    <a:pt x="18444" y="13968"/>
                  </a:cubicBezTo>
                  <a:cubicBezTo>
                    <a:pt x="19227" y="14481"/>
                    <a:pt x="20035" y="14957"/>
                    <a:pt x="20842" y="15435"/>
                  </a:cubicBezTo>
                  <a:cubicBezTo>
                    <a:pt x="21242" y="15666"/>
                    <a:pt x="21641" y="15904"/>
                    <a:pt x="22040" y="16133"/>
                  </a:cubicBezTo>
                  <a:cubicBezTo>
                    <a:pt x="22234" y="16244"/>
                    <a:pt x="22428" y="16354"/>
                    <a:pt x="22627" y="16456"/>
                  </a:cubicBezTo>
                  <a:cubicBezTo>
                    <a:pt x="22724" y="16507"/>
                    <a:pt x="22821" y="16560"/>
                    <a:pt x="22920" y="16612"/>
                  </a:cubicBezTo>
                  <a:cubicBezTo>
                    <a:pt x="23055" y="16683"/>
                    <a:pt x="23186" y="16762"/>
                    <a:pt x="23322" y="16823"/>
                  </a:cubicBezTo>
                  <a:cubicBezTo>
                    <a:pt x="23348" y="16833"/>
                    <a:pt x="23374" y="16841"/>
                    <a:pt x="23402" y="16845"/>
                  </a:cubicBezTo>
                  <a:cubicBezTo>
                    <a:pt x="24008" y="17292"/>
                    <a:pt x="24616" y="17738"/>
                    <a:pt x="25239" y="18167"/>
                  </a:cubicBezTo>
                  <a:cubicBezTo>
                    <a:pt x="26034" y="18713"/>
                    <a:pt x="26833" y="19263"/>
                    <a:pt x="27642" y="19792"/>
                  </a:cubicBezTo>
                  <a:cubicBezTo>
                    <a:pt x="28425" y="20306"/>
                    <a:pt x="29211" y="20818"/>
                    <a:pt x="30022" y="21292"/>
                  </a:cubicBezTo>
                  <a:cubicBezTo>
                    <a:pt x="30108" y="21345"/>
                    <a:pt x="30194" y="21395"/>
                    <a:pt x="30284" y="21447"/>
                  </a:cubicBezTo>
                  <a:cubicBezTo>
                    <a:pt x="30440" y="21538"/>
                    <a:pt x="30597" y="21641"/>
                    <a:pt x="30774" y="21694"/>
                  </a:cubicBezTo>
                  <a:cubicBezTo>
                    <a:pt x="30808" y="21705"/>
                    <a:pt x="30844" y="21712"/>
                    <a:pt x="30880" y="21715"/>
                  </a:cubicBezTo>
                  <a:cubicBezTo>
                    <a:pt x="30908" y="21733"/>
                    <a:pt x="30938" y="21751"/>
                    <a:pt x="30966" y="21769"/>
                  </a:cubicBezTo>
                  <a:cubicBezTo>
                    <a:pt x="30971" y="21771"/>
                    <a:pt x="30974" y="21774"/>
                    <a:pt x="30977" y="21777"/>
                  </a:cubicBezTo>
                  <a:cubicBezTo>
                    <a:pt x="31345" y="22056"/>
                    <a:pt x="31707" y="22342"/>
                    <a:pt x="32082" y="22610"/>
                  </a:cubicBezTo>
                  <a:cubicBezTo>
                    <a:pt x="32469" y="22886"/>
                    <a:pt x="32848" y="23172"/>
                    <a:pt x="33244" y="23431"/>
                  </a:cubicBezTo>
                  <a:cubicBezTo>
                    <a:pt x="33650" y="23697"/>
                    <a:pt x="34052" y="23966"/>
                    <a:pt x="34461" y="24223"/>
                  </a:cubicBezTo>
                  <a:cubicBezTo>
                    <a:pt x="35237" y="24716"/>
                    <a:pt x="36003" y="25226"/>
                    <a:pt x="36795" y="25688"/>
                  </a:cubicBezTo>
                  <a:cubicBezTo>
                    <a:pt x="36977" y="25793"/>
                    <a:pt x="37157" y="25900"/>
                    <a:pt x="37335" y="26005"/>
                  </a:cubicBezTo>
                  <a:cubicBezTo>
                    <a:pt x="37758" y="26311"/>
                    <a:pt x="38181" y="26618"/>
                    <a:pt x="38602" y="26924"/>
                  </a:cubicBezTo>
                  <a:cubicBezTo>
                    <a:pt x="39346" y="27461"/>
                    <a:pt x="40088" y="27998"/>
                    <a:pt x="40844" y="28511"/>
                  </a:cubicBezTo>
                  <a:cubicBezTo>
                    <a:pt x="41024" y="28632"/>
                    <a:pt x="41206" y="28748"/>
                    <a:pt x="41387" y="28867"/>
                  </a:cubicBezTo>
                  <a:lnTo>
                    <a:pt x="41713" y="29076"/>
                  </a:lnTo>
                  <a:cubicBezTo>
                    <a:pt x="41863" y="29172"/>
                    <a:pt x="42010" y="29282"/>
                    <a:pt x="42180" y="29343"/>
                  </a:cubicBezTo>
                  <a:cubicBezTo>
                    <a:pt x="42224" y="29357"/>
                    <a:pt x="42271" y="29364"/>
                    <a:pt x="42319" y="29364"/>
                  </a:cubicBezTo>
                  <a:cubicBezTo>
                    <a:pt x="42331" y="29364"/>
                    <a:pt x="42344" y="29364"/>
                    <a:pt x="42356" y="29363"/>
                  </a:cubicBezTo>
                  <a:cubicBezTo>
                    <a:pt x="43085" y="29914"/>
                    <a:pt x="43813" y="30461"/>
                    <a:pt x="44548" y="30999"/>
                  </a:cubicBezTo>
                  <a:cubicBezTo>
                    <a:pt x="45303" y="31549"/>
                    <a:pt x="46056" y="32103"/>
                    <a:pt x="46816" y="32646"/>
                  </a:cubicBezTo>
                  <a:cubicBezTo>
                    <a:pt x="47205" y="32925"/>
                    <a:pt x="47595" y="33205"/>
                    <a:pt x="47995" y="33476"/>
                  </a:cubicBezTo>
                  <a:cubicBezTo>
                    <a:pt x="48378" y="33739"/>
                    <a:pt x="48766" y="33994"/>
                    <a:pt x="49153" y="34253"/>
                  </a:cubicBezTo>
                  <a:cubicBezTo>
                    <a:pt x="49377" y="34403"/>
                    <a:pt x="49599" y="34553"/>
                    <a:pt x="49820" y="34703"/>
                  </a:cubicBezTo>
                  <a:lnTo>
                    <a:pt x="50127" y="34913"/>
                  </a:lnTo>
                  <a:cubicBezTo>
                    <a:pt x="50238" y="34987"/>
                    <a:pt x="50345" y="35070"/>
                    <a:pt x="50456" y="35140"/>
                  </a:cubicBezTo>
                  <a:cubicBezTo>
                    <a:pt x="50479" y="35154"/>
                    <a:pt x="50504" y="35167"/>
                    <a:pt x="50531" y="35176"/>
                  </a:cubicBezTo>
                  <a:cubicBezTo>
                    <a:pt x="50727" y="35334"/>
                    <a:pt x="50922" y="35494"/>
                    <a:pt x="51118" y="35651"/>
                  </a:cubicBezTo>
                  <a:cubicBezTo>
                    <a:pt x="51488" y="35948"/>
                    <a:pt x="51868" y="36235"/>
                    <a:pt x="52245" y="36529"/>
                  </a:cubicBezTo>
                  <a:cubicBezTo>
                    <a:pt x="52615" y="36817"/>
                    <a:pt x="53000" y="37096"/>
                    <a:pt x="53377" y="37376"/>
                  </a:cubicBezTo>
                  <a:cubicBezTo>
                    <a:pt x="53750" y="37653"/>
                    <a:pt x="54126" y="37921"/>
                    <a:pt x="54495" y="38197"/>
                  </a:cubicBezTo>
                  <a:cubicBezTo>
                    <a:pt x="55908" y="39228"/>
                    <a:pt x="57329" y="40249"/>
                    <a:pt x="58748" y="41271"/>
                  </a:cubicBezTo>
                  <a:cubicBezTo>
                    <a:pt x="58837" y="41347"/>
                    <a:pt x="58928" y="41422"/>
                    <a:pt x="59017" y="41499"/>
                  </a:cubicBezTo>
                  <a:cubicBezTo>
                    <a:pt x="59365" y="41791"/>
                    <a:pt x="59726" y="42070"/>
                    <a:pt x="60086" y="42352"/>
                  </a:cubicBezTo>
                  <a:cubicBezTo>
                    <a:pt x="60808" y="42919"/>
                    <a:pt x="61539" y="43471"/>
                    <a:pt x="62277" y="44021"/>
                  </a:cubicBezTo>
                  <a:cubicBezTo>
                    <a:pt x="62516" y="44199"/>
                    <a:pt x="62757" y="44378"/>
                    <a:pt x="62997" y="44553"/>
                  </a:cubicBezTo>
                  <a:cubicBezTo>
                    <a:pt x="63247" y="44749"/>
                    <a:pt x="63500" y="44943"/>
                    <a:pt x="63753" y="45136"/>
                  </a:cubicBezTo>
                  <a:cubicBezTo>
                    <a:pt x="64519" y="45720"/>
                    <a:pt x="65280" y="46307"/>
                    <a:pt x="66048" y="46881"/>
                  </a:cubicBezTo>
                  <a:cubicBezTo>
                    <a:pt x="66814" y="47454"/>
                    <a:pt x="67575" y="48024"/>
                    <a:pt x="68333" y="48602"/>
                  </a:cubicBezTo>
                  <a:cubicBezTo>
                    <a:pt x="68413" y="48665"/>
                    <a:pt x="68494" y="48727"/>
                    <a:pt x="68575" y="48790"/>
                  </a:cubicBezTo>
                  <a:cubicBezTo>
                    <a:pt x="68699" y="48899"/>
                    <a:pt x="68823" y="49007"/>
                    <a:pt x="68945" y="49117"/>
                  </a:cubicBezTo>
                  <a:cubicBezTo>
                    <a:pt x="69318" y="49449"/>
                    <a:pt x="69698" y="49775"/>
                    <a:pt x="70079" y="50097"/>
                  </a:cubicBezTo>
                  <a:cubicBezTo>
                    <a:pt x="70774" y="50687"/>
                    <a:pt x="71477" y="51268"/>
                    <a:pt x="72189" y="51841"/>
                  </a:cubicBezTo>
                  <a:cubicBezTo>
                    <a:pt x="72534" y="52118"/>
                    <a:pt x="72892" y="52391"/>
                    <a:pt x="73243" y="52662"/>
                  </a:cubicBezTo>
                  <a:cubicBezTo>
                    <a:pt x="73565" y="52911"/>
                    <a:pt x="73885" y="53160"/>
                    <a:pt x="74207" y="53405"/>
                  </a:cubicBezTo>
                  <a:cubicBezTo>
                    <a:pt x="74586" y="53692"/>
                    <a:pt x="74971" y="53975"/>
                    <a:pt x="75350" y="54260"/>
                  </a:cubicBezTo>
                  <a:cubicBezTo>
                    <a:pt x="75731" y="54544"/>
                    <a:pt x="76114" y="54829"/>
                    <a:pt x="76503" y="55096"/>
                  </a:cubicBezTo>
                  <a:cubicBezTo>
                    <a:pt x="76575" y="55148"/>
                    <a:pt x="76662" y="55175"/>
                    <a:pt x="76750" y="55175"/>
                  </a:cubicBezTo>
                  <a:cubicBezTo>
                    <a:pt x="76777" y="55195"/>
                    <a:pt x="76800" y="55214"/>
                    <a:pt x="76825" y="55234"/>
                  </a:cubicBezTo>
                  <a:cubicBezTo>
                    <a:pt x="76986" y="55359"/>
                    <a:pt x="77144" y="55489"/>
                    <a:pt x="77304" y="55618"/>
                  </a:cubicBezTo>
                  <a:cubicBezTo>
                    <a:pt x="77387" y="55682"/>
                    <a:pt x="77470" y="55749"/>
                    <a:pt x="77552" y="55812"/>
                  </a:cubicBezTo>
                  <a:cubicBezTo>
                    <a:pt x="77608" y="55857"/>
                    <a:pt x="77660" y="55903"/>
                    <a:pt x="77713" y="55948"/>
                  </a:cubicBezTo>
                  <a:cubicBezTo>
                    <a:pt x="77797" y="56015"/>
                    <a:pt x="77891" y="56069"/>
                    <a:pt x="77991" y="56106"/>
                  </a:cubicBezTo>
                  <a:cubicBezTo>
                    <a:pt x="78020" y="56119"/>
                    <a:pt x="78049" y="56127"/>
                    <a:pt x="78081" y="56130"/>
                  </a:cubicBezTo>
                  <a:cubicBezTo>
                    <a:pt x="78250" y="56275"/>
                    <a:pt x="78419" y="56419"/>
                    <a:pt x="78591" y="56560"/>
                  </a:cubicBezTo>
                  <a:cubicBezTo>
                    <a:pt x="79172" y="57043"/>
                    <a:pt x="79758" y="57520"/>
                    <a:pt x="80354" y="57983"/>
                  </a:cubicBezTo>
                  <a:cubicBezTo>
                    <a:pt x="80565" y="58146"/>
                    <a:pt x="80775" y="58308"/>
                    <a:pt x="80984" y="58472"/>
                  </a:cubicBezTo>
                  <a:cubicBezTo>
                    <a:pt x="80991" y="58481"/>
                    <a:pt x="80999" y="58491"/>
                    <a:pt x="81005" y="58502"/>
                  </a:cubicBezTo>
                  <a:cubicBezTo>
                    <a:pt x="81223" y="58782"/>
                    <a:pt x="81469" y="59028"/>
                    <a:pt x="81730" y="59270"/>
                  </a:cubicBezTo>
                  <a:cubicBezTo>
                    <a:pt x="81865" y="59394"/>
                    <a:pt x="81998" y="59524"/>
                    <a:pt x="82139" y="59651"/>
                  </a:cubicBezTo>
                  <a:cubicBezTo>
                    <a:pt x="82446" y="59922"/>
                    <a:pt x="82751" y="60190"/>
                    <a:pt x="83061" y="60459"/>
                  </a:cubicBezTo>
                  <a:cubicBezTo>
                    <a:pt x="83309" y="60672"/>
                    <a:pt x="83567" y="60877"/>
                    <a:pt x="83825" y="61077"/>
                  </a:cubicBezTo>
                  <a:cubicBezTo>
                    <a:pt x="84129" y="61314"/>
                    <a:pt x="84425" y="61556"/>
                    <a:pt x="84768" y="61736"/>
                  </a:cubicBezTo>
                  <a:cubicBezTo>
                    <a:pt x="84805" y="61755"/>
                    <a:pt x="84849" y="61763"/>
                    <a:pt x="84895" y="61763"/>
                  </a:cubicBezTo>
                  <a:cubicBezTo>
                    <a:pt x="84935" y="61763"/>
                    <a:pt x="84977" y="61757"/>
                    <a:pt x="85015" y="61747"/>
                  </a:cubicBezTo>
                  <a:cubicBezTo>
                    <a:pt x="85176" y="61868"/>
                    <a:pt x="85339" y="61987"/>
                    <a:pt x="85502" y="62106"/>
                  </a:cubicBezTo>
                  <a:cubicBezTo>
                    <a:pt x="85572" y="62157"/>
                    <a:pt x="85654" y="62182"/>
                    <a:pt x="85737" y="62182"/>
                  </a:cubicBezTo>
                  <a:cubicBezTo>
                    <a:pt x="85865" y="62182"/>
                    <a:pt x="85993" y="62122"/>
                    <a:pt x="86074" y="62014"/>
                  </a:cubicBezTo>
                  <a:cubicBezTo>
                    <a:pt x="86202" y="61829"/>
                    <a:pt x="86161" y="61575"/>
                    <a:pt x="85981" y="61442"/>
                  </a:cubicBezTo>
                  <a:cubicBezTo>
                    <a:pt x="85933" y="61406"/>
                    <a:pt x="85884" y="61370"/>
                    <a:pt x="85836" y="61334"/>
                  </a:cubicBezTo>
                  <a:cubicBezTo>
                    <a:pt x="85897" y="61242"/>
                    <a:pt x="85922" y="61130"/>
                    <a:pt x="85903" y="61021"/>
                  </a:cubicBezTo>
                  <a:cubicBezTo>
                    <a:pt x="85915" y="61008"/>
                    <a:pt x="85926" y="60996"/>
                    <a:pt x="85937" y="60983"/>
                  </a:cubicBezTo>
                  <a:cubicBezTo>
                    <a:pt x="85962" y="60987"/>
                    <a:pt x="85986" y="60990"/>
                    <a:pt x="86011" y="60990"/>
                  </a:cubicBezTo>
                  <a:cubicBezTo>
                    <a:pt x="86105" y="60990"/>
                    <a:pt x="86198" y="60959"/>
                    <a:pt x="86272" y="60899"/>
                  </a:cubicBezTo>
                  <a:cubicBezTo>
                    <a:pt x="86448" y="60759"/>
                    <a:pt x="86470" y="60503"/>
                    <a:pt x="86335" y="60324"/>
                  </a:cubicBezTo>
                  <a:cubicBezTo>
                    <a:pt x="86258" y="60226"/>
                    <a:pt x="86144" y="60146"/>
                    <a:pt x="86045" y="60071"/>
                  </a:cubicBezTo>
                  <a:cubicBezTo>
                    <a:pt x="85939" y="59988"/>
                    <a:pt x="85837" y="59903"/>
                    <a:pt x="85732" y="59825"/>
                  </a:cubicBezTo>
                  <a:lnTo>
                    <a:pt x="85098" y="59325"/>
                  </a:lnTo>
                  <a:cubicBezTo>
                    <a:pt x="84655" y="58975"/>
                    <a:pt x="84214" y="58624"/>
                    <a:pt x="83774" y="58265"/>
                  </a:cubicBezTo>
                  <a:lnTo>
                    <a:pt x="82452" y="57193"/>
                  </a:lnTo>
                  <a:cubicBezTo>
                    <a:pt x="82234" y="57021"/>
                    <a:pt x="82022" y="56848"/>
                    <a:pt x="81804" y="56678"/>
                  </a:cubicBezTo>
                  <a:cubicBezTo>
                    <a:pt x="81663" y="56570"/>
                    <a:pt x="81522" y="56462"/>
                    <a:pt x="81384" y="56350"/>
                  </a:cubicBezTo>
                  <a:cubicBezTo>
                    <a:pt x="81261" y="56255"/>
                    <a:pt x="81135" y="56161"/>
                    <a:pt x="81012" y="56072"/>
                  </a:cubicBezTo>
                  <a:cubicBezTo>
                    <a:pt x="80874" y="55973"/>
                    <a:pt x="80722" y="55900"/>
                    <a:pt x="80572" y="55826"/>
                  </a:cubicBezTo>
                  <a:cubicBezTo>
                    <a:pt x="80544" y="55813"/>
                    <a:pt x="80512" y="55804"/>
                    <a:pt x="80481" y="55799"/>
                  </a:cubicBezTo>
                  <a:cubicBezTo>
                    <a:pt x="80296" y="55640"/>
                    <a:pt x="80111" y="55482"/>
                    <a:pt x="79927" y="55322"/>
                  </a:cubicBezTo>
                  <a:cubicBezTo>
                    <a:pt x="79941" y="55265"/>
                    <a:pt x="79944" y="55208"/>
                    <a:pt x="79936" y="55150"/>
                  </a:cubicBezTo>
                  <a:cubicBezTo>
                    <a:pt x="79917" y="55032"/>
                    <a:pt x="79853" y="54962"/>
                    <a:pt x="79769" y="54885"/>
                  </a:cubicBezTo>
                  <a:cubicBezTo>
                    <a:pt x="79654" y="54775"/>
                    <a:pt x="79523" y="54680"/>
                    <a:pt x="79399" y="54578"/>
                  </a:cubicBezTo>
                  <a:cubicBezTo>
                    <a:pt x="79230" y="54444"/>
                    <a:pt x="79064" y="54306"/>
                    <a:pt x="78895" y="54173"/>
                  </a:cubicBezTo>
                  <a:cubicBezTo>
                    <a:pt x="78604" y="53935"/>
                    <a:pt x="78314" y="53706"/>
                    <a:pt x="78023" y="53470"/>
                  </a:cubicBezTo>
                  <a:cubicBezTo>
                    <a:pt x="77384" y="52956"/>
                    <a:pt x="76745" y="52435"/>
                    <a:pt x="76106" y="51921"/>
                  </a:cubicBezTo>
                  <a:cubicBezTo>
                    <a:pt x="75488" y="51422"/>
                    <a:pt x="74871" y="50922"/>
                    <a:pt x="74259" y="50423"/>
                  </a:cubicBezTo>
                  <a:cubicBezTo>
                    <a:pt x="73958" y="50177"/>
                    <a:pt x="73664" y="49925"/>
                    <a:pt x="73363" y="49682"/>
                  </a:cubicBezTo>
                  <a:cubicBezTo>
                    <a:pt x="73179" y="49532"/>
                    <a:pt x="72991" y="49382"/>
                    <a:pt x="72804" y="49233"/>
                  </a:cubicBezTo>
                  <a:cubicBezTo>
                    <a:pt x="72743" y="49183"/>
                    <a:pt x="72682" y="49130"/>
                    <a:pt x="72620" y="49080"/>
                  </a:cubicBezTo>
                  <a:cubicBezTo>
                    <a:pt x="72604" y="49045"/>
                    <a:pt x="72587" y="49014"/>
                    <a:pt x="72565" y="48982"/>
                  </a:cubicBezTo>
                  <a:cubicBezTo>
                    <a:pt x="72457" y="48824"/>
                    <a:pt x="72274" y="48712"/>
                    <a:pt x="72115" y="48600"/>
                  </a:cubicBezTo>
                  <a:cubicBezTo>
                    <a:pt x="72032" y="48542"/>
                    <a:pt x="71956" y="48483"/>
                    <a:pt x="71876" y="48422"/>
                  </a:cubicBezTo>
                  <a:cubicBezTo>
                    <a:pt x="71716" y="48306"/>
                    <a:pt x="71560" y="48189"/>
                    <a:pt x="71403" y="48076"/>
                  </a:cubicBezTo>
                  <a:cubicBezTo>
                    <a:pt x="71038" y="47814"/>
                    <a:pt x="70675" y="47556"/>
                    <a:pt x="70312" y="47304"/>
                  </a:cubicBezTo>
                  <a:cubicBezTo>
                    <a:pt x="70183" y="47213"/>
                    <a:pt x="70055" y="47124"/>
                    <a:pt x="69927" y="47035"/>
                  </a:cubicBezTo>
                  <a:cubicBezTo>
                    <a:pt x="69346" y="46596"/>
                    <a:pt x="68766" y="46156"/>
                    <a:pt x="68184" y="45723"/>
                  </a:cubicBezTo>
                  <a:cubicBezTo>
                    <a:pt x="67490" y="45200"/>
                    <a:pt x="66794" y="44680"/>
                    <a:pt x="66092" y="44165"/>
                  </a:cubicBezTo>
                  <a:cubicBezTo>
                    <a:pt x="65773" y="43928"/>
                    <a:pt x="65450" y="43697"/>
                    <a:pt x="65126" y="43467"/>
                  </a:cubicBezTo>
                  <a:cubicBezTo>
                    <a:pt x="65100" y="43443"/>
                    <a:pt x="65073" y="43421"/>
                    <a:pt x="65045" y="43399"/>
                  </a:cubicBezTo>
                  <a:cubicBezTo>
                    <a:pt x="64691" y="43099"/>
                    <a:pt x="64342" y="42789"/>
                    <a:pt x="63960" y="42527"/>
                  </a:cubicBezTo>
                  <a:cubicBezTo>
                    <a:pt x="63887" y="42477"/>
                    <a:pt x="63803" y="42452"/>
                    <a:pt x="63716" y="42452"/>
                  </a:cubicBezTo>
                  <a:cubicBezTo>
                    <a:pt x="63692" y="42452"/>
                    <a:pt x="63667" y="42454"/>
                    <a:pt x="63642" y="42458"/>
                  </a:cubicBezTo>
                  <a:cubicBezTo>
                    <a:pt x="62541" y="41663"/>
                    <a:pt x="61439" y="40866"/>
                    <a:pt x="60337" y="40067"/>
                  </a:cubicBezTo>
                  <a:cubicBezTo>
                    <a:pt x="59889" y="39743"/>
                    <a:pt x="59441" y="39418"/>
                    <a:pt x="58997" y="39092"/>
                  </a:cubicBezTo>
                  <a:cubicBezTo>
                    <a:pt x="58577" y="38749"/>
                    <a:pt x="58156" y="38408"/>
                    <a:pt x="57735" y="38067"/>
                  </a:cubicBezTo>
                  <a:cubicBezTo>
                    <a:pt x="57678" y="38018"/>
                    <a:pt x="57617" y="37977"/>
                    <a:pt x="57558" y="37932"/>
                  </a:cubicBezTo>
                  <a:cubicBezTo>
                    <a:pt x="57503" y="37893"/>
                    <a:pt x="57439" y="37868"/>
                    <a:pt x="57371" y="37860"/>
                  </a:cubicBezTo>
                  <a:cubicBezTo>
                    <a:pt x="57349" y="37833"/>
                    <a:pt x="57324" y="37808"/>
                    <a:pt x="57298" y="37785"/>
                  </a:cubicBezTo>
                  <a:cubicBezTo>
                    <a:pt x="57248" y="37739"/>
                    <a:pt x="57196" y="37697"/>
                    <a:pt x="57141" y="37658"/>
                  </a:cubicBezTo>
                  <a:cubicBezTo>
                    <a:pt x="57061" y="37594"/>
                    <a:pt x="56982" y="37533"/>
                    <a:pt x="56902" y="37472"/>
                  </a:cubicBezTo>
                  <a:cubicBezTo>
                    <a:pt x="56700" y="37318"/>
                    <a:pt x="56499" y="37166"/>
                    <a:pt x="56294" y="37013"/>
                  </a:cubicBezTo>
                  <a:cubicBezTo>
                    <a:pt x="55945" y="36747"/>
                    <a:pt x="55585" y="36491"/>
                    <a:pt x="55231" y="36236"/>
                  </a:cubicBezTo>
                  <a:cubicBezTo>
                    <a:pt x="54503" y="35709"/>
                    <a:pt x="53772" y="35181"/>
                    <a:pt x="53041" y="34653"/>
                  </a:cubicBezTo>
                  <a:cubicBezTo>
                    <a:pt x="51489" y="33529"/>
                    <a:pt x="49936" y="32405"/>
                    <a:pt x="48384" y="31279"/>
                  </a:cubicBezTo>
                  <a:cubicBezTo>
                    <a:pt x="47918" y="30940"/>
                    <a:pt x="47453" y="30601"/>
                    <a:pt x="46989" y="30252"/>
                  </a:cubicBezTo>
                  <a:cubicBezTo>
                    <a:pt x="46682" y="30022"/>
                    <a:pt x="46372" y="29792"/>
                    <a:pt x="46064" y="29562"/>
                  </a:cubicBezTo>
                  <a:cubicBezTo>
                    <a:pt x="45773" y="29344"/>
                    <a:pt x="45477" y="29128"/>
                    <a:pt x="45164" y="28943"/>
                  </a:cubicBezTo>
                  <a:cubicBezTo>
                    <a:pt x="45083" y="28894"/>
                    <a:pt x="44996" y="28867"/>
                    <a:pt x="44910" y="28867"/>
                  </a:cubicBezTo>
                  <a:cubicBezTo>
                    <a:pt x="44844" y="28867"/>
                    <a:pt x="44780" y="28882"/>
                    <a:pt x="44719" y="28917"/>
                  </a:cubicBezTo>
                  <a:cubicBezTo>
                    <a:pt x="44398" y="28683"/>
                    <a:pt x="44076" y="28450"/>
                    <a:pt x="43752" y="28215"/>
                  </a:cubicBezTo>
                  <a:cubicBezTo>
                    <a:pt x="43726" y="28128"/>
                    <a:pt x="43672" y="28049"/>
                    <a:pt x="43598" y="27995"/>
                  </a:cubicBezTo>
                  <a:cubicBezTo>
                    <a:pt x="43197" y="27696"/>
                    <a:pt x="42778" y="27429"/>
                    <a:pt x="42356" y="27163"/>
                  </a:cubicBezTo>
                  <a:cubicBezTo>
                    <a:pt x="42181" y="27040"/>
                    <a:pt x="42001" y="26916"/>
                    <a:pt x="41823" y="26794"/>
                  </a:cubicBezTo>
                  <a:cubicBezTo>
                    <a:pt x="41671" y="26681"/>
                    <a:pt x="41517" y="26567"/>
                    <a:pt x="41365" y="26454"/>
                  </a:cubicBezTo>
                  <a:cubicBezTo>
                    <a:pt x="40692" y="25945"/>
                    <a:pt x="40035" y="25411"/>
                    <a:pt x="39350" y="24910"/>
                  </a:cubicBezTo>
                  <a:cubicBezTo>
                    <a:pt x="38795" y="24502"/>
                    <a:pt x="38240" y="24093"/>
                    <a:pt x="37678" y="23691"/>
                  </a:cubicBezTo>
                  <a:cubicBezTo>
                    <a:pt x="37374" y="23473"/>
                    <a:pt x="37071" y="23257"/>
                    <a:pt x="36767" y="23042"/>
                  </a:cubicBezTo>
                  <a:cubicBezTo>
                    <a:pt x="36416" y="22793"/>
                    <a:pt x="36066" y="22537"/>
                    <a:pt x="35679" y="22346"/>
                  </a:cubicBezTo>
                  <a:cubicBezTo>
                    <a:pt x="35635" y="22323"/>
                    <a:pt x="35587" y="22313"/>
                    <a:pt x="35540" y="22313"/>
                  </a:cubicBezTo>
                  <a:cubicBezTo>
                    <a:pt x="35473" y="22313"/>
                    <a:pt x="35406" y="22333"/>
                    <a:pt x="35347" y="22364"/>
                  </a:cubicBezTo>
                  <a:cubicBezTo>
                    <a:pt x="35276" y="22315"/>
                    <a:pt x="35193" y="22288"/>
                    <a:pt x="35107" y="22288"/>
                  </a:cubicBezTo>
                  <a:cubicBezTo>
                    <a:pt x="35092" y="22288"/>
                    <a:pt x="35077" y="22289"/>
                    <a:pt x="35062" y="22291"/>
                  </a:cubicBezTo>
                  <a:cubicBezTo>
                    <a:pt x="34397" y="21812"/>
                    <a:pt x="33726" y="21331"/>
                    <a:pt x="33049" y="20868"/>
                  </a:cubicBezTo>
                  <a:cubicBezTo>
                    <a:pt x="32294" y="20349"/>
                    <a:pt x="31547" y="19823"/>
                    <a:pt x="30794" y="19302"/>
                  </a:cubicBezTo>
                  <a:cubicBezTo>
                    <a:pt x="30315" y="18968"/>
                    <a:pt x="29833" y="18643"/>
                    <a:pt x="29349" y="18316"/>
                  </a:cubicBezTo>
                  <a:cubicBezTo>
                    <a:pt x="29079" y="18098"/>
                    <a:pt x="28813" y="17876"/>
                    <a:pt x="28539" y="17664"/>
                  </a:cubicBezTo>
                  <a:cubicBezTo>
                    <a:pt x="28474" y="17615"/>
                    <a:pt x="28394" y="17587"/>
                    <a:pt x="28311" y="17587"/>
                  </a:cubicBezTo>
                  <a:cubicBezTo>
                    <a:pt x="28305" y="17587"/>
                    <a:pt x="28298" y="17587"/>
                    <a:pt x="28292" y="17588"/>
                  </a:cubicBezTo>
                  <a:cubicBezTo>
                    <a:pt x="27569" y="17083"/>
                    <a:pt x="26853" y="16568"/>
                    <a:pt x="26139" y="16053"/>
                  </a:cubicBezTo>
                  <a:cubicBezTo>
                    <a:pt x="25873" y="15862"/>
                    <a:pt x="25610" y="15668"/>
                    <a:pt x="25341" y="15480"/>
                  </a:cubicBezTo>
                  <a:cubicBezTo>
                    <a:pt x="25270" y="15431"/>
                    <a:pt x="25188" y="15405"/>
                    <a:pt x="25104" y="15405"/>
                  </a:cubicBezTo>
                  <a:cubicBezTo>
                    <a:pt x="25087" y="15405"/>
                    <a:pt x="25070" y="15406"/>
                    <a:pt x="25053" y="15408"/>
                  </a:cubicBezTo>
                  <a:cubicBezTo>
                    <a:pt x="24907" y="15306"/>
                    <a:pt x="24764" y="15206"/>
                    <a:pt x="24619" y="15111"/>
                  </a:cubicBezTo>
                  <a:cubicBezTo>
                    <a:pt x="24281" y="14870"/>
                    <a:pt x="23936" y="14636"/>
                    <a:pt x="23593" y="14403"/>
                  </a:cubicBezTo>
                  <a:cubicBezTo>
                    <a:pt x="22898" y="13927"/>
                    <a:pt x="22189" y="13464"/>
                    <a:pt x="21483" y="13002"/>
                  </a:cubicBezTo>
                  <a:cubicBezTo>
                    <a:pt x="20748" y="12523"/>
                    <a:pt x="20024" y="12031"/>
                    <a:pt x="19296" y="11546"/>
                  </a:cubicBezTo>
                  <a:cubicBezTo>
                    <a:pt x="18942" y="11306"/>
                    <a:pt x="18580" y="11076"/>
                    <a:pt x="18223" y="10843"/>
                  </a:cubicBezTo>
                  <a:cubicBezTo>
                    <a:pt x="17846" y="10600"/>
                    <a:pt x="17470" y="10354"/>
                    <a:pt x="17077" y="10135"/>
                  </a:cubicBezTo>
                  <a:cubicBezTo>
                    <a:pt x="16995" y="10090"/>
                    <a:pt x="16922" y="10056"/>
                    <a:pt x="16834" y="10056"/>
                  </a:cubicBezTo>
                  <a:cubicBezTo>
                    <a:pt x="16815" y="10056"/>
                    <a:pt x="16794" y="10058"/>
                    <a:pt x="16773" y="10061"/>
                  </a:cubicBezTo>
                  <a:cubicBezTo>
                    <a:pt x="16722" y="10071"/>
                    <a:pt x="16671" y="10088"/>
                    <a:pt x="16626" y="10116"/>
                  </a:cubicBezTo>
                  <a:cubicBezTo>
                    <a:pt x="16531" y="10052"/>
                    <a:pt x="16435" y="9991"/>
                    <a:pt x="16338" y="9933"/>
                  </a:cubicBezTo>
                  <a:cubicBezTo>
                    <a:pt x="16294" y="9894"/>
                    <a:pt x="16244" y="9861"/>
                    <a:pt x="16192" y="9834"/>
                  </a:cubicBezTo>
                  <a:cubicBezTo>
                    <a:pt x="16192" y="9834"/>
                    <a:pt x="16189" y="9833"/>
                    <a:pt x="16189" y="9833"/>
                  </a:cubicBezTo>
                  <a:cubicBezTo>
                    <a:pt x="15838" y="9625"/>
                    <a:pt x="15496" y="9405"/>
                    <a:pt x="15148" y="9189"/>
                  </a:cubicBezTo>
                  <a:cubicBezTo>
                    <a:pt x="14783" y="8965"/>
                    <a:pt x="14420" y="8749"/>
                    <a:pt x="14049" y="8532"/>
                  </a:cubicBezTo>
                  <a:cubicBezTo>
                    <a:pt x="13625" y="8283"/>
                    <a:pt x="13199" y="8032"/>
                    <a:pt x="12773" y="7780"/>
                  </a:cubicBezTo>
                  <a:cubicBezTo>
                    <a:pt x="11970" y="7237"/>
                    <a:pt x="11168" y="6690"/>
                    <a:pt x="10368" y="6141"/>
                  </a:cubicBezTo>
                  <a:cubicBezTo>
                    <a:pt x="9934" y="5840"/>
                    <a:pt x="9507" y="5533"/>
                    <a:pt x="9068" y="5242"/>
                  </a:cubicBezTo>
                  <a:cubicBezTo>
                    <a:pt x="8807" y="5070"/>
                    <a:pt x="8544" y="4898"/>
                    <a:pt x="8283" y="4722"/>
                  </a:cubicBezTo>
                  <a:cubicBezTo>
                    <a:pt x="7944" y="4499"/>
                    <a:pt x="7609" y="4256"/>
                    <a:pt x="7232" y="4099"/>
                  </a:cubicBezTo>
                  <a:cubicBezTo>
                    <a:pt x="7185" y="4080"/>
                    <a:pt x="7135" y="4071"/>
                    <a:pt x="7083" y="4071"/>
                  </a:cubicBezTo>
                  <a:cubicBezTo>
                    <a:pt x="7074" y="4065"/>
                    <a:pt x="7064" y="4059"/>
                    <a:pt x="7053" y="4052"/>
                  </a:cubicBezTo>
                  <a:cubicBezTo>
                    <a:pt x="6936" y="3966"/>
                    <a:pt x="6820" y="3875"/>
                    <a:pt x="6695" y="3797"/>
                  </a:cubicBezTo>
                  <a:cubicBezTo>
                    <a:pt x="6482" y="3656"/>
                    <a:pt x="6264" y="3520"/>
                    <a:pt x="6048" y="3376"/>
                  </a:cubicBezTo>
                  <a:cubicBezTo>
                    <a:pt x="5558" y="3060"/>
                    <a:pt x="5067" y="2747"/>
                    <a:pt x="4581" y="2424"/>
                  </a:cubicBezTo>
                  <a:cubicBezTo>
                    <a:pt x="4126" y="2117"/>
                    <a:pt x="3665" y="1818"/>
                    <a:pt x="3211" y="1508"/>
                  </a:cubicBezTo>
                  <a:cubicBezTo>
                    <a:pt x="2978" y="1348"/>
                    <a:pt x="2746" y="1192"/>
                    <a:pt x="2513" y="1035"/>
                  </a:cubicBezTo>
                  <a:lnTo>
                    <a:pt x="2148" y="796"/>
                  </a:lnTo>
                  <a:cubicBezTo>
                    <a:pt x="2096" y="764"/>
                    <a:pt x="2050" y="732"/>
                    <a:pt x="1998" y="700"/>
                  </a:cubicBezTo>
                  <a:cubicBezTo>
                    <a:pt x="1896" y="633"/>
                    <a:pt x="1813" y="583"/>
                    <a:pt x="1688" y="564"/>
                  </a:cubicBezTo>
                  <a:cubicBezTo>
                    <a:pt x="1673" y="562"/>
                    <a:pt x="1658" y="561"/>
                    <a:pt x="1642" y="561"/>
                  </a:cubicBezTo>
                  <a:cubicBezTo>
                    <a:pt x="1557" y="561"/>
                    <a:pt x="1472" y="591"/>
                    <a:pt x="1404" y="644"/>
                  </a:cubicBezTo>
                  <a:lnTo>
                    <a:pt x="1393" y="638"/>
                  </a:lnTo>
                  <a:cubicBezTo>
                    <a:pt x="1339" y="564"/>
                    <a:pt x="1282" y="495"/>
                    <a:pt x="1223" y="426"/>
                  </a:cubicBezTo>
                  <a:cubicBezTo>
                    <a:pt x="1054" y="232"/>
                    <a:pt x="852" y="24"/>
                    <a:pt x="581" y="2"/>
                  </a:cubicBezTo>
                  <a:cubicBezTo>
                    <a:pt x="568" y="0"/>
                    <a:pt x="557" y="0"/>
                    <a:pt x="54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1"/>
            <p:cNvSpPr/>
            <p:nvPr/>
          </p:nvSpPr>
          <p:spPr>
            <a:xfrm>
              <a:off x="6607525" y="3209425"/>
              <a:ext cx="448625" cy="393725"/>
            </a:xfrm>
            <a:custGeom>
              <a:avLst/>
              <a:gdLst/>
              <a:ahLst/>
              <a:cxnLst/>
              <a:rect l="l" t="t" r="r" b="b"/>
              <a:pathLst>
                <a:path w="17945" h="15749" extrusionOk="0">
                  <a:moveTo>
                    <a:pt x="471" y="1"/>
                  </a:moveTo>
                  <a:cubicBezTo>
                    <a:pt x="469" y="1"/>
                    <a:pt x="466" y="1"/>
                    <a:pt x="464" y="1"/>
                  </a:cubicBezTo>
                  <a:cubicBezTo>
                    <a:pt x="357" y="1"/>
                    <a:pt x="255" y="40"/>
                    <a:pt x="177" y="111"/>
                  </a:cubicBezTo>
                  <a:lnTo>
                    <a:pt x="179" y="109"/>
                  </a:lnTo>
                  <a:lnTo>
                    <a:pt x="179" y="109"/>
                  </a:lnTo>
                  <a:cubicBezTo>
                    <a:pt x="55" y="223"/>
                    <a:pt x="0" y="441"/>
                    <a:pt x="92" y="594"/>
                  </a:cubicBezTo>
                  <a:lnTo>
                    <a:pt x="92" y="596"/>
                  </a:lnTo>
                  <a:cubicBezTo>
                    <a:pt x="91" y="665"/>
                    <a:pt x="107" y="734"/>
                    <a:pt x="136" y="795"/>
                  </a:cubicBezTo>
                  <a:cubicBezTo>
                    <a:pt x="213" y="961"/>
                    <a:pt x="330" y="1095"/>
                    <a:pt x="456" y="1225"/>
                  </a:cubicBezTo>
                  <a:cubicBezTo>
                    <a:pt x="625" y="1402"/>
                    <a:pt x="800" y="1571"/>
                    <a:pt x="977" y="1737"/>
                  </a:cubicBezTo>
                  <a:cubicBezTo>
                    <a:pt x="1152" y="1906"/>
                    <a:pt x="1331" y="2068"/>
                    <a:pt x="1509" y="2232"/>
                  </a:cubicBezTo>
                  <a:cubicBezTo>
                    <a:pt x="1807" y="2503"/>
                    <a:pt x="2107" y="2769"/>
                    <a:pt x="2410" y="3029"/>
                  </a:cubicBezTo>
                  <a:cubicBezTo>
                    <a:pt x="2944" y="3489"/>
                    <a:pt x="3481" y="3950"/>
                    <a:pt x="4022" y="4399"/>
                  </a:cubicBezTo>
                  <a:cubicBezTo>
                    <a:pt x="3994" y="4377"/>
                    <a:pt x="3966" y="4352"/>
                    <a:pt x="3936" y="4330"/>
                  </a:cubicBezTo>
                  <a:lnTo>
                    <a:pt x="3936" y="4330"/>
                  </a:lnTo>
                  <a:cubicBezTo>
                    <a:pt x="4617" y="4897"/>
                    <a:pt x="5291" y="5472"/>
                    <a:pt x="5968" y="6037"/>
                  </a:cubicBezTo>
                  <a:cubicBezTo>
                    <a:pt x="5961" y="6030"/>
                    <a:pt x="5954" y="6026"/>
                    <a:pt x="5947" y="6019"/>
                  </a:cubicBezTo>
                  <a:lnTo>
                    <a:pt x="5947" y="6019"/>
                  </a:lnTo>
                  <a:cubicBezTo>
                    <a:pt x="6186" y="6220"/>
                    <a:pt x="6423" y="6419"/>
                    <a:pt x="6662" y="6619"/>
                  </a:cubicBezTo>
                  <a:cubicBezTo>
                    <a:pt x="6651" y="6610"/>
                    <a:pt x="6640" y="6600"/>
                    <a:pt x="6629" y="6589"/>
                  </a:cubicBezTo>
                  <a:lnTo>
                    <a:pt x="6629" y="6589"/>
                  </a:lnTo>
                  <a:cubicBezTo>
                    <a:pt x="6787" y="6721"/>
                    <a:pt x="6944" y="6854"/>
                    <a:pt x="7107" y="6984"/>
                  </a:cubicBezTo>
                  <a:cubicBezTo>
                    <a:pt x="7177" y="7040"/>
                    <a:pt x="7248" y="7098"/>
                    <a:pt x="7321" y="7153"/>
                  </a:cubicBezTo>
                  <a:cubicBezTo>
                    <a:pt x="7432" y="7234"/>
                    <a:pt x="7547" y="7322"/>
                    <a:pt x="7691" y="7328"/>
                  </a:cubicBezTo>
                  <a:cubicBezTo>
                    <a:pt x="7904" y="7512"/>
                    <a:pt x="8117" y="7692"/>
                    <a:pt x="8331" y="7869"/>
                  </a:cubicBezTo>
                  <a:cubicBezTo>
                    <a:pt x="8384" y="7914"/>
                    <a:pt x="8438" y="7956"/>
                    <a:pt x="8492" y="8000"/>
                  </a:cubicBezTo>
                  <a:cubicBezTo>
                    <a:pt x="8608" y="8121"/>
                    <a:pt x="8726" y="8240"/>
                    <a:pt x="8841" y="8357"/>
                  </a:cubicBezTo>
                  <a:cubicBezTo>
                    <a:pt x="8968" y="8489"/>
                    <a:pt x="9106" y="8612"/>
                    <a:pt x="9238" y="8741"/>
                  </a:cubicBezTo>
                  <a:cubicBezTo>
                    <a:pt x="9419" y="8913"/>
                    <a:pt x="9601" y="9088"/>
                    <a:pt x="9784" y="9264"/>
                  </a:cubicBezTo>
                  <a:cubicBezTo>
                    <a:pt x="10099" y="9564"/>
                    <a:pt x="10426" y="9855"/>
                    <a:pt x="10747" y="10151"/>
                  </a:cubicBezTo>
                  <a:cubicBezTo>
                    <a:pt x="11038" y="10419"/>
                    <a:pt x="11331" y="10681"/>
                    <a:pt x="11627" y="10942"/>
                  </a:cubicBezTo>
                  <a:cubicBezTo>
                    <a:pt x="11666" y="10980"/>
                    <a:pt x="11705" y="11016"/>
                    <a:pt x="11744" y="11053"/>
                  </a:cubicBezTo>
                  <a:cubicBezTo>
                    <a:pt x="12300" y="11573"/>
                    <a:pt x="12854" y="12096"/>
                    <a:pt x="13427" y="12600"/>
                  </a:cubicBezTo>
                  <a:cubicBezTo>
                    <a:pt x="13751" y="12888"/>
                    <a:pt x="14074" y="13173"/>
                    <a:pt x="14401" y="13453"/>
                  </a:cubicBezTo>
                  <a:cubicBezTo>
                    <a:pt x="14525" y="13561"/>
                    <a:pt x="14652" y="13671"/>
                    <a:pt x="14777" y="13779"/>
                  </a:cubicBezTo>
                  <a:cubicBezTo>
                    <a:pt x="14849" y="13840"/>
                    <a:pt x="14921" y="13903"/>
                    <a:pt x="14993" y="13964"/>
                  </a:cubicBezTo>
                  <a:cubicBezTo>
                    <a:pt x="15054" y="14026"/>
                    <a:pt x="15114" y="14086"/>
                    <a:pt x="15176" y="14147"/>
                  </a:cubicBezTo>
                  <a:cubicBezTo>
                    <a:pt x="15306" y="14277"/>
                    <a:pt x="15439" y="14404"/>
                    <a:pt x="15574" y="14530"/>
                  </a:cubicBezTo>
                  <a:cubicBezTo>
                    <a:pt x="15644" y="14613"/>
                    <a:pt x="15715" y="14696"/>
                    <a:pt x="15785" y="14778"/>
                  </a:cubicBezTo>
                  <a:cubicBezTo>
                    <a:pt x="15962" y="14980"/>
                    <a:pt x="16152" y="15171"/>
                    <a:pt x="16379" y="15312"/>
                  </a:cubicBezTo>
                  <a:cubicBezTo>
                    <a:pt x="16438" y="15348"/>
                    <a:pt x="16502" y="15376"/>
                    <a:pt x="16570" y="15396"/>
                  </a:cubicBezTo>
                  <a:cubicBezTo>
                    <a:pt x="16695" y="15618"/>
                    <a:pt x="16929" y="15749"/>
                    <a:pt x="17174" y="15749"/>
                  </a:cubicBezTo>
                  <a:cubicBezTo>
                    <a:pt x="17235" y="15749"/>
                    <a:pt x="17297" y="15740"/>
                    <a:pt x="17359" y="15724"/>
                  </a:cubicBezTo>
                  <a:cubicBezTo>
                    <a:pt x="17493" y="15684"/>
                    <a:pt x="17625" y="15612"/>
                    <a:pt x="17714" y="15504"/>
                  </a:cubicBezTo>
                  <a:cubicBezTo>
                    <a:pt x="17778" y="15428"/>
                    <a:pt x="17822" y="15367"/>
                    <a:pt x="17858" y="15271"/>
                  </a:cubicBezTo>
                  <a:cubicBezTo>
                    <a:pt x="17885" y="15199"/>
                    <a:pt x="17904" y="15125"/>
                    <a:pt x="17913" y="15050"/>
                  </a:cubicBezTo>
                  <a:cubicBezTo>
                    <a:pt x="17944" y="14770"/>
                    <a:pt x="17886" y="14488"/>
                    <a:pt x="17749" y="14242"/>
                  </a:cubicBezTo>
                  <a:cubicBezTo>
                    <a:pt x="17730" y="14206"/>
                    <a:pt x="17708" y="14169"/>
                    <a:pt x="17686" y="14134"/>
                  </a:cubicBezTo>
                  <a:cubicBezTo>
                    <a:pt x="17713" y="14028"/>
                    <a:pt x="17700" y="13915"/>
                    <a:pt x="17650" y="13818"/>
                  </a:cubicBezTo>
                  <a:cubicBezTo>
                    <a:pt x="17589" y="13702"/>
                    <a:pt x="17481" y="13613"/>
                    <a:pt x="17395" y="13521"/>
                  </a:cubicBezTo>
                  <a:cubicBezTo>
                    <a:pt x="17317" y="13441"/>
                    <a:pt x="17232" y="13361"/>
                    <a:pt x="17149" y="13284"/>
                  </a:cubicBezTo>
                  <a:cubicBezTo>
                    <a:pt x="17119" y="13259"/>
                    <a:pt x="17088" y="13231"/>
                    <a:pt x="17060" y="13204"/>
                  </a:cubicBezTo>
                  <a:cubicBezTo>
                    <a:pt x="17018" y="13170"/>
                    <a:pt x="16977" y="13137"/>
                    <a:pt x="16935" y="13106"/>
                  </a:cubicBezTo>
                  <a:cubicBezTo>
                    <a:pt x="16895" y="13087"/>
                    <a:pt x="16858" y="13070"/>
                    <a:pt x="16820" y="13054"/>
                  </a:cubicBezTo>
                  <a:cubicBezTo>
                    <a:pt x="16808" y="13049"/>
                    <a:pt x="16795" y="13045"/>
                    <a:pt x="16783" y="13042"/>
                  </a:cubicBezTo>
                  <a:cubicBezTo>
                    <a:pt x="16496" y="12749"/>
                    <a:pt x="16221" y="12445"/>
                    <a:pt x="15939" y="12148"/>
                  </a:cubicBezTo>
                  <a:cubicBezTo>
                    <a:pt x="15696" y="11895"/>
                    <a:pt x="15447" y="11650"/>
                    <a:pt x="15201" y="11404"/>
                  </a:cubicBezTo>
                  <a:cubicBezTo>
                    <a:pt x="14940" y="11146"/>
                    <a:pt x="14661" y="10906"/>
                    <a:pt x="14387" y="10670"/>
                  </a:cubicBezTo>
                  <a:cubicBezTo>
                    <a:pt x="14105" y="10427"/>
                    <a:pt x="13820" y="10200"/>
                    <a:pt x="13528" y="9973"/>
                  </a:cubicBezTo>
                  <a:cubicBezTo>
                    <a:pt x="13257" y="9760"/>
                    <a:pt x="12981" y="9549"/>
                    <a:pt x="12698" y="9353"/>
                  </a:cubicBezTo>
                  <a:cubicBezTo>
                    <a:pt x="12471" y="9196"/>
                    <a:pt x="12245" y="9037"/>
                    <a:pt x="12021" y="8878"/>
                  </a:cubicBezTo>
                  <a:cubicBezTo>
                    <a:pt x="12012" y="8869"/>
                    <a:pt x="12003" y="8860"/>
                    <a:pt x="11993" y="8850"/>
                  </a:cubicBezTo>
                  <a:cubicBezTo>
                    <a:pt x="11611" y="8471"/>
                    <a:pt x="11234" y="8088"/>
                    <a:pt x="10846" y="7720"/>
                  </a:cubicBezTo>
                  <a:cubicBezTo>
                    <a:pt x="10757" y="7636"/>
                    <a:pt x="10646" y="7588"/>
                    <a:pt x="10535" y="7588"/>
                  </a:cubicBezTo>
                  <a:cubicBezTo>
                    <a:pt x="10496" y="7588"/>
                    <a:pt x="10458" y="7594"/>
                    <a:pt x="10421" y="7606"/>
                  </a:cubicBezTo>
                  <a:cubicBezTo>
                    <a:pt x="10413" y="7596"/>
                    <a:pt x="10404" y="7590"/>
                    <a:pt x="10396" y="7582"/>
                  </a:cubicBezTo>
                  <a:cubicBezTo>
                    <a:pt x="10395" y="7474"/>
                    <a:pt x="10351" y="7393"/>
                    <a:pt x="10287" y="7303"/>
                  </a:cubicBezTo>
                  <a:cubicBezTo>
                    <a:pt x="10133" y="7094"/>
                    <a:pt x="9945" y="6912"/>
                    <a:pt x="9753" y="6737"/>
                  </a:cubicBezTo>
                  <a:cubicBezTo>
                    <a:pt x="9595" y="6586"/>
                    <a:pt x="9432" y="6436"/>
                    <a:pt x="9267" y="6289"/>
                  </a:cubicBezTo>
                  <a:cubicBezTo>
                    <a:pt x="9036" y="6071"/>
                    <a:pt x="8798" y="5855"/>
                    <a:pt x="8563" y="5641"/>
                  </a:cubicBezTo>
                  <a:cubicBezTo>
                    <a:pt x="8041" y="5162"/>
                    <a:pt x="7511" y="4697"/>
                    <a:pt x="6981" y="4227"/>
                  </a:cubicBezTo>
                  <a:cubicBezTo>
                    <a:pt x="6468" y="3770"/>
                    <a:pt x="5962" y="3306"/>
                    <a:pt x="5464" y="2835"/>
                  </a:cubicBezTo>
                  <a:cubicBezTo>
                    <a:pt x="5244" y="2624"/>
                    <a:pt x="5024" y="2415"/>
                    <a:pt x="4804" y="2206"/>
                  </a:cubicBezTo>
                  <a:cubicBezTo>
                    <a:pt x="4685" y="2093"/>
                    <a:pt x="4567" y="1985"/>
                    <a:pt x="4450" y="1877"/>
                  </a:cubicBezTo>
                  <a:cubicBezTo>
                    <a:pt x="4312" y="1748"/>
                    <a:pt x="4174" y="1604"/>
                    <a:pt x="4016" y="1506"/>
                  </a:cubicBezTo>
                  <a:cubicBezTo>
                    <a:pt x="3952" y="1465"/>
                    <a:pt x="3880" y="1446"/>
                    <a:pt x="3807" y="1446"/>
                  </a:cubicBezTo>
                  <a:cubicBezTo>
                    <a:pt x="3734" y="1446"/>
                    <a:pt x="3661" y="1466"/>
                    <a:pt x="3596" y="1501"/>
                  </a:cubicBezTo>
                  <a:cubicBezTo>
                    <a:pt x="3169" y="1167"/>
                    <a:pt x="2737" y="843"/>
                    <a:pt x="2311" y="513"/>
                  </a:cubicBezTo>
                  <a:cubicBezTo>
                    <a:pt x="2289" y="496"/>
                    <a:pt x="2262" y="477"/>
                    <a:pt x="2241" y="461"/>
                  </a:cubicBezTo>
                  <a:cubicBezTo>
                    <a:pt x="2181" y="417"/>
                    <a:pt x="2109" y="397"/>
                    <a:pt x="2035" y="397"/>
                  </a:cubicBezTo>
                  <a:cubicBezTo>
                    <a:pt x="1934" y="397"/>
                    <a:pt x="1830" y="435"/>
                    <a:pt x="1755" y="497"/>
                  </a:cubicBezTo>
                  <a:cubicBezTo>
                    <a:pt x="1729" y="463"/>
                    <a:pt x="1700" y="427"/>
                    <a:pt x="1674" y="391"/>
                  </a:cubicBezTo>
                  <a:cubicBezTo>
                    <a:pt x="1652" y="358"/>
                    <a:pt x="1632" y="325"/>
                    <a:pt x="1611" y="289"/>
                  </a:cubicBezTo>
                  <a:cubicBezTo>
                    <a:pt x="1550" y="194"/>
                    <a:pt x="1481" y="120"/>
                    <a:pt x="1368" y="84"/>
                  </a:cubicBezTo>
                  <a:cubicBezTo>
                    <a:pt x="1330" y="72"/>
                    <a:pt x="1291" y="67"/>
                    <a:pt x="1252" y="67"/>
                  </a:cubicBezTo>
                  <a:cubicBezTo>
                    <a:pt x="1118" y="67"/>
                    <a:pt x="989" y="133"/>
                    <a:pt x="913" y="248"/>
                  </a:cubicBezTo>
                  <a:cubicBezTo>
                    <a:pt x="835" y="186"/>
                    <a:pt x="753" y="125"/>
                    <a:pt x="672" y="65"/>
                  </a:cubicBezTo>
                  <a:cubicBezTo>
                    <a:pt x="613" y="23"/>
                    <a:pt x="543" y="1"/>
                    <a:pt x="47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1"/>
            <p:cNvSpPr/>
            <p:nvPr/>
          </p:nvSpPr>
          <p:spPr>
            <a:xfrm>
              <a:off x="5315975" y="3113500"/>
              <a:ext cx="592475" cy="1033650"/>
            </a:xfrm>
            <a:custGeom>
              <a:avLst/>
              <a:gdLst/>
              <a:ahLst/>
              <a:cxnLst/>
              <a:rect l="l" t="t" r="r" b="b"/>
              <a:pathLst>
                <a:path w="23699" h="41346" extrusionOk="0">
                  <a:moveTo>
                    <a:pt x="676" y="1"/>
                  </a:moveTo>
                  <a:cubicBezTo>
                    <a:pt x="464" y="1"/>
                    <a:pt x="297" y="55"/>
                    <a:pt x="181" y="162"/>
                  </a:cubicBezTo>
                  <a:cubicBezTo>
                    <a:pt x="57" y="279"/>
                    <a:pt x="1" y="437"/>
                    <a:pt x="29" y="592"/>
                  </a:cubicBezTo>
                  <a:cubicBezTo>
                    <a:pt x="48" y="702"/>
                    <a:pt x="107" y="788"/>
                    <a:pt x="170" y="879"/>
                  </a:cubicBezTo>
                  <a:cubicBezTo>
                    <a:pt x="275" y="1026"/>
                    <a:pt x="392" y="1167"/>
                    <a:pt x="521" y="1295"/>
                  </a:cubicBezTo>
                  <a:lnTo>
                    <a:pt x="672" y="1447"/>
                  </a:lnTo>
                  <a:lnTo>
                    <a:pt x="823" y="1599"/>
                  </a:lnTo>
                  <a:lnTo>
                    <a:pt x="1167" y="1980"/>
                  </a:lnTo>
                  <a:lnTo>
                    <a:pt x="1255" y="2130"/>
                  </a:lnTo>
                  <a:lnTo>
                    <a:pt x="1346" y="2283"/>
                  </a:lnTo>
                  <a:cubicBezTo>
                    <a:pt x="1491" y="2537"/>
                    <a:pt x="1642" y="2789"/>
                    <a:pt x="1792" y="3040"/>
                  </a:cubicBezTo>
                  <a:lnTo>
                    <a:pt x="1881" y="3191"/>
                  </a:lnTo>
                  <a:cubicBezTo>
                    <a:pt x="2175" y="3681"/>
                    <a:pt x="2475" y="4168"/>
                    <a:pt x="2775" y="4655"/>
                  </a:cubicBezTo>
                  <a:lnTo>
                    <a:pt x="2907" y="4868"/>
                  </a:lnTo>
                  <a:lnTo>
                    <a:pt x="3326" y="5537"/>
                  </a:lnTo>
                  <a:cubicBezTo>
                    <a:pt x="3511" y="5830"/>
                    <a:pt x="3696" y="6121"/>
                    <a:pt x="3874" y="6415"/>
                  </a:cubicBezTo>
                  <a:cubicBezTo>
                    <a:pt x="4059" y="6716"/>
                    <a:pt x="4245" y="7016"/>
                    <a:pt x="4433" y="7314"/>
                  </a:cubicBezTo>
                  <a:lnTo>
                    <a:pt x="4698" y="7724"/>
                  </a:lnTo>
                  <a:lnTo>
                    <a:pt x="4779" y="7849"/>
                  </a:lnTo>
                  <a:lnTo>
                    <a:pt x="4861" y="7973"/>
                  </a:lnTo>
                  <a:cubicBezTo>
                    <a:pt x="4890" y="8017"/>
                    <a:pt x="4923" y="8058"/>
                    <a:pt x="4958" y="8101"/>
                  </a:cubicBezTo>
                  <a:cubicBezTo>
                    <a:pt x="5017" y="8178"/>
                    <a:pt x="5103" y="8214"/>
                    <a:pt x="5185" y="8241"/>
                  </a:cubicBezTo>
                  <a:cubicBezTo>
                    <a:pt x="5213" y="8250"/>
                    <a:pt x="5243" y="8256"/>
                    <a:pt x="5272" y="8261"/>
                  </a:cubicBezTo>
                  <a:lnTo>
                    <a:pt x="5415" y="8483"/>
                  </a:lnTo>
                  <a:lnTo>
                    <a:pt x="5637" y="8825"/>
                  </a:lnTo>
                  <a:lnTo>
                    <a:pt x="5683" y="8895"/>
                  </a:lnTo>
                  <a:lnTo>
                    <a:pt x="5739" y="8984"/>
                  </a:lnTo>
                  <a:lnTo>
                    <a:pt x="5802" y="9083"/>
                  </a:lnTo>
                  <a:cubicBezTo>
                    <a:pt x="5820" y="9119"/>
                    <a:pt x="5844" y="9154"/>
                    <a:pt x="5867" y="9186"/>
                  </a:cubicBezTo>
                  <a:lnTo>
                    <a:pt x="5941" y="9301"/>
                  </a:lnTo>
                  <a:cubicBezTo>
                    <a:pt x="6029" y="9437"/>
                    <a:pt x="6116" y="9572"/>
                    <a:pt x="6207" y="9703"/>
                  </a:cubicBezTo>
                  <a:lnTo>
                    <a:pt x="6298" y="9841"/>
                  </a:lnTo>
                  <a:lnTo>
                    <a:pt x="6387" y="9977"/>
                  </a:lnTo>
                  <a:lnTo>
                    <a:pt x="6453" y="10073"/>
                  </a:lnTo>
                  <a:cubicBezTo>
                    <a:pt x="6473" y="10113"/>
                    <a:pt x="6500" y="10149"/>
                    <a:pt x="6533" y="10181"/>
                  </a:cubicBezTo>
                  <a:cubicBezTo>
                    <a:pt x="6559" y="10226"/>
                    <a:pt x="6589" y="10275"/>
                    <a:pt x="6614" y="10321"/>
                  </a:cubicBezTo>
                  <a:cubicBezTo>
                    <a:pt x="6835" y="10694"/>
                    <a:pt x="7054" y="11068"/>
                    <a:pt x="7284" y="11436"/>
                  </a:cubicBezTo>
                  <a:cubicBezTo>
                    <a:pt x="7757" y="12191"/>
                    <a:pt x="8233" y="12947"/>
                    <a:pt x="8718" y="13697"/>
                  </a:cubicBezTo>
                  <a:cubicBezTo>
                    <a:pt x="8765" y="13774"/>
                    <a:pt x="8816" y="13847"/>
                    <a:pt x="8866" y="13921"/>
                  </a:cubicBezTo>
                  <a:cubicBezTo>
                    <a:pt x="9025" y="14195"/>
                    <a:pt x="9188" y="14469"/>
                    <a:pt x="9351" y="14741"/>
                  </a:cubicBezTo>
                  <a:cubicBezTo>
                    <a:pt x="9769" y="15448"/>
                    <a:pt x="10200" y="16179"/>
                    <a:pt x="10657" y="16875"/>
                  </a:cubicBezTo>
                  <a:cubicBezTo>
                    <a:pt x="11236" y="17763"/>
                    <a:pt x="11725" y="18482"/>
                    <a:pt x="12194" y="19136"/>
                  </a:cubicBezTo>
                  <a:lnTo>
                    <a:pt x="12567" y="19653"/>
                  </a:lnTo>
                  <a:lnTo>
                    <a:pt x="12698" y="19833"/>
                  </a:lnTo>
                  <a:lnTo>
                    <a:pt x="12775" y="19938"/>
                  </a:lnTo>
                  <a:lnTo>
                    <a:pt x="12871" y="20057"/>
                  </a:lnTo>
                  <a:lnTo>
                    <a:pt x="12864" y="20062"/>
                  </a:lnTo>
                  <a:cubicBezTo>
                    <a:pt x="12894" y="20110"/>
                    <a:pt x="12929" y="20154"/>
                    <a:pt x="12966" y="20196"/>
                  </a:cubicBezTo>
                  <a:cubicBezTo>
                    <a:pt x="13010" y="20242"/>
                    <a:pt x="13057" y="20282"/>
                    <a:pt x="13109" y="20320"/>
                  </a:cubicBezTo>
                  <a:cubicBezTo>
                    <a:pt x="13162" y="20359"/>
                    <a:pt x="13225" y="20384"/>
                    <a:pt x="13290" y="20390"/>
                  </a:cubicBezTo>
                  <a:cubicBezTo>
                    <a:pt x="13412" y="20606"/>
                    <a:pt x="13544" y="20824"/>
                    <a:pt x="13674" y="21039"/>
                  </a:cubicBezTo>
                  <a:cubicBezTo>
                    <a:pt x="13917" y="21442"/>
                    <a:pt x="14169" y="21843"/>
                    <a:pt x="14425" y="22239"/>
                  </a:cubicBezTo>
                  <a:lnTo>
                    <a:pt x="14552" y="22443"/>
                  </a:lnTo>
                  <a:lnTo>
                    <a:pt x="14757" y="22772"/>
                  </a:lnTo>
                  <a:lnTo>
                    <a:pt x="14890" y="22985"/>
                  </a:lnTo>
                  <a:cubicBezTo>
                    <a:pt x="15078" y="23284"/>
                    <a:pt x="15266" y="23583"/>
                    <a:pt x="15460" y="23877"/>
                  </a:cubicBezTo>
                  <a:lnTo>
                    <a:pt x="15618" y="24115"/>
                  </a:lnTo>
                  <a:lnTo>
                    <a:pt x="16256" y="25072"/>
                  </a:lnTo>
                  <a:cubicBezTo>
                    <a:pt x="16411" y="25302"/>
                    <a:pt x="16569" y="25529"/>
                    <a:pt x="16727" y="25756"/>
                  </a:cubicBezTo>
                  <a:lnTo>
                    <a:pt x="16965" y="26097"/>
                  </a:lnTo>
                  <a:lnTo>
                    <a:pt x="17294" y="26576"/>
                  </a:lnTo>
                  <a:lnTo>
                    <a:pt x="17392" y="26720"/>
                  </a:lnTo>
                  <a:cubicBezTo>
                    <a:pt x="17516" y="26918"/>
                    <a:pt x="17643" y="27120"/>
                    <a:pt x="17771" y="27314"/>
                  </a:cubicBezTo>
                  <a:cubicBezTo>
                    <a:pt x="17784" y="27329"/>
                    <a:pt x="17796" y="27345"/>
                    <a:pt x="17810" y="27358"/>
                  </a:cubicBezTo>
                  <a:cubicBezTo>
                    <a:pt x="17815" y="27358"/>
                    <a:pt x="17840" y="27390"/>
                    <a:pt x="17839" y="27390"/>
                  </a:cubicBezTo>
                  <a:lnTo>
                    <a:pt x="18200" y="27982"/>
                  </a:lnTo>
                  <a:lnTo>
                    <a:pt x="18252" y="28048"/>
                  </a:lnTo>
                  <a:lnTo>
                    <a:pt x="18244" y="28051"/>
                  </a:lnTo>
                  <a:cubicBezTo>
                    <a:pt x="18398" y="28295"/>
                    <a:pt x="18554" y="28537"/>
                    <a:pt x="18711" y="28779"/>
                  </a:cubicBezTo>
                  <a:lnTo>
                    <a:pt x="18886" y="29052"/>
                  </a:lnTo>
                  <a:lnTo>
                    <a:pt x="18989" y="29246"/>
                  </a:lnTo>
                  <a:cubicBezTo>
                    <a:pt x="19276" y="29789"/>
                    <a:pt x="19561" y="30332"/>
                    <a:pt x="19841" y="30877"/>
                  </a:cubicBezTo>
                  <a:lnTo>
                    <a:pt x="20434" y="32008"/>
                  </a:lnTo>
                  <a:cubicBezTo>
                    <a:pt x="20405" y="32077"/>
                    <a:pt x="20381" y="32147"/>
                    <a:pt x="20364" y="32219"/>
                  </a:cubicBezTo>
                  <a:cubicBezTo>
                    <a:pt x="20320" y="32374"/>
                    <a:pt x="20286" y="32529"/>
                    <a:pt x="20253" y="32684"/>
                  </a:cubicBezTo>
                  <a:cubicBezTo>
                    <a:pt x="20217" y="32852"/>
                    <a:pt x="20181" y="33019"/>
                    <a:pt x="20131" y="33183"/>
                  </a:cubicBezTo>
                  <a:cubicBezTo>
                    <a:pt x="20087" y="33326"/>
                    <a:pt x="20034" y="33467"/>
                    <a:pt x="19973" y="33603"/>
                  </a:cubicBezTo>
                  <a:lnTo>
                    <a:pt x="19933" y="33697"/>
                  </a:lnTo>
                  <a:lnTo>
                    <a:pt x="19835" y="33943"/>
                  </a:lnTo>
                  <a:lnTo>
                    <a:pt x="19769" y="34106"/>
                  </a:lnTo>
                  <a:cubicBezTo>
                    <a:pt x="19703" y="34268"/>
                    <a:pt x="19625" y="34427"/>
                    <a:pt x="19536" y="34577"/>
                  </a:cubicBezTo>
                  <a:cubicBezTo>
                    <a:pt x="19457" y="34705"/>
                    <a:pt x="19371" y="34829"/>
                    <a:pt x="19277" y="34946"/>
                  </a:cubicBezTo>
                  <a:cubicBezTo>
                    <a:pt x="19234" y="35003"/>
                    <a:pt x="19185" y="35058"/>
                    <a:pt x="19135" y="35109"/>
                  </a:cubicBezTo>
                  <a:cubicBezTo>
                    <a:pt x="19058" y="35181"/>
                    <a:pt x="18975" y="35252"/>
                    <a:pt x="18891" y="35322"/>
                  </a:cubicBezTo>
                  <a:cubicBezTo>
                    <a:pt x="18668" y="35483"/>
                    <a:pt x="18418" y="35632"/>
                    <a:pt x="18083" y="35804"/>
                  </a:cubicBezTo>
                  <a:cubicBezTo>
                    <a:pt x="17929" y="35884"/>
                    <a:pt x="17774" y="35963"/>
                    <a:pt x="17621" y="36036"/>
                  </a:cubicBezTo>
                  <a:cubicBezTo>
                    <a:pt x="17493" y="36097"/>
                    <a:pt x="17359" y="36152"/>
                    <a:pt x="17225" y="36205"/>
                  </a:cubicBezTo>
                  <a:cubicBezTo>
                    <a:pt x="16907" y="36343"/>
                    <a:pt x="16664" y="36446"/>
                    <a:pt x="16408" y="36521"/>
                  </a:cubicBezTo>
                  <a:cubicBezTo>
                    <a:pt x="16148" y="36597"/>
                    <a:pt x="15880" y="36642"/>
                    <a:pt x="15612" y="36684"/>
                  </a:cubicBezTo>
                  <a:lnTo>
                    <a:pt x="15468" y="36703"/>
                  </a:lnTo>
                  <a:lnTo>
                    <a:pt x="15324" y="36725"/>
                  </a:lnTo>
                  <a:lnTo>
                    <a:pt x="15330" y="36725"/>
                  </a:lnTo>
                  <a:cubicBezTo>
                    <a:pt x="15031" y="36761"/>
                    <a:pt x="14734" y="36788"/>
                    <a:pt x="14438" y="36803"/>
                  </a:cubicBezTo>
                  <a:lnTo>
                    <a:pt x="14264" y="36808"/>
                  </a:lnTo>
                  <a:cubicBezTo>
                    <a:pt x="14178" y="36811"/>
                    <a:pt x="14092" y="36814"/>
                    <a:pt x="14006" y="36819"/>
                  </a:cubicBezTo>
                  <a:lnTo>
                    <a:pt x="13716" y="36831"/>
                  </a:lnTo>
                  <a:lnTo>
                    <a:pt x="13437" y="36844"/>
                  </a:lnTo>
                  <a:cubicBezTo>
                    <a:pt x="13124" y="36855"/>
                    <a:pt x="12808" y="36858"/>
                    <a:pt x="12496" y="36858"/>
                  </a:cubicBezTo>
                  <a:lnTo>
                    <a:pt x="12301" y="36858"/>
                  </a:lnTo>
                  <a:lnTo>
                    <a:pt x="12105" y="36857"/>
                  </a:lnTo>
                  <a:cubicBezTo>
                    <a:pt x="11909" y="36857"/>
                    <a:pt x="11714" y="36860"/>
                    <a:pt x="11518" y="36871"/>
                  </a:cubicBezTo>
                  <a:cubicBezTo>
                    <a:pt x="11236" y="36886"/>
                    <a:pt x="10954" y="36916"/>
                    <a:pt x="10676" y="36960"/>
                  </a:cubicBezTo>
                  <a:cubicBezTo>
                    <a:pt x="10514" y="36986"/>
                    <a:pt x="10356" y="37027"/>
                    <a:pt x="10203" y="37080"/>
                  </a:cubicBezTo>
                  <a:cubicBezTo>
                    <a:pt x="10016" y="37149"/>
                    <a:pt x="9833" y="37237"/>
                    <a:pt x="9653" y="37322"/>
                  </a:cubicBezTo>
                  <a:cubicBezTo>
                    <a:pt x="9540" y="37375"/>
                    <a:pt x="9429" y="37430"/>
                    <a:pt x="9315" y="37478"/>
                  </a:cubicBezTo>
                  <a:cubicBezTo>
                    <a:pt x="9154" y="37545"/>
                    <a:pt x="8988" y="37602"/>
                    <a:pt x="8825" y="37658"/>
                  </a:cubicBezTo>
                  <a:lnTo>
                    <a:pt x="8590" y="37740"/>
                  </a:lnTo>
                  <a:cubicBezTo>
                    <a:pt x="8264" y="37852"/>
                    <a:pt x="7929" y="37942"/>
                    <a:pt x="7594" y="38021"/>
                  </a:cubicBezTo>
                  <a:lnTo>
                    <a:pt x="7486" y="38046"/>
                  </a:lnTo>
                  <a:cubicBezTo>
                    <a:pt x="7220" y="38112"/>
                    <a:pt x="6951" y="38176"/>
                    <a:pt x="6678" y="38225"/>
                  </a:cubicBezTo>
                  <a:cubicBezTo>
                    <a:pt x="6404" y="38273"/>
                    <a:pt x="6130" y="38320"/>
                    <a:pt x="5852" y="38356"/>
                  </a:cubicBezTo>
                  <a:lnTo>
                    <a:pt x="5863" y="38356"/>
                  </a:lnTo>
                  <a:cubicBezTo>
                    <a:pt x="5567" y="38394"/>
                    <a:pt x="5269" y="38433"/>
                    <a:pt x="4973" y="38482"/>
                  </a:cubicBezTo>
                  <a:cubicBezTo>
                    <a:pt x="4856" y="38500"/>
                    <a:pt x="4738" y="38529"/>
                    <a:pt x="4618" y="38558"/>
                  </a:cubicBezTo>
                  <a:cubicBezTo>
                    <a:pt x="4519" y="38577"/>
                    <a:pt x="4424" y="38605"/>
                    <a:pt x="4330" y="38641"/>
                  </a:cubicBezTo>
                  <a:cubicBezTo>
                    <a:pt x="4225" y="38679"/>
                    <a:pt x="4128" y="38735"/>
                    <a:pt x="4043" y="38809"/>
                  </a:cubicBezTo>
                  <a:cubicBezTo>
                    <a:pt x="3943" y="38884"/>
                    <a:pt x="3885" y="39016"/>
                    <a:pt x="3852" y="39113"/>
                  </a:cubicBezTo>
                  <a:cubicBezTo>
                    <a:pt x="3790" y="39283"/>
                    <a:pt x="3783" y="39474"/>
                    <a:pt x="3776" y="39659"/>
                  </a:cubicBezTo>
                  <a:cubicBezTo>
                    <a:pt x="3766" y="39906"/>
                    <a:pt x="3769" y="40080"/>
                    <a:pt x="3788" y="40249"/>
                  </a:cubicBezTo>
                  <a:lnTo>
                    <a:pt x="3798" y="40340"/>
                  </a:lnTo>
                  <a:lnTo>
                    <a:pt x="3807" y="40429"/>
                  </a:lnTo>
                  <a:cubicBezTo>
                    <a:pt x="3818" y="40556"/>
                    <a:pt x="3823" y="40616"/>
                    <a:pt x="3840" y="40656"/>
                  </a:cubicBezTo>
                  <a:cubicBezTo>
                    <a:pt x="3859" y="40727"/>
                    <a:pt x="3896" y="40791"/>
                    <a:pt x="3948" y="40843"/>
                  </a:cubicBezTo>
                  <a:cubicBezTo>
                    <a:pt x="3995" y="40888"/>
                    <a:pt x="4051" y="40923"/>
                    <a:pt x="4114" y="40943"/>
                  </a:cubicBezTo>
                  <a:cubicBezTo>
                    <a:pt x="4114" y="41159"/>
                    <a:pt x="4297" y="41336"/>
                    <a:pt x="4524" y="41342"/>
                  </a:cubicBezTo>
                  <a:lnTo>
                    <a:pt x="4718" y="41345"/>
                  </a:lnTo>
                  <a:cubicBezTo>
                    <a:pt x="5189" y="41345"/>
                    <a:pt x="5669" y="41292"/>
                    <a:pt x="6130" y="41237"/>
                  </a:cubicBezTo>
                  <a:lnTo>
                    <a:pt x="6541" y="41192"/>
                  </a:lnTo>
                  <a:cubicBezTo>
                    <a:pt x="6912" y="41153"/>
                    <a:pt x="7287" y="41129"/>
                    <a:pt x="7663" y="41104"/>
                  </a:cubicBezTo>
                  <a:cubicBezTo>
                    <a:pt x="7962" y="41085"/>
                    <a:pt x="8261" y="41067"/>
                    <a:pt x="8562" y="41038"/>
                  </a:cubicBezTo>
                  <a:cubicBezTo>
                    <a:pt x="8878" y="41009"/>
                    <a:pt x="9196" y="40974"/>
                    <a:pt x="9514" y="40940"/>
                  </a:cubicBezTo>
                  <a:cubicBezTo>
                    <a:pt x="9832" y="40905"/>
                    <a:pt x="10149" y="40871"/>
                    <a:pt x="10467" y="40841"/>
                  </a:cubicBezTo>
                  <a:cubicBezTo>
                    <a:pt x="11147" y="40782"/>
                    <a:pt x="11825" y="40689"/>
                    <a:pt x="12501" y="40592"/>
                  </a:cubicBezTo>
                  <a:lnTo>
                    <a:pt x="12478" y="40592"/>
                  </a:lnTo>
                  <a:lnTo>
                    <a:pt x="12694" y="40562"/>
                  </a:lnTo>
                  <a:cubicBezTo>
                    <a:pt x="12703" y="40562"/>
                    <a:pt x="12713" y="40561"/>
                    <a:pt x="12722" y="40561"/>
                  </a:cubicBezTo>
                  <a:cubicBezTo>
                    <a:pt x="12738" y="40558"/>
                    <a:pt x="12756" y="40555"/>
                    <a:pt x="12774" y="40553"/>
                  </a:cubicBezTo>
                  <a:cubicBezTo>
                    <a:pt x="13120" y="40512"/>
                    <a:pt x="13486" y="40476"/>
                    <a:pt x="13851" y="40440"/>
                  </a:cubicBezTo>
                  <a:cubicBezTo>
                    <a:pt x="14244" y="40401"/>
                    <a:pt x="14640" y="40362"/>
                    <a:pt x="15031" y="40310"/>
                  </a:cubicBezTo>
                  <a:lnTo>
                    <a:pt x="15121" y="40290"/>
                  </a:lnTo>
                  <a:lnTo>
                    <a:pt x="15121" y="40298"/>
                  </a:lnTo>
                  <a:cubicBezTo>
                    <a:pt x="15188" y="40295"/>
                    <a:pt x="15255" y="40288"/>
                    <a:pt x="15321" y="40274"/>
                  </a:cubicBezTo>
                  <a:cubicBezTo>
                    <a:pt x="15471" y="40249"/>
                    <a:pt x="15548" y="40237"/>
                    <a:pt x="15626" y="40227"/>
                  </a:cubicBezTo>
                  <a:cubicBezTo>
                    <a:pt x="15759" y="40206"/>
                    <a:pt x="15891" y="40185"/>
                    <a:pt x="16024" y="40166"/>
                  </a:cubicBezTo>
                  <a:lnTo>
                    <a:pt x="16195" y="40141"/>
                  </a:lnTo>
                  <a:lnTo>
                    <a:pt x="16423" y="40110"/>
                  </a:lnTo>
                  <a:cubicBezTo>
                    <a:pt x="16727" y="40066"/>
                    <a:pt x="17031" y="40024"/>
                    <a:pt x="17336" y="39972"/>
                  </a:cubicBezTo>
                  <a:cubicBezTo>
                    <a:pt x="17597" y="39932"/>
                    <a:pt x="17856" y="39885"/>
                    <a:pt x="18116" y="39838"/>
                  </a:cubicBezTo>
                  <a:lnTo>
                    <a:pt x="18405" y="39784"/>
                  </a:lnTo>
                  <a:lnTo>
                    <a:pt x="18626" y="39745"/>
                  </a:lnTo>
                  <a:cubicBezTo>
                    <a:pt x="18900" y="39697"/>
                    <a:pt x="19173" y="39650"/>
                    <a:pt x="19448" y="39609"/>
                  </a:cubicBezTo>
                  <a:cubicBezTo>
                    <a:pt x="19738" y="39567"/>
                    <a:pt x="20026" y="39515"/>
                    <a:pt x="20311" y="39446"/>
                  </a:cubicBezTo>
                  <a:cubicBezTo>
                    <a:pt x="21034" y="39268"/>
                    <a:pt x="21617" y="39033"/>
                    <a:pt x="22096" y="38726"/>
                  </a:cubicBezTo>
                  <a:cubicBezTo>
                    <a:pt x="22249" y="38624"/>
                    <a:pt x="22395" y="38513"/>
                    <a:pt x="22531" y="38391"/>
                  </a:cubicBezTo>
                  <a:cubicBezTo>
                    <a:pt x="22680" y="38256"/>
                    <a:pt x="22802" y="38092"/>
                    <a:pt x="22921" y="37932"/>
                  </a:cubicBezTo>
                  <a:cubicBezTo>
                    <a:pt x="23107" y="37682"/>
                    <a:pt x="23257" y="37398"/>
                    <a:pt x="23405" y="37030"/>
                  </a:cubicBezTo>
                  <a:cubicBezTo>
                    <a:pt x="23520" y="36734"/>
                    <a:pt x="23602" y="36426"/>
                    <a:pt x="23650" y="36111"/>
                  </a:cubicBezTo>
                  <a:cubicBezTo>
                    <a:pt x="23679" y="35930"/>
                    <a:pt x="23696" y="35745"/>
                    <a:pt x="23699" y="35562"/>
                  </a:cubicBezTo>
                  <a:cubicBezTo>
                    <a:pt x="23699" y="35411"/>
                    <a:pt x="23674" y="35258"/>
                    <a:pt x="23652" y="35109"/>
                  </a:cubicBezTo>
                  <a:cubicBezTo>
                    <a:pt x="23605" y="34809"/>
                    <a:pt x="23549" y="34585"/>
                    <a:pt x="23473" y="34377"/>
                  </a:cubicBezTo>
                  <a:cubicBezTo>
                    <a:pt x="23437" y="34267"/>
                    <a:pt x="23394" y="34160"/>
                    <a:pt x="23344" y="34057"/>
                  </a:cubicBezTo>
                  <a:cubicBezTo>
                    <a:pt x="23284" y="33774"/>
                    <a:pt x="23201" y="33489"/>
                    <a:pt x="23117" y="33209"/>
                  </a:cubicBezTo>
                  <a:cubicBezTo>
                    <a:pt x="22966" y="32715"/>
                    <a:pt x="22805" y="32260"/>
                    <a:pt x="22622" y="31815"/>
                  </a:cubicBezTo>
                  <a:cubicBezTo>
                    <a:pt x="22467" y="31446"/>
                    <a:pt x="22284" y="31060"/>
                    <a:pt x="22025" y="30566"/>
                  </a:cubicBezTo>
                  <a:cubicBezTo>
                    <a:pt x="21919" y="30356"/>
                    <a:pt x="21804" y="30151"/>
                    <a:pt x="21679" y="29953"/>
                  </a:cubicBezTo>
                  <a:lnTo>
                    <a:pt x="21609" y="29844"/>
                  </a:lnTo>
                  <a:cubicBezTo>
                    <a:pt x="21579" y="29755"/>
                    <a:pt x="21532" y="29673"/>
                    <a:pt x="21471" y="29603"/>
                  </a:cubicBezTo>
                  <a:lnTo>
                    <a:pt x="21421" y="29537"/>
                  </a:lnTo>
                  <a:lnTo>
                    <a:pt x="21288" y="29338"/>
                  </a:lnTo>
                  <a:lnTo>
                    <a:pt x="21130" y="29108"/>
                  </a:lnTo>
                  <a:lnTo>
                    <a:pt x="20973" y="28876"/>
                  </a:lnTo>
                  <a:lnTo>
                    <a:pt x="20671" y="28435"/>
                  </a:lnTo>
                  <a:lnTo>
                    <a:pt x="20400" y="28012"/>
                  </a:lnTo>
                  <a:lnTo>
                    <a:pt x="20295" y="27848"/>
                  </a:lnTo>
                  <a:cubicBezTo>
                    <a:pt x="19861" y="27165"/>
                    <a:pt x="19434" y="26475"/>
                    <a:pt x="19014" y="25776"/>
                  </a:cubicBezTo>
                  <a:cubicBezTo>
                    <a:pt x="18819" y="25451"/>
                    <a:pt x="18625" y="25119"/>
                    <a:pt x="18434" y="24785"/>
                  </a:cubicBezTo>
                  <a:lnTo>
                    <a:pt x="18117" y="24234"/>
                  </a:lnTo>
                  <a:cubicBezTo>
                    <a:pt x="18053" y="24126"/>
                    <a:pt x="17994" y="24016"/>
                    <a:pt x="17939" y="23902"/>
                  </a:cubicBezTo>
                  <a:cubicBezTo>
                    <a:pt x="17854" y="23731"/>
                    <a:pt x="17687" y="23614"/>
                    <a:pt x="17519" y="23611"/>
                  </a:cubicBezTo>
                  <a:lnTo>
                    <a:pt x="16406" y="21889"/>
                  </a:lnTo>
                  <a:lnTo>
                    <a:pt x="16227" y="21602"/>
                  </a:lnTo>
                  <a:cubicBezTo>
                    <a:pt x="16166" y="21511"/>
                    <a:pt x="16046" y="21457"/>
                    <a:pt x="15907" y="21457"/>
                  </a:cubicBezTo>
                  <a:lnTo>
                    <a:pt x="15772" y="21353"/>
                  </a:lnTo>
                  <a:lnTo>
                    <a:pt x="15697" y="21242"/>
                  </a:lnTo>
                  <a:cubicBezTo>
                    <a:pt x="15686" y="21225"/>
                    <a:pt x="15673" y="21211"/>
                    <a:pt x="15659" y="21197"/>
                  </a:cubicBezTo>
                  <a:lnTo>
                    <a:pt x="15658" y="21197"/>
                  </a:lnTo>
                  <a:cubicBezTo>
                    <a:pt x="15654" y="21197"/>
                    <a:pt x="15629" y="21164"/>
                    <a:pt x="15628" y="21164"/>
                  </a:cubicBezTo>
                  <a:cubicBezTo>
                    <a:pt x="15399" y="20772"/>
                    <a:pt x="15146" y="20373"/>
                    <a:pt x="14898" y="19974"/>
                  </a:cubicBezTo>
                  <a:cubicBezTo>
                    <a:pt x="14930" y="19878"/>
                    <a:pt x="14922" y="19775"/>
                    <a:pt x="14876" y="19686"/>
                  </a:cubicBezTo>
                  <a:cubicBezTo>
                    <a:pt x="14792" y="19528"/>
                    <a:pt x="14699" y="19373"/>
                    <a:pt x="14598" y="19224"/>
                  </a:cubicBezTo>
                  <a:lnTo>
                    <a:pt x="14522" y="19106"/>
                  </a:lnTo>
                  <a:lnTo>
                    <a:pt x="14259" y="18706"/>
                  </a:lnTo>
                  <a:lnTo>
                    <a:pt x="13960" y="18249"/>
                  </a:lnTo>
                  <a:lnTo>
                    <a:pt x="13846" y="18068"/>
                  </a:lnTo>
                  <a:cubicBezTo>
                    <a:pt x="13602" y="17697"/>
                    <a:pt x="13362" y="17322"/>
                    <a:pt x="13123" y="16944"/>
                  </a:cubicBezTo>
                  <a:lnTo>
                    <a:pt x="13066" y="16849"/>
                  </a:lnTo>
                  <a:lnTo>
                    <a:pt x="12977" y="16694"/>
                  </a:lnTo>
                  <a:cubicBezTo>
                    <a:pt x="12761" y="16321"/>
                    <a:pt x="12553" y="15944"/>
                    <a:pt x="12346" y="15568"/>
                  </a:cubicBezTo>
                  <a:cubicBezTo>
                    <a:pt x="12157" y="15219"/>
                    <a:pt x="11964" y="14871"/>
                    <a:pt x="11765" y="14528"/>
                  </a:cubicBezTo>
                  <a:lnTo>
                    <a:pt x="11519" y="14101"/>
                  </a:lnTo>
                  <a:cubicBezTo>
                    <a:pt x="11141" y="13440"/>
                    <a:pt x="10759" y="12781"/>
                    <a:pt x="10367" y="12130"/>
                  </a:cubicBezTo>
                  <a:lnTo>
                    <a:pt x="10279" y="11981"/>
                  </a:lnTo>
                  <a:cubicBezTo>
                    <a:pt x="10175" y="11799"/>
                    <a:pt x="10065" y="11612"/>
                    <a:pt x="9919" y="11461"/>
                  </a:cubicBezTo>
                  <a:cubicBezTo>
                    <a:pt x="9835" y="11371"/>
                    <a:pt x="9717" y="11317"/>
                    <a:pt x="9594" y="11314"/>
                  </a:cubicBezTo>
                  <a:cubicBezTo>
                    <a:pt x="9400" y="11120"/>
                    <a:pt x="9263" y="10920"/>
                    <a:pt x="9121" y="10718"/>
                  </a:cubicBezTo>
                  <a:cubicBezTo>
                    <a:pt x="9055" y="10625"/>
                    <a:pt x="8936" y="10570"/>
                    <a:pt x="8805" y="10570"/>
                  </a:cubicBezTo>
                  <a:cubicBezTo>
                    <a:pt x="8756" y="10547"/>
                    <a:pt x="8709" y="10517"/>
                    <a:pt x="8667" y="10483"/>
                  </a:cubicBezTo>
                  <a:lnTo>
                    <a:pt x="8355" y="10015"/>
                  </a:lnTo>
                  <a:lnTo>
                    <a:pt x="7729" y="9077"/>
                  </a:lnTo>
                  <a:lnTo>
                    <a:pt x="7690" y="8994"/>
                  </a:lnTo>
                  <a:cubicBezTo>
                    <a:pt x="7580" y="8798"/>
                    <a:pt x="7480" y="8637"/>
                    <a:pt x="7377" y="8476"/>
                  </a:cubicBezTo>
                  <a:lnTo>
                    <a:pt x="7319" y="8382"/>
                  </a:lnTo>
                  <a:cubicBezTo>
                    <a:pt x="7214" y="8216"/>
                    <a:pt x="7111" y="8047"/>
                    <a:pt x="7009" y="7877"/>
                  </a:cubicBezTo>
                  <a:lnTo>
                    <a:pt x="6957" y="7810"/>
                  </a:lnTo>
                  <a:lnTo>
                    <a:pt x="6965" y="7807"/>
                  </a:lnTo>
                  <a:cubicBezTo>
                    <a:pt x="6855" y="7621"/>
                    <a:pt x="6747" y="7436"/>
                    <a:pt x="6642" y="7251"/>
                  </a:cubicBezTo>
                  <a:cubicBezTo>
                    <a:pt x="6451" y="6921"/>
                    <a:pt x="6263" y="6587"/>
                    <a:pt x="6076" y="6255"/>
                  </a:cubicBezTo>
                  <a:lnTo>
                    <a:pt x="5587" y="5393"/>
                  </a:lnTo>
                  <a:lnTo>
                    <a:pt x="4904" y="4197"/>
                  </a:lnTo>
                  <a:lnTo>
                    <a:pt x="4403" y="3314"/>
                  </a:lnTo>
                  <a:cubicBezTo>
                    <a:pt x="4031" y="2659"/>
                    <a:pt x="3660" y="2005"/>
                    <a:pt x="3262" y="1366"/>
                  </a:cubicBezTo>
                  <a:cubicBezTo>
                    <a:pt x="3207" y="1277"/>
                    <a:pt x="3148" y="1195"/>
                    <a:pt x="3032" y="1154"/>
                  </a:cubicBezTo>
                  <a:cubicBezTo>
                    <a:pt x="2985" y="1136"/>
                    <a:pt x="2933" y="1126"/>
                    <a:pt x="2883" y="1126"/>
                  </a:cubicBezTo>
                  <a:cubicBezTo>
                    <a:pt x="2822" y="1126"/>
                    <a:pt x="2763" y="1140"/>
                    <a:pt x="2706" y="1165"/>
                  </a:cubicBezTo>
                  <a:lnTo>
                    <a:pt x="2507" y="862"/>
                  </a:lnTo>
                  <a:cubicBezTo>
                    <a:pt x="2471" y="802"/>
                    <a:pt x="2428" y="751"/>
                    <a:pt x="2374" y="707"/>
                  </a:cubicBezTo>
                  <a:cubicBezTo>
                    <a:pt x="2393" y="643"/>
                    <a:pt x="2396" y="575"/>
                    <a:pt x="2385" y="509"/>
                  </a:cubicBezTo>
                  <a:cubicBezTo>
                    <a:pt x="2373" y="437"/>
                    <a:pt x="2341" y="370"/>
                    <a:pt x="2294" y="314"/>
                  </a:cubicBezTo>
                  <a:cubicBezTo>
                    <a:pt x="2237" y="243"/>
                    <a:pt x="2127" y="167"/>
                    <a:pt x="2025" y="167"/>
                  </a:cubicBezTo>
                  <a:lnTo>
                    <a:pt x="1912" y="167"/>
                  </a:lnTo>
                  <a:cubicBezTo>
                    <a:pt x="1861" y="167"/>
                    <a:pt x="1809" y="168"/>
                    <a:pt x="1757" y="174"/>
                  </a:cubicBezTo>
                  <a:cubicBezTo>
                    <a:pt x="1715" y="182"/>
                    <a:pt x="1685" y="188"/>
                    <a:pt x="1657" y="196"/>
                  </a:cubicBezTo>
                  <a:cubicBezTo>
                    <a:pt x="1438" y="131"/>
                    <a:pt x="1216" y="77"/>
                    <a:pt x="990" y="37"/>
                  </a:cubicBezTo>
                  <a:cubicBezTo>
                    <a:pt x="885" y="18"/>
                    <a:pt x="779" y="7"/>
                    <a:pt x="672" y="5"/>
                  </a:cubicBezTo>
                  <a:lnTo>
                    <a:pt x="676"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1"/>
            <p:cNvSpPr/>
            <p:nvPr/>
          </p:nvSpPr>
          <p:spPr>
            <a:xfrm>
              <a:off x="4493450" y="4074150"/>
              <a:ext cx="629000" cy="125925"/>
            </a:xfrm>
            <a:custGeom>
              <a:avLst/>
              <a:gdLst/>
              <a:ahLst/>
              <a:cxnLst/>
              <a:rect l="l" t="t" r="r" b="b"/>
              <a:pathLst>
                <a:path w="25160" h="5037" extrusionOk="0">
                  <a:moveTo>
                    <a:pt x="24569" y="1"/>
                  </a:moveTo>
                  <a:lnTo>
                    <a:pt x="24569" y="2"/>
                  </a:lnTo>
                  <a:lnTo>
                    <a:pt x="24539" y="2"/>
                  </a:lnTo>
                  <a:cubicBezTo>
                    <a:pt x="24480" y="2"/>
                    <a:pt x="24419" y="7"/>
                    <a:pt x="24359" y="15"/>
                  </a:cubicBezTo>
                  <a:cubicBezTo>
                    <a:pt x="24278" y="18"/>
                    <a:pt x="24195" y="23"/>
                    <a:pt x="24117" y="31"/>
                  </a:cubicBezTo>
                  <a:cubicBezTo>
                    <a:pt x="23877" y="51"/>
                    <a:pt x="23639" y="82"/>
                    <a:pt x="23400" y="115"/>
                  </a:cubicBezTo>
                  <a:cubicBezTo>
                    <a:pt x="23235" y="139"/>
                    <a:pt x="23071" y="159"/>
                    <a:pt x="22908" y="178"/>
                  </a:cubicBezTo>
                  <a:lnTo>
                    <a:pt x="22399" y="234"/>
                  </a:lnTo>
                  <a:cubicBezTo>
                    <a:pt x="22172" y="261"/>
                    <a:pt x="21947" y="287"/>
                    <a:pt x="21720" y="308"/>
                  </a:cubicBezTo>
                  <a:cubicBezTo>
                    <a:pt x="21049" y="370"/>
                    <a:pt x="20378" y="442"/>
                    <a:pt x="19708" y="514"/>
                  </a:cubicBezTo>
                  <a:lnTo>
                    <a:pt x="19307" y="557"/>
                  </a:lnTo>
                  <a:cubicBezTo>
                    <a:pt x="18537" y="641"/>
                    <a:pt x="17769" y="654"/>
                    <a:pt x="16985" y="660"/>
                  </a:cubicBezTo>
                  <a:cubicBezTo>
                    <a:pt x="16598" y="665"/>
                    <a:pt x="16212" y="669"/>
                    <a:pt x="15826" y="673"/>
                  </a:cubicBezTo>
                  <a:lnTo>
                    <a:pt x="15626" y="674"/>
                  </a:lnTo>
                  <a:cubicBezTo>
                    <a:pt x="15433" y="674"/>
                    <a:pt x="15241" y="669"/>
                    <a:pt x="15048" y="666"/>
                  </a:cubicBezTo>
                  <a:lnTo>
                    <a:pt x="14607" y="660"/>
                  </a:lnTo>
                  <a:cubicBezTo>
                    <a:pt x="14395" y="660"/>
                    <a:pt x="14184" y="660"/>
                    <a:pt x="13974" y="663"/>
                  </a:cubicBezTo>
                  <a:lnTo>
                    <a:pt x="13763" y="665"/>
                  </a:lnTo>
                  <a:lnTo>
                    <a:pt x="13551" y="665"/>
                  </a:lnTo>
                  <a:lnTo>
                    <a:pt x="13342" y="663"/>
                  </a:lnTo>
                  <a:cubicBezTo>
                    <a:pt x="12971" y="663"/>
                    <a:pt x="12598" y="673"/>
                    <a:pt x="12227" y="682"/>
                  </a:cubicBezTo>
                  <a:cubicBezTo>
                    <a:pt x="11669" y="698"/>
                    <a:pt x="11115" y="746"/>
                    <a:pt x="10561" y="795"/>
                  </a:cubicBezTo>
                  <a:lnTo>
                    <a:pt x="9860" y="854"/>
                  </a:lnTo>
                  <a:lnTo>
                    <a:pt x="8930" y="922"/>
                  </a:lnTo>
                  <a:cubicBezTo>
                    <a:pt x="8463" y="954"/>
                    <a:pt x="7998" y="987"/>
                    <a:pt x="7533" y="1023"/>
                  </a:cubicBezTo>
                  <a:cubicBezTo>
                    <a:pt x="6921" y="1072"/>
                    <a:pt x="6312" y="1119"/>
                    <a:pt x="5710" y="1130"/>
                  </a:cubicBezTo>
                  <a:lnTo>
                    <a:pt x="5386" y="1134"/>
                  </a:lnTo>
                  <a:cubicBezTo>
                    <a:pt x="5172" y="1139"/>
                    <a:pt x="4956" y="1142"/>
                    <a:pt x="4741" y="1149"/>
                  </a:cubicBezTo>
                  <a:lnTo>
                    <a:pt x="4472" y="1158"/>
                  </a:lnTo>
                  <a:cubicBezTo>
                    <a:pt x="4250" y="1166"/>
                    <a:pt x="4029" y="1174"/>
                    <a:pt x="3807" y="1174"/>
                  </a:cubicBezTo>
                  <a:lnTo>
                    <a:pt x="3221" y="1170"/>
                  </a:lnTo>
                  <a:lnTo>
                    <a:pt x="2634" y="1167"/>
                  </a:lnTo>
                  <a:cubicBezTo>
                    <a:pt x="2405" y="1167"/>
                    <a:pt x="2175" y="1169"/>
                    <a:pt x="1948" y="1175"/>
                  </a:cubicBezTo>
                  <a:cubicBezTo>
                    <a:pt x="1759" y="1181"/>
                    <a:pt x="1571" y="1199"/>
                    <a:pt x="1381" y="1217"/>
                  </a:cubicBezTo>
                  <a:lnTo>
                    <a:pt x="1128" y="1241"/>
                  </a:lnTo>
                  <a:lnTo>
                    <a:pt x="951" y="1253"/>
                  </a:lnTo>
                  <a:lnTo>
                    <a:pt x="777" y="1266"/>
                  </a:lnTo>
                  <a:cubicBezTo>
                    <a:pt x="719" y="1271"/>
                    <a:pt x="669" y="1274"/>
                    <a:pt x="620" y="1278"/>
                  </a:cubicBezTo>
                  <a:cubicBezTo>
                    <a:pt x="547" y="1280"/>
                    <a:pt x="476" y="1300"/>
                    <a:pt x="415" y="1338"/>
                  </a:cubicBezTo>
                  <a:cubicBezTo>
                    <a:pt x="343" y="1380"/>
                    <a:pt x="307" y="1435"/>
                    <a:pt x="262" y="1501"/>
                  </a:cubicBezTo>
                  <a:cubicBezTo>
                    <a:pt x="240" y="1532"/>
                    <a:pt x="224" y="1565"/>
                    <a:pt x="213" y="1603"/>
                  </a:cubicBezTo>
                  <a:cubicBezTo>
                    <a:pt x="0" y="1811"/>
                    <a:pt x="5" y="2057"/>
                    <a:pt x="166" y="2235"/>
                  </a:cubicBezTo>
                  <a:lnTo>
                    <a:pt x="254" y="2334"/>
                  </a:lnTo>
                  <a:lnTo>
                    <a:pt x="339" y="2432"/>
                  </a:lnTo>
                  <a:cubicBezTo>
                    <a:pt x="401" y="2569"/>
                    <a:pt x="445" y="2713"/>
                    <a:pt x="465" y="2863"/>
                  </a:cubicBezTo>
                  <a:cubicBezTo>
                    <a:pt x="483" y="2976"/>
                    <a:pt x="505" y="3088"/>
                    <a:pt x="523" y="3201"/>
                  </a:cubicBezTo>
                  <a:lnTo>
                    <a:pt x="552" y="3355"/>
                  </a:lnTo>
                  <a:cubicBezTo>
                    <a:pt x="564" y="3466"/>
                    <a:pt x="575" y="3577"/>
                    <a:pt x="583" y="3693"/>
                  </a:cubicBezTo>
                  <a:cubicBezTo>
                    <a:pt x="586" y="3785"/>
                    <a:pt x="581" y="3879"/>
                    <a:pt x="578" y="3971"/>
                  </a:cubicBezTo>
                  <a:lnTo>
                    <a:pt x="573" y="4112"/>
                  </a:lnTo>
                  <a:cubicBezTo>
                    <a:pt x="573" y="4244"/>
                    <a:pt x="588" y="4375"/>
                    <a:pt x="614" y="4504"/>
                  </a:cubicBezTo>
                  <a:cubicBezTo>
                    <a:pt x="644" y="4621"/>
                    <a:pt x="702" y="4728"/>
                    <a:pt x="786" y="4812"/>
                  </a:cubicBezTo>
                  <a:cubicBezTo>
                    <a:pt x="882" y="4905"/>
                    <a:pt x="999" y="4966"/>
                    <a:pt x="1151" y="5005"/>
                  </a:cubicBezTo>
                  <a:cubicBezTo>
                    <a:pt x="1237" y="5027"/>
                    <a:pt x="1324" y="5036"/>
                    <a:pt x="1412" y="5036"/>
                  </a:cubicBezTo>
                  <a:cubicBezTo>
                    <a:pt x="1418" y="5036"/>
                    <a:pt x="1425" y="5036"/>
                    <a:pt x="1431" y="5036"/>
                  </a:cubicBezTo>
                  <a:lnTo>
                    <a:pt x="1565" y="5033"/>
                  </a:lnTo>
                  <a:lnTo>
                    <a:pt x="1773" y="5025"/>
                  </a:lnTo>
                  <a:lnTo>
                    <a:pt x="1907" y="5019"/>
                  </a:lnTo>
                  <a:cubicBezTo>
                    <a:pt x="2044" y="5009"/>
                    <a:pt x="2181" y="4995"/>
                    <a:pt x="2318" y="4981"/>
                  </a:cubicBezTo>
                  <a:lnTo>
                    <a:pt x="2515" y="4963"/>
                  </a:lnTo>
                  <a:cubicBezTo>
                    <a:pt x="2894" y="4920"/>
                    <a:pt x="3274" y="4881"/>
                    <a:pt x="3658" y="4859"/>
                  </a:cubicBezTo>
                  <a:cubicBezTo>
                    <a:pt x="3879" y="4848"/>
                    <a:pt x="4101" y="4842"/>
                    <a:pt x="4323" y="4836"/>
                  </a:cubicBezTo>
                  <a:lnTo>
                    <a:pt x="4723" y="4825"/>
                  </a:lnTo>
                  <a:cubicBezTo>
                    <a:pt x="4912" y="4815"/>
                    <a:pt x="5098" y="4804"/>
                    <a:pt x="5286" y="4793"/>
                  </a:cubicBezTo>
                  <a:cubicBezTo>
                    <a:pt x="5469" y="4782"/>
                    <a:pt x="5654" y="4772"/>
                    <a:pt x="5837" y="4764"/>
                  </a:cubicBezTo>
                  <a:cubicBezTo>
                    <a:pt x="6208" y="4745"/>
                    <a:pt x="6578" y="4728"/>
                    <a:pt x="6949" y="4715"/>
                  </a:cubicBezTo>
                  <a:cubicBezTo>
                    <a:pt x="7329" y="4706"/>
                    <a:pt x="7708" y="4696"/>
                    <a:pt x="8089" y="4671"/>
                  </a:cubicBezTo>
                  <a:cubicBezTo>
                    <a:pt x="8258" y="4659"/>
                    <a:pt x="8425" y="4643"/>
                    <a:pt x="8593" y="4626"/>
                  </a:cubicBezTo>
                  <a:cubicBezTo>
                    <a:pt x="8817" y="4606"/>
                    <a:pt x="9041" y="4585"/>
                    <a:pt x="9265" y="4571"/>
                  </a:cubicBezTo>
                  <a:cubicBezTo>
                    <a:pt x="9667" y="4549"/>
                    <a:pt x="10069" y="4530"/>
                    <a:pt x="10470" y="4527"/>
                  </a:cubicBezTo>
                  <a:cubicBezTo>
                    <a:pt x="11139" y="4527"/>
                    <a:pt x="12019" y="4519"/>
                    <a:pt x="12908" y="4460"/>
                  </a:cubicBezTo>
                  <a:cubicBezTo>
                    <a:pt x="13158" y="4443"/>
                    <a:pt x="13411" y="4421"/>
                    <a:pt x="13661" y="4400"/>
                  </a:cubicBezTo>
                  <a:lnTo>
                    <a:pt x="14156" y="4361"/>
                  </a:lnTo>
                  <a:cubicBezTo>
                    <a:pt x="14408" y="4341"/>
                    <a:pt x="14658" y="4322"/>
                    <a:pt x="14910" y="4303"/>
                  </a:cubicBezTo>
                  <a:lnTo>
                    <a:pt x="15286" y="4275"/>
                  </a:lnTo>
                  <a:cubicBezTo>
                    <a:pt x="15499" y="4260"/>
                    <a:pt x="15712" y="4236"/>
                    <a:pt x="15923" y="4214"/>
                  </a:cubicBezTo>
                  <a:cubicBezTo>
                    <a:pt x="16110" y="4195"/>
                    <a:pt x="16295" y="4175"/>
                    <a:pt x="16481" y="4159"/>
                  </a:cubicBezTo>
                  <a:lnTo>
                    <a:pt x="16994" y="4119"/>
                  </a:lnTo>
                  <a:cubicBezTo>
                    <a:pt x="17223" y="4101"/>
                    <a:pt x="17452" y="4081"/>
                    <a:pt x="17682" y="4067"/>
                  </a:cubicBezTo>
                  <a:cubicBezTo>
                    <a:pt x="17935" y="4050"/>
                    <a:pt x="18189" y="4037"/>
                    <a:pt x="18443" y="4026"/>
                  </a:cubicBezTo>
                  <a:lnTo>
                    <a:pt x="18901" y="4004"/>
                  </a:lnTo>
                  <a:cubicBezTo>
                    <a:pt x="19291" y="3986"/>
                    <a:pt x="19681" y="3962"/>
                    <a:pt x="20069" y="3935"/>
                  </a:cubicBezTo>
                  <a:lnTo>
                    <a:pt x="20298" y="3923"/>
                  </a:lnTo>
                  <a:cubicBezTo>
                    <a:pt x="20602" y="3904"/>
                    <a:pt x="20905" y="3887"/>
                    <a:pt x="21209" y="3876"/>
                  </a:cubicBezTo>
                  <a:cubicBezTo>
                    <a:pt x="21410" y="3867"/>
                    <a:pt x="21610" y="3863"/>
                    <a:pt x="21810" y="3860"/>
                  </a:cubicBezTo>
                  <a:lnTo>
                    <a:pt x="22210" y="3851"/>
                  </a:lnTo>
                  <a:cubicBezTo>
                    <a:pt x="22379" y="3848"/>
                    <a:pt x="22551" y="3837"/>
                    <a:pt x="22722" y="3826"/>
                  </a:cubicBezTo>
                  <a:lnTo>
                    <a:pt x="23014" y="3809"/>
                  </a:lnTo>
                  <a:cubicBezTo>
                    <a:pt x="23126" y="3801"/>
                    <a:pt x="23238" y="3798"/>
                    <a:pt x="23351" y="3793"/>
                  </a:cubicBezTo>
                  <a:cubicBezTo>
                    <a:pt x="23486" y="3788"/>
                    <a:pt x="23620" y="3784"/>
                    <a:pt x="23755" y="3774"/>
                  </a:cubicBezTo>
                  <a:cubicBezTo>
                    <a:pt x="23965" y="3759"/>
                    <a:pt x="24173" y="3740"/>
                    <a:pt x="24383" y="3716"/>
                  </a:cubicBezTo>
                  <a:cubicBezTo>
                    <a:pt x="24477" y="3710"/>
                    <a:pt x="24569" y="3694"/>
                    <a:pt x="24663" y="3677"/>
                  </a:cubicBezTo>
                  <a:cubicBezTo>
                    <a:pt x="24878" y="3640"/>
                    <a:pt x="25048" y="3474"/>
                    <a:pt x="25106" y="3243"/>
                  </a:cubicBezTo>
                  <a:cubicBezTo>
                    <a:pt x="25159" y="3049"/>
                    <a:pt x="25117" y="2827"/>
                    <a:pt x="25080" y="2628"/>
                  </a:cubicBezTo>
                  <a:lnTo>
                    <a:pt x="25015" y="2312"/>
                  </a:lnTo>
                  <a:lnTo>
                    <a:pt x="24962" y="2058"/>
                  </a:lnTo>
                  <a:cubicBezTo>
                    <a:pt x="24953" y="1897"/>
                    <a:pt x="24956" y="1737"/>
                    <a:pt x="24967" y="1578"/>
                  </a:cubicBezTo>
                  <a:lnTo>
                    <a:pt x="24973" y="1474"/>
                  </a:lnTo>
                  <a:lnTo>
                    <a:pt x="24978" y="1329"/>
                  </a:lnTo>
                  <a:cubicBezTo>
                    <a:pt x="24982" y="1232"/>
                    <a:pt x="24986" y="1136"/>
                    <a:pt x="24992" y="1039"/>
                  </a:cubicBezTo>
                  <a:cubicBezTo>
                    <a:pt x="25004" y="950"/>
                    <a:pt x="25025" y="860"/>
                    <a:pt x="25050" y="774"/>
                  </a:cubicBezTo>
                  <a:lnTo>
                    <a:pt x="25073" y="695"/>
                  </a:lnTo>
                  <a:cubicBezTo>
                    <a:pt x="25098" y="615"/>
                    <a:pt x="25127" y="533"/>
                    <a:pt x="25116" y="449"/>
                  </a:cubicBezTo>
                  <a:cubicBezTo>
                    <a:pt x="25105" y="314"/>
                    <a:pt x="25037" y="143"/>
                    <a:pt x="24885" y="71"/>
                  </a:cubicBezTo>
                  <a:cubicBezTo>
                    <a:pt x="24781" y="23"/>
                    <a:pt x="24698" y="6"/>
                    <a:pt x="2456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1"/>
            <p:cNvSpPr/>
            <p:nvPr/>
          </p:nvSpPr>
          <p:spPr>
            <a:xfrm>
              <a:off x="3010150" y="1802325"/>
              <a:ext cx="1198325" cy="2420375"/>
            </a:xfrm>
            <a:custGeom>
              <a:avLst/>
              <a:gdLst/>
              <a:ahLst/>
              <a:cxnLst/>
              <a:rect l="l" t="t" r="r" b="b"/>
              <a:pathLst>
                <a:path w="47933" h="96815" extrusionOk="0">
                  <a:moveTo>
                    <a:pt x="46633" y="1"/>
                  </a:moveTo>
                  <a:cubicBezTo>
                    <a:pt x="46576" y="1"/>
                    <a:pt x="46520" y="13"/>
                    <a:pt x="46469" y="34"/>
                  </a:cubicBezTo>
                  <a:cubicBezTo>
                    <a:pt x="46311" y="99"/>
                    <a:pt x="46199" y="253"/>
                    <a:pt x="46171" y="442"/>
                  </a:cubicBezTo>
                  <a:cubicBezTo>
                    <a:pt x="46157" y="547"/>
                    <a:pt x="46152" y="654"/>
                    <a:pt x="46156" y="760"/>
                  </a:cubicBezTo>
                  <a:lnTo>
                    <a:pt x="46156" y="893"/>
                  </a:lnTo>
                  <a:lnTo>
                    <a:pt x="46044" y="1144"/>
                  </a:lnTo>
                  <a:lnTo>
                    <a:pt x="45936" y="1394"/>
                  </a:lnTo>
                  <a:cubicBezTo>
                    <a:pt x="45786" y="1729"/>
                    <a:pt x="45636" y="2067"/>
                    <a:pt x="45489" y="2402"/>
                  </a:cubicBezTo>
                  <a:lnTo>
                    <a:pt x="45439" y="2504"/>
                  </a:lnTo>
                  <a:cubicBezTo>
                    <a:pt x="45373" y="2639"/>
                    <a:pt x="45307" y="2773"/>
                    <a:pt x="45243" y="2911"/>
                  </a:cubicBezTo>
                  <a:lnTo>
                    <a:pt x="45176" y="3055"/>
                  </a:lnTo>
                  <a:lnTo>
                    <a:pt x="44902" y="3478"/>
                  </a:lnTo>
                  <a:cubicBezTo>
                    <a:pt x="44817" y="3608"/>
                    <a:pt x="44740" y="3741"/>
                    <a:pt x="44662" y="3873"/>
                  </a:cubicBezTo>
                  <a:lnTo>
                    <a:pt x="44571" y="4024"/>
                  </a:lnTo>
                  <a:lnTo>
                    <a:pt x="44477" y="4178"/>
                  </a:lnTo>
                  <a:cubicBezTo>
                    <a:pt x="44410" y="4287"/>
                    <a:pt x="44343" y="4395"/>
                    <a:pt x="44278" y="4510"/>
                  </a:cubicBezTo>
                  <a:cubicBezTo>
                    <a:pt x="43829" y="5322"/>
                    <a:pt x="43381" y="6137"/>
                    <a:pt x="42946" y="6954"/>
                  </a:cubicBezTo>
                  <a:lnTo>
                    <a:pt x="42761" y="7303"/>
                  </a:lnTo>
                  <a:cubicBezTo>
                    <a:pt x="42638" y="7538"/>
                    <a:pt x="42511" y="7771"/>
                    <a:pt x="42392" y="8007"/>
                  </a:cubicBezTo>
                  <a:lnTo>
                    <a:pt x="42248" y="8271"/>
                  </a:lnTo>
                  <a:cubicBezTo>
                    <a:pt x="41886" y="8936"/>
                    <a:pt x="41524" y="9601"/>
                    <a:pt x="41188" y="10278"/>
                  </a:cubicBezTo>
                  <a:cubicBezTo>
                    <a:pt x="41036" y="10583"/>
                    <a:pt x="40896" y="10891"/>
                    <a:pt x="40760" y="11203"/>
                  </a:cubicBezTo>
                  <a:lnTo>
                    <a:pt x="40660" y="11428"/>
                  </a:lnTo>
                  <a:lnTo>
                    <a:pt x="40489" y="11800"/>
                  </a:lnTo>
                  <a:cubicBezTo>
                    <a:pt x="40410" y="11976"/>
                    <a:pt x="40327" y="12150"/>
                    <a:pt x="40251" y="12329"/>
                  </a:cubicBezTo>
                  <a:lnTo>
                    <a:pt x="40145" y="12506"/>
                  </a:lnTo>
                  <a:lnTo>
                    <a:pt x="40040" y="12683"/>
                  </a:lnTo>
                  <a:cubicBezTo>
                    <a:pt x="39489" y="13588"/>
                    <a:pt x="39085" y="14294"/>
                    <a:pt x="38730" y="14970"/>
                  </a:cubicBezTo>
                  <a:cubicBezTo>
                    <a:pt x="38517" y="15376"/>
                    <a:pt x="38307" y="15781"/>
                    <a:pt x="38105" y="16193"/>
                  </a:cubicBezTo>
                  <a:cubicBezTo>
                    <a:pt x="37894" y="16627"/>
                    <a:pt x="37684" y="17065"/>
                    <a:pt x="37475" y="17502"/>
                  </a:cubicBezTo>
                  <a:lnTo>
                    <a:pt x="37335" y="17791"/>
                  </a:lnTo>
                  <a:cubicBezTo>
                    <a:pt x="37208" y="18048"/>
                    <a:pt x="37082" y="18305"/>
                    <a:pt x="36962" y="18565"/>
                  </a:cubicBezTo>
                  <a:cubicBezTo>
                    <a:pt x="36796" y="18927"/>
                    <a:pt x="36633" y="19290"/>
                    <a:pt x="36473" y="19650"/>
                  </a:cubicBezTo>
                  <a:cubicBezTo>
                    <a:pt x="36420" y="19723"/>
                    <a:pt x="36372" y="19800"/>
                    <a:pt x="36326" y="19878"/>
                  </a:cubicBezTo>
                  <a:lnTo>
                    <a:pt x="36259" y="19988"/>
                  </a:lnTo>
                  <a:cubicBezTo>
                    <a:pt x="36145" y="20165"/>
                    <a:pt x="36030" y="20340"/>
                    <a:pt x="35921" y="20519"/>
                  </a:cubicBezTo>
                  <a:cubicBezTo>
                    <a:pt x="35686" y="20907"/>
                    <a:pt x="35453" y="21300"/>
                    <a:pt x="35222" y="21696"/>
                  </a:cubicBezTo>
                  <a:cubicBezTo>
                    <a:pt x="34819" y="22390"/>
                    <a:pt x="34430" y="23101"/>
                    <a:pt x="34045" y="23804"/>
                  </a:cubicBezTo>
                  <a:cubicBezTo>
                    <a:pt x="33452" y="24878"/>
                    <a:pt x="32888" y="25944"/>
                    <a:pt x="32321" y="27015"/>
                  </a:cubicBezTo>
                  <a:cubicBezTo>
                    <a:pt x="32047" y="27528"/>
                    <a:pt x="31783" y="28051"/>
                    <a:pt x="31537" y="28580"/>
                  </a:cubicBezTo>
                  <a:cubicBezTo>
                    <a:pt x="31405" y="28861"/>
                    <a:pt x="31275" y="29143"/>
                    <a:pt x="31150" y="29426"/>
                  </a:cubicBezTo>
                  <a:cubicBezTo>
                    <a:pt x="31108" y="29517"/>
                    <a:pt x="31070" y="29604"/>
                    <a:pt x="31030" y="29695"/>
                  </a:cubicBezTo>
                  <a:lnTo>
                    <a:pt x="30997" y="29773"/>
                  </a:lnTo>
                  <a:cubicBezTo>
                    <a:pt x="30962" y="29853"/>
                    <a:pt x="30931" y="29935"/>
                    <a:pt x="30907" y="30018"/>
                  </a:cubicBezTo>
                  <a:lnTo>
                    <a:pt x="30190" y="31432"/>
                  </a:lnTo>
                  <a:lnTo>
                    <a:pt x="29955" y="31893"/>
                  </a:lnTo>
                  <a:cubicBezTo>
                    <a:pt x="29757" y="32288"/>
                    <a:pt x="29564" y="32687"/>
                    <a:pt x="29371" y="33086"/>
                  </a:cubicBezTo>
                  <a:lnTo>
                    <a:pt x="29165" y="33517"/>
                  </a:lnTo>
                  <a:cubicBezTo>
                    <a:pt x="29135" y="33561"/>
                    <a:pt x="29107" y="33608"/>
                    <a:pt x="29080" y="33653"/>
                  </a:cubicBezTo>
                  <a:lnTo>
                    <a:pt x="29030" y="33739"/>
                  </a:lnTo>
                  <a:cubicBezTo>
                    <a:pt x="28896" y="33966"/>
                    <a:pt x="28764" y="34190"/>
                    <a:pt x="28634" y="34416"/>
                  </a:cubicBezTo>
                  <a:lnTo>
                    <a:pt x="28476" y="34687"/>
                  </a:lnTo>
                  <a:lnTo>
                    <a:pt x="28318" y="34956"/>
                  </a:lnTo>
                  <a:cubicBezTo>
                    <a:pt x="28236" y="35095"/>
                    <a:pt x="28161" y="35238"/>
                    <a:pt x="28086" y="35380"/>
                  </a:cubicBezTo>
                  <a:lnTo>
                    <a:pt x="27983" y="35576"/>
                  </a:lnTo>
                  <a:lnTo>
                    <a:pt x="27908" y="35717"/>
                  </a:lnTo>
                  <a:cubicBezTo>
                    <a:pt x="27720" y="36067"/>
                    <a:pt x="27532" y="36417"/>
                    <a:pt x="27350" y="36774"/>
                  </a:cubicBezTo>
                  <a:lnTo>
                    <a:pt x="27034" y="37408"/>
                  </a:lnTo>
                  <a:lnTo>
                    <a:pt x="26715" y="38047"/>
                  </a:lnTo>
                  <a:cubicBezTo>
                    <a:pt x="26307" y="38867"/>
                    <a:pt x="25924" y="39676"/>
                    <a:pt x="25578" y="40453"/>
                  </a:cubicBezTo>
                  <a:cubicBezTo>
                    <a:pt x="25464" y="40708"/>
                    <a:pt x="25351" y="40965"/>
                    <a:pt x="25246" y="41223"/>
                  </a:cubicBezTo>
                  <a:lnTo>
                    <a:pt x="25100" y="41460"/>
                  </a:lnTo>
                  <a:cubicBezTo>
                    <a:pt x="24914" y="41765"/>
                    <a:pt x="24726" y="42070"/>
                    <a:pt x="24555" y="42385"/>
                  </a:cubicBezTo>
                  <a:lnTo>
                    <a:pt x="24115" y="43190"/>
                  </a:lnTo>
                  <a:lnTo>
                    <a:pt x="23831" y="43713"/>
                  </a:lnTo>
                  <a:cubicBezTo>
                    <a:pt x="23751" y="43861"/>
                    <a:pt x="23677" y="44010"/>
                    <a:pt x="23604" y="44160"/>
                  </a:cubicBezTo>
                  <a:cubicBezTo>
                    <a:pt x="23547" y="44268"/>
                    <a:pt x="23492" y="44378"/>
                    <a:pt x="23438" y="44489"/>
                  </a:cubicBezTo>
                  <a:cubicBezTo>
                    <a:pt x="23081" y="45117"/>
                    <a:pt x="22724" y="45748"/>
                    <a:pt x="22381" y="46382"/>
                  </a:cubicBezTo>
                  <a:cubicBezTo>
                    <a:pt x="21947" y="47198"/>
                    <a:pt x="21516" y="48012"/>
                    <a:pt x="21091" y="48829"/>
                  </a:cubicBezTo>
                  <a:cubicBezTo>
                    <a:pt x="20979" y="49042"/>
                    <a:pt x="20873" y="49254"/>
                    <a:pt x="20765" y="49467"/>
                  </a:cubicBezTo>
                  <a:cubicBezTo>
                    <a:pt x="20684" y="49614"/>
                    <a:pt x="20605" y="49756"/>
                    <a:pt x="20530" y="49900"/>
                  </a:cubicBezTo>
                  <a:lnTo>
                    <a:pt x="20175" y="50577"/>
                  </a:lnTo>
                  <a:lnTo>
                    <a:pt x="19819" y="51250"/>
                  </a:lnTo>
                  <a:cubicBezTo>
                    <a:pt x="19586" y="51694"/>
                    <a:pt x="19364" y="52149"/>
                    <a:pt x="19144" y="52599"/>
                  </a:cubicBezTo>
                  <a:lnTo>
                    <a:pt x="19094" y="52701"/>
                  </a:lnTo>
                  <a:cubicBezTo>
                    <a:pt x="19076" y="52689"/>
                    <a:pt x="19038" y="52684"/>
                    <a:pt x="18997" y="52684"/>
                  </a:cubicBezTo>
                  <a:cubicBezTo>
                    <a:pt x="18960" y="52686"/>
                    <a:pt x="18924" y="52690"/>
                    <a:pt x="18889" y="52698"/>
                  </a:cubicBezTo>
                  <a:cubicBezTo>
                    <a:pt x="18794" y="52723"/>
                    <a:pt x="18679" y="52792"/>
                    <a:pt x="18634" y="52891"/>
                  </a:cubicBezTo>
                  <a:cubicBezTo>
                    <a:pt x="18456" y="53288"/>
                    <a:pt x="18282" y="53689"/>
                    <a:pt x="18110" y="54090"/>
                  </a:cubicBezTo>
                  <a:cubicBezTo>
                    <a:pt x="17936" y="54491"/>
                    <a:pt x="17762" y="54892"/>
                    <a:pt x="17582" y="55289"/>
                  </a:cubicBezTo>
                  <a:cubicBezTo>
                    <a:pt x="17325" y="55853"/>
                    <a:pt x="17059" y="56410"/>
                    <a:pt x="16796" y="56968"/>
                  </a:cubicBezTo>
                  <a:lnTo>
                    <a:pt x="16534" y="57520"/>
                  </a:lnTo>
                  <a:lnTo>
                    <a:pt x="16456" y="57688"/>
                  </a:lnTo>
                  <a:lnTo>
                    <a:pt x="16378" y="57855"/>
                  </a:lnTo>
                  <a:lnTo>
                    <a:pt x="16052" y="58469"/>
                  </a:lnTo>
                  <a:cubicBezTo>
                    <a:pt x="15637" y="59268"/>
                    <a:pt x="15227" y="60066"/>
                    <a:pt x="14829" y="60874"/>
                  </a:cubicBezTo>
                  <a:cubicBezTo>
                    <a:pt x="14778" y="60979"/>
                    <a:pt x="14728" y="61084"/>
                    <a:pt x="14673" y="61190"/>
                  </a:cubicBezTo>
                  <a:cubicBezTo>
                    <a:pt x="14551" y="61409"/>
                    <a:pt x="14433" y="61633"/>
                    <a:pt x="14327" y="61860"/>
                  </a:cubicBezTo>
                  <a:cubicBezTo>
                    <a:pt x="14302" y="61903"/>
                    <a:pt x="14285" y="61948"/>
                    <a:pt x="14275" y="61997"/>
                  </a:cubicBezTo>
                  <a:cubicBezTo>
                    <a:pt x="14047" y="62473"/>
                    <a:pt x="13813" y="62952"/>
                    <a:pt x="13580" y="63428"/>
                  </a:cubicBezTo>
                  <a:cubicBezTo>
                    <a:pt x="13508" y="63575"/>
                    <a:pt x="13434" y="63722"/>
                    <a:pt x="13359" y="63869"/>
                  </a:cubicBezTo>
                  <a:lnTo>
                    <a:pt x="13226" y="64134"/>
                  </a:lnTo>
                  <a:lnTo>
                    <a:pt x="13065" y="64452"/>
                  </a:lnTo>
                  <a:cubicBezTo>
                    <a:pt x="12940" y="64696"/>
                    <a:pt x="12814" y="64940"/>
                    <a:pt x="12714" y="65191"/>
                  </a:cubicBezTo>
                  <a:cubicBezTo>
                    <a:pt x="12266" y="66042"/>
                    <a:pt x="11853" y="66849"/>
                    <a:pt x="11441" y="67655"/>
                  </a:cubicBezTo>
                  <a:lnTo>
                    <a:pt x="11131" y="68259"/>
                  </a:lnTo>
                  <a:cubicBezTo>
                    <a:pt x="11083" y="68358"/>
                    <a:pt x="11034" y="68453"/>
                    <a:pt x="10984" y="68549"/>
                  </a:cubicBezTo>
                  <a:cubicBezTo>
                    <a:pt x="10947" y="68619"/>
                    <a:pt x="10906" y="68687"/>
                    <a:pt x="10864" y="68753"/>
                  </a:cubicBezTo>
                  <a:cubicBezTo>
                    <a:pt x="10422" y="69504"/>
                    <a:pt x="9995" y="70260"/>
                    <a:pt x="9583" y="71024"/>
                  </a:cubicBezTo>
                  <a:cubicBezTo>
                    <a:pt x="9137" y="71838"/>
                    <a:pt x="8723" y="72682"/>
                    <a:pt x="8373" y="73409"/>
                  </a:cubicBezTo>
                  <a:cubicBezTo>
                    <a:pt x="8247" y="73662"/>
                    <a:pt x="8130" y="73918"/>
                    <a:pt x="8020" y="74176"/>
                  </a:cubicBezTo>
                  <a:lnTo>
                    <a:pt x="7976" y="74304"/>
                  </a:lnTo>
                  <a:lnTo>
                    <a:pt x="7970" y="74300"/>
                  </a:lnTo>
                  <a:lnTo>
                    <a:pt x="7723" y="74669"/>
                  </a:lnTo>
                  <a:lnTo>
                    <a:pt x="7477" y="75037"/>
                  </a:lnTo>
                  <a:cubicBezTo>
                    <a:pt x="7291" y="75319"/>
                    <a:pt x="7117" y="75609"/>
                    <a:pt x="6943" y="75900"/>
                  </a:cubicBezTo>
                  <a:lnTo>
                    <a:pt x="6761" y="76200"/>
                  </a:lnTo>
                  <a:cubicBezTo>
                    <a:pt x="6314" y="76928"/>
                    <a:pt x="5894" y="77682"/>
                    <a:pt x="5468" y="78452"/>
                  </a:cubicBezTo>
                  <a:cubicBezTo>
                    <a:pt x="5038" y="79232"/>
                    <a:pt x="4626" y="80019"/>
                    <a:pt x="4216" y="80811"/>
                  </a:cubicBezTo>
                  <a:cubicBezTo>
                    <a:pt x="3852" y="81516"/>
                    <a:pt x="3517" y="82241"/>
                    <a:pt x="3184" y="82958"/>
                  </a:cubicBezTo>
                  <a:lnTo>
                    <a:pt x="3112" y="83113"/>
                  </a:lnTo>
                  <a:lnTo>
                    <a:pt x="3068" y="83210"/>
                  </a:lnTo>
                  <a:lnTo>
                    <a:pt x="2929" y="83517"/>
                  </a:lnTo>
                  <a:cubicBezTo>
                    <a:pt x="2893" y="83570"/>
                    <a:pt x="2849" y="83619"/>
                    <a:pt x="2797" y="83661"/>
                  </a:cubicBezTo>
                  <a:cubicBezTo>
                    <a:pt x="2697" y="83761"/>
                    <a:pt x="2614" y="83880"/>
                    <a:pt x="2553" y="84008"/>
                  </a:cubicBezTo>
                  <a:cubicBezTo>
                    <a:pt x="2492" y="84132"/>
                    <a:pt x="2443" y="84262"/>
                    <a:pt x="2393" y="84390"/>
                  </a:cubicBezTo>
                  <a:lnTo>
                    <a:pt x="2335" y="84539"/>
                  </a:lnTo>
                  <a:cubicBezTo>
                    <a:pt x="2315" y="84602"/>
                    <a:pt x="2313" y="84671"/>
                    <a:pt x="2331" y="84735"/>
                  </a:cubicBezTo>
                  <a:lnTo>
                    <a:pt x="2210" y="84987"/>
                  </a:lnTo>
                  <a:lnTo>
                    <a:pt x="2146" y="85118"/>
                  </a:lnTo>
                  <a:cubicBezTo>
                    <a:pt x="2038" y="85310"/>
                    <a:pt x="1933" y="85499"/>
                    <a:pt x="1828" y="85690"/>
                  </a:cubicBezTo>
                  <a:lnTo>
                    <a:pt x="1754" y="85821"/>
                  </a:lnTo>
                  <a:cubicBezTo>
                    <a:pt x="1596" y="86111"/>
                    <a:pt x="1447" y="86410"/>
                    <a:pt x="1302" y="86706"/>
                  </a:cubicBezTo>
                  <a:lnTo>
                    <a:pt x="1261" y="86786"/>
                  </a:lnTo>
                  <a:lnTo>
                    <a:pt x="1175" y="86963"/>
                  </a:lnTo>
                  <a:cubicBezTo>
                    <a:pt x="1047" y="87223"/>
                    <a:pt x="917" y="87484"/>
                    <a:pt x="815" y="87755"/>
                  </a:cubicBezTo>
                  <a:cubicBezTo>
                    <a:pt x="795" y="87813"/>
                    <a:pt x="791" y="87877"/>
                    <a:pt x="806" y="87938"/>
                  </a:cubicBezTo>
                  <a:lnTo>
                    <a:pt x="779" y="88017"/>
                  </a:lnTo>
                  <a:lnTo>
                    <a:pt x="751" y="88100"/>
                  </a:lnTo>
                  <a:lnTo>
                    <a:pt x="657" y="88416"/>
                  </a:lnTo>
                  <a:lnTo>
                    <a:pt x="563" y="88732"/>
                  </a:lnTo>
                  <a:cubicBezTo>
                    <a:pt x="527" y="88859"/>
                    <a:pt x="496" y="88986"/>
                    <a:pt x="464" y="89114"/>
                  </a:cubicBezTo>
                  <a:lnTo>
                    <a:pt x="434" y="89241"/>
                  </a:lnTo>
                  <a:cubicBezTo>
                    <a:pt x="358" y="89568"/>
                    <a:pt x="287" y="89898"/>
                    <a:pt x="226" y="90230"/>
                  </a:cubicBezTo>
                  <a:cubicBezTo>
                    <a:pt x="153" y="90623"/>
                    <a:pt x="82" y="91016"/>
                    <a:pt x="45" y="91416"/>
                  </a:cubicBezTo>
                  <a:cubicBezTo>
                    <a:pt x="23" y="91652"/>
                    <a:pt x="1" y="91887"/>
                    <a:pt x="106" y="92073"/>
                  </a:cubicBezTo>
                  <a:cubicBezTo>
                    <a:pt x="181" y="92208"/>
                    <a:pt x="323" y="92278"/>
                    <a:pt x="430" y="92311"/>
                  </a:cubicBezTo>
                  <a:cubicBezTo>
                    <a:pt x="439" y="92358"/>
                    <a:pt x="453" y="92402"/>
                    <a:pt x="472" y="92446"/>
                  </a:cubicBezTo>
                  <a:cubicBezTo>
                    <a:pt x="316" y="92504"/>
                    <a:pt x="214" y="92670"/>
                    <a:pt x="223" y="92848"/>
                  </a:cubicBezTo>
                  <a:lnTo>
                    <a:pt x="229" y="92973"/>
                  </a:lnTo>
                  <a:lnTo>
                    <a:pt x="236" y="93100"/>
                  </a:lnTo>
                  <a:cubicBezTo>
                    <a:pt x="243" y="93175"/>
                    <a:pt x="256" y="93251"/>
                    <a:pt x="275" y="93324"/>
                  </a:cubicBezTo>
                  <a:cubicBezTo>
                    <a:pt x="294" y="93413"/>
                    <a:pt x="326" y="93498"/>
                    <a:pt x="370" y="93576"/>
                  </a:cubicBezTo>
                  <a:lnTo>
                    <a:pt x="409" y="93650"/>
                  </a:lnTo>
                  <a:cubicBezTo>
                    <a:pt x="471" y="93770"/>
                    <a:pt x="557" y="93875"/>
                    <a:pt x="641" y="93979"/>
                  </a:cubicBezTo>
                  <a:cubicBezTo>
                    <a:pt x="730" y="94091"/>
                    <a:pt x="793" y="94162"/>
                    <a:pt x="856" y="94231"/>
                  </a:cubicBezTo>
                  <a:lnTo>
                    <a:pt x="929" y="94315"/>
                  </a:lnTo>
                  <a:cubicBezTo>
                    <a:pt x="1145" y="94553"/>
                    <a:pt x="1421" y="94785"/>
                    <a:pt x="1773" y="95023"/>
                  </a:cubicBezTo>
                  <a:cubicBezTo>
                    <a:pt x="2082" y="95223"/>
                    <a:pt x="2409" y="95389"/>
                    <a:pt x="2752" y="95518"/>
                  </a:cubicBezTo>
                  <a:cubicBezTo>
                    <a:pt x="3167" y="95676"/>
                    <a:pt x="3547" y="95800"/>
                    <a:pt x="3912" y="95901"/>
                  </a:cubicBezTo>
                  <a:cubicBezTo>
                    <a:pt x="4270" y="96005"/>
                    <a:pt x="4637" y="96077"/>
                    <a:pt x="5008" y="96116"/>
                  </a:cubicBezTo>
                  <a:cubicBezTo>
                    <a:pt x="5262" y="96142"/>
                    <a:pt x="5517" y="96155"/>
                    <a:pt x="5773" y="96167"/>
                  </a:cubicBezTo>
                  <a:cubicBezTo>
                    <a:pt x="5932" y="96174"/>
                    <a:pt x="6088" y="96182"/>
                    <a:pt x="6245" y="96193"/>
                  </a:cubicBezTo>
                  <a:cubicBezTo>
                    <a:pt x="7028" y="96244"/>
                    <a:pt x="7817" y="96294"/>
                    <a:pt x="8601" y="96313"/>
                  </a:cubicBezTo>
                  <a:cubicBezTo>
                    <a:pt x="8928" y="96324"/>
                    <a:pt x="9256" y="96326"/>
                    <a:pt x="9580" y="96329"/>
                  </a:cubicBezTo>
                  <a:cubicBezTo>
                    <a:pt x="9988" y="96332"/>
                    <a:pt x="10397" y="96335"/>
                    <a:pt x="10804" y="96352"/>
                  </a:cubicBezTo>
                  <a:cubicBezTo>
                    <a:pt x="11213" y="96369"/>
                    <a:pt x="11624" y="96394"/>
                    <a:pt x="12033" y="96418"/>
                  </a:cubicBezTo>
                  <a:cubicBezTo>
                    <a:pt x="12392" y="96438"/>
                    <a:pt x="12750" y="96460"/>
                    <a:pt x="13109" y="96477"/>
                  </a:cubicBezTo>
                  <a:cubicBezTo>
                    <a:pt x="13708" y="96504"/>
                    <a:pt x="14308" y="96506"/>
                    <a:pt x="14908" y="96507"/>
                  </a:cubicBezTo>
                  <a:lnTo>
                    <a:pt x="15323" y="96509"/>
                  </a:lnTo>
                  <a:lnTo>
                    <a:pt x="15952" y="96510"/>
                  </a:lnTo>
                  <a:lnTo>
                    <a:pt x="16580" y="96510"/>
                  </a:lnTo>
                  <a:cubicBezTo>
                    <a:pt x="16757" y="96510"/>
                    <a:pt x="16934" y="96513"/>
                    <a:pt x="17111" y="96517"/>
                  </a:cubicBezTo>
                  <a:cubicBezTo>
                    <a:pt x="17288" y="96520"/>
                    <a:pt x="17468" y="96523"/>
                    <a:pt x="17646" y="96523"/>
                  </a:cubicBezTo>
                  <a:lnTo>
                    <a:pt x="17753" y="96523"/>
                  </a:lnTo>
                  <a:cubicBezTo>
                    <a:pt x="18283" y="96523"/>
                    <a:pt x="18816" y="96540"/>
                    <a:pt x="19345" y="96556"/>
                  </a:cubicBezTo>
                  <a:lnTo>
                    <a:pt x="20071" y="96579"/>
                  </a:lnTo>
                  <a:cubicBezTo>
                    <a:pt x="20616" y="96592"/>
                    <a:pt x="21164" y="96595"/>
                    <a:pt x="21711" y="96600"/>
                  </a:cubicBezTo>
                  <a:lnTo>
                    <a:pt x="22259" y="96604"/>
                  </a:lnTo>
                  <a:cubicBezTo>
                    <a:pt x="22709" y="96606"/>
                    <a:pt x="23159" y="96629"/>
                    <a:pt x="23608" y="96653"/>
                  </a:cubicBezTo>
                  <a:cubicBezTo>
                    <a:pt x="23932" y="96670"/>
                    <a:pt x="24256" y="96686"/>
                    <a:pt x="24580" y="96697"/>
                  </a:cubicBezTo>
                  <a:lnTo>
                    <a:pt x="25323" y="96714"/>
                  </a:lnTo>
                  <a:cubicBezTo>
                    <a:pt x="25821" y="96725"/>
                    <a:pt x="26318" y="96736"/>
                    <a:pt x="26818" y="96753"/>
                  </a:cubicBezTo>
                  <a:cubicBezTo>
                    <a:pt x="27035" y="96761"/>
                    <a:pt x="27252" y="96764"/>
                    <a:pt x="27466" y="96767"/>
                  </a:cubicBezTo>
                  <a:lnTo>
                    <a:pt x="27955" y="96775"/>
                  </a:lnTo>
                  <a:cubicBezTo>
                    <a:pt x="28280" y="96784"/>
                    <a:pt x="28603" y="96792"/>
                    <a:pt x="28927" y="96792"/>
                  </a:cubicBezTo>
                  <a:lnTo>
                    <a:pt x="29290" y="96792"/>
                  </a:lnTo>
                  <a:cubicBezTo>
                    <a:pt x="29746" y="96792"/>
                    <a:pt x="30203" y="96797"/>
                    <a:pt x="30660" y="96803"/>
                  </a:cubicBezTo>
                  <a:lnTo>
                    <a:pt x="31448" y="96813"/>
                  </a:lnTo>
                  <a:lnTo>
                    <a:pt x="32074" y="96814"/>
                  </a:lnTo>
                  <a:cubicBezTo>
                    <a:pt x="32644" y="96814"/>
                    <a:pt x="33214" y="96808"/>
                    <a:pt x="33785" y="96798"/>
                  </a:cubicBezTo>
                  <a:cubicBezTo>
                    <a:pt x="34090" y="96794"/>
                    <a:pt x="34396" y="96789"/>
                    <a:pt x="34701" y="96789"/>
                  </a:cubicBezTo>
                  <a:lnTo>
                    <a:pt x="34908" y="96789"/>
                  </a:lnTo>
                  <a:cubicBezTo>
                    <a:pt x="35188" y="96792"/>
                    <a:pt x="35467" y="96798"/>
                    <a:pt x="35749" y="96798"/>
                  </a:cubicBezTo>
                  <a:lnTo>
                    <a:pt x="35938" y="96798"/>
                  </a:lnTo>
                  <a:cubicBezTo>
                    <a:pt x="36340" y="96795"/>
                    <a:pt x="36743" y="96789"/>
                    <a:pt x="37144" y="96776"/>
                  </a:cubicBezTo>
                  <a:lnTo>
                    <a:pt x="37699" y="96759"/>
                  </a:lnTo>
                  <a:cubicBezTo>
                    <a:pt x="37944" y="96753"/>
                    <a:pt x="38189" y="96745"/>
                    <a:pt x="38434" y="96736"/>
                  </a:cubicBezTo>
                  <a:lnTo>
                    <a:pt x="39251" y="96701"/>
                  </a:lnTo>
                  <a:cubicBezTo>
                    <a:pt x="39750" y="96684"/>
                    <a:pt x="40250" y="96665"/>
                    <a:pt x="40748" y="96632"/>
                  </a:cubicBezTo>
                  <a:cubicBezTo>
                    <a:pt x="40967" y="96618"/>
                    <a:pt x="41188" y="96611"/>
                    <a:pt x="41407" y="96604"/>
                  </a:cubicBezTo>
                  <a:lnTo>
                    <a:pt x="41801" y="96587"/>
                  </a:lnTo>
                  <a:cubicBezTo>
                    <a:pt x="42219" y="96567"/>
                    <a:pt x="42634" y="96537"/>
                    <a:pt x="43049" y="96509"/>
                  </a:cubicBezTo>
                  <a:lnTo>
                    <a:pt x="43422" y="96479"/>
                  </a:lnTo>
                  <a:cubicBezTo>
                    <a:pt x="43672" y="96459"/>
                    <a:pt x="43921" y="96438"/>
                    <a:pt x="44170" y="96421"/>
                  </a:cubicBezTo>
                  <a:lnTo>
                    <a:pt x="44385" y="96404"/>
                  </a:lnTo>
                  <a:cubicBezTo>
                    <a:pt x="44642" y="96384"/>
                    <a:pt x="44903" y="96362"/>
                    <a:pt x="45160" y="96355"/>
                  </a:cubicBezTo>
                  <a:cubicBezTo>
                    <a:pt x="45475" y="96344"/>
                    <a:pt x="45764" y="96335"/>
                    <a:pt x="46057" y="96329"/>
                  </a:cubicBezTo>
                  <a:lnTo>
                    <a:pt x="46265" y="96324"/>
                  </a:lnTo>
                  <a:cubicBezTo>
                    <a:pt x="46437" y="96322"/>
                    <a:pt x="46611" y="96318"/>
                    <a:pt x="46782" y="96307"/>
                  </a:cubicBezTo>
                  <a:cubicBezTo>
                    <a:pt x="47064" y="96286"/>
                    <a:pt x="47452" y="96258"/>
                    <a:pt x="47607" y="95942"/>
                  </a:cubicBezTo>
                  <a:cubicBezTo>
                    <a:pt x="47692" y="95762"/>
                    <a:pt x="47652" y="95562"/>
                    <a:pt x="47620" y="95400"/>
                  </a:cubicBezTo>
                  <a:cubicBezTo>
                    <a:pt x="47598" y="95291"/>
                    <a:pt x="47571" y="95183"/>
                    <a:pt x="47540" y="95081"/>
                  </a:cubicBezTo>
                  <a:cubicBezTo>
                    <a:pt x="47490" y="94921"/>
                    <a:pt x="47425" y="94768"/>
                    <a:pt x="47361" y="94614"/>
                  </a:cubicBezTo>
                  <a:lnTo>
                    <a:pt x="47297" y="94459"/>
                  </a:lnTo>
                  <a:cubicBezTo>
                    <a:pt x="47203" y="94224"/>
                    <a:pt x="47089" y="93997"/>
                    <a:pt x="46954" y="93781"/>
                  </a:cubicBezTo>
                  <a:lnTo>
                    <a:pt x="46882" y="93670"/>
                  </a:lnTo>
                  <a:cubicBezTo>
                    <a:pt x="46793" y="93534"/>
                    <a:pt x="46704" y="93398"/>
                    <a:pt x="46625" y="93260"/>
                  </a:cubicBezTo>
                  <a:cubicBezTo>
                    <a:pt x="46592" y="93199"/>
                    <a:pt x="46550" y="93144"/>
                    <a:pt x="46503" y="93097"/>
                  </a:cubicBezTo>
                  <a:cubicBezTo>
                    <a:pt x="46425" y="93017"/>
                    <a:pt x="46323" y="92981"/>
                    <a:pt x="46215" y="92948"/>
                  </a:cubicBezTo>
                  <a:cubicBezTo>
                    <a:pt x="46173" y="92937"/>
                    <a:pt x="46131" y="92933"/>
                    <a:pt x="46087" y="92933"/>
                  </a:cubicBezTo>
                  <a:lnTo>
                    <a:pt x="45974" y="92939"/>
                  </a:lnTo>
                  <a:cubicBezTo>
                    <a:pt x="45850" y="92944"/>
                    <a:pt x="45783" y="92953"/>
                    <a:pt x="45717" y="92961"/>
                  </a:cubicBezTo>
                  <a:lnTo>
                    <a:pt x="45612" y="92973"/>
                  </a:lnTo>
                  <a:lnTo>
                    <a:pt x="45399" y="92997"/>
                  </a:lnTo>
                  <a:lnTo>
                    <a:pt x="45161" y="93020"/>
                  </a:lnTo>
                  <a:lnTo>
                    <a:pt x="44256" y="93121"/>
                  </a:lnTo>
                  <a:lnTo>
                    <a:pt x="43315" y="93222"/>
                  </a:lnTo>
                  <a:cubicBezTo>
                    <a:pt x="43282" y="93211"/>
                    <a:pt x="43247" y="93205"/>
                    <a:pt x="43210" y="93205"/>
                  </a:cubicBezTo>
                  <a:cubicBezTo>
                    <a:pt x="43206" y="93205"/>
                    <a:pt x="43202" y="93205"/>
                    <a:pt x="43198" y="93205"/>
                  </a:cubicBezTo>
                  <a:cubicBezTo>
                    <a:pt x="43146" y="93205"/>
                    <a:pt x="43096" y="93211"/>
                    <a:pt x="43046" y="93222"/>
                  </a:cubicBezTo>
                  <a:cubicBezTo>
                    <a:pt x="42302" y="93349"/>
                    <a:pt x="41584" y="93365"/>
                    <a:pt x="40975" y="93365"/>
                  </a:cubicBezTo>
                  <a:lnTo>
                    <a:pt x="40615" y="93363"/>
                  </a:lnTo>
                  <a:lnTo>
                    <a:pt x="39821" y="93356"/>
                  </a:lnTo>
                  <a:cubicBezTo>
                    <a:pt x="39346" y="93351"/>
                    <a:pt x="38870" y="93345"/>
                    <a:pt x="38396" y="93345"/>
                  </a:cubicBezTo>
                  <a:lnTo>
                    <a:pt x="37969" y="93346"/>
                  </a:lnTo>
                  <a:cubicBezTo>
                    <a:pt x="37535" y="93351"/>
                    <a:pt x="37098" y="93357"/>
                    <a:pt x="36664" y="93363"/>
                  </a:cubicBezTo>
                  <a:lnTo>
                    <a:pt x="36488" y="93356"/>
                  </a:lnTo>
                  <a:cubicBezTo>
                    <a:pt x="36311" y="93348"/>
                    <a:pt x="36131" y="93340"/>
                    <a:pt x="35952" y="93338"/>
                  </a:cubicBezTo>
                  <a:lnTo>
                    <a:pt x="35449" y="93329"/>
                  </a:lnTo>
                  <a:cubicBezTo>
                    <a:pt x="35033" y="93319"/>
                    <a:pt x="34615" y="93312"/>
                    <a:pt x="34197" y="93312"/>
                  </a:cubicBezTo>
                  <a:lnTo>
                    <a:pt x="33402" y="93318"/>
                  </a:lnTo>
                  <a:lnTo>
                    <a:pt x="32606" y="93321"/>
                  </a:lnTo>
                  <a:lnTo>
                    <a:pt x="32055" y="93321"/>
                  </a:lnTo>
                  <a:cubicBezTo>
                    <a:pt x="31714" y="93321"/>
                    <a:pt x="31372" y="93326"/>
                    <a:pt x="31031" y="93330"/>
                  </a:cubicBezTo>
                  <a:lnTo>
                    <a:pt x="30571" y="93335"/>
                  </a:lnTo>
                  <a:lnTo>
                    <a:pt x="29768" y="93346"/>
                  </a:lnTo>
                  <a:lnTo>
                    <a:pt x="29580" y="93346"/>
                  </a:lnTo>
                  <a:lnTo>
                    <a:pt x="29390" y="93348"/>
                  </a:lnTo>
                  <a:lnTo>
                    <a:pt x="29240" y="93349"/>
                  </a:lnTo>
                  <a:cubicBezTo>
                    <a:pt x="29140" y="93349"/>
                    <a:pt x="29038" y="93349"/>
                    <a:pt x="28938" y="93357"/>
                  </a:cubicBezTo>
                  <a:cubicBezTo>
                    <a:pt x="28834" y="93365"/>
                    <a:pt x="28737" y="93410"/>
                    <a:pt x="28664" y="93484"/>
                  </a:cubicBezTo>
                  <a:cubicBezTo>
                    <a:pt x="28520" y="93471"/>
                    <a:pt x="28366" y="93462"/>
                    <a:pt x="28216" y="93456"/>
                  </a:cubicBezTo>
                  <a:cubicBezTo>
                    <a:pt x="27945" y="93440"/>
                    <a:pt x="27674" y="93435"/>
                    <a:pt x="27402" y="93435"/>
                  </a:cubicBezTo>
                  <a:lnTo>
                    <a:pt x="27092" y="93437"/>
                  </a:lnTo>
                  <a:cubicBezTo>
                    <a:pt x="26896" y="93437"/>
                    <a:pt x="26702" y="93440"/>
                    <a:pt x="26508" y="93445"/>
                  </a:cubicBezTo>
                  <a:cubicBezTo>
                    <a:pt x="26312" y="93449"/>
                    <a:pt x="26118" y="93454"/>
                    <a:pt x="25924" y="93454"/>
                  </a:cubicBezTo>
                  <a:lnTo>
                    <a:pt x="25918" y="93454"/>
                  </a:lnTo>
                  <a:cubicBezTo>
                    <a:pt x="25606" y="93454"/>
                    <a:pt x="25340" y="93435"/>
                    <a:pt x="25074" y="93417"/>
                  </a:cubicBezTo>
                  <a:lnTo>
                    <a:pt x="24746" y="93396"/>
                  </a:lnTo>
                  <a:lnTo>
                    <a:pt x="24180" y="93368"/>
                  </a:lnTo>
                  <a:lnTo>
                    <a:pt x="23608" y="93338"/>
                  </a:lnTo>
                  <a:lnTo>
                    <a:pt x="23405" y="93324"/>
                  </a:lnTo>
                  <a:cubicBezTo>
                    <a:pt x="23065" y="93304"/>
                    <a:pt x="22722" y="93282"/>
                    <a:pt x="22379" y="93271"/>
                  </a:cubicBezTo>
                  <a:cubicBezTo>
                    <a:pt x="22254" y="93268"/>
                    <a:pt x="22129" y="93266"/>
                    <a:pt x="22002" y="93266"/>
                  </a:cubicBezTo>
                  <a:lnTo>
                    <a:pt x="21484" y="93271"/>
                  </a:lnTo>
                  <a:lnTo>
                    <a:pt x="21185" y="93274"/>
                  </a:lnTo>
                  <a:lnTo>
                    <a:pt x="20735" y="93279"/>
                  </a:lnTo>
                  <a:cubicBezTo>
                    <a:pt x="20494" y="93279"/>
                    <a:pt x="20253" y="93276"/>
                    <a:pt x="20010" y="93271"/>
                  </a:cubicBezTo>
                  <a:lnTo>
                    <a:pt x="19691" y="93265"/>
                  </a:lnTo>
                  <a:cubicBezTo>
                    <a:pt x="19464" y="93260"/>
                    <a:pt x="19237" y="93255"/>
                    <a:pt x="19008" y="93255"/>
                  </a:cubicBezTo>
                  <a:lnTo>
                    <a:pt x="18886" y="93255"/>
                  </a:lnTo>
                  <a:cubicBezTo>
                    <a:pt x="18600" y="93255"/>
                    <a:pt x="18310" y="93260"/>
                    <a:pt x="18020" y="93266"/>
                  </a:cubicBezTo>
                  <a:lnTo>
                    <a:pt x="17729" y="93271"/>
                  </a:lnTo>
                  <a:lnTo>
                    <a:pt x="17555" y="93273"/>
                  </a:lnTo>
                  <a:cubicBezTo>
                    <a:pt x="16974" y="93273"/>
                    <a:pt x="16395" y="93237"/>
                    <a:pt x="15813" y="93200"/>
                  </a:cubicBezTo>
                  <a:lnTo>
                    <a:pt x="15520" y="93182"/>
                  </a:lnTo>
                  <a:cubicBezTo>
                    <a:pt x="14737" y="93118"/>
                    <a:pt x="13943" y="93044"/>
                    <a:pt x="13153" y="92948"/>
                  </a:cubicBezTo>
                  <a:cubicBezTo>
                    <a:pt x="12767" y="92905"/>
                    <a:pt x="12384" y="92856"/>
                    <a:pt x="11999" y="92808"/>
                  </a:cubicBezTo>
                  <a:cubicBezTo>
                    <a:pt x="11615" y="92761"/>
                    <a:pt x="11231" y="92712"/>
                    <a:pt x="10846" y="92667"/>
                  </a:cubicBezTo>
                  <a:cubicBezTo>
                    <a:pt x="10438" y="92620"/>
                    <a:pt x="10032" y="92574"/>
                    <a:pt x="9627" y="92530"/>
                  </a:cubicBezTo>
                  <a:lnTo>
                    <a:pt x="9530" y="92519"/>
                  </a:lnTo>
                  <a:cubicBezTo>
                    <a:pt x="9162" y="92479"/>
                    <a:pt x="8797" y="92438"/>
                    <a:pt x="8434" y="92374"/>
                  </a:cubicBezTo>
                  <a:cubicBezTo>
                    <a:pt x="8031" y="92305"/>
                    <a:pt x="7646" y="92238"/>
                    <a:pt x="7269" y="92141"/>
                  </a:cubicBezTo>
                  <a:cubicBezTo>
                    <a:pt x="6888" y="92043"/>
                    <a:pt x="6509" y="91940"/>
                    <a:pt x="6138" y="91815"/>
                  </a:cubicBezTo>
                  <a:lnTo>
                    <a:pt x="5947" y="91748"/>
                  </a:lnTo>
                  <a:cubicBezTo>
                    <a:pt x="5379" y="91533"/>
                    <a:pt x="4876" y="91220"/>
                    <a:pt x="4458" y="90938"/>
                  </a:cubicBezTo>
                  <a:lnTo>
                    <a:pt x="4047" y="90647"/>
                  </a:lnTo>
                  <a:cubicBezTo>
                    <a:pt x="3871" y="90523"/>
                    <a:pt x="3694" y="90396"/>
                    <a:pt x="3516" y="90274"/>
                  </a:cubicBezTo>
                  <a:lnTo>
                    <a:pt x="3516" y="90274"/>
                  </a:lnTo>
                  <a:lnTo>
                    <a:pt x="3592" y="90345"/>
                  </a:lnTo>
                  <a:cubicBezTo>
                    <a:pt x="3481" y="90249"/>
                    <a:pt x="3391" y="90187"/>
                    <a:pt x="3311" y="90105"/>
                  </a:cubicBezTo>
                  <a:cubicBezTo>
                    <a:pt x="3250" y="90047"/>
                    <a:pt x="3171" y="90010"/>
                    <a:pt x="3088" y="90000"/>
                  </a:cubicBezTo>
                  <a:cubicBezTo>
                    <a:pt x="3073" y="89878"/>
                    <a:pt x="3066" y="89812"/>
                    <a:pt x="3057" y="89747"/>
                  </a:cubicBezTo>
                  <a:cubicBezTo>
                    <a:pt x="3032" y="89571"/>
                    <a:pt x="3005" y="89380"/>
                    <a:pt x="2879" y="89269"/>
                  </a:cubicBezTo>
                  <a:cubicBezTo>
                    <a:pt x="2839" y="89233"/>
                    <a:pt x="2794" y="89203"/>
                    <a:pt x="2745" y="89181"/>
                  </a:cubicBezTo>
                  <a:cubicBezTo>
                    <a:pt x="2738" y="88738"/>
                    <a:pt x="2766" y="88359"/>
                    <a:pt x="2800" y="87976"/>
                  </a:cubicBezTo>
                  <a:cubicBezTo>
                    <a:pt x="2910" y="87879"/>
                    <a:pt x="2991" y="87813"/>
                    <a:pt x="3040" y="87724"/>
                  </a:cubicBezTo>
                  <a:cubicBezTo>
                    <a:pt x="3079" y="87653"/>
                    <a:pt x="3115" y="87581"/>
                    <a:pt x="3146" y="87508"/>
                  </a:cubicBezTo>
                  <a:lnTo>
                    <a:pt x="3196" y="87401"/>
                  </a:lnTo>
                  <a:lnTo>
                    <a:pt x="3261" y="87263"/>
                  </a:lnTo>
                  <a:lnTo>
                    <a:pt x="3325" y="87127"/>
                  </a:lnTo>
                  <a:lnTo>
                    <a:pt x="3456" y="86849"/>
                  </a:lnTo>
                  <a:lnTo>
                    <a:pt x="3589" y="86571"/>
                  </a:lnTo>
                  <a:cubicBezTo>
                    <a:pt x="3768" y="86191"/>
                    <a:pt x="3954" y="85811"/>
                    <a:pt x="4142" y="85435"/>
                  </a:cubicBezTo>
                  <a:cubicBezTo>
                    <a:pt x="4164" y="85392"/>
                    <a:pt x="4186" y="85347"/>
                    <a:pt x="4205" y="85306"/>
                  </a:cubicBezTo>
                  <a:cubicBezTo>
                    <a:pt x="4493" y="84757"/>
                    <a:pt x="4784" y="84210"/>
                    <a:pt x="5077" y="83669"/>
                  </a:cubicBezTo>
                  <a:lnTo>
                    <a:pt x="5579" y="82748"/>
                  </a:lnTo>
                  <a:cubicBezTo>
                    <a:pt x="5772" y="82399"/>
                    <a:pt x="5963" y="82048"/>
                    <a:pt x="6154" y="81696"/>
                  </a:cubicBezTo>
                  <a:lnTo>
                    <a:pt x="6747" y="80597"/>
                  </a:lnTo>
                  <a:lnTo>
                    <a:pt x="6987" y="80141"/>
                  </a:lnTo>
                  <a:lnTo>
                    <a:pt x="7050" y="80018"/>
                  </a:lnTo>
                  <a:cubicBezTo>
                    <a:pt x="7150" y="79830"/>
                    <a:pt x="7247" y="79642"/>
                    <a:pt x="7313" y="79440"/>
                  </a:cubicBezTo>
                  <a:cubicBezTo>
                    <a:pt x="7350" y="79329"/>
                    <a:pt x="7325" y="79199"/>
                    <a:pt x="7245" y="79091"/>
                  </a:cubicBezTo>
                  <a:lnTo>
                    <a:pt x="7294" y="79003"/>
                  </a:lnTo>
                  <a:cubicBezTo>
                    <a:pt x="7345" y="78912"/>
                    <a:pt x="7397" y="78820"/>
                    <a:pt x="7449" y="78727"/>
                  </a:cubicBezTo>
                  <a:lnTo>
                    <a:pt x="7543" y="78560"/>
                  </a:lnTo>
                  <a:lnTo>
                    <a:pt x="7699" y="78289"/>
                  </a:lnTo>
                  <a:lnTo>
                    <a:pt x="7856" y="78018"/>
                  </a:lnTo>
                  <a:cubicBezTo>
                    <a:pt x="8066" y="77647"/>
                    <a:pt x="8277" y="77274"/>
                    <a:pt x="8482" y="76902"/>
                  </a:cubicBezTo>
                  <a:cubicBezTo>
                    <a:pt x="8897" y="76146"/>
                    <a:pt x="9307" y="75386"/>
                    <a:pt x="9714" y="74622"/>
                  </a:cubicBezTo>
                  <a:lnTo>
                    <a:pt x="10330" y="73470"/>
                  </a:lnTo>
                  <a:lnTo>
                    <a:pt x="10945" y="72318"/>
                  </a:lnTo>
                  <a:lnTo>
                    <a:pt x="11372" y="71508"/>
                  </a:lnTo>
                  <a:cubicBezTo>
                    <a:pt x="11654" y="70974"/>
                    <a:pt x="11938" y="70440"/>
                    <a:pt x="12221" y="69906"/>
                  </a:cubicBezTo>
                  <a:lnTo>
                    <a:pt x="12507" y="69377"/>
                  </a:lnTo>
                  <a:cubicBezTo>
                    <a:pt x="12821" y="68803"/>
                    <a:pt x="13134" y="68230"/>
                    <a:pt x="13419" y="67641"/>
                  </a:cubicBezTo>
                  <a:cubicBezTo>
                    <a:pt x="13442" y="67594"/>
                    <a:pt x="13458" y="67545"/>
                    <a:pt x="13464" y="67495"/>
                  </a:cubicBezTo>
                  <a:cubicBezTo>
                    <a:pt x="13591" y="67444"/>
                    <a:pt x="13697" y="67351"/>
                    <a:pt x="13768" y="67232"/>
                  </a:cubicBezTo>
                  <a:cubicBezTo>
                    <a:pt x="13802" y="67168"/>
                    <a:pt x="13835" y="67104"/>
                    <a:pt x="13867" y="67040"/>
                  </a:cubicBezTo>
                  <a:lnTo>
                    <a:pt x="13937" y="66903"/>
                  </a:lnTo>
                  <a:lnTo>
                    <a:pt x="14087" y="66608"/>
                  </a:lnTo>
                  <a:lnTo>
                    <a:pt x="14238" y="66313"/>
                  </a:lnTo>
                  <a:lnTo>
                    <a:pt x="14544" y="65692"/>
                  </a:lnTo>
                  <a:lnTo>
                    <a:pt x="14696" y="65383"/>
                  </a:lnTo>
                  <a:cubicBezTo>
                    <a:pt x="14870" y="65034"/>
                    <a:pt x="15036" y="64682"/>
                    <a:pt x="15204" y="64331"/>
                  </a:cubicBezTo>
                  <a:lnTo>
                    <a:pt x="15536" y="63633"/>
                  </a:lnTo>
                  <a:cubicBezTo>
                    <a:pt x="16068" y="62529"/>
                    <a:pt x="16688" y="61342"/>
                    <a:pt x="17483" y="59900"/>
                  </a:cubicBezTo>
                  <a:cubicBezTo>
                    <a:pt x="17549" y="59786"/>
                    <a:pt x="17557" y="59647"/>
                    <a:pt x="17505" y="59524"/>
                  </a:cubicBezTo>
                  <a:cubicBezTo>
                    <a:pt x="17668" y="59239"/>
                    <a:pt x="17832" y="58950"/>
                    <a:pt x="17997" y="58659"/>
                  </a:cubicBezTo>
                  <a:cubicBezTo>
                    <a:pt x="18299" y="58136"/>
                    <a:pt x="18600" y="57616"/>
                    <a:pt x="18900" y="57101"/>
                  </a:cubicBezTo>
                  <a:lnTo>
                    <a:pt x="18977" y="56966"/>
                  </a:lnTo>
                  <a:cubicBezTo>
                    <a:pt x="19005" y="56977"/>
                    <a:pt x="19036" y="56982"/>
                    <a:pt x="19066" y="56982"/>
                  </a:cubicBezTo>
                  <a:cubicBezTo>
                    <a:pt x="19124" y="56982"/>
                    <a:pt x="19182" y="56971"/>
                    <a:pt x="19235" y="56947"/>
                  </a:cubicBezTo>
                  <a:cubicBezTo>
                    <a:pt x="19332" y="56908"/>
                    <a:pt x="19401" y="56835"/>
                    <a:pt x="19459" y="56717"/>
                  </a:cubicBezTo>
                  <a:lnTo>
                    <a:pt x="19829" y="55963"/>
                  </a:lnTo>
                  <a:cubicBezTo>
                    <a:pt x="20085" y="55444"/>
                    <a:pt x="20342" y="54923"/>
                    <a:pt x="20580" y="54395"/>
                  </a:cubicBezTo>
                  <a:cubicBezTo>
                    <a:pt x="20970" y="53526"/>
                    <a:pt x="21361" y="52659"/>
                    <a:pt x="21756" y="51790"/>
                  </a:cubicBezTo>
                  <a:lnTo>
                    <a:pt x="22035" y="51179"/>
                  </a:lnTo>
                  <a:lnTo>
                    <a:pt x="22312" y="50570"/>
                  </a:lnTo>
                  <a:lnTo>
                    <a:pt x="22363" y="50461"/>
                  </a:lnTo>
                  <a:cubicBezTo>
                    <a:pt x="22467" y="50243"/>
                    <a:pt x="22569" y="50022"/>
                    <a:pt x="22670" y="49803"/>
                  </a:cubicBezTo>
                  <a:lnTo>
                    <a:pt x="22852" y="49415"/>
                  </a:lnTo>
                  <a:lnTo>
                    <a:pt x="23090" y="48912"/>
                  </a:lnTo>
                  <a:lnTo>
                    <a:pt x="23157" y="48782"/>
                  </a:lnTo>
                  <a:cubicBezTo>
                    <a:pt x="23236" y="48634"/>
                    <a:pt x="23317" y="48482"/>
                    <a:pt x="23344" y="48319"/>
                  </a:cubicBezTo>
                  <a:lnTo>
                    <a:pt x="23593" y="47787"/>
                  </a:lnTo>
                  <a:lnTo>
                    <a:pt x="23787" y="47456"/>
                  </a:lnTo>
                  <a:lnTo>
                    <a:pt x="23981" y="47126"/>
                  </a:lnTo>
                  <a:cubicBezTo>
                    <a:pt x="24094" y="46936"/>
                    <a:pt x="24205" y="46745"/>
                    <a:pt x="24314" y="46553"/>
                  </a:cubicBezTo>
                  <a:cubicBezTo>
                    <a:pt x="24343" y="46548"/>
                    <a:pt x="24371" y="46540"/>
                    <a:pt x="24396" y="46528"/>
                  </a:cubicBezTo>
                  <a:cubicBezTo>
                    <a:pt x="24485" y="46487"/>
                    <a:pt x="24551" y="46448"/>
                    <a:pt x="24607" y="46377"/>
                  </a:cubicBezTo>
                  <a:cubicBezTo>
                    <a:pt x="24659" y="46320"/>
                    <a:pt x="24701" y="46255"/>
                    <a:pt x="24734" y="46186"/>
                  </a:cubicBezTo>
                  <a:lnTo>
                    <a:pt x="24837" y="45984"/>
                  </a:lnTo>
                  <a:lnTo>
                    <a:pt x="24837" y="45984"/>
                  </a:lnTo>
                  <a:cubicBezTo>
                    <a:pt x="24834" y="45989"/>
                    <a:pt x="24831" y="45994"/>
                    <a:pt x="24826" y="45999"/>
                  </a:cubicBezTo>
                  <a:cubicBezTo>
                    <a:pt x="24833" y="45989"/>
                    <a:pt x="24837" y="45984"/>
                    <a:pt x="24837" y="45983"/>
                  </a:cubicBezTo>
                  <a:cubicBezTo>
                    <a:pt x="25298" y="45161"/>
                    <a:pt x="25747" y="44334"/>
                    <a:pt x="26192" y="43512"/>
                  </a:cubicBezTo>
                  <a:lnTo>
                    <a:pt x="26632" y="42720"/>
                  </a:lnTo>
                  <a:cubicBezTo>
                    <a:pt x="26838" y="42346"/>
                    <a:pt x="27046" y="41972"/>
                    <a:pt x="27255" y="41596"/>
                  </a:cubicBezTo>
                  <a:cubicBezTo>
                    <a:pt x="27402" y="41331"/>
                    <a:pt x="27549" y="41070"/>
                    <a:pt x="27699" y="40805"/>
                  </a:cubicBezTo>
                  <a:cubicBezTo>
                    <a:pt x="27789" y="40642"/>
                    <a:pt x="27881" y="40480"/>
                    <a:pt x="27973" y="40320"/>
                  </a:cubicBezTo>
                  <a:lnTo>
                    <a:pt x="28047" y="40193"/>
                  </a:lnTo>
                  <a:lnTo>
                    <a:pt x="28121" y="40065"/>
                  </a:lnTo>
                  <a:lnTo>
                    <a:pt x="28178" y="39955"/>
                  </a:lnTo>
                  <a:lnTo>
                    <a:pt x="28186" y="39960"/>
                  </a:lnTo>
                  <a:cubicBezTo>
                    <a:pt x="28224" y="39896"/>
                    <a:pt x="28257" y="39827"/>
                    <a:pt x="28285" y="39756"/>
                  </a:cubicBezTo>
                  <a:cubicBezTo>
                    <a:pt x="28326" y="39667"/>
                    <a:pt x="28313" y="39567"/>
                    <a:pt x="28297" y="39481"/>
                  </a:cubicBezTo>
                  <a:cubicBezTo>
                    <a:pt x="28620" y="38851"/>
                    <a:pt x="28949" y="38259"/>
                    <a:pt x="29271" y="37666"/>
                  </a:cubicBezTo>
                  <a:cubicBezTo>
                    <a:pt x="29325" y="37580"/>
                    <a:pt x="29373" y="37489"/>
                    <a:pt x="29415" y="37395"/>
                  </a:cubicBezTo>
                  <a:cubicBezTo>
                    <a:pt x="29451" y="37311"/>
                    <a:pt x="29442" y="37228"/>
                    <a:pt x="29433" y="37140"/>
                  </a:cubicBezTo>
                  <a:cubicBezTo>
                    <a:pt x="29420" y="37037"/>
                    <a:pt x="29367" y="36941"/>
                    <a:pt x="29285" y="36877"/>
                  </a:cubicBezTo>
                  <a:lnTo>
                    <a:pt x="29295" y="36877"/>
                  </a:lnTo>
                  <a:cubicBezTo>
                    <a:pt x="29345" y="36877"/>
                    <a:pt x="29378" y="36897"/>
                    <a:pt x="29414" y="36911"/>
                  </a:cubicBezTo>
                  <a:cubicBezTo>
                    <a:pt x="29464" y="36930"/>
                    <a:pt x="29516" y="36940"/>
                    <a:pt x="29569" y="36940"/>
                  </a:cubicBezTo>
                  <a:cubicBezTo>
                    <a:pt x="29624" y="36940"/>
                    <a:pt x="29677" y="36929"/>
                    <a:pt x="29727" y="36908"/>
                  </a:cubicBezTo>
                  <a:cubicBezTo>
                    <a:pt x="29826" y="36864"/>
                    <a:pt x="29896" y="36791"/>
                    <a:pt x="29954" y="36673"/>
                  </a:cubicBezTo>
                  <a:lnTo>
                    <a:pt x="30475" y="35590"/>
                  </a:lnTo>
                  <a:cubicBezTo>
                    <a:pt x="30677" y="35172"/>
                    <a:pt x="30881" y="34752"/>
                    <a:pt x="31083" y="34330"/>
                  </a:cubicBezTo>
                  <a:cubicBezTo>
                    <a:pt x="31459" y="33534"/>
                    <a:pt x="31844" y="32744"/>
                    <a:pt x="32238" y="31958"/>
                  </a:cubicBezTo>
                  <a:cubicBezTo>
                    <a:pt x="32653" y="31137"/>
                    <a:pt x="33057" y="30309"/>
                    <a:pt x="33459" y="29482"/>
                  </a:cubicBezTo>
                  <a:cubicBezTo>
                    <a:pt x="33826" y="28729"/>
                    <a:pt x="34194" y="27976"/>
                    <a:pt x="34570" y="27228"/>
                  </a:cubicBezTo>
                  <a:lnTo>
                    <a:pt x="34923" y="26528"/>
                  </a:lnTo>
                  <a:cubicBezTo>
                    <a:pt x="35064" y="26295"/>
                    <a:pt x="35179" y="26104"/>
                    <a:pt x="35276" y="25902"/>
                  </a:cubicBezTo>
                  <a:cubicBezTo>
                    <a:pt x="35291" y="25866"/>
                    <a:pt x="35302" y="25828"/>
                    <a:pt x="35305" y="25787"/>
                  </a:cubicBezTo>
                  <a:lnTo>
                    <a:pt x="35368" y="25668"/>
                  </a:lnTo>
                  <a:lnTo>
                    <a:pt x="35432" y="25545"/>
                  </a:lnTo>
                  <a:lnTo>
                    <a:pt x="35623" y="25181"/>
                  </a:lnTo>
                  <a:cubicBezTo>
                    <a:pt x="35911" y="24633"/>
                    <a:pt x="36210" y="24068"/>
                    <a:pt x="36467" y="23498"/>
                  </a:cubicBezTo>
                  <a:cubicBezTo>
                    <a:pt x="36480" y="23467"/>
                    <a:pt x="36489" y="23436"/>
                    <a:pt x="36492" y="23401"/>
                  </a:cubicBezTo>
                  <a:cubicBezTo>
                    <a:pt x="36668" y="23069"/>
                    <a:pt x="36844" y="22734"/>
                    <a:pt x="37025" y="22402"/>
                  </a:cubicBezTo>
                  <a:lnTo>
                    <a:pt x="37325" y="21854"/>
                  </a:lnTo>
                  <a:cubicBezTo>
                    <a:pt x="37682" y="21205"/>
                    <a:pt x="38038" y="20553"/>
                    <a:pt x="38398" y="19905"/>
                  </a:cubicBezTo>
                  <a:cubicBezTo>
                    <a:pt x="38828" y="19139"/>
                    <a:pt x="39256" y="18369"/>
                    <a:pt x="39678" y="17596"/>
                  </a:cubicBezTo>
                  <a:cubicBezTo>
                    <a:pt x="39779" y="17434"/>
                    <a:pt x="39858" y="17300"/>
                    <a:pt x="39871" y="17149"/>
                  </a:cubicBezTo>
                  <a:cubicBezTo>
                    <a:pt x="39879" y="17081"/>
                    <a:pt x="39868" y="17012"/>
                    <a:pt x="39841" y="16947"/>
                  </a:cubicBezTo>
                  <a:cubicBezTo>
                    <a:pt x="39982" y="16947"/>
                    <a:pt x="40115" y="16849"/>
                    <a:pt x="40190" y="16695"/>
                  </a:cubicBezTo>
                  <a:cubicBezTo>
                    <a:pt x="40272" y="16522"/>
                    <a:pt x="40353" y="16346"/>
                    <a:pt x="40433" y="16172"/>
                  </a:cubicBezTo>
                  <a:cubicBezTo>
                    <a:pt x="40514" y="15999"/>
                    <a:pt x="40593" y="15823"/>
                    <a:pt x="40676" y="15648"/>
                  </a:cubicBezTo>
                  <a:cubicBezTo>
                    <a:pt x="40851" y="15277"/>
                    <a:pt x="41028" y="14904"/>
                    <a:pt x="41206" y="14532"/>
                  </a:cubicBezTo>
                  <a:lnTo>
                    <a:pt x="41311" y="14311"/>
                  </a:lnTo>
                  <a:lnTo>
                    <a:pt x="41634" y="13644"/>
                  </a:lnTo>
                  <a:lnTo>
                    <a:pt x="41676" y="13559"/>
                  </a:lnTo>
                  <a:lnTo>
                    <a:pt x="41720" y="13476"/>
                  </a:lnTo>
                  <a:cubicBezTo>
                    <a:pt x="42282" y="12385"/>
                    <a:pt x="42855" y="11299"/>
                    <a:pt x="43441" y="10217"/>
                  </a:cubicBezTo>
                  <a:lnTo>
                    <a:pt x="43583" y="9963"/>
                  </a:lnTo>
                  <a:cubicBezTo>
                    <a:pt x="43818" y="9539"/>
                    <a:pt x="44056" y="9116"/>
                    <a:pt x="44297" y="8692"/>
                  </a:cubicBezTo>
                  <a:cubicBezTo>
                    <a:pt x="44410" y="8499"/>
                    <a:pt x="44526" y="8307"/>
                    <a:pt x="44642" y="8114"/>
                  </a:cubicBezTo>
                  <a:cubicBezTo>
                    <a:pt x="44822" y="7816"/>
                    <a:pt x="45002" y="7519"/>
                    <a:pt x="45168" y="7212"/>
                  </a:cubicBezTo>
                  <a:cubicBezTo>
                    <a:pt x="45226" y="7112"/>
                    <a:pt x="45258" y="7026"/>
                    <a:pt x="45243" y="6912"/>
                  </a:cubicBezTo>
                  <a:cubicBezTo>
                    <a:pt x="45230" y="6830"/>
                    <a:pt x="45196" y="6755"/>
                    <a:pt x="45143" y="6694"/>
                  </a:cubicBezTo>
                  <a:lnTo>
                    <a:pt x="45215" y="6561"/>
                  </a:lnTo>
                  <a:lnTo>
                    <a:pt x="45287" y="6418"/>
                  </a:lnTo>
                  <a:cubicBezTo>
                    <a:pt x="45470" y="6054"/>
                    <a:pt x="45639" y="5682"/>
                    <a:pt x="45810" y="5310"/>
                  </a:cubicBezTo>
                  <a:lnTo>
                    <a:pt x="45891" y="5133"/>
                  </a:lnTo>
                  <a:cubicBezTo>
                    <a:pt x="46029" y="4904"/>
                    <a:pt x="46167" y="4674"/>
                    <a:pt x="46307" y="4446"/>
                  </a:cubicBezTo>
                  <a:cubicBezTo>
                    <a:pt x="46575" y="4009"/>
                    <a:pt x="46838" y="3584"/>
                    <a:pt x="47137" y="3184"/>
                  </a:cubicBezTo>
                  <a:cubicBezTo>
                    <a:pt x="47314" y="2950"/>
                    <a:pt x="47493" y="2723"/>
                    <a:pt x="47677" y="2496"/>
                  </a:cubicBezTo>
                  <a:cubicBezTo>
                    <a:pt x="47771" y="2388"/>
                    <a:pt x="47853" y="2290"/>
                    <a:pt x="47900" y="2175"/>
                  </a:cubicBezTo>
                  <a:cubicBezTo>
                    <a:pt x="47925" y="2108"/>
                    <a:pt x="47933" y="2036"/>
                    <a:pt x="47922" y="1964"/>
                  </a:cubicBezTo>
                  <a:cubicBezTo>
                    <a:pt x="47925" y="1915"/>
                    <a:pt x="47915" y="1867"/>
                    <a:pt x="47892" y="1825"/>
                  </a:cubicBezTo>
                  <a:lnTo>
                    <a:pt x="47795" y="1660"/>
                  </a:lnTo>
                  <a:cubicBezTo>
                    <a:pt x="47712" y="1515"/>
                    <a:pt x="47640" y="1361"/>
                    <a:pt x="47577" y="1205"/>
                  </a:cubicBezTo>
                  <a:cubicBezTo>
                    <a:pt x="47627" y="1087"/>
                    <a:pt x="47638" y="956"/>
                    <a:pt x="47587" y="860"/>
                  </a:cubicBezTo>
                  <a:lnTo>
                    <a:pt x="47475" y="674"/>
                  </a:lnTo>
                  <a:cubicBezTo>
                    <a:pt x="47447" y="633"/>
                    <a:pt x="47414" y="596"/>
                    <a:pt x="47382" y="561"/>
                  </a:cubicBezTo>
                  <a:cubicBezTo>
                    <a:pt x="47344" y="516"/>
                    <a:pt x="47306" y="473"/>
                    <a:pt x="47266" y="433"/>
                  </a:cubicBezTo>
                  <a:lnTo>
                    <a:pt x="47198" y="372"/>
                  </a:lnTo>
                  <a:cubicBezTo>
                    <a:pt x="47134" y="270"/>
                    <a:pt x="47051" y="179"/>
                    <a:pt x="46954" y="107"/>
                  </a:cubicBezTo>
                  <a:cubicBezTo>
                    <a:pt x="46862" y="40"/>
                    <a:pt x="46751" y="4"/>
                    <a:pt x="46638" y="2"/>
                  </a:cubicBezTo>
                  <a:lnTo>
                    <a:pt x="46643" y="1"/>
                  </a:lnTo>
                  <a:cubicBezTo>
                    <a:pt x="46639" y="1"/>
                    <a:pt x="46636" y="1"/>
                    <a:pt x="4663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1"/>
            <p:cNvSpPr/>
            <p:nvPr/>
          </p:nvSpPr>
          <p:spPr>
            <a:xfrm>
              <a:off x="4498375" y="1819275"/>
              <a:ext cx="253550" cy="356475"/>
            </a:xfrm>
            <a:custGeom>
              <a:avLst/>
              <a:gdLst/>
              <a:ahLst/>
              <a:cxnLst/>
              <a:rect l="l" t="t" r="r" b="b"/>
              <a:pathLst>
                <a:path w="10142" h="14259" extrusionOk="0">
                  <a:moveTo>
                    <a:pt x="2550" y="5889"/>
                  </a:moveTo>
                  <a:cubicBezTo>
                    <a:pt x="2556" y="5900"/>
                    <a:pt x="2565" y="5911"/>
                    <a:pt x="2572" y="5922"/>
                  </a:cubicBezTo>
                  <a:cubicBezTo>
                    <a:pt x="2576" y="5928"/>
                    <a:pt x="2579" y="5933"/>
                    <a:pt x="2583" y="5939"/>
                  </a:cubicBezTo>
                  <a:lnTo>
                    <a:pt x="2583" y="5939"/>
                  </a:lnTo>
                  <a:cubicBezTo>
                    <a:pt x="2571" y="5922"/>
                    <a:pt x="2559" y="5906"/>
                    <a:pt x="2550" y="5889"/>
                  </a:cubicBezTo>
                  <a:close/>
                  <a:moveTo>
                    <a:pt x="9529" y="14226"/>
                  </a:moveTo>
                  <a:cubicBezTo>
                    <a:pt x="9542" y="14226"/>
                    <a:pt x="9553" y="14229"/>
                    <a:pt x="9564" y="14233"/>
                  </a:cubicBezTo>
                  <a:cubicBezTo>
                    <a:pt x="9553" y="14231"/>
                    <a:pt x="9540" y="14229"/>
                    <a:pt x="9529" y="14226"/>
                  </a:cubicBezTo>
                  <a:close/>
                  <a:moveTo>
                    <a:pt x="1291" y="1"/>
                  </a:moveTo>
                  <a:cubicBezTo>
                    <a:pt x="1120" y="1"/>
                    <a:pt x="973" y="116"/>
                    <a:pt x="903" y="279"/>
                  </a:cubicBezTo>
                  <a:lnTo>
                    <a:pt x="901" y="282"/>
                  </a:lnTo>
                  <a:cubicBezTo>
                    <a:pt x="863" y="367"/>
                    <a:pt x="827" y="450"/>
                    <a:pt x="790" y="533"/>
                  </a:cubicBezTo>
                  <a:cubicBezTo>
                    <a:pt x="640" y="819"/>
                    <a:pt x="472" y="1098"/>
                    <a:pt x="306" y="1377"/>
                  </a:cubicBezTo>
                  <a:cubicBezTo>
                    <a:pt x="262" y="1450"/>
                    <a:pt x="217" y="1527"/>
                    <a:pt x="167" y="1598"/>
                  </a:cubicBezTo>
                  <a:cubicBezTo>
                    <a:pt x="59" y="1757"/>
                    <a:pt x="1" y="1926"/>
                    <a:pt x="26" y="2120"/>
                  </a:cubicBezTo>
                  <a:cubicBezTo>
                    <a:pt x="45" y="2271"/>
                    <a:pt x="112" y="2421"/>
                    <a:pt x="182" y="2556"/>
                  </a:cubicBezTo>
                  <a:cubicBezTo>
                    <a:pt x="281" y="2737"/>
                    <a:pt x="389" y="2906"/>
                    <a:pt x="502" y="3076"/>
                  </a:cubicBezTo>
                  <a:cubicBezTo>
                    <a:pt x="724" y="3417"/>
                    <a:pt x="970" y="3747"/>
                    <a:pt x="1206" y="4076"/>
                  </a:cubicBezTo>
                  <a:cubicBezTo>
                    <a:pt x="1308" y="4219"/>
                    <a:pt x="1421" y="4356"/>
                    <a:pt x="1523" y="4497"/>
                  </a:cubicBezTo>
                  <a:cubicBezTo>
                    <a:pt x="1643" y="4660"/>
                    <a:pt x="1762" y="4826"/>
                    <a:pt x="1880" y="4992"/>
                  </a:cubicBezTo>
                  <a:cubicBezTo>
                    <a:pt x="2100" y="5293"/>
                    <a:pt x="2309" y="5598"/>
                    <a:pt x="2518" y="5909"/>
                  </a:cubicBezTo>
                  <a:cubicBezTo>
                    <a:pt x="2651" y="6104"/>
                    <a:pt x="2791" y="6295"/>
                    <a:pt x="2932" y="6484"/>
                  </a:cubicBezTo>
                  <a:cubicBezTo>
                    <a:pt x="3062" y="6694"/>
                    <a:pt x="3188" y="6905"/>
                    <a:pt x="3311" y="7118"/>
                  </a:cubicBezTo>
                  <a:cubicBezTo>
                    <a:pt x="3445" y="7361"/>
                    <a:pt x="3588" y="7597"/>
                    <a:pt x="3732" y="7834"/>
                  </a:cubicBezTo>
                  <a:cubicBezTo>
                    <a:pt x="3879" y="8076"/>
                    <a:pt x="4026" y="8324"/>
                    <a:pt x="4183" y="8555"/>
                  </a:cubicBezTo>
                  <a:cubicBezTo>
                    <a:pt x="4507" y="9035"/>
                    <a:pt x="4845" y="9506"/>
                    <a:pt x="5194" y="9966"/>
                  </a:cubicBezTo>
                  <a:cubicBezTo>
                    <a:pt x="5529" y="10420"/>
                    <a:pt x="5877" y="10863"/>
                    <a:pt x="6196" y="11327"/>
                  </a:cubicBezTo>
                  <a:lnTo>
                    <a:pt x="6141" y="11241"/>
                  </a:lnTo>
                  <a:lnTo>
                    <a:pt x="6141" y="11241"/>
                  </a:lnTo>
                  <a:cubicBezTo>
                    <a:pt x="6332" y="11522"/>
                    <a:pt x="6523" y="11806"/>
                    <a:pt x="6728" y="12081"/>
                  </a:cubicBezTo>
                  <a:cubicBezTo>
                    <a:pt x="6818" y="12202"/>
                    <a:pt x="6910" y="12321"/>
                    <a:pt x="7002" y="12438"/>
                  </a:cubicBezTo>
                  <a:cubicBezTo>
                    <a:pt x="7081" y="12545"/>
                    <a:pt x="7162" y="12653"/>
                    <a:pt x="7247" y="12756"/>
                  </a:cubicBezTo>
                  <a:cubicBezTo>
                    <a:pt x="7316" y="12870"/>
                    <a:pt x="7388" y="12985"/>
                    <a:pt x="7466" y="13096"/>
                  </a:cubicBezTo>
                  <a:cubicBezTo>
                    <a:pt x="7558" y="13232"/>
                    <a:pt x="7662" y="13360"/>
                    <a:pt x="7756" y="13492"/>
                  </a:cubicBezTo>
                  <a:cubicBezTo>
                    <a:pt x="7801" y="13553"/>
                    <a:pt x="7846" y="13609"/>
                    <a:pt x="7890" y="13664"/>
                  </a:cubicBezTo>
                  <a:cubicBezTo>
                    <a:pt x="7956" y="13739"/>
                    <a:pt x="8028" y="13807"/>
                    <a:pt x="8105" y="13869"/>
                  </a:cubicBezTo>
                  <a:cubicBezTo>
                    <a:pt x="8178" y="13934"/>
                    <a:pt x="8271" y="13968"/>
                    <a:pt x="8357" y="14010"/>
                  </a:cubicBezTo>
                  <a:cubicBezTo>
                    <a:pt x="8429" y="14040"/>
                    <a:pt x="8504" y="14065"/>
                    <a:pt x="8581" y="14084"/>
                  </a:cubicBezTo>
                  <a:cubicBezTo>
                    <a:pt x="8770" y="14135"/>
                    <a:pt x="8964" y="14173"/>
                    <a:pt x="9160" y="14195"/>
                  </a:cubicBezTo>
                  <a:cubicBezTo>
                    <a:pt x="9295" y="14207"/>
                    <a:pt x="9429" y="14214"/>
                    <a:pt x="9564" y="14236"/>
                  </a:cubicBezTo>
                  <a:cubicBezTo>
                    <a:pt x="9565" y="14237"/>
                    <a:pt x="9569" y="14239"/>
                    <a:pt x="9570" y="14239"/>
                  </a:cubicBezTo>
                  <a:cubicBezTo>
                    <a:pt x="9614" y="14252"/>
                    <a:pt x="9659" y="14259"/>
                    <a:pt x="9703" y="14259"/>
                  </a:cubicBezTo>
                  <a:cubicBezTo>
                    <a:pt x="9801" y="14259"/>
                    <a:pt x="9896" y="14226"/>
                    <a:pt x="9976" y="14156"/>
                  </a:cubicBezTo>
                  <a:cubicBezTo>
                    <a:pt x="10117" y="14029"/>
                    <a:pt x="10142" y="13836"/>
                    <a:pt x="10068" y="13667"/>
                  </a:cubicBezTo>
                  <a:cubicBezTo>
                    <a:pt x="10029" y="13575"/>
                    <a:pt x="9958" y="13527"/>
                    <a:pt x="9877" y="13484"/>
                  </a:cubicBezTo>
                  <a:lnTo>
                    <a:pt x="9877" y="13484"/>
                  </a:lnTo>
                  <a:cubicBezTo>
                    <a:pt x="9888" y="13489"/>
                    <a:pt x="9899" y="13493"/>
                    <a:pt x="9910" y="13498"/>
                  </a:cubicBezTo>
                  <a:cubicBezTo>
                    <a:pt x="9863" y="13475"/>
                    <a:pt x="9818" y="13451"/>
                    <a:pt x="9769" y="13431"/>
                  </a:cubicBezTo>
                  <a:lnTo>
                    <a:pt x="9772" y="13412"/>
                  </a:lnTo>
                  <a:cubicBezTo>
                    <a:pt x="9777" y="13317"/>
                    <a:pt x="9750" y="13223"/>
                    <a:pt x="9699" y="13143"/>
                  </a:cubicBezTo>
                  <a:cubicBezTo>
                    <a:pt x="9647" y="13057"/>
                    <a:pt x="9583" y="12977"/>
                    <a:pt x="9526" y="12894"/>
                  </a:cubicBezTo>
                  <a:cubicBezTo>
                    <a:pt x="9501" y="12861"/>
                    <a:pt x="9479" y="12830"/>
                    <a:pt x="9456" y="12797"/>
                  </a:cubicBezTo>
                  <a:lnTo>
                    <a:pt x="9451" y="12792"/>
                  </a:lnTo>
                  <a:cubicBezTo>
                    <a:pt x="9370" y="12654"/>
                    <a:pt x="9287" y="12520"/>
                    <a:pt x="9201" y="12382"/>
                  </a:cubicBezTo>
                  <a:cubicBezTo>
                    <a:pt x="9022" y="12102"/>
                    <a:pt x="8836" y="11821"/>
                    <a:pt x="8651" y="11543"/>
                  </a:cubicBezTo>
                  <a:cubicBezTo>
                    <a:pt x="8291" y="10996"/>
                    <a:pt x="7939" y="10447"/>
                    <a:pt x="7594" y="9889"/>
                  </a:cubicBezTo>
                  <a:cubicBezTo>
                    <a:pt x="7222" y="9285"/>
                    <a:pt x="6808" y="8707"/>
                    <a:pt x="6390" y="8130"/>
                  </a:cubicBezTo>
                  <a:cubicBezTo>
                    <a:pt x="6007" y="7596"/>
                    <a:pt x="5628" y="7060"/>
                    <a:pt x="5255" y="6522"/>
                  </a:cubicBezTo>
                  <a:cubicBezTo>
                    <a:pt x="5036" y="6190"/>
                    <a:pt x="4818" y="5855"/>
                    <a:pt x="4602" y="5520"/>
                  </a:cubicBezTo>
                  <a:lnTo>
                    <a:pt x="4583" y="5488"/>
                  </a:lnTo>
                  <a:cubicBezTo>
                    <a:pt x="4375" y="5159"/>
                    <a:pt x="4173" y="4828"/>
                    <a:pt x="3973" y="4496"/>
                  </a:cubicBezTo>
                  <a:cubicBezTo>
                    <a:pt x="3934" y="4433"/>
                    <a:pt x="3896" y="4369"/>
                    <a:pt x="3857" y="4308"/>
                  </a:cubicBezTo>
                  <a:cubicBezTo>
                    <a:pt x="3788" y="4190"/>
                    <a:pt x="3719" y="4070"/>
                    <a:pt x="3653" y="3949"/>
                  </a:cubicBezTo>
                  <a:cubicBezTo>
                    <a:pt x="3567" y="3790"/>
                    <a:pt x="3484" y="3620"/>
                    <a:pt x="3373" y="3476"/>
                  </a:cubicBezTo>
                  <a:cubicBezTo>
                    <a:pt x="3337" y="3433"/>
                    <a:pt x="3290" y="3398"/>
                    <a:pt x="3239" y="3376"/>
                  </a:cubicBezTo>
                  <a:cubicBezTo>
                    <a:pt x="3212" y="3326"/>
                    <a:pt x="3184" y="3274"/>
                    <a:pt x="3159" y="3221"/>
                  </a:cubicBezTo>
                  <a:cubicBezTo>
                    <a:pt x="3015" y="2950"/>
                    <a:pt x="2869" y="2679"/>
                    <a:pt x="2722" y="2407"/>
                  </a:cubicBezTo>
                  <a:cubicBezTo>
                    <a:pt x="2593" y="2167"/>
                    <a:pt x="2456" y="1931"/>
                    <a:pt x="2323" y="1692"/>
                  </a:cubicBezTo>
                  <a:cubicBezTo>
                    <a:pt x="2262" y="1580"/>
                    <a:pt x="2197" y="1472"/>
                    <a:pt x="2138" y="1360"/>
                  </a:cubicBezTo>
                  <a:cubicBezTo>
                    <a:pt x="2105" y="1302"/>
                    <a:pt x="2074" y="1244"/>
                    <a:pt x="2038" y="1187"/>
                  </a:cubicBezTo>
                  <a:cubicBezTo>
                    <a:pt x="1980" y="1084"/>
                    <a:pt x="1923" y="963"/>
                    <a:pt x="1811" y="906"/>
                  </a:cubicBezTo>
                  <a:cubicBezTo>
                    <a:pt x="1751" y="868"/>
                    <a:pt x="1684" y="844"/>
                    <a:pt x="1613" y="838"/>
                  </a:cubicBezTo>
                  <a:cubicBezTo>
                    <a:pt x="1604" y="838"/>
                    <a:pt x="1594" y="837"/>
                    <a:pt x="1584" y="837"/>
                  </a:cubicBezTo>
                  <a:cubicBezTo>
                    <a:pt x="1570" y="837"/>
                    <a:pt x="1557" y="838"/>
                    <a:pt x="1543" y="840"/>
                  </a:cubicBezTo>
                  <a:cubicBezTo>
                    <a:pt x="1590" y="743"/>
                    <a:pt x="1634" y="643"/>
                    <a:pt x="1678" y="541"/>
                  </a:cubicBezTo>
                  <a:cubicBezTo>
                    <a:pt x="1764" y="337"/>
                    <a:pt x="1620" y="91"/>
                    <a:pt x="1422" y="24"/>
                  </a:cubicBezTo>
                  <a:cubicBezTo>
                    <a:pt x="1380" y="10"/>
                    <a:pt x="1336" y="1"/>
                    <a:pt x="129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1"/>
            <p:cNvSpPr/>
            <p:nvPr/>
          </p:nvSpPr>
          <p:spPr>
            <a:xfrm>
              <a:off x="4277200" y="1326525"/>
              <a:ext cx="239750" cy="318325"/>
            </a:xfrm>
            <a:custGeom>
              <a:avLst/>
              <a:gdLst/>
              <a:ahLst/>
              <a:cxnLst/>
              <a:rect l="l" t="t" r="r" b="b"/>
              <a:pathLst>
                <a:path w="9590" h="12733" extrusionOk="0">
                  <a:moveTo>
                    <a:pt x="5652" y="0"/>
                  </a:moveTo>
                  <a:lnTo>
                    <a:pt x="5652" y="2"/>
                  </a:lnTo>
                  <a:cubicBezTo>
                    <a:pt x="5477" y="2"/>
                    <a:pt x="5317" y="116"/>
                    <a:pt x="5251" y="288"/>
                  </a:cubicBezTo>
                  <a:cubicBezTo>
                    <a:pt x="5197" y="440"/>
                    <a:pt x="5153" y="597"/>
                    <a:pt x="5117" y="755"/>
                  </a:cubicBezTo>
                  <a:lnTo>
                    <a:pt x="5059" y="1034"/>
                  </a:lnTo>
                  <a:lnTo>
                    <a:pt x="5002" y="1311"/>
                  </a:lnTo>
                  <a:cubicBezTo>
                    <a:pt x="4916" y="1704"/>
                    <a:pt x="4833" y="2076"/>
                    <a:pt x="4725" y="2441"/>
                  </a:cubicBezTo>
                  <a:cubicBezTo>
                    <a:pt x="4623" y="2783"/>
                    <a:pt x="4514" y="3121"/>
                    <a:pt x="4396" y="3456"/>
                  </a:cubicBezTo>
                  <a:cubicBezTo>
                    <a:pt x="4284" y="3785"/>
                    <a:pt x="4151" y="4106"/>
                    <a:pt x="4018" y="4423"/>
                  </a:cubicBezTo>
                  <a:lnTo>
                    <a:pt x="3974" y="4528"/>
                  </a:lnTo>
                  <a:lnTo>
                    <a:pt x="3877" y="4765"/>
                  </a:lnTo>
                  <a:cubicBezTo>
                    <a:pt x="3765" y="5034"/>
                    <a:pt x="3654" y="5305"/>
                    <a:pt x="3537" y="5573"/>
                  </a:cubicBezTo>
                  <a:cubicBezTo>
                    <a:pt x="3410" y="5854"/>
                    <a:pt x="3294" y="6142"/>
                    <a:pt x="3180" y="6429"/>
                  </a:cubicBezTo>
                  <a:lnTo>
                    <a:pt x="3097" y="6636"/>
                  </a:lnTo>
                  <a:lnTo>
                    <a:pt x="3031" y="6800"/>
                  </a:lnTo>
                  <a:cubicBezTo>
                    <a:pt x="2914" y="7096"/>
                    <a:pt x="2795" y="7393"/>
                    <a:pt x="2662" y="7683"/>
                  </a:cubicBezTo>
                  <a:cubicBezTo>
                    <a:pt x="2529" y="7973"/>
                    <a:pt x="2394" y="8256"/>
                    <a:pt x="2253" y="8541"/>
                  </a:cubicBezTo>
                  <a:lnTo>
                    <a:pt x="2136" y="8785"/>
                  </a:lnTo>
                  <a:lnTo>
                    <a:pt x="2073" y="8915"/>
                  </a:lnTo>
                  <a:lnTo>
                    <a:pt x="1951" y="9156"/>
                  </a:lnTo>
                  <a:lnTo>
                    <a:pt x="1854" y="9352"/>
                  </a:lnTo>
                  <a:lnTo>
                    <a:pt x="1757" y="9549"/>
                  </a:lnTo>
                  <a:lnTo>
                    <a:pt x="1570" y="9897"/>
                  </a:lnTo>
                  <a:lnTo>
                    <a:pt x="1414" y="10182"/>
                  </a:lnTo>
                  <a:cubicBezTo>
                    <a:pt x="1298" y="10390"/>
                    <a:pt x="1177" y="10589"/>
                    <a:pt x="1051" y="10791"/>
                  </a:cubicBezTo>
                  <a:lnTo>
                    <a:pt x="990" y="10885"/>
                  </a:lnTo>
                  <a:cubicBezTo>
                    <a:pt x="827" y="11142"/>
                    <a:pt x="659" y="11406"/>
                    <a:pt x="459" y="11646"/>
                  </a:cubicBezTo>
                  <a:lnTo>
                    <a:pt x="377" y="11733"/>
                  </a:lnTo>
                  <a:lnTo>
                    <a:pt x="310" y="11802"/>
                  </a:lnTo>
                  <a:cubicBezTo>
                    <a:pt x="179" y="11920"/>
                    <a:pt x="91" y="12000"/>
                    <a:pt x="53" y="12119"/>
                  </a:cubicBezTo>
                  <a:cubicBezTo>
                    <a:pt x="0" y="12267"/>
                    <a:pt x="33" y="12449"/>
                    <a:pt x="132" y="12554"/>
                  </a:cubicBezTo>
                  <a:cubicBezTo>
                    <a:pt x="261" y="12692"/>
                    <a:pt x="407" y="12721"/>
                    <a:pt x="545" y="12732"/>
                  </a:cubicBezTo>
                  <a:lnTo>
                    <a:pt x="571" y="12732"/>
                  </a:lnTo>
                  <a:cubicBezTo>
                    <a:pt x="697" y="12732"/>
                    <a:pt x="820" y="12721"/>
                    <a:pt x="941" y="12699"/>
                  </a:cubicBezTo>
                  <a:cubicBezTo>
                    <a:pt x="1074" y="12678"/>
                    <a:pt x="1176" y="12656"/>
                    <a:pt x="1279" y="12634"/>
                  </a:cubicBezTo>
                  <a:cubicBezTo>
                    <a:pt x="1633" y="12548"/>
                    <a:pt x="1987" y="12463"/>
                    <a:pt x="2349" y="12407"/>
                  </a:cubicBezTo>
                  <a:cubicBezTo>
                    <a:pt x="2737" y="12346"/>
                    <a:pt x="3127" y="12299"/>
                    <a:pt x="3517" y="12250"/>
                  </a:cubicBezTo>
                  <a:cubicBezTo>
                    <a:pt x="3678" y="12230"/>
                    <a:pt x="3841" y="12216"/>
                    <a:pt x="4002" y="12202"/>
                  </a:cubicBezTo>
                  <a:lnTo>
                    <a:pt x="4298" y="12175"/>
                  </a:lnTo>
                  <a:cubicBezTo>
                    <a:pt x="4359" y="12170"/>
                    <a:pt x="4418" y="12161"/>
                    <a:pt x="4478" y="12152"/>
                  </a:cubicBezTo>
                  <a:lnTo>
                    <a:pt x="4573" y="12137"/>
                  </a:lnTo>
                  <a:cubicBezTo>
                    <a:pt x="4722" y="12114"/>
                    <a:pt x="4876" y="12073"/>
                    <a:pt x="4996" y="11943"/>
                  </a:cubicBezTo>
                  <a:cubicBezTo>
                    <a:pt x="5157" y="11773"/>
                    <a:pt x="5284" y="11568"/>
                    <a:pt x="5408" y="11367"/>
                  </a:cubicBezTo>
                  <a:cubicBezTo>
                    <a:pt x="5525" y="11184"/>
                    <a:pt x="5615" y="11010"/>
                    <a:pt x="5704" y="10836"/>
                  </a:cubicBezTo>
                  <a:cubicBezTo>
                    <a:pt x="5920" y="10409"/>
                    <a:pt x="6105" y="10016"/>
                    <a:pt x="6289" y="9623"/>
                  </a:cubicBezTo>
                  <a:cubicBezTo>
                    <a:pt x="6465" y="9257"/>
                    <a:pt x="6634" y="8889"/>
                    <a:pt x="6792" y="8514"/>
                  </a:cubicBezTo>
                  <a:cubicBezTo>
                    <a:pt x="6875" y="8328"/>
                    <a:pt x="6959" y="8145"/>
                    <a:pt x="7046" y="7962"/>
                  </a:cubicBezTo>
                  <a:cubicBezTo>
                    <a:pt x="7124" y="7791"/>
                    <a:pt x="7202" y="7620"/>
                    <a:pt x="7279" y="7448"/>
                  </a:cubicBezTo>
                  <a:lnTo>
                    <a:pt x="7399" y="7174"/>
                  </a:lnTo>
                  <a:cubicBezTo>
                    <a:pt x="7518" y="6902"/>
                    <a:pt x="7639" y="6629"/>
                    <a:pt x="7755" y="6355"/>
                  </a:cubicBezTo>
                  <a:cubicBezTo>
                    <a:pt x="7902" y="6005"/>
                    <a:pt x="8038" y="5648"/>
                    <a:pt x="8176" y="5289"/>
                  </a:cubicBezTo>
                  <a:cubicBezTo>
                    <a:pt x="8416" y="4657"/>
                    <a:pt x="8639" y="3960"/>
                    <a:pt x="8882" y="3097"/>
                  </a:cubicBezTo>
                  <a:lnTo>
                    <a:pt x="9000" y="2676"/>
                  </a:lnTo>
                  <a:cubicBezTo>
                    <a:pt x="9056" y="2469"/>
                    <a:pt x="9112" y="2264"/>
                    <a:pt x="9172" y="2061"/>
                  </a:cubicBezTo>
                  <a:lnTo>
                    <a:pt x="9214" y="1928"/>
                  </a:lnTo>
                  <a:cubicBezTo>
                    <a:pt x="9275" y="1732"/>
                    <a:pt x="9336" y="1536"/>
                    <a:pt x="9378" y="1337"/>
                  </a:cubicBezTo>
                  <a:cubicBezTo>
                    <a:pt x="9457" y="979"/>
                    <a:pt x="9590" y="378"/>
                    <a:pt x="9172" y="115"/>
                  </a:cubicBezTo>
                  <a:cubicBezTo>
                    <a:pt x="9074" y="53"/>
                    <a:pt x="8961" y="22"/>
                    <a:pt x="8847" y="22"/>
                  </a:cubicBezTo>
                  <a:cubicBezTo>
                    <a:pt x="8844" y="22"/>
                    <a:pt x="8841" y="22"/>
                    <a:pt x="8838" y="22"/>
                  </a:cubicBezTo>
                  <a:cubicBezTo>
                    <a:pt x="8774" y="22"/>
                    <a:pt x="8708" y="32"/>
                    <a:pt x="8646" y="47"/>
                  </a:cubicBezTo>
                  <a:lnTo>
                    <a:pt x="8495" y="86"/>
                  </a:lnTo>
                  <a:cubicBezTo>
                    <a:pt x="8433" y="105"/>
                    <a:pt x="8369" y="126"/>
                    <a:pt x="8304" y="138"/>
                  </a:cubicBezTo>
                  <a:cubicBezTo>
                    <a:pt x="8026" y="201"/>
                    <a:pt x="7744" y="241"/>
                    <a:pt x="7461" y="263"/>
                  </a:cubicBezTo>
                  <a:lnTo>
                    <a:pt x="7327" y="265"/>
                  </a:lnTo>
                  <a:cubicBezTo>
                    <a:pt x="7072" y="265"/>
                    <a:pt x="6804" y="237"/>
                    <a:pt x="6462" y="174"/>
                  </a:cubicBezTo>
                  <a:cubicBezTo>
                    <a:pt x="6321" y="144"/>
                    <a:pt x="6180" y="122"/>
                    <a:pt x="6040" y="104"/>
                  </a:cubicBezTo>
                  <a:cubicBezTo>
                    <a:pt x="6001" y="98"/>
                    <a:pt x="5962" y="94"/>
                    <a:pt x="5922" y="94"/>
                  </a:cubicBezTo>
                  <a:cubicBezTo>
                    <a:pt x="5916" y="94"/>
                    <a:pt x="5910" y="94"/>
                    <a:pt x="5904" y="94"/>
                  </a:cubicBezTo>
                  <a:cubicBezTo>
                    <a:pt x="5868" y="63"/>
                    <a:pt x="5828" y="39"/>
                    <a:pt x="5784" y="24"/>
                  </a:cubicBezTo>
                  <a:cubicBezTo>
                    <a:pt x="5741" y="8"/>
                    <a:pt x="5696" y="0"/>
                    <a:pt x="565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1"/>
            <p:cNvSpPr/>
            <p:nvPr/>
          </p:nvSpPr>
          <p:spPr>
            <a:xfrm>
              <a:off x="4549225" y="1130025"/>
              <a:ext cx="137150" cy="41675"/>
            </a:xfrm>
            <a:custGeom>
              <a:avLst/>
              <a:gdLst/>
              <a:ahLst/>
              <a:cxnLst/>
              <a:rect l="l" t="t" r="r" b="b"/>
              <a:pathLst>
                <a:path w="5486" h="1667" extrusionOk="0">
                  <a:moveTo>
                    <a:pt x="470" y="1"/>
                  </a:moveTo>
                  <a:cubicBezTo>
                    <a:pt x="353" y="1"/>
                    <a:pt x="242" y="26"/>
                    <a:pt x="146" y="120"/>
                  </a:cubicBezTo>
                  <a:cubicBezTo>
                    <a:pt x="68" y="198"/>
                    <a:pt x="13" y="289"/>
                    <a:pt x="7" y="403"/>
                  </a:cubicBezTo>
                  <a:cubicBezTo>
                    <a:pt x="1" y="502"/>
                    <a:pt x="32" y="627"/>
                    <a:pt x="102" y="697"/>
                  </a:cubicBezTo>
                  <a:cubicBezTo>
                    <a:pt x="149" y="741"/>
                    <a:pt x="198" y="787"/>
                    <a:pt x="246" y="827"/>
                  </a:cubicBezTo>
                  <a:cubicBezTo>
                    <a:pt x="336" y="874"/>
                    <a:pt x="430" y="917"/>
                    <a:pt x="523" y="953"/>
                  </a:cubicBezTo>
                  <a:cubicBezTo>
                    <a:pt x="729" y="1026"/>
                    <a:pt x="946" y="1061"/>
                    <a:pt x="1159" y="1098"/>
                  </a:cubicBezTo>
                  <a:cubicBezTo>
                    <a:pt x="1350" y="1131"/>
                    <a:pt x="1546" y="1155"/>
                    <a:pt x="1737" y="1170"/>
                  </a:cubicBezTo>
                  <a:cubicBezTo>
                    <a:pt x="2133" y="1205"/>
                    <a:pt x="2529" y="1233"/>
                    <a:pt x="2922" y="1266"/>
                  </a:cubicBezTo>
                  <a:cubicBezTo>
                    <a:pt x="3218" y="1288"/>
                    <a:pt x="3511" y="1324"/>
                    <a:pt x="3804" y="1361"/>
                  </a:cubicBezTo>
                  <a:cubicBezTo>
                    <a:pt x="3846" y="1416"/>
                    <a:pt x="3890" y="1469"/>
                    <a:pt x="3934" y="1524"/>
                  </a:cubicBezTo>
                  <a:cubicBezTo>
                    <a:pt x="4010" y="1619"/>
                    <a:pt x="4125" y="1667"/>
                    <a:pt x="4241" y="1667"/>
                  </a:cubicBezTo>
                  <a:cubicBezTo>
                    <a:pt x="4338" y="1667"/>
                    <a:pt x="4436" y="1634"/>
                    <a:pt x="4511" y="1568"/>
                  </a:cubicBezTo>
                  <a:cubicBezTo>
                    <a:pt x="4544" y="1541"/>
                    <a:pt x="4572" y="1508"/>
                    <a:pt x="4594" y="1472"/>
                  </a:cubicBezTo>
                  <a:cubicBezTo>
                    <a:pt x="4741" y="1493"/>
                    <a:pt x="4889" y="1512"/>
                    <a:pt x="5036" y="1530"/>
                  </a:cubicBezTo>
                  <a:cubicBezTo>
                    <a:pt x="5051" y="1532"/>
                    <a:pt x="5066" y="1533"/>
                    <a:pt x="5080" y="1533"/>
                  </a:cubicBezTo>
                  <a:cubicBezTo>
                    <a:pt x="5284" y="1533"/>
                    <a:pt x="5458" y="1347"/>
                    <a:pt x="5469" y="1151"/>
                  </a:cubicBezTo>
                  <a:cubicBezTo>
                    <a:pt x="5485" y="918"/>
                    <a:pt x="5310" y="743"/>
                    <a:pt x="5089" y="716"/>
                  </a:cubicBezTo>
                  <a:cubicBezTo>
                    <a:pt x="4787" y="677"/>
                    <a:pt x="4486" y="635"/>
                    <a:pt x="4187" y="592"/>
                  </a:cubicBezTo>
                  <a:cubicBezTo>
                    <a:pt x="3874" y="353"/>
                    <a:pt x="3476" y="273"/>
                    <a:pt x="3097" y="225"/>
                  </a:cubicBezTo>
                  <a:cubicBezTo>
                    <a:pt x="2781" y="182"/>
                    <a:pt x="2459" y="170"/>
                    <a:pt x="2136" y="151"/>
                  </a:cubicBezTo>
                  <a:cubicBezTo>
                    <a:pt x="1839" y="132"/>
                    <a:pt x="1541" y="112"/>
                    <a:pt x="1245" y="80"/>
                  </a:cubicBezTo>
                  <a:lnTo>
                    <a:pt x="785" y="34"/>
                  </a:lnTo>
                  <a:cubicBezTo>
                    <a:pt x="682" y="21"/>
                    <a:pt x="574" y="1"/>
                    <a:pt x="470"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1"/>
            <p:cNvSpPr/>
            <p:nvPr/>
          </p:nvSpPr>
          <p:spPr>
            <a:xfrm>
              <a:off x="2388300" y="1713400"/>
              <a:ext cx="1795375" cy="1163075"/>
            </a:xfrm>
            <a:custGeom>
              <a:avLst/>
              <a:gdLst/>
              <a:ahLst/>
              <a:cxnLst/>
              <a:rect l="l" t="t" r="r" b="b"/>
              <a:pathLst>
                <a:path w="71815" h="46523" extrusionOk="0">
                  <a:moveTo>
                    <a:pt x="71348" y="0"/>
                  </a:moveTo>
                  <a:cubicBezTo>
                    <a:pt x="71321" y="0"/>
                    <a:pt x="71295" y="5"/>
                    <a:pt x="71269" y="15"/>
                  </a:cubicBezTo>
                  <a:lnTo>
                    <a:pt x="71271" y="11"/>
                  </a:lnTo>
                  <a:lnTo>
                    <a:pt x="71271" y="11"/>
                  </a:lnTo>
                  <a:cubicBezTo>
                    <a:pt x="71161" y="52"/>
                    <a:pt x="71061" y="110"/>
                    <a:pt x="70973" y="185"/>
                  </a:cubicBezTo>
                  <a:cubicBezTo>
                    <a:pt x="70937" y="215"/>
                    <a:pt x="70904" y="248"/>
                    <a:pt x="70873" y="282"/>
                  </a:cubicBezTo>
                  <a:cubicBezTo>
                    <a:pt x="70233" y="747"/>
                    <a:pt x="69558" y="1168"/>
                    <a:pt x="68891" y="1594"/>
                  </a:cubicBezTo>
                  <a:cubicBezTo>
                    <a:pt x="68479" y="1859"/>
                    <a:pt x="68064" y="2120"/>
                    <a:pt x="67648" y="2387"/>
                  </a:cubicBezTo>
                  <a:cubicBezTo>
                    <a:pt x="67283" y="2621"/>
                    <a:pt x="66909" y="2845"/>
                    <a:pt x="66535" y="3072"/>
                  </a:cubicBezTo>
                  <a:cubicBezTo>
                    <a:pt x="65828" y="3506"/>
                    <a:pt x="65113" y="3921"/>
                    <a:pt x="64397" y="4337"/>
                  </a:cubicBezTo>
                  <a:cubicBezTo>
                    <a:pt x="63627" y="4784"/>
                    <a:pt x="62863" y="5238"/>
                    <a:pt x="62105" y="5696"/>
                  </a:cubicBezTo>
                  <a:cubicBezTo>
                    <a:pt x="61850" y="5851"/>
                    <a:pt x="61585" y="6005"/>
                    <a:pt x="61336" y="6174"/>
                  </a:cubicBezTo>
                  <a:cubicBezTo>
                    <a:pt x="61236" y="6229"/>
                    <a:pt x="61138" y="6285"/>
                    <a:pt x="61037" y="6338"/>
                  </a:cubicBezTo>
                  <a:cubicBezTo>
                    <a:pt x="60842" y="6446"/>
                    <a:pt x="60646" y="6556"/>
                    <a:pt x="60450" y="6662"/>
                  </a:cubicBezTo>
                  <a:cubicBezTo>
                    <a:pt x="60339" y="6722"/>
                    <a:pt x="60228" y="6780"/>
                    <a:pt x="60115" y="6838"/>
                  </a:cubicBezTo>
                  <a:cubicBezTo>
                    <a:pt x="59387" y="7217"/>
                    <a:pt x="58665" y="7606"/>
                    <a:pt x="57948" y="8006"/>
                  </a:cubicBezTo>
                  <a:cubicBezTo>
                    <a:pt x="57169" y="8439"/>
                    <a:pt x="56390" y="8878"/>
                    <a:pt x="55614" y="9321"/>
                  </a:cubicBezTo>
                  <a:cubicBezTo>
                    <a:pt x="54815" y="9775"/>
                    <a:pt x="54014" y="10227"/>
                    <a:pt x="53228" y="10703"/>
                  </a:cubicBezTo>
                  <a:cubicBezTo>
                    <a:pt x="52266" y="11287"/>
                    <a:pt x="51311" y="11885"/>
                    <a:pt x="50363" y="12496"/>
                  </a:cubicBezTo>
                  <a:cubicBezTo>
                    <a:pt x="50098" y="12665"/>
                    <a:pt x="49832" y="12834"/>
                    <a:pt x="49564" y="13003"/>
                  </a:cubicBezTo>
                  <a:cubicBezTo>
                    <a:pt x="49552" y="13011"/>
                    <a:pt x="49537" y="13017"/>
                    <a:pt x="49523" y="13025"/>
                  </a:cubicBezTo>
                  <a:cubicBezTo>
                    <a:pt x="49323" y="13136"/>
                    <a:pt x="49118" y="13249"/>
                    <a:pt x="48917" y="13360"/>
                  </a:cubicBezTo>
                  <a:cubicBezTo>
                    <a:pt x="48706" y="13471"/>
                    <a:pt x="48504" y="13600"/>
                    <a:pt x="48301" y="13722"/>
                  </a:cubicBezTo>
                  <a:cubicBezTo>
                    <a:pt x="47547" y="14165"/>
                    <a:pt x="46804" y="14629"/>
                    <a:pt x="46060" y="15092"/>
                  </a:cubicBezTo>
                  <a:cubicBezTo>
                    <a:pt x="45720" y="15303"/>
                    <a:pt x="45392" y="15527"/>
                    <a:pt x="45056" y="15740"/>
                  </a:cubicBezTo>
                  <a:cubicBezTo>
                    <a:pt x="44685" y="15980"/>
                    <a:pt x="44316" y="16219"/>
                    <a:pt x="43940" y="16459"/>
                  </a:cubicBezTo>
                  <a:cubicBezTo>
                    <a:pt x="43652" y="16645"/>
                    <a:pt x="43362" y="16831"/>
                    <a:pt x="43074" y="17018"/>
                  </a:cubicBezTo>
                  <a:cubicBezTo>
                    <a:pt x="42761" y="17201"/>
                    <a:pt x="42443" y="17376"/>
                    <a:pt x="42135" y="17566"/>
                  </a:cubicBezTo>
                  <a:cubicBezTo>
                    <a:pt x="41764" y="17796"/>
                    <a:pt x="41391" y="18017"/>
                    <a:pt x="41023" y="18251"/>
                  </a:cubicBezTo>
                  <a:cubicBezTo>
                    <a:pt x="40973" y="18286"/>
                    <a:pt x="40922" y="18317"/>
                    <a:pt x="40871" y="18350"/>
                  </a:cubicBezTo>
                  <a:cubicBezTo>
                    <a:pt x="40798" y="18389"/>
                    <a:pt x="40723" y="18427"/>
                    <a:pt x="40649" y="18468"/>
                  </a:cubicBezTo>
                  <a:cubicBezTo>
                    <a:pt x="40231" y="18690"/>
                    <a:pt x="39816" y="18918"/>
                    <a:pt x="39404" y="19150"/>
                  </a:cubicBezTo>
                  <a:cubicBezTo>
                    <a:pt x="38629" y="19592"/>
                    <a:pt x="37859" y="20049"/>
                    <a:pt x="37092" y="20501"/>
                  </a:cubicBezTo>
                  <a:cubicBezTo>
                    <a:pt x="36326" y="20954"/>
                    <a:pt x="35565" y="21417"/>
                    <a:pt x="34809" y="21884"/>
                  </a:cubicBezTo>
                  <a:cubicBezTo>
                    <a:pt x="34031" y="22363"/>
                    <a:pt x="33257" y="22858"/>
                    <a:pt x="32487" y="23349"/>
                  </a:cubicBezTo>
                  <a:cubicBezTo>
                    <a:pt x="31924" y="23708"/>
                    <a:pt x="31371" y="24084"/>
                    <a:pt x="30812" y="24447"/>
                  </a:cubicBezTo>
                  <a:cubicBezTo>
                    <a:pt x="30666" y="24544"/>
                    <a:pt x="30522" y="24638"/>
                    <a:pt x="30378" y="24735"/>
                  </a:cubicBezTo>
                  <a:cubicBezTo>
                    <a:pt x="30256" y="24813"/>
                    <a:pt x="30134" y="24892"/>
                    <a:pt x="30013" y="24971"/>
                  </a:cubicBezTo>
                  <a:cubicBezTo>
                    <a:pt x="29869" y="25068"/>
                    <a:pt x="29725" y="25164"/>
                    <a:pt x="29583" y="25263"/>
                  </a:cubicBezTo>
                  <a:cubicBezTo>
                    <a:pt x="29295" y="25455"/>
                    <a:pt x="29007" y="25648"/>
                    <a:pt x="28720" y="25843"/>
                  </a:cubicBezTo>
                  <a:cubicBezTo>
                    <a:pt x="28232" y="26175"/>
                    <a:pt x="27745" y="26515"/>
                    <a:pt x="27258" y="26850"/>
                  </a:cubicBezTo>
                  <a:cubicBezTo>
                    <a:pt x="26472" y="27346"/>
                    <a:pt x="25694" y="27852"/>
                    <a:pt x="24914" y="28356"/>
                  </a:cubicBezTo>
                  <a:cubicBezTo>
                    <a:pt x="24330" y="28737"/>
                    <a:pt x="23757" y="29139"/>
                    <a:pt x="23182" y="29532"/>
                  </a:cubicBezTo>
                  <a:cubicBezTo>
                    <a:pt x="22930" y="29703"/>
                    <a:pt x="22680" y="29883"/>
                    <a:pt x="22428" y="30058"/>
                  </a:cubicBezTo>
                  <a:cubicBezTo>
                    <a:pt x="22304" y="30127"/>
                    <a:pt x="22182" y="30198"/>
                    <a:pt x="22058" y="30270"/>
                  </a:cubicBezTo>
                  <a:cubicBezTo>
                    <a:pt x="21689" y="30489"/>
                    <a:pt x="21308" y="30700"/>
                    <a:pt x="20942" y="30927"/>
                  </a:cubicBezTo>
                  <a:cubicBezTo>
                    <a:pt x="20478" y="31220"/>
                    <a:pt x="20012" y="31511"/>
                    <a:pt x="19547" y="31802"/>
                  </a:cubicBezTo>
                  <a:cubicBezTo>
                    <a:pt x="19204" y="32020"/>
                    <a:pt x="18869" y="32253"/>
                    <a:pt x="18531" y="32476"/>
                  </a:cubicBezTo>
                  <a:cubicBezTo>
                    <a:pt x="18205" y="32696"/>
                    <a:pt x="17879" y="32917"/>
                    <a:pt x="17554" y="33139"/>
                  </a:cubicBezTo>
                  <a:cubicBezTo>
                    <a:pt x="17096" y="33459"/>
                    <a:pt x="16641" y="33778"/>
                    <a:pt x="16185" y="34101"/>
                  </a:cubicBezTo>
                  <a:cubicBezTo>
                    <a:pt x="15944" y="34212"/>
                    <a:pt x="15716" y="34348"/>
                    <a:pt x="15487" y="34488"/>
                  </a:cubicBezTo>
                  <a:cubicBezTo>
                    <a:pt x="15244" y="34635"/>
                    <a:pt x="15002" y="34785"/>
                    <a:pt x="14760" y="34932"/>
                  </a:cubicBezTo>
                  <a:cubicBezTo>
                    <a:pt x="14427" y="35133"/>
                    <a:pt x="14098" y="35338"/>
                    <a:pt x="13769" y="35538"/>
                  </a:cubicBezTo>
                  <a:cubicBezTo>
                    <a:pt x="12924" y="36059"/>
                    <a:pt x="12086" y="36586"/>
                    <a:pt x="11250" y="37116"/>
                  </a:cubicBezTo>
                  <a:cubicBezTo>
                    <a:pt x="10539" y="37569"/>
                    <a:pt x="9841" y="38042"/>
                    <a:pt x="9140" y="38508"/>
                  </a:cubicBezTo>
                  <a:cubicBezTo>
                    <a:pt x="8728" y="38785"/>
                    <a:pt x="8316" y="39067"/>
                    <a:pt x="7904" y="39344"/>
                  </a:cubicBezTo>
                  <a:cubicBezTo>
                    <a:pt x="7558" y="39578"/>
                    <a:pt x="7223" y="39820"/>
                    <a:pt x="6887" y="40063"/>
                  </a:cubicBezTo>
                  <a:cubicBezTo>
                    <a:pt x="6155" y="40587"/>
                    <a:pt x="5443" y="41135"/>
                    <a:pt x="4728" y="41682"/>
                  </a:cubicBezTo>
                  <a:cubicBezTo>
                    <a:pt x="4402" y="41931"/>
                    <a:pt x="4073" y="42180"/>
                    <a:pt x="3754" y="42432"/>
                  </a:cubicBezTo>
                  <a:cubicBezTo>
                    <a:pt x="3588" y="42563"/>
                    <a:pt x="3422" y="42696"/>
                    <a:pt x="3257" y="42828"/>
                  </a:cubicBezTo>
                  <a:cubicBezTo>
                    <a:pt x="3048" y="42994"/>
                    <a:pt x="2830" y="43161"/>
                    <a:pt x="2645" y="43352"/>
                  </a:cubicBezTo>
                  <a:cubicBezTo>
                    <a:pt x="2567" y="43429"/>
                    <a:pt x="2523" y="43534"/>
                    <a:pt x="2523" y="43644"/>
                  </a:cubicBezTo>
                  <a:lnTo>
                    <a:pt x="2384" y="43744"/>
                  </a:lnTo>
                  <a:cubicBezTo>
                    <a:pt x="1662" y="44271"/>
                    <a:pt x="946" y="44808"/>
                    <a:pt x="222" y="45325"/>
                  </a:cubicBezTo>
                  <a:cubicBezTo>
                    <a:pt x="160" y="45361"/>
                    <a:pt x="109" y="45411"/>
                    <a:pt x="71" y="45472"/>
                  </a:cubicBezTo>
                  <a:cubicBezTo>
                    <a:pt x="16" y="45565"/>
                    <a:pt x="1" y="45677"/>
                    <a:pt x="27" y="45782"/>
                  </a:cubicBezTo>
                  <a:cubicBezTo>
                    <a:pt x="54" y="45887"/>
                    <a:pt x="123" y="45978"/>
                    <a:pt x="215" y="46034"/>
                  </a:cubicBezTo>
                  <a:cubicBezTo>
                    <a:pt x="280" y="46074"/>
                    <a:pt x="343" y="46087"/>
                    <a:pt x="410" y="46087"/>
                  </a:cubicBezTo>
                  <a:cubicBezTo>
                    <a:pt x="446" y="46087"/>
                    <a:pt x="483" y="46083"/>
                    <a:pt x="522" y="46078"/>
                  </a:cubicBezTo>
                  <a:cubicBezTo>
                    <a:pt x="593" y="46069"/>
                    <a:pt x="682" y="46012"/>
                    <a:pt x="741" y="45980"/>
                  </a:cubicBezTo>
                  <a:cubicBezTo>
                    <a:pt x="771" y="45958"/>
                    <a:pt x="798" y="45936"/>
                    <a:pt x="826" y="45917"/>
                  </a:cubicBezTo>
                  <a:cubicBezTo>
                    <a:pt x="835" y="45909"/>
                    <a:pt x="845" y="45900"/>
                    <a:pt x="856" y="45893"/>
                  </a:cubicBezTo>
                  <a:cubicBezTo>
                    <a:pt x="860" y="45955"/>
                    <a:pt x="878" y="46014"/>
                    <a:pt x="904" y="46069"/>
                  </a:cubicBezTo>
                  <a:cubicBezTo>
                    <a:pt x="912" y="46078"/>
                    <a:pt x="918" y="46089"/>
                    <a:pt x="921" y="46102"/>
                  </a:cubicBezTo>
                  <a:cubicBezTo>
                    <a:pt x="976" y="46202"/>
                    <a:pt x="1073" y="46272"/>
                    <a:pt x="1188" y="46294"/>
                  </a:cubicBezTo>
                  <a:cubicBezTo>
                    <a:pt x="1191" y="46301"/>
                    <a:pt x="1192" y="46307"/>
                    <a:pt x="1195" y="46311"/>
                  </a:cubicBezTo>
                  <a:cubicBezTo>
                    <a:pt x="1265" y="46435"/>
                    <a:pt x="1417" y="46522"/>
                    <a:pt x="1564" y="46522"/>
                  </a:cubicBezTo>
                  <a:cubicBezTo>
                    <a:pt x="1630" y="46522"/>
                    <a:pt x="1695" y="46505"/>
                    <a:pt x="1751" y="46465"/>
                  </a:cubicBezTo>
                  <a:cubicBezTo>
                    <a:pt x="1898" y="46363"/>
                    <a:pt x="2044" y="46258"/>
                    <a:pt x="2190" y="46155"/>
                  </a:cubicBezTo>
                  <a:cubicBezTo>
                    <a:pt x="2539" y="45911"/>
                    <a:pt x="2889" y="45666"/>
                    <a:pt x="3242" y="45425"/>
                  </a:cubicBezTo>
                  <a:cubicBezTo>
                    <a:pt x="3370" y="45344"/>
                    <a:pt x="3492" y="45258"/>
                    <a:pt x="3614" y="45169"/>
                  </a:cubicBezTo>
                  <a:cubicBezTo>
                    <a:pt x="4496" y="44569"/>
                    <a:pt x="5380" y="43976"/>
                    <a:pt x="6264" y="43377"/>
                  </a:cubicBezTo>
                  <a:cubicBezTo>
                    <a:pt x="6963" y="42905"/>
                    <a:pt x="7662" y="42441"/>
                    <a:pt x="8358" y="41965"/>
                  </a:cubicBezTo>
                  <a:cubicBezTo>
                    <a:pt x="9060" y="41483"/>
                    <a:pt x="9758" y="40987"/>
                    <a:pt x="10460" y="40497"/>
                  </a:cubicBezTo>
                  <a:cubicBezTo>
                    <a:pt x="10481" y="40489"/>
                    <a:pt x="10503" y="40478"/>
                    <a:pt x="10522" y="40465"/>
                  </a:cubicBezTo>
                  <a:cubicBezTo>
                    <a:pt x="10929" y="40213"/>
                    <a:pt x="11322" y="39945"/>
                    <a:pt x="11720" y="39682"/>
                  </a:cubicBezTo>
                  <a:cubicBezTo>
                    <a:pt x="12107" y="39430"/>
                    <a:pt x="12490" y="39174"/>
                    <a:pt x="12874" y="38918"/>
                  </a:cubicBezTo>
                  <a:cubicBezTo>
                    <a:pt x="13618" y="38428"/>
                    <a:pt x="14355" y="37929"/>
                    <a:pt x="15099" y="37434"/>
                  </a:cubicBezTo>
                  <a:cubicBezTo>
                    <a:pt x="15827" y="36953"/>
                    <a:pt x="16566" y="36477"/>
                    <a:pt x="17305" y="36008"/>
                  </a:cubicBezTo>
                  <a:cubicBezTo>
                    <a:pt x="17691" y="35759"/>
                    <a:pt x="18078" y="35511"/>
                    <a:pt x="18468" y="35266"/>
                  </a:cubicBezTo>
                  <a:cubicBezTo>
                    <a:pt x="18512" y="35239"/>
                    <a:pt x="18556" y="35211"/>
                    <a:pt x="18598" y="35183"/>
                  </a:cubicBezTo>
                  <a:cubicBezTo>
                    <a:pt x="18662" y="35217"/>
                    <a:pt x="18736" y="35237"/>
                    <a:pt x="18809" y="35237"/>
                  </a:cubicBezTo>
                  <a:cubicBezTo>
                    <a:pt x="18875" y="35237"/>
                    <a:pt x="18941" y="35220"/>
                    <a:pt x="18994" y="35181"/>
                  </a:cubicBezTo>
                  <a:cubicBezTo>
                    <a:pt x="19074" y="35123"/>
                    <a:pt x="19152" y="35067"/>
                    <a:pt x="19231" y="35010"/>
                  </a:cubicBezTo>
                  <a:cubicBezTo>
                    <a:pt x="19368" y="34915"/>
                    <a:pt x="19503" y="34815"/>
                    <a:pt x="19639" y="34716"/>
                  </a:cubicBezTo>
                  <a:cubicBezTo>
                    <a:pt x="19796" y="34605"/>
                    <a:pt x="19952" y="34497"/>
                    <a:pt x="20109" y="34381"/>
                  </a:cubicBezTo>
                  <a:cubicBezTo>
                    <a:pt x="20500" y="34098"/>
                    <a:pt x="20892" y="33813"/>
                    <a:pt x="21280" y="33523"/>
                  </a:cubicBezTo>
                  <a:cubicBezTo>
                    <a:pt x="21934" y="33041"/>
                    <a:pt x="22605" y="32571"/>
                    <a:pt x="23282" y="32122"/>
                  </a:cubicBezTo>
                  <a:cubicBezTo>
                    <a:pt x="24045" y="31616"/>
                    <a:pt x="24815" y="31121"/>
                    <a:pt x="25578" y="30614"/>
                  </a:cubicBezTo>
                  <a:cubicBezTo>
                    <a:pt x="26336" y="30113"/>
                    <a:pt x="27098" y="29618"/>
                    <a:pt x="27872" y="29139"/>
                  </a:cubicBezTo>
                  <a:cubicBezTo>
                    <a:pt x="28812" y="28552"/>
                    <a:pt x="29764" y="27979"/>
                    <a:pt x="30710" y="27395"/>
                  </a:cubicBezTo>
                  <a:cubicBezTo>
                    <a:pt x="31213" y="27087"/>
                    <a:pt x="31715" y="26777"/>
                    <a:pt x="32219" y="26467"/>
                  </a:cubicBezTo>
                  <a:cubicBezTo>
                    <a:pt x="32501" y="26294"/>
                    <a:pt x="32782" y="26117"/>
                    <a:pt x="33063" y="25947"/>
                  </a:cubicBezTo>
                  <a:cubicBezTo>
                    <a:pt x="33153" y="25890"/>
                    <a:pt x="33245" y="25834"/>
                    <a:pt x="33334" y="25781"/>
                  </a:cubicBezTo>
                  <a:cubicBezTo>
                    <a:pt x="33466" y="25701"/>
                    <a:pt x="33602" y="25632"/>
                    <a:pt x="33730" y="25548"/>
                  </a:cubicBezTo>
                  <a:cubicBezTo>
                    <a:pt x="33820" y="25490"/>
                    <a:pt x="33920" y="25413"/>
                    <a:pt x="33971" y="25317"/>
                  </a:cubicBezTo>
                  <a:cubicBezTo>
                    <a:pt x="34000" y="25266"/>
                    <a:pt x="34017" y="25211"/>
                    <a:pt x="34023" y="25153"/>
                  </a:cubicBezTo>
                  <a:cubicBezTo>
                    <a:pt x="34133" y="25081"/>
                    <a:pt x="34244" y="25007"/>
                    <a:pt x="34353" y="24937"/>
                  </a:cubicBezTo>
                  <a:cubicBezTo>
                    <a:pt x="34692" y="24713"/>
                    <a:pt x="35025" y="24477"/>
                    <a:pt x="35366" y="24254"/>
                  </a:cubicBezTo>
                  <a:cubicBezTo>
                    <a:pt x="36101" y="23774"/>
                    <a:pt x="36851" y="23318"/>
                    <a:pt x="37601" y="22864"/>
                  </a:cubicBezTo>
                  <a:cubicBezTo>
                    <a:pt x="38415" y="22372"/>
                    <a:pt x="39234" y="21889"/>
                    <a:pt x="40057" y="21414"/>
                  </a:cubicBezTo>
                  <a:cubicBezTo>
                    <a:pt x="40779" y="20999"/>
                    <a:pt x="41516" y="20613"/>
                    <a:pt x="42255" y="20235"/>
                  </a:cubicBezTo>
                  <a:cubicBezTo>
                    <a:pt x="42473" y="20124"/>
                    <a:pt x="42694" y="20013"/>
                    <a:pt x="42915" y="19897"/>
                  </a:cubicBezTo>
                  <a:cubicBezTo>
                    <a:pt x="43034" y="19836"/>
                    <a:pt x="43154" y="19776"/>
                    <a:pt x="43275" y="19712"/>
                  </a:cubicBezTo>
                  <a:cubicBezTo>
                    <a:pt x="43339" y="19687"/>
                    <a:pt x="43400" y="19657"/>
                    <a:pt x="43464" y="19632"/>
                  </a:cubicBezTo>
                  <a:cubicBezTo>
                    <a:pt x="43516" y="19593"/>
                    <a:pt x="43566" y="19553"/>
                    <a:pt x="43613" y="19507"/>
                  </a:cubicBezTo>
                  <a:cubicBezTo>
                    <a:pt x="43702" y="19430"/>
                    <a:pt x="43733" y="19311"/>
                    <a:pt x="43737" y="19200"/>
                  </a:cubicBezTo>
                  <a:lnTo>
                    <a:pt x="43737" y="19197"/>
                  </a:lnTo>
                  <a:cubicBezTo>
                    <a:pt x="43743" y="19192"/>
                    <a:pt x="43749" y="19189"/>
                    <a:pt x="43754" y="19186"/>
                  </a:cubicBezTo>
                  <a:cubicBezTo>
                    <a:pt x="43760" y="19181"/>
                    <a:pt x="43765" y="19178"/>
                    <a:pt x="43773" y="19175"/>
                  </a:cubicBezTo>
                  <a:cubicBezTo>
                    <a:pt x="44015" y="19041"/>
                    <a:pt x="44263" y="18912"/>
                    <a:pt x="44504" y="18770"/>
                  </a:cubicBezTo>
                  <a:cubicBezTo>
                    <a:pt x="44587" y="18720"/>
                    <a:pt x="44651" y="18641"/>
                    <a:pt x="44684" y="18549"/>
                  </a:cubicBezTo>
                  <a:cubicBezTo>
                    <a:pt x="44833" y="18449"/>
                    <a:pt x="44978" y="18347"/>
                    <a:pt x="45125" y="18248"/>
                  </a:cubicBezTo>
                  <a:cubicBezTo>
                    <a:pt x="45271" y="18153"/>
                    <a:pt x="45415" y="18059"/>
                    <a:pt x="45561" y="17963"/>
                  </a:cubicBezTo>
                  <a:cubicBezTo>
                    <a:pt x="45597" y="17971"/>
                    <a:pt x="45631" y="17974"/>
                    <a:pt x="45666" y="17981"/>
                  </a:cubicBezTo>
                  <a:cubicBezTo>
                    <a:pt x="45668" y="17981"/>
                    <a:pt x="45671" y="17981"/>
                    <a:pt x="45674" y="17981"/>
                  </a:cubicBezTo>
                  <a:cubicBezTo>
                    <a:pt x="45741" y="17981"/>
                    <a:pt x="45807" y="17962"/>
                    <a:pt x="45866" y="17929"/>
                  </a:cubicBezTo>
                  <a:cubicBezTo>
                    <a:pt x="45938" y="17912"/>
                    <a:pt x="46004" y="17876"/>
                    <a:pt x="46059" y="17827"/>
                  </a:cubicBezTo>
                  <a:cubicBezTo>
                    <a:pt x="46129" y="17779"/>
                    <a:pt x="46196" y="17722"/>
                    <a:pt x="46260" y="17667"/>
                  </a:cubicBezTo>
                  <a:cubicBezTo>
                    <a:pt x="46315" y="17630"/>
                    <a:pt x="46372" y="17592"/>
                    <a:pt x="46426" y="17555"/>
                  </a:cubicBezTo>
                  <a:cubicBezTo>
                    <a:pt x="46995" y="17196"/>
                    <a:pt x="47574" y="16853"/>
                    <a:pt x="48146" y="16506"/>
                  </a:cubicBezTo>
                  <a:cubicBezTo>
                    <a:pt x="48861" y="16072"/>
                    <a:pt x="49564" y="15618"/>
                    <a:pt x="50267" y="15164"/>
                  </a:cubicBezTo>
                  <a:cubicBezTo>
                    <a:pt x="50519" y="15003"/>
                    <a:pt x="50771" y="14840"/>
                    <a:pt x="51025" y="14680"/>
                  </a:cubicBezTo>
                  <a:cubicBezTo>
                    <a:pt x="51304" y="14519"/>
                    <a:pt x="51582" y="14359"/>
                    <a:pt x="51864" y="14203"/>
                  </a:cubicBezTo>
                  <a:cubicBezTo>
                    <a:pt x="52800" y="13689"/>
                    <a:pt x="53730" y="13168"/>
                    <a:pt x="54674" y="12660"/>
                  </a:cubicBezTo>
                  <a:cubicBezTo>
                    <a:pt x="55677" y="12125"/>
                    <a:pt x="56691" y="11607"/>
                    <a:pt x="57676" y="11042"/>
                  </a:cubicBezTo>
                  <a:cubicBezTo>
                    <a:pt x="57848" y="10941"/>
                    <a:pt x="57925" y="10730"/>
                    <a:pt x="57856" y="10542"/>
                  </a:cubicBezTo>
                  <a:cubicBezTo>
                    <a:pt x="57930" y="10494"/>
                    <a:pt x="58002" y="10443"/>
                    <a:pt x="58072" y="10393"/>
                  </a:cubicBezTo>
                  <a:cubicBezTo>
                    <a:pt x="58600" y="10112"/>
                    <a:pt x="59129" y="9833"/>
                    <a:pt x="59655" y="9551"/>
                  </a:cubicBezTo>
                  <a:cubicBezTo>
                    <a:pt x="60295" y="9210"/>
                    <a:pt x="60939" y="8875"/>
                    <a:pt x="61582" y="8546"/>
                  </a:cubicBezTo>
                  <a:cubicBezTo>
                    <a:pt x="61595" y="8540"/>
                    <a:pt x="61604" y="8535"/>
                    <a:pt x="61615" y="8529"/>
                  </a:cubicBezTo>
                  <a:cubicBezTo>
                    <a:pt x="61692" y="8490"/>
                    <a:pt x="61769" y="8450"/>
                    <a:pt x="61845" y="8411"/>
                  </a:cubicBezTo>
                  <a:cubicBezTo>
                    <a:pt x="62035" y="8319"/>
                    <a:pt x="62223" y="8226"/>
                    <a:pt x="62407" y="8126"/>
                  </a:cubicBezTo>
                  <a:cubicBezTo>
                    <a:pt x="62519" y="8070"/>
                    <a:pt x="62628" y="8009"/>
                    <a:pt x="62739" y="7952"/>
                  </a:cubicBezTo>
                  <a:cubicBezTo>
                    <a:pt x="63347" y="7642"/>
                    <a:pt x="63953" y="7331"/>
                    <a:pt x="64559" y="7019"/>
                  </a:cubicBezTo>
                  <a:cubicBezTo>
                    <a:pt x="65093" y="6745"/>
                    <a:pt x="65633" y="6479"/>
                    <a:pt x="66170" y="6211"/>
                  </a:cubicBezTo>
                  <a:cubicBezTo>
                    <a:pt x="66693" y="5945"/>
                    <a:pt x="67214" y="5681"/>
                    <a:pt x="67737" y="5416"/>
                  </a:cubicBezTo>
                  <a:cubicBezTo>
                    <a:pt x="68251" y="5150"/>
                    <a:pt x="68763" y="4879"/>
                    <a:pt x="69276" y="4608"/>
                  </a:cubicBezTo>
                  <a:cubicBezTo>
                    <a:pt x="69512" y="4480"/>
                    <a:pt x="69744" y="4353"/>
                    <a:pt x="69982" y="4225"/>
                  </a:cubicBezTo>
                  <a:cubicBezTo>
                    <a:pt x="70084" y="4167"/>
                    <a:pt x="70187" y="4110"/>
                    <a:pt x="70286" y="4052"/>
                  </a:cubicBezTo>
                  <a:cubicBezTo>
                    <a:pt x="70491" y="3935"/>
                    <a:pt x="70701" y="3819"/>
                    <a:pt x="70878" y="3659"/>
                  </a:cubicBezTo>
                  <a:cubicBezTo>
                    <a:pt x="71011" y="3537"/>
                    <a:pt x="71034" y="3321"/>
                    <a:pt x="70947" y="3165"/>
                  </a:cubicBezTo>
                  <a:cubicBezTo>
                    <a:pt x="70931" y="3141"/>
                    <a:pt x="70914" y="3118"/>
                    <a:pt x="70895" y="3097"/>
                  </a:cubicBezTo>
                  <a:cubicBezTo>
                    <a:pt x="70992" y="3038"/>
                    <a:pt x="71084" y="2977"/>
                    <a:pt x="71180" y="2909"/>
                  </a:cubicBezTo>
                  <a:cubicBezTo>
                    <a:pt x="71263" y="2852"/>
                    <a:pt x="71341" y="2789"/>
                    <a:pt x="71416" y="2722"/>
                  </a:cubicBezTo>
                  <a:cubicBezTo>
                    <a:pt x="71435" y="2692"/>
                    <a:pt x="71457" y="2667"/>
                    <a:pt x="71481" y="2637"/>
                  </a:cubicBezTo>
                  <a:cubicBezTo>
                    <a:pt x="71523" y="2593"/>
                    <a:pt x="71554" y="2538"/>
                    <a:pt x="71570" y="2479"/>
                  </a:cubicBezTo>
                  <a:cubicBezTo>
                    <a:pt x="71585" y="2419"/>
                    <a:pt x="71598" y="2360"/>
                    <a:pt x="71604" y="2299"/>
                  </a:cubicBezTo>
                  <a:cubicBezTo>
                    <a:pt x="71604" y="2255"/>
                    <a:pt x="71601" y="2211"/>
                    <a:pt x="71601" y="2164"/>
                  </a:cubicBezTo>
                  <a:cubicBezTo>
                    <a:pt x="71598" y="2086"/>
                    <a:pt x="71598" y="2006"/>
                    <a:pt x="71601" y="1922"/>
                  </a:cubicBezTo>
                  <a:cubicBezTo>
                    <a:pt x="71603" y="1900"/>
                    <a:pt x="71606" y="1875"/>
                    <a:pt x="71609" y="1853"/>
                  </a:cubicBezTo>
                  <a:cubicBezTo>
                    <a:pt x="71610" y="1826"/>
                    <a:pt x="71610" y="1799"/>
                    <a:pt x="71606" y="1774"/>
                  </a:cubicBezTo>
                  <a:cubicBezTo>
                    <a:pt x="71612" y="1663"/>
                    <a:pt x="71621" y="1550"/>
                    <a:pt x="71621" y="1438"/>
                  </a:cubicBezTo>
                  <a:cubicBezTo>
                    <a:pt x="71620" y="1355"/>
                    <a:pt x="71615" y="1273"/>
                    <a:pt x="71604" y="1192"/>
                  </a:cubicBezTo>
                  <a:cubicBezTo>
                    <a:pt x="71604" y="1186"/>
                    <a:pt x="71604" y="1181"/>
                    <a:pt x="71606" y="1175"/>
                  </a:cubicBezTo>
                  <a:cubicBezTo>
                    <a:pt x="71617" y="1147"/>
                    <a:pt x="71626" y="1118"/>
                    <a:pt x="71637" y="1090"/>
                  </a:cubicBezTo>
                  <a:cubicBezTo>
                    <a:pt x="71675" y="987"/>
                    <a:pt x="71651" y="857"/>
                    <a:pt x="71592" y="764"/>
                  </a:cubicBezTo>
                  <a:cubicBezTo>
                    <a:pt x="71614" y="746"/>
                    <a:pt x="71637" y="725"/>
                    <a:pt x="71657" y="703"/>
                  </a:cubicBezTo>
                  <a:cubicBezTo>
                    <a:pt x="71786" y="572"/>
                    <a:pt x="71814" y="370"/>
                    <a:pt x="71723" y="209"/>
                  </a:cubicBezTo>
                  <a:cubicBezTo>
                    <a:pt x="71690" y="148"/>
                    <a:pt x="71640" y="98"/>
                    <a:pt x="71581" y="63"/>
                  </a:cubicBezTo>
                  <a:cubicBezTo>
                    <a:pt x="71513" y="22"/>
                    <a:pt x="71438" y="0"/>
                    <a:pt x="71360" y="0"/>
                  </a:cubicBezTo>
                  <a:cubicBezTo>
                    <a:pt x="71356" y="0"/>
                    <a:pt x="71352" y="0"/>
                    <a:pt x="7134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1"/>
            <p:cNvSpPr/>
            <p:nvPr/>
          </p:nvSpPr>
          <p:spPr>
            <a:xfrm>
              <a:off x="728200" y="2763025"/>
              <a:ext cx="1790050" cy="1412875"/>
            </a:xfrm>
            <a:custGeom>
              <a:avLst/>
              <a:gdLst/>
              <a:ahLst/>
              <a:cxnLst/>
              <a:rect l="l" t="t" r="r" b="b"/>
              <a:pathLst>
                <a:path w="71602" h="56515" extrusionOk="0">
                  <a:moveTo>
                    <a:pt x="65580" y="6227"/>
                  </a:moveTo>
                  <a:cubicBezTo>
                    <a:pt x="65575" y="6231"/>
                    <a:pt x="65569" y="6235"/>
                    <a:pt x="65564" y="6238"/>
                  </a:cubicBezTo>
                  <a:cubicBezTo>
                    <a:pt x="65569" y="6235"/>
                    <a:pt x="65575" y="6231"/>
                    <a:pt x="65580" y="6227"/>
                  </a:cubicBezTo>
                  <a:close/>
                  <a:moveTo>
                    <a:pt x="65562" y="6241"/>
                  </a:moveTo>
                  <a:cubicBezTo>
                    <a:pt x="65553" y="6247"/>
                    <a:pt x="65544" y="6253"/>
                    <a:pt x="65534" y="6259"/>
                  </a:cubicBezTo>
                  <a:lnTo>
                    <a:pt x="65534" y="6259"/>
                  </a:lnTo>
                  <a:cubicBezTo>
                    <a:pt x="65535" y="6259"/>
                    <a:pt x="65535" y="6259"/>
                    <a:pt x="65536" y="6259"/>
                  </a:cubicBezTo>
                  <a:lnTo>
                    <a:pt x="65562" y="6241"/>
                  </a:lnTo>
                  <a:close/>
                  <a:moveTo>
                    <a:pt x="65534" y="6259"/>
                  </a:moveTo>
                  <a:cubicBezTo>
                    <a:pt x="65530" y="6262"/>
                    <a:pt x="65525" y="6265"/>
                    <a:pt x="65520" y="6269"/>
                  </a:cubicBezTo>
                  <a:lnTo>
                    <a:pt x="65520" y="6269"/>
                  </a:lnTo>
                  <a:cubicBezTo>
                    <a:pt x="65525" y="6265"/>
                    <a:pt x="65530" y="6262"/>
                    <a:pt x="65534" y="6259"/>
                  </a:cubicBezTo>
                  <a:close/>
                  <a:moveTo>
                    <a:pt x="65520" y="6269"/>
                  </a:moveTo>
                  <a:lnTo>
                    <a:pt x="65520" y="6269"/>
                  </a:lnTo>
                  <a:cubicBezTo>
                    <a:pt x="65518" y="6270"/>
                    <a:pt x="65516" y="6271"/>
                    <a:pt x="65514" y="6273"/>
                  </a:cubicBezTo>
                  <a:cubicBezTo>
                    <a:pt x="65516" y="6271"/>
                    <a:pt x="65518" y="6270"/>
                    <a:pt x="65520" y="6269"/>
                  </a:cubicBezTo>
                  <a:close/>
                  <a:moveTo>
                    <a:pt x="65515" y="6269"/>
                  </a:moveTo>
                  <a:lnTo>
                    <a:pt x="65515" y="6269"/>
                  </a:lnTo>
                  <a:cubicBezTo>
                    <a:pt x="65513" y="6271"/>
                    <a:pt x="65510" y="6273"/>
                    <a:pt x="65507" y="6275"/>
                  </a:cubicBezTo>
                  <a:lnTo>
                    <a:pt x="65507" y="6275"/>
                  </a:lnTo>
                  <a:cubicBezTo>
                    <a:pt x="65510" y="6274"/>
                    <a:pt x="65513" y="6272"/>
                    <a:pt x="65515" y="6269"/>
                  </a:cubicBezTo>
                  <a:close/>
                  <a:moveTo>
                    <a:pt x="30964" y="32081"/>
                  </a:moveTo>
                  <a:lnTo>
                    <a:pt x="30964" y="32081"/>
                  </a:lnTo>
                  <a:cubicBezTo>
                    <a:pt x="30953" y="32089"/>
                    <a:pt x="30942" y="32097"/>
                    <a:pt x="30929" y="32105"/>
                  </a:cubicBezTo>
                  <a:cubicBezTo>
                    <a:pt x="30940" y="32097"/>
                    <a:pt x="30951" y="32087"/>
                    <a:pt x="30964" y="32081"/>
                  </a:cubicBezTo>
                  <a:close/>
                  <a:moveTo>
                    <a:pt x="71157" y="1"/>
                  </a:moveTo>
                  <a:cubicBezTo>
                    <a:pt x="71132" y="1"/>
                    <a:pt x="71105" y="2"/>
                    <a:pt x="71080" y="7"/>
                  </a:cubicBezTo>
                  <a:lnTo>
                    <a:pt x="71077" y="10"/>
                  </a:lnTo>
                  <a:cubicBezTo>
                    <a:pt x="70729" y="77"/>
                    <a:pt x="70422" y="278"/>
                    <a:pt x="70122" y="456"/>
                  </a:cubicBezTo>
                  <a:lnTo>
                    <a:pt x="69328" y="937"/>
                  </a:lnTo>
                  <a:cubicBezTo>
                    <a:pt x="68944" y="1162"/>
                    <a:pt x="68567" y="1410"/>
                    <a:pt x="68191" y="1648"/>
                  </a:cubicBezTo>
                  <a:cubicBezTo>
                    <a:pt x="67836" y="1875"/>
                    <a:pt x="67482" y="2105"/>
                    <a:pt x="67127" y="2332"/>
                  </a:cubicBezTo>
                  <a:cubicBezTo>
                    <a:pt x="66723" y="2593"/>
                    <a:pt x="66330" y="2872"/>
                    <a:pt x="65930" y="3143"/>
                  </a:cubicBezTo>
                  <a:cubicBezTo>
                    <a:pt x="65249" y="3603"/>
                    <a:pt x="64579" y="4076"/>
                    <a:pt x="63906" y="4544"/>
                  </a:cubicBezTo>
                  <a:cubicBezTo>
                    <a:pt x="63142" y="5075"/>
                    <a:pt x="62383" y="5607"/>
                    <a:pt x="61618" y="6141"/>
                  </a:cubicBezTo>
                  <a:cubicBezTo>
                    <a:pt x="61133" y="6482"/>
                    <a:pt x="60651" y="6835"/>
                    <a:pt x="60170" y="7185"/>
                  </a:cubicBezTo>
                  <a:cubicBezTo>
                    <a:pt x="59762" y="7481"/>
                    <a:pt x="59347" y="7773"/>
                    <a:pt x="58938" y="8073"/>
                  </a:cubicBezTo>
                  <a:cubicBezTo>
                    <a:pt x="58423" y="8446"/>
                    <a:pt x="57912" y="8823"/>
                    <a:pt x="57399" y="9200"/>
                  </a:cubicBezTo>
                  <a:cubicBezTo>
                    <a:pt x="57205" y="9343"/>
                    <a:pt x="57006" y="9489"/>
                    <a:pt x="56807" y="9631"/>
                  </a:cubicBezTo>
                  <a:cubicBezTo>
                    <a:pt x="56693" y="9714"/>
                    <a:pt x="56577" y="9797"/>
                    <a:pt x="56466" y="9880"/>
                  </a:cubicBezTo>
                  <a:cubicBezTo>
                    <a:pt x="56300" y="10000"/>
                    <a:pt x="56128" y="10115"/>
                    <a:pt x="55977" y="10256"/>
                  </a:cubicBezTo>
                  <a:cubicBezTo>
                    <a:pt x="55933" y="10298"/>
                    <a:pt x="55899" y="10350"/>
                    <a:pt x="55877" y="10406"/>
                  </a:cubicBezTo>
                  <a:cubicBezTo>
                    <a:pt x="55850" y="10425"/>
                    <a:pt x="55827" y="10444"/>
                    <a:pt x="55802" y="10461"/>
                  </a:cubicBezTo>
                  <a:cubicBezTo>
                    <a:pt x="55731" y="10517"/>
                    <a:pt x="55685" y="10599"/>
                    <a:pt x="55674" y="10688"/>
                  </a:cubicBezTo>
                  <a:cubicBezTo>
                    <a:pt x="55168" y="11045"/>
                    <a:pt x="54664" y="11402"/>
                    <a:pt x="54171" y="11773"/>
                  </a:cubicBezTo>
                  <a:cubicBezTo>
                    <a:pt x="54155" y="11785"/>
                    <a:pt x="54139" y="11796"/>
                    <a:pt x="54124" y="11807"/>
                  </a:cubicBezTo>
                  <a:cubicBezTo>
                    <a:pt x="53735" y="12077"/>
                    <a:pt x="53358" y="12358"/>
                    <a:pt x="52976" y="12632"/>
                  </a:cubicBezTo>
                  <a:cubicBezTo>
                    <a:pt x="52699" y="12828"/>
                    <a:pt x="52426" y="13025"/>
                    <a:pt x="52152" y="13226"/>
                  </a:cubicBezTo>
                  <a:cubicBezTo>
                    <a:pt x="51794" y="13492"/>
                    <a:pt x="51435" y="13760"/>
                    <a:pt x="51078" y="14029"/>
                  </a:cubicBezTo>
                  <a:cubicBezTo>
                    <a:pt x="50961" y="14087"/>
                    <a:pt x="50850" y="14159"/>
                    <a:pt x="50739" y="14226"/>
                  </a:cubicBezTo>
                  <a:lnTo>
                    <a:pt x="50720" y="14237"/>
                  </a:lnTo>
                  <a:cubicBezTo>
                    <a:pt x="50353" y="14442"/>
                    <a:pt x="49992" y="14654"/>
                    <a:pt x="49633" y="14863"/>
                  </a:cubicBezTo>
                  <a:cubicBezTo>
                    <a:pt x="49246" y="15087"/>
                    <a:pt x="48875" y="15339"/>
                    <a:pt x="48503" y="15579"/>
                  </a:cubicBezTo>
                  <a:cubicBezTo>
                    <a:pt x="47797" y="16030"/>
                    <a:pt x="47100" y="16493"/>
                    <a:pt x="46411" y="16971"/>
                  </a:cubicBezTo>
                  <a:cubicBezTo>
                    <a:pt x="44931" y="18000"/>
                    <a:pt x="43483" y="19069"/>
                    <a:pt x="42052" y="20162"/>
                  </a:cubicBezTo>
                  <a:cubicBezTo>
                    <a:pt x="40724" y="21178"/>
                    <a:pt x="39417" y="22213"/>
                    <a:pt x="38119" y="23268"/>
                  </a:cubicBezTo>
                  <a:cubicBezTo>
                    <a:pt x="37537" y="23738"/>
                    <a:pt x="36973" y="24229"/>
                    <a:pt x="36408" y="24721"/>
                  </a:cubicBezTo>
                  <a:cubicBezTo>
                    <a:pt x="36062" y="25018"/>
                    <a:pt x="35720" y="25314"/>
                    <a:pt x="35376" y="25612"/>
                  </a:cubicBezTo>
                  <a:cubicBezTo>
                    <a:pt x="35235" y="25734"/>
                    <a:pt x="35096" y="25851"/>
                    <a:pt x="34958" y="25973"/>
                  </a:cubicBezTo>
                  <a:cubicBezTo>
                    <a:pt x="34762" y="26143"/>
                    <a:pt x="34559" y="26305"/>
                    <a:pt x="34387" y="26496"/>
                  </a:cubicBezTo>
                  <a:cubicBezTo>
                    <a:pt x="34360" y="26520"/>
                    <a:pt x="34336" y="26547"/>
                    <a:pt x="34318" y="26575"/>
                  </a:cubicBezTo>
                  <a:lnTo>
                    <a:pt x="34318" y="26576"/>
                  </a:lnTo>
                  <a:cubicBezTo>
                    <a:pt x="34147" y="26681"/>
                    <a:pt x="33979" y="26786"/>
                    <a:pt x="33809" y="26889"/>
                  </a:cubicBezTo>
                  <a:cubicBezTo>
                    <a:pt x="33477" y="27101"/>
                    <a:pt x="33142" y="27304"/>
                    <a:pt x="32816" y="27522"/>
                  </a:cubicBezTo>
                  <a:cubicBezTo>
                    <a:pt x="32359" y="27832"/>
                    <a:pt x="31902" y="28139"/>
                    <a:pt x="31446" y="28446"/>
                  </a:cubicBezTo>
                  <a:cubicBezTo>
                    <a:pt x="31086" y="28690"/>
                    <a:pt x="30734" y="28947"/>
                    <a:pt x="30377" y="29199"/>
                  </a:cubicBezTo>
                  <a:cubicBezTo>
                    <a:pt x="30076" y="29416"/>
                    <a:pt x="29769" y="29623"/>
                    <a:pt x="29477" y="29847"/>
                  </a:cubicBezTo>
                  <a:lnTo>
                    <a:pt x="28107" y="30891"/>
                  </a:lnTo>
                  <a:cubicBezTo>
                    <a:pt x="27781" y="31140"/>
                    <a:pt x="27465" y="31408"/>
                    <a:pt x="27145" y="31666"/>
                  </a:cubicBezTo>
                  <a:cubicBezTo>
                    <a:pt x="26852" y="31906"/>
                    <a:pt x="26557" y="32145"/>
                    <a:pt x="26267" y="32391"/>
                  </a:cubicBezTo>
                  <a:cubicBezTo>
                    <a:pt x="25977" y="32631"/>
                    <a:pt x="25689" y="32873"/>
                    <a:pt x="25401" y="33113"/>
                  </a:cubicBezTo>
                  <a:cubicBezTo>
                    <a:pt x="25182" y="33298"/>
                    <a:pt x="24970" y="33497"/>
                    <a:pt x="24756" y="33684"/>
                  </a:cubicBezTo>
                  <a:lnTo>
                    <a:pt x="23336" y="34950"/>
                  </a:lnTo>
                  <a:cubicBezTo>
                    <a:pt x="22851" y="35385"/>
                    <a:pt x="22359" y="35811"/>
                    <a:pt x="21870" y="36243"/>
                  </a:cubicBezTo>
                  <a:cubicBezTo>
                    <a:pt x="21656" y="36431"/>
                    <a:pt x="21440" y="36622"/>
                    <a:pt x="21224" y="36810"/>
                  </a:cubicBezTo>
                  <a:cubicBezTo>
                    <a:pt x="21156" y="36824"/>
                    <a:pt x="21094" y="36856"/>
                    <a:pt x="21044" y="36905"/>
                  </a:cubicBezTo>
                  <a:cubicBezTo>
                    <a:pt x="20923" y="37019"/>
                    <a:pt x="20803" y="37134"/>
                    <a:pt x="20682" y="37248"/>
                  </a:cubicBezTo>
                  <a:cubicBezTo>
                    <a:pt x="19992" y="37733"/>
                    <a:pt x="19314" y="38239"/>
                    <a:pt x="18636" y="38740"/>
                  </a:cubicBezTo>
                  <a:cubicBezTo>
                    <a:pt x="18000" y="39213"/>
                    <a:pt x="17364" y="39683"/>
                    <a:pt x="16740" y="40165"/>
                  </a:cubicBezTo>
                  <a:cubicBezTo>
                    <a:pt x="16381" y="40439"/>
                    <a:pt x="16015" y="40703"/>
                    <a:pt x="15662" y="40991"/>
                  </a:cubicBezTo>
                  <a:cubicBezTo>
                    <a:pt x="15293" y="41292"/>
                    <a:pt x="14925" y="41591"/>
                    <a:pt x="14556" y="41895"/>
                  </a:cubicBezTo>
                  <a:cubicBezTo>
                    <a:pt x="14231" y="42156"/>
                    <a:pt x="13917" y="42435"/>
                    <a:pt x="13600" y="42712"/>
                  </a:cubicBezTo>
                  <a:cubicBezTo>
                    <a:pt x="13229" y="43038"/>
                    <a:pt x="12861" y="43368"/>
                    <a:pt x="12495" y="43700"/>
                  </a:cubicBezTo>
                  <a:cubicBezTo>
                    <a:pt x="12335" y="43843"/>
                    <a:pt x="12176" y="43990"/>
                    <a:pt x="12016" y="44137"/>
                  </a:cubicBezTo>
                  <a:cubicBezTo>
                    <a:pt x="11927" y="44215"/>
                    <a:pt x="11838" y="44300"/>
                    <a:pt x="11751" y="44380"/>
                  </a:cubicBezTo>
                  <a:cubicBezTo>
                    <a:pt x="11711" y="44414"/>
                    <a:pt x="11672" y="44450"/>
                    <a:pt x="11634" y="44488"/>
                  </a:cubicBezTo>
                  <a:cubicBezTo>
                    <a:pt x="11537" y="44577"/>
                    <a:pt x="11448" y="44674"/>
                    <a:pt x="11365" y="44776"/>
                  </a:cubicBezTo>
                  <a:cubicBezTo>
                    <a:pt x="11288" y="44873"/>
                    <a:pt x="11283" y="45026"/>
                    <a:pt x="11326" y="45142"/>
                  </a:cubicBezTo>
                  <a:cubicBezTo>
                    <a:pt x="11311" y="45155"/>
                    <a:pt x="11296" y="45169"/>
                    <a:pt x="11282" y="45181"/>
                  </a:cubicBezTo>
                  <a:cubicBezTo>
                    <a:pt x="10881" y="45522"/>
                    <a:pt x="10482" y="45864"/>
                    <a:pt x="10086" y="46208"/>
                  </a:cubicBezTo>
                  <a:cubicBezTo>
                    <a:pt x="9948" y="46329"/>
                    <a:pt x="9812" y="46446"/>
                    <a:pt x="9674" y="46564"/>
                  </a:cubicBezTo>
                  <a:cubicBezTo>
                    <a:pt x="9525" y="46667"/>
                    <a:pt x="9378" y="46773"/>
                    <a:pt x="9234" y="46882"/>
                  </a:cubicBezTo>
                  <a:cubicBezTo>
                    <a:pt x="9043" y="47022"/>
                    <a:pt x="8860" y="47173"/>
                    <a:pt x="8672" y="47323"/>
                  </a:cubicBezTo>
                  <a:cubicBezTo>
                    <a:pt x="8346" y="47581"/>
                    <a:pt x="8020" y="47837"/>
                    <a:pt x="7704" y="48109"/>
                  </a:cubicBezTo>
                  <a:cubicBezTo>
                    <a:pt x="6940" y="48760"/>
                    <a:pt x="6181" y="49415"/>
                    <a:pt x="5424" y="50075"/>
                  </a:cubicBezTo>
                  <a:cubicBezTo>
                    <a:pt x="4759" y="50656"/>
                    <a:pt x="4114" y="51256"/>
                    <a:pt x="3455" y="51845"/>
                  </a:cubicBezTo>
                  <a:cubicBezTo>
                    <a:pt x="3099" y="52161"/>
                    <a:pt x="2747" y="52480"/>
                    <a:pt x="2396" y="52803"/>
                  </a:cubicBezTo>
                  <a:cubicBezTo>
                    <a:pt x="2290" y="52894"/>
                    <a:pt x="2184" y="52986"/>
                    <a:pt x="2077" y="53077"/>
                  </a:cubicBezTo>
                  <a:cubicBezTo>
                    <a:pt x="1733" y="53370"/>
                    <a:pt x="1387" y="53664"/>
                    <a:pt x="1044" y="53961"/>
                  </a:cubicBezTo>
                  <a:lnTo>
                    <a:pt x="602" y="54334"/>
                  </a:lnTo>
                  <a:cubicBezTo>
                    <a:pt x="529" y="54401"/>
                    <a:pt x="452" y="54466"/>
                    <a:pt x="378" y="54530"/>
                  </a:cubicBezTo>
                  <a:cubicBezTo>
                    <a:pt x="338" y="54566"/>
                    <a:pt x="295" y="54597"/>
                    <a:pt x="255" y="54632"/>
                  </a:cubicBezTo>
                  <a:cubicBezTo>
                    <a:pt x="206" y="54672"/>
                    <a:pt x="164" y="54719"/>
                    <a:pt x="126" y="54769"/>
                  </a:cubicBezTo>
                  <a:cubicBezTo>
                    <a:pt x="104" y="54810"/>
                    <a:pt x="82" y="54855"/>
                    <a:pt x="62" y="54899"/>
                  </a:cubicBezTo>
                  <a:cubicBezTo>
                    <a:pt x="1" y="55076"/>
                    <a:pt x="68" y="55272"/>
                    <a:pt x="226" y="55372"/>
                  </a:cubicBezTo>
                  <a:cubicBezTo>
                    <a:pt x="290" y="55415"/>
                    <a:pt x="365" y="55437"/>
                    <a:pt x="441" y="55437"/>
                  </a:cubicBezTo>
                  <a:cubicBezTo>
                    <a:pt x="446" y="55437"/>
                    <a:pt x="451" y="55437"/>
                    <a:pt x="457" y="55436"/>
                  </a:cubicBezTo>
                  <a:cubicBezTo>
                    <a:pt x="464" y="55441"/>
                    <a:pt x="471" y="55446"/>
                    <a:pt x="477" y="55452"/>
                  </a:cubicBezTo>
                  <a:cubicBezTo>
                    <a:pt x="542" y="55507"/>
                    <a:pt x="628" y="55517"/>
                    <a:pt x="708" y="55517"/>
                  </a:cubicBezTo>
                  <a:cubicBezTo>
                    <a:pt x="723" y="55517"/>
                    <a:pt x="737" y="55517"/>
                    <a:pt x="751" y="55516"/>
                  </a:cubicBezTo>
                  <a:cubicBezTo>
                    <a:pt x="785" y="55513"/>
                    <a:pt x="820" y="55513"/>
                    <a:pt x="856" y="55510"/>
                  </a:cubicBezTo>
                  <a:lnTo>
                    <a:pt x="887" y="55501"/>
                  </a:lnTo>
                  <a:cubicBezTo>
                    <a:pt x="928" y="55537"/>
                    <a:pt x="973" y="55566"/>
                    <a:pt x="1025" y="55585"/>
                  </a:cubicBezTo>
                  <a:cubicBezTo>
                    <a:pt x="842" y="55745"/>
                    <a:pt x="640" y="55925"/>
                    <a:pt x="702" y="56183"/>
                  </a:cubicBezTo>
                  <a:cubicBezTo>
                    <a:pt x="742" y="56327"/>
                    <a:pt x="831" y="56445"/>
                    <a:pt x="975" y="56493"/>
                  </a:cubicBezTo>
                  <a:cubicBezTo>
                    <a:pt x="1017" y="56507"/>
                    <a:pt x="1059" y="56514"/>
                    <a:pt x="1101" y="56514"/>
                  </a:cubicBezTo>
                  <a:cubicBezTo>
                    <a:pt x="1201" y="56514"/>
                    <a:pt x="1296" y="56475"/>
                    <a:pt x="1380" y="56410"/>
                  </a:cubicBezTo>
                  <a:cubicBezTo>
                    <a:pt x="1506" y="56313"/>
                    <a:pt x="1628" y="56211"/>
                    <a:pt x="1751" y="56110"/>
                  </a:cubicBezTo>
                  <a:cubicBezTo>
                    <a:pt x="1769" y="56112"/>
                    <a:pt x="1787" y="56113"/>
                    <a:pt x="1805" y="56113"/>
                  </a:cubicBezTo>
                  <a:cubicBezTo>
                    <a:pt x="1904" y="56113"/>
                    <a:pt x="1998" y="56077"/>
                    <a:pt x="2072" y="56011"/>
                  </a:cubicBezTo>
                  <a:cubicBezTo>
                    <a:pt x="2406" y="55707"/>
                    <a:pt x="2724" y="55391"/>
                    <a:pt x="3052" y="55084"/>
                  </a:cubicBezTo>
                  <a:cubicBezTo>
                    <a:pt x="3411" y="54757"/>
                    <a:pt x="3768" y="54433"/>
                    <a:pt x="4127" y="54107"/>
                  </a:cubicBezTo>
                  <a:cubicBezTo>
                    <a:pt x="4581" y="53698"/>
                    <a:pt x="5031" y="53290"/>
                    <a:pt x="5486" y="52886"/>
                  </a:cubicBezTo>
                  <a:cubicBezTo>
                    <a:pt x="6110" y="52343"/>
                    <a:pt x="6740" y="51807"/>
                    <a:pt x="7367" y="51265"/>
                  </a:cubicBezTo>
                  <a:cubicBezTo>
                    <a:pt x="7734" y="50951"/>
                    <a:pt x="8100" y="50631"/>
                    <a:pt x="8468" y="50313"/>
                  </a:cubicBezTo>
                  <a:cubicBezTo>
                    <a:pt x="8698" y="50124"/>
                    <a:pt x="8928" y="49938"/>
                    <a:pt x="9159" y="49748"/>
                  </a:cubicBezTo>
                  <a:cubicBezTo>
                    <a:pt x="9300" y="49637"/>
                    <a:pt x="9436" y="49523"/>
                    <a:pt x="9574" y="49412"/>
                  </a:cubicBezTo>
                  <a:cubicBezTo>
                    <a:pt x="9653" y="49347"/>
                    <a:pt x="9733" y="49283"/>
                    <a:pt x="9813" y="49216"/>
                  </a:cubicBezTo>
                  <a:cubicBezTo>
                    <a:pt x="9926" y="49120"/>
                    <a:pt x="10064" y="49031"/>
                    <a:pt x="10134" y="48900"/>
                  </a:cubicBezTo>
                  <a:cubicBezTo>
                    <a:pt x="10162" y="48884"/>
                    <a:pt x="10190" y="48867"/>
                    <a:pt x="10215" y="48845"/>
                  </a:cubicBezTo>
                  <a:cubicBezTo>
                    <a:pt x="10270" y="48806"/>
                    <a:pt x="10324" y="48765"/>
                    <a:pt x="10375" y="48720"/>
                  </a:cubicBezTo>
                  <a:cubicBezTo>
                    <a:pt x="10452" y="48663"/>
                    <a:pt x="10529" y="48602"/>
                    <a:pt x="10602" y="48541"/>
                  </a:cubicBezTo>
                  <a:cubicBezTo>
                    <a:pt x="10778" y="48400"/>
                    <a:pt x="10954" y="48261"/>
                    <a:pt x="11125" y="48117"/>
                  </a:cubicBezTo>
                  <a:cubicBezTo>
                    <a:pt x="11477" y="47822"/>
                    <a:pt x="11831" y="47530"/>
                    <a:pt x="12179" y="47229"/>
                  </a:cubicBezTo>
                  <a:cubicBezTo>
                    <a:pt x="12808" y="46695"/>
                    <a:pt x="13422" y="46150"/>
                    <a:pt x="14028" y="45595"/>
                  </a:cubicBezTo>
                  <a:cubicBezTo>
                    <a:pt x="14685" y="44998"/>
                    <a:pt x="15340" y="44403"/>
                    <a:pt x="16021" y="43835"/>
                  </a:cubicBezTo>
                  <a:cubicBezTo>
                    <a:pt x="16787" y="43193"/>
                    <a:pt x="17557" y="42557"/>
                    <a:pt x="18330" y="41928"/>
                  </a:cubicBezTo>
                  <a:cubicBezTo>
                    <a:pt x="18755" y="41583"/>
                    <a:pt x="19187" y="41248"/>
                    <a:pt x="19613" y="40910"/>
                  </a:cubicBezTo>
                  <a:cubicBezTo>
                    <a:pt x="19761" y="40793"/>
                    <a:pt x="19912" y="40675"/>
                    <a:pt x="20062" y="40559"/>
                  </a:cubicBezTo>
                  <a:cubicBezTo>
                    <a:pt x="20316" y="40379"/>
                    <a:pt x="20572" y="40196"/>
                    <a:pt x="20825" y="40014"/>
                  </a:cubicBezTo>
                  <a:cubicBezTo>
                    <a:pt x="20944" y="39941"/>
                    <a:pt x="21070" y="39856"/>
                    <a:pt x="21138" y="39734"/>
                  </a:cubicBezTo>
                  <a:cubicBezTo>
                    <a:pt x="21488" y="39423"/>
                    <a:pt x="21853" y="39127"/>
                    <a:pt x="22216" y="38834"/>
                  </a:cubicBezTo>
                  <a:cubicBezTo>
                    <a:pt x="22573" y="38546"/>
                    <a:pt x="22932" y="38259"/>
                    <a:pt x="23286" y="37971"/>
                  </a:cubicBezTo>
                  <a:cubicBezTo>
                    <a:pt x="23945" y="37442"/>
                    <a:pt x="24606" y="36911"/>
                    <a:pt x="25279" y="36401"/>
                  </a:cubicBezTo>
                  <a:cubicBezTo>
                    <a:pt x="26040" y="35822"/>
                    <a:pt x="26805" y="35247"/>
                    <a:pt x="27570" y="34676"/>
                  </a:cubicBezTo>
                  <a:cubicBezTo>
                    <a:pt x="28268" y="34153"/>
                    <a:pt x="28977" y="33648"/>
                    <a:pt x="29686" y="33140"/>
                  </a:cubicBezTo>
                  <a:cubicBezTo>
                    <a:pt x="30241" y="32742"/>
                    <a:pt x="30804" y="32347"/>
                    <a:pt x="31349" y="31936"/>
                  </a:cubicBezTo>
                  <a:cubicBezTo>
                    <a:pt x="31427" y="31876"/>
                    <a:pt x="31476" y="31757"/>
                    <a:pt x="31482" y="31658"/>
                  </a:cubicBezTo>
                  <a:cubicBezTo>
                    <a:pt x="31492" y="31535"/>
                    <a:pt x="31435" y="31370"/>
                    <a:pt x="31319" y="31298"/>
                  </a:cubicBezTo>
                  <a:cubicBezTo>
                    <a:pt x="31736" y="30982"/>
                    <a:pt x="32154" y="30666"/>
                    <a:pt x="32573" y="30350"/>
                  </a:cubicBezTo>
                  <a:cubicBezTo>
                    <a:pt x="32754" y="30288"/>
                    <a:pt x="32883" y="30137"/>
                    <a:pt x="33026" y="30015"/>
                  </a:cubicBezTo>
                  <a:cubicBezTo>
                    <a:pt x="33035" y="30005"/>
                    <a:pt x="33043" y="29997"/>
                    <a:pt x="33054" y="29989"/>
                  </a:cubicBezTo>
                  <a:cubicBezTo>
                    <a:pt x="33168" y="29903"/>
                    <a:pt x="33281" y="29819"/>
                    <a:pt x="33397" y="29733"/>
                  </a:cubicBezTo>
                  <a:cubicBezTo>
                    <a:pt x="34105" y="29200"/>
                    <a:pt x="34817" y="28670"/>
                    <a:pt x="35522" y="28137"/>
                  </a:cubicBezTo>
                  <a:cubicBezTo>
                    <a:pt x="36184" y="27636"/>
                    <a:pt x="36842" y="27134"/>
                    <a:pt x="37512" y="26645"/>
                  </a:cubicBezTo>
                  <a:cubicBezTo>
                    <a:pt x="38169" y="26166"/>
                    <a:pt x="38821" y="25685"/>
                    <a:pt x="39489" y="25224"/>
                  </a:cubicBezTo>
                  <a:cubicBezTo>
                    <a:pt x="40158" y="24754"/>
                    <a:pt x="40829" y="24286"/>
                    <a:pt x="41503" y="23822"/>
                  </a:cubicBezTo>
                  <a:cubicBezTo>
                    <a:pt x="41581" y="23774"/>
                    <a:pt x="41664" y="23728"/>
                    <a:pt x="41726" y="23666"/>
                  </a:cubicBezTo>
                  <a:cubicBezTo>
                    <a:pt x="41803" y="23592"/>
                    <a:pt x="41850" y="23493"/>
                    <a:pt x="41861" y="23387"/>
                  </a:cubicBezTo>
                  <a:cubicBezTo>
                    <a:pt x="42224" y="23126"/>
                    <a:pt x="42591" y="22864"/>
                    <a:pt x="42959" y="22603"/>
                  </a:cubicBezTo>
                  <a:cubicBezTo>
                    <a:pt x="43668" y="22100"/>
                    <a:pt x="44374" y="21590"/>
                    <a:pt x="45085" y="21092"/>
                  </a:cubicBezTo>
                  <a:cubicBezTo>
                    <a:pt x="45836" y="20569"/>
                    <a:pt x="46596" y="20051"/>
                    <a:pt x="47347" y="19518"/>
                  </a:cubicBezTo>
                  <a:cubicBezTo>
                    <a:pt x="47745" y="19233"/>
                    <a:pt x="48146" y="18948"/>
                    <a:pt x="48547" y="18668"/>
                  </a:cubicBezTo>
                  <a:cubicBezTo>
                    <a:pt x="48866" y="18441"/>
                    <a:pt x="49188" y="18225"/>
                    <a:pt x="49506" y="17995"/>
                  </a:cubicBezTo>
                  <a:cubicBezTo>
                    <a:pt x="50413" y="17333"/>
                    <a:pt x="51318" y="16672"/>
                    <a:pt x="52220" y="16008"/>
                  </a:cubicBezTo>
                  <a:cubicBezTo>
                    <a:pt x="52671" y="15679"/>
                    <a:pt x="53132" y="15354"/>
                    <a:pt x="53577" y="15015"/>
                  </a:cubicBezTo>
                  <a:cubicBezTo>
                    <a:pt x="53854" y="14804"/>
                    <a:pt x="54130" y="14593"/>
                    <a:pt x="54404" y="14383"/>
                  </a:cubicBezTo>
                  <a:cubicBezTo>
                    <a:pt x="54758" y="14115"/>
                    <a:pt x="55132" y="13861"/>
                    <a:pt x="55445" y="13547"/>
                  </a:cubicBezTo>
                  <a:cubicBezTo>
                    <a:pt x="55515" y="13479"/>
                    <a:pt x="55562" y="13389"/>
                    <a:pt x="55578" y="13292"/>
                  </a:cubicBezTo>
                  <a:cubicBezTo>
                    <a:pt x="55595" y="13295"/>
                    <a:pt x="55614" y="13298"/>
                    <a:pt x="55634" y="13301"/>
                  </a:cubicBezTo>
                  <a:cubicBezTo>
                    <a:pt x="55642" y="13301"/>
                    <a:pt x="55649" y="13302"/>
                    <a:pt x="55656" y="13302"/>
                  </a:cubicBezTo>
                  <a:cubicBezTo>
                    <a:pt x="55759" y="13302"/>
                    <a:pt x="55847" y="13260"/>
                    <a:pt x="55933" y="13194"/>
                  </a:cubicBezTo>
                  <a:cubicBezTo>
                    <a:pt x="56630" y="12668"/>
                    <a:pt x="57335" y="12153"/>
                    <a:pt x="58035" y="11627"/>
                  </a:cubicBezTo>
                  <a:cubicBezTo>
                    <a:pt x="58720" y="11114"/>
                    <a:pt x="59417" y="10614"/>
                    <a:pt x="60109" y="10110"/>
                  </a:cubicBezTo>
                  <a:cubicBezTo>
                    <a:pt x="60465" y="9847"/>
                    <a:pt x="60822" y="9590"/>
                    <a:pt x="61180" y="9324"/>
                  </a:cubicBezTo>
                  <a:cubicBezTo>
                    <a:pt x="61546" y="9053"/>
                    <a:pt x="61911" y="8771"/>
                    <a:pt x="62285" y="8508"/>
                  </a:cubicBezTo>
                  <a:cubicBezTo>
                    <a:pt x="62655" y="8245"/>
                    <a:pt x="63026" y="7978"/>
                    <a:pt x="63403" y="7719"/>
                  </a:cubicBezTo>
                  <a:cubicBezTo>
                    <a:pt x="63812" y="7441"/>
                    <a:pt x="64221" y="7160"/>
                    <a:pt x="64629" y="6879"/>
                  </a:cubicBezTo>
                  <a:cubicBezTo>
                    <a:pt x="64922" y="6675"/>
                    <a:pt x="65214" y="6475"/>
                    <a:pt x="65507" y="6275"/>
                  </a:cubicBezTo>
                  <a:lnTo>
                    <a:pt x="65507" y="6275"/>
                  </a:lnTo>
                  <a:cubicBezTo>
                    <a:pt x="65507" y="6275"/>
                    <a:pt x="65506" y="6276"/>
                    <a:pt x="65506" y="6276"/>
                  </a:cubicBezTo>
                  <a:cubicBezTo>
                    <a:pt x="65517" y="6268"/>
                    <a:pt x="65526" y="6262"/>
                    <a:pt x="65537" y="6255"/>
                  </a:cubicBezTo>
                  <a:cubicBezTo>
                    <a:pt x="65556" y="6243"/>
                    <a:pt x="65572" y="6231"/>
                    <a:pt x="65590" y="6220"/>
                  </a:cubicBezTo>
                  <a:lnTo>
                    <a:pt x="65590" y="6220"/>
                  </a:lnTo>
                  <a:cubicBezTo>
                    <a:pt x="65587" y="6222"/>
                    <a:pt x="65584" y="6225"/>
                    <a:pt x="65580" y="6227"/>
                  </a:cubicBezTo>
                  <a:lnTo>
                    <a:pt x="65580" y="6227"/>
                  </a:lnTo>
                  <a:cubicBezTo>
                    <a:pt x="65586" y="6224"/>
                    <a:pt x="65591" y="6220"/>
                    <a:pt x="65597" y="6216"/>
                  </a:cubicBezTo>
                  <a:lnTo>
                    <a:pt x="65597" y="6216"/>
                  </a:lnTo>
                  <a:cubicBezTo>
                    <a:pt x="65597" y="6216"/>
                    <a:pt x="65597" y="6216"/>
                    <a:pt x="65597" y="6216"/>
                  </a:cubicBezTo>
                  <a:lnTo>
                    <a:pt x="65597" y="6216"/>
                  </a:lnTo>
                  <a:cubicBezTo>
                    <a:pt x="65597" y="6216"/>
                    <a:pt x="65597" y="6216"/>
                    <a:pt x="65597" y="6216"/>
                  </a:cubicBezTo>
                  <a:lnTo>
                    <a:pt x="65597" y="6216"/>
                  </a:lnTo>
                  <a:cubicBezTo>
                    <a:pt x="66037" y="5923"/>
                    <a:pt x="66472" y="5626"/>
                    <a:pt x="66906" y="5329"/>
                  </a:cubicBezTo>
                  <a:cubicBezTo>
                    <a:pt x="67120" y="5181"/>
                    <a:pt x="67333" y="5031"/>
                    <a:pt x="67548" y="4881"/>
                  </a:cubicBezTo>
                  <a:cubicBezTo>
                    <a:pt x="67731" y="4757"/>
                    <a:pt x="67908" y="4626"/>
                    <a:pt x="68088" y="4494"/>
                  </a:cubicBezTo>
                  <a:cubicBezTo>
                    <a:pt x="68210" y="4402"/>
                    <a:pt x="68334" y="4309"/>
                    <a:pt x="68450" y="4211"/>
                  </a:cubicBezTo>
                  <a:cubicBezTo>
                    <a:pt x="68493" y="4159"/>
                    <a:pt x="68537" y="4109"/>
                    <a:pt x="68580" y="4054"/>
                  </a:cubicBezTo>
                  <a:cubicBezTo>
                    <a:pt x="68608" y="4010"/>
                    <a:pt x="68626" y="3962"/>
                    <a:pt x="68637" y="3912"/>
                  </a:cubicBezTo>
                  <a:cubicBezTo>
                    <a:pt x="68677" y="3768"/>
                    <a:pt x="68656" y="3624"/>
                    <a:pt x="68553" y="3509"/>
                  </a:cubicBezTo>
                  <a:cubicBezTo>
                    <a:pt x="68548" y="3503"/>
                    <a:pt x="68543" y="3498"/>
                    <a:pt x="68539" y="3492"/>
                  </a:cubicBezTo>
                  <a:cubicBezTo>
                    <a:pt x="68810" y="3310"/>
                    <a:pt x="69081" y="3132"/>
                    <a:pt x="69339" y="2935"/>
                  </a:cubicBezTo>
                  <a:cubicBezTo>
                    <a:pt x="69470" y="2834"/>
                    <a:pt x="69503" y="2640"/>
                    <a:pt x="69450" y="2490"/>
                  </a:cubicBezTo>
                  <a:lnTo>
                    <a:pt x="69483" y="2470"/>
                  </a:lnTo>
                  <a:cubicBezTo>
                    <a:pt x="69743" y="2324"/>
                    <a:pt x="70011" y="2211"/>
                    <a:pt x="70286" y="2103"/>
                  </a:cubicBezTo>
                  <a:cubicBezTo>
                    <a:pt x="70476" y="2031"/>
                    <a:pt x="70549" y="1790"/>
                    <a:pt x="70491" y="1607"/>
                  </a:cubicBezTo>
                  <a:cubicBezTo>
                    <a:pt x="70751" y="1417"/>
                    <a:pt x="71011" y="1226"/>
                    <a:pt x="71265" y="1028"/>
                  </a:cubicBezTo>
                  <a:lnTo>
                    <a:pt x="71294" y="1007"/>
                  </a:lnTo>
                  <a:cubicBezTo>
                    <a:pt x="71346" y="976"/>
                    <a:pt x="71391" y="935"/>
                    <a:pt x="71432" y="890"/>
                  </a:cubicBezTo>
                  <a:cubicBezTo>
                    <a:pt x="71435" y="887"/>
                    <a:pt x="71440" y="882"/>
                    <a:pt x="71445" y="879"/>
                  </a:cubicBezTo>
                  <a:cubicBezTo>
                    <a:pt x="71553" y="790"/>
                    <a:pt x="71601" y="630"/>
                    <a:pt x="71572" y="495"/>
                  </a:cubicBezTo>
                  <a:cubicBezTo>
                    <a:pt x="71570" y="486"/>
                    <a:pt x="71567" y="476"/>
                    <a:pt x="71565" y="466"/>
                  </a:cubicBezTo>
                  <a:cubicBezTo>
                    <a:pt x="71573" y="384"/>
                    <a:pt x="71559" y="301"/>
                    <a:pt x="71523" y="228"/>
                  </a:cubicBezTo>
                  <a:cubicBezTo>
                    <a:pt x="71454" y="88"/>
                    <a:pt x="71312" y="1"/>
                    <a:pt x="7115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41"/>
            <p:cNvSpPr/>
            <p:nvPr/>
          </p:nvSpPr>
          <p:spPr>
            <a:xfrm>
              <a:off x="693925" y="4121275"/>
              <a:ext cx="91900" cy="80200"/>
            </a:xfrm>
            <a:custGeom>
              <a:avLst/>
              <a:gdLst/>
              <a:ahLst/>
              <a:cxnLst/>
              <a:rect l="l" t="t" r="r" b="b"/>
              <a:pathLst>
                <a:path w="3676" h="3208" extrusionOk="0">
                  <a:moveTo>
                    <a:pt x="3249" y="1"/>
                  </a:moveTo>
                  <a:cubicBezTo>
                    <a:pt x="3132" y="3"/>
                    <a:pt x="3046" y="57"/>
                    <a:pt x="2960" y="134"/>
                  </a:cubicBezTo>
                  <a:cubicBezTo>
                    <a:pt x="2853" y="230"/>
                    <a:pt x="2745" y="328"/>
                    <a:pt x="2637" y="425"/>
                  </a:cubicBezTo>
                  <a:cubicBezTo>
                    <a:pt x="2637" y="424"/>
                    <a:pt x="2637" y="424"/>
                    <a:pt x="2637" y="422"/>
                  </a:cubicBezTo>
                  <a:cubicBezTo>
                    <a:pt x="2606" y="316"/>
                    <a:pt x="2534" y="228"/>
                    <a:pt x="2437" y="176"/>
                  </a:cubicBezTo>
                  <a:cubicBezTo>
                    <a:pt x="2382" y="147"/>
                    <a:pt x="2309" y="128"/>
                    <a:pt x="2240" y="128"/>
                  </a:cubicBezTo>
                  <a:cubicBezTo>
                    <a:pt x="2201" y="128"/>
                    <a:pt x="2163" y="134"/>
                    <a:pt x="2130" y="148"/>
                  </a:cubicBezTo>
                  <a:cubicBezTo>
                    <a:pt x="1756" y="305"/>
                    <a:pt x="1377" y="447"/>
                    <a:pt x="1017" y="626"/>
                  </a:cubicBezTo>
                  <a:cubicBezTo>
                    <a:pt x="647" y="807"/>
                    <a:pt x="298" y="1061"/>
                    <a:pt x="108" y="1434"/>
                  </a:cubicBezTo>
                  <a:cubicBezTo>
                    <a:pt x="36" y="1576"/>
                    <a:pt x="0" y="1734"/>
                    <a:pt x="5" y="1894"/>
                  </a:cubicBezTo>
                  <a:cubicBezTo>
                    <a:pt x="5" y="1986"/>
                    <a:pt x="35" y="2082"/>
                    <a:pt x="51" y="2171"/>
                  </a:cubicBezTo>
                  <a:cubicBezTo>
                    <a:pt x="72" y="2268"/>
                    <a:pt x="132" y="2364"/>
                    <a:pt x="176" y="2453"/>
                  </a:cubicBezTo>
                  <a:cubicBezTo>
                    <a:pt x="240" y="2584"/>
                    <a:pt x="354" y="2711"/>
                    <a:pt x="453" y="2819"/>
                  </a:cubicBezTo>
                  <a:cubicBezTo>
                    <a:pt x="539" y="2915"/>
                    <a:pt x="636" y="2999"/>
                    <a:pt x="744" y="3068"/>
                  </a:cubicBezTo>
                  <a:cubicBezTo>
                    <a:pt x="885" y="3158"/>
                    <a:pt x="1049" y="3208"/>
                    <a:pt x="1212" y="3208"/>
                  </a:cubicBezTo>
                  <a:cubicBezTo>
                    <a:pt x="1341" y="3208"/>
                    <a:pt x="1470" y="3177"/>
                    <a:pt x="1586" y="3110"/>
                  </a:cubicBezTo>
                  <a:cubicBezTo>
                    <a:pt x="1638" y="3081"/>
                    <a:pt x="1687" y="3046"/>
                    <a:pt x="1730" y="3007"/>
                  </a:cubicBezTo>
                  <a:cubicBezTo>
                    <a:pt x="1751" y="3008"/>
                    <a:pt x="1772" y="3008"/>
                    <a:pt x="1792" y="3008"/>
                  </a:cubicBezTo>
                  <a:cubicBezTo>
                    <a:pt x="1870" y="3008"/>
                    <a:pt x="1947" y="3004"/>
                    <a:pt x="2025" y="2996"/>
                  </a:cubicBezTo>
                  <a:cubicBezTo>
                    <a:pt x="2257" y="2973"/>
                    <a:pt x="2462" y="2852"/>
                    <a:pt x="2637" y="2705"/>
                  </a:cubicBezTo>
                  <a:cubicBezTo>
                    <a:pt x="2720" y="2631"/>
                    <a:pt x="2795" y="2553"/>
                    <a:pt x="2862" y="2465"/>
                  </a:cubicBezTo>
                  <a:cubicBezTo>
                    <a:pt x="2927" y="2389"/>
                    <a:pt x="2983" y="2306"/>
                    <a:pt x="3032" y="2216"/>
                  </a:cubicBezTo>
                  <a:lnTo>
                    <a:pt x="3060" y="2171"/>
                  </a:lnTo>
                  <a:cubicBezTo>
                    <a:pt x="3080" y="2137"/>
                    <a:pt x="3097" y="2099"/>
                    <a:pt x="3113" y="2061"/>
                  </a:cubicBezTo>
                  <a:cubicBezTo>
                    <a:pt x="3143" y="1996"/>
                    <a:pt x="3171" y="1928"/>
                    <a:pt x="3199" y="1861"/>
                  </a:cubicBezTo>
                  <a:cubicBezTo>
                    <a:pt x="3263" y="1704"/>
                    <a:pt x="3318" y="1543"/>
                    <a:pt x="3363" y="1379"/>
                  </a:cubicBezTo>
                  <a:cubicBezTo>
                    <a:pt x="3373" y="1333"/>
                    <a:pt x="3381" y="1288"/>
                    <a:pt x="3384" y="1243"/>
                  </a:cubicBezTo>
                  <a:lnTo>
                    <a:pt x="3393" y="1136"/>
                  </a:lnTo>
                  <a:cubicBezTo>
                    <a:pt x="3387" y="1080"/>
                    <a:pt x="3378" y="1022"/>
                    <a:pt x="3365" y="964"/>
                  </a:cubicBezTo>
                  <a:cubicBezTo>
                    <a:pt x="3357" y="940"/>
                    <a:pt x="3348" y="917"/>
                    <a:pt x="3337" y="895"/>
                  </a:cubicBezTo>
                  <a:cubicBezTo>
                    <a:pt x="3412" y="825"/>
                    <a:pt x="3487" y="754"/>
                    <a:pt x="3564" y="687"/>
                  </a:cubicBezTo>
                  <a:cubicBezTo>
                    <a:pt x="3639" y="619"/>
                    <a:pt x="3675" y="494"/>
                    <a:pt x="3672" y="396"/>
                  </a:cubicBezTo>
                  <a:cubicBezTo>
                    <a:pt x="3663" y="176"/>
                    <a:pt x="3482" y="3"/>
                    <a:pt x="326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41"/>
            <p:cNvSpPr/>
            <p:nvPr/>
          </p:nvSpPr>
          <p:spPr>
            <a:xfrm>
              <a:off x="4578925" y="3560475"/>
              <a:ext cx="217050" cy="106250"/>
            </a:xfrm>
            <a:custGeom>
              <a:avLst/>
              <a:gdLst/>
              <a:ahLst/>
              <a:cxnLst/>
              <a:rect l="l" t="t" r="r" b="b"/>
              <a:pathLst>
                <a:path w="8682" h="4250" extrusionOk="0">
                  <a:moveTo>
                    <a:pt x="806" y="625"/>
                  </a:moveTo>
                  <a:lnTo>
                    <a:pt x="806" y="625"/>
                  </a:lnTo>
                  <a:cubicBezTo>
                    <a:pt x="805" y="626"/>
                    <a:pt x="803" y="626"/>
                    <a:pt x="802" y="627"/>
                  </a:cubicBezTo>
                  <a:lnTo>
                    <a:pt x="802" y="627"/>
                  </a:lnTo>
                  <a:cubicBezTo>
                    <a:pt x="803" y="626"/>
                    <a:pt x="804" y="625"/>
                    <a:pt x="806" y="625"/>
                  </a:cubicBezTo>
                  <a:close/>
                  <a:moveTo>
                    <a:pt x="4162" y="2012"/>
                  </a:moveTo>
                  <a:lnTo>
                    <a:pt x="4162" y="2012"/>
                  </a:lnTo>
                  <a:cubicBezTo>
                    <a:pt x="4172" y="2018"/>
                    <a:pt x="4180" y="2024"/>
                    <a:pt x="4188" y="2031"/>
                  </a:cubicBezTo>
                  <a:cubicBezTo>
                    <a:pt x="4178" y="2024"/>
                    <a:pt x="4170" y="2018"/>
                    <a:pt x="4162" y="2012"/>
                  </a:cubicBezTo>
                  <a:close/>
                  <a:moveTo>
                    <a:pt x="867" y="2378"/>
                  </a:moveTo>
                  <a:lnTo>
                    <a:pt x="867" y="2378"/>
                  </a:lnTo>
                  <a:cubicBezTo>
                    <a:pt x="869" y="2380"/>
                    <a:pt x="870" y="2381"/>
                    <a:pt x="872" y="2382"/>
                  </a:cubicBezTo>
                  <a:lnTo>
                    <a:pt x="872" y="2382"/>
                  </a:lnTo>
                  <a:lnTo>
                    <a:pt x="867" y="2378"/>
                  </a:lnTo>
                  <a:close/>
                  <a:moveTo>
                    <a:pt x="2277" y="0"/>
                  </a:moveTo>
                  <a:cubicBezTo>
                    <a:pt x="2019" y="0"/>
                    <a:pt x="1780" y="86"/>
                    <a:pt x="1543" y="185"/>
                  </a:cubicBezTo>
                  <a:cubicBezTo>
                    <a:pt x="1379" y="255"/>
                    <a:pt x="1219" y="341"/>
                    <a:pt x="1070" y="442"/>
                  </a:cubicBezTo>
                  <a:cubicBezTo>
                    <a:pt x="1061" y="446"/>
                    <a:pt x="1051" y="451"/>
                    <a:pt x="1041" y="456"/>
                  </a:cubicBezTo>
                  <a:cubicBezTo>
                    <a:pt x="1004" y="476"/>
                    <a:pt x="970" y="501"/>
                    <a:pt x="939" y="531"/>
                  </a:cubicBezTo>
                  <a:cubicBezTo>
                    <a:pt x="892" y="562"/>
                    <a:pt x="845" y="597"/>
                    <a:pt x="798" y="629"/>
                  </a:cubicBezTo>
                  <a:cubicBezTo>
                    <a:pt x="799" y="629"/>
                    <a:pt x="799" y="629"/>
                    <a:pt x="800" y="629"/>
                  </a:cubicBezTo>
                  <a:lnTo>
                    <a:pt x="800" y="629"/>
                  </a:lnTo>
                  <a:cubicBezTo>
                    <a:pt x="648" y="740"/>
                    <a:pt x="497" y="836"/>
                    <a:pt x="391" y="993"/>
                  </a:cubicBezTo>
                  <a:cubicBezTo>
                    <a:pt x="341" y="1066"/>
                    <a:pt x="306" y="1151"/>
                    <a:pt x="291" y="1238"/>
                  </a:cubicBezTo>
                  <a:cubicBezTo>
                    <a:pt x="286" y="1282"/>
                    <a:pt x="281" y="1326"/>
                    <a:pt x="275" y="1370"/>
                  </a:cubicBezTo>
                  <a:cubicBezTo>
                    <a:pt x="195" y="1384"/>
                    <a:pt x="125" y="1431"/>
                    <a:pt x="81" y="1500"/>
                  </a:cubicBezTo>
                  <a:cubicBezTo>
                    <a:pt x="1" y="1638"/>
                    <a:pt x="54" y="1791"/>
                    <a:pt x="179" y="1877"/>
                  </a:cubicBezTo>
                  <a:cubicBezTo>
                    <a:pt x="408" y="2041"/>
                    <a:pt x="637" y="2200"/>
                    <a:pt x="859" y="2372"/>
                  </a:cubicBezTo>
                  <a:lnTo>
                    <a:pt x="859" y="2372"/>
                  </a:lnTo>
                  <a:lnTo>
                    <a:pt x="867" y="2378"/>
                  </a:lnTo>
                  <a:lnTo>
                    <a:pt x="867" y="2378"/>
                  </a:lnTo>
                  <a:cubicBezTo>
                    <a:pt x="866" y="2378"/>
                    <a:pt x="866" y="2378"/>
                    <a:pt x="866" y="2377"/>
                  </a:cubicBezTo>
                  <a:lnTo>
                    <a:pt x="866" y="2377"/>
                  </a:lnTo>
                  <a:cubicBezTo>
                    <a:pt x="868" y="2379"/>
                    <a:pt x="871" y="2381"/>
                    <a:pt x="873" y="2383"/>
                  </a:cubicBezTo>
                  <a:cubicBezTo>
                    <a:pt x="873" y="2383"/>
                    <a:pt x="872" y="2383"/>
                    <a:pt x="872" y="2382"/>
                  </a:cubicBezTo>
                  <a:lnTo>
                    <a:pt x="872" y="2382"/>
                  </a:lnTo>
                  <a:lnTo>
                    <a:pt x="879" y="2388"/>
                  </a:lnTo>
                  <a:lnTo>
                    <a:pt x="879" y="2388"/>
                  </a:lnTo>
                  <a:cubicBezTo>
                    <a:pt x="884" y="2392"/>
                    <a:pt x="889" y="2396"/>
                    <a:pt x="894" y="2399"/>
                  </a:cubicBezTo>
                  <a:lnTo>
                    <a:pt x="894" y="2399"/>
                  </a:lnTo>
                  <a:lnTo>
                    <a:pt x="917" y="2417"/>
                  </a:lnTo>
                  <a:cubicBezTo>
                    <a:pt x="915" y="2416"/>
                    <a:pt x="913" y="2414"/>
                    <a:pt x="912" y="2413"/>
                  </a:cubicBezTo>
                  <a:lnTo>
                    <a:pt x="912" y="2413"/>
                  </a:lnTo>
                  <a:cubicBezTo>
                    <a:pt x="914" y="2415"/>
                    <a:pt x="917" y="2417"/>
                    <a:pt x="920" y="2419"/>
                  </a:cubicBezTo>
                  <a:cubicBezTo>
                    <a:pt x="920" y="2419"/>
                    <a:pt x="918" y="2419"/>
                    <a:pt x="917" y="2417"/>
                  </a:cubicBezTo>
                  <a:lnTo>
                    <a:pt x="917" y="2417"/>
                  </a:lnTo>
                  <a:cubicBezTo>
                    <a:pt x="918" y="2419"/>
                    <a:pt x="918" y="2419"/>
                    <a:pt x="920" y="2421"/>
                  </a:cubicBezTo>
                  <a:cubicBezTo>
                    <a:pt x="1233" y="2668"/>
                    <a:pt x="1551" y="2901"/>
                    <a:pt x="1883" y="3127"/>
                  </a:cubicBezTo>
                  <a:cubicBezTo>
                    <a:pt x="2205" y="3344"/>
                    <a:pt x="2550" y="3531"/>
                    <a:pt x="2910" y="3681"/>
                  </a:cubicBezTo>
                  <a:cubicBezTo>
                    <a:pt x="3226" y="3816"/>
                    <a:pt x="3564" y="3906"/>
                    <a:pt x="3896" y="3991"/>
                  </a:cubicBezTo>
                  <a:cubicBezTo>
                    <a:pt x="4245" y="4080"/>
                    <a:pt x="4596" y="4132"/>
                    <a:pt x="4950" y="4183"/>
                  </a:cubicBezTo>
                  <a:cubicBezTo>
                    <a:pt x="5219" y="4223"/>
                    <a:pt x="5486" y="4250"/>
                    <a:pt x="5754" y="4250"/>
                  </a:cubicBezTo>
                  <a:cubicBezTo>
                    <a:pt x="5881" y="4250"/>
                    <a:pt x="6008" y="4244"/>
                    <a:pt x="6135" y="4230"/>
                  </a:cubicBezTo>
                  <a:cubicBezTo>
                    <a:pt x="6359" y="4207"/>
                    <a:pt x="6583" y="4174"/>
                    <a:pt x="6804" y="4141"/>
                  </a:cubicBezTo>
                  <a:cubicBezTo>
                    <a:pt x="6974" y="4119"/>
                    <a:pt x="7151" y="4101"/>
                    <a:pt x="7324" y="4072"/>
                  </a:cubicBezTo>
                  <a:cubicBezTo>
                    <a:pt x="7591" y="4027"/>
                    <a:pt x="7895" y="3969"/>
                    <a:pt x="8124" y="3822"/>
                  </a:cubicBezTo>
                  <a:cubicBezTo>
                    <a:pt x="8369" y="3668"/>
                    <a:pt x="8546" y="3426"/>
                    <a:pt x="8617" y="3145"/>
                  </a:cubicBezTo>
                  <a:cubicBezTo>
                    <a:pt x="8656" y="2998"/>
                    <a:pt x="8664" y="2845"/>
                    <a:pt x="8672" y="2695"/>
                  </a:cubicBezTo>
                  <a:cubicBezTo>
                    <a:pt x="8681" y="2424"/>
                    <a:pt x="8620" y="2154"/>
                    <a:pt x="8495" y="1912"/>
                  </a:cubicBezTo>
                  <a:cubicBezTo>
                    <a:pt x="8402" y="1727"/>
                    <a:pt x="8241" y="1577"/>
                    <a:pt x="8086" y="1442"/>
                  </a:cubicBezTo>
                  <a:cubicBezTo>
                    <a:pt x="7972" y="1345"/>
                    <a:pt x="7851" y="1256"/>
                    <a:pt x="7726" y="1174"/>
                  </a:cubicBezTo>
                  <a:cubicBezTo>
                    <a:pt x="7518" y="1040"/>
                    <a:pt x="7266" y="960"/>
                    <a:pt x="7026" y="913"/>
                  </a:cubicBezTo>
                  <a:cubicBezTo>
                    <a:pt x="6820" y="873"/>
                    <a:pt x="6609" y="849"/>
                    <a:pt x="6399" y="849"/>
                  </a:cubicBezTo>
                  <a:cubicBezTo>
                    <a:pt x="6316" y="849"/>
                    <a:pt x="6233" y="853"/>
                    <a:pt x="6151" y="861"/>
                  </a:cubicBezTo>
                  <a:cubicBezTo>
                    <a:pt x="5886" y="892"/>
                    <a:pt x="5623" y="938"/>
                    <a:pt x="5362" y="996"/>
                  </a:cubicBezTo>
                  <a:cubicBezTo>
                    <a:pt x="5116" y="1047"/>
                    <a:pt x="4839" y="1101"/>
                    <a:pt x="4627" y="1242"/>
                  </a:cubicBezTo>
                  <a:cubicBezTo>
                    <a:pt x="4463" y="1357"/>
                    <a:pt x="4313" y="1495"/>
                    <a:pt x="4184" y="1650"/>
                  </a:cubicBezTo>
                  <a:cubicBezTo>
                    <a:pt x="4137" y="1707"/>
                    <a:pt x="4092" y="1761"/>
                    <a:pt x="4043" y="1815"/>
                  </a:cubicBezTo>
                  <a:cubicBezTo>
                    <a:pt x="3917" y="1580"/>
                    <a:pt x="3820" y="1331"/>
                    <a:pt x="3708" y="1088"/>
                  </a:cubicBezTo>
                  <a:cubicBezTo>
                    <a:pt x="3607" y="863"/>
                    <a:pt x="3480" y="650"/>
                    <a:pt x="3330" y="456"/>
                  </a:cubicBezTo>
                  <a:cubicBezTo>
                    <a:pt x="3236" y="338"/>
                    <a:pt x="3095" y="246"/>
                    <a:pt x="2968" y="169"/>
                  </a:cubicBezTo>
                  <a:cubicBezTo>
                    <a:pt x="2772" y="47"/>
                    <a:pt x="2556" y="5"/>
                    <a:pt x="2329" y="0"/>
                  </a:cubicBezTo>
                  <a:close/>
                </a:path>
              </a:pathLst>
            </a:custGeom>
            <a:solidFill>
              <a:srgbClr val="FB94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41"/>
            <p:cNvSpPr/>
            <p:nvPr/>
          </p:nvSpPr>
          <p:spPr>
            <a:xfrm>
              <a:off x="4321500" y="4161850"/>
              <a:ext cx="100" cy="200"/>
            </a:xfrm>
            <a:custGeom>
              <a:avLst/>
              <a:gdLst/>
              <a:ahLst/>
              <a:cxnLst/>
              <a:rect l="l" t="t" r="r" b="b"/>
              <a:pathLst>
                <a:path w="4" h="8" extrusionOk="0">
                  <a:moveTo>
                    <a:pt x="0" y="0"/>
                  </a:moveTo>
                  <a:cubicBezTo>
                    <a:pt x="0" y="2"/>
                    <a:pt x="0" y="3"/>
                    <a:pt x="2" y="5"/>
                  </a:cubicBezTo>
                  <a:cubicBezTo>
                    <a:pt x="2" y="5"/>
                    <a:pt x="2" y="5"/>
                    <a:pt x="2" y="5"/>
                  </a:cubicBezTo>
                  <a:lnTo>
                    <a:pt x="2" y="5"/>
                  </a:lnTo>
                  <a:cubicBezTo>
                    <a:pt x="2" y="4"/>
                    <a:pt x="1" y="2"/>
                    <a:pt x="0" y="0"/>
                  </a:cubicBezTo>
                  <a:close/>
                  <a:moveTo>
                    <a:pt x="2" y="5"/>
                  </a:moveTo>
                  <a:cubicBezTo>
                    <a:pt x="3" y="6"/>
                    <a:pt x="3" y="7"/>
                    <a:pt x="4" y="8"/>
                  </a:cubicBezTo>
                  <a:cubicBezTo>
                    <a:pt x="4" y="7"/>
                    <a:pt x="3" y="6"/>
                    <a:pt x="2" y="5"/>
                  </a:cubicBezTo>
                  <a:close/>
                </a:path>
              </a:pathLst>
            </a:custGeom>
            <a:solidFill>
              <a:srgbClr val="EED0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1"/>
            <p:cNvSpPr/>
            <p:nvPr/>
          </p:nvSpPr>
          <p:spPr>
            <a:xfrm>
              <a:off x="4321575" y="4162000"/>
              <a:ext cx="100" cy="100"/>
            </a:xfrm>
            <a:custGeom>
              <a:avLst/>
              <a:gdLst/>
              <a:ahLst/>
              <a:cxnLst/>
              <a:rect l="l" t="t" r="r" b="b"/>
              <a:pathLst>
                <a:path w="4" h="4" extrusionOk="0">
                  <a:moveTo>
                    <a:pt x="1" y="0"/>
                  </a:moveTo>
                  <a:cubicBezTo>
                    <a:pt x="1" y="2"/>
                    <a:pt x="1" y="3"/>
                    <a:pt x="4" y="3"/>
                  </a:cubicBezTo>
                  <a:lnTo>
                    <a:pt x="1" y="0"/>
                  </a:lnTo>
                  <a:close/>
                </a:path>
              </a:pathLst>
            </a:custGeom>
            <a:solidFill>
              <a:srgbClr val="EED0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41"/>
            <p:cNvSpPr/>
            <p:nvPr/>
          </p:nvSpPr>
          <p:spPr>
            <a:xfrm>
              <a:off x="4322800" y="4163525"/>
              <a:ext cx="100" cy="100"/>
            </a:xfrm>
            <a:custGeom>
              <a:avLst/>
              <a:gdLst/>
              <a:ahLst/>
              <a:cxnLst/>
              <a:rect l="l" t="t" r="r" b="b"/>
              <a:pathLst>
                <a:path w="4" h="4" extrusionOk="0">
                  <a:moveTo>
                    <a:pt x="0" y="0"/>
                  </a:moveTo>
                  <a:cubicBezTo>
                    <a:pt x="0" y="2"/>
                    <a:pt x="2" y="2"/>
                    <a:pt x="3" y="3"/>
                  </a:cubicBezTo>
                  <a:cubicBezTo>
                    <a:pt x="2" y="2"/>
                    <a:pt x="0" y="0"/>
                    <a:pt x="0" y="0"/>
                  </a:cubicBezTo>
                  <a:close/>
                </a:path>
              </a:pathLst>
            </a:custGeom>
            <a:solidFill>
              <a:srgbClr val="EED0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41"/>
            <p:cNvSpPr/>
            <p:nvPr/>
          </p:nvSpPr>
          <p:spPr>
            <a:xfrm>
              <a:off x="5128150" y="3937400"/>
              <a:ext cx="135175" cy="286225"/>
            </a:xfrm>
            <a:custGeom>
              <a:avLst/>
              <a:gdLst/>
              <a:ahLst/>
              <a:cxnLst/>
              <a:rect l="l" t="t" r="r" b="b"/>
              <a:pathLst>
                <a:path w="5407" h="11449" extrusionOk="0">
                  <a:moveTo>
                    <a:pt x="2333" y="1355"/>
                  </a:moveTo>
                  <a:cubicBezTo>
                    <a:pt x="2330" y="1356"/>
                    <a:pt x="2328" y="1358"/>
                    <a:pt x="2328" y="1361"/>
                  </a:cubicBezTo>
                  <a:lnTo>
                    <a:pt x="2328" y="1361"/>
                  </a:lnTo>
                  <a:cubicBezTo>
                    <a:pt x="2330" y="1359"/>
                    <a:pt x="2331" y="1357"/>
                    <a:pt x="2333" y="1355"/>
                  </a:cubicBezTo>
                  <a:close/>
                  <a:moveTo>
                    <a:pt x="2270" y="1431"/>
                  </a:moveTo>
                  <a:cubicBezTo>
                    <a:pt x="2261" y="1441"/>
                    <a:pt x="2252" y="1452"/>
                    <a:pt x="2244" y="1463"/>
                  </a:cubicBezTo>
                  <a:cubicBezTo>
                    <a:pt x="2253" y="1452"/>
                    <a:pt x="2262" y="1442"/>
                    <a:pt x="2270" y="1431"/>
                  </a:cubicBezTo>
                  <a:close/>
                  <a:moveTo>
                    <a:pt x="2389" y="4375"/>
                  </a:moveTo>
                  <a:cubicBezTo>
                    <a:pt x="2385" y="4387"/>
                    <a:pt x="2378" y="4400"/>
                    <a:pt x="2372" y="4413"/>
                  </a:cubicBezTo>
                  <a:cubicBezTo>
                    <a:pt x="2378" y="4400"/>
                    <a:pt x="2385" y="4389"/>
                    <a:pt x="2389" y="4375"/>
                  </a:cubicBezTo>
                  <a:close/>
                  <a:moveTo>
                    <a:pt x="1361" y="4707"/>
                  </a:moveTo>
                  <a:cubicBezTo>
                    <a:pt x="1361" y="4708"/>
                    <a:pt x="1361" y="4710"/>
                    <a:pt x="1359" y="4710"/>
                  </a:cubicBezTo>
                  <a:cubicBezTo>
                    <a:pt x="1359" y="4708"/>
                    <a:pt x="1359" y="4708"/>
                    <a:pt x="1359" y="4707"/>
                  </a:cubicBezTo>
                  <a:close/>
                  <a:moveTo>
                    <a:pt x="1362" y="9227"/>
                  </a:moveTo>
                  <a:lnTo>
                    <a:pt x="1362" y="9227"/>
                  </a:lnTo>
                  <a:cubicBezTo>
                    <a:pt x="1365" y="9257"/>
                    <a:pt x="1368" y="9290"/>
                    <a:pt x="1372" y="9321"/>
                  </a:cubicBezTo>
                  <a:cubicBezTo>
                    <a:pt x="1367" y="9290"/>
                    <a:pt x="1365" y="9257"/>
                    <a:pt x="1362" y="9227"/>
                  </a:cubicBezTo>
                  <a:close/>
                  <a:moveTo>
                    <a:pt x="5085" y="0"/>
                  </a:moveTo>
                  <a:cubicBezTo>
                    <a:pt x="5083" y="0"/>
                    <a:pt x="5082" y="0"/>
                    <a:pt x="5081" y="0"/>
                  </a:cubicBezTo>
                  <a:cubicBezTo>
                    <a:pt x="5032" y="2"/>
                    <a:pt x="4984" y="11"/>
                    <a:pt x="4940" y="30"/>
                  </a:cubicBezTo>
                  <a:lnTo>
                    <a:pt x="4938" y="30"/>
                  </a:lnTo>
                  <a:cubicBezTo>
                    <a:pt x="4819" y="82"/>
                    <a:pt x="4705" y="129"/>
                    <a:pt x="4594" y="199"/>
                  </a:cubicBezTo>
                  <a:cubicBezTo>
                    <a:pt x="4520" y="249"/>
                    <a:pt x="4451" y="304"/>
                    <a:pt x="4384" y="357"/>
                  </a:cubicBezTo>
                  <a:cubicBezTo>
                    <a:pt x="4295" y="239"/>
                    <a:pt x="4152" y="174"/>
                    <a:pt x="4000" y="174"/>
                  </a:cubicBezTo>
                  <a:cubicBezTo>
                    <a:pt x="3973" y="174"/>
                    <a:pt x="3945" y="176"/>
                    <a:pt x="3917" y="180"/>
                  </a:cubicBezTo>
                  <a:cubicBezTo>
                    <a:pt x="3910" y="180"/>
                    <a:pt x="3902" y="182"/>
                    <a:pt x="3894" y="184"/>
                  </a:cubicBezTo>
                  <a:cubicBezTo>
                    <a:pt x="3750" y="196"/>
                    <a:pt x="3728" y="202"/>
                    <a:pt x="3592" y="257"/>
                  </a:cubicBezTo>
                  <a:cubicBezTo>
                    <a:pt x="3510" y="285"/>
                    <a:pt x="3443" y="350"/>
                    <a:pt x="3372" y="400"/>
                  </a:cubicBezTo>
                  <a:cubicBezTo>
                    <a:pt x="3280" y="464"/>
                    <a:pt x="3191" y="534"/>
                    <a:pt x="3098" y="605"/>
                  </a:cubicBezTo>
                  <a:cubicBezTo>
                    <a:pt x="2984" y="692"/>
                    <a:pt x="2873" y="780"/>
                    <a:pt x="2767" y="879"/>
                  </a:cubicBezTo>
                  <a:cubicBezTo>
                    <a:pt x="2610" y="1029"/>
                    <a:pt x="2464" y="1190"/>
                    <a:pt x="2328" y="1361"/>
                  </a:cubicBezTo>
                  <a:cubicBezTo>
                    <a:pt x="2328" y="1361"/>
                    <a:pt x="2328" y="1361"/>
                    <a:pt x="2328" y="1361"/>
                  </a:cubicBezTo>
                  <a:lnTo>
                    <a:pt x="2328" y="1361"/>
                  </a:lnTo>
                  <a:cubicBezTo>
                    <a:pt x="2325" y="1364"/>
                    <a:pt x="2321" y="1368"/>
                    <a:pt x="2317" y="1372"/>
                  </a:cubicBezTo>
                  <a:cubicBezTo>
                    <a:pt x="2302" y="1392"/>
                    <a:pt x="2286" y="1412"/>
                    <a:pt x="2270" y="1431"/>
                  </a:cubicBezTo>
                  <a:lnTo>
                    <a:pt x="2270" y="1431"/>
                  </a:lnTo>
                  <a:cubicBezTo>
                    <a:pt x="2274" y="1427"/>
                    <a:pt x="2278" y="1423"/>
                    <a:pt x="2281" y="1419"/>
                  </a:cubicBezTo>
                  <a:lnTo>
                    <a:pt x="2281" y="1419"/>
                  </a:lnTo>
                  <a:cubicBezTo>
                    <a:pt x="2017" y="1743"/>
                    <a:pt x="1769" y="2083"/>
                    <a:pt x="1517" y="2421"/>
                  </a:cubicBezTo>
                  <a:cubicBezTo>
                    <a:pt x="1295" y="2718"/>
                    <a:pt x="1087" y="3038"/>
                    <a:pt x="924" y="3376"/>
                  </a:cubicBezTo>
                  <a:cubicBezTo>
                    <a:pt x="742" y="3752"/>
                    <a:pt x="576" y="4135"/>
                    <a:pt x="424" y="4528"/>
                  </a:cubicBezTo>
                  <a:cubicBezTo>
                    <a:pt x="365" y="4688"/>
                    <a:pt x="330" y="4857"/>
                    <a:pt x="291" y="5025"/>
                  </a:cubicBezTo>
                  <a:cubicBezTo>
                    <a:pt x="246" y="5225"/>
                    <a:pt x="202" y="5426"/>
                    <a:pt x="164" y="5631"/>
                  </a:cubicBezTo>
                  <a:cubicBezTo>
                    <a:pt x="86" y="6056"/>
                    <a:pt x="20" y="6481"/>
                    <a:pt x="11" y="6911"/>
                  </a:cubicBezTo>
                  <a:cubicBezTo>
                    <a:pt x="0" y="7279"/>
                    <a:pt x="14" y="7646"/>
                    <a:pt x="30" y="8012"/>
                  </a:cubicBezTo>
                  <a:cubicBezTo>
                    <a:pt x="45" y="8410"/>
                    <a:pt x="88" y="8804"/>
                    <a:pt x="158" y="9196"/>
                  </a:cubicBezTo>
                  <a:cubicBezTo>
                    <a:pt x="225" y="9578"/>
                    <a:pt x="308" y="9963"/>
                    <a:pt x="438" y="10334"/>
                  </a:cubicBezTo>
                  <a:cubicBezTo>
                    <a:pt x="484" y="10456"/>
                    <a:pt x="531" y="10577"/>
                    <a:pt x="586" y="10696"/>
                  </a:cubicBezTo>
                  <a:cubicBezTo>
                    <a:pt x="695" y="10929"/>
                    <a:pt x="822" y="11181"/>
                    <a:pt x="1035" y="11334"/>
                  </a:cubicBezTo>
                  <a:cubicBezTo>
                    <a:pt x="1132" y="11400"/>
                    <a:pt x="1253" y="11449"/>
                    <a:pt x="1373" y="11449"/>
                  </a:cubicBezTo>
                  <a:cubicBezTo>
                    <a:pt x="1377" y="11449"/>
                    <a:pt x="1380" y="11449"/>
                    <a:pt x="1384" y="11449"/>
                  </a:cubicBezTo>
                  <a:cubicBezTo>
                    <a:pt x="1589" y="11449"/>
                    <a:pt x="1772" y="11316"/>
                    <a:pt x="1833" y="11120"/>
                  </a:cubicBezTo>
                  <a:cubicBezTo>
                    <a:pt x="1891" y="10929"/>
                    <a:pt x="1799" y="10755"/>
                    <a:pt x="1732" y="10584"/>
                  </a:cubicBezTo>
                  <a:cubicBezTo>
                    <a:pt x="1699" y="10497"/>
                    <a:pt x="1655" y="10414"/>
                    <a:pt x="1617" y="10329"/>
                  </a:cubicBezTo>
                  <a:cubicBezTo>
                    <a:pt x="1559" y="10166"/>
                    <a:pt x="1522" y="9996"/>
                    <a:pt x="1480" y="9823"/>
                  </a:cubicBezTo>
                  <a:cubicBezTo>
                    <a:pt x="1431" y="9625"/>
                    <a:pt x="1392" y="9424"/>
                    <a:pt x="1362" y="9221"/>
                  </a:cubicBezTo>
                  <a:cubicBezTo>
                    <a:pt x="1336" y="8906"/>
                    <a:pt x="1326" y="8587"/>
                    <a:pt x="1317" y="8269"/>
                  </a:cubicBezTo>
                  <a:cubicBezTo>
                    <a:pt x="1312" y="7971"/>
                    <a:pt x="1332" y="7675"/>
                    <a:pt x="1378" y="7381"/>
                  </a:cubicBezTo>
                  <a:cubicBezTo>
                    <a:pt x="1425" y="7112"/>
                    <a:pt x="1484" y="6844"/>
                    <a:pt x="1550" y="6579"/>
                  </a:cubicBezTo>
                  <a:cubicBezTo>
                    <a:pt x="1611" y="6330"/>
                    <a:pt x="1700" y="6088"/>
                    <a:pt x="1786" y="5845"/>
                  </a:cubicBezTo>
                  <a:cubicBezTo>
                    <a:pt x="1957" y="5361"/>
                    <a:pt x="2162" y="4890"/>
                    <a:pt x="2367" y="4419"/>
                  </a:cubicBezTo>
                  <a:cubicBezTo>
                    <a:pt x="2630" y="3846"/>
                    <a:pt x="2959" y="3312"/>
                    <a:pt x="3297" y="2780"/>
                  </a:cubicBezTo>
                  <a:cubicBezTo>
                    <a:pt x="3459" y="2521"/>
                    <a:pt x="3617" y="2263"/>
                    <a:pt x="3786" y="2011"/>
                  </a:cubicBezTo>
                  <a:cubicBezTo>
                    <a:pt x="3958" y="1746"/>
                    <a:pt x="4151" y="1494"/>
                    <a:pt x="4346" y="1245"/>
                  </a:cubicBezTo>
                  <a:cubicBezTo>
                    <a:pt x="4517" y="1049"/>
                    <a:pt x="4694" y="865"/>
                    <a:pt x="4896" y="705"/>
                  </a:cubicBezTo>
                  <a:cubicBezTo>
                    <a:pt x="4998" y="639"/>
                    <a:pt x="5104" y="595"/>
                    <a:pt x="5217" y="548"/>
                  </a:cubicBezTo>
                  <a:cubicBezTo>
                    <a:pt x="5364" y="487"/>
                    <a:pt x="5406" y="284"/>
                    <a:pt x="5334" y="152"/>
                  </a:cubicBezTo>
                  <a:cubicBezTo>
                    <a:pt x="5286" y="58"/>
                    <a:pt x="5190" y="0"/>
                    <a:pt x="5085"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1"/>
            <p:cNvSpPr/>
            <p:nvPr/>
          </p:nvSpPr>
          <p:spPr>
            <a:xfrm>
              <a:off x="5140925" y="3940150"/>
              <a:ext cx="125750" cy="281275"/>
            </a:xfrm>
            <a:custGeom>
              <a:avLst/>
              <a:gdLst/>
              <a:ahLst/>
              <a:cxnLst/>
              <a:rect l="l" t="t" r="r" b="b"/>
              <a:pathLst>
                <a:path w="5030" h="11251" extrusionOk="0">
                  <a:moveTo>
                    <a:pt x="1517" y="4827"/>
                  </a:moveTo>
                  <a:cubicBezTo>
                    <a:pt x="1515" y="4831"/>
                    <a:pt x="1513" y="4834"/>
                    <a:pt x="1512" y="4838"/>
                  </a:cubicBezTo>
                  <a:lnTo>
                    <a:pt x="1512" y="4838"/>
                  </a:lnTo>
                  <a:cubicBezTo>
                    <a:pt x="1513" y="4835"/>
                    <a:pt x="1515" y="4831"/>
                    <a:pt x="1517" y="4827"/>
                  </a:cubicBezTo>
                  <a:close/>
                  <a:moveTo>
                    <a:pt x="577" y="9235"/>
                  </a:moveTo>
                  <a:cubicBezTo>
                    <a:pt x="579" y="9253"/>
                    <a:pt x="582" y="9271"/>
                    <a:pt x="582" y="9289"/>
                  </a:cubicBezTo>
                  <a:cubicBezTo>
                    <a:pt x="579" y="9271"/>
                    <a:pt x="579" y="9252"/>
                    <a:pt x="577" y="9235"/>
                  </a:cubicBezTo>
                  <a:close/>
                  <a:moveTo>
                    <a:pt x="4803" y="0"/>
                  </a:moveTo>
                  <a:cubicBezTo>
                    <a:pt x="4750" y="2"/>
                    <a:pt x="4698" y="20"/>
                    <a:pt x="4656" y="55"/>
                  </a:cubicBezTo>
                  <a:lnTo>
                    <a:pt x="4657" y="56"/>
                  </a:lnTo>
                  <a:cubicBezTo>
                    <a:pt x="4552" y="139"/>
                    <a:pt x="4444" y="217"/>
                    <a:pt x="4337" y="296"/>
                  </a:cubicBezTo>
                  <a:lnTo>
                    <a:pt x="4337" y="296"/>
                  </a:lnTo>
                  <a:cubicBezTo>
                    <a:pt x="3709" y="735"/>
                    <a:pt x="3163" y="1281"/>
                    <a:pt x="2678" y="1874"/>
                  </a:cubicBezTo>
                  <a:cubicBezTo>
                    <a:pt x="2454" y="2145"/>
                    <a:pt x="2240" y="2425"/>
                    <a:pt x="2029" y="2710"/>
                  </a:cubicBezTo>
                  <a:cubicBezTo>
                    <a:pt x="1794" y="3026"/>
                    <a:pt x="1601" y="3374"/>
                    <a:pt x="1426" y="3725"/>
                  </a:cubicBezTo>
                  <a:cubicBezTo>
                    <a:pt x="1260" y="4054"/>
                    <a:pt x="1106" y="4393"/>
                    <a:pt x="959" y="4732"/>
                  </a:cubicBezTo>
                  <a:cubicBezTo>
                    <a:pt x="817" y="5060"/>
                    <a:pt x="688" y="5397"/>
                    <a:pt x="571" y="5734"/>
                  </a:cubicBezTo>
                  <a:cubicBezTo>
                    <a:pt x="510" y="5912"/>
                    <a:pt x="453" y="6098"/>
                    <a:pt x="394" y="6280"/>
                  </a:cubicBezTo>
                  <a:cubicBezTo>
                    <a:pt x="334" y="6477"/>
                    <a:pt x="270" y="6679"/>
                    <a:pt x="215" y="6876"/>
                  </a:cubicBezTo>
                  <a:cubicBezTo>
                    <a:pt x="118" y="7243"/>
                    <a:pt x="57" y="7617"/>
                    <a:pt x="34" y="7996"/>
                  </a:cubicBezTo>
                  <a:cubicBezTo>
                    <a:pt x="17" y="8250"/>
                    <a:pt x="4" y="8509"/>
                    <a:pt x="4" y="8768"/>
                  </a:cubicBezTo>
                  <a:cubicBezTo>
                    <a:pt x="1" y="9034"/>
                    <a:pt x="20" y="9299"/>
                    <a:pt x="59" y="9563"/>
                  </a:cubicBezTo>
                  <a:cubicBezTo>
                    <a:pt x="104" y="9828"/>
                    <a:pt x="206" y="10086"/>
                    <a:pt x="330" y="10323"/>
                  </a:cubicBezTo>
                  <a:cubicBezTo>
                    <a:pt x="388" y="10432"/>
                    <a:pt x="455" y="10537"/>
                    <a:pt x="508" y="10648"/>
                  </a:cubicBezTo>
                  <a:cubicBezTo>
                    <a:pt x="569" y="10767"/>
                    <a:pt x="624" y="10886"/>
                    <a:pt x="673" y="11010"/>
                  </a:cubicBezTo>
                  <a:cubicBezTo>
                    <a:pt x="679" y="11024"/>
                    <a:pt x="682" y="11040"/>
                    <a:pt x="688" y="11054"/>
                  </a:cubicBezTo>
                  <a:cubicBezTo>
                    <a:pt x="713" y="11118"/>
                    <a:pt x="742" y="11171"/>
                    <a:pt x="803" y="11210"/>
                  </a:cubicBezTo>
                  <a:cubicBezTo>
                    <a:pt x="843" y="11237"/>
                    <a:pt x="890" y="11251"/>
                    <a:pt x="938" y="11251"/>
                  </a:cubicBezTo>
                  <a:cubicBezTo>
                    <a:pt x="958" y="11251"/>
                    <a:pt x="978" y="11248"/>
                    <a:pt x="998" y="11243"/>
                  </a:cubicBezTo>
                  <a:cubicBezTo>
                    <a:pt x="1128" y="11210"/>
                    <a:pt x="1224" y="11071"/>
                    <a:pt x="1186" y="10936"/>
                  </a:cubicBezTo>
                  <a:cubicBezTo>
                    <a:pt x="1128" y="10730"/>
                    <a:pt x="1067" y="10526"/>
                    <a:pt x="975" y="10330"/>
                  </a:cubicBezTo>
                  <a:cubicBezTo>
                    <a:pt x="931" y="10233"/>
                    <a:pt x="882" y="10144"/>
                    <a:pt x="835" y="10055"/>
                  </a:cubicBezTo>
                  <a:cubicBezTo>
                    <a:pt x="785" y="9962"/>
                    <a:pt x="742" y="9867"/>
                    <a:pt x="704" y="9770"/>
                  </a:cubicBezTo>
                  <a:lnTo>
                    <a:pt x="704" y="9770"/>
                  </a:lnTo>
                  <a:cubicBezTo>
                    <a:pt x="704" y="9773"/>
                    <a:pt x="706" y="9775"/>
                    <a:pt x="706" y="9776"/>
                  </a:cubicBezTo>
                  <a:cubicBezTo>
                    <a:pt x="677" y="9707"/>
                    <a:pt x="655" y="9635"/>
                    <a:pt x="637" y="9563"/>
                  </a:cubicBezTo>
                  <a:cubicBezTo>
                    <a:pt x="612" y="9452"/>
                    <a:pt x="594" y="9341"/>
                    <a:pt x="577" y="9230"/>
                  </a:cubicBezTo>
                  <a:cubicBezTo>
                    <a:pt x="532" y="8633"/>
                    <a:pt x="554" y="8034"/>
                    <a:pt x="641" y="7440"/>
                  </a:cubicBezTo>
                  <a:cubicBezTo>
                    <a:pt x="729" y="6981"/>
                    <a:pt x="881" y="6535"/>
                    <a:pt x="1027" y="6091"/>
                  </a:cubicBezTo>
                  <a:cubicBezTo>
                    <a:pt x="1165" y="5664"/>
                    <a:pt x="1327" y="5246"/>
                    <a:pt x="1512" y="4838"/>
                  </a:cubicBezTo>
                  <a:lnTo>
                    <a:pt x="1512" y="4838"/>
                  </a:lnTo>
                  <a:cubicBezTo>
                    <a:pt x="1508" y="4845"/>
                    <a:pt x="1505" y="4851"/>
                    <a:pt x="1501" y="4858"/>
                  </a:cubicBezTo>
                  <a:cubicBezTo>
                    <a:pt x="1770" y="4293"/>
                    <a:pt x="2041" y="3731"/>
                    <a:pt x="2367" y="3197"/>
                  </a:cubicBezTo>
                  <a:cubicBezTo>
                    <a:pt x="2517" y="2948"/>
                    <a:pt x="2692" y="2718"/>
                    <a:pt x="2861" y="2482"/>
                  </a:cubicBezTo>
                  <a:cubicBezTo>
                    <a:pt x="3032" y="2245"/>
                    <a:pt x="3209" y="2010"/>
                    <a:pt x="3394" y="1782"/>
                  </a:cubicBezTo>
                  <a:cubicBezTo>
                    <a:pt x="3619" y="1517"/>
                    <a:pt x="3859" y="1267"/>
                    <a:pt x="4114" y="1032"/>
                  </a:cubicBezTo>
                  <a:cubicBezTo>
                    <a:pt x="4250" y="908"/>
                    <a:pt x="4388" y="789"/>
                    <a:pt x="4529" y="675"/>
                  </a:cubicBezTo>
                  <a:cubicBezTo>
                    <a:pt x="4664" y="565"/>
                    <a:pt x="4803" y="467"/>
                    <a:pt x="4939" y="362"/>
                  </a:cubicBezTo>
                  <a:cubicBezTo>
                    <a:pt x="5030" y="291"/>
                    <a:pt x="5024" y="144"/>
                    <a:pt x="4953" y="67"/>
                  </a:cubicBezTo>
                  <a:cubicBezTo>
                    <a:pt x="4916" y="25"/>
                    <a:pt x="4861" y="0"/>
                    <a:pt x="4803"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1"/>
            <p:cNvSpPr/>
            <p:nvPr/>
          </p:nvSpPr>
          <p:spPr>
            <a:xfrm>
              <a:off x="5226275" y="4082575"/>
              <a:ext cx="101875" cy="148775"/>
            </a:xfrm>
            <a:custGeom>
              <a:avLst/>
              <a:gdLst/>
              <a:ahLst/>
              <a:cxnLst/>
              <a:rect l="l" t="t" r="r" b="b"/>
              <a:pathLst>
                <a:path w="4075" h="5951" extrusionOk="0">
                  <a:moveTo>
                    <a:pt x="1499" y="4084"/>
                  </a:moveTo>
                  <a:cubicBezTo>
                    <a:pt x="1501" y="4087"/>
                    <a:pt x="1503" y="4090"/>
                    <a:pt x="1505" y="4093"/>
                  </a:cubicBezTo>
                  <a:lnTo>
                    <a:pt x="1505" y="4093"/>
                  </a:lnTo>
                  <a:cubicBezTo>
                    <a:pt x="1503" y="4090"/>
                    <a:pt x="1501" y="4087"/>
                    <a:pt x="1499" y="4084"/>
                  </a:cubicBezTo>
                  <a:close/>
                  <a:moveTo>
                    <a:pt x="1505" y="4093"/>
                  </a:moveTo>
                  <a:cubicBezTo>
                    <a:pt x="1510" y="4100"/>
                    <a:pt x="1515" y="4108"/>
                    <a:pt x="1520" y="4115"/>
                  </a:cubicBezTo>
                  <a:cubicBezTo>
                    <a:pt x="1515" y="4107"/>
                    <a:pt x="1510" y="4100"/>
                    <a:pt x="1505" y="4093"/>
                  </a:cubicBezTo>
                  <a:close/>
                  <a:moveTo>
                    <a:pt x="1520" y="4114"/>
                  </a:moveTo>
                  <a:cubicBezTo>
                    <a:pt x="1520" y="4115"/>
                    <a:pt x="1522" y="4118"/>
                    <a:pt x="1523" y="4118"/>
                  </a:cubicBezTo>
                  <a:lnTo>
                    <a:pt x="1523" y="4118"/>
                  </a:lnTo>
                  <a:cubicBezTo>
                    <a:pt x="1522" y="4117"/>
                    <a:pt x="1521" y="4115"/>
                    <a:pt x="1520" y="4114"/>
                  </a:cubicBezTo>
                  <a:close/>
                  <a:moveTo>
                    <a:pt x="1523" y="4118"/>
                  </a:moveTo>
                  <a:cubicBezTo>
                    <a:pt x="1524" y="4119"/>
                    <a:pt x="1524" y="4119"/>
                    <a:pt x="1524" y="4119"/>
                  </a:cubicBezTo>
                  <a:lnTo>
                    <a:pt x="1524" y="4119"/>
                  </a:lnTo>
                  <a:cubicBezTo>
                    <a:pt x="1524" y="4119"/>
                    <a:pt x="1524" y="4119"/>
                    <a:pt x="1524" y="4118"/>
                  </a:cubicBezTo>
                  <a:cubicBezTo>
                    <a:pt x="1524" y="4118"/>
                    <a:pt x="1523" y="4118"/>
                    <a:pt x="1523" y="4118"/>
                  </a:cubicBezTo>
                  <a:close/>
                  <a:moveTo>
                    <a:pt x="1524" y="4119"/>
                  </a:moveTo>
                  <a:lnTo>
                    <a:pt x="1524" y="4119"/>
                  </a:lnTo>
                  <a:cubicBezTo>
                    <a:pt x="1526" y="4123"/>
                    <a:pt x="1528" y="4126"/>
                    <a:pt x="1531" y="4129"/>
                  </a:cubicBezTo>
                  <a:lnTo>
                    <a:pt x="1531" y="4129"/>
                  </a:lnTo>
                  <a:cubicBezTo>
                    <a:pt x="1529" y="4126"/>
                    <a:pt x="1526" y="4123"/>
                    <a:pt x="1524" y="4119"/>
                  </a:cubicBezTo>
                  <a:close/>
                  <a:moveTo>
                    <a:pt x="1531" y="4129"/>
                  </a:moveTo>
                  <a:cubicBezTo>
                    <a:pt x="1533" y="4132"/>
                    <a:pt x="1535" y="4134"/>
                    <a:pt x="1536" y="4137"/>
                  </a:cubicBezTo>
                  <a:cubicBezTo>
                    <a:pt x="1535" y="4134"/>
                    <a:pt x="1533" y="4132"/>
                    <a:pt x="1531" y="4129"/>
                  </a:cubicBezTo>
                  <a:close/>
                  <a:moveTo>
                    <a:pt x="371" y="1"/>
                  </a:moveTo>
                  <a:cubicBezTo>
                    <a:pt x="274" y="1"/>
                    <a:pt x="176" y="63"/>
                    <a:pt x="152" y="160"/>
                  </a:cubicBezTo>
                  <a:lnTo>
                    <a:pt x="152" y="162"/>
                  </a:lnTo>
                  <a:cubicBezTo>
                    <a:pt x="111" y="318"/>
                    <a:pt x="78" y="476"/>
                    <a:pt x="53" y="638"/>
                  </a:cubicBezTo>
                  <a:cubicBezTo>
                    <a:pt x="36" y="758"/>
                    <a:pt x="24" y="879"/>
                    <a:pt x="17" y="1001"/>
                  </a:cubicBezTo>
                  <a:cubicBezTo>
                    <a:pt x="8" y="1148"/>
                    <a:pt x="0" y="1292"/>
                    <a:pt x="2" y="1435"/>
                  </a:cubicBezTo>
                  <a:cubicBezTo>
                    <a:pt x="8" y="1616"/>
                    <a:pt x="28" y="1803"/>
                    <a:pt x="42" y="1984"/>
                  </a:cubicBezTo>
                  <a:cubicBezTo>
                    <a:pt x="57" y="2156"/>
                    <a:pt x="71" y="2330"/>
                    <a:pt x="93" y="2502"/>
                  </a:cubicBezTo>
                  <a:cubicBezTo>
                    <a:pt x="118" y="2681"/>
                    <a:pt x="150" y="2863"/>
                    <a:pt x="188" y="3041"/>
                  </a:cubicBezTo>
                  <a:cubicBezTo>
                    <a:pt x="226" y="3240"/>
                    <a:pt x="262" y="3437"/>
                    <a:pt x="302" y="3631"/>
                  </a:cubicBezTo>
                  <a:cubicBezTo>
                    <a:pt x="356" y="3857"/>
                    <a:pt x="426" y="4076"/>
                    <a:pt x="517" y="4287"/>
                  </a:cubicBezTo>
                  <a:cubicBezTo>
                    <a:pt x="636" y="4582"/>
                    <a:pt x="769" y="4868"/>
                    <a:pt x="966" y="5114"/>
                  </a:cubicBezTo>
                  <a:cubicBezTo>
                    <a:pt x="1201" y="5411"/>
                    <a:pt x="1556" y="5565"/>
                    <a:pt x="1899" y="5701"/>
                  </a:cubicBezTo>
                  <a:cubicBezTo>
                    <a:pt x="2225" y="5831"/>
                    <a:pt x="2566" y="5944"/>
                    <a:pt x="2920" y="5950"/>
                  </a:cubicBezTo>
                  <a:cubicBezTo>
                    <a:pt x="2931" y="5950"/>
                    <a:pt x="2942" y="5950"/>
                    <a:pt x="2953" y="5950"/>
                  </a:cubicBezTo>
                  <a:cubicBezTo>
                    <a:pt x="3090" y="5950"/>
                    <a:pt x="3228" y="5933"/>
                    <a:pt x="3362" y="5916"/>
                  </a:cubicBezTo>
                  <a:cubicBezTo>
                    <a:pt x="3512" y="5892"/>
                    <a:pt x="3654" y="5861"/>
                    <a:pt x="3789" y="5784"/>
                  </a:cubicBezTo>
                  <a:cubicBezTo>
                    <a:pt x="3971" y="5678"/>
                    <a:pt x="4074" y="5471"/>
                    <a:pt x="4022" y="5263"/>
                  </a:cubicBezTo>
                  <a:cubicBezTo>
                    <a:pt x="4002" y="5186"/>
                    <a:pt x="3964" y="5116"/>
                    <a:pt x="3911" y="5056"/>
                  </a:cubicBezTo>
                  <a:cubicBezTo>
                    <a:pt x="3819" y="4957"/>
                    <a:pt x="3714" y="4928"/>
                    <a:pt x="3582" y="4909"/>
                  </a:cubicBezTo>
                  <a:cubicBezTo>
                    <a:pt x="3582" y="4909"/>
                    <a:pt x="3579" y="4909"/>
                    <a:pt x="3579" y="4907"/>
                  </a:cubicBezTo>
                  <a:lnTo>
                    <a:pt x="3579" y="4907"/>
                  </a:lnTo>
                  <a:cubicBezTo>
                    <a:pt x="3609" y="4912"/>
                    <a:pt x="3639" y="4918"/>
                    <a:pt x="3669" y="4921"/>
                  </a:cubicBezTo>
                  <a:cubicBezTo>
                    <a:pt x="3512" y="4882"/>
                    <a:pt x="3355" y="4851"/>
                    <a:pt x="3193" y="4826"/>
                  </a:cubicBezTo>
                  <a:cubicBezTo>
                    <a:pt x="3085" y="4810"/>
                    <a:pt x="2977" y="4807"/>
                    <a:pt x="2869" y="4795"/>
                  </a:cubicBezTo>
                  <a:cubicBezTo>
                    <a:pt x="2735" y="4766"/>
                    <a:pt x="2605" y="4732"/>
                    <a:pt x="2477" y="4688"/>
                  </a:cubicBezTo>
                  <a:cubicBezTo>
                    <a:pt x="2285" y="4627"/>
                    <a:pt x="2094" y="4564"/>
                    <a:pt x="1907" y="4488"/>
                  </a:cubicBezTo>
                  <a:cubicBezTo>
                    <a:pt x="1852" y="4460"/>
                    <a:pt x="1801" y="4428"/>
                    <a:pt x="1752" y="4392"/>
                  </a:cubicBezTo>
                  <a:cubicBezTo>
                    <a:pt x="1672" y="4314"/>
                    <a:pt x="1600" y="4229"/>
                    <a:pt x="1536" y="4139"/>
                  </a:cubicBezTo>
                  <a:lnTo>
                    <a:pt x="1536" y="4139"/>
                  </a:lnTo>
                  <a:cubicBezTo>
                    <a:pt x="1547" y="4154"/>
                    <a:pt x="1560" y="4171"/>
                    <a:pt x="1571" y="4189"/>
                  </a:cubicBezTo>
                  <a:cubicBezTo>
                    <a:pt x="1555" y="4165"/>
                    <a:pt x="1538" y="4143"/>
                    <a:pt x="1524" y="4120"/>
                  </a:cubicBezTo>
                  <a:cubicBezTo>
                    <a:pt x="1515" y="4109"/>
                    <a:pt x="1507" y="4097"/>
                    <a:pt x="1498" y="4082"/>
                  </a:cubicBezTo>
                  <a:lnTo>
                    <a:pt x="1498" y="4082"/>
                  </a:lnTo>
                  <a:cubicBezTo>
                    <a:pt x="1498" y="4083"/>
                    <a:pt x="1499" y="4083"/>
                    <a:pt x="1499" y="4084"/>
                  </a:cubicBezTo>
                  <a:lnTo>
                    <a:pt x="1499" y="4084"/>
                  </a:lnTo>
                  <a:cubicBezTo>
                    <a:pt x="1498" y="4083"/>
                    <a:pt x="1498" y="4082"/>
                    <a:pt x="1497" y="4081"/>
                  </a:cubicBezTo>
                  <a:lnTo>
                    <a:pt x="1497" y="4081"/>
                  </a:lnTo>
                  <a:cubicBezTo>
                    <a:pt x="1497" y="4081"/>
                    <a:pt x="1498" y="4082"/>
                    <a:pt x="1498" y="4082"/>
                  </a:cubicBezTo>
                  <a:lnTo>
                    <a:pt x="1498" y="4082"/>
                  </a:lnTo>
                  <a:cubicBezTo>
                    <a:pt x="1328" y="3832"/>
                    <a:pt x="1185" y="3566"/>
                    <a:pt x="1071" y="3287"/>
                  </a:cubicBezTo>
                  <a:lnTo>
                    <a:pt x="1071" y="3287"/>
                  </a:lnTo>
                  <a:cubicBezTo>
                    <a:pt x="1080" y="3309"/>
                    <a:pt x="1087" y="3332"/>
                    <a:pt x="1096" y="3356"/>
                  </a:cubicBezTo>
                  <a:lnTo>
                    <a:pt x="1096" y="3356"/>
                  </a:lnTo>
                  <a:cubicBezTo>
                    <a:pt x="968" y="3011"/>
                    <a:pt x="836" y="2667"/>
                    <a:pt x="727" y="2313"/>
                  </a:cubicBezTo>
                  <a:cubicBezTo>
                    <a:pt x="681" y="2156"/>
                    <a:pt x="653" y="1997"/>
                    <a:pt x="617" y="1837"/>
                  </a:cubicBezTo>
                  <a:cubicBezTo>
                    <a:pt x="578" y="1663"/>
                    <a:pt x="548" y="1486"/>
                    <a:pt x="528" y="1308"/>
                  </a:cubicBezTo>
                  <a:cubicBezTo>
                    <a:pt x="507" y="1078"/>
                    <a:pt x="489" y="848"/>
                    <a:pt x="514" y="619"/>
                  </a:cubicBezTo>
                  <a:cubicBezTo>
                    <a:pt x="534" y="508"/>
                    <a:pt x="558" y="400"/>
                    <a:pt x="583" y="290"/>
                  </a:cubicBezTo>
                  <a:cubicBezTo>
                    <a:pt x="612" y="173"/>
                    <a:pt x="558" y="47"/>
                    <a:pt x="432" y="10"/>
                  </a:cubicBezTo>
                  <a:cubicBezTo>
                    <a:pt x="412" y="4"/>
                    <a:pt x="392" y="1"/>
                    <a:pt x="371"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1"/>
            <p:cNvSpPr/>
            <p:nvPr/>
          </p:nvSpPr>
          <p:spPr>
            <a:xfrm>
              <a:off x="5223950" y="4136475"/>
              <a:ext cx="69700" cy="94525"/>
            </a:xfrm>
            <a:custGeom>
              <a:avLst/>
              <a:gdLst/>
              <a:ahLst/>
              <a:cxnLst/>
              <a:rect l="l" t="t" r="r" b="b"/>
              <a:pathLst>
                <a:path w="2788" h="3781" extrusionOk="0">
                  <a:moveTo>
                    <a:pt x="757" y="1893"/>
                  </a:moveTo>
                  <a:lnTo>
                    <a:pt x="757" y="1893"/>
                  </a:lnTo>
                  <a:cubicBezTo>
                    <a:pt x="763" y="1909"/>
                    <a:pt x="768" y="1923"/>
                    <a:pt x="773" y="1937"/>
                  </a:cubicBezTo>
                  <a:cubicBezTo>
                    <a:pt x="768" y="1923"/>
                    <a:pt x="762" y="1909"/>
                    <a:pt x="757" y="1893"/>
                  </a:cubicBezTo>
                  <a:close/>
                  <a:moveTo>
                    <a:pt x="314" y="0"/>
                  </a:moveTo>
                  <a:cubicBezTo>
                    <a:pt x="242" y="0"/>
                    <a:pt x="173" y="29"/>
                    <a:pt x="121" y="77"/>
                  </a:cubicBezTo>
                  <a:lnTo>
                    <a:pt x="120" y="76"/>
                  </a:lnTo>
                  <a:cubicBezTo>
                    <a:pt x="65" y="129"/>
                    <a:pt x="32" y="201"/>
                    <a:pt x="31" y="276"/>
                  </a:cubicBezTo>
                  <a:cubicBezTo>
                    <a:pt x="12" y="450"/>
                    <a:pt x="1" y="624"/>
                    <a:pt x="1" y="797"/>
                  </a:cubicBezTo>
                  <a:cubicBezTo>
                    <a:pt x="2" y="962"/>
                    <a:pt x="15" y="1125"/>
                    <a:pt x="40" y="1287"/>
                  </a:cubicBezTo>
                  <a:cubicBezTo>
                    <a:pt x="62" y="1450"/>
                    <a:pt x="93" y="1612"/>
                    <a:pt x="132" y="1771"/>
                  </a:cubicBezTo>
                  <a:cubicBezTo>
                    <a:pt x="178" y="1950"/>
                    <a:pt x="248" y="2124"/>
                    <a:pt x="322" y="2296"/>
                  </a:cubicBezTo>
                  <a:cubicBezTo>
                    <a:pt x="386" y="2435"/>
                    <a:pt x="478" y="2560"/>
                    <a:pt x="571" y="2686"/>
                  </a:cubicBezTo>
                  <a:cubicBezTo>
                    <a:pt x="644" y="2787"/>
                    <a:pt x="737" y="2881"/>
                    <a:pt x="823" y="2972"/>
                  </a:cubicBezTo>
                  <a:cubicBezTo>
                    <a:pt x="915" y="3072"/>
                    <a:pt x="1017" y="3165"/>
                    <a:pt x="1117" y="3254"/>
                  </a:cubicBezTo>
                  <a:cubicBezTo>
                    <a:pt x="1167" y="3301"/>
                    <a:pt x="1225" y="3343"/>
                    <a:pt x="1280" y="3387"/>
                  </a:cubicBezTo>
                  <a:cubicBezTo>
                    <a:pt x="1375" y="3470"/>
                    <a:pt x="1485" y="3537"/>
                    <a:pt x="1603" y="3586"/>
                  </a:cubicBezTo>
                  <a:cubicBezTo>
                    <a:pt x="1723" y="3631"/>
                    <a:pt x="1848" y="3667"/>
                    <a:pt x="1975" y="3694"/>
                  </a:cubicBezTo>
                  <a:cubicBezTo>
                    <a:pt x="2172" y="3738"/>
                    <a:pt x="2371" y="3767"/>
                    <a:pt x="2573" y="3780"/>
                  </a:cubicBezTo>
                  <a:cubicBezTo>
                    <a:pt x="2578" y="3780"/>
                    <a:pt x="2583" y="3781"/>
                    <a:pt x="2588" y="3781"/>
                  </a:cubicBezTo>
                  <a:cubicBezTo>
                    <a:pt x="2693" y="3781"/>
                    <a:pt x="2783" y="3683"/>
                    <a:pt x="2786" y="3578"/>
                  </a:cubicBezTo>
                  <a:cubicBezTo>
                    <a:pt x="2788" y="3464"/>
                    <a:pt x="2697" y="3370"/>
                    <a:pt x="2583" y="3365"/>
                  </a:cubicBezTo>
                  <a:cubicBezTo>
                    <a:pt x="2509" y="3360"/>
                    <a:pt x="2439" y="3354"/>
                    <a:pt x="2368" y="3345"/>
                  </a:cubicBezTo>
                  <a:cubicBezTo>
                    <a:pt x="2183" y="3307"/>
                    <a:pt x="2003" y="3249"/>
                    <a:pt x="1831" y="3174"/>
                  </a:cubicBezTo>
                  <a:cubicBezTo>
                    <a:pt x="1748" y="3127"/>
                    <a:pt x="1668" y="3074"/>
                    <a:pt x="1595" y="3013"/>
                  </a:cubicBezTo>
                  <a:cubicBezTo>
                    <a:pt x="1374" y="2808"/>
                    <a:pt x="1170" y="2584"/>
                    <a:pt x="987" y="2343"/>
                  </a:cubicBezTo>
                  <a:lnTo>
                    <a:pt x="987" y="2343"/>
                  </a:lnTo>
                  <a:cubicBezTo>
                    <a:pt x="995" y="2352"/>
                    <a:pt x="1003" y="2363"/>
                    <a:pt x="1011" y="2372"/>
                  </a:cubicBezTo>
                  <a:cubicBezTo>
                    <a:pt x="962" y="2307"/>
                    <a:pt x="918" y="2239"/>
                    <a:pt x="879" y="2167"/>
                  </a:cubicBezTo>
                  <a:cubicBezTo>
                    <a:pt x="842" y="2100"/>
                    <a:pt x="810" y="2031"/>
                    <a:pt x="782" y="1959"/>
                  </a:cubicBezTo>
                  <a:cubicBezTo>
                    <a:pt x="693" y="1698"/>
                    <a:pt x="632" y="1427"/>
                    <a:pt x="600" y="1153"/>
                  </a:cubicBezTo>
                  <a:lnTo>
                    <a:pt x="600" y="1156"/>
                  </a:lnTo>
                  <a:cubicBezTo>
                    <a:pt x="591" y="1040"/>
                    <a:pt x="582" y="927"/>
                    <a:pt x="579" y="815"/>
                  </a:cubicBezTo>
                  <a:cubicBezTo>
                    <a:pt x="572" y="638"/>
                    <a:pt x="588" y="465"/>
                    <a:pt x="604" y="293"/>
                  </a:cubicBezTo>
                  <a:cubicBezTo>
                    <a:pt x="616" y="137"/>
                    <a:pt x="472" y="2"/>
                    <a:pt x="325"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1"/>
            <p:cNvSpPr/>
            <p:nvPr/>
          </p:nvSpPr>
          <p:spPr>
            <a:xfrm>
              <a:off x="5311200" y="4106050"/>
              <a:ext cx="76075" cy="124200"/>
            </a:xfrm>
            <a:custGeom>
              <a:avLst/>
              <a:gdLst/>
              <a:ahLst/>
              <a:cxnLst/>
              <a:rect l="l" t="t" r="r" b="b"/>
              <a:pathLst>
                <a:path w="3043" h="4968" extrusionOk="0">
                  <a:moveTo>
                    <a:pt x="276" y="1"/>
                  </a:moveTo>
                  <a:cubicBezTo>
                    <a:pt x="129" y="1"/>
                    <a:pt x="10" y="117"/>
                    <a:pt x="7" y="262"/>
                  </a:cubicBezTo>
                  <a:lnTo>
                    <a:pt x="7" y="264"/>
                  </a:lnTo>
                  <a:cubicBezTo>
                    <a:pt x="1" y="510"/>
                    <a:pt x="9" y="756"/>
                    <a:pt x="32" y="1001"/>
                  </a:cubicBezTo>
                  <a:cubicBezTo>
                    <a:pt x="63" y="1282"/>
                    <a:pt x="109" y="1563"/>
                    <a:pt x="153" y="1844"/>
                  </a:cubicBezTo>
                  <a:cubicBezTo>
                    <a:pt x="247" y="2400"/>
                    <a:pt x="428" y="2937"/>
                    <a:pt x="665" y="3444"/>
                  </a:cubicBezTo>
                  <a:cubicBezTo>
                    <a:pt x="831" y="3807"/>
                    <a:pt x="1042" y="4153"/>
                    <a:pt x="1352" y="4415"/>
                  </a:cubicBezTo>
                  <a:cubicBezTo>
                    <a:pt x="1494" y="4540"/>
                    <a:pt x="1638" y="4670"/>
                    <a:pt x="1804" y="4768"/>
                  </a:cubicBezTo>
                  <a:cubicBezTo>
                    <a:pt x="1898" y="4829"/>
                    <a:pt x="2000" y="4878"/>
                    <a:pt x="2108" y="4912"/>
                  </a:cubicBezTo>
                  <a:cubicBezTo>
                    <a:pt x="2235" y="4950"/>
                    <a:pt x="2376" y="4961"/>
                    <a:pt x="2511" y="4967"/>
                  </a:cubicBezTo>
                  <a:cubicBezTo>
                    <a:pt x="2519" y="4968"/>
                    <a:pt x="2527" y="4968"/>
                    <a:pt x="2535" y="4968"/>
                  </a:cubicBezTo>
                  <a:cubicBezTo>
                    <a:pt x="2732" y="4968"/>
                    <a:pt x="2918" y="4822"/>
                    <a:pt x="2972" y="4632"/>
                  </a:cubicBezTo>
                  <a:cubicBezTo>
                    <a:pt x="3043" y="4399"/>
                    <a:pt x="2908" y="4098"/>
                    <a:pt x="2658" y="4042"/>
                  </a:cubicBezTo>
                  <a:cubicBezTo>
                    <a:pt x="2575" y="4023"/>
                    <a:pt x="2493" y="3998"/>
                    <a:pt x="2415" y="3968"/>
                  </a:cubicBezTo>
                  <a:cubicBezTo>
                    <a:pt x="2208" y="3863"/>
                    <a:pt x="2013" y="3740"/>
                    <a:pt x="1831" y="3596"/>
                  </a:cubicBezTo>
                  <a:cubicBezTo>
                    <a:pt x="1690" y="3470"/>
                    <a:pt x="1563" y="3331"/>
                    <a:pt x="1451" y="3181"/>
                  </a:cubicBezTo>
                  <a:lnTo>
                    <a:pt x="1451" y="3181"/>
                  </a:lnTo>
                  <a:cubicBezTo>
                    <a:pt x="1469" y="3211"/>
                    <a:pt x="1491" y="3239"/>
                    <a:pt x="1510" y="3272"/>
                  </a:cubicBezTo>
                  <a:cubicBezTo>
                    <a:pt x="1236" y="2877"/>
                    <a:pt x="1009" y="2453"/>
                    <a:pt x="835" y="2005"/>
                  </a:cubicBezTo>
                  <a:cubicBezTo>
                    <a:pt x="708" y="1614"/>
                    <a:pt x="615" y="1212"/>
                    <a:pt x="558" y="804"/>
                  </a:cubicBezTo>
                  <a:lnTo>
                    <a:pt x="558" y="804"/>
                  </a:lnTo>
                  <a:cubicBezTo>
                    <a:pt x="559" y="813"/>
                    <a:pt x="560" y="822"/>
                    <a:pt x="560" y="831"/>
                  </a:cubicBezTo>
                  <a:cubicBezTo>
                    <a:pt x="558" y="815"/>
                    <a:pt x="557" y="799"/>
                    <a:pt x="555" y="782"/>
                  </a:cubicBezTo>
                  <a:lnTo>
                    <a:pt x="555" y="782"/>
                  </a:lnTo>
                  <a:cubicBezTo>
                    <a:pt x="556" y="789"/>
                    <a:pt x="557" y="797"/>
                    <a:pt x="558" y="804"/>
                  </a:cubicBezTo>
                  <a:lnTo>
                    <a:pt x="558" y="804"/>
                  </a:lnTo>
                  <a:cubicBezTo>
                    <a:pt x="558" y="796"/>
                    <a:pt x="557" y="788"/>
                    <a:pt x="555" y="780"/>
                  </a:cubicBezTo>
                  <a:lnTo>
                    <a:pt x="555" y="780"/>
                  </a:lnTo>
                  <a:cubicBezTo>
                    <a:pt x="555" y="781"/>
                    <a:pt x="555" y="781"/>
                    <a:pt x="555" y="782"/>
                  </a:cubicBezTo>
                  <a:lnTo>
                    <a:pt x="555" y="782"/>
                  </a:lnTo>
                  <a:cubicBezTo>
                    <a:pt x="555" y="781"/>
                    <a:pt x="555" y="780"/>
                    <a:pt x="555" y="779"/>
                  </a:cubicBezTo>
                  <a:lnTo>
                    <a:pt x="555" y="779"/>
                  </a:lnTo>
                  <a:cubicBezTo>
                    <a:pt x="555" y="780"/>
                    <a:pt x="555" y="780"/>
                    <a:pt x="555" y="780"/>
                  </a:cubicBezTo>
                  <a:lnTo>
                    <a:pt x="555" y="780"/>
                  </a:lnTo>
                  <a:cubicBezTo>
                    <a:pt x="555" y="779"/>
                    <a:pt x="555" y="778"/>
                    <a:pt x="555" y="778"/>
                  </a:cubicBezTo>
                  <a:cubicBezTo>
                    <a:pt x="555" y="776"/>
                    <a:pt x="555" y="775"/>
                    <a:pt x="555" y="774"/>
                  </a:cubicBezTo>
                  <a:lnTo>
                    <a:pt x="555" y="774"/>
                  </a:lnTo>
                  <a:cubicBezTo>
                    <a:pt x="555" y="775"/>
                    <a:pt x="555" y="776"/>
                    <a:pt x="555" y="778"/>
                  </a:cubicBezTo>
                  <a:cubicBezTo>
                    <a:pt x="555" y="776"/>
                    <a:pt x="555" y="775"/>
                    <a:pt x="555" y="774"/>
                  </a:cubicBezTo>
                  <a:lnTo>
                    <a:pt x="555" y="774"/>
                  </a:lnTo>
                  <a:cubicBezTo>
                    <a:pt x="542" y="606"/>
                    <a:pt x="541" y="441"/>
                    <a:pt x="541" y="275"/>
                  </a:cubicBezTo>
                  <a:cubicBezTo>
                    <a:pt x="544" y="128"/>
                    <a:pt x="428" y="6"/>
                    <a:pt x="281"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1"/>
            <p:cNvSpPr/>
            <p:nvPr/>
          </p:nvSpPr>
          <p:spPr>
            <a:xfrm>
              <a:off x="4502100" y="4190750"/>
              <a:ext cx="324050" cy="80825"/>
            </a:xfrm>
            <a:custGeom>
              <a:avLst/>
              <a:gdLst/>
              <a:ahLst/>
              <a:cxnLst/>
              <a:rect l="l" t="t" r="r" b="b"/>
              <a:pathLst>
                <a:path w="12962" h="3233" extrusionOk="0">
                  <a:moveTo>
                    <a:pt x="12479" y="0"/>
                  </a:moveTo>
                  <a:cubicBezTo>
                    <a:pt x="12476" y="0"/>
                    <a:pt x="12473" y="1"/>
                    <a:pt x="12470" y="1"/>
                  </a:cubicBezTo>
                  <a:lnTo>
                    <a:pt x="12470" y="3"/>
                  </a:lnTo>
                  <a:cubicBezTo>
                    <a:pt x="11959" y="15"/>
                    <a:pt x="11452" y="93"/>
                    <a:pt x="10949" y="169"/>
                  </a:cubicBezTo>
                  <a:cubicBezTo>
                    <a:pt x="10791" y="180"/>
                    <a:pt x="10631" y="190"/>
                    <a:pt x="10472" y="200"/>
                  </a:cubicBezTo>
                  <a:cubicBezTo>
                    <a:pt x="10424" y="200"/>
                    <a:pt x="10376" y="201"/>
                    <a:pt x="10327" y="201"/>
                  </a:cubicBezTo>
                  <a:cubicBezTo>
                    <a:pt x="10231" y="201"/>
                    <a:pt x="10134" y="200"/>
                    <a:pt x="10036" y="200"/>
                  </a:cubicBezTo>
                  <a:cubicBezTo>
                    <a:pt x="9551" y="203"/>
                    <a:pt x="9069" y="219"/>
                    <a:pt x="8584" y="242"/>
                  </a:cubicBezTo>
                  <a:cubicBezTo>
                    <a:pt x="8089" y="263"/>
                    <a:pt x="7594" y="317"/>
                    <a:pt x="7099" y="369"/>
                  </a:cubicBezTo>
                  <a:cubicBezTo>
                    <a:pt x="6875" y="394"/>
                    <a:pt x="6655" y="416"/>
                    <a:pt x="6432" y="443"/>
                  </a:cubicBezTo>
                  <a:cubicBezTo>
                    <a:pt x="6279" y="458"/>
                    <a:pt x="6124" y="477"/>
                    <a:pt x="5974" y="493"/>
                  </a:cubicBezTo>
                  <a:cubicBezTo>
                    <a:pt x="5930" y="450"/>
                    <a:pt x="5880" y="416"/>
                    <a:pt x="5825" y="391"/>
                  </a:cubicBezTo>
                  <a:cubicBezTo>
                    <a:pt x="5708" y="339"/>
                    <a:pt x="5586" y="324"/>
                    <a:pt x="5463" y="324"/>
                  </a:cubicBezTo>
                  <a:cubicBezTo>
                    <a:pt x="5405" y="324"/>
                    <a:pt x="5347" y="327"/>
                    <a:pt x="5289" y="331"/>
                  </a:cubicBezTo>
                  <a:cubicBezTo>
                    <a:pt x="5106" y="339"/>
                    <a:pt x="4926" y="350"/>
                    <a:pt x="4749" y="363"/>
                  </a:cubicBezTo>
                  <a:cubicBezTo>
                    <a:pt x="4561" y="378"/>
                    <a:pt x="4375" y="394"/>
                    <a:pt x="4187" y="408"/>
                  </a:cubicBezTo>
                  <a:cubicBezTo>
                    <a:pt x="3782" y="439"/>
                    <a:pt x="3373" y="464"/>
                    <a:pt x="2967" y="497"/>
                  </a:cubicBezTo>
                  <a:cubicBezTo>
                    <a:pt x="2562" y="529"/>
                    <a:pt x="2164" y="562"/>
                    <a:pt x="1763" y="599"/>
                  </a:cubicBezTo>
                  <a:cubicBezTo>
                    <a:pt x="1601" y="615"/>
                    <a:pt x="1438" y="627"/>
                    <a:pt x="1275" y="643"/>
                  </a:cubicBezTo>
                  <a:cubicBezTo>
                    <a:pt x="1064" y="663"/>
                    <a:pt x="846" y="670"/>
                    <a:pt x="639" y="704"/>
                  </a:cubicBezTo>
                  <a:cubicBezTo>
                    <a:pt x="450" y="735"/>
                    <a:pt x="290" y="836"/>
                    <a:pt x="210" y="1014"/>
                  </a:cubicBezTo>
                  <a:cubicBezTo>
                    <a:pt x="163" y="1121"/>
                    <a:pt x="154" y="1241"/>
                    <a:pt x="187" y="1352"/>
                  </a:cubicBezTo>
                  <a:cubicBezTo>
                    <a:pt x="135" y="1413"/>
                    <a:pt x="98" y="1484"/>
                    <a:pt x="74" y="1560"/>
                  </a:cubicBezTo>
                  <a:cubicBezTo>
                    <a:pt x="16" y="1717"/>
                    <a:pt x="0" y="1867"/>
                    <a:pt x="63" y="2024"/>
                  </a:cubicBezTo>
                  <a:cubicBezTo>
                    <a:pt x="71" y="2043"/>
                    <a:pt x="79" y="2061"/>
                    <a:pt x="88" y="2079"/>
                  </a:cubicBezTo>
                  <a:cubicBezTo>
                    <a:pt x="41" y="2315"/>
                    <a:pt x="130" y="2556"/>
                    <a:pt x="320" y="2707"/>
                  </a:cubicBezTo>
                  <a:cubicBezTo>
                    <a:pt x="345" y="2725"/>
                    <a:pt x="367" y="2746"/>
                    <a:pt x="393" y="2763"/>
                  </a:cubicBezTo>
                  <a:cubicBezTo>
                    <a:pt x="481" y="2833"/>
                    <a:pt x="586" y="2879"/>
                    <a:pt x="697" y="2894"/>
                  </a:cubicBezTo>
                  <a:cubicBezTo>
                    <a:pt x="849" y="2934"/>
                    <a:pt x="1002" y="2943"/>
                    <a:pt x="1159" y="2952"/>
                  </a:cubicBezTo>
                  <a:cubicBezTo>
                    <a:pt x="1306" y="2959"/>
                    <a:pt x="1453" y="2962"/>
                    <a:pt x="1601" y="2963"/>
                  </a:cubicBezTo>
                  <a:cubicBezTo>
                    <a:pt x="1627" y="2995"/>
                    <a:pt x="1655" y="3024"/>
                    <a:pt x="1687" y="3051"/>
                  </a:cubicBezTo>
                  <a:cubicBezTo>
                    <a:pt x="1798" y="3137"/>
                    <a:pt x="1928" y="3159"/>
                    <a:pt x="2059" y="3201"/>
                  </a:cubicBezTo>
                  <a:cubicBezTo>
                    <a:pt x="2130" y="3204"/>
                    <a:pt x="2199" y="3211"/>
                    <a:pt x="2274" y="3217"/>
                  </a:cubicBezTo>
                  <a:cubicBezTo>
                    <a:pt x="2398" y="3228"/>
                    <a:pt x="2523" y="3223"/>
                    <a:pt x="2648" y="3228"/>
                  </a:cubicBezTo>
                  <a:cubicBezTo>
                    <a:pt x="2800" y="3229"/>
                    <a:pt x="2953" y="3233"/>
                    <a:pt x="3107" y="3233"/>
                  </a:cubicBezTo>
                  <a:cubicBezTo>
                    <a:pt x="3475" y="3229"/>
                    <a:pt x="3841" y="3223"/>
                    <a:pt x="4209" y="3214"/>
                  </a:cubicBezTo>
                  <a:cubicBezTo>
                    <a:pt x="4596" y="3201"/>
                    <a:pt x="4984" y="3172"/>
                    <a:pt x="5371" y="3150"/>
                  </a:cubicBezTo>
                  <a:cubicBezTo>
                    <a:pt x="5736" y="3131"/>
                    <a:pt x="6093" y="3098"/>
                    <a:pt x="6454" y="3060"/>
                  </a:cubicBezTo>
                  <a:cubicBezTo>
                    <a:pt x="6814" y="3021"/>
                    <a:pt x="7173" y="2945"/>
                    <a:pt x="7527" y="2871"/>
                  </a:cubicBezTo>
                  <a:cubicBezTo>
                    <a:pt x="7923" y="2793"/>
                    <a:pt x="8316" y="2694"/>
                    <a:pt x="8704" y="2597"/>
                  </a:cubicBezTo>
                  <a:cubicBezTo>
                    <a:pt x="9013" y="2523"/>
                    <a:pt x="9316" y="2433"/>
                    <a:pt x="9614" y="2326"/>
                  </a:cubicBezTo>
                  <a:cubicBezTo>
                    <a:pt x="9966" y="2201"/>
                    <a:pt x="10317" y="2074"/>
                    <a:pt x="10660" y="1911"/>
                  </a:cubicBezTo>
                  <a:cubicBezTo>
                    <a:pt x="10796" y="1844"/>
                    <a:pt x="10905" y="1758"/>
                    <a:pt x="10968" y="1614"/>
                  </a:cubicBezTo>
                  <a:lnTo>
                    <a:pt x="10979" y="1590"/>
                  </a:lnTo>
                  <a:cubicBezTo>
                    <a:pt x="10995" y="1584"/>
                    <a:pt x="11012" y="1581"/>
                    <a:pt x="11029" y="1576"/>
                  </a:cubicBezTo>
                  <a:cubicBezTo>
                    <a:pt x="11284" y="1499"/>
                    <a:pt x="11549" y="1441"/>
                    <a:pt x="11763" y="1277"/>
                  </a:cubicBezTo>
                  <a:cubicBezTo>
                    <a:pt x="11878" y="1191"/>
                    <a:pt x="11951" y="1061"/>
                    <a:pt x="11970" y="919"/>
                  </a:cubicBezTo>
                  <a:cubicBezTo>
                    <a:pt x="12166" y="900"/>
                    <a:pt x="12362" y="879"/>
                    <a:pt x="12556" y="848"/>
                  </a:cubicBezTo>
                  <a:cubicBezTo>
                    <a:pt x="12786" y="812"/>
                    <a:pt x="12961" y="621"/>
                    <a:pt x="12936" y="382"/>
                  </a:cubicBezTo>
                  <a:cubicBezTo>
                    <a:pt x="12911" y="142"/>
                    <a:pt x="12711" y="1"/>
                    <a:pt x="12485" y="1"/>
                  </a:cubicBezTo>
                  <a:cubicBezTo>
                    <a:pt x="12483" y="1"/>
                    <a:pt x="12481" y="0"/>
                    <a:pt x="1247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1"/>
            <p:cNvSpPr/>
            <p:nvPr/>
          </p:nvSpPr>
          <p:spPr>
            <a:xfrm>
              <a:off x="4890500" y="4018075"/>
              <a:ext cx="900" cy="850"/>
            </a:xfrm>
            <a:custGeom>
              <a:avLst/>
              <a:gdLst/>
              <a:ahLst/>
              <a:cxnLst/>
              <a:rect l="l" t="t" r="r" b="b"/>
              <a:pathLst>
                <a:path w="36" h="34" extrusionOk="0">
                  <a:moveTo>
                    <a:pt x="35" y="0"/>
                  </a:moveTo>
                  <a:cubicBezTo>
                    <a:pt x="27" y="7"/>
                    <a:pt x="19" y="13"/>
                    <a:pt x="12" y="21"/>
                  </a:cubicBezTo>
                  <a:lnTo>
                    <a:pt x="12" y="21"/>
                  </a:lnTo>
                  <a:cubicBezTo>
                    <a:pt x="14" y="19"/>
                    <a:pt x="17" y="18"/>
                    <a:pt x="20" y="16"/>
                  </a:cubicBezTo>
                  <a:cubicBezTo>
                    <a:pt x="23" y="10"/>
                    <a:pt x="29" y="7"/>
                    <a:pt x="35" y="0"/>
                  </a:cubicBezTo>
                  <a:close/>
                  <a:moveTo>
                    <a:pt x="12" y="21"/>
                  </a:moveTo>
                  <a:cubicBezTo>
                    <a:pt x="8" y="24"/>
                    <a:pt x="4" y="28"/>
                    <a:pt x="1" y="33"/>
                  </a:cubicBezTo>
                  <a:cubicBezTo>
                    <a:pt x="4" y="29"/>
                    <a:pt x="8" y="25"/>
                    <a:pt x="12" y="21"/>
                  </a:cubicBezTo>
                  <a:close/>
                </a:path>
              </a:pathLst>
            </a:custGeom>
            <a:solidFill>
              <a:srgbClr val="F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1"/>
            <p:cNvSpPr/>
            <p:nvPr/>
          </p:nvSpPr>
          <p:spPr>
            <a:xfrm>
              <a:off x="4794250" y="4085950"/>
              <a:ext cx="625" cy="375"/>
            </a:xfrm>
            <a:custGeom>
              <a:avLst/>
              <a:gdLst/>
              <a:ahLst/>
              <a:cxnLst/>
              <a:rect l="l" t="t" r="r" b="b"/>
              <a:pathLst>
                <a:path w="25" h="15" extrusionOk="0">
                  <a:moveTo>
                    <a:pt x="1" y="14"/>
                  </a:moveTo>
                  <a:cubicBezTo>
                    <a:pt x="9" y="10"/>
                    <a:pt x="16" y="5"/>
                    <a:pt x="24" y="0"/>
                  </a:cubicBezTo>
                  <a:cubicBezTo>
                    <a:pt x="16" y="5"/>
                    <a:pt x="9" y="10"/>
                    <a:pt x="1" y="14"/>
                  </a:cubicBezTo>
                  <a:close/>
                </a:path>
              </a:pathLst>
            </a:custGeom>
            <a:solidFill>
              <a:srgbClr val="F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1"/>
            <p:cNvSpPr/>
            <p:nvPr/>
          </p:nvSpPr>
          <p:spPr>
            <a:xfrm>
              <a:off x="4794050" y="4086300"/>
              <a:ext cx="225" cy="125"/>
            </a:xfrm>
            <a:custGeom>
              <a:avLst/>
              <a:gdLst/>
              <a:ahLst/>
              <a:cxnLst/>
              <a:rect l="l" t="t" r="r" b="b"/>
              <a:pathLst>
                <a:path w="9" h="5" extrusionOk="0">
                  <a:moveTo>
                    <a:pt x="1" y="5"/>
                  </a:moveTo>
                  <a:cubicBezTo>
                    <a:pt x="4" y="3"/>
                    <a:pt x="7" y="2"/>
                    <a:pt x="9" y="0"/>
                  </a:cubicBezTo>
                  <a:cubicBezTo>
                    <a:pt x="7" y="2"/>
                    <a:pt x="4" y="3"/>
                    <a:pt x="1" y="5"/>
                  </a:cubicBezTo>
                  <a:close/>
                </a:path>
              </a:pathLst>
            </a:custGeom>
            <a:solidFill>
              <a:srgbClr val="F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1"/>
            <p:cNvSpPr/>
            <p:nvPr/>
          </p:nvSpPr>
          <p:spPr>
            <a:xfrm>
              <a:off x="4793900" y="4086400"/>
              <a:ext cx="175" cy="125"/>
            </a:xfrm>
            <a:custGeom>
              <a:avLst/>
              <a:gdLst/>
              <a:ahLst/>
              <a:cxnLst/>
              <a:rect l="l" t="t" r="r" b="b"/>
              <a:pathLst>
                <a:path w="7" h="5" extrusionOk="0">
                  <a:moveTo>
                    <a:pt x="1" y="4"/>
                  </a:moveTo>
                  <a:lnTo>
                    <a:pt x="7" y="1"/>
                  </a:lnTo>
                  <a:lnTo>
                    <a:pt x="1" y="4"/>
                  </a:lnTo>
                  <a:close/>
                </a:path>
              </a:pathLst>
            </a:custGeom>
            <a:solidFill>
              <a:srgbClr val="F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1"/>
            <p:cNvSpPr/>
            <p:nvPr/>
          </p:nvSpPr>
          <p:spPr>
            <a:xfrm>
              <a:off x="4146700" y="2303425"/>
              <a:ext cx="11175" cy="11050"/>
            </a:xfrm>
            <a:custGeom>
              <a:avLst/>
              <a:gdLst/>
              <a:ahLst/>
              <a:cxnLst/>
              <a:rect l="l" t="t" r="r" b="b"/>
              <a:pathLst>
                <a:path w="447" h="442" extrusionOk="0">
                  <a:moveTo>
                    <a:pt x="230" y="0"/>
                  </a:moveTo>
                  <a:cubicBezTo>
                    <a:pt x="110" y="0"/>
                    <a:pt x="11" y="92"/>
                    <a:pt x="3" y="212"/>
                  </a:cubicBezTo>
                  <a:cubicBezTo>
                    <a:pt x="0" y="328"/>
                    <a:pt x="92" y="442"/>
                    <a:pt x="213" y="442"/>
                  </a:cubicBezTo>
                  <a:cubicBezTo>
                    <a:pt x="215" y="442"/>
                    <a:pt x="217" y="442"/>
                    <a:pt x="219" y="442"/>
                  </a:cubicBezTo>
                  <a:cubicBezTo>
                    <a:pt x="337" y="442"/>
                    <a:pt x="435" y="349"/>
                    <a:pt x="443" y="231"/>
                  </a:cubicBezTo>
                  <a:cubicBezTo>
                    <a:pt x="446" y="116"/>
                    <a:pt x="354" y="0"/>
                    <a:pt x="233" y="0"/>
                  </a:cubicBezTo>
                  <a:cubicBezTo>
                    <a:pt x="232" y="0"/>
                    <a:pt x="231" y="0"/>
                    <a:pt x="230" y="0"/>
                  </a:cubicBezTo>
                  <a:close/>
                </a:path>
              </a:pathLst>
            </a:custGeom>
            <a:solidFill>
              <a:srgbClr val="3E3E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1"/>
            <p:cNvSpPr/>
            <p:nvPr/>
          </p:nvSpPr>
          <p:spPr>
            <a:xfrm>
              <a:off x="4189850" y="1670900"/>
              <a:ext cx="65325" cy="195800"/>
            </a:xfrm>
            <a:custGeom>
              <a:avLst/>
              <a:gdLst/>
              <a:ahLst/>
              <a:cxnLst/>
              <a:rect l="l" t="t" r="r" b="b"/>
              <a:pathLst>
                <a:path w="2613" h="7832" extrusionOk="0">
                  <a:moveTo>
                    <a:pt x="716" y="0"/>
                  </a:moveTo>
                  <a:cubicBezTo>
                    <a:pt x="633" y="0"/>
                    <a:pt x="551" y="23"/>
                    <a:pt x="480" y="67"/>
                  </a:cubicBezTo>
                  <a:lnTo>
                    <a:pt x="480" y="66"/>
                  </a:lnTo>
                  <a:cubicBezTo>
                    <a:pt x="391" y="121"/>
                    <a:pt x="317" y="174"/>
                    <a:pt x="266" y="263"/>
                  </a:cubicBezTo>
                  <a:cubicBezTo>
                    <a:pt x="198" y="376"/>
                    <a:pt x="186" y="449"/>
                    <a:pt x="164" y="579"/>
                  </a:cubicBezTo>
                  <a:cubicBezTo>
                    <a:pt x="159" y="633"/>
                    <a:pt x="156" y="687"/>
                    <a:pt x="158" y="741"/>
                  </a:cubicBezTo>
                  <a:cubicBezTo>
                    <a:pt x="161" y="883"/>
                    <a:pt x="175" y="1026"/>
                    <a:pt x="200" y="1167"/>
                  </a:cubicBezTo>
                  <a:cubicBezTo>
                    <a:pt x="194" y="1182"/>
                    <a:pt x="186" y="1198"/>
                    <a:pt x="179" y="1212"/>
                  </a:cubicBezTo>
                  <a:cubicBezTo>
                    <a:pt x="115" y="1350"/>
                    <a:pt x="84" y="1513"/>
                    <a:pt x="62" y="1663"/>
                  </a:cubicBezTo>
                  <a:cubicBezTo>
                    <a:pt x="35" y="1829"/>
                    <a:pt x="20" y="1996"/>
                    <a:pt x="14" y="2164"/>
                  </a:cubicBezTo>
                  <a:cubicBezTo>
                    <a:pt x="1" y="2449"/>
                    <a:pt x="7" y="2735"/>
                    <a:pt x="29" y="3019"/>
                  </a:cubicBezTo>
                  <a:cubicBezTo>
                    <a:pt x="48" y="3307"/>
                    <a:pt x="67" y="3592"/>
                    <a:pt x="103" y="3878"/>
                  </a:cubicBezTo>
                  <a:cubicBezTo>
                    <a:pt x="134" y="4127"/>
                    <a:pt x="173" y="4376"/>
                    <a:pt x="223" y="4627"/>
                  </a:cubicBezTo>
                  <a:cubicBezTo>
                    <a:pt x="266" y="4829"/>
                    <a:pt x="308" y="5034"/>
                    <a:pt x="352" y="5236"/>
                  </a:cubicBezTo>
                  <a:lnTo>
                    <a:pt x="352" y="5239"/>
                  </a:lnTo>
                  <a:cubicBezTo>
                    <a:pt x="385" y="5441"/>
                    <a:pt x="441" y="5641"/>
                    <a:pt x="493" y="5839"/>
                  </a:cubicBezTo>
                  <a:cubicBezTo>
                    <a:pt x="541" y="6028"/>
                    <a:pt x="605" y="6214"/>
                    <a:pt x="687" y="6393"/>
                  </a:cubicBezTo>
                  <a:cubicBezTo>
                    <a:pt x="742" y="6507"/>
                    <a:pt x="815" y="6639"/>
                    <a:pt x="920" y="6711"/>
                  </a:cubicBezTo>
                  <a:cubicBezTo>
                    <a:pt x="954" y="6731"/>
                    <a:pt x="990" y="6745"/>
                    <a:pt x="1028" y="6756"/>
                  </a:cubicBezTo>
                  <a:cubicBezTo>
                    <a:pt x="995" y="6934"/>
                    <a:pt x="959" y="7122"/>
                    <a:pt x="1006" y="7288"/>
                  </a:cubicBezTo>
                  <a:cubicBezTo>
                    <a:pt x="1041" y="7464"/>
                    <a:pt x="1144" y="7619"/>
                    <a:pt x="1294" y="7717"/>
                  </a:cubicBezTo>
                  <a:cubicBezTo>
                    <a:pt x="1409" y="7794"/>
                    <a:pt x="1548" y="7831"/>
                    <a:pt x="1686" y="7831"/>
                  </a:cubicBezTo>
                  <a:cubicBezTo>
                    <a:pt x="1929" y="7831"/>
                    <a:pt x="2172" y="7716"/>
                    <a:pt x="2290" y="7490"/>
                  </a:cubicBezTo>
                  <a:cubicBezTo>
                    <a:pt x="2351" y="7371"/>
                    <a:pt x="2400" y="7246"/>
                    <a:pt x="2437" y="7116"/>
                  </a:cubicBezTo>
                  <a:cubicBezTo>
                    <a:pt x="2515" y="6841"/>
                    <a:pt x="2566" y="6557"/>
                    <a:pt x="2587" y="6271"/>
                  </a:cubicBezTo>
                  <a:cubicBezTo>
                    <a:pt x="2603" y="6019"/>
                    <a:pt x="2597" y="5762"/>
                    <a:pt x="2600" y="5511"/>
                  </a:cubicBezTo>
                  <a:cubicBezTo>
                    <a:pt x="2603" y="5223"/>
                    <a:pt x="2613" y="4943"/>
                    <a:pt x="2603" y="4658"/>
                  </a:cubicBezTo>
                  <a:cubicBezTo>
                    <a:pt x="2589" y="4328"/>
                    <a:pt x="2550" y="3999"/>
                    <a:pt x="2487" y="3675"/>
                  </a:cubicBezTo>
                  <a:cubicBezTo>
                    <a:pt x="2440" y="3415"/>
                    <a:pt x="2386" y="3160"/>
                    <a:pt x="2303" y="2912"/>
                  </a:cubicBezTo>
                  <a:cubicBezTo>
                    <a:pt x="2114" y="2337"/>
                    <a:pt x="1869" y="1783"/>
                    <a:pt x="1656" y="1216"/>
                  </a:cubicBezTo>
                  <a:lnTo>
                    <a:pt x="1656" y="1216"/>
                  </a:lnTo>
                  <a:cubicBezTo>
                    <a:pt x="1657" y="1219"/>
                    <a:pt x="1658" y="1222"/>
                    <a:pt x="1659" y="1226"/>
                  </a:cubicBezTo>
                  <a:cubicBezTo>
                    <a:pt x="1656" y="1217"/>
                    <a:pt x="1652" y="1207"/>
                    <a:pt x="1649" y="1198"/>
                  </a:cubicBezTo>
                  <a:lnTo>
                    <a:pt x="1649" y="1198"/>
                  </a:lnTo>
                  <a:cubicBezTo>
                    <a:pt x="1651" y="1204"/>
                    <a:pt x="1654" y="1210"/>
                    <a:pt x="1656" y="1216"/>
                  </a:cubicBezTo>
                  <a:lnTo>
                    <a:pt x="1656" y="1216"/>
                  </a:lnTo>
                  <a:cubicBezTo>
                    <a:pt x="1654" y="1209"/>
                    <a:pt x="1651" y="1203"/>
                    <a:pt x="1648" y="1196"/>
                  </a:cubicBezTo>
                  <a:lnTo>
                    <a:pt x="1648" y="1196"/>
                  </a:lnTo>
                  <a:cubicBezTo>
                    <a:pt x="1649" y="1196"/>
                    <a:pt x="1649" y="1197"/>
                    <a:pt x="1649" y="1198"/>
                  </a:cubicBezTo>
                  <a:lnTo>
                    <a:pt x="1649" y="1198"/>
                  </a:lnTo>
                  <a:cubicBezTo>
                    <a:pt x="1649" y="1197"/>
                    <a:pt x="1648" y="1196"/>
                    <a:pt x="1648" y="1195"/>
                  </a:cubicBezTo>
                  <a:lnTo>
                    <a:pt x="1648" y="1195"/>
                  </a:lnTo>
                  <a:cubicBezTo>
                    <a:pt x="1648" y="1195"/>
                    <a:pt x="1648" y="1195"/>
                    <a:pt x="1648" y="1196"/>
                  </a:cubicBezTo>
                  <a:lnTo>
                    <a:pt x="1648" y="1196"/>
                  </a:lnTo>
                  <a:cubicBezTo>
                    <a:pt x="1574" y="984"/>
                    <a:pt x="1490" y="778"/>
                    <a:pt x="1396" y="575"/>
                  </a:cubicBezTo>
                  <a:cubicBezTo>
                    <a:pt x="1338" y="449"/>
                    <a:pt x="1274" y="313"/>
                    <a:pt x="1182" y="210"/>
                  </a:cubicBezTo>
                  <a:cubicBezTo>
                    <a:pt x="1069" y="85"/>
                    <a:pt x="897" y="0"/>
                    <a:pt x="724" y="0"/>
                  </a:cubicBezTo>
                  <a:cubicBezTo>
                    <a:pt x="722" y="0"/>
                    <a:pt x="719" y="0"/>
                    <a:pt x="71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41"/>
            <p:cNvSpPr/>
            <p:nvPr/>
          </p:nvSpPr>
          <p:spPr>
            <a:xfrm>
              <a:off x="4204200" y="1669800"/>
              <a:ext cx="54800" cy="191825"/>
            </a:xfrm>
            <a:custGeom>
              <a:avLst/>
              <a:gdLst/>
              <a:ahLst/>
              <a:cxnLst/>
              <a:rect l="l" t="t" r="r" b="b"/>
              <a:pathLst>
                <a:path w="2192" h="7673" extrusionOk="0">
                  <a:moveTo>
                    <a:pt x="1019" y="4126"/>
                  </a:moveTo>
                  <a:lnTo>
                    <a:pt x="1019" y="4126"/>
                  </a:lnTo>
                  <a:cubicBezTo>
                    <a:pt x="1020" y="4131"/>
                    <a:pt x="1020" y="4135"/>
                    <a:pt x="1020" y="4140"/>
                  </a:cubicBezTo>
                  <a:lnTo>
                    <a:pt x="1020" y="4140"/>
                  </a:lnTo>
                  <a:cubicBezTo>
                    <a:pt x="1020" y="4135"/>
                    <a:pt x="1020" y="4131"/>
                    <a:pt x="1019" y="4126"/>
                  </a:cubicBezTo>
                  <a:close/>
                  <a:moveTo>
                    <a:pt x="411" y="0"/>
                  </a:moveTo>
                  <a:cubicBezTo>
                    <a:pt x="408" y="0"/>
                    <a:pt x="404" y="0"/>
                    <a:pt x="401" y="0"/>
                  </a:cubicBezTo>
                  <a:cubicBezTo>
                    <a:pt x="399" y="0"/>
                    <a:pt x="397" y="0"/>
                    <a:pt x="395" y="0"/>
                  </a:cubicBezTo>
                  <a:cubicBezTo>
                    <a:pt x="308" y="0"/>
                    <a:pt x="222" y="33"/>
                    <a:pt x="155" y="90"/>
                  </a:cubicBezTo>
                  <a:lnTo>
                    <a:pt x="153" y="90"/>
                  </a:lnTo>
                  <a:cubicBezTo>
                    <a:pt x="0" y="226"/>
                    <a:pt x="0" y="446"/>
                    <a:pt x="125" y="600"/>
                  </a:cubicBezTo>
                  <a:cubicBezTo>
                    <a:pt x="202" y="697"/>
                    <a:pt x="279" y="794"/>
                    <a:pt x="354" y="894"/>
                  </a:cubicBezTo>
                  <a:cubicBezTo>
                    <a:pt x="499" y="1120"/>
                    <a:pt x="604" y="1364"/>
                    <a:pt x="700" y="1613"/>
                  </a:cubicBezTo>
                  <a:cubicBezTo>
                    <a:pt x="831" y="2006"/>
                    <a:pt x="900" y="2407"/>
                    <a:pt x="936" y="2822"/>
                  </a:cubicBezTo>
                  <a:cubicBezTo>
                    <a:pt x="933" y="2781"/>
                    <a:pt x="930" y="2739"/>
                    <a:pt x="930" y="2698"/>
                  </a:cubicBezTo>
                  <a:lnTo>
                    <a:pt x="930" y="2698"/>
                  </a:lnTo>
                  <a:cubicBezTo>
                    <a:pt x="963" y="3197"/>
                    <a:pt x="988" y="3700"/>
                    <a:pt x="1027" y="4201"/>
                  </a:cubicBezTo>
                  <a:lnTo>
                    <a:pt x="1027" y="4201"/>
                  </a:lnTo>
                  <a:cubicBezTo>
                    <a:pt x="1025" y="4181"/>
                    <a:pt x="1022" y="4160"/>
                    <a:pt x="1020" y="4140"/>
                  </a:cubicBezTo>
                  <a:lnTo>
                    <a:pt x="1020" y="4140"/>
                  </a:lnTo>
                  <a:cubicBezTo>
                    <a:pt x="1031" y="4275"/>
                    <a:pt x="1042" y="4409"/>
                    <a:pt x="1052" y="4544"/>
                  </a:cubicBezTo>
                  <a:cubicBezTo>
                    <a:pt x="1069" y="4857"/>
                    <a:pt x="1083" y="5175"/>
                    <a:pt x="1083" y="5490"/>
                  </a:cubicBezTo>
                  <a:cubicBezTo>
                    <a:pt x="1083" y="5793"/>
                    <a:pt x="1069" y="6095"/>
                    <a:pt x="1022" y="6394"/>
                  </a:cubicBezTo>
                  <a:cubicBezTo>
                    <a:pt x="964" y="6637"/>
                    <a:pt x="885" y="6869"/>
                    <a:pt x="841" y="7112"/>
                  </a:cubicBezTo>
                  <a:cubicBezTo>
                    <a:pt x="833" y="7205"/>
                    <a:pt x="853" y="7299"/>
                    <a:pt x="899" y="7382"/>
                  </a:cubicBezTo>
                  <a:cubicBezTo>
                    <a:pt x="958" y="7508"/>
                    <a:pt x="1068" y="7602"/>
                    <a:pt x="1198" y="7645"/>
                  </a:cubicBezTo>
                  <a:cubicBezTo>
                    <a:pt x="1253" y="7664"/>
                    <a:pt x="1311" y="7673"/>
                    <a:pt x="1368" y="7673"/>
                  </a:cubicBezTo>
                  <a:cubicBezTo>
                    <a:pt x="1406" y="7673"/>
                    <a:pt x="1443" y="7669"/>
                    <a:pt x="1480" y="7661"/>
                  </a:cubicBezTo>
                  <a:cubicBezTo>
                    <a:pt x="1600" y="7636"/>
                    <a:pt x="1750" y="7552"/>
                    <a:pt x="1812" y="7437"/>
                  </a:cubicBezTo>
                  <a:cubicBezTo>
                    <a:pt x="1884" y="7304"/>
                    <a:pt x="1948" y="7168"/>
                    <a:pt x="2004" y="7029"/>
                  </a:cubicBezTo>
                  <a:cubicBezTo>
                    <a:pt x="2070" y="6844"/>
                    <a:pt x="2117" y="6651"/>
                    <a:pt x="2143" y="6457"/>
                  </a:cubicBezTo>
                  <a:cubicBezTo>
                    <a:pt x="2192" y="6147"/>
                    <a:pt x="2192" y="5837"/>
                    <a:pt x="2181" y="5524"/>
                  </a:cubicBezTo>
                  <a:cubicBezTo>
                    <a:pt x="2164" y="4841"/>
                    <a:pt x="2079" y="4162"/>
                    <a:pt x="1974" y="3487"/>
                  </a:cubicBezTo>
                  <a:cubicBezTo>
                    <a:pt x="1924" y="3161"/>
                    <a:pt x="1888" y="2836"/>
                    <a:pt x="1838" y="2510"/>
                  </a:cubicBezTo>
                  <a:cubicBezTo>
                    <a:pt x="1783" y="2184"/>
                    <a:pt x="1682" y="1871"/>
                    <a:pt x="1556" y="1564"/>
                  </a:cubicBezTo>
                  <a:cubicBezTo>
                    <a:pt x="1453" y="1308"/>
                    <a:pt x="1326" y="1060"/>
                    <a:pt x="1181" y="824"/>
                  </a:cubicBezTo>
                  <a:cubicBezTo>
                    <a:pt x="1027" y="575"/>
                    <a:pt x="847" y="348"/>
                    <a:pt x="665" y="118"/>
                  </a:cubicBezTo>
                  <a:cubicBezTo>
                    <a:pt x="602" y="44"/>
                    <a:pt x="509" y="0"/>
                    <a:pt x="41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1"/>
            <p:cNvSpPr/>
            <p:nvPr/>
          </p:nvSpPr>
          <p:spPr>
            <a:xfrm>
              <a:off x="4215075" y="1656475"/>
              <a:ext cx="73650" cy="222775"/>
            </a:xfrm>
            <a:custGeom>
              <a:avLst/>
              <a:gdLst/>
              <a:ahLst/>
              <a:cxnLst/>
              <a:rect l="l" t="t" r="r" b="b"/>
              <a:pathLst>
                <a:path w="2946" h="8911" extrusionOk="0">
                  <a:moveTo>
                    <a:pt x="623" y="1"/>
                  </a:moveTo>
                  <a:cubicBezTo>
                    <a:pt x="539" y="1"/>
                    <a:pt x="456" y="21"/>
                    <a:pt x="381" y="60"/>
                  </a:cubicBezTo>
                  <a:cubicBezTo>
                    <a:pt x="100" y="204"/>
                    <a:pt x="0" y="543"/>
                    <a:pt x="132" y="820"/>
                  </a:cubicBezTo>
                  <a:cubicBezTo>
                    <a:pt x="398" y="1388"/>
                    <a:pt x="648" y="1963"/>
                    <a:pt x="869" y="2553"/>
                  </a:cubicBezTo>
                  <a:cubicBezTo>
                    <a:pt x="872" y="2561"/>
                    <a:pt x="875" y="2569"/>
                    <a:pt x="879" y="2576"/>
                  </a:cubicBezTo>
                  <a:cubicBezTo>
                    <a:pt x="904" y="2700"/>
                    <a:pt x="930" y="2825"/>
                    <a:pt x="952" y="2951"/>
                  </a:cubicBezTo>
                  <a:cubicBezTo>
                    <a:pt x="1074" y="3586"/>
                    <a:pt x="1173" y="4220"/>
                    <a:pt x="1236" y="4864"/>
                  </a:cubicBezTo>
                  <a:cubicBezTo>
                    <a:pt x="1264" y="5235"/>
                    <a:pt x="1281" y="5608"/>
                    <a:pt x="1265" y="5979"/>
                  </a:cubicBezTo>
                  <a:cubicBezTo>
                    <a:pt x="1250" y="6351"/>
                    <a:pt x="1211" y="6716"/>
                    <a:pt x="1156" y="7086"/>
                  </a:cubicBezTo>
                  <a:cubicBezTo>
                    <a:pt x="1123" y="7248"/>
                    <a:pt x="1085" y="7411"/>
                    <a:pt x="1037" y="7569"/>
                  </a:cubicBezTo>
                  <a:cubicBezTo>
                    <a:pt x="927" y="7806"/>
                    <a:pt x="780" y="8081"/>
                    <a:pt x="854" y="8340"/>
                  </a:cubicBezTo>
                  <a:lnTo>
                    <a:pt x="855" y="8340"/>
                  </a:lnTo>
                  <a:cubicBezTo>
                    <a:pt x="882" y="8460"/>
                    <a:pt x="938" y="8571"/>
                    <a:pt x="1020" y="8665"/>
                  </a:cubicBezTo>
                  <a:lnTo>
                    <a:pt x="1020" y="8669"/>
                  </a:lnTo>
                  <a:cubicBezTo>
                    <a:pt x="1152" y="8824"/>
                    <a:pt x="1361" y="8910"/>
                    <a:pt x="1568" y="8910"/>
                  </a:cubicBezTo>
                  <a:cubicBezTo>
                    <a:pt x="1680" y="8910"/>
                    <a:pt x="1791" y="8885"/>
                    <a:pt x="1888" y="8831"/>
                  </a:cubicBezTo>
                  <a:cubicBezTo>
                    <a:pt x="2064" y="8733"/>
                    <a:pt x="2175" y="8589"/>
                    <a:pt x="2297" y="8438"/>
                  </a:cubicBezTo>
                  <a:cubicBezTo>
                    <a:pt x="2368" y="8354"/>
                    <a:pt x="2429" y="8261"/>
                    <a:pt x="2482" y="8164"/>
                  </a:cubicBezTo>
                  <a:cubicBezTo>
                    <a:pt x="2665" y="7815"/>
                    <a:pt x="2795" y="7443"/>
                    <a:pt x="2869" y="7056"/>
                  </a:cubicBezTo>
                  <a:cubicBezTo>
                    <a:pt x="2936" y="6694"/>
                    <a:pt x="2936" y="6325"/>
                    <a:pt x="2939" y="5958"/>
                  </a:cubicBezTo>
                  <a:cubicBezTo>
                    <a:pt x="2945" y="5529"/>
                    <a:pt x="2906" y="5102"/>
                    <a:pt x="2851" y="4678"/>
                  </a:cubicBezTo>
                  <a:cubicBezTo>
                    <a:pt x="2764" y="3934"/>
                    <a:pt x="2604" y="3204"/>
                    <a:pt x="2311" y="2515"/>
                  </a:cubicBezTo>
                  <a:cubicBezTo>
                    <a:pt x="2177" y="2185"/>
                    <a:pt x="2029" y="1850"/>
                    <a:pt x="1840" y="1546"/>
                  </a:cubicBezTo>
                  <a:cubicBezTo>
                    <a:pt x="1801" y="1438"/>
                    <a:pt x="1760" y="1332"/>
                    <a:pt x="1712" y="1228"/>
                  </a:cubicBezTo>
                  <a:cubicBezTo>
                    <a:pt x="1591" y="954"/>
                    <a:pt x="1461" y="685"/>
                    <a:pt x="1253" y="464"/>
                  </a:cubicBezTo>
                  <a:cubicBezTo>
                    <a:pt x="1232" y="444"/>
                    <a:pt x="1211" y="424"/>
                    <a:pt x="1186" y="406"/>
                  </a:cubicBezTo>
                  <a:cubicBezTo>
                    <a:pt x="1171" y="374"/>
                    <a:pt x="1157" y="341"/>
                    <a:pt x="1142" y="308"/>
                  </a:cubicBezTo>
                  <a:cubicBezTo>
                    <a:pt x="1049" y="111"/>
                    <a:pt x="841" y="1"/>
                    <a:pt x="633" y="1"/>
                  </a:cubicBezTo>
                  <a:cubicBezTo>
                    <a:pt x="630" y="1"/>
                    <a:pt x="627" y="1"/>
                    <a:pt x="62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1"/>
            <p:cNvSpPr/>
            <p:nvPr/>
          </p:nvSpPr>
          <p:spPr>
            <a:xfrm>
              <a:off x="4279775" y="1644200"/>
              <a:ext cx="65475" cy="239075"/>
            </a:xfrm>
            <a:custGeom>
              <a:avLst/>
              <a:gdLst/>
              <a:ahLst/>
              <a:cxnLst/>
              <a:rect l="l" t="t" r="r" b="b"/>
              <a:pathLst>
                <a:path w="2619" h="9563" extrusionOk="0">
                  <a:moveTo>
                    <a:pt x="1087" y="4429"/>
                  </a:moveTo>
                  <a:cubicBezTo>
                    <a:pt x="1087" y="4437"/>
                    <a:pt x="1088" y="4445"/>
                    <a:pt x="1089" y="4453"/>
                  </a:cubicBezTo>
                  <a:cubicBezTo>
                    <a:pt x="1089" y="4445"/>
                    <a:pt x="1088" y="4437"/>
                    <a:pt x="1087" y="4429"/>
                  </a:cubicBezTo>
                  <a:close/>
                  <a:moveTo>
                    <a:pt x="666" y="0"/>
                  </a:moveTo>
                  <a:cubicBezTo>
                    <a:pt x="574" y="0"/>
                    <a:pt x="484" y="22"/>
                    <a:pt x="403" y="65"/>
                  </a:cubicBezTo>
                  <a:lnTo>
                    <a:pt x="406" y="65"/>
                  </a:lnTo>
                  <a:cubicBezTo>
                    <a:pt x="118" y="209"/>
                    <a:pt x="0" y="573"/>
                    <a:pt x="148" y="857"/>
                  </a:cubicBezTo>
                  <a:cubicBezTo>
                    <a:pt x="190" y="940"/>
                    <a:pt x="234" y="1021"/>
                    <a:pt x="279" y="1103"/>
                  </a:cubicBezTo>
                  <a:cubicBezTo>
                    <a:pt x="343" y="1245"/>
                    <a:pt x="404" y="1389"/>
                    <a:pt x="458" y="1538"/>
                  </a:cubicBezTo>
                  <a:lnTo>
                    <a:pt x="458" y="1538"/>
                  </a:lnTo>
                  <a:cubicBezTo>
                    <a:pt x="770" y="2472"/>
                    <a:pt x="990" y="3438"/>
                    <a:pt x="1086" y="4419"/>
                  </a:cubicBezTo>
                  <a:lnTo>
                    <a:pt x="1086" y="4419"/>
                  </a:lnTo>
                  <a:cubicBezTo>
                    <a:pt x="1086" y="4422"/>
                    <a:pt x="1087" y="4426"/>
                    <a:pt x="1087" y="4429"/>
                  </a:cubicBezTo>
                  <a:lnTo>
                    <a:pt x="1087" y="4429"/>
                  </a:lnTo>
                  <a:cubicBezTo>
                    <a:pt x="1087" y="4428"/>
                    <a:pt x="1087" y="4428"/>
                    <a:pt x="1087" y="4427"/>
                  </a:cubicBezTo>
                  <a:lnTo>
                    <a:pt x="1087" y="4427"/>
                  </a:lnTo>
                  <a:cubicBezTo>
                    <a:pt x="1090" y="4462"/>
                    <a:pt x="1093" y="4496"/>
                    <a:pt x="1096" y="4530"/>
                  </a:cubicBezTo>
                  <a:cubicBezTo>
                    <a:pt x="1139" y="5169"/>
                    <a:pt x="1165" y="5806"/>
                    <a:pt x="1126" y="6448"/>
                  </a:cubicBezTo>
                  <a:cubicBezTo>
                    <a:pt x="1088" y="7055"/>
                    <a:pt x="1055" y="7669"/>
                    <a:pt x="945" y="8270"/>
                  </a:cubicBezTo>
                  <a:lnTo>
                    <a:pt x="945" y="8270"/>
                  </a:lnTo>
                  <a:cubicBezTo>
                    <a:pt x="939" y="8301"/>
                    <a:pt x="933" y="8332"/>
                    <a:pt x="927" y="8363"/>
                  </a:cubicBezTo>
                  <a:cubicBezTo>
                    <a:pt x="927" y="8361"/>
                    <a:pt x="927" y="8361"/>
                    <a:pt x="927" y="8359"/>
                  </a:cubicBezTo>
                  <a:cubicBezTo>
                    <a:pt x="887" y="8579"/>
                    <a:pt x="819" y="8790"/>
                    <a:pt x="857" y="9014"/>
                  </a:cubicBezTo>
                  <a:cubicBezTo>
                    <a:pt x="915" y="9339"/>
                    <a:pt x="1227" y="9563"/>
                    <a:pt x="1544" y="9563"/>
                  </a:cubicBezTo>
                  <a:cubicBezTo>
                    <a:pt x="1591" y="9563"/>
                    <a:pt x="1637" y="9558"/>
                    <a:pt x="1683" y="9548"/>
                  </a:cubicBezTo>
                  <a:cubicBezTo>
                    <a:pt x="1862" y="9510"/>
                    <a:pt x="2019" y="9405"/>
                    <a:pt x="2119" y="9253"/>
                  </a:cubicBezTo>
                  <a:cubicBezTo>
                    <a:pt x="2153" y="9203"/>
                    <a:pt x="2178" y="9149"/>
                    <a:pt x="2197" y="9091"/>
                  </a:cubicBezTo>
                  <a:cubicBezTo>
                    <a:pt x="2310" y="8865"/>
                    <a:pt x="2374" y="8605"/>
                    <a:pt x="2430" y="8359"/>
                  </a:cubicBezTo>
                  <a:cubicBezTo>
                    <a:pt x="2509" y="8009"/>
                    <a:pt x="2551" y="7650"/>
                    <a:pt x="2560" y="7292"/>
                  </a:cubicBezTo>
                  <a:cubicBezTo>
                    <a:pt x="2573" y="7152"/>
                    <a:pt x="2582" y="7015"/>
                    <a:pt x="2587" y="6875"/>
                  </a:cubicBezTo>
                  <a:cubicBezTo>
                    <a:pt x="2618" y="5994"/>
                    <a:pt x="2568" y="5111"/>
                    <a:pt x="2437" y="4237"/>
                  </a:cubicBezTo>
                  <a:cubicBezTo>
                    <a:pt x="2322" y="3481"/>
                    <a:pt x="2147" y="2728"/>
                    <a:pt x="1942" y="1990"/>
                  </a:cubicBezTo>
                  <a:cubicBezTo>
                    <a:pt x="1853" y="1661"/>
                    <a:pt x="1760" y="1323"/>
                    <a:pt x="1615" y="1012"/>
                  </a:cubicBezTo>
                  <a:cubicBezTo>
                    <a:pt x="1480" y="722"/>
                    <a:pt x="1311" y="448"/>
                    <a:pt x="1112" y="196"/>
                  </a:cubicBezTo>
                  <a:cubicBezTo>
                    <a:pt x="1009" y="65"/>
                    <a:pt x="841" y="0"/>
                    <a:pt x="675" y="0"/>
                  </a:cubicBezTo>
                  <a:cubicBezTo>
                    <a:pt x="672" y="0"/>
                    <a:pt x="669" y="0"/>
                    <a:pt x="66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1"/>
            <p:cNvSpPr/>
            <p:nvPr/>
          </p:nvSpPr>
          <p:spPr>
            <a:xfrm>
              <a:off x="4406125" y="1183575"/>
              <a:ext cx="80175" cy="149775"/>
            </a:xfrm>
            <a:custGeom>
              <a:avLst/>
              <a:gdLst/>
              <a:ahLst/>
              <a:cxnLst/>
              <a:rect l="l" t="t" r="r" b="b"/>
              <a:pathLst>
                <a:path w="3207" h="5991" extrusionOk="0">
                  <a:moveTo>
                    <a:pt x="2425" y="1964"/>
                  </a:moveTo>
                  <a:cubicBezTo>
                    <a:pt x="2423" y="1970"/>
                    <a:pt x="2422" y="1977"/>
                    <a:pt x="2420" y="1983"/>
                  </a:cubicBezTo>
                  <a:lnTo>
                    <a:pt x="2420" y="1983"/>
                  </a:lnTo>
                  <a:cubicBezTo>
                    <a:pt x="2422" y="1977"/>
                    <a:pt x="2424" y="1970"/>
                    <a:pt x="2425" y="1964"/>
                  </a:cubicBezTo>
                  <a:close/>
                  <a:moveTo>
                    <a:pt x="2889" y="0"/>
                  </a:moveTo>
                  <a:cubicBezTo>
                    <a:pt x="2797" y="2"/>
                    <a:pt x="2709" y="47"/>
                    <a:pt x="2654" y="124"/>
                  </a:cubicBezTo>
                  <a:lnTo>
                    <a:pt x="2654" y="123"/>
                  </a:lnTo>
                  <a:cubicBezTo>
                    <a:pt x="2588" y="213"/>
                    <a:pt x="2524" y="301"/>
                    <a:pt x="2459" y="392"/>
                  </a:cubicBezTo>
                  <a:cubicBezTo>
                    <a:pt x="2416" y="379"/>
                    <a:pt x="2372" y="372"/>
                    <a:pt x="2327" y="372"/>
                  </a:cubicBezTo>
                  <a:cubicBezTo>
                    <a:pt x="2297" y="372"/>
                    <a:pt x="2267" y="375"/>
                    <a:pt x="2238" y="381"/>
                  </a:cubicBezTo>
                  <a:cubicBezTo>
                    <a:pt x="2172" y="342"/>
                    <a:pt x="2098" y="322"/>
                    <a:pt x="2023" y="322"/>
                  </a:cubicBezTo>
                  <a:cubicBezTo>
                    <a:pt x="1994" y="322"/>
                    <a:pt x="1966" y="325"/>
                    <a:pt x="1937" y="331"/>
                  </a:cubicBezTo>
                  <a:cubicBezTo>
                    <a:pt x="1718" y="372"/>
                    <a:pt x="1590" y="561"/>
                    <a:pt x="1467" y="727"/>
                  </a:cubicBezTo>
                  <a:cubicBezTo>
                    <a:pt x="1367" y="854"/>
                    <a:pt x="1291" y="998"/>
                    <a:pt x="1214" y="1137"/>
                  </a:cubicBezTo>
                  <a:cubicBezTo>
                    <a:pt x="1020" y="1502"/>
                    <a:pt x="863" y="1881"/>
                    <a:pt x="713" y="2268"/>
                  </a:cubicBezTo>
                  <a:cubicBezTo>
                    <a:pt x="577" y="2629"/>
                    <a:pt x="436" y="2989"/>
                    <a:pt x="310" y="3357"/>
                  </a:cubicBezTo>
                  <a:cubicBezTo>
                    <a:pt x="257" y="3523"/>
                    <a:pt x="218" y="3699"/>
                    <a:pt x="177" y="3871"/>
                  </a:cubicBezTo>
                  <a:cubicBezTo>
                    <a:pt x="123" y="4098"/>
                    <a:pt x="74" y="4323"/>
                    <a:pt x="43" y="4553"/>
                  </a:cubicBezTo>
                  <a:cubicBezTo>
                    <a:pt x="18" y="4730"/>
                    <a:pt x="4" y="4909"/>
                    <a:pt x="0" y="5087"/>
                  </a:cubicBezTo>
                  <a:cubicBezTo>
                    <a:pt x="0" y="5277"/>
                    <a:pt x="0" y="5487"/>
                    <a:pt x="101" y="5656"/>
                  </a:cubicBezTo>
                  <a:cubicBezTo>
                    <a:pt x="180" y="5786"/>
                    <a:pt x="282" y="5865"/>
                    <a:pt x="420" y="5927"/>
                  </a:cubicBezTo>
                  <a:cubicBezTo>
                    <a:pt x="497" y="5963"/>
                    <a:pt x="578" y="5975"/>
                    <a:pt x="663" y="5984"/>
                  </a:cubicBezTo>
                  <a:cubicBezTo>
                    <a:pt x="697" y="5989"/>
                    <a:pt x="733" y="5991"/>
                    <a:pt x="769" y="5991"/>
                  </a:cubicBezTo>
                  <a:cubicBezTo>
                    <a:pt x="856" y="5991"/>
                    <a:pt x="945" y="5980"/>
                    <a:pt x="1026" y="5969"/>
                  </a:cubicBezTo>
                  <a:cubicBezTo>
                    <a:pt x="1342" y="5920"/>
                    <a:pt x="1610" y="5700"/>
                    <a:pt x="1796" y="5451"/>
                  </a:cubicBezTo>
                  <a:cubicBezTo>
                    <a:pt x="1997" y="5180"/>
                    <a:pt x="2092" y="4832"/>
                    <a:pt x="2166" y="4506"/>
                  </a:cubicBezTo>
                  <a:cubicBezTo>
                    <a:pt x="2267" y="4068"/>
                    <a:pt x="2332" y="3622"/>
                    <a:pt x="2335" y="3171"/>
                  </a:cubicBezTo>
                  <a:cubicBezTo>
                    <a:pt x="2338" y="2778"/>
                    <a:pt x="2354" y="2383"/>
                    <a:pt x="2418" y="1995"/>
                  </a:cubicBezTo>
                  <a:cubicBezTo>
                    <a:pt x="2419" y="1991"/>
                    <a:pt x="2420" y="1987"/>
                    <a:pt x="2420" y="1983"/>
                  </a:cubicBezTo>
                  <a:lnTo>
                    <a:pt x="2420" y="1983"/>
                  </a:lnTo>
                  <a:cubicBezTo>
                    <a:pt x="2420" y="1987"/>
                    <a:pt x="2419" y="1990"/>
                    <a:pt x="2418" y="1994"/>
                  </a:cubicBezTo>
                  <a:lnTo>
                    <a:pt x="2430" y="1925"/>
                  </a:lnTo>
                  <a:lnTo>
                    <a:pt x="2430" y="1925"/>
                  </a:lnTo>
                  <a:cubicBezTo>
                    <a:pt x="2429" y="1938"/>
                    <a:pt x="2428" y="1951"/>
                    <a:pt x="2425" y="1964"/>
                  </a:cubicBezTo>
                  <a:lnTo>
                    <a:pt x="2425" y="1964"/>
                  </a:lnTo>
                  <a:cubicBezTo>
                    <a:pt x="2493" y="1666"/>
                    <a:pt x="2588" y="1375"/>
                    <a:pt x="2707" y="1093"/>
                  </a:cubicBezTo>
                  <a:cubicBezTo>
                    <a:pt x="2734" y="1051"/>
                    <a:pt x="2756" y="1006"/>
                    <a:pt x="2770" y="957"/>
                  </a:cubicBezTo>
                  <a:cubicBezTo>
                    <a:pt x="2870" y="772"/>
                    <a:pt x="2994" y="605"/>
                    <a:pt x="3118" y="434"/>
                  </a:cubicBezTo>
                  <a:cubicBezTo>
                    <a:pt x="3207" y="312"/>
                    <a:pt x="3163" y="127"/>
                    <a:pt x="3041" y="47"/>
                  </a:cubicBezTo>
                  <a:cubicBezTo>
                    <a:pt x="2996" y="16"/>
                    <a:pt x="2942" y="0"/>
                    <a:pt x="288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1"/>
            <p:cNvSpPr/>
            <p:nvPr/>
          </p:nvSpPr>
          <p:spPr>
            <a:xfrm>
              <a:off x="7033650" y="3562100"/>
              <a:ext cx="66425" cy="115525"/>
            </a:xfrm>
            <a:custGeom>
              <a:avLst/>
              <a:gdLst/>
              <a:ahLst/>
              <a:cxnLst/>
              <a:rect l="l" t="t" r="r" b="b"/>
              <a:pathLst>
                <a:path w="2657" h="4621" extrusionOk="0">
                  <a:moveTo>
                    <a:pt x="1025" y="1105"/>
                  </a:moveTo>
                  <a:lnTo>
                    <a:pt x="1025" y="1105"/>
                  </a:lnTo>
                  <a:cubicBezTo>
                    <a:pt x="1022" y="1112"/>
                    <a:pt x="1017" y="1120"/>
                    <a:pt x="1012" y="1128"/>
                  </a:cubicBezTo>
                  <a:cubicBezTo>
                    <a:pt x="1017" y="1120"/>
                    <a:pt x="1020" y="1114"/>
                    <a:pt x="1025" y="1105"/>
                  </a:cubicBezTo>
                  <a:close/>
                  <a:moveTo>
                    <a:pt x="1280" y="2083"/>
                  </a:moveTo>
                  <a:cubicBezTo>
                    <a:pt x="1280" y="2091"/>
                    <a:pt x="1280" y="2099"/>
                    <a:pt x="1281" y="2107"/>
                  </a:cubicBezTo>
                  <a:cubicBezTo>
                    <a:pt x="1280" y="2100"/>
                    <a:pt x="1278" y="2093"/>
                    <a:pt x="1278" y="2085"/>
                  </a:cubicBezTo>
                  <a:cubicBezTo>
                    <a:pt x="1278" y="2085"/>
                    <a:pt x="1278" y="2083"/>
                    <a:pt x="1280" y="2083"/>
                  </a:cubicBezTo>
                  <a:close/>
                  <a:moveTo>
                    <a:pt x="1493" y="1"/>
                  </a:moveTo>
                  <a:cubicBezTo>
                    <a:pt x="1305" y="2"/>
                    <a:pt x="1148" y="150"/>
                    <a:pt x="1137" y="339"/>
                  </a:cubicBezTo>
                  <a:cubicBezTo>
                    <a:pt x="1122" y="521"/>
                    <a:pt x="1112" y="705"/>
                    <a:pt x="1084" y="887"/>
                  </a:cubicBezTo>
                  <a:cubicBezTo>
                    <a:pt x="1050" y="1078"/>
                    <a:pt x="962" y="1255"/>
                    <a:pt x="834" y="1400"/>
                  </a:cubicBezTo>
                  <a:cubicBezTo>
                    <a:pt x="791" y="1441"/>
                    <a:pt x="748" y="1480"/>
                    <a:pt x="702" y="1516"/>
                  </a:cubicBezTo>
                  <a:cubicBezTo>
                    <a:pt x="572" y="1623"/>
                    <a:pt x="481" y="1734"/>
                    <a:pt x="419" y="1889"/>
                  </a:cubicBezTo>
                  <a:cubicBezTo>
                    <a:pt x="397" y="1958"/>
                    <a:pt x="386" y="2030"/>
                    <a:pt x="387" y="2103"/>
                  </a:cubicBezTo>
                  <a:cubicBezTo>
                    <a:pt x="387" y="2103"/>
                    <a:pt x="386" y="2102"/>
                    <a:pt x="385" y="2102"/>
                  </a:cubicBezTo>
                  <a:cubicBezTo>
                    <a:pt x="385" y="2102"/>
                    <a:pt x="384" y="2103"/>
                    <a:pt x="384" y="2103"/>
                  </a:cubicBezTo>
                  <a:cubicBezTo>
                    <a:pt x="138" y="2154"/>
                    <a:pt x="1" y="2390"/>
                    <a:pt x="41" y="2630"/>
                  </a:cubicBezTo>
                  <a:cubicBezTo>
                    <a:pt x="66" y="2780"/>
                    <a:pt x="102" y="2930"/>
                    <a:pt x="185" y="3060"/>
                  </a:cubicBezTo>
                  <a:cubicBezTo>
                    <a:pt x="240" y="3149"/>
                    <a:pt x="300" y="3235"/>
                    <a:pt x="364" y="3318"/>
                  </a:cubicBezTo>
                  <a:cubicBezTo>
                    <a:pt x="477" y="3456"/>
                    <a:pt x="594" y="3583"/>
                    <a:pt x="705" y="3715"/>
                  </a:cubicBezTo>
                  <a:cubicBezTo>
                    <a:pt x="887" y="3926"/>
                    <a:pt x="1067" y="4142"/>
                    <a:pt x="1281" y="4320"/>
                  </a:cubicBezTo>
                  <a:cubicBezTo>
                    <a:pt x="1463" y="4477"/>
                    <a:pt x="1667" y="4609"/>
                    <a:pt x="1912" y="4620"/>
                  </a:cubicBezTo>
                  <a:cubicBezTo>
                    <a:pt x="1922" y="4620"/>
                    <a:pt x="1931" y="4620"/>
                    <a:pt x="1941" y="4620"/>
                  </a:cubicBezTo>
                  <a:cubicBezTo>
                    <a:pt x="2050" y="4620"/>
                    <a:pt x="2157" y="4595"/>
                    <a:pt x="2255" y="4547"/>
                  </a:cubicBezTo>
                  <a:cubicBezTo>
                    <a:pt x="2373" y="4491"/>
                    <a:pt x="2437" y="4418"/>
                    <a:pt x="2520" y="4314"/>
                  </a:cubicBezTo>
                  <a:cubicBezTo>
                    <a:pt x="2656" y="4145"/>
                    <a:pt x="2655" y="3849"/>
                    <a:pt x="2554" y="3660"/>
                  </a:cubicBezTo>
                  <a:cubicBezTo>
                    <a:pt x="2509" y="3578"/>
                    <a:pt x="2453" y="3502"/>
                    <a:pt x="2388" y="3433"/>
                  </a:cubicBezTo>
                  <a:cubicBezTo>
                    <a:pt x="2309" y="3337"/>
                    <a:pt x="2219" y="3245"/>
                    <a:pt x="2133" y="3152"/>
                  </a:cubicBezTo>
                  <a:cubicBezTo>
                    <a:pt x="1905" y="2905"/>
                    <a:pt x="1660" y="2670"/>
                    <a:pt x="1461" y="2398"/>
                  </a:cubicBezTo>
                  <a:cubicBezTo>
                    <a:pt x="1397" y="2290"/>
                    <a:pt x="1339" y="2180"/>
                    <a:pt x="1289" y="2064"/>
                  </a:cubicBezTo>
                  <a:cubicBezTo>
                    <a:pt x="1341" y="1991"/>
                    <a:pt x="1402" y="1922"/>
                    <a:pt x="1454" y="1847"/>
                  </a:cubicBezTo>
                  <a:cubicBezTo>
                    <a:pt x="1544" y="1715"/>
                    <a:pt x="1621" y="1574"/>
                    <a:pt x="1682" y="1426"/>
                  </a:cubicBezTo>
                  <a:cubicBezTo>
                    <a:pt x="1820" y="1100"/>
                    <a:pt x="1823" y="726"/>
                    <a:pt x="1851" y="378"/>
                  </a:cubicBezTo>
                  <a:cubicBezTo>
                    <a:pt x="1872" y="182"/>
                    <a:pt x="1709" y="10"/>
                    <a:pt x="151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1"/>
            <p:cNvSpPr/>
            <p:nvPr/>
          </p:nvSpPr>
          <p:spPr>
            <a:xfrm>
              <a:off x="632625" y="4166350"/>
              <a:ext cx="55850" cy="109100"/>
            </a:xfrm>
            <a:custGeom>
              <a:avLst/>
              <a:gdLst/>
              <a:ahLst/>
              <a:cxnLst/>
              <a:rect l="l" t="t" r="r" b="b"/>
              <a:pathLst>
                <a:path w="2234" h="4364" extrusionOk="0">
                  <a:moveTo>
                    <a:pt x="1363" y="0"/>
                  </a:moveTo>
                  <a:cubicBezTo>
                    <a:pt x="1236" y="0"/>
                    <a:pt x="1128" y="53"/>
                    <a:pt x="1024" y="143"/>
                  </a:cubicBezTo>
                  <a:lnTo>
                    <a:pt x="1024" y="139"/>
                  </a:lnTo>
                  <a:cubicBezTo>
                    <a:pt x="962" y="193"/>
                    <a:pt x="907" y="255"/>
                    <a:pt x="860" y="323"/>
                  </a:cubicBezTo>
                  <a:cubicBezTo>
                    <a:pt x="812" y="376"/>
                    <a:pt x="765" y="431"/>
                    <a:pt x="718" y="487"/>
                  </a:cubicBezTo>
                  <a:cubicBezTo>
                    <a:pt x="567" y="670"/>
                    <a:pt x="456" y="883"/>
                    <a:pt x="362" y="1101"/>
                  </a:cubicBezTo>
                  <a:cubicBezTo>
                    <a:pt x="278" y="1304"/>
                    <a:pt x="220" y="1519"/>
                    <a:pt x="165" y="1733"/>
                  </a:cubicBezTo>
                  <a:cubicBezTo>
                    <a:pt x="162" y="1747"/>
                    <a:pt x="157" y="1763"/>
                    <a:pt x="156" y="1777"/>
                  </a:cubicBezTo>
                  <a:cubicBezTo>
                    <a:pt x="79" y="2032"/>
                    <a:pt x="30" y="2295"/>
                    <a:pt x="8" y="2560"/>
                  </a:cubicBezTo>
                  <a:cubicBezTo>
                    <a:pt x="1" y="2644"/>
                    <a:pt x="24" y="2727"/>
                    <a:pt x="73" y="2795"/>
                  </a:cubicBezTo>
                  <a:cubicBezTo>
                    <a:pt x="79" y="2856"/>
                    <a:pt x="87" y="2918"/>
                    <a:pt x="94" y="2980"/>
                  </a:cubicBezTo>
                  <a:cubicBezTo>
                    <a:pt x="130" y="3238"/>
                    <a:pt x="204" y="3484"/>
                    <a:pt x="296" y="3730"/>
                  </a:cubicBezTo>
                  <a:cubicBezTo>
                    <a:pt x="348" y="3877"/>
                    <a:pt x="459" y="4027"/>
                    <a:pt x="566" y="4138"/>
                  </a:cubicBezTo>
                  <a:cubicBezTo>
                    <a:pt x="682" y="4264"/>
                    <a:pt x="856" y="4363"/>
                    <a:pt x="1030" y="4363"/>
                  </a:cubicBezTo>
                  <a:cubicBezTo>
                    <a:pt x="1060" y="4363"/>
                    <a:pt x="1090" y="4360"/>
                    <a:pt x="1120" y="4354"/>
                  </a:cubicBezTo>
                  <a:cubicBezTo>
                    <a:pt x="1328" y="4309"/>
                    <a:pt x="1482" y="4129"/>
                    <a:pt x="1494" y="3916"/>
                  </a:cubicBezTo>
                  <a:cubicBezTo>
                    <a:pt x="1500" y="3795"/>
                    <a:pt x="1479" y="3673"/>
                    <a:pt x="1452" y="3556"/>
                  </a:cubicBezTo>
                  <a:cubicBezTo>
                    <a:pt x="1411" y="3365"/>
                    <a:pt x="1381" y="3174"/>
                    <a:pt x="1363" y="2980"/>
                  </a:cubicBezTo>
                  <a:cubicBezTo>
                    <a:pt x="1358" y="2773"/>
                    <a:pt x="1371" y="2565"/>
                    <a:pt x="1400" y="2360"/>
                  </a:cubicBezTo>
                  <a:cubicBezTo>
                    <a:pt x="1461" y="2059"/>
                    <a:pt x="1552" y="1765"/>
                    <a:pt x="1671" y="1481"/>
                  </a:cubicBezTo>
                  <a:cubicBezTo>
                    <a:pt x="1749" y="1343"/>
                    <a:pt x="1839" y="1212"/>
                    <a:pt x="1942" y="1090"/>
                  </a:cubicBezTo>
                  <a:cubicBezTo>
                    <a:pt x="1983" y="1044"/>
                    <a:pt x="2025" y="999"/>
                    <a:pt x="2064" y="957"/>
                  </a:cubicBezTo>
                  <a:cubicBezTo>
                    <a:pt x="2152" y="863"/>
                    <a:pt x="2211" y="770"/>
                    <a:pt x="2219" y="639"/>
                  </a:cubicBezTo>
                  <a:cubicBezTo>
                    <a:pt x="2233" y="388"/>
                    <a:pt x="2041" y="174"/>
                    <a:pt x="1790" y="161"/>
                  </a:cubicBezTo>
                  <a:cubicBezTo>
                    <a:pt x="1780" y="160"/>
                    <a:pt x="1770" y="160"/>
                    <a:pt x="1760" y="160"/>
                  </a:cubicBezTo>
                  <a:cubicBezTo>
                    <a:pt x="1741" y="160"/>
                    <a:pt x="1722" y="161"/>
                    <a:pt x="1704" y="164"/>
                  </a:cubicBezTo>
                  <a:cubicBezTo>
                    <a:pt x="1655" y="96"/>
                    <a:pt x="1585" y="44"/>
                    <a:pt x="1504" y="20"/>
                  </a:cubicBezTo>
                  <a:cubicBezTo>
                    <a:pt x="1458" y="6"/>
                    <a:pt x="1410" y="0"/>
                    <a:pt x="1363"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1"/>
            <p:cNvSpPr/>
            <p:nvPr/>
          </p:nvSpPr>
          <p:spPr>
            <a:xfrm>
              <a:off x="6627000" y="2756875"/>
              <a:ext cx="35925" cy="34825"/>
            </a:xfrm>
            <a:custGeom>
              <a:avLst/>
              <a:gdLst/>
              <a:ahLst/>
              <a:cxnLst/>
              <a:rect l="l" t="t" r="r" b="b"/>
              <a:pathLst>
                <a:path w="1437" h="1393" extrusionOk="0">
                  <a:moveTo>
                    <a:pt x="677" y="1"/>
                  </a:moveTo>
                  <a:cubicBezTo>
                    <a:pt x="297" y="1"/>
                    <a:pt x="1" y="373"/>
                    <a:pt x="23" y="738"/>
                  </a:cubicBezTo>
                  <a:cubicBezTo>
                    <a:pt x="45" y="1134"/>
                    <a:pt x="380" y="1393"/>
                    <a:pt x="760" y="1393"/>
                  </a:cubicBezTo>
                  <a:cubicBezTo>
                    <a:pt x="1141" y="1393"/>
                    <a:pt x="1437" y="1018"/>
                    <a:pt x="1415" y="655"/>
                  </a:cubicBezTo>
                  <a:cubicBezTo>
                    <a:pt x="1393" y="259"/>
                    <a:pt x="1058" y="1"/>
                    <a:pt x="677" y="1"/>
                  </a:cubicBezTo>
                  <a:close/>
                </a:path>
              </a:pathLst>
            </a:custGeom>
            <a:solidFill>
              <a:srgbClr val="FFBE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41"/>
            <p:cNvSpPr/>
            <p:nvPr/>
          </p:nvSpPr>
          <p:spPr>
            <a:xfrm>
              <a:off x="6684625" y="2830575"/>
              <a:ext cx="32425" cy="31475"/>
            </a:xfrm>
            <a:custGeom>
              <a:avLst/>
              <a:gdLst/>
              <a:ahLst/>
              <a:cxnLst/>
              <a:rect l="l" t="t" r="r" b="b"/>
              <a:pathLst>
                <a:path w="1297" h="1259" extrusionOk="0">
                  <a:moveTo>
                    <a:pt x="611" y="1"/>
                  </a:moveTo>
                  <a:cubicBezTo>
                    <a:pt x="268" y="1"/>
                    <a:pt x="0" y="339"/>
                    <a:pt x="21" y="668"/>
                  </a:cubicBezTo>
                  <a:cubicBezTo>
                    <a:pt x="38" y="1023"/>
                    <a:pt x="342" y="1258"/>
                    <a:pt x="688" y="1258"/>
                  </a:cubicBezTo>
                  <a:cubicBezTo>
                    <a:pt x="1029" y="1258"/>
                    <a:pt x="1297" y="920"/>
                    <a:pt x="1278" y="591"/>
                  </a:cubicBezTo>
                  <a:cubicBezTo>
                    <a:pt x="1259" y="234"/>
                    <a:pt x="956" y="1"/>
                    <a:pt x="611" y="1"/>
                  </a:cubicBezTo>
                  <a:close/>
                </a:path>
              </a:pathLst>
            </a:custGeom>
            <a:solidFill>
              <a:srgbClr val="FFBE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41"/>
            <p:cNvSpPr/>
            <p:nvPr/>
          </p:nvSpPr>
          <p:spPr>
            <a:xfrm>
              <a:off x="4109775" y="4128675"/>
              <a:ext cx="94050" cy="94275"/>
            </a:xfrm>
            <a:custGeom>
              <a:avLst/>
              <a:gdLst/>
              <a:ahLst/>
              <a:cxnLst/>
              <a:rect l="l" t="t" r="r" b="b"/>
              <a:pathLst>
                <a:path w="3762" h="3771" extrusionOk="0">
                  <a:moveTo>
                    <a:pt x="403" y="1"/>
                  </a:moveTo>
                  <a:cubicBezTo>
                    <a:pt x="325" y="1"/>
                    <a:pt x="246" y="29"/>
                    <a:pt x="185" y="78"/>
                  </a:cubicBezTo>
                  <a:cubicBezTo>
                    <a:pt x="35" y="195"/>
                    <a:pt x="1" y="430"/>
                    <a:pt x="129" y="579"/>
                  </a:cubicBezTo>
                  <a:cubicBezTo>
                    <a:pt x="378" y="879"/>
                    <a:pt x="614" y="1180"/>
                    <a:pt x="826" y="1509"/>
                  </a:cubicBezTo>
                  <a:cubicBezTo>
                    <a:pt x="987" y="1795"/>
                    <a:pt x="1115" y="2099"/>
                    <a:pt x="1211" y="2415"/>
                  </a:cubicBezTo>
                  <a:cubicBezTo>
                    <a:pt x="1209" y="2406"/>
                    <a:pt x="1206" y="2396"/>
                    <a:pt x="1205" y="2387"/>
                  </a:cubicBezTo>
                  <a:lnTo>
                    <a:pt x="1205" y="2387"/>
                  </a:lnTo>
                  <a:cubicBezTo>
                    <a:pt x="1239" y="2509"/>
                    <a:pt x="1270" y="2633"/>
                    <a:pt x="1302" y="2753"/>
                  </a:cubicBezTo>
                  <a:cubicBezTo>
                    <a:pt x="1344" y="2922"/>
                    <a:pt x="1363" y="3101"/>
                    <a:pt x="1433" y="3257"/>
                  </a:cubicBezTo>
                  <a:cubicBezTo>
                    <a:pt x="1510" y="3426"/>
                    <a:pt x="1666" y="3510"/>
                    <a:pt x="1841" y="3510"/>
                  </a:cubicBezTo>
                  <a:cubicBezTo>
                    <a:pt x="1857" y="3510"/>
                    <a:pt x="1872" y="3509"/>
                    <a:pt x="1887" y="3508"/>
                  </a:cubicBezTo>
                  <a:lnTo>
                    <a:pt x="1909" y="3508"/>
                  </a:lnTo>
                  <a:cubicBezTo>
                    <a:pt x="1966" y="3500"/>
                    <a:pt x="2020" y="3481"/>
                    <a:pt x="2067" y="3450"/>
                  </a:cubicBezTo>
                  <a:cubicBezTo>
                    <a:pt x="2150" y="3492"/>
                    <a:pt x="2242" y="3513"/>
                    <a:pt x="2333" y="3513"/>
                  </a:cubicBezTo>
                  <a:cubicBezTo>
                    <a:pt x="2383" y="3513"/>
                    <a:pt x="2433" y="3507"/>
                    <a:pt x="2482" y="3494"/>
                  </a:cubicBezTo>
                  <a:cubicBezTo>
                    <a:pt x="2613" y="3669"/>
                    <a:pt x="2818" y="3770"/>
                    <a:pt x="3033" y="3770"/>
                  </a:cubicBezTo>
                  <a:cubicBezTo>
                    <a:pt x="3066" y="3770"/>
                    <a:pt x="3099" y="3768"/>
                    <a:pt x="3132" y="3763"/>
                  </a:cubicBezTo>
                  <a:cubicBezTo>
                    <a:pt x="3505" y="3705"/>
                    <a:pt x="3761" y="3347"/>
                    <a:pt x="3707" y="2977"/>
                  </a:cubicBezTo>
                  <a:cubicBezTo>
                    <a:pt x="3691" y="2858"/>
                    <a:pt x="3678" y="2744"/>
                    <a:pt x="3653" y="2630"/>
                  </a:cubicBezTo>
                  <a:cubicBezTo>
                    <a:pt x="3616" y="2475"/>
                    <a:pt x="3566" y="2323"/>
                    <a:pt x="3505" y="2176"/>
                  </a:cubicBezTo>
                  <a:cubicBezTo>
                    <a:pt x="3426" y="1969"/>
                    <a:pt x="3314" y="1770"/>
                    <a:pt x="3202" y="1582"/>
                  </a:cubicBezTo>
                  <a:cubicBezTo>
                    <a:pt x="3052" y="1327"/>
                    <a:pt x="2899" y="1073"/>
                    <a:pt x="2736" y="829"/>
                  </a:cubicBezTo>
                  <a:cubicBezTo>
                    <a:pt x="2661" y="721"/>
                    <a:pt x="2579" y="618"/>
                    <a:pt x="2493" y="519"/>
                  </a:cubicBezTo>
                  <a:cubicBezTo>
                    <a:pt x="2443" y="452"/>
                    <a:pt x="2388" y="391"/>
                    <a:pt x="2330" y="327"/>
                  </a:cubicBezTo>
                  <a:cubicBezTo>
                    <a:pt x="2271" y="267"/>
                    <a:pt x="2207" y="206"/>
                    <a:pt x="2146" y="145"/>
                  </a:cubicBezTo>
                  <a:cubicBezTo>
                    <a:pt x="2091" y="110"/>
                    <a:pt x="2034" y="79"/>
                    <a:pt x="1976" y="53"/>
                  </a:cubicBezTo>
                  <a:cubicBezTo>
                    <a:pt x="1911" y="21"/>
                    <a:pt x="1840" y="6"/>
                    <a:pt x="1768" y="6"/>
                  </a:cubicBezTo>
                  <a:cubicBezTo>
                    <a:pt x="1538" y="6"/>
                    <a:pt x="1304" y="158"/>
                    <a:pt x="1225" y="372"/>
                  </a:cubicBezTo>
                  <a:lnTo>
                    <a:pt x="1216" y="402"/>
                  </a:lnTo>
                  <a:cubicBezTo>
                    <a:pt x="1145" y="350"/>
                    <a:pt x="1061" y="323"/>
                    <a:pt x="975" y="323"/>
                  </a:cubicBezTo>
                  <a:cubicBezTo>
                    <a:pt x="936" y="323"/>
                    <a:pt x="896" y="329"/>
                    <a:pt x="857" y="341"/>
                  </a:cubicBezTo>
                  <a:cubicBezTo>
                    <a:pt x="801" y="270"/>
                    <a:pt x="746" y="203"/>
                    <a:pt x="689" y="136"/>
                  </a:cubicBezTo>
                  <a:cubicBezTo>
                    <a:pt x="619" y="51"/>
                    <a:pt x="514" y="2"/>
                    <a:pt x="40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41"/>
            <p:cNvSpPr/>
            <p:nvPr/>
          </p:nvSpPr>
          <p:spPr>
            <a:xfrm>
              <a:off x="3001400" y="4076850"/>
              <a:ext cx="1189775" cy="144375"/>
            </a:xfrm>
            <a:custGeom>
              <a:avLst/>
              <a:gdLst/>
              <a:ahLst/>
              <a:cxnLst/>
              <a:rect l="l" t="t" r="r" b="b"/>
              <a:pathLst>
                <a:path w="47591" h="5775" extrusionOk="0">
                  <a:moveTo>
                    <a:pt x="3041" y="2050"/>
                  </a:moveTo>
                  <a:lnTo>
                    <a:pt x="3042" y="2052"/>
                  </a:lnTo>
                  <a:cubicBezTo>
                    <a:pt x="3042" y="2052"/>
                    <a:pt x="3043" y="2052"/>
                    <a:pt x="3043" y="2052"/>
                  </a:cubicBezTo>
                  <a:lnTo>
                    <a:pt x="3043" y="2052"/>
                  </a:lnTo>
                  <a:cubicBezTo>
                    <a:pt x="3042" y="2052"/>
                    <a:pt x="3041" y="2051"/>
                    <a:pt x="3041" y="2050"/>
                  </a:cubicBezTo>
                  <a:close/>
                  <a:moveTo>
                    <a:pt x="3043" y="2052"/>
                  </a:moveTo>
                  <a:lnTo>
                    <a:pt x="3043" y="2052"/>
                  </a:lnTo>
                  <a:cubicBezTo>
                    <a:pt x="3044" y="2053"/>
                    <a:pt x="3046" y="2054"/>
                    <a:pt x="3047" y="2054"/>
                  </a:cubicBezTo>
                  <a:cubicBezTo>
                    <a:pt x="3046" y="2054"/>
                    <a:pt x="3044" y="2052"/>
                    <a:pt x="3043" y="2052"/>
                  </a:cubicBezTo>
                  <a:close/>
                  <a:moveTo>
                    <a:pt x="3047" y="2055"/>
                  </a:moveTo>
                  <a:lnTo>
                    <a:pt x="3047" y="2055"/>
                  </a:lnTo>
                  <a:cubicBezTo>
                    <a:pt x="3050" y="2057"/>
                    <a:pt x="3053" y="2058"/>
                    <a:pt x="3056" y="2059"/>
                  </a:cubicBezTo>
                  <a:lnTo>
                    <a:pt x="3056" y="2059"/>
                  </a:lnTo>
                  <a:cubicBezTo>
                    <a:pt x="3053" y="2058"/>
                    <a:pt x="3050" y="2056"/>
                    <a:pt x="3047" y="2055"/>
                  </a:cubicBezTo>
                  <a:close/>
                  <a:moveTo>
                    <a:pt x="564" y="1"/>
                  </a:moveTo>
                  <a:cubicBezTo>
                    <a:pt x="526" y="1"/>
                    <a:pt x="490" y="6"/>
                    <a:pt x="453" y="13"/>
                  </a:cubicBezTo>
                  <a:lnTo>
                    <a:pt x="454" y="12"/>
                  </a:lnTo>
                  <a:lnTo>
                    <a:pt x="454" y="12"/>
                  </a:lnTo>
                  <a:cubicBezTo>
                    <a:pt x="211" y="68"/>
                    <a:pt x="0" y="345"/>
                    <a:pt x="80" y="599"/>
                  </a:cubicBezTo>
                  <a:cubicBezTo>
                    <a:pt x="144" y="795"/>
                    <a:pt x="207" y="992"/>
                    <a:pt x="283" y="1185"/>
                  </a:cubicBezTo>
                  <a:cubicBezTo>
                    <a:pt x="381" y="1421"/>
                    <a:pt x="568" y="1618"/>
                    <a:pt x="747" y="1797"/>
                  </a:cubicBezTo>
                  <a:cubicBezTo>
                    <a:pt x="1044" y="2104"/>
                    <a:pt x="1395" y="2362"/>
                    <a:pt x="1744" y="2603"/>
                  </a:cubicBezTo>
                  <a:cubicBezTo>
                    <a:pt x="2392" y="3043"/>
                    <a:pt x="3119" y="3391"/>
                    <a:pt x="3850" y="3672"/>
                  </a:cubicBezTo>
                  <a:cubicBezTo>
                    <a:pt x="4215" y="3809"/>
                    <a:pt x="4584" y="3953"/>
                    <a:pt x="4959" y="4070"/>
                  </a:cubicBezTo>
                  <a:cubicBezTo>
                    <a:pt x="5348" y="4199"/>
                    <a:pt x="5748" y="4283"/>
                    <a:pt x="6150" y="4358"/>
                  </a:cubicBezTo>
                  <a:cubicBezTo>
                    <a:pt x="6945" y="4512"/>
                    <a:pt x="7741" y="4643"/>
                    <a:pt x="8541" y="4742"/>
                  </a:cubicBezTo>
                  <a:cubicBezTo>
                    <a:pt x="10147" y="4942"/>
                    <a:pt x="11766" y="5010"/>
                    <a:pt x="13376" y="5135"/>
                  </a:cubicBezTo>
                  <a:cubicBezTo>
                    <a:pt x="14212" y="5202"/>
                    <a:pt x="15049" y="5262"/>
                    <a:pt x="15886" y="5304"/>
                  </a:cubicBezTo>
                  <a:cubicBezTo>
                    <a:pt x="16335" y="5326"/>
                    <a:pt x="16783" y="5359"/>
                    <a:pt x="17235" y="5377"/>
                  </a:cubicBezTo>
                  <a:cubicBezTo>
                    <a:pt x="17666" y="5390"/>
                    <a:pt x="18095" y="5412"/>
                    <a:pt x="18525" y="5437"/>
                  </a:cubicBezTo>
                  <a:cubicBezTo>
                    <a:pt x="19382" y="5489"/>
                    <a:pt x="20233" y="5528"/>
                    <a:pt x="21087" y="5568"/>
                  </a:cubicBezTo>
                  <a:cubicBezTo>
                    <a:pt x="21508" y="5590"/>
                    <a:pt x="21929" y="5623"/>
                    <a:pt x="22352" y="5636"/>
                  </a:cubicBezTo>
                  <a:cubicBezTo>
                    <a:pt x="22786" y="5645"/>
                    <a:pt x="23216" y="5645"/>
                    <a:pt x="23650" y="5655"/>
                  </a:cubicBezTo>
                  <a:cubicBezTo>
                    <a:pt x="24076" y="5662"/>
                    <a:pt x="24500" y="5681"/>
                    <a:pt x="24924" y="5697"/>
                  </a:cubicBezTo>
                  <a:cubicBezTo>
                    <a:pt x="25347" y="5716"/>
                    <a:pt x="25771" y="5709"/>
                    <a:pt x="26192" y="5716"/>
                  </a:cubicBezTo>
                  <a:cubicBezTo>
                    <a:pt x="27041" y="5725"/>
                    <a:pt x="27894" y="5736"/>
                    <a:pt x="28744" y="5752"/>
                  </a:cubicBezTo>
                  <a:cubicBezTo>
                    <a:pt x="29347" y="5765"/>
                    <a:pt x="29952" y="5774"/>
                    <a:pt x="30557" y="5774"/>
                  </a:cubicBezTo>
                  <a:cubicBezTo>
                    <a:pt x="30778" y="5774"/>
                    <a:pt x="31000" y="5773"/>
                    <a:pt x="31221" y="5770"/>
                  </a:cubicBezTo>
                  <a:cubicBezTo>
                    <a:pt x="32067" y="5764"/>
                    <a:pt x="32914" y="5764"/>
                    <a:pt x="33764" y="5752"/>
                  </a:cubicBezTo>
                  <a:cubicBezTo>
                    <a:pt x="33932" y="5747"/>
                    <a:pt x="34101" y="5746"/>
                    <a:pt x="34270" y="5746"/>
                  </a:cubicBezTo>
                  <a:cubicBezTo>
                    <a:pt x="34511" y="5746"/>
                    <a:pt x="34752" y="5749"/>
                    <a:pt x="34995" y="5749"/>
                  </a:cubicBezTo>
                  <a:cubicBezTo>
                    <a:pt x="35417" y="5749"/>
                    <a:pt x="35842" y="5736"/>
                    <a:pt x="36268" y="5728"/>
                  </a:cubicBezTo>
                  <a:cubicBezTo>
                    <a:pt x="37104" y="5714"/>
                    <a:pt x="37944" y="5700"/>
                    <a:pt x="38781" y="5639"/>
                  </a:cubicBezTo>
                  <a:cubicBezTo>
                    <a:pt x="39477" y="5590"/>
                    <a:pt x="40172" y="5543"/>
                    <a:pt x="40872" y="5503"/>
                  </a:cubicBezTo>
                  <a:cubicBezTo>
                    <a:pt x="41546" y="5460"/>
                    <a:pt x="42217" y="5432"/>
                    <a:pt x="42892" y="5381"/>
                  </a:cubicBezTo>
                  <a:cubicBezTo>
                    <a:pt x="43557" y="5329"/>
                    <a:pt x="44228" y="5282"/>
                    <a:pt x="44901" y="5229"/>
                  </a:cubicBezTo>
                  <a:cubicBezTo>
                    <a:pt x="45258" y="5196"/>
                    <a:pt x="45618" y="5171"/>
                    <a:pt x="45975" y="5144"/>
                  </a:cubicBezTo>
                  <a:cubicBezTo>
                    <a:pt x="46327" y="5116"/>
                    <a:pt x="46694" y="5119"/>
                    <a:pt x="47032" y="5005"/>
                  </a:cubicBezTo>
                  <a:cubicBezTo>
                    <a:pt x="47149" y="4980"/>
                    <a:pt x="47257" y="4923"/>
                    <a:pt x="47345" y="4840"/>
                  </a:cubicBezTo>
                  <a:cubicBezTo>
                    <a:pt x="47486" y="4715"/>
                    <a:pt x="47569" y="4538"/>
                    <a:pt x="47578" y="4349"/>
                  </a:cubicBezTo>
                  <a:cubicBezTo>
                    <a:pt x="47590" y="4004"/>
                    <a:pt x="47302" y="3625"/>
                    <a:pt x="46936" y="3625"/>
                  </a:cubicBezTo>
                  <a:cubicBezTo>
                    <a:pt x="46927" y="3625"/>
                    <a:pt x="46918" y="3625"/>
                    <a:pt x="46908" y="3625"/>
                  </a:cubicBezTo>
                  <a:cubicBezTo>
                    <a:pt x="46882" y="3626"/>
                    <a:pt x="46855" y="3627"/>
                    <a:pt x="46829" y="3627"/>
                  </a:cubicBezTo>
                  <a:cubicBezTo>
                    <a:pt x="46693" y="3627"/>
                    <a:pt x="46556" y="3615"/>
                    <a:pt x="46420" y="3610"/>
                  </a:cubicBezTo>
                  <a:cubicBezTo>
                    <a:pt x="46313" y="3607"/>
                    <a:pt x="46208" y="3605"/>
                    <a:pt x="46103" y="3605"/>
                  </a:cubicBezTo>
                  <a:cubicBezTo>
                    <a:pt x="46020" y="3605"/>
                    <a:pt x="45937" y="3606"/>
                    <a:pt x="45854" y="3610"/>
                  </a:cubicBezTo>
                  <a:cubicBezTo>
                    <a:pt x="45453" y="3622"/>
                    <a:pt x="45051" y="3644"/>
                    <a:pt x="44653" y="3663"/>
                  </a:cubicBezTo>
                  <a:cubicBezTo>
                    <a:pt x="43877" y="3699"/>
                    <a:pt x="43103" y="3755"/>
                    <a:pt x="42328" y="3807"/>
                  </a:cubicBezTo>
                  <a:cubicBezTo>
                    <a:pt x="41964" y="3829"/>
                    <a:pt x="41597" y="3840"/>
                    <a:pt x="41229" y="3859"/>
                  </a:cubicBezTo>
                  <a:cubicBezTo>
                    <a:pt x="40830" y="3881"/>
                    <a:pt x="40431" y="3909"/>
                    <a:pt x="40032" y="3925"/>
                  </a:cubicBezTo>
                  <a:cubicBezTo>
                    <a:pt x="39617" y="3945"/>
                    <a:pt x="39199" y="3986"/>
                    <a:pt x="38784" y="4014"/>
                  </a:cubicBezTo>
                  <a:cubicBezTo>
                    <a:pt x="38364" y="4047"/>
                    <a:pt x="37948" y="4059"/>
                    <a:pt x="37528" y="4069"/>
                  </a:cubicBezTo>
                  <a:cubicBezTo>
                    <a:pt x="36698" y="4089"/>
                    <a:pt x="35868" y="4123"/>
                    <a:pt x="35042" y="4126"/>
                  </a:cubicBezTo>
                  <a:cubicBezTo>
                    <a:pt x="34213" y="4128"/>
                    <a:pt x="33396" y="4133"/>
                    <a:pt x="32576" y="4136"/>
                  </a:cubicBezTo>
                  <a:cubicBezTo>
                    <a:pt x="32123" y="4139"/>
                    <a:pt x="31666" y="4152"/>
                    <a:pt x="31212" y="4156"/>
                  </a:cubicBezTo>
                  <a:cubicBezTo>
                    <a:pt x="30972" y="4159"/>
                    <a:pt x="30736" y="4159"/>
                    <a:pt x="30496" y="4159"/>
                  </a:cubicBezTo>
                  <a:cubicBezTo>
                    <a:pt x="30309" y="4156"/>
                    <a:pt x="30118" y="4156"/>
                    <a:pt x="29930" y="4156"/>
                  </a:cubicBezTo>
                  <a:cubicBezTo>
                    <a:pt x="29880" y="4156"/>
                    <a:pt x="29830" y="4157"/>
                    <a:pt x="29780" y="4157"/>
                  </a:cubicBezTo>
                  <a:cubicBezTo>
                    <a:pt x="29028" y="4157"/>
                    <a:pt x="28273" y="4136"/>
                    <a:pt x="27519" y="4133"/>
                  </a:cubicBezTo>
                  <a:lnTo>
                    <a:pt x="26769" y="4133"/>
                  </a:lnTo>
                  <a:cubicBezTo>
                    <a:pt x="26575" y="4134"/>
                    <a:pt x="26380" y="4135"/>
                    <a:pt x="26185" y="4135"/>
                  </a:cubicBezTo>
                  <a:cubicBezTo>
                    <a:pt x="25780" y="4135"/>
                    <a:pt x="25374" y="4131"/>
                    <a:pt x="24971" y="4117"/>
                  </a:cubicBezTo>
                  <a:cubicBezTo>
                    <a:pt x="24112" y="4089"/>
                    <a:pt x="23252" y="4089"/>
                    <a:pt x="22393" y="4083"/>
                  </a:cubicBezTo>
                  <a:cubicBezTo>
                    <a:pt x="21976" y="4076"/>
                    <a:pt x="21553" y="4048"/>
                    <a:pt x="21135" y="4031"/>
                  </a:cubicBezTo>
                  <a:cubicBezTo>
                    <a:pt x="20711" y="4015"/>
                    <a:pt x="20285" y="4009"/>
                    <a:pt x="19861" y="3993"/>
                  </a:cubicBezTo>
                  <a:cubicBezTo>
                    <a:pt x="18981" y="3957"/>
                    <a:pt x="18098" y="3914"/>
                    <a:pt x="17216" y="3895"/>
                  </a:cubicBezTo>
                  <a:cubicBezTo>
                    <a:pt x="16352" y="3876"/>
                    <a:pt x="15486" y="3824"/>
                    <a:pt x="14622" y="3776"/>
                  </a:cubicBezTo>
                  <a:cubicBezTo>
                    <a:pt x="13791" y="3734"/>
                    <a:pt x="12958" y="3680"/>
                    <a:pt x="12126" y="3632"/>
                  </a:cubicBezTo>
                  <a:cubicBezTo>
                    <a:pt x="10553" y="3539"/>
                    <a:pt x="8978" y="3434"/>
                    <a:pt x="7417" y="3223"/>
                  </a:cubicBezTo>
                  <a:cubicBezTo>
                    <a:pt x="6939" y="3157"/>
                    <a:pt x="6463" y="3081"/>
                    <a:pt x="5987" y="2999"/>
                  </a:cubicBezTo>
                  <a:cubicBezTo>
                    <a:pt x="4978" y="2795"/>
                    <a:pt x="3996" y="2480"/>
                    <a:pt x="3056" y="2059"/>
                  </a:cubicBezTo>
                  <a:lnTo>
                    <a:pt x="3056" y="2059"/>
                  </a:lnTo>
                  <a:cubicBezTo>
                    <a:pt x="3078" y="2069"/>
                    <a:pt x="3098" y="2080"/>
                    <a:pt x="3119" y="2090"/>
                  </a:cubicBezTo>
                  <a:cubicBezTo>
                    <a:pt x="3092" y="2079"/>
                    <a:pt x="3067" y="2064"/>
                    <a:pt x="3042" y="2054"/>
                  </a:cubicBezTo>
                  <a:cubicBezTo>
                    <a:pt x="3036" y="2050"/>
                    <a:pt x="3030" y="2047"/>
                    <a:pt x="3024" y="2045"/>
                  </a:cubicBezTo>
                  <a:lnTo>
                    <a:pt x="3024" y="2045"/>
                  </a:lnTo>
                  <a:cubicBezTo>
                    <a:pt x="3030" y="2047"/>
                    <a:pt x="3035" y="2049"/>
                    <a:pt x="3041" y="2052"/>
                  </a:cubicBezTo>
                  <a:cubicBezTo>
                    <a:pt x="2491" y="1787"/>
                    <a:pt x="1956" y="1484"/>
                    <a:pt x="1480" y="1098"/>
                  </a:cubicBezTo>
                  <a:cubicBezTo>
                    <a:pt x="1384" y="1014"/>
                    <a:pt x="1295" y="922"/>
                    <a:pt x="1215" y="821"/>
                  </a:cubicBezTo>
                  <a:cubicBezTo>
                    <a:pt x="1179" y="762"/>
                    <a:pt x="1148" y="699"/>
                    <a:pt x="1124" y="633"/>
                  </a:cubicBezTo>
                  <a:cubicBezTo>
                    <a:pt x="1096" y="552"/>
                    <a:pt x="1069" y="469"/>
                    <a:pt x="1043" y="388"/>
                  </a:cubicBezTo>
                  <a:cubicBezTo>
                    <a:pt x="971" y="167"/>
                    <a:pt x="794" y="1"/>
                    <a:pt x="56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41"/>
            <p:cNvSpPr/>
            <p:nvPr/>
          </p:nvSpPr>
          <p:spPr>
            <a:xfrm>
              <a:off x="3018500" y="4108025"/>
              <a:ext cx="616125" cy="114950"/>
            </a:xfrm>
            <a:custGeom>
              <a:avLst/>
              <a:gdLst/>
              <a:ahLst/>
              <a:cxnLst/>
              <a:rect l="l" t="t" r="r" b="b"/>
              <a:pathLst>
                <a:path w="24645" h="4598" extrusionOk="0">
                  <a:moveTo>
                    <a:pt x="262" y="0"/>
                  </a:moveTo>
                  <a:cubicBezTo>
                    <a:pt x="245" y="0"/>
                    <a:pt x="227" y="2"/>
                    <a:pt x="210" y="6"/>
                  </a:cubicBezTo>
                  <a:lnTo>
                    <a:pt x="209" y="5"/>
                  </a:lnTo>
                  <a:cubicBezTo>
                    <a:pt x="75" y="33"/>
                    <a:pt x="0" y="165"/>
                    <a:pt x="24" y="293"/>
                  </a:cubicBezTo>
                  <a:lnTo>
                    <a:pt x="63" y="484"/>
                  </a:lnTo>
                  <a:cubicBezTo>
                    <a:pt x="88" y="631"/>
                    <a:pt x="149" y="767"/>
                    <a:pt x="213" y="902"/>
                  </a:cubicBezTo>
                  <a:cubicBezTo>
                    <a:pt x="243" y="963"/>
                    <a:pt x="277" y="1023"/>
                    <a:pt x="315" y="1077"/>
                  </a:cubicBezTo>
                  <a:cubicBezTo>
                    <a:pt x="309" y="1085"/>
                    <a:pt x="302" y="1095"/>
                    <a:pt x="296" y="1104"/>
                  </a:cubicBezTo>
                  <a:cubicBezTo>
                    <a:pt x="204" y="1228"/>
                    <a:pt x="229" y="1419"/>
                    <a:pt x="329" y="1531"/>
                  </a:cubicBezTo>
                  <a:cubicBezTo>
                    <a:pt x="398" y="1608"/>
                    <a:pt x="492" y="1666"/>
                    <a:pt x="578" y="1727"/>
                  </a:cubicBezTo>
                  <a:cubicBezTo>
                    <a:pt x="658" y="1784"/>
                    <a:pt x="739" y="1838"/>
                    <a:pt x="824" y="1890"/>
                  </a:cubicBezTo>
                  <a:cubicBezTo>
                    <a:pt x="1038" y="2023"/>
                    <a:pt x="1270" y="2128"/>
                    <a:pt x="1497" y="2238"/>
                  </a:cubicBezTo>
                  <a:cubicBezTo>
                    <a:pt x="1710" y="2338"/>
                    <a:pt x="1929" y="2427"/>
                    <a:pt x="2152" y="2504"/>
                  </a:cubicBezTo>
                  <a:cubicBezTo>
                    <a:pt x="2156" y="2507"/>
                    <a:pt x="2163" y="2510"/>
                    <a:pt x="2169" y="2512"/>
                  </a:cubicBezTo>
                  <a:cubicBezTo>
                    <a:pt x="2419" y="2643"/>
                    <a:pt x="2689" y="2751"/>
                    <a:pt x="2953" y="2858"/>
                  </a:cubicBezTo>
                  <a:cubicBezTo>
                    <a:pt x="3218" y="2964"/>
                    <a:pt x="3476" y="3058"/>
                    <a:pt x="3742" y="3141"/>
                  </a:cubicBezTo>
                  <a:cubicBezTo>
                    <a:pt x="4019" y="3226"/>
                    <a:pt x="4295" y="3294"/>
                    <a:pt x="4575" y="3359"/>
                  </a:cubicBezTo>
                  <a:cubicBezTo>
                    <a:pt x="4857" y="3420"/>
                    <a:pt x="5137" y="3482"/>
                    <a:pt x="5416" y="3540"/>
                  </a:cubicBezTo>
                  <a:cubicBezTo>
                    <a:pt x="5693" y="3598"/>
                    <a:pt x="5973" y="3656"/>
                    <a:pt x="6255" y="3675"/>
                  </a:cubicBezTo>
                  <a:cubicBezTo>
                    <a:pt x="6260" y="3675"/>
                    <a:pt x="6265" y="3675"/>
                    <a:pt x="6270" y="3675"/>
                  </a:cubicBezTo>
                  <a:cubicBezTo>
                    <a:pt x="6345" y="3675"/>
                    <a:pt x="6417" y="3653"/>
                    <a:pt x="6479" y="3612"/>
                  </a:cubicBezTo>
                  <a:cubicBezTo>
                    <a:pt x="6897" y="3705"/>
                    <a:pt x="7315" y="3791"/>
                    <a:pt x="7736" y="3869"/>
                  </a:cubicBezTo>
                  <a:cubicBezTo>
                    <a:pt x="8215" y="3958"/>
                    <a:pt x="8696" y="4047"/>
                    <a:pt x="9180" y="4118"/>
                  </a:cubicBezTo>
                  <a:cubicBezTo>
                    <a:pt x="9589" y="4176"/>
                    <a:pt x="10000" y="4234"/>
                    <a:pt x="10412" y="4285"/>
                  </a:cubicBezTo>
                  <a:cubicBezTo>
                    <a:pt x="10813" y="4339"/>
                    <a:pt x="11211" y="4379"/>
                    <a:pt x="11613" y="4422"/>
                  </a:cubicBezTo>
                  <a:cubicBezTo>
                    <a:pt x="12003" y="4461"/>
                    <a:pt x="12399" y="4473"/>
                    <a:pt x="12789" y="4489"/>
                  </a:cubicBezTo>
                  <a:cubicBezTo>
                    <a:pt x="13634" y="4528"/>
                    <a:pt x="14481" y="4563"/>
                    <a:pt x="15327" y="4581"/>
                  </a:cubicBezTo>
                  <a:cubicBezTo>
                    <a:pt x="15739" y="4591"/>
                    <a:pt x="16150" y="4597"/>
                    <a:pt x="16567" y="4597"/>
                  </a:cubicBezTo>
                  <a:cubicBezTo>
                    <a:pt x="16600" y="4597"/>
                    <a:pt x="16634" y="4598"/>
                    <a:pt x="16667" y="4598"/>
                  </a:cubicBezTo>
                  <a:cubicBezTo>
                    <a:pt x="17052" y="4598"/>
                    <a:pt x="17436" y="4574"/>
                    <a:pt x="17821" y="4566"/>
                  </a:cubicBezTo>
                  <a:cubicBezTo>
                    <a:pt x="18264" y="4556"/>
                    <a:pt x="18712" y="4553"/>
                    <a:pt x="19156" y="4550"/>
                  </a:cubicBezTo>
                  <a:cubicBezTo>
                    <a:pt x="19576" y="4547"/>
                    <a:pt x="20002" y="4533"/>
                    <a:pt x="20423" y="4519"/>
                  </a:cubicBezTo>
                  <a:cubicBezTo>
                    <a:pt x="21016" y="4498"/>
                    <a:pt x="21611" y="4448"/>
                    <a:pt x="22202" y="4390"/>
                  </a:cubicBezTo>
                  <a:cubicBezTo>
                    <a:pt x="22881" y="4326"/>
                    <a:pt x="23559" y="4259"/>
                    <a:pt x="24240" y="4188"/>
                  </a:cubicBezTo>
                  <a:cubicBezTo>
                    <a:pt x="24315" y="4173"/>
                    <a:pt x="24386" y="4135"/>
                    <a:pt x="24444" y="4083"/>
                  </a:cubicBezTo>
                  <a:cubicBezTo>
                    <a:pt x="24630" y="3914"/>
                    <a:pt x="24644" y="3628"/>
                    <a:pt x="24477" y="3442"/>
                  </a:cubicBezTo>
                  <a:cubicBezTo>
                    <a:pt x="24406" y="3365"/>
                    <a:pt x="24282" y="3291"/>
                    <a:pt x="24169" y="3291"/>
                  </a:cubicBezTo>
                  <a:cubicBezTo>
                    <a:pt x="24165" y="3291"/>
                    <a:pt x="24160" y="3291"/>
                    <a:pt x="24156" y="3291"/>
                  </a:cubicBezTo>
                  <a:cubicBezTo>
                    <a:pt x="23172" y="3365"/>
                    <a:pt x="22189" y="3438"/>
                    <a:pt x="21206" y="3496"/>
                  </a:cubicBezTo>
                  <a:cubicBezTo>
                    <a:pt x="21078" y="3505"/>
                    <a:pt x="20948" y="3505"/>
                    <a:pt x="20819" y="3505"/>
                  </a:cubicBezTo>
                  <a:lnTo>
                    <a:pt x="20819" y="3505"/>
                  </a:lnTo>
                  <a:cubicBezTo>
                    <a:pt x="20754" y="3505"/>
                    <a:pt x="20690" y="3505"/>
                    <a:pt x="20625" y="3506"/>
                  </a:cubicBezTo>
                  <a:cubicBezTo>
                    <a:pt x="20553" y="3507"/>
                    <a:pt x="20480" y="3507"/>
                    <a:pt x="20407" y="3507"/>
                  </a:cubicBezTo>
                  <a:cubicBezTo>
                    <a:pt x="20260" y="3507"/>
                    <a:pt x="20113" y="3506"/>
                    <a:pt x="19966" y="3506"/>
                  </a:cubicBezTo>
                  <a:cubicBezTo>
                    <a:pt x="19888" y="3506"/>
                    <a:pt x="19810" y="3507"/>
                    <a:pt x="19732" y="3507"/>
                  </a:cubicBezTo>
                  <a:cubicBezTo>
                    <a:pt x="19386" y="3507"/>
                    <a:pt x="19039" y="3501"/>
                    <a:pt x="18691" y="3496"/>
                  </a:cubicBezTo>
                  <a:cubicBezTo>
                    <a:pt x="18598" y="3496"/>
                    <a:pt x="18505" y="3495"/>
                    <a:pt x="18412" y="3495"/>
                  </a:cubicBezTo>
                  <a:cubicBezTo>
                    <a:pt x="18091" y="3495"/>
                    <a:pt x="17769" y="3499"/>
                    <a:pt x="17447" y="3503"/>
                  </a:cubicBezTo>
                  <a:cubicBezTo>
                    <a:pt x="17153" y="3507"/>
                    <a:pt x="16860" y="3511"/>
                    <a:pt x="16567" y="3511"/>
                  </a:cubicBezTo>
                  <a:cubicBezTo>
                    <a:pt x="16445" y="3511"/>
                    <a:pt x="16324" y="3511"/>
                    <a:pt x="16202" y="3509"/>
                  </a:cubicBezTo>
                  <a:cubicBezTo>
                    <a:pt x="15781" y="3506"/>
                    <a:pt x="15360" y="3496"/>
                    <a:pt x="14934" y="3482"/>
                  </a:cubicBezTo>
                  <a:cubicBezTo>
                    <a:pt x="14525" y="3470"/>
                    <a:pt x="14113" y="3463"/>
                    <a:pt x="13702" y="3448"/>
                  </a:cubicBezTo>
                  <a:cubicBezTo>
                    <a:pt x="13155" y="3426"/>
                    <a:pt x="12606" y="3413"/>
                    <a:pt x="12061" y="3390"/>
                  </a:cubicBezTo>
                  <a:cubicBezTo>
                    <a:pt x="11524" y="3368"/>
                    <a:pt x="10988" y="3316"/>
                    <a:pt x="10454" y="3254"/>
                  </a:cubicBezTo>
                  <a:cubicBezTo>
                    <a:pt x="9867" y="3186"/>
                    <a:pt x="9283" y="3121"/>
                    <a:pt x="8698" y="3033"/>
                  </a:cubicBezTo>
                  <a:cubicBezTo>
                    <a:pt x="8164" y="2955"/>
                    <a:pt x="7633" y="2864"/>
                    <a:pt x="7101" y="2768"/>
                  </a:cubicBezTo>
                  <a:lnTo>
                    <a:pt x="7101" y="2768"/>
                  </a:lnTo>
                  <a:lnTo>
                    <a:pt x="7116" y="2771"/>
                  </a:lnTo>
                  <a:cubicBezTo>
                    <a:pt x="5967" y="2559"/>
                    <a:pt x="4834" y="2289"/>
                    <a:pt x="3706" y="1985"/>
                  </a:cubicBezTo>
                  <a:cubicBezTo>
                    <a:pt x="3135" y="1837"/>
                    <a:pt x="2570" y="1660"/>
                    <a:pt x="2017" y="1456"/>
                  </a:cubicBezTo>
                  <a:cubicBezTo>
                    <a:pt x="1762" y="1367"/>
                    <a:pt x="1513" y="1264"/>
                    <a:pt x="1264" y="1159"/>
                  </a:cubicBezTo>
                  <a:cubicBezTo>
                    <a:pt x="1164" y="1120"/>
                    <a:pt x="1063" y="1077"/>
                    <a:pt x="965" y="1035"/>
                  </a:cubicBezTo>
                  <a:cubicBezTo>
                    <a:pt x="869" y="944"/>
                    <a:pt x="777" y="850"/>
                    <a:pt x="689" y="747"/>
                  </a:cubicBezTo>
                  <a:cubicBezTo>
                    <a:pt x="639" y="658"/>
                    <a:pt x="595" y="565"/>
                    <a:pt x="558" y="471"/>
                  </a:cubicBezTo>
                  <a:cubicBezTo>
                    <a:pt x="534" y="376"/>
                    <a:pt x="515" y="284"/>
                    <a:pt x="498" y="188"/>
                  </a:cubicBezTo>
                  <a:cubicBezTo>
                    <a:pt x="479" y="77"/>
                    <a:pt x="370" y="0"/>
                    <a:pt x="26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1"/>
            <p:cNvSpPr/>
            <p:nvPr/>
          </p:nvSpPr>
          <p:spPr>
            <a:xfrm>
              <a:off x="4515325" y="4134950"/>
              <a:ext cx="604900" cy="57000"/>
            </a:xfrm>
            <a:custGeom>
              <a:avLst/>
              <a:gdLst/>
              <a:ahLst/>
              <a:cxnLst/>
              <a:rect l="l" t="t" r="r" b="b"/>
              <a:pathLst>
                <a:path w="24196" h="2280" extrusionOk="0">
                  <a:moveTo>
                    <a:pt x="4956" y="1247"/>
                  </a:moveTo>
                  <a:cubicBezTo>
                    <a:pt x="4945" y="1248"/>
                    <a:pt x="4934" y="1248"/>
                    <a:pt x="4923" y="1248"/>
                  </a:cubicBezTo>
                  <a:cubicBezTo>
                    <a:pt x="4934" y="1247"/>
                    <a:pt x="4945" y="1247"/>
                    <a:pt x="4956" y="1247"/>
                  </a:cubicBezTo>
                  <a:close/>
                  <a:moveTo>
                    <a:pt x="12844" y="1735"/>
                  </a:moveTo>
                  <a:lnTo>
                    <a:pt x="12806" y="1738"/>
                  </a:lnTo>
                  <a:lnTo>
                    <a:pt x="12806" y="1738"/>
                  </a:lnTo>
                  <a:lnTo>
                    <a:pt x="12839" y="1735"/>
                  </a:lnTo>
                  <a:close/>
                  <a:moveTo>
                    <a:pt x="23012" y="0"/>
                  </a:moveTo>
                  <a:cubicBezTo>
                    <a:pt x="22692" y="7"/>
                    <a:pt x="22370" y="21"/>
                    <a:pt x="22050" y="22"/>
                  </a:cubicBezTo>
                  <a:cubicBezTo>
                    <a:pt x="21385" y="33"/>
                    <a:pt x="20724" y="35"/>
                    <a:pt x="20060" y="71"/>
                  </a:cubicBezTo>
                  <a:cubicBezTo>
                    <a:pt x="20120" y="68"/>
                    <a:pt x="20179" y="68"/>
                    <a:pt x="20240" y="65"/>
                  </a:cubicBezTo>
                  <a:lnTo>
                    <a:pt x="20240" y="65"/>
                  </a:lnTo>
                  <a:cubicBezTo>
                    <a:pt x="20067" y="73"/>
                    <a:pt x="19890" y="78"/>
                    <a:pt x="19718" y="87"/>
                  </a:cubicBezTo>
                  <a:lnTo>
                    <a:pt x="19718" y="87"/>
                  </a:lnTo>
                  <a:cubicBezTo>
                    <a:pt x="19719" y="87"/>
                    <a:pt x="19720" y="87"/>
                    <a:pt x="19720" y="87"/>
                  </a:cubicBezTo>
                  <a:cubicBezTo>
                    <a:pt x="19717" y="87"/>
                    <a:pt x="19715" y="87"/>
                    <a:pt x="19712" y="87"/>
                  </a:cubicBezTo>
                  <a:lnTo>
                    <a:pt x="19712" y="87"/>
                  </a:lnTo>
                  <a:cubicBezTo>
                    <a:pt x="19714" y="87"/>
                    <a:pt x="19716" y="87"/>
                    <a:pt x="19718" y="87"/>
                  </a:cubicBezTo>
                  <a:lnTo>
                    <a:pt x="19718" y="87"/>
                  </a:lnTo>
                  <a:cubicBezTo>
                    <a:pt x="19697" y="87"/>
                    <a:pt x="19674" y="87"/>
                    <a:pt x="19652" y="89"/>
                  </a:cubicBezTo>
                  <a:lnTo>
                    <a:pt x="19652" y="89"/>
                  </a:lnTo>
                  <a:cubicBezTo>
                    <a:pt x="19672" y="88"/>
                    <a:pt x="19692" y="87"/>
                    <a:pt x="19712" y="87"/>
                  </a:cubicBezTo>
                  <a:lnTo>
                    <a:pt x="19712" y="87"/>
                  </a:lnTo>
                  <a:cubicBezTo>
                    <a:pt x="19682" y="88"/>
                    <a:pt x="19653" y="90"/>
                    <a:pt x="19623" y="91"/>
                  </a:cubicBezTo>
                  <a:cubicBezTo>
                    <a:pt x="19633" y="90"/>
                    <a:pt x="19643" y="89"/>
                    <a:pt x="19652" y="89"/>
                  </a:cubicBezTo>
                  <a:lnTo>
                    <a:pt x="19652" y="89"/>
                  </a:lnTo>
                  <a:cubicBezTo>
                    <a:pt x="19080" y="108"/>
                    <a:pt x="18508" y="119"/>
                    <a:pt x="17932" y="151"/>
                  </a:cubicBezTo>
                  <a:cubicBezTo>
                    <a:pt x="17375" y="179"/>
                    <a:pt x="16818" y="218"/>
                    <a:pt x="16259" y="257"/>
                  </a:cubicBezTo>
                  <a:cubicBezTo>
                    <a:pt x="16268" y="256"/>
                    <a:pt x="16276" y="256"/>
                    <a:pt x="16284" y="254"/>
                  </a:cubicBezTo>
                  <a:lnTo>
                    <a:pt x="16284" y="254"/>
                  </a:lnTo>
                  <a:cubicBezTo>
                    <a:pt x="15593" y="290"/>
                    <a:pt x="14903" y="348"/>
                    <a:pt x="14214" y="387"/>
                  </a:cubicBezTo>
                  <a:cubicBezTo>
                    <a:pt x="13907" y="397"/>
                    <a:pt x="13602" y="411"/>
                    <a:pt x="13296" y="426"/>
                  </a:cubicBezTo>
                  <a:cubicBezTo>
                    <a:pt x="12503" y="458"/>
                    <a:pt x="11714" y="516"/>
                    <a:pt x="10924" y="586"/>
                  </a:cubicBezTo>
                  <a:cubicBezTo>
                    <a:pt x="10142" y="656"/>
                    <a:pt x="9356" y="675"/>
                    <a:pt x="8574" y="749"/>
                  </a:cubicBezTo>
                  <a:cubicBezTo>
                    <a:pt x="7840" y="816"/>
                    <a:pt x="7114" y="921"/>
                    <a:pt x="6381" y="988"/>
                  </a:cubicBezTo>
                  <a:cubicBezTo>
                    <a:pt x="5989" y="1023"/>
                    <a:pt x="5598" y="1046"/>
                    <a:pt x="5211" y="1093"/>
                  </a:cubicBezTo>
                  <a:cubicBezTo>
                    <a:pt x="4809" y="1143"/>
                    <a:pt x="4410" y="1192"/>
                    <a:pt x="4003" y="1214"/>
                  </a:cubicBezTo>
                  <a:cubicBezTo>
                    <a:pt x="3445" y="1226"/>
                    <a:pt x="2891" y="1237"/>
                    <a:pt x="2334" y="1259"/>
                  </a:cubicBezTo>
                  <a:cubicBezTo>
                    <a:pt x="1812" y="1282"/>
                    <a:pt x="1292" y="1301"/>
                    <a:pt x="768" y="1301"/>
                  </a:cubicBezTo>
                  <a:cubicBezTo>
                    <a:pt x="667" y="1301"/>
                    <a:pt x="566" y="1300"/>
                    <a:pt x="466" y="1298"/>
                  </a:cubicBezTo>
                  <a:cubicBezTo>
                    <a:pt x="236" y="1298"/>
                    <a:pt x="29" y="1446"/>
                    <a:pt x="7" y="1688"/>
                  </a:cubicBezTo>
                  <a:cubicBezTo>
                    <a:pt x="1" y="1781"/>
                    <a:pt x="24" y="1873"/>
                    <a:pt x="74" y="1951"/>
                  </a:cubicBezTo>
                  <a:cubicBezTo>
                    <a:pt x="118" y="2112"/>
                    <a:pt x="257" y="2257"/>
                    <a:pt x="431" y="2257"/>
                  </a:cubicBezTo>
                  <a:cubicBezTo>
                    <a:pt x="823" y="2257"/>
                    <a:pt x="1210" y="2280"/>
                    <a:pt x="1600" y="2280"/>
                  </a:cubicBezTo>
                  <a:cubicBezTo>
                    <a:pt x="1717" y="2280"/>
                    <a:pt x="1834" y="2278"/>
                    <a:pt x="1951" y="2272"/>
                  </a:cubicBezTo>
                  <a:cubicBezTo>
                    <a:pt x="2474" y="2247"/>
                    <a:pt x="2996" y="2202"/>
                    <a:pt x="3516" y="2177"/>
                  </a:cubicBezTo>
                  <a:lnTo>
                    <a:pt x="3516" y="2177"/>
                  </a:lnTo>
                  <a:cubicBezTo>
                    <a:pt x="3481" y="2180"/>
                    <a:pt x="3442" y="2180"/>
                    <a:pt x="3408" y="2183"/>
                  </a:cubicBezTo>
                  <a:cubicBezTo>
                    <a:pt x="3456" y="2181"/>
                    <a:pt x="3505" y="2180"/>
                    <a:pt x="3553" y="2177"/>
                  </a:cubicBezTo>
                  <a:cubicBezTo>
                    <a:pt x="3841" y="2192"/>
                    <a:pt x="4129" y="2211"/>
                    <a:pt x="4416" y="2211"/>
                  </a:cubicBezTo>
                  <a:cubicBezTo>
                    <a:pt x="4490" y="2211"/>
                    <a:pt x="4563" y="2209"/>
                    <a:pt x="4637" y="2206"/>
                  </a:cubicBezTo>
                  <a:cubicBezTo>
                    <a:pt x="6025" y="2158"/>
                    <a:pt x="7417" y="2163"/>
                    <a:pt x="8806" y="2091"/>
                  </a:cubicBezTo>
                  <a:lnTo>
                    <a:pt x="8787" y="2091"/>
                  </a:lnTo>
                  <a:cubicBezTo>
                    <a:pt x="9700" y="2058"/>
                    <a:pt x="10613" y="2069"/>
                    <a:pt x="11523" y="2026"/>
                  </a:cubicBezTo>
                  <a:lnTo>
                    <a:pt x="11488" y="2026"/>
                  </a:lnTo>
                  <a:cubicBezTo>
                    <a:pt x="11807" y="2015"/>
                    <a:pt x="12127" y="2001"/>
                    <a:pt x="12446" y="1984"/>
                  </a:cubicBezTo>
                  <a:cubicBezTo>
                    <a:pt x="13066" y="1959"/>
                    <a:pt x="13689" y="1957"/>
                    <a:pt x="14309" y="1940"/>
                  </a:cubicBezTo>
                  <a:cubicBezTo>
                    <a:pt x="14970" y="1925"/>
                    <a:pt x="15631" y="1860"/>
                    <a:pt x="16293" y="1829"/>
                  </a:cubicBezTo>
                  <a:lnTo>
                    <a:pt x="16293" y="1829"/>
                  </a:lnTo>
                  <a:cubicBezTo>
                    <a:pt x="16261" y="1831"/>
                    <a:pt x="16229" y="1832"/>
                    <a:pt x="16198" y="1833"/>
                  </a:cubicBezTo>
                  <a:lnTo>
                    <a:pt x="16198" y="1833"/>
                  </a:lnTo>
                  <a:cubicBezTo>
                    <a:pt x="16867" y="1802"/>
                    <a:pt x="17535" y="1750"/>
                    <a:pt x="18205" y="1701"/>
                  </a:cubicBezTo>
                  <a:cubicBezTo>
                    <a:pt x="18898" y="1651"/>
                    <a:pt x="19590" y="1611"/>
                    <a:pt x="20284" y="1557"/>
                  </a:cubicBezTo>
                  <a:cubicBezTo>
                    <a:pt x="20884" y="1510"/>
                    <a:pt x="21480" y="1474"/>
                    <a:pt x="22082" y="1442"/>
                  </a:cubicBezTo>
                  <a:cubicBezTo>
                    <a:pt x="22398" y="1427"/>
                    <a:pt x="22714" y="1388"/>
                    <a:pt x="23027" y="1353"/>
                  </a:cubicBezTo>
                  <a:cubicBezTo>
                    <a:pt x="23368" y="1314"/>
                    <a:pt x="23870" y="1341"/>
                    <a:pt x="24064" y="993"/>
                  </a:cubicBezTo>
                  <a:cubicBezTo>
                    <a:pt x="24147" y="844"/>
                    <a:pt x="24195" y="708"/>
                    <a:pt x="24167" y="536"/>
                  </a:cubicBezTo>
                  <a:cubicBezTo>
                    <a:pt x="24137" y="378"/>
                    <a:pt x="24048" y="237"/>
                    <a:pt x="23916" y="143"/>
                  </a:cubicBezTo>
                  <a:cubicBezTo>
                    <a:pt x="23885" y="119"/>
                    <a:pt x="23851" y="99"/>
                    <a:pt x="23813" y="83"/>
                  </a:cubicBezTo>
                  <a:cubicBezTo>
                    <a:pt x="23699" y="30"/>
                    <a:pt x="23573" y="2"/>
                    <a:pt x="23446" y="2"/>
                  </a:cubicBezTo>
                  <a:cubicBezTo>
                    <a:pt x="23440" y="2"/>
                    <a:pt x="23433" y="2"/>
                    <a:pt x="23426" y="2"/>
                  </a:cubicBezTo>
                  <a:cubicBezTo>
                    <a:pt x="23334" y="2"/>
                    <a:pt x="23242" y="0"/>
                    <a:pt x="23149" y="0"/>
                  </a:cubicBezTo>
                  <a:cubicBezTo>
                    <a:pt x="23104" y="0"/>
                    <a:pt x="23057" y="0"/>
                    <a:pt x="23012" y="2"/>
                  </a:cubicBezTo>
                  <a:lnTo>
                    <a:pt x="23012"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41"/>
            <p:cNvSpPr/>
            <p:nvPr/>
          </p:nvSpPr>
          <p:spPr>
            <a:xfrm>
              <a:off x="5084600" y="4080975"/>
              <a:ext cx="41750" cy="84350"/>
            </a:xfrm>
            <a:custGeom>
              <a:avLst/>
              <a:gdLst/>
              <a:ahLst/>
              <a:cxnLst/>
              <a:rect l="l" t="t" r="r" b="b"/>
              <a:pathLst>
                <a:path w="1670" h="3374" extrusionOk="0">
                  <a:moveTo>
                    <a:pt x="457" y="785"/>
                  </a:moveTo>
                  <a:lnTo>
                    <a:pt x="457" y="786"/>
                  </a:lnTo>
                  <a:cubicBezTo>
                    <a:pt x="453" y="796"/>
                    <a:pt x="450" y="805"/>
                    <a:pt x="447" y="816"/>
                  </a:cubicBezTo>
                  <a:lnTo>
                    <a:pt x="447" y="816"/>
                  </a:lnTo>
                  <a:cubicBezTo>
                    <a:pt x="450" y="805"/>
                    <a:pt x="453" y="796"/>
                    <a:pt x="457" y="785"/>
                  </a:cubicBezTo>
                  <a:close/>
                  <a:moveTo>
                    <a:pt x="735" y="0"/>
                  </a:moveTo>
                  <a:cubicBezTo>
                    <a:pt x="627" y="0"/>
                    <a:pt x="532" y="68"/>
                    <a:pt x="483" y="173"/>
                  </a:cubicBezTo>
                  <a:lnTo>
                    <a:pt x="482" y="173"/>
                  </a:lnTo>
                  <a:cubicBezTo>
                    <a:pt x="377" y="384"/>
                    <a:pt x="291" y="605"/>
                    <a:pt x="226" y="833"/>
                  </a:cubicBezTo>
                  <a:cubicBezTo>
                    <a:pt x="184" y="973"/>
                    <a:pt x="159" y="1114"/>
                    <a:pt x="128" y="1258"/>
                  </a:cubicBezTo>
                  <a:cubicBezTo>
                    <a:pt x="84" y="1460"/>
                    <a:pt x="53" y="1665"/>
                    <a:pt x="39" y="1871"/>
                  </a:cubicBezTo>
                  <a:cubicBezTo>
                    <a:pt x="21" y="2072"/>
                    <a:pt x="3" y="2277"/>
                    <a:pt x="3" y="2477"/>
                  </a:cubicBezTo>
                  <a:cubicBezTo>
                    <a:pt x="1" y="2596"/>
                    <a:pt x="7" y="2715"/>
                    <a:pt x="23" y="2833"/>
                  </a:cubicBezTo>
                  <a:cubicBezTo>
                    <a:pt x="39" y="2969"/>
                    <a:pt x="51" y="3114"/>
                    <a:pt x="143" y="3221"/>
                  </a:cubicBezTo>
                  <a:cubicBezTo>
                    <a:pt x="230" y="3321"/>
                    <a:pt x="345" y="3374"/>
                    <a:pt x="461" y="3374"/>
                  </a:cubicBezTo>
                  <a:cubicBezTo>
                    <a:pt x="542" y="3374"/>
                    <a:pt x="625" y="3348"/>
                    <a:pt x="699" y="3296"/>
                  </a:cubicBezTo>
                  <a:cubicBezTo>
                    <a:pt x="773" y="3243"/>
                    <a:pt x="829" y="3171"/>
                    <a:pt x="867" y="3089"/>
                  </a:cubicBezTo>
                  <a:cubicBezTo>
                    <a:pt x="911" y="3100"/>
                    <a:pt x="956" y="3105"/>
                    <a:pt x="1002" y="3105"/>
                  </a:cubicBezTo>
                  <a:cubicBezTo>
                    <a:pt x="1078" y="3105"/>
                    <a:pt x="1155" y="3090"/>
                    <a:pt x="1227" y="3060"/>
                  </a:cubicBezTo>
                  <a:cubicBezTo>
                    <a:pt x="1513" y="2938"/>
                    <a:pt x="1670" y="2584"/>
                    <a:pt x="1537" y="2296"/>
                  </a:cubicBezTo>
                  <a:cubicBezTo>
                    <a:pt x="1523" y="2269"/>
                    <a:pt x="1510" y="2242"/>
                    <a:pt x="1499" y="2213"/>
                  </a:cubicBezTo>
                  <a:cubicBezTo>
                    <a:pt x="1457" y="1968"/>
                    <a:pt x="1441" y="1723"/>
                    <a:pt x="1434" y="1475"/>
                  </a:cubicBezTo>
                  <a:cubicBezTo>
                    <a:pt x="1434" y="1352"/>
                    <a:pt x="1437" y="1234"/>
                    <a:pt x="1446" y="1115"/>
                  </a:cubicBezTo>
                  <a:cubicBezTo>
                    <a:pt x="1460" y="949"/>
                    <a:pt x="1473" y="786"/>
                    <a:pt x="1460" y="619"/>
                  </a:cubicBezTo>
                  <a:cubicBezTo>
                    <a:pt x="1443" y="418"/>
                    <a:pt x="1243" y="213"/>
                    <a:pt x="1037" y="207"/>
                  </a:cubicBezTo>
                  <a:lnTo>
                    <a:pt x="1034" y="207"/>
                  </a:lnTo>
                  <a:cubicBezTo>
                    <a:pt x="1023" y="205"/>
                    <a:pt x="1012" y="205"/>
                    <a:pt x="1001" y="204"/>
                  </a:cubicBezTo>
                  <a:cubicBezTo>
                    <a:pt x="978" y="122"/>
                    <a:pt x="918" y="55"/>
                    <a:pt x="840" y="22"/>
                  </a:cubicBezTo>
                  <a:cubicBezTo>
                    <a:pt x="807" y="8"/>
                    <a:pt x="771" y="0"/>
                    <a:pt x="73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1"/>
            <p:cNvSpPr/>
            <p:nvPr/>
          </p:nvSpPr>
          <p:spPr>
            <a:xfrm>
              <a:off x="4512675" y="4130575"/>
              <a:ext cx="580450" cy="46925"/>
            </a:xfrm>
            <a:custGeom>
              <a:avLst/>
              <a:gdLst/>
              <a:ahLst/>
              <a:cxnLst/>
              <a:rect l="l" t="t" r="r" b="b"/>
              <a:pathLst>
                <a:path w="23218" h="1877" extrusionOk="0">
                  <a:moveTo>
                    <a:pt x="22823" y="0"/>
                  </a:moveTo>
                  <a:cubicBezTo>
                    <a:pt x="22642" y="6"/>
                    <a:pt x="22463" y="13"/>
                    <a:pt x="22281" y="28"/>
                  </a:cubicBezTo>
                  <a:cubicBezTo>
                    <a:pt x="22103" y="45"/>
                    <a:pt x="21920" y="61"/>
                    <a:pt x="21738" y="70"/>
                  </a:cubicBezTo>
                  <a:cubicBezTo>
                    <a:pt x="21336" y="91"/>
                    <a:pt x="20937" y="117"/>
                    <a:pt x="20534" y="138"/>
                  </a:cubicBezTo>
                  <a:cubicBezTo>
                    <a:pt x="19698" y="172"/>
                    <a:pt x="18860" y="188"/>
                    <a:pt x="18024" y="233"/>
                  </a:cubicBezTo>
                  <a:cubicBezTo>
                    <a:pt x="17220" y="272"/>
                    <a:pt x="16415" y="335"/>
                    <a:pt x="15610" y="387"/>
                  </a:cubicBezTo>
                  <a:cubicBezTo>
                    <a:pt x="14780" y="437"/>
                    <a:pt x="13950" y="501"/>
                    <a:pt x="13119" y="553"/>
                  </a:cubicBezTo>
                  <a:cubicBezTo>
                    <a:pt x="12728" y="578"/>
                    <a:pt x="12335" y="593"/>
                    <a:pt x="11940" y="597"/>
                  </a:cubicBezTo>
                  <a:cubicBezTo>
                    <a:pt x="11552" y="604"/>
                    <a:pt x="11162" y="622"/>
                    <a:pt x="10772" y="636"/>
                  </a:cubicBezTo>
                  <a:cubicBezTo>
                    <a:pt x="10382" y="648"/>
                    <a:pt x="9989" y="654"/>
                    <a:pt x="9598" y="661"/>
                  </a:cubicBezTo>
                  <a:cubicBezTo>
                    <a:pt x="9211" y="667"/>
                    <a:pt x="8826" y="670"/>
                    <a:pt x="8439" y="698"/>
                  </a:cubicBezTo>
                  <a:cubicBezTo>
                    <a:pt x="8040" y="731"/>
                    <a:pt x="7638" y="755"/>
                    <a:pt x="7238" y="783"/>
                  </a:cubicBezTo>
                  <a:cubicBezTo>
                    <a:pt x="6805" y="814"/>
                    <a:pt x="6369" y="856"/>
                    <a:pt x="5936" y="894"/>
                  </a:cubicBezTo>
                  <a:cubicBezTo>
                    <a:pt x="5511" y="933"/>
                    <a:pt x="5082" y="949"/>
                    <a:pt x="4658" y="969"/>
                  </a:cubicBezTo>
                  <a:cubicBezTo>
                    <a:pt x="4228" y="997"/>
                    <a:pt x="3800" y="1029"/>
                    <a:pt x="3368" y="1057"/>
                  </a:cubicBezTo>
                  <a:cubicBezTo>
                    <a:pt x="2873" y="1093"/>
                    <a:pt x="2378" y="1130"/>
                    <a:pt x="1881" y="1143"/>
                  </a:cubicBezTo>
                  <a:cubicBezTo>
                    <a:pt x="1364" y="1156"/>
                    <a:pt x="844" y="1149"/>
                    <a:pt x="326" y="1156"/>
                  </a:cubicBezTo>
                  <a:cubicBezTo>
                    <a:pt x="141" y="1173"/>
                    <a:pt x="0" y="1331"/>
                    <a:pt x="5" y="1517"/>
                  </a:cubicBezTo>
                  <a:cubicBezTo>
                    <a:pt x="10" y="1703"/>
                    <a:pt x="160" y="1852"/>
                    <a:pt x="346" y="1858"/>
                  </a:cubicBezTo>
                  <a:cubicBezTo>
                    <a:pt x="421" y="1858"/>
                    <a:pt x="497" y="1858"/>
                    <a:pt x="572" y="1858"/>
                  </a:cubicBezTo>
                  <a:cubicBezTo>
                    <a:pt x="908" y="1858"/>
                    <a:pt x="1245" y="1863"/>
                    <a:pt x="1582" y="1868"/>
                  </a:cubicBezTo>
                  <a:cubicBezTo>
                    <a:pt x="1873" y="1872"/>
                    <a:pt x="2164" y="1877"/>
                    <a:pt x="2455" y="1877"/>
                  </a:cubicBezTo>
                  <a:cubicBezTo>
                    <a:pt x="2576" y="1877"/>
                    <a:pt x="2696" y="1876"/>
                    <a:pt x="2817" y="1874"/>
                  </a:cubicBezTo>
                  <a:cubicBezTo>
                    <a:pt x="3673" y="1865"/>
                    <a:pt x="4528" y="1840"/>
                    <a:pt x="5388" y="1833"/>
                  </a:cubicBezTo>
                  <a:cubicBezTo>
                    <a:pt x="5821" y="1830"/>
                    <a:pt x="6255" y="1788"/>
                    <a:pt x="6690" y="1763"/>
                  </a:cubicBezTo>
                  <a:cubicBezTo>
                    <a:pt x="7099" y="1733"/>
                    <a:pt x="7508" y="1711"/>
                    <a:pt x="7916" y="1696"/>
                  </a:cubicBezTo>
                  <a:cubicBezTo>
                    <a:pt x="8112" y="1689"/>
                    <a:pt x="8306" y="1674"/>
                    <a:pt x="8500" y="1661"/>
                  </a:cubicBezTo>
                  <a:cubicBezTo>
                    <a:pt x="8705" y="1647"/>
                    <a:pt x="8910" y="1644"/>
                    <a:pt x="9117" y="1641"/>
                  </a:cubicBezTo>
                  <a:cubicBezTo>
                    <a:pt x="9496" y="1638"/>
                    <a:pt x="9877" y="1635"/>
                    <a:pt x="10254" y="1628"/>
                  </a:cubicBezTo>
                  <a:cubicBezTo>
                    <a:pt x="10653" y="1622"/>
                    <a:pt x="11046" y="1599"/>
                    <a:pt x="11445" y="1583"/>
                  </a:cubicBezTo>
                  <a:cubicBezTo>
                    <a:pt x="11835" y="1564"/>
                    <a:pt x="12228" y="1561"/>
                    <a:pt x="12620" y="1544"/>
                  </a:cubicBezTo>
                  <a:cubicBezTo>
                    <a:pt x="13445" y="1498"/>
                    <a:pt x="14264" y="1437"/>
                    <a:pt x="15089" y="1383"/>
                  </a:cubicBezTo>
                  <a:cubicBezTo>
                    <a:pt x="15890" y="1329"/>
                    <a:pt x="16695" y="1265"/>
                    <a:pt x="17495" y="1206"/>
                  </a:cubicBezTo>
                  <a:cubicBezTo>
                    <a:pt x="18323" y="1145"/>
                    <a:pt x="19150" y="1099"/>
                    <a:pt x="19977" y="1049"/>
                  </a:cubicBezTo>
                  <a:cubicBezTo>
                    <a:pt x="20498" y="1016"/>
                    <a:pt x="21015" y="968"/>
                    <a:pt x="21536" y="930"/>
                  </a:cubicBezTo>
                  <a:cubicBezTo>
                    <a:pt x="22009" y="896"/>
                    <a:pt x="22479" y="830"/>
                    <a:pt x="22944" y="736"/>
                  </a:cubicBezTo>
                  <a:cubicBezTo>
                    <a:pt x="23107" y="703"/>
                    <a:pt x="23218" y="521"/>
                    <a:pt x="23213" y="363"/>
                  </a:cubicBezTo>
                  <a:cubicBezTo>
                    <a:pt x="23204" y="163"/>
                    <a:pt x="23039" y="3"/>
                    <a:pt x="2283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1"/>
            <p:cNvSpPr/>
            <p:nvPr/>
          </p:nvSpPr>
          <p:spPr>
            <a:xfrm>
              <a:off x="5408550" y="4031175"/>
              <a:ext cx="231050" cy="115575"/>
            </a:xfrm>
            <a:custGeom>
              <a:avLst/>
              <a:gdLst/>
              <a:ahLst/>
              <a:cxnLst/>
              <a:rect l="l" t="t" r="r" b="b"/>
              <a:pathLst>
                <a:path w="9242" h="4623" extrusionOk="0">
                  <a:moveTo>
                    <a:pt x="8696" y="1"/>
                  </a:moveTo>
                  <a:cubicBezTo>
                    <a:pt x="8585" y="1"/>
                    <a:pt x="8477" y="37"/>
                    <a:pt x="8388" y="101"/>
                  </a:cubicBezTo>
                  <a:lnTo>
                    <a:pt x="8390" y="103"/>
                  </a:lnTo>
                  <a:cubicBezTo>
                    <a:pt x="8194" y="243"/>
                    <a:pt x="8009" y="386"/>
                    <a:pt x="7840" y="555"/>
                  </a:cubicBezTo>
                  <a:cubicBezTo>
                    <a:pt x="7790" y="607"/>
                    <a:pt x="7743" y="660"/>
                    <a:pt x="7699" y="716"/>
                  </a:cubicBezTo>
                  <a:cubicBezTo>
                    <a:pt x="7597" y="574"/>
                    <a:pt x="7458" y="470"/>
                    <a:pt x="7273" y="447"/>
                  </a:cubicBezTo>
                  <a:cubicBezTo>
                    <a:pt x="7251" y="445"/>
                    <a:pt x="7230" y="443"/>
                    <a:pt x="7208" y="443"/>
                  </a:cubicBezTo>
                  <a:cubicBezTo>
                    <a:pt x="7033" y="443"/>
                    <a:pt x="6869" y="520"/>
                    <a:pt x="6736" y="632"/>
                  </a:cubicBezTo>
                  <a:cubicBezTo>
                    <a:pt x="6710" y="655"/>
                    <a:pt x="6683" y="677"/>
                    <a:pt x="6658" y="702"/>
                  </a:cubicBezTo>
                  <a:cubicBezTo>
                    <a:pt x="6627" y="663"/>
                    <a:pt x="6592" y="630"/>
                    <a:pt x="6553" y="600"/>
                  </a:cubicBezTo>
                  <a:cubicBezTo>
                    <a:pt x="6455" y="525"/>
                    <a:pt x="6318" y="477"/>
                    <a:pt x="6185" y="477"/>
                  </a:cubicBezTo>
                  <a:cubicBezTo>
                    <a:pt x="6109" y="477"/>
                    <a:pt x="6034" y="492"/>
                    <a:pt x="5969" y="527"/>
                  </a:cubicBezTo>
                  <a:cubicBezTo>
                    <a:pt x="5845" y="594"/>
                    <a:pt x="5750" y="668"/>
                    <a:pt x="5665" y="779"/>
                  </a:cubicBezTo>
                  <a:cubicBezTo>
                    <a:pt x="5612" y="849"/>
                    <a:pt x="5576" y="929"/>
                    <a:pt x="5531" y="1009"/>
                  </a:cubicBezTo>
                  <a:cubicBezTo>
                    <a:pt x="5520" y="1031"/>
                    <a:pt x="5509" y="1053"/>
                    <a:pt x="5496" y="1076"/>
                  </a:cubicBezTo>
                  <a:cubicBezTo>
                    <a:pt x="5452" y="1078"/>
                    <a:pt x="5408" y="1084"/>
                    <a:pt x="5366" y="1095"/>
                  </a:cubicBezTo>
                  <a:cubicBezTo>
                    <a:pt x="5235" y="1127"/>
                    <a:pt x="5103" y="1169"/>
                    <a:pt x="4976" y="1209"/>
                  </a:cubicBezTo>
                  <a:cubicBezTo>
                    <a:pt x="4759" y="1277"/>
                    <a:pt x="4541" y="1347"/>
                    <a:pt x="4328" y="1415"/>
                  </a:cubicBezTo>
                  <a:cubicBezTo>
                    <a:pt x="3816" y="1571"/>
                    <a:pt x="3309" y="1729"/>
                    <a:pt x="2797" y="1876"/>
                  </a:cubicBezTo>
                  <a:cubicBezTo>
                    <a:pt x="2293" y="2014"/>
                    <a:pt x="1774" y="2089"/>
                    <a:pt x="1252" y="2100"/>
                  </a:cubicBezTo>
                  <a:cubicBezTo>
                    <a:pt x="1151" y="2098"/>
                    <a:pt x="1049" y="2094"/>
                    <a:pt x="947" y="2094"/>
                  </a:cubicBezTo>
                  <a:cubicBezTo>
                    <a:pt x="828" y="2094"/>
                    <a:pt x="709" y="2100"/>
                    <a:pt x="594" y="2119"/>
                  </a:cubicBezTo>
                  <a:cubicBezTo>
                    <a:pt x="400" y="2152"/>
                    <a:pt x="167" y="2295"/>
                    <a:pt x="105" y="2496"/>
                  </a:cubicBezTo>
                  <a:cubicBezTo>
                    <a:pt x="76" y="2595"/>
                    <a:pt x="55" y="2697"/>
                    <a:pt x="46" y="2800"/>
                  </a:cubicBezTo>
                  <a:cubicBezTo>
                    <a:pt x="29" y="2972"/>
                    <a:pt x="16" y="3148"/>
                    <a:pt x="12" y="3320"/>
                  </a:cubicBezTo>
                  <a:cubicBezTo>
                    <a:pt x="10" y="3560"/>
                    <a:pt x="1" y="3824"/>
                    <a:pt x="57" y="4064"/>
                  </a:cubicBezTo>
                  <a:cubicBezTo>
                    <a:pt x="115" y="4291"/>
                    <a:pt x="220" y="4463"/>
                    <a:pt x="441" y="4573"/>
                  </a:cubicBezTo>
                  <a:cubicBezTo>
                    <a:pt x="518" y="4611"/>
                    <a:pt x="604" y="4623"/>
                    <a:pt x="690" y="4623"/>
                  </a:cubicBezTo>
                  <a:cubicBezTo>
                    <a:pt x="739" y="4623"/>
                    <a:pt x="788" y="4619"/>
                    <a:pt x="837" y="4613"/>
                  </a:cubicBezTo>
                  <a:cubicBezTo>
                    <a:pt x="929" y="4604"/>
                    <a:pt x="1018" y="4579"/>
                    <a:pt x="1112" y="4560"/>
                  </a:cubicBezTo>
                  <a:cubicBezTo>
                    <a:pt x="1360" y="4505"/>
                    <a:pt x="1626" y="4510"/>
                    <a:pt x="1883" y="4505"/>
                  </a:cubicBezTo>
                  <a:cubicBezTo>
                    <a:pt x="1892" y="4510"/>
                    <a:pt x="1900" y="4512"/>
                    <a:pt x="1909" y="4515"/>
                  </a:cubicBezTo>
                  <a:cubicBezTo>
                    <a:pt x="2116" y="4570"/>
                    <a:pt x="2328" y="4592"/>
                    <a:pt x="2540" y="4592"/>
                  </a:cubicBezTo>
                  <a:cubicBezTo>
                    <a:pt x="2706" y="4592"/>
                    <a:pt x="2872" y="4579"/>
                    <a:pt x="3036" y="4557"/>
                  </a:cubicBezTo>
                  <a:cubicBezTo>
                    <a:pt x="3157" y="4557"/>
                    <a:pt x="3278" y="4548"/>
                    <a:pt x="3398" y="4530"/>
                  </a:cubicBezTo>
                  <a:cubicBezTo>
                    <a:pt x="3608" y="4502"/>
                    <a:pt x="3819" y="4454"/>
                    <a:pt x="4029" y="4410"/>
                  </a:cubicBezTo>
                  <a:cubicBezTo>
                    <a:pt x="4242" y="4369"/>
                    <a:pt x="4457" y="4346"/>
                    <a:pt x="4671" y="4339"/>
                  </a:cubicBezTo>
                  <a:cubicBezTo>
                    <a:pt x="4776" y="4339"/>
                    <a:pt x="4882" y="4342"/>
                    <a:pt x="4987" y="4346"/>
                  </a:cubicBezTo>
                  <a:cubicBezTo>
                    <a:pt x="5084" y="4346"/>
                    <a:pt x="5180" y="4348"/>
                    <a:pt x="5276" y="4348"/>
                  </a:cubicBezTo>
                  <a:cubicBezTo>
                    <a:pt x="5510" y="4348"/>
                    <a:pt x="5744" y="4339"/>
                    <a:pt x="5974" y="4294"/>
                  </a:cubicBezTo>
                  <a:cubicBezTo>
                    <a:pt x="6157" y="4263"/>
                    <a:pt x="6348" y="4208"/>
                    <a:pt x="6514" y="4119"/>
                  </a:cubicBezTo>
                  <a:cubicBezTo>
                    <a:pt x="6677" y="4034"/>
                    <a:pt x="6827" y="3929"/>
                    <a:pt x="6965" y="3809"/>
                  </a:cubicBezTo>
                  <a:cubicBezTo>
                    <a:pt x="7104" y="3683"/>
                    <a:pt x="7236" y="3547"/>
                    <a:pt x="7334" y="3387"/>
                  </a:cubicBezTo>
                  <a:cubicBezTo>
                    <a:pt x="7456" y="3190"/>
                    <a:pt x="7568" y="2985"/>
                    <a:pt x="7669" y="2777"/>
                  </a:cubicBezTo>
                  <a:cubicBezTo>
                    <a:pt x="7878" y="2370"/>
                    <a:pt x="8083" y="1966"/>
                    <a:pt x="8310" y="1570"/>
                  </a:cubicBezTo>
                  <a:cubicBezTo>
                    <a:pt x="8394" y="1435"/>
                    <a:pt x="8488" y="1308"/>
                    <a:pt x="8593" y="1191"/>
                  </a:cubicBezTo>
                  <a:cubicBezTo>
                    <a:pt x="8720" y="1080"/>
                    <a:pt x="8858" y="979"/>
                    <a:pt x="8995" y="881"/>
                  </a:cubicBezTo>
                  <a:cubicBezTo>
                    <a:pt x="9211" y="721"/>
                    <a:pt x="9241" y="395"/>
                    <a:pt x="9082" y="187"/>
                  </a:cubicBezTo>
                  <a:cubicBezTo>
                    <a:pt x="8989" y="68"/>
                    <a:pt x="8847" y="1"/>
                    <a:pt x="869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1"/>
            <p:cNvSpPr/>
            <p:nvPr/>
          </p:nvSpPr>
          <p:spPr>
            <a:xfrm>
              <a:off x="5580200" y="4034150"/>
              <a:ext cx="68975" cy="101050"/>
            </a:xfrm>
            <a:custGeom>
              <a:avLst/>
              <a:gdLst/>
              <a:ahLst/>
              <a:cxnLst/>
              <a:rect l="l" t="t" r="r" b="b"/>
              <a:pathLst>
                <a:path w="2759" h="4042" extrusionOk="0">
                  <a:moveTo>
                    <a:pt x="2421" y="0"/>
                  </a:moveTo>
                  <a:cubicBezTo>
                    <a:pt x="2417" y="0"/>
                    <a:pt x="2413" y="0"/>
                    <a:pt x="2410" y="1"/>
                  </a:cubicBezTo>
                  <a:cubicBezTo>
                    <a:pt x="2336" y="1"/>
                    <a:pt x="2248" y="21"/>
                    <a:pt x="2197" y="73"/>
                  </a:cubicBezTo>
                  <a:cubicBezTo>
                    <a:pt x="2031" y="239"/>
                    <a:pt x="1862" y="402"/>
                    <a:pt x="1704" y="574"/>
                  </a:cubicBezTo>
                  <a:cubicBezTo>
                    <a:pt x="1574" y="715"/>
                    <a:pt x="1455" y="863"/>
                    <a:pt x="1345" y="1020"/>
                  </a:cubicBezTo>
                  <a:cubicBezTo>
                    <a:pt x="1115" y="1344"/>
                    <a:pt x="896" y="1673"/>
                    <a:pt x="703" y="2019"/>
                  </a:cubicBezTo>
                  <a:cubicBezTo>
                    <a:pt x="521" y="2341"/>
                    <a:pt x="368" y="2683"/>
                    <a:pt x="221" y="3016"/>
                  </a:cubicBezTo>
                  <a:cubicBezTo>
                    <a:pt x="169" y="3138"/>
                    <a:pt x="108" y="3261"/>
                    <a:pt x="64" y="3381"/>
                  </a:cubicBezTo>
                  <a:cubicBezTo>
                    <a:pt x="36" y="3450"/>
                    <a:pt x="17" y="3524"/>
                    <a:pt x="9" y="3597"/>
                  </a:cubicBezTo>
                  <a:cubicBezTo>
                    <a:pt x="0" y="3669"/>
                    <a:pt x="9" y="3743"/>
                    <a:pt x="38" y="3809"/>
                  </a:cubicBezTo>
                  <a:cubicBezTo>
                    <a:pt x="67" y="3879"/>
                    <a:pt x="108" y="3920"/>
                    <a:pt x="160" y="3973"/>
                  </a:cubicBezTo>
                  <a:cubicBezTo>
                    <a:pt x="209" y="4022"/>
                    <a:pt x="291" y="4041"/>
                    <a:pt x="364" y="4041"/>
                  </a:cubicBezTo>
                  <a:cubicBezTo>
                    <a:pt x="379" y="4041"/>
                    <a:pt x="394" y="4040"/>
                    <a:pt x="409" y="4039"/>
                  </a:cubicBezTo>
                  <a:cubicBezTo>
                    <a:pt x="515" y="4023"/>
                    <a:pt x="626" y="3948"/>
                    <a:pt x="664" y="3846"/>
                  </a:cubicBezTo>
                  <a:cubicBezTo>
                    <a:pt x="723" y="3760"/>
                    <a:pt x="766" y="3664"/>
                    <a:pt x="808" y="3569"/>
                  </a:cubicBezTo>
                  <a:cubicBezTo>
                    <a:pt x="875" y="3416"/>
                    <a:pt x="941" y="3265"/>
                    <a:pt x="1004" y="3110"/>
                  </a:cubicBezTo>
                  <a:cubicBezTo>
                    <a:pt x="1138" y="2783"/>
                    <a:pt x="1278" y="2457"/>
                    <a:pt x="1444" y="2143"/>
                  </a:cubicBezTo>
                  <a:cubicBezTo>
                    <a:pt x="1705" y="1698"/>
                    <a:pt x="1992" y="1271"/>
                    <a:pt x="2341" y="887"/>
                  </a:cubicBezTo>
                  <a:cubicBezTo>
                    <a:pt x="2433" y="795"/>
                    <a:pt x="2526" y="704"/>
                    <a:pt x="2619" y="611"/>
                  </a:cubicBezTo>
                  <a:cubicBezTo>
                    <a:pt x="2685" y="546"/>
                    <a:pt x="2734" y="481"/>
                    <a:pt x="2746" y="386"/>
                  </a:cubicBezTo>
                  <a:cubicBezTo>
                    <a:pt x="2759" y="295"/>
                    <a:pt x="2734" y="203"/>
                    <a:pt x="2676" y="131"/>
                  </a:cubicBezTo>
                  <a:cubicBezTo>
                    <a:pt x="2621" y="59"/>
                    <a:pt x="2540" y="13"/>
                    <a:pt x="2450" y="2"/>
                  </a:cubicBezTo>
                  <a:cubicBezTo>
                    <a:pt x="2440" y="1"/>
                    <a:pt x="2430" y="0"/>
                    <a:pt x="242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1"/>
            <p:cNvSpPr/>
            <p:nvPr/>
          </p:nvSpPr>
          <p:spPr>
            <a:xfrm>
              <a:off x="4154350" y="1807325"/>
              <a:ext cx="53350" cy="80600"/>
            </a:xfrm>
            <a:custGeom>
              <a:avLst/>
              <a:gdLst/>
              <a:ahLst/>
              <a:cxnLst/>
              <a:rect l="l" t="t" r="r" b="b"/>
              <a:pathLst>
                <a:path w="2134" h="3224" extrusionOk="0">
                  <a:moveTo>
                    <a:pt x="785" y="1"/>
                  </a:moveTo>
                  <a:cubicBezTo>
                    <a:pt x="692" y="1"/>
                    <a:pt x="601" y="28"/>
                    <a:pt x="524" y="78"/>
                  </a:cubicBezTo>
                  <a:cubicBezTo>
                    <a:pt x="366" y="175"/>
                    <a:pt x="262" y="389"/>
                    <a:pt x="305" y="576"/>
                  </a:cubicBezTo>
                  <a:cubicBezTo>
                    <a:pt x="292" y="604"/>
                    <a:pt x="280" y="634"/>
                    <a:pt x="272" y="663"/>
                  </a:cubicBezTo>
                  <a:cubicBezTo>
                    <a:pt x="134" y="1128"/>
                    <a:pt x="1" y="1593"/>
                    <a:pt x="73" y="2079"/>
                  </a:cubicBezTo>
                  <a:cubicBezTo>
                    <a:pt x="111" y="2323"/>
                    <a:pt x="193" y="2556"/>
                    <a:pt x="320" y="2769"/>
                  </a:cubicBezTo>
                  <a:cubicBezTo>
                    <a:pt x="457" y="3009"/>
                    <a:pt x="700" y="3224"/>
                    <a:pt x="980" y="3224"/>
                  </a:cubicBezTo>
                  <a:cubicBezTo>
                    <a:pt x="1036" y="3224"/>
                    <a:pt x="1093" y="3215"/>
                    <a:pt x="1152" y="3197"/>
                  </a:cubicBezTo>
                  <a:cubicBezTo>
                    <a:pt x="1466" y="3096"/>
                    <a:pt x="1576" y="2782"/>
                    <a:pt x="1573" y="2484"/>
                  </a:cubicBezTo>
                  <a:cubicBezTo>
                    <a:pt x="1595" y="2481"/>
                    <a:pt x="1617" y="2475"/>
                    <a:pt x="1637" y="2469"/>
                  </a:cubicBezTo>
                  <a:cubicBezTo>
                    <a:pt x="1922" y="2379"/>
                    <a:pt x="2133" y="2038"/>
                    <a:pt x="2014" y="1744"/>
                  </a:cubicBezTo>
                  <a:cubicBezTo>
                    <a:pt x="1967" y="1626"/>
                    <a:pt x="1917" y="1504"/>
                    <a:pt x="1845" y="1399"/>
                  </a:cubicBezTo>
                  <a:cubicBezTo>
                    <a:pt x="1794" y="1326"/>
                    <a:pt x="1733" y="1258"/>
                    <a:pt x="1676" y="1191"/>
                  </a:cubicBezTo>
                  <a:cubicBezTo>
                    <a:pt x="1573" y="1058"/>
                    <a:pt x="1484" y="915"/>
                    <a:pt x="1412" y="764"/>
                  </a:cubicBezTo>
                  <a:cubicBezTo>
                    <a:pt x="1383" y="706"/>
                    <a:pt x="1358" y="646"/>
                    <a:pt x="1338" y="585"/>
                  </a:cubicBezTo>
                  <a:cubicBezTo>
                    <a:pt x="1313" y="521"/>
                    <a:pt x="1289" y="457"/>
                    <a:pt x="1268" y="394"/>
                  </a:cubicBezTo>
                  <a:cubicBezTo>
                    <a:pt x="1232" y="294"/>
                    <a:pt x="1177" y="203"/>
                    <a:pt x="1105" y="125"/>
                  </a:cubicBezTo>
                  <a:cubicBezTo>
                    <a:pt x="1026" y="39"/>
                    <a:pt x="909" y="1"/>
                    <a:pt x="793" y="1"/>
                  </a:cubicBezTo>
                  <a:cubicBezTo>
                    <a:pt x="790" y="1"/>
                    <a:pt x="788" y="1"/>
                    <a:pt x="78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1"/>
            <p:cNvSpPr/>
            <p:nvPr/>
          </p:nvSpPr>
          <p:spPr>
            <a:xfrm>
              <a:off x="3058025" y="1841125"/>
              <a:ext cx="1125000" cy="2095075"/>
            </a:xfrm>
            <a:custGeom>
              <a:avLst/>
              <a:gdLst/>
              <a:ahLst/>
              <a:cxnLst/>
              <a:rect l="l" t="t" r="r" b="b"/>
              <a:pathLst>
                <a:path w="45000" h="83803" extrusionOk="0">
                  <a:moveTo>
                    <a:pt x="44574" y="0"/>
                  </a:moveTo>
                  <a:cubicBezTo>
                    <a:pt x="44508" y="0"/>
                    <a:pt x="44446" y="21"/>
                    <a:pt x="44392" y="60"/>
                  </a:cubicBezTo>
                  <a:cubicBezTo>
                    <a:pt x="44233" y="182"/>
                    <a:pt x="44076" y="302"/>
                    <a:pt x="43926" y="437"/>
                  </a:cubicBezTo>
                  <a:cubicBezTo>
                    <a:pt x="43754" y="587"/>
                    <a:pt x="43622" y="775"/>
                    <a:pt x="43495" y="963"/>
                  </a:cubicBezTo>
                  <a:cubicBezTo>
                    <a:pt x="43284" y="1270"/>
                    <a:pt x="43099" y="1597"/>
                    <a:pt x="42904" y="1912"/>
                  </a:cubicBezTo>
                  <a:cubicBezTo>
                    <a:pt x="42489" y="2587"/>
                    <a:pt x="42030" y="3233"/>
                    <a:pt x="41635" y="3927"/>
                  </a:cubicBezTo>
                  <a:cubicBezTo>
                    <a:pt x="41230" y="4639"/>
                    <a:pt x="40888" y="5386"/>
                    <a:pt x="40486" y="6105"/>
                  </a:cubicBezTo>
                  <a:cubicBezTo>
                    <a:pt x="40289" y="6457"/>
                    <a:pt x="40088" y="6808"/>
                    <a:pt x="39896" y="7162"/>
                  </a:cubicBezTo>
                  <a:cubicBezTo>
                    <a:pt x="39720" y="7494"/>
                    <a:pt x="39555" y="7829"/>
                    <a:pt x="39385" y="8167"/>
                  </a:cubicBezTo>
                  <a:cubicBezTo>
                    <a:pt x="39216" y="8505"/>
                    <a:pt x="39035" y="8835"/>
                    <a:pt x="38845" y="9163"/>
                  </a:cubicBezTo>
                  <a:cubicBezTo>
                    <a:pt x="38640" y="9515"/>
                    <a:pt x="38454" y="9873"/>
                    <a:pt x="38258" y="10227"/>
                  </a:cubicBezTo>
                  <a:cubicBezTo>
                    <a:pt x="37890" y="10885"/>
                    <a:pt x="37543" y="11552"/>
                    <a:pt x="37168" y="12206"/>
                  </a:cubicBezTo>
                  <a:cubicBezTo>
                    <a:pt x="36808" y="12836"/>
                    <a:pt x="36470" y="13478"/>
                    <a:pt x="36138" y="14119"/>
                  </a:cubicBezTo>
                  <a:cubicBezTo>
                    <a:pt x="35789" y="14786"/>
                    <a:pt x="35460" y="15468"/>
                    <a:pt x="35103" y="16128"/>
                  </a:cubicBezTo>
                  <a:cubicBezTo>
                    <a:pt x="34732" y="16811"/>
                    <a:pt x="34356" y="17489"/>
                    <a:pt x="34007" y="18181"/>
                  </a:cubicBezTo>
                  <a:cubicBezTo>
                    <a:pt x="33636" y="18915"/>
                    <a:pt x="33234" y="19637"/>
                    <a:pt x="32833" y="20359"/>
                  </a:cubicBezTo>
                  <a:cubicBezTo>
                    <a:pt x="32622" y="20742"/>
                    <a:pt x="32407" y="21123"/>
                    <a:pt x="32201" y="21502"/>
                  </a:cubicBezTo>
                  <a:cubicBezTo>
                    <a:pt x="32019" y="21827"/>
                    <a:pt x="31848" y="22159"/>
                    <a:pt x="31673" y="22488"/>
                  </a:cubicBezTo>
                  <a:cubicBezTo>
                    <a:pt x="31488" y="22834"/>
                    <a:pt x="31288" y="23172"/>
                    <a:pt x="31100" y="23517"/>
                  </a:cubicBezTo>
                  <a:cubicBezTo>
                    <a:pt x="30917" y="23850"/>
                    <a:pt x="30730" y="24177"/>
                    <a:pt x="30550" y="24511"/>
                  </a:cubicBezTo>
                  <a:cubicBezTo>
                    <a:pt x="30201" y="25148"/>
                    <a:pt x="29839" y="25781"/>
                    <a:pt x="29497" y="26426"/>
                  </a:cubicBezTo>
                  <a:cubicBezTo>
                    <a:pt x="29102" y="27154"/>
                    <a:pt x="28671" y="27860"/>
                    <a:pt x="28278" y="28588"/>
                  </a:cubicBezTo>
                  <a:cubicBezTo>
                    <a:pt x="27925" y="29239"/>
                    <a:pt x="27571" y="29890"/>
                    <a:pt x="27222" y="30545"/>
                  </a:cubicBezTo>
                  <a:cubicBezTo>
                    <a:pt x="26880" y="31187"/>
                    <a:pt x="26536" y="31826"/>
                    <a:pt x="26174" y="32461"/>
                  </a:cubicBezTo>
                  <a:cubicBezTo>
                    <a:pt x="25479" y="33690"/>
                    <a:pt x="24850" y="34959"/>
                    <a:pt x="24192" y="36213"/>
                  </a:cubicBezTo>
                  <a:cubicBezTo>
                    <a:pt x="24021" y="36535"/>
                    <a:pt x="23857" y="36859"/>
                    <a:pt x="23691" y="37180"/>
                  </a:cubicBezTo>
                  <a:cubicBezTo>
                    <a:pt x="23517" y="37515"/>
                    <a:pt x="23336" y="37844"/>
                    <a:pt x="23167" y="38179"/>
                  </a:cubicBezTo>
                  <a:cubicBezTo>
                    <a:pt x="22805" y="38898"/>
                    <a:pt x="22442" y="39620"/>
                    <a:pt x="22069" y="40332"/>
                  </a:cubicBezTo>
                  <a:cubicBezTo>
                    <a:pt x="21876" y="40694"/>
                    <a:pt x="21695" y="41055"/>
                    <a:pt x="21510" y="41420"/>
                  </a:cubicBezTo>
                  <a:cubicBezTo>
                    <a:pt x="21324" y="41785"/>
                    <a:pt x="21130" y="42142"/>
                    <a:pt x="20948" y="42507"/>
                  </a:cubicBezTo>
                  <a:cubicBezTo>
                    <a:pt x="20768" y="42867"/>
                    <a:pt x="20589" y="43228"/>
                    <a:pt x="20402" y="43582"/>
                  </a:cubicBezTo>
                  <a:cubicBezTo>
                    <a:pt x="20210" y="43946"/>
                    <a:pt x="20015" y="44304"/>
                    <a:pt x="19821" y="44664"/>
                  </a:cubicBezTo>
                  <a:cubicBezTo>
                    <a:pt x="19450" y="45367"/>
                    <a:pt x="19096" y="46080"/>
                    <a:pt x="18743" y="46795"/>
                  </a:cubicBezTo>
                  <a:cubicBezTo>
                    <a:pt x="18581" y="47127"/>
                    <a:pt x="18412" y="47453"/>
                    <a:pt x="18246" y="47781"/>
                  </a:cubicBezTo>
                  <a:cubicBezTo>
                    <a:pt x="18080" y="48107"/>
                    <a:pt x="17923" y="48436"/>
                    <a:pt x="17763" y="48765"/>
                  </a:cubicBezTo>
                  <a:cubicBezTo>
                    <a:pt x="17411" y="49496"/>
                    <a:pt x="17032" y="50208"/>
                    <a:pt x="16645" y="50921"/>
                  </a:cubicBezTo>
                  <a:cubicBezTo>
                    <a:pt x="16279" y="51594"/>
                    <a:pt x="15928" y="52275"/>
                    <a:pt x="15595" y="52964"/>
                  </a:cubicBezTo>
                  <a:cubicBezTo>
                    <a:pt x="15275" y="53612"/>
                    <a:pt x="14928" y="54245"/>
                    <a:pt x="14605" y="54890"/>
                  </a:cubicBezTo>
                  <a:cubicBezTo>
                    <a:pt x="14286" y="55528"/>
                    <a:pt x="13948" y="56158"/>
                    <a:pt x="13625" y="56792"/>
                  </a:cubicBezTo>
                  <a:cubicBezTo>
                    <a:pt x="13284" y="57467"/>
                    <a:pt x="12932" y="58137"/>
                    <a:pt x="12623" y="58826"/>
                  </a:cubicBezTo>
                  <a:cubicBezTo>
                    <a:pt x="12319" y="59501"/>
                    <a:pt x="12000" y="60167"/>
                    <a:pt x="11674" y="60828"/>
                  </a:cubicBezTo>
                  <a:cubicBezTo>
                    <a:pt x="11330" y="61519"/>
                    <a:pt x="10978" y="62204"/>
                    <a:pt x="10636" y="62898"/>
                  </a:cubicBezTo>
                  <a:cubicBezTo>
                    <a:pt x="10295" y="63592"/>
                    <a:pt x="9899" y="64265"/>
                    <a:pt x="9536" y="64951"/>
                  </a:cubicBezTo>
                  <a:cubicBezTo>
                    <a:pt x="8800" y="66335"/>
                    <a:pt x="8137" y="67755"/>
                    <a:pt x="7414" y="69144"/>
                  </a:cubicBezTo>
                  <a:cubicBezTo>
                    <a:pt x="7076" y="69798"/>
                    <a:pt x="6753" y="70463"/>
                    <a:pt x="6403" y="71110"/>
                  </a:cubicBezTo>
                  <a:cubicBezTo>
                    <a:pt x="6052" y="71758"/>
                    <a:pt x="5725" y="72420"/>
                    <a:pt x="5382" y="73075"/>
                  </a:cubicBezTo>
                  <a:cubicBezTo>
                    <a:pt x="5214" y="73391"/>
                    <a:pt x="5045" y="73711"/>
                    <a:pt x="4876" y="74027"/>
                  </a:cubicBezTo>
                  <a:cubicBezTo>
                    <a:pt x="4704" y="74342"/>
                    <a:pt x="4529" y="74655"/>
                    <a:pt x="4359" y="74971"/>
                  </a:cubicBezTo>
                  <a:cubicBezTo>
                    <a:pt x="3998" y="75647"/>
                    <a:pt x="3653" y="76332"/>
                    <a:pt x="3300" y="77013"/>
                  </a:cubicBezTo>
                  <a:cubicBezTo>
                    <a:pt x="2584" y="78395"/>
                    <a:pt x="1859" y="79768"/>
                    <a:pt x="1147" y="81151"/>
                  </a:cubicBezTo>
                  <a:cubicBezTo>
                    <a:pt x="987" y="81458"/>
                    <a:pt x="824" y="81760"/>
                    <a:pt x="661" y="82063"/>
                  </a:cubicBezTo>
                  <a:cubicBezTo>
                    <a:pt x="481" y="82398"/>
                    <a:pt x="290" y="82724"/>
                    <a:pt x="121" y="83065"/>
                  </a:cubicBezTo>
                  <a:cubicBezTo>
                    <a:pt x="1" y="83316"/>
                    <a:pt x="99" y="83624"/>
                    <a:pt x="348" y="83750"/>
                  </a:cubicBezTo>
                  <a:cubicBezTo>
                    <a:pt x="419" y="83784"/>
                    <a:pt x="497" y="83802"/>
                    <a:pt x="576" y="83802"/>
                  </a:cubicBezTo>
                  <a:cubicBezTo>
                    <a:pt x="628" y="83802"/>
                    <a:pt x="681" y="83794"/>
                    <a:pt x="732" y="83778"/>
                  </a:cubicBezTo>
                  <a:cubicBezTo>
                    <a:pt x="868" y="83736"/>
                    <a:pt x="956" y="83643"/>
                    <a:pt x="1031" y="83523"/>
                  </a:cubicBezTo>
                  <a:cubicBezTo>
                    <a:pt x="1429" y="82887"/>
                    <a:pt x="1801" y="82236"/>
                    <a:pt x="2161" y="81578"/>
                  </a:cubicBezTo>
                  <a:cubicBezTo>
                    <a:pt x="2545" y="80883"/>
                    <a:pt x="2941" y="80192"/>
                    <a:pt x="3318" y="79493"/>
                  </a:cubicBezTo>
                  <a:cubicBezTo>
                    <a:pt x="3500" y="79151"/>
                    <a:pt x="3697" y="78816"/>
                    <a:pt x="3885" y="78475"/>
                  </a:cubicBezTo>
                  <a:cubicBezTo>
                    <a:pt x="4065" y="78152"/>
                    <a:pt x="4237" y="77822"/>
                    <a:pt x="4413" y="77496"/>
                  </a:cubicBezTo>
                  <a:cubicBezTo>
                    <a:pt x="4770" y="76833"/>
                    <a:pt x="5116" y="76166"/>
                    <a:pt x="5473" y="75500"/>
                  </a:cubicBezTo>
                  <a:cubicBezTo>
                    <a:pt x="5825" y="74857"/>
                    <a:pt x="6194" y="74218"/>
                    <a:pt x="6542" y="73570"/>
                  </a:cubicBezTo>
                  <a:cubicBezTo>
                    <a:pt x="6885" y="72931"/>
                    <a:pt x="7211" y="72283"/>
                    <a:pt x="7558" y="71647"/>
                  </a:cubicBezTo>
                  <a:cubicBezTo>
                    <a:pt x="7918" y="70993"/>
                    <a:pt x="8247" y="70326"/>
                    <a:pt x="8596" y="69665"/>
                  </a:cubicBezTo>
                  <a:cubicBezTo>
                    <a:pt x="8966" y="68965"/>
                    <a:pt x="9324" y="68256"/>
                    <a:pt x="9675" y="67545"/>
                  </a:cubicBezTo>
                  <a:cubicBezTo>
                    <a:pt x="10016" y="66858"/>
                    <a:pt x="10365" y="66178"/>
                    <a:pt x="10726" y="65505"/>
                  </a:cubicBezTo>
                  <a:cubicBezTo>
                    <a:pt x="11090" y="64818"/>
                    <a:pt x="11482" y="64151"/>
                    <a:pt x="11828" y="63457"/>
                  </a:cubicBezTo>
                  <a:cubicBezTo>
                    <a:pt x="12498" y="62103"/>
                    <a:pt x="13198" y="60769"/>
                    <a:pt x="13821" y="59396"/>
                  </a:cubicBezTo>
                  <a:cubicBezTo>
                    <a:pt x="14131" y="58705"/>
                    <a:pt x="14480" y="58032"/>
                    <a:pt x="14823" y="57359"/>
                  </a:cubicBezTo>
                  <a:cubicBezTo>
                    <a:pt x="15149" y="56712"/>
                    <a:pt x="15487" y="56078"/>
                    <a:pt x="15809" y="55433"/>
                  </a:cubicBezTo>
                  <a:cubicBezTo>
                    <a:pt x="16132" y="54778"/>
                    <a:pt x="16487" y="54143"/>
                    <a:pt x="16808" y="53488"/>
                  </a:cubicBezTo>
                  <a:cubicBezTo>
                    <a:pt x="17143" y="52812"/>
                    <a:pt x="17486" y="52139"/>
                    <a:pt x="17837" y="51472"/>
                  </a:cubicBezTo>
                  <a:cubicBezTo>
                    <a:pt x="18214" y="50764"/>
                    <a:pt x="18595" y="50055"/>
                    <a:pt x="18942" y="49330"/>
                  </a:cubicBezTo>
                  <a:cubicBezTo>
                    <a:pt x="19102" y="48998"/>
                    <a:pt x="19259" y="48666"/>
                    <a:pt x="19425" y="48336"/>
                  </a:cubicBezTo>
                  <a:cubicBezTo>
                    <a:pt x="19590" y="48007"/>
                    <a:pt x="19760" y="47678"/>
                    <a:pt x="19922" y="47346"/>
                  </a:cubicBezTo>
                  <a:cubicBezTo>
                    <a:pt x="20270" y="46635"/>
                    <a:pt x="20622" y="45923"/>
                    <a:pt x="20995" y="45220"/>
                  </a:cubicBezTo>
                  <a:cubicBezTo>
                    <a:pt x="21187" y="44857"/>
                    <a:pt x="21385" y="44495"/>
                    <a:pt x="21579" y="44130"/>
                  </a:cubicBezTo>
                  <a:cubicBezTo>
                    <a:pt x="21773" y="43765"/>
                    <a:pt x="21956" y="43396"/>
                    <a:pt x="22141" y="43030"/>
                  </a:cubicBezTo>
                  <a:cubicBezTo>
                    <a:pt x="22863" y="41595"/>
                    <a:pt x="23628" y="40185"/>
                    <a:pt x="24358" y="38751"/>
                  </a:cubicBezTo>
                  <a:cubicBezTo>
                    <a:pt x="24530" y="38412"/>
                    <a:pt x="24712" y="38081"/>
                    <a:pt x="24887" y="37742"/>
                  </a:cubicBezTo>
                  <a:cubicBezTo>
                    <a:pt x="25056" y="37420"/>
                    <a:pt x="25224" y="37096"/>
                    <a:pt x="25393" y="36778"/>
                  </a:cubicBezTo>
                  <a:cubicBezTo>
                    <a:pt x="25731" y="36142"/>
                    <a:pt x="26054" y="35503"/>
                    <a:pt x="26376" y="34862"/>
                  </a:cubicBezTo>
                  <a:cubicBezTo>
                    <a:pt x="26692" y="34226"/>
                    <a:pt x="27024" y="33600"/>
                    <a:pt x="27366" y="32980"/>
                  </a:cubicBezTo>
                  <a:cubicBezTo>
                    <a:pt x="27713" y="32353"/>
                    <a:pt x="28042" y="31719"/>
                    <a:pt x="28377" y="31090"/>
                  </a:cubicBezTo>
                  <a:cubicBezTo>
                    <a:pt x="28729" y="30432"/>
                    <a:pt x="29083" y="29781"/>
                    <a:pt x="29434" y="29126"/>
                  </a:cubicBezTo>
                  <a:cubicBezTo>
                    <a:pt x="29824" y="28395"/>
                    <a:pt x="30248" y="27686"/>
                    <a:pt x="30640" y="26955"/>
                  </a:cubicBezTo>
                  <a:cubicBezTo>
                    <a:pt x="30987" y="26304"/>
                    <a:pt x="31350" y="25662"/>
                    <a:pt x="31706" y="25017"/>
                  </a:cubicBezTo>
                  <a:cubicBezTo>
                    <a:pt x="32072" y="24350"/>
                    <a:pt x="32459" y="23690"/>
                    <a:pt x="32830" y="23023"/>
                  </a:cubicBezTo>
                  <a:cubicBezTo>
                    <a:pt x="33015" y="22688"/>
                    <a:pt x="33190" y="22353"/>
                    <a:pt x="33376" y="22018"/>
                  </a:cubicBezTo>
                  <a:cubicBezTo>
                    <a:pt x="33586" y="21635"/>
                    <a:pt x="33801" y="21248"/>
                    <a:pt x="34014" y="20866"/>
                  </a:cubicBezTo>
                  <a:cubicBezTo>
                    <a:pt x="34410" y="20157"/>
                    <a:pt x="34803" y="19447"/>
                    <a:pt x="35160" y="18719"/>
                  </a:cubicBezTo>
                  <a:cubicBezTo>
                    <a:pt x="35506" y="18023"/>
                    <a:pt x="35864" y="17337"/>
                    <a:pt x="36227" y="16650"/>
                  </a:cubicBezTo>
                  <a:cubicBezTo>
                    <a:pt x="36584" y="15986"/>
                    <a:pt x="36904" y="15300"/>
                    <a:pt x="37239" y="14625"/>
                  </a:cubicBezTo>
                  <a:cubicBezTo>
                    <a:pt x="37558" y="13979"/>
                    <a:pt x="37882" y="13333"/>
                    <a:pt x="38211" y="12690"/>
                  </a:cubicBezTo>
                  <a:cubicBezTo>
                    <a:pt x="38552" y="12017"/>
                    <a:pt x="38859" y="11325"/>
                    <a:pt x="39207" y="10653"/>
                  </a:cubicBezTo>
                  <a:cubicBezTo>
                    <a:pt x="39392" y="10299"/>
                    <a:pt x="39570" y="9938"/>
                    <a:pt x="39763" y="9587"/>
                  </a:cubicBezTo>
                  <a:cubicBezTo>
                    <a:pt x="39944" y="9249"/>
                    <a:pt x="40123" y="8914"/>
                    <a:pt x="40290" y="8564"/>
                  </a:cubicBezTo>
                  <a:cubicBezTo>
                    <a:pt x="40449" y="8229"/>
                    <a:pt x="40613" y="7894"/>
                    <a:pt x="40788" y="7566"/>
                  </a:cubicBezTo>
                  <a:cubicBezTo>
                    <a:pt x="40979" y="7215"/>
                    <a:pt x="41181" y="6869"/>
                    <a:pt x="41375" y="6521"/>
                  </a:cubicBezTo>
                  <a:cubicBezTo>
                    <a:pt x="41477" y="6337"/>
                    <a:pt x="41570" y="6149"/>
                    <a:pt x="41665" y="5959"/>
                  </a:cubicBezTo>
                  <a:cubicBezTo>
                    <a:pt x="41761" y="5771"/>
                    <a:pt x="41861" y="5583"/>
                    <a:pt x="41950" y="5391"/>
                  </a:cubicBezTo>
                  <a:cubicBezTo>
                    <a:pt x="42119" y="5028"/>
                    <a:pt x="42302" y="4667"/>
                    <a:pt x="42487" y="4306"/>
                  </a:cubicBezTo>
                  <a:cubicBezTo>
                    <a:pt x="42847" y="3593"/>
                    <a:pt x="43270" y="2912"/>
                    <a:pt x="43649" y="2211"/>
                  </a:cubicBezTo>
                  <a:cubicBezTo>
                    <a:pt x="43829" y="1877"/>
                    <a:pt x="43998" y="1536"/>
                    <a:pt x="44201" y="1215"/>
                  </a:cubicBezTo>
                  <a:cubicBezTo>
                    <a:pt x="44294" y="1088"/>
                    <a:pt x="44399" y="973"/>
                    <a:pt x="44516" y="868"/>
                  </a:cubicBezTo>
                  <a:cubicBezTo>
                    <a:pt x="44604" y="800"/>
                    <a:pt x="44692" y="731"/>
                    <a:pt x="44779" y="666"/>
                  </a:cubicBezTo>
                  <a:cubicBezTo>
                    <a:pt x="44936" y="547"/>
                    <a:pt x="45000" y="346"/>
                    <a:pt x="44889" y="171"/>
                  </a:cubicBezTo>
                  <a:cubicBezTo>
                    <a:pt x="44818" y="64"/>
                    <a:pt x="44701" y="0"/>
                    <a:pt x="4457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1"/>
            <p:cNvSpPr/>
            <p:nvPr/>
          </p:nvSpPr>
          <p:spPr>
            <a:xfrm>
              <a:off x="3014900" y="3847525"/>
              <a:ext cx="105550" cy="285050"/>
            </a:xfrm>
            <a:custGeom>
              <a:avLst/>
              <a:gdLst/>
              <a:ahLst/>
              <a:cxnLst/>
              <a:rect l="l" t="t" r="r" b="b"/>
              <a:pathLst>
                <a:path w="4222" h="11402" extrusionOk="0">
                  <a:moveTo>
                    <a:pt x="1054" y="8714"/>
                  </a:moveTo>
                  <a:cubicBezTo>
                    <a:pt x="1054" y="8736"/>
                    <a:pt x="1054" y="8758"/>
                    <a:pt x="1052" y="8779"/>
                  </a:cubicBezTo>
                  <a:cubicBezTo>
                    <a:pt x="1052" y="8758"/>
                    <a:pt x="1054" y="8736"/>
                    <a:pt x="1054" y="8714"/>
                  </a:cubicBezTo>
                  <a:close/>
                  <a:moveTo>
                    <a:pt x="4000" y="1"/>
                  </a:moveTo>
                  <a:cubicBezTo>
                    <a:pt x="3998" y="1"/>
                    <a:pt x="3996" y="1"/>
                    <a:pt x="3994" y="1"/>
                  </a:cubicBezTo>
                  <a:cubicBezTo>
                    <a:pt x="3993" y="1"/>
                    <a:pt x="3991" y="1"/>
                    <a:pt x="3989" y="1"/>
                  </a:cubicBezTo>
                  <a:cubicBezTo>
                    <a:pt x="3931" y="1"/>
                    <a:pt x="3876" y="25"/>
                    <a:pt x="3838" y="70"/>
                  </a:cubicBezTo>
                  <a:lnTo>
                    <a:pt x="3841" y="70"/>
                  </a:lnTo>
                  <a:cubicBezTo>
                    <a:pt x="3725" y="214"/>
                    <a:pt x="3614" y="358"/>
                    <a:pt x="3512" y="511"/>
                  </a:cubicBezTo>
                  <a:cubicBezTo>
                    <a:pt x="3406" y="674"/>
                    <a:pt x="3309" y="841"/>
                    <a:pt x="3221" y="1015"/>
                  </a:cubicBezTo>
                  <a:cubicBezTo>
                    <a:pt x="3144" y="1162"/>
                    <a:pt x="3064" y="1308"/>
                    <a:pt x="2981" y="1452"/>
                  </a:cubicBezTo>
                  <a:cubicBezTo>
                    <a:pt x="2883" y="1632"/>
                    <a:pt x="2772" y="1804"/>
                    <a:pt x="2668" y="1983"/>
                  </a:cubicBezTo>
                  <a:cubicBezTo>
                    <a:pt x="2490" y="2293"/>
                    <a:pt x="2321" y="2612"/>
                    <a:pt x="2145" y="2928"/>
                  </a:cubicBezTo>
                  <a:cubicBezTo>
                    <a:pt x="1970" y="3245"/>
                    <a:pt x="1790" y="3556"/>
                    <a:pt x="1618" y="3874"/>
                  </a:cubicBezTo>
                  <a:cubicBezTo>
                    <a:pt x="1531" y="4031"/>
                    <a:pt x="1441" y="4190"/>
                    <a:pt x="1366" y="4352"/>
                  </a:cubicBezTo>
                  <a:cubicBezTo>
                    <a:pt x="1289" y="4524"/>
                    <a:pt x="1209" y="4701"/>
                    <a:pt x="1129" y="4868"/>
                  </a:cubicBezTo>
                  <a:cubicBezTo>
                    <a:pt x="988" y="5169"/>
                    <a:pt x="846" y="5463"/>
                    <a:pt x="705" y="5764"/>
                  </a:cubicBezTo>
                  <a:cubicBezTo>
                    <a:pt x="576" y="6044"/>
                    <a:pt x="465" y="6331"/>
                    <a:pt x="371" y="6625"/>
                  </a:cubicBezTo>
                  <a:cubicBezTo>
                    <a:pt x="313" y="6794"/>
                    <a:pt x="260" y="6966"/>
                    <a:pt x="208" y="7140"/>
                  </a:cubicBezTo>
                  <a:cubicBezTo>
                    <a:pt x="166" y="7289"/>
                    <a:pt x="133" y="7441"/>
                    <a:pt x="113" y="7596"/>
                  </a:cubicBezTo>
                  <a:cubicBezTo>
                    <a:pt x="74" y="7857"/>
                    <a:pt x="55" y="8119"/>
                    <a:pt x="35" y="8382"/>
                  </a:cubicBezTo>
                  <a:cubicBezTo>
                    <a:pt x="7" y="8695"/>
                    <a:pt x="0" y="9010"/>
                    <a:pt x="16" y="9323"/>
                  </a:cubicBezTo>
                  <a:cubicBezTo>
                    <a:pt x="36" y="9608"/>
                    <a:pt x="69" y="9891"/>
                    <a:pt x="118" y="10173"/>
                  </a:cubicBezTo>
                  <a:cubicBezTo>
                    <a:pt x="147" y="10336"/>
                    <a:pt x="185" y="10502"/>
                    <a:pt x="230" y="10661"/>
                  </a:cubicBezTo>
                  <a:cubicBezTo>
                    <a:pt x="281" y="10854"/>
                    <a:pt x="373" y="11026"/>
                    <a:pt x="464" y="11201"/>
                  </a:cubicBezTo>
                  <a:cubicBezTo>
                    <a:pt x="509" y="11269"/>
                    <a:pt x="573" y="11322"/>
                    <a:pt x="648" y="11358"/>
                  </a:cubicBezTo>
                  <a:cubicBezTo>
                    <a:pt x="710" y="11387"/>
                    <a:pt x="776" y="11402"/>
                    <a:pt x="843" y="11402"/>
                  </a:cubicBezTo>
                  <a:cubicBezTo>
                    <a:pt x="892" y="11402"/>
                    <a:pt x="942" y="11394"/>
                    <a:pt x="990" y="11377"/>
                  </a:cubicBezTo>
                  <a:cubicBezTo>
                    <a:pt x="1220" y="11297"/>
                    <a:pt x="1362" y="11028"/>
                    <a:pt x="1275" y="10796"/>
                  </a:cubicBezTo>
                  <a:cubicBezTo>
                    <a:pt x="1247" y="10730"/>
                    <a:pt x="1226" y="10669"/>
                    <a:pt x="1206" y="10603"/>
                  </a:cubicBezTo>
                  <a:cubicBezTo>
                    <a:pt x="1156" y="10314"/>
                    <a:pt x="1123" y="10024"/>
                    <a:pt x="1099" y="9734"/>
                  </a:cubicBezTo>
                  <a:cubicBezTo>
                    <a:pt x="1071" y="9418"/>
                    <a:pt x="1045" y="9103"/>
                    <a:pt x="1052" y="8786"/>
                  </a:cubicBezTo>
                  <a:cubicBezTo>
                    <a:pt x="1068" y="8557"/>
                    <a:pt x="1088" y="8330"/>
                    <a:pt x="1109" y="8100"/>
                  </a:cubicBezTo>
                  <a:cubicBezTo>
                    <a:pt x="1123" y="7882"/>
                    <a:pt x="1151" y="7665"/>
                    <a:pt x="1190" y="7450"/>
                  </a:cubicBezTo>
                  <a:cubicBezTo>
                    <a:pt x="1229" y="7245"/>
                    <a:pt x="1287" y="7041"/>
                    <a:pt x="1344" y="6840"/>
                  </a:cubicBezTo>
                  <a:cubicBezTo>
                    <a:pt x="1386" y="6681"/>
                    <a:pt x="1433" y="6523"/>
                    <a:pt x="1483" y="6368"/>
                  </a:cubicBezTo>
                  <a:cubicBezTo>
                    <a:pt x="1630" y="5935"/>
                    <a:pt x="1812" y="5517"/>
                    <a:pt x="1954" y="5083"/>
                  </a:cubicBezTo>
                  <a:cubicBezTo>
                    <a:pt x="2040" y="4829"/>
                    <a:pt x="2123" y="4572"/>
                    <a:pt x="2219" y="4323"/>
                  </a:cubicBezTo>
                  <a:cubicBezTo>
                    <a:pt x="2317" y="4075"/>
                    <a:pt x="2424" y="3832"/>
                    <a:pt x="2526" y="3586"/>
                  </a:cubicBezTo>
                  <a:cubicBezTo>
                    <a:pt x="2731" y="3107"/>
                    <a:pt x="2912" y="2618"/>
                    <a:pt x="3124" y="2142"/>
                  </a:cubicBezTo>
                  <a:cubicBezTo>
                    <a:pt x="3232" y="1897"/>
                    <a:pt x="3340" y="1654"/>
                    <a:pt x="3468" y="1418"/>
                  </a:cubicBezTo>
                  <a:cubicBezTo>
                    <a:pt x="3584" y="1195"/>
                    <a:pt x="3697" y="975"/>
                    <a:pt x="3828" y="763"/>
                  </a:cubicBezTo>
                  <a:lnTo>
                    <a:pt x="3828" y="763"/>
                  </a:lnTo>
                  <a:cubicBezTo>
                    <a:pt x="3826" y="767"/>
                    <a:pt x="3823" y="771"/>
                    <a:pt x="3821" y="773"/>
                  </a:cubicBezTo>
                  <a:lnTo>
                    <a:pt x="3821" y="773"/>
                  </a:lnTo>
                  <a:cubicBezTo>
                    <a:pt x="3825" y="769"/>
                    <a:pt x="3827" y="764"/>
                    <a:pt x="3830" y="758"/>
                  </a:cubicBezTo>
                  <a:lnTo>
                    <a:pt x="3830" y="758"/>
                  </a:lnTo>
                  <a:cubicBezTo>
                    <a:pt x="3830" y="760"/>
                    <a:pt x="3828" y="762"/>
                    <a:pt x="3828" y="763"/>
                  </a:cubicBezTo>
                  <a:cubicBezTo>
                    <a:pt x="3830" y="760"/>
                    <a:pt x="3831" y="757"/>
                    <a:pt x="3833" y="755"/>
                  </a:cubicBezTo>
                  <a:lnTo>
                    <a:pt x="3833" y="755"/>
                  </a:lnTo>
                  <a:cubicBezTo>
                    <a:pt x="3831" y="757"/>
                    <a:pt x="3831" y="757"/>
                    <a:pt x="3830" y="758"/>
                  </a:cubicBezTo>
                  <a:cubicBezTo>
                    <a:pt x="3831" y="757"/>
                    <a:pt x="3833" y="755"/>
                    <a:pt x="3835" y="753"/>
                  </a:cubicBezTo>
                  <a:lnTo>
                    <a:pt x="3835" y="753"/>
                  </a:lnTo>
                  <a:lnTo>
                    <a:pt x="3833" y="755"/>
                  </a:lnTo>
                  <a:cubicBezTo>
                    <a:pt x="3932" y="610"/>
                    <a:pt x="4038" y="473"/>
                    <a:pt x="4149" y="334"/>
                  </a:cubicBezTo>
                  <a:cubicBezTo>
                    <a:pt x="4221" y="250"/>
                    <a:pt x="4212" y="121"/>
                    <a:pt x="4129" y="48"/>
                  </a:cubicBezTo>
                  <a:cubicBezTo>
                    <a:pt x="4093" y="18"/>
                    <a:pt x="4047" y="1"/>
                    <a:pt x="400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1"/>
            <p:cNvSpPr/>
            <p:nvPr/>
          </p:nvSpPr>
          <p:spPr>
            <a:xfrm>
              <a:off x="3027925" y="3854725"/>
              <a:ext cx="91550" cy="232350"/>
            </a:xfrm>
            <a:custGeom>
              <a:avLst/>
              <a:gdLst/>
              <a:ahLst/>
              <a:cxnLst/>
              <a:rect l="l" t="t" r="r" b="b"/>
              <a:pathLst>
                <a:path w="3662" h="9294" extrusionOk="0">
                  <a:moveTo>
                    <a:pt x="3429" y="1"/>
                  </a:moveTo>
                  <a:cubicBezTo>
                    <a:pt x="3372" y="1"/>
                    <a:pt x="3317" y="27"/>
                    <a:pt x="3282" y="71"/>
                  </a:cubicBezTo>
                  <a:lnTo>
                    <a:pt x="3281" y="71"/>
                  </a:lnTo>
                  <a:cubicBezTo>
                    <a:pt x="3032" y="384"/>
                    <a:pt x="2827" y="732"/>
                    <a:pt x="2647" y="1087"/>
                  </a:cubicBezTo>
                  <a:cubicBezTo>
                    <a:pt x="2460" y="1449"/>
                    <a:pt x="2294" y="1822"/>
                    <a:pt x="2125" y="2191"/>
                  </a:cubicBezTo>
                  <a:cubicBezTo>
                    <a:pt x="1793" y="2922"/>
                    <a:pt x="1429" y="3641"/>
                    <a:pt x="1119" y="4385"/>
                  </a:cubicBezTo>
                  <a:cubicBezTo>
                    <a:pt x="799" y="5149"/>
                    <a:pt x="477" y="5911"/>
                    <a:pt x="248" y="6707"/>
                  </a:cubicBezTo>
                  <a:cubicBezTo>
                    <a:pt x="142" y="7074"/>
                    <a:pt x="52" y="7453"/>
                    <a:pt x="24" y="7834"/>
                  </a:cubicBezTo>
                  <a:cubicBezTo>
                    <a:pt x="8" y="8033"/>
                    <a:pt x="1" y="8233"/>
                    <a:pt x="5" y="8433"/>
                  </a:cubicBezTo>
                  <a:cubicBezTo>
                    <a:pt x="5" y="8642"/>
                    <a:pt x="21" y="8850"/>
                    <a:pt x="30" y="9057"/>
                  </a:cubicBezTo>
                  <a:cubicBezTo>
                    <a:pt x="36" y="9192"/>
                    <a:pt x="160" y="9294"/>
                    <a:pt x="288" y="9294"/>
                  </a:cubicBezTo>
                  <a:cubicBezTo>
                    <a:pt x="293" y="9294"/>
                    <a:pt x="299" y="9293"/>
                    <a:pt x="304" y="9293"/>
                  </a:cubicBezTo>
                  <a:cubicBezTo>
                    <a:pt x="373" y="9290"/>
                    <a:pt x="436" y="9257"/>
                    <a:pt x="480" y="9204"/>
                  </a:cubicBezTo>
                  <a:cubicBezTo>
                    <a:pt x="525" y="9152"/>
                    <a:pt x="547" y="9086"/>
                    <a:pt x="544" y="9019"/>
                  </a:cubicBezTo>
                  <a:cubicBezTo>
                    <a:pt x="544" y="8911"/>
                    <a:pt x="544" y="8805"/>
                    <a:pt x="547" y="8698"/>
                  </a:cubicBezTo>
                  <a:cubicBezTo>
                    <a:pt x="558" y="8504"/>
                    <a:pt x="567" y="8310"/>
                    <a:pt x="578" y="8114"/>
                  </a:cubicBezTo>
                  <a:cubicBezTo>
                    <a:pt x="597" y="7903"/>
                    <a:pt x="625" y="7691"/>
                    <a:pt x="664" y="7483"/>
                  </a:cubicBezTo>
                  <a:cubicBezTo>
                    <a:pt x="743" y="7043"/>
                    <a:pt x="862" y="6608"/>
                    <a:pt x="995" y="6180"/>
                  </a:cubicBezTo>
                  <a:cubicBezTo>
                    <a:pt x="1148" y="5712"/>
                    <a:pt x="1311" y="5247"/>
                    <a:pt x="1483" y="4785"/>
                  </a:cubicBezTo>
                  <a:cubicBezTo>
                    <a:pt x="1665" y="4286"/>
                    <a:pt x="1868" y="3797"/>
                    <a:pt x="2074" y="3309"/>
                  </a:cubicBezTo>
                  <a:cubicBezTo>
                    <a:pt x="2272" y="2827"/>
                    <a:pt x="2495" y="2357"/>
                    <a:pt x="2716" y="1884"/>
                  </a:cubicBezTo>
                  <a:cubicBezTo>
                    <a:pt x="2814" y="1665"/>
                    <a:pt x="2921" y="1449"/>
                    <a:pt x="3029" y="1238"/>
                  </a:cubicBezTo>
                  <a:cubicBezTo>
                    <a:pt x="3088" y="1122"/>
                    <a:pt x="3151" y="1007"/>
                    <a:pt x="3215" y="895"/>
                  </a:cubicBezTo>
                  <a:cubicBezTo>
                    <a:pt x="3273" y="793"/>
                    <a:pt x="3339" y="694"/>
                    <a:pt x="3403" y="593"/>
                  </a:cubicBezTo>
                  <a:cubicBezTo>
                    <a:pt x="3467" y="506"/>
                    <a:pt x="3527" y="420"/>
                    <a:pt x="3591" y="336"/>
                  </a:cubicBezTo>
                  <a:cubicBezTo>
                    <a:pt x="3661" y="250"/>
                    <a:pt x="3658" y="121"/>
                    <a:pt x="3569" y="49"/>
                  </a:cubicBezTo>
                  <a:cubicBezTo>
                    <a:pt x="3531" y="18"/>
                    <a:pt x="3484" y="1"/>
                    <a:pt x="3434" y="1"/>
                  </a:cubicBezTo>
                  <a:cubicBezTo>
                    <a:pt x="3433" y="1"/>
                    <a:pt x="3431" y="1"/>
                    <a:pt x="342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1"/>
            <p:cNvSpPr/>
            <p:nvPr/>
          </p:nvSpPr>
          <p:spPr>
            <a:xfrm>
              <a:off x="3030400" y="4010950"/>
              <a:ext cx="34200" cy="128325"/>
            </a:xfrm>
            <a:custGeom>
              <a:avLst/>
              <a:gdLst/>
              <a:ahLst/>
              <a:cxnLst/>
              <a:rect l="l" t="t" r="r" b="b"/>
              <a:pathLst>
                <a:path w="1368" h="5133" extrusionOk="0">
                  <a:moveTo>
                    <a:pt x="735" y="4070"/>
                  </a:moveTo>
                  <a:lnTo>
                    <a:pt x="735" y="4070"/>
                  </a:lnTo>
                  <a:cubicBezTo>
                    <a:pt x="739" y="4076"/>
                    <a:pt x="744" y="4085"/>
                    <a:pt x="747" y="4095"/>
                  </a:cubicBezTo>
                  <a:cubicBezTo>
                    <a:pt x="744" y="4085"/>
                    <a:pt x="739" y="4077"/>
                    <a:pt x="735" y="4070"/>
                  </a:cubicBezTo>
                  <a:close/>
                  <a:moveTo>
                    <a:pt x="446" y="0"/>
                  </a:moveTo>
                  <a:cubicBezTo>
                    <a:pt x="406" y="0"/>
                    <a:pt x="365" y="13"/>
                    <a:pt x="331" y="35"/>
                  </a:cubicBezTo>
                  <a:lnTo>
                    <a:pt x="332" y="36"/>
                  </a:lnTo>
                  <a:cubicBezTo>
                    <a:pt x="285" y="68"/>
                    <a:pt x="262" y="113"/>
                    <a:pt x="248" y="169"/>
                  </a:cubicBezTo>
                  <a:cubicBezTo>
                    <a:pt x="188" y="371"/>
                    <a:pt x="129" y="570"/>
                    <a:pt x="93" y="775"/>
                  </a:cubicBezTo>
                  <a:cubicBezTo>
                    <a:pt x="79" y="872"/>
                    <a:pt x="58" y="962"/>
                    <a:pt x="49" y="1057"/>
                  </a:cubicBezTo>
                  <a:cubicBezTo>
                    <a:pt x="36" y="1175"/>
                    <a:pt x="28" y="1294"/>
                    <a:pt x="19" y="1414"/>
                  </a:cubicBezTo>
                  <a:cubicBezTo>
                    <a:pt x="7" y="1591"/>
                    <a:pt x="3" y="1766"/>
                    <a:pt x="0" y="1942"/>
                  </a:cubicBezTo>
                  <a:cubicBezTo>
                    <a:pt x="0" y="2142"/>
                    <a:pt x="11" y="2343"/>
                    <a:pt x="32" y="2541"/>
                  </a:cubicBezTo>
                  <a:cubicBezTo>
                    <a:pt x="47" y="2737"/>
                    <a:pt x="68" y="2931"/>
                    <a:pt x="99" y="3122"/>
                  </a:cubicBezTo>
                  <a:cubicBezTo>
                    <a:pt x="133" y="3340"/>
                    <a:pt x="172" y="3553"/>
                    <a:pt x="216" y="3772"/>
                  </a:cubicBezTo>
                  <a:cubicBezTo>
                    <a:pt x="238" y="3864"/>
                    <a:pt x="263" y="3954"/>
                    <a:pt x="290" y="4046"/>
                  </a:cubicBezTo>
                  <a:cubicBezTo>
                    <a:pt x="323" y="4167"/>
                    <a:pt x="370" y="4284"/>
                    <a:pt x="429" y="4394"/>
                  </a:cubicBezTo>
                  <a:cubicBezTo>
                    <a:pt x="489" y="4499"/>
                    <a:pt x="555" y="4600"/>
                    <a:pt x="625" y="4697"/>
                  </a:cubicBezTo>
                  <a:cubicBezTo>
                    <a:pt x="650" y="4737"/>
                    <a:pt x="683" y="4774"/>
                    <a:pt x="711" y="4809"/>
                  </a:cubicBezTo>
                  <a:cubicBezTo>
                    <a:pt x="797" y="4915"/>
                    <a:pt x="899" y="4998"/>
                    <a:pt x="1005" y="5084"/>
                  </a:cubicBezTo>
                  <a:cubicBezTo>
                    <a:pt x="1044" y="5117"/>
                    <a:pt x="1092" y="5132"/>
                    <a:pt x="1139" y="5132"/>
                  </a:cubicBezTo>
                  <a:cubicBezTo>
                    <a:pt x="1197" y="5132"/>
                    <a:pt x="1254" y="5109"/>
                    <a:pt x="1297" y="5062"/>
                  </a:cubicBezTo>
                  <a:cubicBezTo>
                    <a:pt x="1367" y="4976"/>
                    <a:pt x="1358" y="4848"/>
                    <a:pt x="1273" y="4774"/>
                  </a:cubicBezTo>
                  <a:cubicBezTo>
                    <a:pt x="1211" y="4724"/>
                    <a:pt x="1149" y="4671"/>
                    <a:pt x="1093" y="4613"/>
                  </a:cubicBezTo>
                  <a:cubicBezTo>
                    <a:pt x="963" y="4456"/>
                    <a:pt x="849" y="4286"/>
                    <a:pt x="753" y="4106"/>
                  </a:cubicBezTo>
                  <a:cubicBezTo>
                    <a:pt x="711" y="4013"/>
                    <a:pt x="678" y="3918"/>
                    <a:pt x="650" y="3821"/>
                  </a:cubicBezTo>
                  <a:cubicBezTo>
                    <a:pt x="616" y="3705"/>
                    <a:pt x="594" y="3586"/>
                    <a:pt x="569" y="3468"/>
                  </a:cubicBezTo>
                  <a:cubicBezTo>
                    <a:pt x="542" y="3327"/>
                    <a:pt x="514" y="3188"/>
                    <a:pt x="497" y="3042"/>
                  </a:cubicBezTo>
                  <a:cubicBezTo>
                    <a:pt x="472" y="2861"/>
                    <a:pt x="453" y="2676"/>
                    <a:pt x="437" y="2491"/>
                  </a:cubicBezTo>
                  <a:cubicBezTo>
                    <a:pt x="426" y="2405"/>
                    <a:pt x="425" y="2319"/>
                    <a:pt x="420" y="2233"/>
                  </a:cubicBezTo>
                  <a:cubicBezTo>
                    <a:pt x="412" y="2145"/>
                    <a:pt x="407" y="2058"/>
                    <a:pt x="407" y="1972"/>
                  </a:cubicBezTo>
                  <a:cubicBezTo>
                    <a:pt x="407" y="1815"/>
                    <a:pt x="414" y="1657"/>
                    <a:pt x="420" y="1502"/>
                  </a:cubicBezTo>
                  <a:lnTo>
                    <a:pt x="420" y="1502"/>
                  </a:lnTo>
                  <a:cubicBezTo>
                    <a:pt x="419" y="1504"/>
                    <a:pt x="418" y="1507"/>
                    <a:pt x="418" y="1510"/>
                  </a:cubicBezTo>
                  <a:lnTo>
                    <a:pt x="418" y="1510"/>
                  </a:lnTo>
                  <a:cubicBezTo>
                    <a:pt x="419" y="1498"/>
                    <a:pt x="420" y="1486"/>
                    <a:pt x="420" y="1475"/>
                  </a:cubicBezTo>
                  <a:lnTo>
                    <a:pt x="420" y="1466"/>
                  </a:lnTo>
                  <a:cubicBezTo>
                    <a:pt x="425" y="1395"/>
                    <a:pt x="428" y="1326"/>
                    <a:pt x="437" y="1258"/>
                  </a:cubicBezTo>
                  <a:cubicBezTo>
                    <a:pt x="450" y="1137"/>
                    <a:pt x="462" y="1021"/>
                    <a:pt x="486" y="905"/>
                  </a:cubicBezTo>
                  <a:cubicBezTo>
                    <a:pt x="523" y="680"/>
                    <a:pt x="587" y="459"/>
                    <a:pt x="648" y="243"/>
                  </a:cubicBezTo>
                  <a:cubicBezTo>
                    <a:pt x="677" y="133"/>
                    <a:pt x="584" y="22"/>
                    <a:pt x="482" y="2"/>
                  </a:cubicBezTo>
                  <a:cubicBezTo>
                    <a:pt x="470" y="0"/>
                    <a:pt x="459" y="0"/>
                    <a:pt x="44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1"/>
            <p:cNvSpPr/>
            <p:nvPr/>
          </p:nvSpPr>
          <p:spPr>
            <a:xfrm>
              <a:off x="4277450" y="1324825"/>
              <a:ext cx="182450" cy="320250"/>
            </a:xfrm>
            <a:custGeom>
              <a:avLst/>
              <a:gdLst/>
              <a:ahLst/>
              <a:cxnLst/>
              <a:rect l="l" t="t" r="r" b="b"/>
              <a:pathLst>
                <a:path w="7298" h="12810" extrusionOk="0">
                  <a:moveTo>
                    <a:pt x="6117" y="992"/>
                  </a:moveTo>
                  <a:lnTo>
                    <a:pt x="6117" y="992"/>
                  </a:lnTo>
                  <a:cubicBezTo>
                    <a:pt x="6112" y="997"/>
                    <a:pt x="6107" y="1001"/>
                    <a:pt x="6101" y="1005"/>
                  </a:cubicBezTo>
                  <a:cubicBezTo>
                    <a:pt x="6101" y="1005"/>
                    <a:pt x="6101" y="1005"/>
                    <a:pt x="6101" y="1003"/>
                  </a:cubicBezTo>
                  <a:lnTo>
                    <a:pt x="6117" y="992"/>
                  </a:lnTo>
                  <a:close/>
                  <a:moveTo>
                    <a:pt x="6532" y="1472"/>
                  </a:moveTo>
                  <a:lnTo>
                    <a:pt x="6532" y="1472"/>
                  </a:lnTo>
                  <a:cubicBezTo>
                    <a:pt x="6528" y="1482"/>
                    <a:pt x="6525" y="1491"/>
                    <a:pt x="6522" y="1501"/>
                  </a:cubicBezTo>
                  <a:cubicBezTo>
                    <a:pt x="6525" y="1492"/>
                    <a:pt x="6528" y="1482"/>
                    <a:pt x="6532" y="1472"/>
                  </a:cubicBezTo>
                  <a:close/>
                  <a:moveTo>
                    <a:pt x="5454" y="3312"/>
                  </a:moveTo>
                  <a:lnTo>
                    <a:pt x="5454" y="3312"/>
                  </a:lnTo>
                  <a:cubicBezTo>
                    <a:pt x="5453" y="3316"/>
                    <a:pt x="5452" y="3319"/>
                    <a:pt x="5451" y="3322"/>
                  </a:cubicBezTo>
                  <a:lnTo>
                    <a:pt x="5451" y="3322"/>
                  </a:lnTo>
                  <a:cubicBezTo>
                    <a:pt x="5452" y="3319"/>
                    <a:pt x="5453" y="3315"/>
                    <a:pt x="5454" y="3312"/>
                  </a:cubicBezTo>
                  <a:close/>
                  <a:moveTo>
                    <a:pt x="5445" y="3343"/>
                  </a:moveTo>
                  <a:cubicBezTo>
                    <a:pt x="5438" y="3366"/>
                    <a:pt x="5431" y="3388"/>
                    <a:pt x="5425" y="3411"/>
                  </a:cubicBezTo>
                  <a:cubicBezTo>
                    <a:pt x="5431" y="3388"/>
                    <a:pt x="5438" y="3365"/>
                    <a:pt x="5445" y="3343"/>
                  </a:cubicBezTo>
                  <a:close/>
                  <a:moveTo>
                    <a:pt x="5852" y="1"/>
                  </a:moveTo>
                  <a:cubicBezTo>
                    <a:pt x="5584" y="1"/>
                    <a:pt x="5316" y="126"/>
                    <a:pt x="5168" y="353"/>
                  </a:cubicBezTo>
                  <a:lnTo>
                    <a:pt x="5171" y="353"/>
                  </a:lnTo>
                  <a:cubicBezTo>
                    <a:pt x="5104" y="444"/>
                    <a:pt x="5050" y="544"/>
                    <a:pt x="5014" y="651"/>
                  </a:cubicBezTo>
                  <a:cubicBezTo>
                    <a:pt x="4978" y="762"/>
                    <a:pt x="4947" y="873"/>
                    <a:pt x="4919" y="986"/>
                  </a:cubicBezTo>
                  <a:cubicBezTo>
                    <a:pt x="4864" y="1183"/>
                    <a:pt x="4806" y="1382"/>
                    <a:pt x="4747" y="1579"/>
                  </a:cubicBezTo>
                  <a:cubicBezTo>
                    <a:pt x="4762" y="1528"/>
                    <a:pt x="4778" y="1477"/>
                    <a:pt x="4794" y="1430"/>
                  </a:cubicBezTo>
                  <a:lnTo>
                    <a:pt x="4794" y="1430"/>
                  </a:lnTo>
                  <a:cubicBezTo>
                    <a:pt x="4574" y="2135"/>
                    <a:pt x="4332" y="2835"/>
                    <a:pt x="4098" y="3536"/>
                  </a:cubicBezTo>
                  <a:cubicBezTo>
                    <a:pt x="3848" y="4285"/>
                    <a:pt x="3605" y="5035"/>
                    <a:pt x="3341" y="5781"/>
                  </a:cubicBezTo>
                  <a:cubicBezTo>
                    <a:pt x="3204" y="6165"/>
                    <a:pt x="3073" y="6549"/>
                    <a:pt x="2926" y="6928"/>
                  </a:cubicBezTo>
                  <a:cubicBezTo>
                    <a:pt x="2777" y="7308"/>
                    <a:pt x="2600" y="7679"/>
                    <a:pt x="2440" y="8055"/>
                  </a:cubicBezTo>
                  <a:cubicBezTo>
                    <a:pt x="2287" y="8413"/>
                    <a:pt x="2151" y="8780"/>
                    <a:pt x="1982" y="9132"/>
                  </a:cubicBezTo>
                  <a:cubicBezTo>
                    <a:pt x="1808" y="9497"/>
                    <a:pt x="1593" y="9838"/>
                    <a:pt x="1383" y="10179"/>
                  </a:cubicBezTo>
                  <a:cubicBezTo>
                    <a:pt x="1227" y="10427"/>
                    <a:pt x="1072" y="10674"/>
                    <a:pt x="918" y="10922"/>
                  </a:cubicBezTo>
                  <a:cubicBezTo>
                    <a:pt x="762" y="11156"/>
                    <a:pt x="607" y="11388"/>
                    <a:pt x="453" y="11623"/>
                  </a:cubicBezTo>
                  <a:cubicBezTo>
                    <a:pt x="284" y="11878"/>
                    <a:pt x="1" y="12163"/>
                    <a:pt x="123" y="12495"/>
                  </a:cubicBezTo>
                  <a:cubicBezTo>
                    <a:pt x="201" y="12710"/>
                    <a:pt x="397" y="12808"/>
                    <a:pt x="615" y="12810"/>
                  </a:cubicBezTo>
                  <a:cubicBezTo>
                    <a:pt x="712" y="12810"/>
                    <a:pt x="812" y="12771"/>
                    <a:pt x="908" y="12747"/>
                  </a:cubicBezTo>
                  <a:cubicBezTo>
                    <a:pt x="1047" y="12710"/>
                    <a:pt x="1185" y="12666"/>
                    <a:pt x="1326" y="12628"/>
                  </a:cubicBezTo>
                  <a:cubicBezTo>
                    <a:pt x="1399" y="12616"/>
                    <a:pt x="1474" y="12609"/>
                    <a:pt x="1549" y="12606"/>
                  </a:cubicBezTo>
                  <a:cubicBezTo>
                    <a:pt x="1672" y="12595"/>
                    <a:pt x="1792" y="12573"/>
                    <a:pt x="1911" y="12539"/>
                  </a:cubicBezTo>
                  <a:cubicBezTo>
                    <a:pt x="2058" y="12498"/>
                    <a:pt x="2201" y="12437"/>
                    <a:pt x="2348" y="12395"/>
                  </a:cubicBezTo>
                  <a:cubicBezTo>
                    <a:pt x="2431" y="12379"/>
                    <a:pt x="2511" y="12357"/>
                    <a:pt x="2589" y="12329"/>
                  </a:cubicBezTo>
                  <a:cubicBezTo>
                    <a:pt x="2746" y="12268"/>
                    <a:pt x="2865" y="12158"/>
                    <a:pt x="2984" y="12038"/>
                  </a:cubicBezTo>
                  <a:cubicBezTo>
                    <a:pt x="3140" y="11875"/>
                    <a:pt x="3281" y="11698"/>
                    <a:pt x="3403" y="11509"/>
                  </a:cubicBezTo>
                  <a:cubicBezTo>
                    <a:pt x="3599" y="11205"/>
                    <a:pt x="3771" y="10889"/>
                    <a:pt x="3943" y="10572"/>
                  </a:cubicBezTo>
                  <a:cubicBezTo>
                    <a:pt x="4108" y="10269"/>
                    <a:pt x="4241" y="9949"/>
                    <a:pt x="4385" y="9636"/>
                  </a:cubicBezTo>
                  <a:cubicBezTo>
                    <a:pt x="4524" y="9328"/>
                    <a:pt x="4665" y="9016"/>
                    <a:pt x="4803" y="8705"/>
                  </a:cubicBezTo>
                  <a:cubicBezTo>
                    <a:pt x="4955" y="8359"/>
                    <a:pt x="5083" y="8005"/>
                    <a:pt x="5233" y="7657"/>
                  </a:cubicBezTo>
                  <a:cubicBezTo>
                    <a:pt x="5373" y="7319"/>
                    <a:pt x="5529" y="6987"/>
                    <a:pt x="5670" y="6644"/>
                  </a:cubicBezTo>
                  <a:cubicBezTo>
                    <a:pt x="5816" y="6290"/>
                    <a:pt x="5936" y="5929"/>
                    <a:pt x="6048" y="5561"/>
                  </a:cubicBezTo>
                  <a:cubicBezTo>
                    <a:pt x="6098" y="5404"/>
                    <a:pt x="6146" y="5244"/>
                    <a:pt x="6193" y="5086"/>
                  </a:cubicBezTo>
                  <a:lnTo>
                    <a:pt x="6193" y="5086"/>
                  </a:lnTo>
                  <a:cubicBezTo>
                    <a:pt x="6181" y="5125"/>
                    <a:pt x="6168" y="5166"/>
                    <a:pt x="6154" y="5207"/>
                  </a:cubicBezTo>
                  <a:lnTo>
                    <a:pt x="6304" y="4726"/>
                  </a:lnTo>
                  <a:lnTo>
                    <a:pt x="6304" y="4726"/>
                  </a:lnTo>
                  <a:cubicBezTo>
                    <a:pt x="6304" y="4728"/>
                    <a:pt x="6303" y="4731"/>
                    <a:pt x="6303" y="4732"/>
                  </a:cubicBezTo>
                  <a:cubicBezTo>
                    <a:pt x="6506" y="4064"/>
                    <a:pt x="6727" y="3397"/>
                    <a:pt x="6896" y="2716"/>
                  </a:cubicBezTo>
                  <a:cubicBezTo>
                    <a:pt x="6970" y="2426"/>
                    <a:pt x="7039" y="2132"/>
                    <a:pt x="7109" y="1842"/>
                  </a:cubicBezTo>
                  <a:cubicBezTo>
                    <a:pt x="7148" y="1676"/>
                    <a:pt x="7186" y="1512"/>
                    <a:pt x="7223" y="1346"/>
                  </a:cubicBezTo>
                  <a:cubicBezTo>
                    <a:pt x="7259" y="1192"/>
                    <a:pt x="7269" y="1027"/>
                    <a:pt x="7281" y="870"/>
                  </a:cubicBezTo>
                  <a:cubicBezTo>
                    <a:pt x="7297" y="699"/>
                    <a:pt x="7203" y="535"/>
                    <a:pt x="7023" y="507"/>
                  </a:cubicBezTo>
                  <a:cubicBezTo>
                    <a:pt x="7009" y="505"/>
                    <a:pt x="6994" y="504"/>
                    <a:pt x="6980" y="504"/>
                  </a:cubicBezTo>
                  <a:cubicBezTo>
                    <a:pt x="6908" y="504"/>
                    <a:pt x="6837" y="526"/>
                    <a:pt x="6779" y="569"/>
                  </a:cubicBezTo>
                  <a:cubicBezTo>
                    <a:pt x="6716" y="458"/>
                    <a:pt x="6635" y="356"/>
                    <a:pt x="6541" y="270"/>
                  </a:cubicBezTo>
                  <a:cubicBezTo>
                    <a:pt x="6414" y="150"/>
                    <a:pt x="6250" y="82"/>
                    <a:pt x="6085" y="34"/>
                  </a:cubicBezTo>
                  <a:cubicBezTo>
                    <a:pt x="6009" y="12"/>
                    <a:pt x="5930" y="1"/>
                    <a:pt x="585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1"/>
            <p:cNvSpPr/>
            <p:nvPr/>
          </p:nvSpPr>
          <p:spPr>
            <a:xfrm>
              <a:off x="4497950" y="1856600"/>
              <a:ext cx="221525" cy="321325"/>
            </a:xfrm>
            <a:custGeom>
              <a:avLst/>
              <a:gdLst/>
              <a:ahLst/>
              <a:cxnLst/>
              <a:rect l="l" t="t" r="r" b="b"/>
              <a:pathLst>
                <a:path w="8861" h="12853" extrusionOk="0">
                  <a:moveTo>
                    <a:pt x="433" y="1"/>
                  </a:moveTo>
                  <a:cubicBezTo>
                    <a:pt x="358" y="1"/>
                    <a:pt x="282" y="22"/>
                    <a:pt x="215" y="67"/>
                  </a:cubicBezTo>
                  <a:lnTo>
                    <a:pt x="217" y="69"/>
                  </a:lnTo>
                  <a:cubicBezTo>
                    <a:pt x="43" y="191"/>
                    <a:pt x="0" y="429"/>
                    <a:pt x="119" y="604"/>
                  </a:cubicBezTo>
                  <a:cubicBezTo>
                    <a:pt x="331" y="917"/>
                    <a:pt x="523" y="1240"/>
                    <a:pt x="714" y="1562"/>
                  </a:cubicBezTo>
                  <a:cubicBezTo>
                    <a:pt x="912" y="1891"/>
                    <a:pt x="1078" y="2235"/>
                    <a:pt x="1267" y="2569"/>
                  </a:cubicBezTo>
                  <a:cubicBezTo>
                    <a:pt x="1471" y="2926"/>
                    <a:pt x="1674" y="3280"/>
                    <a:pt x="1889" y="3632"/>
                  </a:cubicBezTo>
                  <a:cubicBezTo>
                    <a:pt x="2105" y="3992"/>
                    <a:pt x="2333" y="4340"/>
                    <a:pt x="2546" y="4701"/>
                  </a:cubicBezTo>
                  <a:cubicBezTo>
                    <a:pt x="2939" y="5365"/>
                    <a:pt x="3298" y="6048"/>
                    <a:pt x="3710" y="6701"/>
                  </a:cubicBezTo>
                  <a:cubicBezTo>
                    <a:pt x="4095" y="7310"/>
                    <a:pt x="4507" y="7906"/>
                    <a:pt x="4918" y="8504"/>
                  </a:cubicBezTo>
                  <a:cubicBezTo>
                    <a:pt x="5408" y="9207"/>
                    <a:pt x="5916" y="9899"/>
                    <a:pt x="6395" y="10612"/>
                  </a:cubicBezTo>
                  <a:cubicBezTo>
                    <a:pt x="6647" y="10980"/>
                    <a:pt x="6918" y="11330"/>
                    <a:pt x="7187" y="11687"/>
                  </a:cubicBezTo>
                  <a:cubicBezTo>
                    <a:pt x="7322" y="11861"/>
                    <a:pt x="7445" y="12038"/>
                    <a:pt x="7566" y="12224"/>
                  </a:cubicBezTo>
                  <a:cubicBezTo>
                    <a:pt x="7686" y="12409"/>
                    <a:pt x="7810" y="12600"/>
                    <a:pt x="7989" y="12729"/>
                  </a:cubicBezTo>
                  <a:cubicBezTo>
                    <a:pt x="8057" y="12785"/>
                    <a:pt x="8139" y="12824"/>
                    <a:pt x="8227" y="12843"/>
                  </a:cubicBezTo>
                  <a:cubicBezTo>
                    <a:pt x="8261" y="12850"/>
                    <a:pt x="8295" y="12853"/>
                    <a:pt x="8329" y="12853"/>
                  </a:cubicBezTo>
                  <a:cubicBezTo>
                    <a:pt x="8573" y="12853"/>
                    <a:pt x="8790" y="12680"/>
                    <a:pt x="8837" y="12431"/>
                  </a:cubicBezTo>
                  <a:cubicBezTo>
                    <a:pt x="8861" y="12317"/>
                    <a:pt x="8839" y="12218"/>
                    <a:pt x="8795" y="12118"/>
                  </a:cubicBezTo>
                  <a:lnTo>
                    <a:pt x="8795" y="12118"/>
                  </a:lnTo>
                  <a:lnTo>
                    <a:pt x="8800" y="12126"/>
                  </a:lnTo>
                  <a:cubicBezTo>
                    <a:pt x="8499" y="11470"/>
                    <a:pt x="8048" y="10901"/>
                    <a:pt x="7654" y="10305"/>
                  </a:cubicBezTo>
                  <a:cubicBezTo>
                    <a:pt x="7257" y="9708"/>
                    <a:pt x="6893" y="9088"/>
                    <a:pt x="6484" y="8493"/>
                  </a:cubicBezTo>
                  <a:cubicBezTo>
                    <a:pt x="6072" y="7897"/>
                    <a:pt x="5667" y="7294"/>
                    <a:pt x="5250" y="6696"/>
                  </a:cubicBezTo>
                  <a:cubicBezTo>
                    <a:pt x="5040" y="6392"/>
                    <a:pt x="4820" y="6096"/>
                    <a:pt x="4608" y="5793"/>
                  </a:cubicBezTo>
                  <a:cubicBezTo>
                    <a:pt x="4386" y="5464"/>
                    <a:pt x="4168" y="5132"/>
                    <a:pt x="3948" y="4800"/>
                  </a:cubicBezTo>
                  <a:cubicBezTo>
                    <a:pt x="3702" y="4426"/>
                    <a:pt x="3443" y="4058"/>
                    <a:pt x="3165" y="3704"/>
                  </a:cubicBezTo>
                  <a:cubicBezTo>
                    <a:pt x="2852" y="3305"/>
                    <a:pt x="2549" y="2896"/>
                    <a:pt x="2252" y="2484"/>
                  </a:cubicBezTo>
                  <a:cubicBezTo>
                    <a:pt x="1709" y="1738"/>
                    <a:pt x="1269" y="925"/>
                    <a:pt x="750" y="162"/>
                  </a:cubicBezTo>
                  <a:cubicBezTo>
                    <a:pt x="674" y="57"/>
                    <a:pt x="554" y="1"/>
                    <a:pt x="43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1"/>
            <p:cNvSpPr/>
            <p:nvPr/>
          </p:nvSpPr>
          <p:spPr>
            <a:xfrm>
              <a:off x="4507825" y="1852950"/>
              <a:ext cx="216500" cy="323325"/>
            </a:xfrm>
            <a:custGeom>
              <a:avLst/>
              <a:gdLst/>
              <a:ahLst/>
              <a:cxnLst/>
              <a:rect l="l" t="t" r="r" b="b"/>
              <a:pathLst>
                <a:path w="8660" h="12933" extrusionOk="0">
                  <a:moveTo>
                    <a:pt x="8560" y="12250"/>
                  </a:moveTo>
                  <a:cubicBezTo>
                    <a:pt x="8564" y="12258"/>
                    <a:pt x="8567" y="12267"/>
                    <a:pt x="8572" y="12273"/>
                  </a:cubicBezTo>
                  <a:cubicBezTo>
                    <a:pt x="8567" y="12267"/>
                    <a:pt x="8563" y="12258"/>
                    <a:pt x="8560" y="12250"/>
                  </a:cubicBezTo>
                  <a:close/>
                  <a:moveTo>
                    <a:pt x="247" y="0"/>
                  </a:moveTo>
                  <a:cubicBezTo>
                    <a:pt x="200" y="0"/>
                    <a:pt x="157" y="14"/>
                    <a:pt x="117" y="38"/>
                  </a:cubicBezTo>
                  <a:cubicBezTo>
                    <a:pt x="13" y="111"/>
                    <a:pt x="0" y="246"/>
                    <a:pt x="60" y="351"/>
                  </a:cubicBezTo>
                  <a:cubicBezTo>
                    <a:pt x="474" y="1076"/>
                    <a:pt x="907" y="1791"/>
                    <a:pt x="1325" y="2513"/>
                  </a:cubicBezTo>
                  <a:cubicBezTo>
                    <a:pt x="1746" y="3238"/>
                    <a:pt x="2145" y="3975"/>
                    <a:pt x="2571" y="4700"/>
                  </a:cubicBezTo>
                  <a:cubicBezTo>
                    <a:pt x="2799" y="5090"/>
                    <a:pt x="3027" y="5478"/>
                    <a:pt x="3241" y="5879"/>
                  </a:cubicBezTo>
                  <a:cubicBezTo>
                    <a:pt x="3449" y="6261"/>
                    <a:pt x="3673" y="6632"/>
                    <a:pt x="3886" y="7013"/>
                  </a:cubicBezTo>
                  <a:cubicBezTo>
                    <a:pt x="4270" y="7703"/>
                    <a:pt x="4669" y="8383"/>
                    <a:pt x="5109" y="9037"/>
                  </a:cubicBezTo>
                  <a:cubicBezTo>
                    <a:pt x="5355" y="9407"/>
                    <a:pt x="5607" y="9778"/>
                    <a:pt x="5876" y="10128"/>
                  </a:cubicBezTo>
                  <a:cubicBezTo>
                    <a:pt x="6120" y="10451"/>
                    <a:pt x="6369" y="10770"/>
                    <a:pt x="6617" y="11093"/>
                  </a:cubicBezTo>
                  <a:cubicBezTo>
                    <a:pt x="6866" y="11419"/>
                    <a:pt x="7115" y="11750"/>
                    <a:pt x="7360" y="12084"/>
                  </a:cubicBezTo>
                  <a:cubicBezTo>
                    <a:pt x="7456" y="12214"/>
                    <a:pt x="7551" y="12342"/>
                    <a:pt x="7644" y="12472"/>
                  </a:cubicBezTo>
                  <a:cubicBezTo>
                    <a:pt x="7686" y="12527"/>
                    <a:pt x="7724" y="12585"/>
                    <a:pt x="7769" y="12638"/>
                  </a:cubicBezTo>
                  <a:cubicBezTo>
                    <a:pt x="7847" y="12740"/>
                    <a:pt x="7944" y="12824"/>
                    <a:pt x="8055" y="12887"/>
                  </a:cubicBezTo>
                  <a:cubicBezTo>
                    <a:pt x="8107" y="12919"/>
                    <a:pt x="8165" y="12933"/>
                    <a:pt x="8225" y="12933"/>
                  </a:cubicBezTo>
                  <a:cubicBezTo>
                    <a:pt x="8348" y="12933"/>
                    <a:pt x="8476" y="12873"/>
                    <a:pt x="8552" y="12785"/>
                  </a:cubicBezTo>
                  <a:cubicBezTo>
                    <a:pt x="8597" y="12731"/>
                    <a:pt x="8627" y="12663"/>
                    <a:pt x="8639" y="12593"/>
                  </a:cubicBezTo>
                  <a:cubicBezTo>
                    <a:pt x="8660" y="12499"/>
                    <a:pt x="8643" y="12422"/>
                    <a:pt x="8607" y="12342"/>
                  </a:cubicBezTo>
                  <a:lnTo>
                    <a:pt x="8607" y="12342"/>
                  </a:lnTo>
                  <a:cubicBezTo>
                    <a:pt x="8608" y="12344"/>
                    <a:pt x="8610" y="12347"/>
                    <a:pt x="8611" y="12350"/>
                  </a:cubicBezTo>
                  <a:cubicBezTo>
                    <a:pt x="8503" y="12082"/>
                    <a:pt x="8337" y="11840"/>
                    <a:pt x="8184" y="11597"/>
                  </a:cubicBezTo>
                  <a:cubicBezTo>
                    <a:pt x="7993" y="11296"/>
                    <a:pt x="7799" y="11000"/>
                    <a:pt x="7600" y="10706"/>
                  </a:cubicBezTo>
                  <a:cubicBezTo>
                    <a:pt x="7207" y="10122"/>
                    <a:pt x="6765" y="9569"/>
                    <a:pt x="6354" y="9001"/>
                  </a:cubicBezTo>
                  <a:cubicBezTo>
                    <a:pt x="5893" y="8372"/>
                    <a:pt x="5438" y="7736"/>
                    <a:pt x="5001" y="7089"/>
                  </a:cubicBezTo>
                  <a:cubicBezTo>
                    <a:pt x="4774" y="6754"/>
                    <a:pt x="4559" y="6405"/>
                    <a:pt x="4329" y="6070"/>
                  </a:cubicBezTo>
                  <a:cubicBezTo>
                    <a:pt x="4077" y="5699"/>
                    <a:pt x="3841" y="5320"/>
                    <a:pt x="3589" y="4949"/>
                  </a:cubicBezTo>
                  <a:cubicBezTo>
                    <a:pt x="3311" y="4544"/>
                    <a:pt x="3030" y="4141"/>
                    <a:pt x="2756" y="3736"/>
                  </a:cubicBezTo>
                  <a:cubicBezTo>
                    <a:pt x="2482" y="3333"/>
                    <a:pt x="2212" y="2922"/>
                    <a:pt x="1941" y="2513"/>
                  </a:cubicBezTo>
                  <a:cubicBezTo>
                    <a:pt x="1420" y="1722"/>
                    <a:pt x="903" y="919"/>
                    <a:pt x="431" y="96"/>
                  </a:cubicBezTo>
                  <a:cubicBezTo>
                    <a:pt x="395" y="33"/>
                    <a:pt x="319" y="0"/>
                    <a:pt x="24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1"/>
            <p:cNvSpPr/>
            <p:nvPr/>
          </p:nvSpPr>
          <p:spPr>
            <a:xfrm>
              <a:off x="237175" y="1110000"/>
              <a:ext cx="7143575" cy="3493625"/>
            </a:xfrm>
            <a:custGeom>
              <a:avLst/>
              <a:gdLst/>
              <a:ahLst/>
              <a:cxnLst/>
              <a:rect l="l" t="t" r="r" b="b"/>
              <a:pathLst>
                <a:path w="285743" h="139745" extrusionOk="0">
                  <a:moveTo>
                    <a:pt x="282622" y="97252"/>
                  </a:moveTo>
                  <a:lnTo>
                    <a:pt x="282626" y="97259"/>
                  </a:lnTo>
                  <a:lnTo>
                    <a:pt x="282626" y="97259"/>
                  </a:lnTo>
                  <a:cubicBezTo>
                    <a:pt x="282625" y="97257"/>
                    <a:pt x="282624" y="97254"/>
                    <a:pt x="282622" y="97252"/>
                  </a:cubicBezTo>
                  <a:close/>
                  <a:moveTo>
                    <a:pt x="284698" y="103012"/>
                  </a:moveTo>
                  <a:cubicBezTo>
                    <a:pt x="284698" y="103013"/>
                    <a:pt x="284698" y="103013"/>
                    <a:pt x="284699" y="103014"/>
                  </a:cubicBezTo>
                  <a:lnTo>
                    <a:pt x="284699" y="103014"/>
                  </a:lnTo>
                  <a:cubicBezTo>
                    <a:pt x="284699" y="103013"/>
                    <a:pt x="284698" y="103013"/>
                    <a:pt x="284698" y="103012"/>
                  </a:cubicBezTo>
                  <a:close/>
                  <a:moveTo>
                    <a:pt x="283294" y="109098"/>
                  </a:moveTo>
                  <a:lnTo>
                    <a:pt x="283294" y="109098"/>
                  </a:lnTo>
                  <a:cubicBezTo>
                    <a:pt x="283281" y="109110"/>
                    <a:pt x="283269" y="109120"/>
                    <a:pt x="283255" y="109132"/>
                  </a:cubicBezTo>
                  <a:cubicBezTo>
                    <a:pt x="283267" y="109120"/>
                    <a:pt x="283280" y="109110"/>
                    <a:pt x="283294" y="109098"/>
                  </a:cubicBezTo>
                  <a:close/>
                  <a:moveTo>
                    <a:pt x="279995" y="110518"/>
                  </a:moveTo>
                  <a:lnTo>
                    <a:pt x="279995" y="110518"/>
                  </a:lnTo>
                  <a:cubicBezTo>
                    <a:pt x="279981" y="110520"/>
                    <a:pt x="279966" y="110522"/>
                    <a:pt x="279952" y="110525"/>
                  </a:cubicBezTo>
                  <a:lnTo>
                    <a:pt x="279952" y="110525"/>
                  </a:lnTo>
                  <a:cubicBezTo>
                    <a:pt x="279966" y="110522"/>
                    <a:pt x="279981" y="110520"/>
                    <a:pt x="279995" y="110518"/>
                  </a:cubicBezTo>
                  <a:close/>
                  <a:moveTo>
                    <a:pt x="167950" y="0"/>
                  </a:moveTo>
                  <a:cubicBezTo>
                    <a:pt x="167505" y="0"/>
                    <a:pt x="167057" y="6"/>
                    <a:pt x="166614" y="20"/>
                  </a:cubicBezTo>
                  <a:cubicBezTo>
                    <a:pt x="164814" y="66"/>
                    <a:pt x="163020" y="261"/>
                    <a:pt x="161241" y="542"/>
                  </a:cubicBezTo>
                  <a:cubicBezTo>
                    <a:pt x="159367" y="839"/>
                    <a:pt x="157521" y="1290"/>
                    <a:pt x="155706" y="1833"/>
                  </a:cubicBezTo>
                  <a:cubicBezTo>
                    <a:pt x="153835" y="2394"/>
                    <a:pt x="152014" y="3113"/>
                    <a:pt x="150233" y="3911"/>
                  </a:cubicBezTo>
                  <a:cubicBezTo>
                    <a:pt x="149406" y="4285"/>
                    <a:pt x="148598" y="4694"/>
                    <a:pt x="147787" y="5099"/>
                  </a:cubicBezTo>
                  <a:cubicBezTo>
                    <a:pt x="146650" y="5665"/>
                    <a:pt x="145517" y="6245"/>
                    <a:pt x="144389" y="6826"/>
                  </a:cubicBezTo>
                  <a:cubicBezTo>
                    <a:pt x="136240" y="11036"/>
                    <a:pt x="128315" y="15663"/>
                    <a:pt x="120564" y="20557"/>
                  </a:cubicBezTo>
                  <a:cubicBezTo>
                    <a:pt x="112756" y="25484"/>
                    <a:pt x="105149" y="30714"/>
                    <a:pt x="97682" y="36140"/>
                  </a:cubicBezTo>
                  <a:cubicBezTo>
                    <a:pt x="90278" y="41519"/>
                    <a:pt x="83040" y="47121"/>
                    <a:pt x="75889" y="52837"/>
                  </a:cubicBezTo>
                  <a:cubicBezTo>
                    <a:pt x="61571" y="64285"/>
                    <a:pt x="47572" y="76145"/>
                    <a:pt x="34333" y="88830"/>
                  </a:cubicBezTo>
                  <a:cubicBezTo>
                    <a:pt x="30988" y="92037"/>
                    <a:pt x="27701" y="95298"/>
                    <a:pt x="24469" y="98616"/>
                  </a:cubicBezTo>
                  <a:cubicBezTo>
                    <a:pt x="23634" y="99470"/>
                    <a:pt x="22811" y="100333"/>
                    <a:pt x="21969" y="101179"/>
                  </a:cubicBezTo>
                  <a:cubicBezTo>
                    <a:pt x="21294" y="101860"/>
                    <a:pt x="20614" y="102533"/>
                    <a:pt x="19935" y="103206"/>
                  </a:cubicBezTo>
                  <a:cubicBezTo>
                    <a:pt x="16207" y="106920"/>
                    <a:pt x="12551" y="110713"/>
                    <a:pt x="9196" y="114773"/>
                  </a:cubicBezTo>
                  <a:cubicBezTo>
                    <a:pt x="7426" y="116912"/>
                    <a:pt x="5756" y="119140"/>
                    <a:pt x="4250" y="121479"/>
                  </a:cubicBezTo>
                  <a:cubicBezTo>
                    <a:pt x="3556" y="122552"/>
                    <a:pt x="2916" y="123658"/>
                    <a:pt x="2329" y="124792"/>
                  </a:cubicBezTo>
                  <a:cubicBezTo>
                    <a:pt x="1771" y="125861"/>
                    <a:pt x="1280" y="126973"/>
                    <a:pt x="891" y="128113"/>
                  </a:cubicBezTo>
                  <a:cubicBezTo>
                    <a:pt x="718" y="128628"/>
                    <a:pt x="563" y="129145"/>
                    <a:pt x="428" y="129671"/>
                  </a:cubicBezTo>
                  <a:cubicBezTo>
                    <a:pt x="303" y="130167"/>
                    <a:pt x="207" y="130671"/>
                    <a:pt x="140" y="131178"/>
                  </a:cubicBezTo>
                  <a:cubicBezTo>
                    <a:pt x="0" y="132152"/>
                    <a:pt x="5" y="133142"/>
                    <a:pt x="152" y="134114"/>
                  </a:cubicBezTo>
                  <a:cubicBezTo>
                    <a:pt x="216" y="134523"/>
                    <a:pt x="321" y="134922"/>
                    <a:pt x="444" y="135315"/>
                  </a:cubicBezTo>
                  <a:cubicBezTo>
                    <a:pt x="569" y="135708"/>
                    <a:pt x="743" y="136081"/>
                    <a:pt x="929" y="136447"/>
                  </a:cubicBezTo>
                  <a:cubicBezTo>
                    <a:pt x="1159" y="136913"/>
                    <a:pt x="1461" y="137332"/>
                    <a:pt x="1801" y="137726"/>
                  </a:cubicBezTo>
                  <a:cubicBezTo>
                    <a:pt x="1945" y="137890"/>
                    <a:pt x="2105" y="138041"/>
                    <a:pt x="2264" y="138191"/>
                  </a:cubicBezTo>
                  <a:cubicBezTo>
                    <a:pt x="2490" y="138402"/>
                    <a:pt x="2750" y="138568"/>
                    <a:pt x="3005" y="138737"/>
                  </a:cubicBezTo>
                  <a:cubicBezTo>
                    <a:pt x="3230" y="138891"/>
                    <a:pt x="3481" y="139002"/>
                    <a:pt x="3727" y="139118"/>
                  </a:cubicBezTo>
                  <a:cubicBezTo>
                    <a:pt x="3926" y="139209"/>
                    <a:pt x="4129" y="139287"/>
                    <a:pt x="4339" y="139351"/>
                  </a:cubicBezTo>
                  <a:cubicBezTo>
                    <a:pt x="4611" y="139433"/>
                    <a:pt x="4879" y="139503"/>
                    <a:pt x="5156" y="139566"/>
                  </a:cubicBezTo>
                  <a:cubicBezTo>
                    <a:pt x="5441" y="139625"/>
                    <a:pt x="5736" y="139657"/>
                    <a:pt x="6022" y="139689"/>
                  </a:cubicBezTo>
                  <a:cubicBezTo>
                    <a:pt x="6375" y="139728"/>
                    <a:pt x="6728" y="139745"/>
                    <a:pt x="7082" y="139745"/>
                  </a:cubicBezTo>
                  <a:cubicBezTo>
                    <a:pt x="8047" y="139745"/>
                    <a:pt x="9013" y="139617"/>
                    <a:pt x="9960" y="139447"/>
                  </a:cubicBezTo>
                  <a:cubicBezTo>
                    <a:pt x="11269" y="139210"/>
                    <a:pt x="12553" y="138839"/>
                    <a:pt x="13818" y="138424"/>
                  </a:cubicBezTo>
                  <a:cubicBezTo>
                    <a:pt x="15263" y="137952"/>
                    <a:pt x="16678" y="137380"/>
                    <a:pt x="18079" y="136784"/>
                  </a:cubicBezTo>
                  <a:cubicBezTo>
                    <a:pt x="19200" y="136311"/>
                    <a:pt x="20306" y="135803"/>
                    <a:pt x="21414" y="135301"/>
                  </a:cubicBezTo>
                  <a:cubicBezTo>
                    <a:pt x="21851" y="135104"/>
                    <a:pt x="22290" y="134909"/>
                    <a:pt x="22729" y="134717"/>
                  </a:cubicBezTo>
                  <a:cubicBezTo>
                    <a:pt x="23025" y="134585"/>
                    <a:pt x="23329" y="134465"/>
                    <a:pt x="23630" y="134341"/>
                  </a:cubicBezTo>
                  <a:cubicBezTo>
                    <a:pt x="24337" y="134047"/>
                    <a:pt x="25044" y="133749"/>
                    <a:pt x="25753" y="133450"/>
                  </a:cubicBezTo>
                  <a:cubicBezTo>
                    <a:pt x="30165" y="131590"/>
                    <a:pt x="34547" y="129644"/>
                    <a:pt x="38912" y="127667"/>
                  </a:cubicBezTo>
                  <a:cubicBezTo>
                    <a:pt x="47470" y="123790"/>
                    <a:pt x="55963" y="119779"/>
                    <a:pt x="64538" y="115938"/>
                  </a:cubicBezTo>
                  <a:cubicBezTo>
                    <a:pt x="68767" y="114042"/>
                    <a:pt x="73029" y="112220"/>
                    <a:pt x="77322" y="110471"/>
                  </a:cubicBezTo>
                  <a:cubicBezTo>
                    <a:pt x="81526" y="108766"/>
                    <a:pt x="85762" y="107150"/>
                    <a:pt x="90034" y="105620"/>
                  </a:cubicBezTo>
                  <a:cubicBezTo>
                    <a:pt x="98465" y="102586"/>
                    <a:pt x="107010" y="99907"/>
                    <a:pt x="115673" y="97584"/>
                  </a:cubicBezTo>
                  <a:cubicBezTo>
                    <a:pt x="117757" y="97022"/>
                    <a:pt x="119849" y="96478"/>
                    <a:pt x="121947" y="95955"/>
                  </a:cubicBezTo>
                  <a:cubicBezTo>
                    <a:pt x="121950" y="95952"/>
                    <a:pt x="121950" y="95948"/>
                    <a:pt x="121953" y="95944"/>
                  </a:cubicBezTo>
                  <a:cubicBezTo>
                    <a:pt x="122125" y="95630"/>
                    <a:pt x="122291" y="95306"/>
                    <a:pt x="122464" y="94986"/>
                  </a:cubicBezTo>
                  <a:lnTo>
                    <a:pt x="122464" y="94986"/>
                  </a:lnTo>
                  <a:cubicBezTo>
                    <a:pt x="115244" y="96763"/>
                    <a:pt x="108091" y="98781"/>
                    <a:pt x="101003" y="101042"/>
                  </a:cubicBezTo>
                  <a:cubicBezTo>
                    <a:pt x="92391" y="103778"/>
                    <a:pt x="83904" y="106895"/>
                    <a:pt x="75542" y="110317"/>
                  </a:cubicBezTo>
                  <a:cubicBezTo>
                    <a:pt x="71227" y="112083"/>
                    <a:pt x="66962" y="113954"/>
                    <a:pt x="62708" y="115868"/>
                  </a:cubicBezTo>
                  <a:cubicBezTo>
                    <a:pt x="58341" y="117836"/>
                    <a:pt x="53987" y="119844"/>
                    <a:pt x="49634" y="121852"/>
                  </a:cubicBezTo>
                  <a:cubicBezTo>
                    <a:pt x="41453" y="125628"/>
                    <a:pt x="33270" y="129397"/>
                    <a:pt x="24964" y="132896"/>
                  </a:cubicBezTo>
                  <a:cubicBezTo>
                    <a:pt x="24132" y="133248"/>
                    <a:pt x="23299" y="133586"/>
                    <a:pt x="22470" y="133940"/>
                  </a:cubicBezTo>
                  <a:cubicBezTo>
                    <a:pt x="22030" y="134130"/>
                    <a:pt x="21594" y="134327"/>
                    <a:pt x="21158" y="134526"/>
                  </a:cubicBezTo>
                  <a:cubicBezTo>
                    <a:pt x="20049" y="135027"/>
                    <a:pt x="18941" y="135528"/>
                    <a:pt x="17823" y="136007"/>
                  </a:cubicBezTo>
                  <a:cubicBezTo>
                    <a:pt x="15236" y="137119"/>
                    <a:pt x="12576" y="138105"/>
                    <a:pt x="9808" y="138651"/>
                  </a:cubicBezTo>
                  <a:cubicBezTo>
                    <a:pt x="9847" y="138640"/>
                    <a:pt x="9881" y="138636"/>
                    <a:pt x="9917" y="138628"/>
                  </a:cubicBezTo>
                  <a:lnTo>
                    <a:pt x="9917" y="138628"/>
                  </a:lnTo>
                  <a:cubicBezTo>
                    <a:pt x="9261" y="138747"/>
                    <a:pt x="8609" y="138836"/>
                    <a:pt x="7943" y="138889"/>
                  </a:cubicBezTo>
                  <a:cubicBezTo>
                    <a:pt x="7670" y="138913"/>
                    <a:pt x="7397" y="138923"/>
                    <a:pt x="7125" y="138923"/>
                  </a:cubicBezTo>
                  <a:cubicBezTo>
                    <a:pt x="6800" y="138923"/>
                    <a:pt x="6474" y="138909"/>
                    <a:pt x="6149" y="138885"/>
                  </a:cubicBezTo>
                  <a:cubicBezTo>
                    <a:pt x="5872" y="138855"/>
                    <a:pt x="5599" y="138813"/>
                    <a:pt x="5325" y="138763"/>
                  </a:cubicBezTo>
                  <a:cubicBezTo>
                    <a:pt x="5050" y="138711"/>
                    <a:pt x="4785" y="138636"/>
                    <a:pt x="4517" y="138551"/>
                  </a:cubicBezTo>
                  <a:cubicBezTo>
                    <a:pt x="4287" y="138470"/>
                    <a:pt x="4068" y="138376"/>
                    <a:pt x="3846" y="138274"/>
                  </a:cubicBezTo>
                  <a:cubicBezTo>
                    <a:pt x="3598" y="138158"/>
                    <a:pt x="3370" y="138009"/>
                    <a:pt x="3147" y="137859"/>
                  </a:cubicBezTo>
                  <a:lnTo>
                    <a:pt x="3147" y="137859"/>
                  </a:lnTo>
                  <a:lnTo>
                    <a:pt x="3234" y="137916"/>
                  </a:lnTo>
                  <a:cubicBezTo>
                    <a:pt x="2945" y="137710"/>
                    <a:pt x="2678" y="137477"/>
                    <a:pt x="2435" y="137220"/>
                  </a:cubicBezTo>
                  <a:cubicBezTo>
                    <a:pt x="2263" y="137017"/>
                    <a:pt x="2102" y="136805"/>
                    <a:pt x="1953" y="136586"/>
                  </a:cubicBezTo>
                  <a:cubicBezTo>
                    <a:pt x="1796" y="136359"/>
                    <a:pt x="1665" y="136113"/>
                    <a:pt x="1543" y="135863"/>
                  </a:cubicBezTo>
                  <a:cubicBezTo>
                    <a:pt x="1425" y="135600"/>
                    <a:pt x="1316" y="135334"/>
                    <a:pt x="1220" y="135060"/>
                  </a:cubicBezTo>
                  <a:cubicBezTo>
                    <a:pt x="1125" y="134784"/>
                    <a:pt x="1056" y="134498"/>
                    <a:pt x="999" y="134213"/>
                  </a:cubicBezTo>
                  <a:lnTo>
                    <a:pt x="999" y="134213"/>
                  </a:lnTo>
                  <a:cubicBezTo>
                    <a:pt x="1002" y="134231"/>
                    <a:pt x="1002" y="134247"/>
                    <a:pt x="1006" y="134267"/>
                  </a:cubicBezTo>
                  <a:cubicBezTo>
                    <a:pt x="941" y="133900"/>
                    <a:pt x="894" y="133530"/>
                    <a:pt x="869" y="133159"/>
                  </a:cubicBezTo>
                  <a:cubicBezTo>
                    <a:pt x="836" y="132696"/>
                    <a:pt x="860" y="132234"/>
                    <a:pt x="891" y="131769"/>
                  </a:cubicBezTo>
                  <a:cubicBezTo>
                    <a:pt x="951" y="131207"/>
                    <a:pt x="1043" y="130649"/>
                    <a:pt x="1165" y="130097"/>
                  </a:cubicBezTo>
                  <a:cubicBezTo>
                    <a:pt x="1297" y="129497"/>
                    <a:pt x="1482" y="128905"/>
                    <a:pt x="1680" y="128326"/>
                  </a:cubicBezTo>
                  <a:cubicBezTo>
                    <a:pt x="2654" y="125611"/>
                    <a:pt x="4110" y="123114"/>
                    <a:pt x="5714" y="120732"/>
                  </a:cubicBezTo>
                  <a:lnTo>
                    <a:pt x="5714" y="120732"/>
                  </a:lnTo>
                  <a:lnTo>
                    <a:pt x="5654" y="120817"/>
                  </a:lnTo>
                  <a:cubicBezTo>
                    <a:pt x="8242" y="117020"/>
                    <a:pt x="11231" y="113518"/>
                    <a:pt x="14344" y="110147"/>
                  </a:cubicBezTo>
                  <a:cubicBezTo>
                    <a:pt x="16922" y="107355"/>
                    <a:pt x="19618" y="104683"/>
                    <a:pt x="22308" y="101997"/>
                  </a:cubicBezTo>
                  <a:cubicBezTo>
                    <a:pt x="22717" y="101587"/>
                    <a:pt x="23129" y="101175"/>
                    <a:pt x="23531" y="100759"/>
                  </a:cubicBezTo>
                  <a:cubicBezTo>
                    <a:pt x="24821" y="99423"/>
                    <a:pt x="26119" y="98096"/>
                    <a:pt x="27423" y="96776"/>
                  </a:cubicBezTo>
                  <a:cubicBezTo>
                    <a:pt x="30030" y="94141"/>
                    <a:pt x="32672" y="91547"/>
                    <a:pt x="35347" y="88991"/>
                  </a:cubicBezTo>
                  <a:cubicBezTo>
                    <a:pt x="40813" y="83751"/>
                    <a:pt x="46423" y="78666"/>
                    <a:pt x="52124" y="73679"/>
                  </a:cubicBezTo>
                  <a:lnTo>
                    <a:pt x="52124" y="73679"/>
                  </a:lnTo>
                  <a:cubicBezTo>
                    <a:pt x="52116" y="73687"/>
                    <a:pt x="52108" y="73695"/>
                    <a:pt x="52102" y="73703"/>
                  </a:cubicBezTo>
                  <a:cubicBezTo>
                    <a:pt x="59046" y="67642"/>
                    <a:pt x="66115" y="61727"/>
                    <a:pt x="73307" y="55957"/>
                  </a:cubicBezTo>
                  <a:cubicBezTo>
                    <a:pt x="76876" y="53073"/>
                    <a:pt x="80470" y="50221"/>
                    <a:pt x="84087" y="47399"/>
                  </a:cubicBezTo>
                  <a:cubicBezTo>
                    <a:pt x="87699" y="44590"/>
                    <a:pt x="91344" y="41824"/>
                    <a:pt x="95022" y="39104"/>
                  </a:cubicBezTo>
                  <a:cubicBezTo>
                    <a:pt x="109816" y="28157"/>
                    <a:pt x="125227" y="17990"/>
                    <a:pt x="141458" y="9289"/>
                  </a:cubicBezTo>
                  <a:cubicBezTo>
                    <a:pt x="144170" y="7836"/>
                    <a:pt x="146906" y="6422"/>
                    <a:pt x="149672" y="5070"/>
                  </a:cubicBezTo>
                  <a:lnTo>
                    <a:pt x="149672" y="5070"/>
                  </a:lnTo>
                  <a:lnTo>
                    <a:pt x="149575" y="5118"/>
                  </a:lnTo>
                  <a:cubicBezTo>
                    <a:pt x="150478" y="4688"/>
                    <a:pt x="151393" y="4282"/>
                    <a:pt x="152318" y="3903"/>
                  </a:cubicBezTo>
                  <a:cubicBezTo>
                    <a:pt x="153217" y="3534"/>
                    <a:pt x="154133" y="3210"/>
                    <a:pt x="155053" y="2900"/>
                  </a:cubicBezTo>
                  <a:cubicBezTo>
                    <a:pt x="156829" y="2302"/>
                    <a:pt x="158651" y="1852"/>
                    <a:pt x="160488" y="1498"/>
                  </a:cubicBezTo>
                  <a:lnTo>
                    <a:pt x="160488" y="1498"/>
                  </a:lnTo>
                  <a:cubicBezTo>
                    <a:pt x="160477" y="1500"/>
                    <a:pt x="160467" y="1501"/>
                    <a:pt x="160456" y="1503"/>
                  </a:cubicBezTo>
                  <a:lnTo>
                    <a:pt x="160456" y="1503"/>
                  </a:lnTo>
                  <a:cubicBezTo>
                    <a:pt x="161328" y="1345"/>
                    <a:pt x="162202" y="1212"/>
                    <a:pt x="163079" y="1104"/>
                  </a:cubicBezTo>
                  <a:cubicBezTo>
                    <a:pt x="163971" y="993"/>
                    <a:pt x="164869" y="925"/>
                    <a:pt x="165766" y="871"/>
                  </a:cubicBezTo>
                  <a:cubicBezTo>
                    <a:pt x="166477" y="829"/>
                    <a:pt x="167190" y="810"/>
                    <a:pt x="167903" y="810"/>
                  </a:cubicBezTo>
                  <a:cubicBezTo>
                    <a:pt x="169113" y="810"/>
                    <a:pt x="170323" y="865"/>
                    <a:pt x="171529" y="960"/>
                  </a:cubicBezTo>
                  <a:lnTo>
                    <a:pt x="171424" y="950"/>
                  </a:lnTo>
                  <a:lnTo>
                    <a:pt x="171424" y="950"/>
                  </a:lnTo>
                  <a:cubicBezTo>
                    <a:pt x="172453" y="1041"/>
                    <a:pt x="173477" y="1162"/>
                    <a:pt x="174499" y="1314"/>
                  </a:cubicBezTo>
                  <a:cubicBezTo>
                    <a:pt x="175520" y="1462"/>
                    <a:pt x="176536" y="1660"/>
                    <a:pt x="177548" y="1874"/>
                  </a:cubicBezTo>
                  <a:cubicBezTo>
                    <a:pt x="179710" y="2334"/>
                    <a:pt x="181830" y="2964"/>
                    <a:pt x="183918" y="3681"/>
                  </a:cubicBezTo>
                  <a:cubicBezTo>
                    <a:pt x="183912" y="3678"/>
                    <a:pt x="183903" y="3675"/>
                    <a:pt x="183896" y="3672"/>
                  </a:cubicBezTo>
                  <a:lnTo>
                    <a:pt x="183896" y="3672"/>
                  </a:lnTo>
                  <a:lnTo>
                    <a:pt x="183973" y="3700"/>
                  </a:lnTo>
                  <a:cubicBezTo>
                    <a:pt x="183953" y="3695"/>
                    <a:pt x="183937" y="3687"/>
                    <a:pt x="183918" y="3681"/>
                  </a:cubicBezTo>
                  <a:lnTo>
                    <a:pt x="183918" y="3681"/>
                  </a:lnTo>
                  <a:cubicBezTo>
                    <a:pt x="183940" y="3690"/>
                    <a:pt x="183964" y="3698"/>
                    <a:pt x="183989" y="3706"/>
                  </a:cubicBezTo>
                  <a:cubicBezTo>
                    <a:pt x="183989" y="3706"/>
                    <a:pt x="183986" y="3703"/>
                    <a:pt x="183982" y="3703"/>
                  </a:cubicBezTo>
                  <a:lnTo>
                    <a:pt x="183982" y="3703"/>
                  </a:lnTo>
                  <a:cubicBezTo>
                    <a:pt x="183989" y="3703"/>
                    <a:pt x="183992" y="3706"/>
                    <a:pt x="183995" y="3706"/>
                  </a:cubicBezTo>
                  <a:lnTo>
                    <a:pt x="183989" y="3706"/>
                  </a:lnTo>
                  <a:cubicBezTo>
                    <a:pt x="185528" y="4256"/>
                    <a:pt x="187045" y="4857"/>
                    <a:pt x="188539" y="5506"/>
                  </a:cubicBezTo>
                  <a:cubicBezTo>
                    <a:pt x="190090" y="6181"/>
                    <a:pt x="191607" y="6928"/>
                    <a:pt x="193109" y="7705"/>
                  </a:cubicBezTo>
                  <a:cubicBezTo>
                    <a:pt x="196295" y="9356"/>
                    <a:pt x="199363" y="11243"/>
                    <a:pt x="202344" y="13237"/>
                  </a:cubicBezTo>
                  <a:lnTo>
                    <a:pt x="202344" y="13237"/>
                  </a:lnTo>
                  <a:cubicBezTo>
                    <a:pt x="212764" y="20289"/>
                    <a:pt x="222044" y="28845"/>
                    <a:pt x="231194" y="37443"/>
                  </a:cubicBezTo>
                  <a:cubicBezTo>
                    <a:pt x="241507" y="47139"/>
                    <a:pt x="251589" y="57110"/>
                    <a:pt x="260925" y="67758"/>
                  </a:cubicBezTo>
                  <a:lnTo>
                    <a:pt x="260923" y="67755"/>
                  </a:lnTo>
                  <a:lnTo>
                    <a:pt x="260923" y="67755"/>
                  </a:lnTo>
                  <a:cubicBezTo>
                    <a:pt x="263253" y="70424"/>
                    <a:pt x="265536" y="73136"/>
                    <a:pt x="267769" y="75888"/>
                  </a:cubicBezTo>
                  <a:cubicBezTo>
                    <a:pt x="270122" y="78793"/>
                    <a:pt x="272401" y="81755"/>
                    <a:pt x="274607" y="84770"/>
                  </a:cubicBezTo>
                  <a:cubicBezTo>
                    <a:pt x="275669" y="86214"/>
                    <a:pt x="276709" y="87671"/>
                    <a:pt x="277728" y="89142"/>
                  </a:cubicBezTo>
                  <a:cubicBezTo>
                    <a:pt x="278342" y="90017"/>
                    <a:pt x="278937" y="90905"/>
                    <a:pt x="279516" y="91805"/>
                  </a:cubicBezTo>
                  <a:cubicBezTo>
                    <a:pt x="280656" y="93568"/>
                    <a:pt x="281703" y="95389"/>
                    <a:pt x="282633" y="97272"/>
                  </a:cubicBezTo>
                  <a:lnTo>
                    <a:pt x="282626" y="97259"/>
                  </a:lnTo>
                  <a:lnTo>
                    <a:pt x="282626" y="97259"/>
                  </a:lnTo>
                  <a:cubicBezTo>
                    <a:pt x="282631" y="97268"/>
                    <a:pt x="282634" y="97276"/>
                    <a:pt x="282636" y="97285"/>
                  </a:cubicBezTo>
                  <a:cubicBezTo>
                    <a:pt x="282639" y="97286"/>
                    <a:pt x="282639" y="97289"/>
                    <a:pt x="282643" y="97294"/>
                  </a:cubicBezTo>
                  <a:lnTo>
                    <a:pt x="282646" y="97297"/>
                  </a:lnTo>
                  <a:lnTo>
                    <a:pt x="282643" y="97297"/>
                  </a:lnTo>
                  <a:cubicBezTo>
                    <a:pt x="282645" y="97299"/>
                    <a:pt x="282646" y="97302"/>
                    <a:pt x="282648" y="97305"/>
                  </a:cubicBezTo>
                  <a:lnTo>
                    <a:pt x="282648" y="97305"/>
                  </a:lnTo>
                  <a:cubicBezTo>
                    <a:pt x="282648" y="97304"/>
                    <a:pt x="282647" y="97301"/>
                    <a:pt x="282646" y="97299"/>
                  </a:cubicBezTo>
                  <a:lnTo>
                    <a:pt x="282646" y="97299"/>
                  </a:lnTo>
                  <a:cubicBezTo>
                    <a:pt x="282648" y="97301"/>
                    <a:pt x="282648" y="97304"/>
                    <a:pt x="282649" y="97307"/>
                  </a:cubicBezTo>
                  <a:lnTo>
                    <a:pt x="282649" y="97307"/>
                  </a:lnTo>
                  <a:cubicBezTo>
                    <a:pt x="282649" y="97306"/>
                    <a:pt x="282649" y="97306"/>
                    <a:pt x="282648" y="97305"/>
                  </a:cubicBezTo>
                  <a:lnTo>
                    <a:pt x="282648" y="97305"/>
                  </a:lnTo>
                  <a:cubicBezTo>
                    <a:pt x="282649" y="97308"/>
                    <a:pt x="282650" y="97310"/>
                    <a:pt x="282652" y="97311"/>
                  </a:cubicBezTo>
                  <a:cubicBezTo>
                    <a:pt x="282651" y="97310"/>
                    <a:pt x="282650" y="97308"/>
                    <a:pt x="282649" y="97307"/>
                  </a:cubicBezTo>
                  <a:lnTo>
                    <a:pt x="282649" y="97307"/>
                  </a:lnTo>
                  <a:cubicBezTo>
                    <a:pt x="282650" y="97308"/>
                    <a:pt x="282651" y="97309"/>
                    <a:pt x="282652" y="97310"/>
                  </a:cubicBezTo>
                  <a:cubicBezTo>
                    <a:pt x="283525" y="99141"/>
                    <a:pt x="284286" y="101027"/>
                    <a:pt x="284701" y="103018"/>
                  </a:cubicBezTo>
                  <a:lnTo>
                    <a:pt x="284701" y="103018"/>
                  </a:lnTo>
                  <a:cubicBezTo>
                    <a:pt x="284700" y="103016"/>
                    <a:pt x="284699" y="103015"/>
                    <a:pt x="284699" y="103014"/>
                  </a:cubicBezTo>
                  <a:lnTo>
                    <a:pt x="284699" y="103014"/>
                  </a:lnTo>
                  <a:cubicBezTo>
                    <a:pt x="284786" y="103478"/>
                    <a:pt x="284850" y="103944"/>
                    <a:pt x="284891" y="104415"/>
                  </a:cubicBezTo>
                  <a:cubicBezTo>
                    <a:pt x="284925" y="104827"/>
                    <a:pt x="284922" y="105238"/>
                    <a:pt x="284903" y="105647"/>
                  </a:cubicBezTo>
                  <a:cubicBezTo>
                    <a:pt x="284880" y="105916"/>
                    <a:pt x="284842" y="106184"/>
                    <a:pt x="284795" y="106449"/>
                  </a:cubicBezTo>
                  <a:cubicBezTo>
                    <a:pt x="284747" y="106705"/>
                    <a:pt x="284670" y="106956"/>
                    <a:pt x="284590" y="107202"/>
                  </a:cubicBezTo>
                  <a:cubicBezTo>
                    <a:pt x="284529" y="107355"/>
                    <a:pt x="284465" y="107509"/>
                    <a:pt x="284395" y="107662"/>
                  </a:cubicBezTo>
                  <a:cubicBezTo>
                    <a:pt x="284299" y="107867"/>
                    <a:pt x="284186" y="108061"/>
                    <a:pt x="284059" y="108248"/>
                  </a:cubicBezTo>
                  <a:cubicBezTo>
                    <a:pt x="283942" y="108406"/>
                    <a:pt x="283820" y="108561"/>
                    <a:pt x="283692" y="108706"/>
                  </a:cubicBezTo>
                  <a:cubicBezTo>
                    <a:pt x="283574" y="108841"/>
                    <a:pt x="283439" y="108963"/>
                    <a:pt x="283310" y="109084"/>
                  </a:cubicBezTo>
                  <a:cubicBezTo>
                    <a:pt x="283156" y="109207"/>
                    <a:pt x="282996" y="109326"/>
                    <a:pt x="282830" y="109444"/>
                  </a:cubicBezTo>
                  <a:cubicBezTo>
                    <a:pt x="282613" y="109594"/>
                    <a:pt x="282376" y="109722"/>
                    <a:pt x="282137" y="109843"/>
                  </a:cubicBezTo>
                  <a:cubicBezTo>
                    <a:pt x="281841" y="109981"/>
                    <a:pt x="281537" y="110095"/>
                    <a:pt x="281227" y="110205"/>
                  </a:cubicBezTo>
                  <a:cubicBezTo>
                    <a:pt x="280793" y="110353"/>
                    <a:pt x="280339" y="110450"/>
                    <a:pt x="279885" y="110540"/>
                  </a:cubicBezTo>
                  <a:cubicBezTo>
                    <a:pt x="279909" y="110534"/>
                    <a:pt x="279931" y="110529"/>
                    <a:pt x="279952" y="110525"/>
                  </a:cubicBezTo>
                  <a:lnTo>
                    <a:pt x="279952" y="110525"/>
                  </a:lnTo>
                  <a:cubicBezTo>
                    <a:pt x="279663" y="110572"/>
                    <a:pt x="279373" y="110615"/>
                    <a:pt x="279081" y="110651"/>
                  </a:cubicBezTo>
                  <a:cubicBezTo>
                    <a:pt x="278634" y="110706"/>
                    <a:pt x="278180" y="110728"/>
                    <a:pt x="277731" y="110748"/>
                  </a:cubicBezTo>
                  <a:cubicBezTo>
                    <a:pt x="277510" y="110757"/>
                    <a:pt x="277289" y="110761"/>
                    <a:pt x="277068" y="110761"/>
                  </a:cubicBezTo>
                  <a:cubicBezTo>
                    <a:pt x="276375" y="110761"/>
                    <a:pt x="275683" y="110721"/>
                    <a:pt x="274991" y="110673"/>
                  </a:cubicBezTo>
                  <a:cubicBezTo>
                    <a:pt x="275018" y="110673"/>
                    <a:pt x="275041" y="110676"/>
                    <a:pt x="275066" y="110676"/>
                  </a:cubicBezTo>
                  <a:cubicBezTo>
                    <a:pt x="273101" y="110507"/>
                    <a:pt x="271143" y="110202"/>
                    <a:pt x="269195" y="109868"/>
                  </a:cubicBezTo>
                  <a:cubicBezTo>
                    <a:pt x="266979" y="109492"/>
                    <a:pt x="264777" y="109032"/>
                    <a:pt x="262581" y="108534"/>
                  </a:cubicBezTo>
                  <a:cubicBezTo>
                    <a:pt x="258354" y="107566"/>
                    <a:pt x="254182" y="106372"/>
                    <a:pt x="250039" y="105093"/>
                  </a:cubicBezTo>
                  <a:cubicBezTo>
                    <a:pt x="245872" y="103801"/>
                    <a:pt x="241744" y="102387"/>
                    <a:pt x="237621" y="100966"/>
                  </a:cubicBezTo>
                  <a:cubicBezTo>
                    <a:pt x="233482" y="99539"/>
                    <a:pt x="229351" y="98093"/>
                    <a:pt x="225199" y="96713"/>
                  </a:cubicBezTo>
                  <a:cubicBezTo>
                    <a:pt x="221363" y="95439"/>
                    <a:pt x="217504" y="94235"/>
                    <a:pt x="213608" y="93150"/>
                  </a:cubicBezTo>
                  <a:lnTo>
                    <a:pt x="213608" y="93150"/>
                  </a:lnTo>
                  <a:cubicBezTo>
                    <a:pt x="213738" y="93352"/>
                    <a:pt x="213865" y="93557"/>
                    <a:pt x="213989" y="93765"/>
                  </a:cubicBezTo>
                  <a:cubicBezTo>
                    <a:pt x="214066" y="93898"/>
                    <a:pt x="214144" y="94031"/>
                    <a:pt x="214221" y="94164"/>
                  </a:cubicBezTo>
                  <a:cubicBezTo>
                    <a:pt x="217851" y="95185"/>
                    <a:pt x="221448" y="96328"/>
                    <a:pt x="225027" y="97512"/>
                  </a:cubicBezTo>
                  <a:cubicBezTo>
                    <a:pt x="229182" y="98885"/>
                    <a:pt x="233313" y="100335"/>
                    <a:pt x="237449" y="101764"/>
                  </a:cubicBezTo>
                  <a:cubicBezTo>
                    <a:pt x="241570" y="103189"/>
                    <a:pt x="245703" y="104590"/>
                    <a:pt x="249870" y="105890"/>
                  </a:cubicBezTo>
                  <a:cubicBezTo>
                    <a:pt x="254009" y="107183"/>
                    <a:pt x="258188" y="108349"/>
                    <a:pt x="262412" y="109333"/>
                  </a:cubicBezTo>
                  <a:cubicBezTo>
                    <a:pt x="264434" y="109802"/>
                    <a:pt x="266467" y="110219"/>
                    <a:pt x="268512" y="110580"/>
                  </a:cubicBezTo>
                  <a:cubicBezTo>
                    <a:pt x="269538" y="110764"/>
                    <a:pt x="270562" y="110923"/>
                    <a:pt x="271590" y="111077"/>
                  </a:cubicBezTo>
                  <a:cubicBezTo>
                    <a:pt x="272699" y="111243"/>
                    <a:pt x="273809" y="111385"/>
                    <a:pt x="274927" y="111481"/>
                  </a:cubicBezTo>
                  <a:cubicBezTo>
                    <a:pt x="275620" y="111540"/>
                    <a:pt x="276316" y="111572"/>
                    <a:pt x="277012" y="111572"/>
                  </a:cubicBezTo>
                  <a:cubicBezTo>
                    <a:pt x="277717" y="111572"/>
                    <a:pt x="278421" y="111539"/>
                    <a:pt x="279123" y="111468"/>
                  </a:cubicBezTo>
                  <a:cubicBezTo>
                    <a:pt x="279655" y="111415"/>
                    <a:pt x="280183" y="111312"/>
                    <a:pt x="280707" y="111197"/>
                  </a:cubicBezTo>
                  <a:cubicBezTo>
                    <a:pt x="281291" y="111066"/>
                    <a:pt x="281857" y="110862"/>
                    <a:pt x="282403" y="110616"/>
                  </a:cubicBezTo>
                  <a:cubicBezTo>
                    <a:pt x="283125" y="110288"/>
                    <a:pt x="283759" y="109824"/>
                    <a:pt x="284305" y="109250"/>
                  </a:cubicBezTo>
                  <a:cubicBezTo>
                    <a:pt x="284551" y="108988"/>
                    <a:pt x="284753" y="108681"/>
                    <a:pt x="284941" y="108374"/>
                  </a:cubicBezTo>
                  <a:cubicBezTo>
                    <a:pt x="285165" y="108010"/>
                    <a:pt x="285315" y="107609"/>
                    <a:pt x="285445" y="107202"/>
                  </a:cubicBezTo>
                  <a:cubicBezTo>
                    <a:pt x="285694" y="106442"/>
                    <a:pt x="285743" y="105619"/>
                    <a:pt x="285729" y="104823"/>
                  </a:cubicBezTo>
                  <a:cubicBezTo>
                    <a:pt x="285714" y="103835"/>
                    <a:pt x="285516" y="102843"/>
                    <a:pt x="285273" y="101886"/>
                  </a:cubicBezTo>
                  <a:cubicBezTo>
                    <a:pt x="285011" y="100836"/>
                    <a:pt x="284631" y="99816"/>
                    <a:pt x="284222" y="98814"/>
                  </a:cubicBezTo>
                  <a:cubicBezTo>
                    <a:pt x="283764" y="97696"/>
                    <a:pt x="283223" y="96608"/>
                    <a:pt x="282661" y="95537"/>
                  </a:cubicBezTo>
                  <a:cubicBezTo>
                    <a:pt x="281493" y="93316"/>
                    <a:pt x="280139" y="91196"/>
                    <a:pt x="278717" y="89129"/>
                  </a:cubicBezTo>
                  <a:cubicBezTo>
                    <a:pt x="273666" y="81803"/>
                    <a:pt x="268126" y="74820"/>
                    <a:pt x="262301" y="68099"/>
                  </a:cubicBezTo>
                  <a:cubicBezTo>
                    <a:pt x="256594" y="61518"/>
                    <a:pt x="250579" y="55207"/>
                    <a:pt x="244410" y="49059"/>
                  </a:cubicBezTo>
                  <a:cubicBezTo>
                    <a:pt x="241261" y="45923"/>
                    <a:pt x="238072" y="42826"/>
                    <a:pt x="234842" y="39770"/>
                  </a:cubicBezTo>
                  <a:cubicBezTo>
                    <a:pt x="231806" y="36879"/>
                    <a:pt x="228747" y="34016"/>
                    <a:pt x="225663" y="31177"/>
                  </a:cubicBezTo>
                  <a:cubicBezTo>
                    <a:pt x="219846" y="25821"/>
                    <a:pt x="213878" y="20623"/>
                    <a:pt x="207524" y="15906"/>
                  </a:cubicBezTo>
                  <a:cubicBezTo>
                    <a:pt x="204441" y="13617"/>
                    <a:pt x="201254" y="11469"/>
                    <a:pt x="197962" y="9486"/>
                  </a:cubicBezTo>
                  <a:cubicBezTo>
                    <a:pt x="194654" y="7501"/>
                    <a:pt x="191208" y="5735"/>
                    <a:pt x="187648" y="4240"/>
                  </a:cubicBezTo>
                  <a:cubicBezTo>
                    <a:pt x="184305" y="2835"/>
                    <a:pt x="180831" y="1736"/>
                    <a:pt x="177283" y="983"/>
                  </a:cubicBezTo>
                  <a:cubicBezTo>
                    <a:pt x="175553" y="612"/>
                    <a:pt x="173796" y="360"/>
                    <a:pt x="172036" y="191"/>
                  </a:cubicBezTo>
                  <a:cubicBezTo>
                    <a:pt x="170679" y="59"/>
                    <a:pt x="169314" y="0"/>
                    <a:pt x="167950"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1"/>
            <p:cNvSpPr/>
            <p:nvPr/>
          </p:nvSpPr>
          <p:spPr>
            <a:xfrm>
              <a:off x="5295825" y="3372300"/>
              <a:ext cx="229075" cy="73475"/>
            </a:xfrm>
            <a:custGeom>
              <a:avLst/>
              <a:gdLst/>
              <a:ahLst/>
              <a:cxnLst/>
              <a:rect l="l" t="t" r="r" b="b"/>
              <a:pathLst>
                <a:path w="9163" h="2939" extrusionOk="0">
                  <a:moveTo>
                    <a:pt x="0" y="1"/>
                  </a:moveTo>
                  <a:lnTo>
                    <a:pt x="0" y="1"/>
                  </a:lnTo>
                  <a:cubicBezTo>
                    <a:pt x="36" y="280"/>
                    <a:pt x="63" y="561"/>
                    <a:pt x="76" y="842"/>
                  </a:cubicBezTo>
                  <a:lnTo>
                    <a:pt x="77" y="842"/>
                  </a:lnTo>
                  <a:cubicBezTo>
                    <a:pt x="3130" y="1429"/>
                    <a:pt x="6158" y="2144"/>
                    <a:pt x="9163" y="2938"/>
                  </a:cubicBezTo>
                  <a:cubicBezTo>
                    <a:pt x="8991" y="2622"/>
                    <a:pt x="8836" y="2296"/>
                    <a:pt x="8693" y="1967"/>
                  </a:cubicBezTo>
                  <a:cubicBezTo>
                    <a:pt x="5818" y="1217"/>
                    <a:pt x="2920" y="561"/>
                    <a:pt x="0"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1"/>
            <p:cNvSpPr/>
            <p:nvPr/>
          </p:nvSpPr>
          <p:spPr>
            <a:xfrm>
              <a:off x="3343700" y="3365100"/>
              <a:ext cx="526900" cy="129675"/>
            </a:xfrm>
            <a:custGeom>
              <a:avLst/>
              <a:gdLst/>
              <a:ahLst/>
              <a:cxnLst/>
              <a:rect l="l" t="t" r="r" b="b"/>
              <a:pathLst>
                <a:path w="21076" h="5187" extrusionOk="0">
                  <a:moveTo>
                    <a:pt x="20905" y="1"/>
                  </a:moveTo>
                  <a:cubicBezTo>
                    <a:pt x="14786" y="1090"/>
                    <a:pt x="8696" y="2332"/>
                    <a:pt x="2637" y="3727"/>
                  </a:cubicBezTo>
                  <a:cubicBezTo>
                    <a:pt x="1912" y="3895"/>
                    <a:pt x="1188" y="4064"/>
                    <a:pt x="465" y="4237"/>
                  </a:cubicBezTo>
                  <a:cubicBezTo>
                    <a:pt x="313" y="4555"/>
                    <a:pt x="160" y="4872"/>
                    <a:pt x="0" y="5186"/>
                  </a:cubicBezTo>
                  <a:cubicBezTo>
                    <a:pt x="5889" y="3766"/>
                    <a:pt x="11813" y="2500"/>
                    <a:pt x="17771" y="1389"/>
                  </a:cubicBezTo>
                  <a:lnTo>
                    <a:pt x="17771" y="1389"/>
                  </a:lnTo>
                  <a:lnTo>
                    <a:pt x="17664" y="1410"/>
                  </a:lnTo>
                  <a:cubicBezTo>
                    <a:pt x="18801" y="1198"/>
                    <a:pt x="19937" y="992"/>
                    <a:pt x="21076" y="790"/>
                  </a:cubicBezTo>
                  <a:cubicBezTo>
                    <a:pt x="21005" y="624"/>
                    <a:pt x="20941" y="449"/>
                    <a:pt x="20925" y="267"/>
                  </a:cubicBezTo>
                  <a:cubicBezTo>
                    <a:pt x="20918" y="179"/>
                    <a:pt x="20910" y="93"/>
                    <a:pt x="20905" y="5"/>
                  </a:cubicBezTo>
                  <a:lnTo>
                    <a:pt x="20905"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1"/>
            <p:cNvSpPr/>
            <p:nvPr/>
          </p:nvSpPr>
          <p:spPr>
            <a:xfrm>
              <a:off x="1538225" y="2952550"/>
              <a:ext cx="1425" cy="1250"/>
            </a:xfrm>
            <a:custGeom>
              <a:avLst/>
              <a:gdLst/>
              <a:ahLst/>
              <a:cxnLst/>
              <a:rect l="l" t="t" r="r" b="b"/>
              <a:pathLst>
                <a:path w="57" h="50" extrusionOk="0">
                  <a:moveTo>
                    <a:pt x="0" y="49"/>
                  </a:moveTo>
                  <a:lnTo>
                    <a:pt x="57" y="1"/>
                  </a:lnTo>
                  <a:close/>
                </a:path>
              </a:pathLst>
            </a:custGeom>
            <a:solidFill>
              <a:srgbClr val="DE9F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1"/>
            <p:cNvSpPr/>
            <p:nvPr/>
          </p:nvSpPr>
          <p:spPr>
            <a:xfrm>
              <a:off x="7113900" y="3877000"/>
              <a:ext cx="725" cy="100"/>
            </a:xfrm>
            <a:custGeom>
              <a:avLst/>
              <a:gdLst/>
              <a:ahLst/>
              <a:cxnLst/>
              <a:rect l="l" t="t" r="r" b="b"/>
              <a:pathLst>
                <a:path w="29" h="4" extrusionOk="0">
                  <a:moveTo>
                    <a:pt x="29" y="4"/>
                  </a:moveTo>
                  <a:cubicBezTo>
                    <a:pt x="19" y="4"/>
                    <a:pt x="10" y="2"/>
                    <a:pt x="0" y="1"/>
                  </a:cubicBezTo>
                  <a:cubicBezTo>
                    <a:pt x="10" y="2"/>
                    <a:pt x="19" y="4"/>
                    <a:pt x="29" y="4"/>
                  </a:cubicBezTo>
                  <a:close/>
                </a:path>
              </a:pathLst>
            </a:custGeom>
            <a:solidFill>
              <a:srgbClr val="DE9F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1"/>
            <p:cNvSpPr/>
            <p:nvPr/>
          </p:nvSpPr>
          <p:spPr>
            <a:xfrm>
              <a:off x="262000" y="4464725"/>
              <a:ext cx="125" cy="600"/>
            </a:xfrm>
            <a:custGeom>
              <a:avLst/>
              <a:gdLst/>
              <a:ahLst/>
              <a:cxnLst/>
              <a:rect l="l" t="t" r="r" b="b"/>
              <a:pathLst>
                <a:path w="5" h="24" extrusionOk="0">
                  <a:moveTo>
                    <a:pt x="5" y="24"/>
                  </a:moveTo>
                  <a:cubicBezTo>
                    <a:pt x="2" y="16"/>
                    <a:pt x="2" y="6"/>
                    <a:pt x="0" y="0"/>
                  </a:cubicBezTo>
                  <a:cubicBezTo>
                    <a:pt x="2" y="6"/>
                    <a:pt x="2" y="16"/>
                    <a:pt x="5" y="24"/>
                  </a:cubicBezTo>
                  <a:close/>
                </a:path>
              </a:pathLst>
            </a:custGeom>
            <a:solidFill>
              <a:srgbClr val="DE9F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1"/>
            <p:cNvSpPr/>
            <p:nvPr/>
          </p:nvSpPr>
          <p:spPr>
            <a:xfrm>
              <a:off x="4993450" y="4029350"/>
              <a:ext cx="45000" cy="60650"/>
            </a:xfrm>
            <a:custGeom>
              <a:avLst/>
              <a:gdLst/>
              <a:ahLst/>
              <a:cxnLst/>
              <a:rect l="l" t="t" r="r" b="b"/>
              <a:pathLst>
                <a:path w="1800" h="2426" extrusionOk="0">
                  <a:moveTo>
                    <a:pt x="1754" y="0"/>
                  </a:moveTo>
                  <a:cubicBezTo>
                    <a:pt x="1623" y="154"/>
                    <a:pt x="1486" y="304"/>
                    <a:pt x="1345" y="448"/>
                  </a:cubicBezTo>
                  <a:lnTo>
                    <a:pt x="1347" y="448"/>
                  </a:lnTo>
                  <a:cubicBezTo>
                    <a:pt x="1065" y="767"/>
                    <a:pt x="782" y="1084"/>
                    <a:pt x="491" y="1392"/>
                  </a:cubicBezTo>
                  <a:cubicBezTo>
                    <a:pt x="339" y="1743"/>
                    <a:pt x="176" y="2087"/>
                    <a:pt x="0" y="2425"/>
                  </a:cubicBezTo>
                  <a:cubicBezTo>
                    <a:pt x="78" y="2424"/>
                    <a:pt x="157" y="2423"/>
                    <a:pt x="236" y="2423"/>
                  </a:cubicBezTo>
                  <a:cubicBezTo>
                    <a:pt x="291" y="2423"/>
                    <a:pt x="347" y="2423"/>
                    <a:pt x="403" y="2424"/>
                  </a:cubicBezTo>
                  <a:cubicBezTo>
                    <a:pt x="581" y="2416"/>
                    <a:pt x="758" y="2405"/>
                    <a:pt x="937" y="2393"/>
                  </a:cubicBezTo>
                  <a:cubicBezTo>
                    <a:pt x="1270" y="1694"/>
                    <a:pt x="1552" y="974"/>
                    <a:pt x="1781" y="237"/>
                  </a:cubicBezTo>
                  <a:cubicBezTo>
                    <a:pt x="1799" y="166"/>
                    <a:pt x="1785" y="74"/>
                    <a:pt x="1754"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1"/>
            <p:cNvSpPr/>
            <p:nvPr/>
          </p:nvSpPr>
          <p:spPr>
            <a:xfrm>
              <a:off x="4888425" y="4222850"/>
              <a:ext cx="25" cy="25"/>
            </a:xfrm>
            <a:custGeom>
              <a:avLst/>
              <a:gdLst/>
              <a:ahLst/>
              <a:cxnLst/>
              <a:rect l="l" t="t" r="r" b="b"/>
              <a:pathLst>
                <a:path w="1" h="1" extrusionOk="0">
                  <a:moveTo>
                    <a:pt x="1" y="1"/>
                  </a:move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1"/>
            <p:cNvSpPr/>
            <p:nvPr/>
          </p:nvSpPr>
          <p:spPr>
            <a:xfrm>
              <a:off x="4886675" y="4223850"/>
              <a:ext cx="675" cy="650"/>
            </a:xfrm>
            <a:custGeom>
              <a:avLst/>
              <a:gdLst/>
              <a:ahLst/>
              <a:cxnLst/>
              <a:rect l="l" t="t" r="r" b="b"/>
              <a:pathLst>
                <a:path w="27" h="26" extrusionOk="0">
                  <a:moveTo>
                    <a:pt x="27" y="0"/>
                  </a:moveTo>
                  <a:lnTo>
                    <a:pt x="27" y="0"/>
                  </a:lnTo>
                  <a:cubicBezTo>
                    <a:pt x="18" y="8"/>
                    <a:pt x="8" y="17"/>
                    <a:pt x="0" y="25"/>
                  </a:cubicBezTo>
                  <a:lnTo>
                    <a:pt x="24" y="3"/>
                  </a:lnTo>
                  <a:lnTo>
                    <a:pt x="27" y="0"/>
                  </a:ln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1"/>
            <p:cNvSpPr/>
            <p:nvPr/>
          </p:nvSpPr>
          <p:spPr>
            <a:xfrm>
              <a:off x="4344200" y="4403025"/>
              <a:ext cx="150" cy="25"/>
            </a:xfrm>
            <a:custGeom>
              <a:avLst/>
              <a:gdLst/>
              <a:ahLst/>
              <a:cxnLst/>
              <a:rect l="l" t="t" r="r" b="b"/>
              <a:pathLst>
                <a:path w="6" h="1" extrusionOk="0">
                  <a:moveTo>
                    <a:pt x="5" y="1"/>
                  </a:moveTo>
                  <a:cubicBezTo>
                    <a:pt x="5" y="1"/>
                    <a:pt x="2" y="1"/>
                    <a:pt x="2" y="1"/>
                  </a:cubicBezTo>
                  <a:cubicBezTo>
                    <a:pt x="0" y="1"/>
                    <a:pt x="4" y="1"/>
                    <a:pt x="5" y="1"/>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1"/>
            <p:cNvSpPr/>
            <p:nvPr/>
          </p:nvSpPr>
          <p:spPr>
            <a:xfrm>
              <a:off x="4344950" y="4403100"/>
              <a:ext cx="25" cy="25"/>
            </a:xfrm>
            <a:custGeom>
              <a:avLst/>
              <a:gdLst/>
              <a:ahLst/>
              <a:cxnLst/>
              <a:rect l="l" t="t" r="r" b="b"/>
              <a:pathLst>
                <a:path w="1" h="1" extrusionOk="0">
                  <a:moveTo>
                    <a:pt x="0" y="1"/>
                  </a:move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1"/>
            <p:cNvSpPr/>
            <p:nvPr/>
          </p:nvSpPr>
          <p:spPr>
            <a:xfrm>
              <a:off x="4567825" y="4386250"/>
              <a:ext cx="1075" cy="250"/>
            </a:xfrm>
            <a:custGeom>
              <a:avLst/>
              <a:gdLst/>
              <a:ahLst/>
              <a:cxnLst/>
              <a:rect l="l" t="t" r="r" b="b"/>
              <a:pathLst>
                <a:path w="43" h="10" extrusionOk="0">
                  <a:moveTo>
                    <a:pt x="43" y="0"/>
                  </a:moveTo>
                  <a:cubicBezTo>
                    <a:pt x="28" y="2"/>
                    <a:pt x="14" y="5"/>
                    <a:pt x="0" y="9"/>
                  </a:cubicBezTo>
                  <a:cubicBezTo>
                    <a:pt x="6" y="8"/>
                    <a:pt x="11" y="6"/>
                    <a:pt x="17" y="6"/>
                  </a:cubicBezTo>
                  <a:cubicBezTo>
                    <a:pt x="27" y="3"/>
                    <a:pt x="35" y="2"/>
                    <a:pt x="43"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1"/>
            <p:cNvSpPr/>
            <p:nvPr/>
          </p:nvSpPr>
          <p:spPr>
            <a:xfrm>
              <a:off x="4342675" y="4403000"/>
              <a:ext cx="25" cy="25"/>
            </a:xfrm>
            <a:custGeom>
              <a:avLst/>
              <a:gdLst/>
              <a:ahLst/>
              <a:cxnLst/>
              <a:rect l="l" t="t" r="r" b="b"/>
              <a:pathLst>
                <a:path w="1" h="1" extrusionOk="0">
                  <a:moveTo>
                    <a:pt x="0" y="0"/>
                  </a:move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1"/>
            <p:cNvSpPr/>
            <p:nvPr/>
          </p:nvSpPr>
          <p:spPr>
            <a:xfrm>
              <a:off x="4344500" y="4403075"/>
              <a:ext cx="400" cy="25"/>
            </a:xfrm>
            <a:custGeom>
              <a:avLst/>
              <a:gdLst/>
              <a:ahLst/>
              <a:cxnLst/>
              <a:rect l="l" t="t" r="r" b="b"/>
              <a:pathLst>
                <a:path w="16" h="1" extrusionOk="0">
                  <a:moveTo>
                    <a:pt x="15" y="0"/>
                  </a:moveTo>
                  <a:cubicBezTo>
                    <a:pt x="10" y="0"/>
                    <a:pt x="6" y="0"/>
                    <a:pt x="1" y="0"/>
                  </a:cubicBezTo>
                  <a:lnTo>
                    <a:pt x="15" y="0"/>
                  </a:ln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1"/>
            <p:cNvSpPr/>
            <p:nvPr/>
          </p:nvSpPr>
          <p:spPr>
            <a:xfrm>
              <a:off x="4370275" y="4437150"/>
              <a:ext cx="1000" cy="200"/>
            </a:xfrm>
            <a:custGeom>
              <a:avLst/>
              <a:gdLst/>
              <a:ahLst/>
              <a:cxnLst/>
              <a:rect l="l" t="t" r="r" b="b"/>
              <a:pathLst>
                <a:path w="40" h="8" extrusionOk="0">
                  <a:moveTo>
                    <a:pt x="39" y="1"/>
                  </a:moveTo>
                  <a:cubicBezTo>
                    <a:pt x="25" y="4"/>
                    <a:pt x="13" y="4"/>
                    <a:pt x="0" y="7"/>
                  </a:cubicBezTo>
                  <a:cubicBezTo>
                    <a:pt x="13" y="7"/>
                    <a:pt x="27" y="6"/>
                    <a:pt x="39" y="1"/>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1"/>
            <p:cNvSpPr/>
            <p:nvPr/>
          </p:nvSpPr>
          <p:spPr>
            <a:xfrm>
              <a:off x="3832350" y="4374850"/>
              <a:ext cx="0" cy="25"/>
            </a:xfrm>
            <a:custGeom>
              <a:avLst/>
              <a:gdLst/>
              <a:ahLst/>
              <a:cxnLst/>
              <a:rect l="l" t="t" r="r" b="b"/>
              <a:pathLst>
                <a:path h="1" extrusionOk="0">
                  <a:moveTo>
                    <a:pt x="0" y="0"/>
                  </a:move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1"/>
            <p:cNvSpPr/>
            <p:nvPr/>
          </p:nvSpPr>
          <p:spPr>
            <a:xfrm>
              <a:off x="3832525" y="4374800"/>
              <a:ext cx="1050" cy="150"/>
            </a:xfrm>
            <a:custGeom>
              <a:avLst/>
              <a:gdLst/>
              <a:ahLst/>
              <a:cxnLst/>
              <a:rect l="l" t="t" r="r" b="b"/>
              <a:pathLst>
                <a:path w="42" h="6" extrusionOk="0">
                  <a:moveTo>
                    <a:pt x="1" y="1"/>
                  </a:moveTo>
                  <a:cubicBezTo>
                    <a:pt x="12" y="1"/>
                    <a:pt x="27" y="6"/>
                    <a:pt x="42" y="6"/>
                  </a:cubicBezTo>
                  <a:cubicBezTo>
                    <a:pt x="27" y="2"/>
                    <a:pt x="13" y="1"/>
                    <a:pt x="1" y="1"/>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1"/>
            <p:cNvSpPr/>
            <p:nvPr/>
          </p:nvSpPr>
          <p:spPr>
            <a:xfrm>
              <a:off x="3833550" y="4374925"/>
              <a:ext cx="500" cy="75"/>
            </a:xfrm>
            <a:custGeom>
              <a:avLst/>
              <a:gdLst/>
              <a:ahLst/>
              <a:cxnLst/>
              <a:rect l="l" t="t" r="r" b="b"/>
              <a:pathLst>
                <a:path w="20" h="3" extrusionOk="0">
                  <a:moveTo>
                    <a:pt x="1" y="1"/>
                  </a:moveTo>
                  <a:cubicBezTo>
                    <a:pt x="5" y="1"/>
                    <a:pt x="12" y="1"/>
                    <a:pt x="19" y="2"/>
                  </a:cubicBezTo>
                  <a:cubicBezTo>
                    <a:pt x="13" y="1"/>
                    <a:pt x="7" y="1"/>
                    <a:pt x="1" y="1"/>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1"/>
            <p:cNvSpPr/>
            <p:nvPr/>
          </p:nvSpPr>
          <p:spPr>
            <a:xfrm>
              <a:off x="4986546" y="3795667"/>
              <a:ext cx="170347" cy="281100"/>
            </a:xfrm>
            <a:custGeom>
              <a:avLst/>
              <a:gdLst/>
              <a:ahLst/>
              <a:cxnLst/>
              <a:rect l="l" t="t" r="r" b="b"/>
              <a:pathLst>
                <a:path w="6649" h="11244" extrusionOk="0">
                  <a:moveTo>
                    <a:pt x="5873" y="0"/>
                  </a:moveTo>
                  <a:cubicBezTo>
                    <a:pt x="5771" y="1045"/>
                    <a:pt x="5558" y="2076"/>
                    <a:pt x="5237" y="3075"/>
                  </a:cubicBezTo>
                  <a:cubicBezTo>
                    <a:pt x="4755" y="4550"/>
                    <a:pt x="4068" y="5945"/>
                    <a:pt x="3241" y="7254"/>
                  </a:cubicBezTo>
                  <a:lnTo>
                    <a:pt x="3244" y="7251"/>
                  </a:lnTo>
                  <a:lnTo>
                    <a:pt x="3244" y="7251"/>
                  </a:lnTo>
                  <a:cubicBezTo>
                    <a:pt x="2314" y="8699"/>
                    <a:pt x="1220" y="10035"/>
                    <a:pt x="0" y="11243"/>
                  </a:cubicBezTo>
                  <a:cubicBezTo>
                    <a:pt x="334" y="11230"/>
                    <a:pt x="667" y="11216"/>
                    <a:pt x="1002" y="11216"/>
                  </a:cubicBezTo>
                  <a:cubicBezTo>
                    <a:pt x="1058" y="11216"/>
                    <a:pt x="1115" y="11216"/>
                    <a:pt x="1171" y="11217"/>
                  </a:cubicBezTo>
                  <a:cubicBezTo>
                    <a:pt x="1773" y="10580"/>
                    <a:pt x="2339" y="9910"/>
                    <a:pt x="2870" y="9211"/>
                  </a:cubicBezTo>
                  <a:cubicBezTo>
                    <a:pt x="3924" y="7830"/>
                    <a:pt x="4821" y="6313"/>
                    <a:pt x="5499" y="4710"/>
                  </a:cubicBezTo>
                  <a:cubicBezTo>
                    <a:pt x="6080" y="3337"/>
                    <a:pt x="6481" y="1887"/>
                    <a:pt x="6648" y="404"/>
                  </a:cubicBezTo>
                  <a:lnTo>
                    <a:pt x="6466" y="299"/>
                  </a:lnTo>
                  <a:lnTo>
                    <a:pt x="6466" y="299"/>
                  </a:lnTo>
                  <a:cubicBezTo>
                    <a:pt x="6476" y="303"/>
                    <a:pt x="6485" y="307"/>
                    <a:pt x="6491" y="309"/>
                  </a:cubicBezTo>
                  <a:cubicBezTo>
                    <a:pt x="6329" y="220"/>
                    <a:pt x="6163" y="130"/>
                    <a:pt x="5990" y="55"/>
                  </a:cubicBezTo>
                  <a:cubicBezTo>
                    <a:pt x="5951" y="35"/>
                    <a:pt x="5912" y="16"/>
                    <a:pt x="5873"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1"/>
            <p:cNvSpPr/>
            <p:nvPr/>
          </p:nvSpPr>
          <p:spPr>
            <a:xfrm>
              <a:off x="4472850" y="4175450"/>
              <a:ext cx="426450" cy="104475"/>
            </a:xfrm>
            <a:custGeom>
              <a:avLst/>
              <a:gdLst/>
              <a:ahLst/>
              <a:cxnLst/>
              <a:rect l="l" t="t" r="r" b="b"/>
              <a:pathLst>
                <a:path w="17058" h="4179" extrusionOk="0">
                  <a:moveTo>
                    <a:pt x="3629" y="3344"/>
                  </a:moveTo>
                  <a:cubicBezTo>
                    <a:pt x="3629" y="3344"/>
                    <a:pt x="3629" y="3344"/>
                    <a:pt x="3630" y="3344"/>
                  </a:cubicBezTo>
                  <a:lnTo>
                    <a:pt x="3630" y="3344"/>
                  </a:lnTo>
                  <a:cubicBezTo>
                    <a:pt x="3629" y="3344"/>
                    <a:pt x="3629" y="3344"/>
                    <a:pt x="3629" y="3344"/>
                  </a:cubicBezTo>
                  <a:close/>
                  <a:moveTo>
                    <a:pt x="3669" y="3348"/>
                  </a:moveTo>
                  <a:cubicBezTo>
                    <a:pt x="3691" y="3348"/>
                    <a:pt x="3710" y="3351"/>
                    <a:pt x="3733" y="3351"/>
                  </a:cubicBezTo>
                  <a:cubicBezTo>
                    <a:pt x="3712" y="3351"/>
                    <a:pt x="3690" y="3351"/>
                    <a:pt x="3669" y="3348"/>
                  </a:cubicBezTo>
                  <a:close/>
                  <a:moveTo>
                    <a:pt x="15645" y="1"/>
                  </a:moveTo>
                  <a:cubicBezTo>
                    <a:pt x="15410" y="139"/>
                    <a:pt x="15172" y="270"/>
                    <a:pt x="14931" y="397"/>
                  </a:cubicBezTo>
                  <a:cubicBezTo>
                    <a:pt x="13887" y="932"/>
                    <a:pt x="12808" y="1399"/>
                    <a:pt x="11712" y="1817"/>
                  </a:cubicBezTo>
                  <a:cubicBezTo>
                    <a:pt x="10489" y="2291"/>
                    <a:pt x="9232" y="2673"/>
                    <a:pt x="7951" y="2958"/>
                  </a:cubicBezTo>
                  <a:cubicBezTo>
                    <a:pt x="6750" y="3209"/>
                    <a:pt x="5531" y="3359"/>
                    <a:pt x="4304" y="3359"/>
                  </a:cubicBezTo>
                  <a:cubicBezTo>
                    <a:pt x="4079" y="3359"/>
                    <a:pt x="3855" y="3354"/>
                    <a:pt x="3630" y="3344"/>
                  </a:cubicBezTo>
                  <a:lnTo>
                    <a:pt x="3630" y="3344"/>
                  </a:lnTo>
                  <a:cubicBezTo>
                    <a:pt x="3633" y="3344"/>
                    <a:pt x="3637" y="3346"/>
                    <a:pt x="3642" y="3347"/>
                  </a:cubicBezTo>
                  <a:lnTo>
                    <a:pt x="3642" y="3347"/>
                  </a:lnTo>
                  <a:cubicBezTo>
                    <a:pt x="2674" y="3292"/>
                    <a:pt x="1715" y="3123"/>
                    <a:pt x="787" y="2843"/>
                  </a:cubicBezTo>
                  <a:cubicBezTo>
                    <a:pt x="785" y="2869"/>
                    <a:pt x="781" y="2897"/>
                    <a:pt x="771" y="2922"/>
                  </a:cubicBezTo>
                  <a:cubicBezTo>
                    <a:pt x="759" y="2957"/>
                    <a:pt x="735" y="2987"/>
                    <a:pt x="707" y="3009"/>
                  </a:cubicBezTo>
                  <a:cubicBezTo>
                    <a:pt x="652" y="3066"/>
                    <a:pt x="593" y="3118"/>
                    <a:pt x="530" y="3165"/>
                  </a:cubicBezTo>
                  <a:cubicBezTo>
                    <a:pt x="471" y="3211"/>
                    <a:pt x="406" y="3253"/>
                    <a:pt x="342" y="3290"/>
                  </a:cubicBezTo>
                  <a:cubicBezTo>
                    <a:pt x="262" y="3337"/>
                    <a:pt x="178" y="3376"/>
                    <a:pt x="89" y="3406"/>
                  </a:cubicBezTo>
                  <a:cubicBezTo>
                    <a:pt x="60" y="3414"/>
                    <a:pt x="29" y="3425"/>
                    <a:pt x="1" y="3434"/>
                  </a:cubicBezTo>
                  <a:cubicBezTo>
                    <a:pt x="851" y="3744"/>
                    <a:pt x="1736" y="3959"/>
                    <a:pt x="2634" y="4073"/>
                  </a:cubicBezTo>
                  <a:cubicBezTo>
                    <a:pt x="3198" y="4146"/>
                    <a:pt x="3766" y="4178"/>
                    <a:pt x="4335" y="4178"/>
                  </a:cubicBezTo>
                  <a:cubicBezTo>
                    <a:pt x="4903" y="4178"/>
                    <a:pt x="5471" y="4146"/>
                    <a:pt x="6035" y="4089"/>
                  </a:cubicBezTo>
                  <a:cubicBezTo>
                    <a:pt x="7191" y="3973"/>
                    <a:pt x="8330" y="3730"/>
                    <a:pt x="9450" y="3427"/>
                  </a:cubicBezTo>
                  <a:cubicBezTo>
                    <a:pt x="10579" y="3118"/>
                    <a:pt x="11687" y="2722"/>
                    <a:pt x="12771" y="2279"/>
                  </a:cubicBezTo>
                  <a:cubicBezTo>
                    <a:pt x="13773" y="1870"/>
                    <a:pt x="14759" y="1418"/>
                    <a:pt x="15709" y="898"/>
                  </a:cubicBezTo>
                  <a:cubicBezTo>
                    <a:pt x="16170" y="649"/>
                    <a:pt x="16619" y="377"/>
                    <a:pt x="17057" y="89"/>
                  </a:cubicBezTo>
                  <a:cubicBezTo>
                    <a:pt x="16585" y="78"/>
                    <a:pt x="16113" y="48"/>
                    <a:pt x="1564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1"/>
            <p:cNvSpPr/>
            <p:nvPr/>
          </p:nvSpPr>
          <p:spPr>
            <a:xfrm>
              <a:off x="5123475" y="3793525"/>
              <a:ext cx="12000" cy="41000"/>
            </a:xfrm>
            <a:custGeom>
              <a:avLst/>
              <a:gdLst/>
              <a:ahLst/>
              <a:cxnLst/>
              <a:rect l="l" t="t" r="r" b="b"/>
              <a:pathLst>
                <a:path w="480" h="1640" extrusionOk="0">
                  <a:moveTo>
                    <a:pt x="276" y="0"/>
                  </a:moveTo>
                  <a:cubicBezTo>
                    <a:pt x="171" y="0"/>
                    <a:pt x="71" y="85"/>
                    <a:pt x="71" y="193"/>
                  </a:cubicBezTo>
                  <a:lnTo>
                    <a:pt x="71" y="191"/>
                  </a:lnTo>
                  <a:cubicBezTo>
                    <a:pt x="68" y="603"/>
                    <a:pt x="48" y="1011"/>
                    <a:pt x="10" y="1425"/>
                  </a:cubicBezTo>
                  <a:cubicBezTo>
                    <a:pt x="1" y="1533"/>
                    <a:pt x="93" y="1633"/>
                    <a:pt x="201" y="1639"/>
                  </a:cubicBezTo>
                  <a:cubicBezTo>
                    <a:pt x="206" y="1640"/>
                    <a:pt x="211" y="1640"/>
                    <a:pt x="216" y="1640"/>
                  </a:cubicBezTo>
                  <a:cubicBezTo>
                    <a:pt x="322" y="1640"/>
                    <a:pt x="411" y="1558"/>
                    <a:pt x="419" y="1450"/>
                  </a:cubicBezTo>
                  <a:cubicBezTo>
                    <a:pt x="458" y="1040"/>
                    <a:pt x="477" y="628"/>
                    <a:pt x="480" y="218"/>
                  </a:cubicBezTo>
                  <a:cubicBezTo>
                    <a:pt x="480" y="106"/>
                    <a:pt x="403" y="9"/>
                    <a:pt x="287" y="2"/>
                  </a:cubicBezTo>
                  <a:cubicBezTo>
                    <a:pt x="284" y="2"/>
                    <a:pt x="281" y="0"/>
                    <a:pt x="276" y="0"/>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1"/>
            <p:cNvSpPr/>
            <p:nvPr/>
          </p:nvSpPr>
          <p:spPr>
            <a:xfrm>
              <a:off x="5120075" y="3790175"/>
              <a:ext cx="12600" cy="42725"/>
            </a:xfrm>
            <a:custGeom>
              <a:avLst/>
              <a:gdLst/>
              <a:ahLst/>
              <a:cxnLst/>
              <a:rect l="l" t="t" r="r" b="b"/>
              <a:pathLst>
                <a:path w="504" h="1709" extrusionOk="0">
                  <a:moveTo>
                    <a:pt x="296" y="1"/>
                  </a:moveTo>
                  <a:cubicBezTo>
                    <a:pt x="190" y="1"/>
                    <a:pt x="94" y="84"/>
                    <a:pt x="91" y="192"/>
                  </a:cubicBezTo>
                  <a:cubicBezTo>
                    <a:pt x="72" y="627"/>
                    <a:pt x="44" y="1061"/>
                    <a:pt x="7" y="1495"/>
                  </a:cubicBezTo>
                  <a:cubicBezTo>
                    <a:pt x="0" y="1607"/>
                    <a:pt x="87" y="1701"/>
                    <a:pt x="199" y="1708"/>
                  </a:cubicBezTo>
                  <a:cubicBezTo>
                    <a:pt x="206" y="1708"/>
                    <a:pt x="212" y="1708"/>
                    <a:pt x="218" y="1708"/>
                  </a:cubicBezTo>
                  <a:cubicBezTo>
                    <a:pt x="321" y="1708"/>
                    <a:pt x="408" y="1623"/>
                    <a:pt x="417" y="1520"/>
                  </a:cubicBezTo>
                  <a:cubicBezTo>
                    <a:pt x="451" y="1086"/>
                    <a:pt x="476" y="651"/>
                    <a:pt x="500" y="219"/>
                  </a:cubicBezTo>
                  <a:cubicBezTo>
                    <a:pt x="503" y="106"/>
                    <a:pt x="419" y="10"/>
                    <a:pt x="307" y="1"/>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41"/>
            <p:cNvSpPr/>
            <p:nvPr/>
          </p:nvSpPr>
          <p:spPr>
            <a:xfrm>
              <a:off x="5118500" y="3790275"/>
              <a:ext cx="10400" cy="42500"/>
            </a:xfrm>
            <a:custGeom>
              <a:avLst/>
              <a:gdLst/>
              <a:ahLst/>
              <a:cxnLst/>
              <a:rect l="l" t="t" r="r" b="b"/>
              <a:pathLst>
                <a:path w="416" h="1700" extrusionOk="0">
                  <a:moveTo>
                    <a:pt x="214" y="0"/>
                  </a:moveTo>
                  <a:cubicBezTo>
                    <a:pt x="112" y="0"/>
                    <a:pt x="12" y="85"/>
                    <a:pt x="9" y="190"/>
                  </a:cubicBezTo>
                  <a:cubicBezTo>
                    <a:pt x="4" y="623"/>
                    <a:pt x="1" y="1054"/>
                    <a:pt x="1" y="1486"/>
                  </a:cubicBezTo>
                  <a:cubicBezTo>
                    <a:pt x="1" y="1594"/>
                    <a:pt x="74" y="1693"/>
                    <a:pt x="193" y="1699"/>
                  </a:cubicBezTo>
                  <a:cubicBezTo>
                    <a:pt x="197" y="1699"/>
                    <a:pt x="201" y="1699"/>
                    <a:pt x="204" y="1699"/>
                  </a:cubicBezTo>
                  <a:cubicBezTo>
                    <a:pt x="306" y="1699"/>
                    <a:pt x="409" y="1617"/>
                    <a:pt x="409" y="1511"/>
                  </a:cubicBezTo>
                  <a:cubicBezTo>
                    <a:pt x="406" y="1080"/>
                    <a:pt x="409" y="645"/>
                    <a:pt x="416" y="215"/>
                  </a:cubicBezTo>
                  <a:cubicBezTo>
                    <a:pt x="416" y="105"/>
                    <a:pt x="339" y="8"/>
                    <a:pt x="22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1"/>
            <p:cNvSpPr/>
            <p:nvPr/>
          </p:nvSpPr>
          <p:spPr>
            <a:xfrm>
              <a:off x="5124375" y="3796100"/>
              <a:ext cx="12700" cy="44100"/>
            </a:xfrm>
            <a:custGeom>
              <a:avLst/>
              <a:gdLst/>
              <a:ahLst/>
              <a:cxnLst/>
              <a:rect l="l" t="t" r="r" b="b"/>
              <a:pathLst>
                <a:path w="508" h="1764" extrusionOk="0">
                  <a:moveTo>
                    <a:pt x="301" y="0"/>
                  </a:moveTo>
                  <a:cubicBezTo>
                    <a:pt x="193" y="0"/>
                    <a:pt x="104" y="85"/>
                    <a:pt x="96" y="193"/>
                  </a:cubicBezTo>
                  <a:cubicBezTo>
                    <a:pt x="63" y="642"/>
                    <a:pt x="35" y="1096"/>
                    <a:pt x="7" y="1547"/>
                  </a:cubicBezTo>
                  <a:cubicBezTo>
                    <a:pt x="1" y="1658"/>
                    <a:pt x="87" y="1755"/>
                    <a:pt x="198" y="1763"/>
                  </a:cubicBezTo>
                  <a:cubicBezTo>
                    <a:pt x="202" y="1764"/>
                    <a:pt x="206" y="1764"/>
                    <a:pt x="210" y="1764"/>
                  </a:cubicBezTo>
                  <a:cubicBezTo>
                    <a:pt x="317" y="1764"/>
                    <a:pt x="408" y="1681"/>
                    <a:pt x="416" y="1572"/>
                  </a:cubicBezTo>
                  <a:cubicBezTo>
                    <a:pt x="444" y="1123"/>
                    <a:pt x="472" y="669"/>
                    <a:pt x="505" y="218"/>
                  </a:cubicBezTo>
                  <a:cubicBezTo>
                    <a:pt x="508" y="107"/>
                    <a:pt x="425" y="13"/>
                    <a:pt x="314" y="0"/>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1"/>
            <p:cNvSpPr/>
            <p:nvPr/>
          </p:nvSpPr>
          <p:spPr>
            <a:xfrm>
              <a:off x="5125825" y="3797075"/>
              <a:ext cx="13875" cy="49875"/>
            </a:xfrm>
            <a:custGeom>
              <a:avLst/>
              <a:gdLst/>
              <a:ahLst/>
              <a:cxnLst/>
              <a:rect l="l" t="t" r="r" b="b"/>
              <a:pathLst>
                <a:path w="555" h="1995" extrusionOk="0">
                  <a:moveTo>
                    <a:pt x="342" y="1"/>
                  </a:moveTo>
                  <a:cubicBezTo>
                    <a:pt x="235" y="2"/>
                    <a:pt x="149" y="85"/>
                    <a:pt x="142" y="190"/>
                  </a:cubicBezTo>
                  <a:lnTo>
                    <a:pt x="142" y="188"/>
                  </a:lnTo>
                  <a:cubicBezTo>
                    <a:pt x="112" y="719"/>
                    <a:pt x="68" y="1250"/>
                    <a:pt x="13" y="1779"/>
                  </a:cubicBezTo>
                  <a:cubicBezTo>
                    <a:pt x="1" y="1889"/>
                    <a:pt x="96" y="1987"/>
                    <a:pt x="206" y="1994"/>
                  </a:cubicBezTo>
                  <a:cubicBezTo>
                    <a:pt x="211" y="1994"/>
                    <a:pt x="217" y="1994"/>
                    <a:pt x="222" y="1994"/>
                  </a:cubicBezTo>
                  <a:cubicBezTo>
                    <a:pt x="328" y="1994"/>
                    <a:pt x="410" y="1907"/>
                    <a:pt x="422" y="1804"/>
                  </a:cubicBezTo>
                  <a:cubicBezTo>
                    <a:pt x="477" y="1275"/>
                    <a:pt x="522" y="744"/>
                    <a:pt x="550" y="215"/>
                  </a:cubicBezTo>
                  <a:cubicBezTo>
                    <a:pt x="555" y="102"/>
                    <a:pt x="469" y="7"/>
                    <a:pt x="358" y="1"/>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1"/>
            <p:cNvSpPr/>
            <p:nvPr/>
          </p:nvSpPr>
          <p:spPr>
            <a:xfrm>
              <a:off x="5125416" y="3805595"/>
              <a:ext cx="15175" cy="52325"/>
            </a:xfrm>
            <a:custGeom>
              <a:avLst/>
              <a:gdLst/>
              <a:ahLst/>
              <a:cxnLst/>
              <a:rect l="l" t="t" r="r" b="b"/>
              <a:pathLst>
                <a:path w="607" h="2093" extrusionOk="0">
                  <a:moveTo>
                    <a:pt x="399" y="0"/>
                  </a:moveTo>
                  <a:cubicBezTo>
                    <a:pt x="291" y="0"/>
                    <a:pt x="201" y="83"/>
                    <a:pt x="194" y="191"/>
                  </a:cubicBezTo>
                  <a:cubicBezTo>
                    <a:pt x="167" y="755"/>
                    <a:pt x="106" y="1317"/>
                    <a:pt x="10" y="1874"/>
                  </a:cubicBezTo>
                  <a:cubicBezTo>
                    <a:pt x="1" y="1926"/>
                    <a:pt x="31" y="1985"/>
                    <a:pt x="62" y="2024"/>
                  </a:cubicBezTo>
                  <a:cubicBezTo>
                    <a:pt x="98" y="2064"/>
                    <a:pt x="148" y="2089"/>
                    <a:pt x="203" y="2092"/>
                  </a:cubicBezTo>
                  <a:cubicBezTo>
                    <a:pt x="208" y="2092"/>
                    <a:pt x="214" y="2093"/>
                    <a:pt x="219" y="2093"/>
                  </a:cubicBezTo>
                  <a:cubicBezTo>
                    <a:pt x="267" y="2093"/>
                    <a:pt x="314" y="2074"/>
                    <a:pt x="350" y="2042"/>
                  </a:cubicBezTo>
                  <a:cubicBezTo>
                    <a:pt x="394" y="2003"/>
                    <a:pt x="411" y="1957"/>
                    <a:pt x="419" y="1901"/>
                  </a:cubicBezTo>
                  <a:cubicBezTo>
                    <a:pt x="516" y="1343"/>
                    <a:pt x="576" y="781"/>
                    <a:pt x="601" y="218"/>
                  </a:cubicBezTo>
                  <a:cubicBezTo>
                    <a:pt x="607" y="105"/>
                    <a:pt x="522" y="8"/>
                    <a:pt x="411"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1"/>
            <p:cNvSpPr/>
            <p:nvPr/>
          </p:nvSpPr>
          <p:spPr>
            <a:xfrm>
              <a:off x="5118950" y="3799375"/>
              <a:ext cx="16875" cy="58650"/>
            </a:xfrm>
            <a:custGeom>
              <a:avLst/>
              <a:gdLst/>
              <a:ahLst/>
              <a:cxnLst/>
              <a:rect l="l" t="t" r="r" b="b"/>
              <a:pathLst>
                <a:path w="675" h="2346" extrusionOk="0">
                  <a:moveTo>
                    <a:pt x="453" y="1"/>
                  </a:moveTo>
                  <a:cubicBezTo>
                    <a:pt x="338" y="1"/>
                    <a:pt x="247" y="98"/>
                    <a:pt x="236" y="222"/>
                  </a:cubicBezTo>
                  <a:lnTo>
                    <a:pt x="238" y="222"/>
                  </a:lnTo>
                  <a:cubicBezTo>
                    <a:pt x="177" y="849"/>
                    <a:pt x="111" y="1474"/>
                    <a:pt x="11" y="2094"/>
                  </a:cubicBezTo>
                  <a:cubicBezTo>
                    <a:pt x="0" y="2152"/>
                    <a:pt x="30" y="2223"/>
                    <a:pt x="64" y="2268"/>
                  </a:cubicBezTo>
                  <a:cubicBezTo>
                    <a:pt x="104" y="2319"/>
                    <a:pt x="163" y="2346"/>
                    <a:pt x="223" y="2346"/>
                  </a:cubicBezTo>
                  <a:cubicBezTo>
                    <a:pt x="274" y="2346"/>
                    <a:pt x="326" y="2326"/>
                    <a:pt x="365" y="2285"/>
                  </a:cubicBezTo>
                  <a:cubicBezTo>
                    <a:pt x="412" y="2241"/>
                    <a:pt x="424" y="2190"/>
                    <a:pt x="438" y="2124"/>
                  </a:cubicBezTo>
                  <a:cubicBezTo>
                    <a:pt x="539" y="1502"/>
                    <a:pt x="604" y="879"/>
                    <a:pt x="661" y="251"/>
                  </a:cubicBezTo>
                  <a:cubicBezTo>
                    <a:pt x="675" y="123"/>
                    <a:pt x="575" y="7"/>
                    <a:pt x="46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41"/>
            <p:cNvSpPr/>
            <p:nvPr/>
          </p:nvSpPr>
          <p:spPr>
            <a:xfrm>
              <a:off x="3018875" y="1728825"/>
              <a:ext cx="1176450" cy="2267125"/>
            </a:xfrm>
            <a:custGeom>
              <a:avLst/>
              <a:gdLst/>
              <a:ahLst/>
              <a:cxnLst/>
              <a:rect l="l" t="t" r="r" b="b"/>
              <a:pathLst>
                <a:path w="47058" h="90685" extrusionOk="0">
                  <a:moveTo>
                    <a:pt x="47058" y="0"/>
                  </a:moveTo>
                  <a:lnTo>
                    <a:pt x="47058" y="0"/>
                  </a:lnTo>
                  <a:cubicBezTo>
                    <a:pt x="42464" y="8813"/>
                    <a:pt x="37867" y="17625"/>
                    <a:pt x="33267" y="26437"/>
                  </a:cubicBezTo>
                  <a:lnTo>
                    <a:pt x="33269" y="26437"/>
                  </a:lnTo>
                  <a:cubicBezTo>
                    <a:pt x="28366" y="35831"/>
                    <a:pt x="23466" y="45226"/>
                    <a:pt x="18567" y="54620"/>
                  </a:cubicBezTo>
                  <a:cubicBezTo>
                    <a:pt x="14061" y="63258"/>
                    <a:pt x="9555" y="71894"/>
                    <a:pt x="5049" y="80531"/>
                  </a:cubicBezTo>
                  <a:cubicBezTo>
                    <a:pt x="3466" y="83567"/>
                    <a:pt x="1881" y="86606"/>
                    <a:pt x="295" y="89646"/>
                  </a:cubicBezTo>
                  <a:cubicBezTo>
                    <a:pt x="206" y="89839"/>
                    <a:pt x="117" y="90033"/>
                    <a:pt x="23" y="90224"/>
                  </a:cubicBezTo>
                  <a:cubicBezTo>
                    <a:pt x="1" y="90387"/>
                    <a:pt x="79" y="90546"/>
                    <a:pt x="222" y="90629"/>
                  </a:cubicBezTo>
                  <a:cubicBezTo>
                    <a:pt x="284" y="90666"/>
                    <a:pt x="355" y="90684"/>
                    <a:pt x="427" y="90684"/>
                  </a:cubicBezTo>
                  <a:cubicBezTo>
                    <a:pt x="569" y="90684"/>
                    <a:pt x="711" y="90614"/>
                    <a:pt x="781" y="90482"/>
                  </a:cubicBezTo>
                  <a:cubicBezTo>
                    <a:pt x="4238" y="83844"/>
                    <a:pt x="7701" y="77207"/>
                    <a:pt x="11167" y="70570"/>
                  </a:cubicBezTo>
                  <a:lnTo>
                    <a:pt x="25259" y="43556"/>
                  </a:lnTo>
                  <a:cubicBezTo>
                    <a:pt x="30148" y="34188"/>
                    <a:pt x="35035" y="24819"/>
                    <a:pt x="39918" y="15452"/>
                  </a:cubicBezTo>
                  <a:lnTo>
                    <a:pt x="46925" y="2022"/>
                  </a:lnTo>
                  <a:cubicBezTo>
                    <a:pt x="46893" y="1347"/>
                    <a:pt x="46964" y="669"/>
                    <a:pt x="4705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41"/>
            <p:cNvSpPr/>
            <p:nvPr/>
          </p:nvSpPr>
          <p:spPr>
            <a:xfrm>
              <a:off x="3074075" y="1830900"/>
              <a:ext cx="1147475" cy="2185450"/>
            </a:xfrm>
            <a:custGeom>
              <a:avLst/>
              <a:gdLst/>
              <a:ahLst/>
              <a:cxnLst/>
              <a:rect l="l" t="t" r="r" b="b"/>
              <a:pathLst>
                <a:path w="45899" h="87418" extrusionOk="0">
                  <a:moveTo>
                    <a:pt x="45333" y="1"/>
                  </a:moveTo>
                  <a:cubicBezTo>
                    <a:pt x="41197" y="7929"/>
                    <a:pt x="37059" y="15859"/>
                    <a:pt x="32921" y="23786"/>
                  </a:cubicBezTo>
                  <a:lnTo>
                    <a:pt x="32919" y="23788"/>
                  </a:lnTo>
                  <a:lnTo>
                    <a:pt x="17860" y="52660"/>
                  </a:lnTo>
                  <a:lnTo>
                    <a:pt x="4132" y="78976"/>
                  </a:lnTo>
                  <a:cubicBezTo>
                    <a:pt x="2805" y="81527"/>
                    <a:pt x="1475" y="84079"/>
                    <a:pt x="143" y="86632"/>
                  </a:cubicBezTo>
                  <a:lnTo>
                    <a:pt x="87" y="86767"/>
                  </a:lnTo>
                  <a:cubicBezTo>
                    <a:pt x="55" y="86859"/>
                    <a:pt x="26" y="86958"/>
                    <a:pt x="1" y="87054"/>
                  </a:cubicBezTo>
                  <a:cubicBezTo>
                    <a:pt x="13" y="87182"/>
                    <a:pt x="85" y="87296"/>
                    <a:pt x="196" y="87364"/>
                  </a:cubicBezTo>
                  <a:cubicBezTo>
                    <a:pt x="258" y="87400"/>
                    <a:pt x="330" y="87418"/>
                    <a:pt x="402" y="87418"/>
                  </a:cubicBezTo>
                  <a:cubicBezTo>
                    <a:pt x="544" y="87418"/>
                    <a:pt x="686" y="87348"/>
                    <a:pt x="754" y="87216"/>
                  </a:cubicBezTo>
                  <a:cubicBezTo>
                    <a:pt x="4190" y="80639"/>
                    <a:pt x="7622" y="74060"/>
                    <a:pt x="11050" y="67483"/>
                  </a:cubicBezTo>
                  <a:cubicBezTo>
                    <a:pt x="15897" y="58190"/>
                    <a:pt x="20743" y="48898"/>
                    <a:pt x="25589" y="39606"/>
                  </a:cubicBezTo>
                  <a:cubicBezTo>
                    <a:pt x="30458" y="30279"/>
                    <a:pt x="35326" y="20949"/>
                    <a:pt x="40192" y="11618"/>
                  </a:cubicBezTo>
                  <a:cubicBezTo>
                    <a:pt x="42097" y="7975"/>
                    <a:pt x="43999" y="4330"/>
                    <a:pt x="45899" y="682"/>
                  </a:cubicBezTo>
                  <a:cubicBezTo>
                    <a:pt x="45881" y="653"/>
                    <a:pt x="45864" y="625"/>
                    <a:pt x="45850" y="599"/>
                  </a:cubicBezTo>
                  <a:cubicBezTo>
                    <a:pt x="45822" y="555"/>
                    <a:pt x="45797" y="508"/>
                    <a:pt x="45775" y="461"/>
                  </a:cubicBezTo>
                  <a:cubicBezTo>
                    <a:pt x="45647" y="364"/>
                    <a:pt x="45531" y="251"/>
                    <a:pt x="45429" y="126"/>
                  </a:cubicBezTo>
                  <a:lnTo>
                    <a:pt x="45333"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41"/>
            <p:cNvSpPr/>
            <p:nvPr/>
          </p:nvSpPr>
          <p:spPr>
            <a:xfrm>
              <a:off x="4515875" y="1780800"/>
              <a:ext cx="270975" cy="411600"/>
            </a:xfrm>
            <a:custGeom>
              <a:avLst/>
              <a:gdLst/>
              <a:ahLst/>
              <a:cxnLst/>
              <a:rect l="l" t="t" r="r" b="b"/>
              <a:pathLst>
                <a:path w="10839" h="16464" extrusionOk="0">
                  <a:moveTo>
                    <a:pt x="131" y="1"/>
                  </a:moveTo>
                  <a:lnTo>
                    <a:pt x="131" y="1"/>
                  </a:lnTo>
                  <a:cubicBezTo>
                    <a:pt x="152" y="229"/>
                    <a:pt x="149" y="461"/>
                    <a:pt x="121" y="689"/>
                  </a:cubicBezTo>
                  <a:cubicBezTo>
                    <a:pt x="104" y="838"/>
                    <a:pt x="79" y="987"/>
                    <a:pt x="48" y="1133"/>
                  </a:cubicBezTo>
                  <a:cubicBezTo>
                    <a:pt x="33" y="1189"/>
                    <a:pt x="18" y="1244"/>
                    <a:pt x="1" y="1298"/>
                  </a:cubicBezTo>
                  <a:cubicBezTo>
                    <a:pt x="2415" y="5009"/>
                    <a:pt x="4828" y="8718"/>
                    <a:pt x="7242" y="12427"/>
                  </a:cubicBezTo>
                  <a:cubicBezTo>
                    <a:pt x="8072" y="13705"/>
                    <a:pt x="8903" y="14981"/>
                    <a:pt x="9733" y="16255"/>
                  </a:cubicBezTo>
                  <a:cubicBezTo>
                    <a:pt x="10037" y="16304"/>
                    <a:pt x="10340" y="16356"/>
                    <a:pt x="10641" y="16418"/>
                  </a:cubicBezTo>
                  <a:cubicBezTo>
                    <a:pt x="10707" y="16435"/>
                    <a:pt x="10771" y="16448"/>
                    <a:pt x="10838" y="16464"/>
                  </a:cubicBezTo>
                  <a:cubicBezTo>
                    <a:pt x="7268" y="10976"/>
                    <a:pt x="3699" y="5488"/>
                    <a:pt x="13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41"/>
            <p:cNvSpPr/>
            <p:nvPr/>
          </p:nvSpPr>
          <p:spPr>
            <a:xfrm>
              <a:off x="5363025" y="3094750"/>
              <a:ext cx="425" cy="175"/>
            </a:xfrm>
            <a:custGeom>
              <a:avLst/>
              <a:gdLst/>
              <a:ahLst/>
              <a:cxnLst/>
              <a:rect l="l" t="t" r="r" b="b"/>
              <a:pathLst>
                <a:path w="17" h="7" extrusionOk="0">
                  <a:moveTo>
                    <a:pt x="16" y="1"/>
                  </a:moveTo>
                  <a:lnTo>
                    <a:pt x="16" y="1"/>
                  </a:lnTo>
                  <a:cubicBezTo>
                    <a:pt x="10" y="4"/>
                    <a:pt x="4" y="4"/>
                    <a:pt x="1" y="7"/>
                  </a:cubicBezTo>
                  <a:lnTo>
                    <a:pt x="4" y="7"/>
                  </a:lnTo>
                  <a:cubicBezTo>
                    <a:pt x="7" y="4"/>
                    <a:pt x="13" y="4"/>
                    <a:pt x="1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41"/>
            <p:cNvSpPr/>
            <p:nvPr/>
          </p:nvSpPr>
          <p:spPr>
            <a:xfrm>
              <a:off x="5358175" y="3101725"/>
              <a:ext cx="512125" cy="767325"/>
            </a:xfrm>
            <a:custGeom>
              <a:avLst/>
              <a:gdLst/>
              <a:ahLst/>
              <a:cxnLst/>
              <a:rect l="l" t="t" r="r" b="b"/>
              <a:pathLst>
                <a:path w="20485" h="30693" extrusionOk="0">
                  <a:moveTo>
                    <a:pt x="813" y="0"/>
                  </a:moveTo>
                  <a:cubicBezTo>
                    <a:pt x="674" y="58"/>
                    <a:pt x="530" y="108"/>
                    <a:pt x="387" y="152"/>
                  </a:cubicBezTo>
                  <a:lnTo>
                    <a:pt x="386" y="152"/>
                  </a:lnTo>
                  <a:cubicBezTo>
                    <a:pt x="259" y="188"/>
                    <a:pt x="129" y="223"/>
                    <a:pt x="1" y="252"/>
                  </a:cubicBezTo>
                  <a:cubicBezTo>
                    <a:pt x="2484" y="4068"/>
                    <a:pt x="4965" y="7883"/>
                    <a:pt x="7450" y="11699"/>
                  </a:cubicBezTo>
                  <a:cubicBezTo>
                    <a:pt x="11533" y="17976"/>
                    <a:pt x="15617" y="24253"/>
                    <a:pt x="19698" y="30526"/>
                  </a:cubicBezTo>
                  <a:cubicBezTo>
                    <a:pt x="19773" y="30637"/>
                    <a:pt x="19900" y="30693"/>
                    <a:pt x="20028" y="30693"/>
                  </a:cubicBezTo>
                  <a:cubicBezTo>
                    <a:pt x="20113" y="30693"/>
                    <a:pt x="20198" y="30668"/>
                    <a:pt x="20267" y="30619"/>
                  </a:cubicBezTo>
                  <a:cubicBezTo>
                    <a:pt x="20458" y="30481"/>
                    <a:pt x="20484" y="30235"/>
                    <a:pt x="20359" y="30047"/>
                  </a:cubicBezTo>
                  <a:cubicBezTo>
                    <a:pt x="20356" y="30041"/>
                    <a:pt x="20353" y="30030"/>
                    <a:pt x="20350" y="30025"/>
                  </a:cubicBezTo>
                  <a:cubicBezTo>
                    <a:pt x="20343" y="30014"/>
                    <a:pt x="20336" y="30005"/>
                    <a:pt x="20328" y="29995"/>
                  </a:cubicBezTo>
                  <a:cubicBezTo>
                    <a:pt x="18386" y="27007"/>
                    <a:pt x="16442" y="24016"/>
                    <a:pt x="14494" y="21026"/>
                  </a:cubicBezTo>
                  <a:cubicBezTo>
                    <a:pt x="9933" y="14019"/>
                    <a:pt x="5372" y="7011"/>
                    <a:pt x="813"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41"/>
            <p:cNvSpPr/>
            <p:nvPr/>
          </p:nvSpPr>
          <p:spPr>
            <a:xfrm>
              <a:off x="4473525" y="1847525"/>
              <a:ext cx="235975" cy="332300"/>
            </a:xfrm>
            <a:custGeom>
              <a:avLst/>
              <a:gdLst/>
              <a:ahLst/>
              <a:cxnLst/>
              <a:rect l="l" t="t" r="r" b="b"/>
              <a:pathLst>
                <a:path w="9439" h="13292" extrusionOk="0">
                  <a:moveTo>
                    <a:pt x="790" y="1"/>
                  </a:moveTo>
                  <a:cubicBezTo>
                    <a:pt x="788" y="92"/>
                    <a:pt x="724" y="170"/>
                    <a:pt x="635" y="187"/>
                  </a:cubicBezTo>
                  <a:lnTo>
                    <a:pt x="635" y="189"/>
                  </a:lnTo>
                  <a:cubicBezTo>
                    <a:pt x="423" y="228"/>
                    <a:pt x="212" y="259"/>
                    <a:pt x="0" y="286"/>
                  </a:cubicBezTo>
                  <a:cubicBezTo>
                    <a:pt x="2163" y="3608"/>
                    <a:pt x="4325" y="6931"/>
                    <a:pt x="6487" y="10253"/>
                  </a:cubicBezTo>
                  <a:cubicBezTo>
                    <a:pt x="7120" y="11224"/>
                    <a:pt x="7751" y="12194"/>
                    <a:pt x="8385" y="13167"/>
                  </a:cubicBezTo>
                  <a:cubicBezTo>
                    <a:pt x="8735" y="13200"/>
                    <a:pt x="9086" y="13242"/>
                    <a:pt x="9438" y="13292"/>
                  </a:cubicBezTo>
                  <a:cubicBezTo>
                    <a:pt x="6554" y="8863"/>
                    <a:pt x="3672" y="4432"/>
                    <a:pt x="79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41"/>
            <p:cNvSpPr/>
            <p:nvPr/>
          </p:nvSpPr>
          <p:spPr>
            <a:xfrm>
              <a:off x="5291000" y="3111000"/>
              <a:ext cx="526800" cy="783675"/>
            </a:xfrm>
            <a:custGeom>
              <a:avLst/>
              <a:gdLst/>
              <a:ahLst/>
              <a:cxnLst/>
              <a:rect l="l" t="t" r="r" b="b"/>
              <a:pathLst>
                <a:path w="21072" h="31347" extrusionOk="0">
                  <a:moveTo>
                    <a:pt x="1" y="0"/>
                  </a:moveTo>
                  <a:cubicBezTo>
                    <a:pt x="2716" y="4174"/>
                    <a:pt x="5431" y="8349"/>
                    <a:pt x="8149" y="12521"/>
                  </a:cubicBezTo>
                  <a:lnTo>
                    <a:pt x="8147" y="12521"/>
                  </a:lnTo>
                  <a:cubicBezTo>
                    <a:pt x="12190" y="18741"/>
                    <a:pt x="16237" y="24962"/>
                    <a:pt x="20286" y="31179"/>
                  </a:cubicBezTo>
                  <a:cubicBezTo>
                    <a:pt x="20358" y="31290"/>
                    <a:pt x="20487" y="31346"/>
                    <a:pt x="20615" y="31346"/>
                  </a:cubicBezTo>
                  <a:cubicBezTo>
                    <a:pt x="20701" y="31346"/>
                    <a:pt x="20786" y="31322"/>
                    <a:pt x="20856" y="31272"/>
                  </a:cubicBezTo>
                  <a:cubicBezTo>
                    <a:pt x="21042" y="31137"/>
                    <a:pt x="21072" y="30886"/>
                    <a:pt x="20950" y="30702"/>
                  </a:cubicBezTo>
                  <a:cubicBezTo>
                    <a:pt x="19343" y="28236"/>
                    <a:pt x="17738" y="25768"/>
                    <a:pt x="16135" y="23299"/>
                  </a:cubicBezTo>
                  <a:cubicBezTo>
                    <a:pt x="11089" y="15546"/>
                    <a:pt x="6043" y="7793"/>
                    <a:pt x="998" y="38"/>
                  </a:cubicBezTo>
                  <a:cubicBezTo>
                    <a:pt x="940" y="39"/>
                    <a:pt x="881" y="40"/>
                    <a:pt x="823" y="40"/>
                  </a:cubicBezTo>
                  <a:cubicBezTo>
                    <a:pt x="648" y="40"/>
                    <a:pt x="472" y="34"/>
                    <a:pt x="297" y="24"/>
                  </a:cubicBezTo>
                  <a:cubicBezTo>
                    <a:pt x="197" y="18"/>
                    <a:pt x="98" y="10"/>
                    <a:pt x="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1"/>
            <p:cNvSpPr/>
            <p:nvPr/>
          </p:nvSpPr>
          <p:spPr>
            <a:xfrm>
              <a:off x="5524850" y="3964475"/>
              <a:ext cx="300050" cy="89875"/>
            </a:xfrm>
            <a:custGeom>
              <a:avLst/>
              <a:gdLst/>
              <a:ahLst/>
              <a:cxnLst/>
              <a:rect l="l" t="t" r="r" b="b"/>
              <a:pathLst>
                <a:path w="12002" h="3595" extrusionOk="0">
                  <a:moveTo>
                    <a:pt x="11555" y="1"/>
                  </a:moveTo>
                  <a:cubicBezTo>
                    <a:pt x="11445" y="2"/>
                    <a:pt x="11340" y="45"/>
                    <a:pt x="11261" y="118"/>
                  </a:cubicBezTo>
                  <a:cubicBezTo>
                    <a:pt x="11126" y="244"/>
                    <a:pt x="10987" y="367"/>
                    <a:pt x="10843" y="480"/>
                  </a:cubicBezTo>
                  <a:cubicBezTo>
                    <a:pt x="10843" y="483"/>
                    <a:pt x="10839" y="483"/>
                    <a:pt x="10836" y="486"/>
                  </a:cubicBezTo>
                  <a:cubicBezTo>
                    <a:pt x="10833" y="489"/>
                    <a:pt x="10830" y="491"/>
                    <a:pt x="10825" y="493"/>
                  </a:cubicBezTo>
                  <a:cubicBezTo>
                    <a:pt x="10824" y="493"/>
                    <a:pt x="10824" y="495"/>
                    <a:pt x="10820" y="496"/>
                  </a:cubicBezTo>
                  <a:lnTo>
                    <a:pt x="10820" y="496"/>
                  </a:lnTo>
                  <a:lnTo>
                    <a:pt x="10824" y="493"/>
                  </a:lnTo>
                  <a:lnTo>
                    <a:pt x="10819" y="496"/>
                  </a:lnTo>
                  <a:cubicBezTo>
                    <a:pt x="10820" y="496"/>
                    <a:pt x="10820" y="496"/>
                    <a:pt x="10820" y="496"/>
                  </a:cubicBezTo>
                  <a:lnTo>
                    <a:pt x="10820" y="496"/>
                  </a:lnTo>
                  <a:lnTo>
                    <a:pt x="10813" y="502"/>
                  </a:lnTo>
                  <a:cubicBezTo>
                    <a:pt x="10378" y="813"/>
                    <a:pt x="9911" y="1077"/>
                    <a:pt x="9418" y="1288"/>
                  </a:cubicBezTo>
                  <a:cubicBezTo>
                    <a:pt x="8284" y="1745"/>
                    <a:pt x="7083" y="1972"/>
                    <a:pt x="5876" y="2133"/>
                  </a:cubicBezTo>
                  <a:cubicBezTo>
                    <a:pt x="5914" y="2130"/>
                    <a:pt x="5950" y="2124"/>
                    <a:pt x="5986" y="2121"/>
                  </a:cubicBezTo>
                  <a:lnTo>
                    <a:pt x="5986" y="2121"/>
                  </a:lnTo>
                  <a:cubicBezTo>
                    <a:pt x="5366" y="2201"/>
                    <a:pt x="4741" y="2268"/>
                    <a:pt x="4118" y="2335"/>
                  </a:cubicBezTo>
                  <a:cubicBezTo>
                    <a:pt x="3252" y="2431"/>
                    <a:pt x="2386" y="2525"/>
                    <a:pt x="1521" y="2619"/>
                  </a:cubicBezTo>
                  <a:cubicBezTo>
                    <a:pt x="1046" y="2990"/>
                    <a:pt x="539" y="3323"/>
                    <a:pt x="0" y="3594"/>
                  </a:cubicBezTo>
                  <a:cubicBezTo>
                    <a:pt x="1254" y="3467"/>
                    <a:pt x="2507" y="3334"/>
                    <a:pt x="3756" y="3195"/>
                  </a:cubicBezTo>
                  <a:cubicBezTo>
                    <a:pt x="4699" y="3088"/>
                    <a:pt x="5638" y="2993"/>
                    <a:pt x="6576" y="2857"/>
                  </a:cubicBezTo>
                  <a:cubicBezTo>
                    <a:pt x="7536" y="2716"/>
                    <a:pt x="8483" y="2504"/>
                    <a:pt x="9393" y="2172"/>
                  </a:cubicBezTo>
                  <a:cubicBezTo>
                    <a:pt x="9820" y="2014"/>
                    <a:pt x="10235" y="1822"/>
                    <a:pt x="10631" y="1598"/>
                  </a:cubicBezTo>
                  <a:cubicBezTo>
                    <a:pt x="11068" y="1351"/>
                    <a:pt x="11472" y="1039"/>
                    <a:pt x="11838" y="698"/>
                  </a:cubicBezTo>
                  <a:cubicBezTo>
                    <a:pt x="12001" y="544"/>
                    <a:pt x="11992" y="272"/>
                    <a:pt x="11838" y="118"/>
                  </a:cubicBezTo>
                  <a:cubicBezTo>
                    <a:pt x="11763" y="43"/>
                    <a:pt x="11661" y="1"/>
                    <a:pt x="1155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1"/>
            <p:cNvSpPr/>
            <p:nvPr/>
          </p:nvSpPr>
          <p:spPr>
            <a:xfrm>
              <a:off x="4485475" y="4066750"/>
              <a:ext cx="650125" cy="54800"/>
            </a:xfrm>
            <a:custGeom>
              <a:avLst/>
              <a:gdLst/>
              <a:ahLst/>
              <a:cxnLst/>
              <a:rect l="l" t="t" r="r" b="b"/>
              <a:pathLst>
                <a:path w="26005" h="2192" extrusionOk="0">
                  <a:moveTo>
                    <a:pt x="26004" y="1"/>
                  </a:moveTo>
                  <a:lnTo>
                    <a:pt x="26004" y="1"/>
                  </a:lnTo>
                  <a:cubicBezTo>
                    <a:pt x="22810" y="222"/>
                    <a:pt x="19613" y="414"/>
                    <a:pt x="16413" y="579"/>
                  </a:cubicBezTo>
                  <a:cubicBezTo>
                    <a:pt x="12846" y="768"/>
                    <a:pt x="9277" y="926"/>
                    <a:pt x="5707" y="1103"/>
                  </a:cubicBezTo>
                  <a:cubicBezTo>
                    <a:pt x="3803" y="1199"/>
                    <a:pt x="1901" y="1293"/>
                    <a:pt x="0" y="1387"/>
                  </a:cubicBezTo>
                  <a:cubicBezTo>
                    <a:pt x="45" y="1502"/>
                    <a:pt x="86" y="1617"/>
                    <a:pt x="122" y="1731"/>
                  </a:cubicBezTo>
                  <a:cubicBezTo>
                    <a:pt x="169" y="1881"/>
                    <a:pt x="215" y="2038"/>
                    <a:pt x="249" y="2191"/>
                  </a:cubicBezTo>
                  <a:cubicBezTo>
                    <a:pt x="1782" y="2118"/>
                    <a:pt x="3315" y="2043"/>
                    <a:pt x="4847" y="1964"/>
                  </a:cubicBezTo>
                  <a:cubicBezTo>
                    <a:pt x="8420" y="1786"/>
                    <a:pt x="11992" y="1623"/>
                    <a:pt x="15565" y="1441"/>
                  </a:cubicBezTo>
                  <a:cubicBezTo>
                    <a:pt x="18967" y="1268"/>
                    <a:pt x="22369" y="1064"/>
                    <a:pt x="25768" y="834"/>
                  </a:cubicBezTo>
                  <a:cubicBezTo>
                    <a:pt x="25806" y="644"/>
                    <a:pt x="25856" y="457"/>
                    <a:pt x="25917" y="272"/>
                  </a:cubicBezTo>
                  <a:cubicBezTo>
                    <a:pt x="25936" y="208"/>
                    <a:pt x="25958" y="143"/>
                    <a:pt x="25981" y="84"/>
                  </a:cubicBezTo>
                  <a:cubicBezTo>
                    <a:pt x="25989" y="56"/>
                    <a:pt x="25997" y="28"/>
                    <a:pt x="2600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1"/>
            <p:cNvSpPr/>
            <p:nvPr/>
          </p:nvSpPr>
          <p:spPr>
            <a:xfrm>
              <a:off x="5795825" y="3976450"/>
              <a:ext cx="100" cy="150"/>
            </a:xfrm>
            <a:custGeom>
              <a:avLst/>
              <a:gdLst/>
              <a:ahLst/>
              <a:cxnLst/>
              <a:rect l="l" t="t" r="r" b="b"/>
              <a:pathLst>
                <a:path w="4" h="6" extrusionOk="0">
                  <a:moveTo>
                    <a:pt x="0" y="6"/>
                  </a:moveTo>
                  <a:cubicBezTo>
                    <a:pt x="0" y="4"/>
                    <a:pt x="2" y="3"/>
                    <a:pt x="4" y="1"/>
                  </a:cubicBezTo>
                  <a:cubicBezTo>
                    <a:pt x="2" y="3"/>
                    <a:pt x="0" y="4"/>
                    <a:pt x="0" y="6"/>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41"/>
            <p:cNvSpPr/>
            <p:nvPr/>
          </p:nvSpPr>
          <p:spPr>
            <a:xfrm>
              <a:off x="5795400" y="3976725"/>
              <a:ext cx="175" cy="75"/>
            </a:xfrm>
            <a:custGeom>
              <a:avLst/>
              <a:gdLst/>
              <a:ahLst/>
              <a:cxnLst/>
              <a:rect l="l" t="t" r="r" b="b"/>
              <a:pathLst>
                <a:path w="7" h="3" extrusionOk="0">
                  <a:moveTo>
                    <a:pt x="7" y="1"/>
                  </a:moveTo>
                  <a:cubicBezTo>
                    <a:pt x="3" y="1"/>
                    <a:pt x="3" y="3"/>
                    <a:pt x="0" y="3"/>
                  </a:cubicBezTo>
                  <a:lnTo>
                    <a:pt x="2" y="3"/>
                  </a:lnTo>
                  <a:lnTo>
                    <a:pt x="7"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41"/>
            <p:cNvSpPr/>
            <p:nvPr/>
          </p:nvSpPr>
          <p:spPr>
            <a:xfrm>
              <a:off x="3105775" y="4072075"/>
              <a:ext cx="1079600" cy="77875"/>
            </a:xfrm>
            <a:custGeom>
              <a:avLst/>
              <a:gdLst/>
              <a:ahLst/>
              <a:cxnLst/>
              <a:rect l="l" t="t" r="r" b="b"/>
              <a:pathLst>
                <a:path w="43184" h="3115" extrusionOk="0">
                  <a:moveTo>
                    <a:pt x="435" y="1"/>
                  </a:moveTo>
                  <a:cubicBezTo>
                    <a:pt x="291" y="1"/>
                    <a:pt x="158" y="77"/>
                    <a:pt x="87" y="201"/>
                  </a:cubicBezTo>
                  <a:lnTo>
                    <a:pt x="85" y="200"/>
                  </a:lnTo>
                  <a:lnTo>
                    <a:pt x="85" y="200"/>
                  </a:lnTo>
                  <a:cubicBezTo>
                    <a:pt x="1" y="353"/>
                    <a:pt x="18" y="544"/>
                    <a:pt x="131" y="679"/>
                  </a:cubicBezTo>
                  <a:cubicBezTo>
                    <a:pt x="287" y="765"/>
                    <a:pt x="444" y="851"/>
                    <a:pt x="604" y="928"/>
                  </a:cubicBezTo>
                  <a:cubicBezTo>
                    <a:pt x="799" y="1023"/>
                    <a:pt x="992" y="1117"/>
                    <a:pt x="1184" y="1213"/>
                  </a:cubicBezTo>
                  <a:cubicBezTo>
                    <a:pt x="3401" y="2141"/>
                    <a:pt x="5853" y="2393"/>
                    <a:pt x="8239" y="2506"/>
                  </a:cubicBezTo>
                  <a:cubicBezTo>
                    <a:pt x="9659" y="2572"/>
                    <a:pt x="11084" y="2578"/>
                    <a:pt x="12507" y="2614"/>
                  </a:cubicBezTo>
                  <a:cubicBezTo>
                    <a:pt x="14067" y="2655"/>
                    <a:pt x="15622" y="2777"/>
                    <a:pt x="17176" y="2860"/>
                  </a:cubicBezTo>
                  <a:cubicBezTo>
                    <a:pt x="20383" y="3029"/>
                    <a:pt x="23590" y="3115"/>
                    <a:pt x="26799" y="3115"/>
                  </a:cubicBezTo>
                  <a:cubicBezTo>
                    <a:pt x="27144" y="3115"/>
                    <a:pt x="27489" y="3114"/>
                    <a:pt x="27834" y="3112"/>
                  </a:cubicBezTo>
                  <a:cubicBezTo>
                    <a:pt x="29617" y="3099"/>
                    <a:pt x="31399" y="3045"/>
                    <a:pt x="33178" y="2982"/>
                  </a:cubicBezTo>
                  <a:cubicBezTo>
                    <a:pt x="34969" y="2918"/>
                    <a:pt x="36761" y="2844"/>
                    <a:pt x="38549" y="2772"/>
                  </a:cubicBezTo>
                  <a:cubicBezTo>
                    <a:pt x="40095" y="2706"/>
                    <a:pt x="41639" y="2639"/>
                    <a:pt x="43184" y="2569"/>
                  </a:cubicBezTo>
                  <a:cubicBezTo>
                    <a:pt x="43056" y="2349"/>
                    <a:pt x="42933" y="2126"/>
                    <a:pt x="42822" y="1895"/>
                  </a:cubicBezTo>
                  <a:cubicBezTo>
                    <a:pt x="42802" y="1856"/>
                    <a:pt x="42793" y="1814"/>
                    <a:pt x="42793" y="1770"/>
                  </a:cubicBezTo>
                  <a:cubicBezTo>
                    <a:pt x="41665" y="1820"/>
                    <a:pt x="40536" y="1870"/>
                    <a:pt x="39409" y="1919"/>
                  </a:cubicBezTo>
                  <a:cubicBezTo>
                    <a:pt x="37619" y="1996"/>
                    <a:pt x="35828" y="2066"/>
                    <a:pt x="34037" y="2133"/>
                  </a:cubicBezTo>
                  <a:cubicBezTo>
                    <a:pt x="32255" y="2199"/>
                    <a:pt x="30474" y="2262"/>
                    <a:pt x="28690" y="2287"/>
                  </a:cubicBezTo>
                  <a:cubicBezTo>
                    <a:pt x="27984" y="2297"/>
                    <a:pt x="27276" y="2302"/>
                    <a:pt x="26569" y="2302"/>
                  </a:cubicBezTo>
                  <a:cubicBezTo>
                    <a:pt x="23723" y="2302"/>
                    <a:pt x="20874" y="2223"/>
                    <a:pt x="18030" y="2088"/>
                  </a:cubicBezTo>
                  <a:cubicBezTo>
                    <a:pt x="16822" y="2030"/>
                    <a:pt x="15615" y="1956"/>
                    <a:pt x="14411" y="1880"/>
                  </a:cubicBezTo>
                  <a:cubicBezTo>
                    <a:pt x="13444" y="1817"/>
                    <a:pt x="12476" y="1794"/>
                    <a:pt x="11509" y="1775"/>
                  </a:cubicBezTo>
                  <a:cubicBezTo>
                    <a:pt x="9436" y="1736"/>
                    <a:pt x="7359" y="1708"/>
                    <a:pt x="5305" y="1440"/>
                  </a:cubicBezTo>
                  <a:lnTo>
                    <a:pt x="5305" y="1440"/>
                  </a:lnTo>
                  <a:cubicBezTo>
                    <a:pt x="5340" y="1443"/>
                    <a:pt x="5379" y="1449"/>
                    <a:pt x="5413" y="1452"/>
                  </a:cubicBezTo>
                  <a:cubicBezTo>
                    <a:pt x="4056" y="1268"/>
                    <a:pt x="2725" y="970"/>
                    <a:pt x="1460" y="449"/>
                  </a:cubicBezTo>
                  <a:cubicBezTo>
                    <a:pt x="1452" y="447"/>
                    <a:pt x="1443" y="444"/>
                    <a:pt x="1433" y="441"/>
                  </a:cubicBezTo>
                  <a:lnTo>
                    <a:pt x="1437" y="441"/>
                  </a:lnTo>
                  <a:cubicBezTo>
                    <a:pt x="1432" y="439"/>
                    <a:pt x="1427" y="436"/>
                    <a:pt x="1421" y="433"/>
                  </a:cubicBezTo>
                  <a:cubicBezTo>
                    <a:pt x="1159" y="316"/>
                    <a:pt x="901" y="194"/>
                    <a:pt x="646" y="54"/>
                  </a:cubicBezTo>
                  <a:cubicBezTo>
                    <a:pt x="583" y="20"/>
                    <a:pt x="511" y="1"/>
                    <a:pt x="439" y="1"/>
                  </a:cubicBezTo>
                  <a:cubicBezTo>
                    <a:pt x="438" y="1"/>
                    <a:pt x="436" y="1"/>
                    <a:pt x="43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1"/>
            <p:cNvSpPr/>
            <p:nvPr/>
          </p:nvSpPr>
          <p:spPr>
            <a:xfrm>
              <a:off x="3141000" y="4082775"/>
              <a:ext cx="275" cy="150"/>
            </a:xfrm>
            <a:custGeom>
              <a:avLst/>
              <a:gdLst/>
              <a:ahLst/>
              <a:cxnLst/>
              <a:rect l="l" t="t" r="r" b="b"/>
              <a:pathLst>
                <a:path w="11" h="6" extrusionOk="0">
                  <a:moveTo>
                    <a:pt x="10" y="5"/>
                  </a:moveTo>
                  <a:cubicBezTo>
                    <a:pt x="7" y="3"/>
                    <a:pt x="4" y="2"/>
                    <a:pt x="1" y="0"/>
                  </a:cubicBezTo>
                  <a:cubicBezTo>
                    <a:pt x="4" y="2"/>
                    <a:pt x="7" y="3"/>
                    <a:pt x="10" y="5"/>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1"/>
            <p:cNvSpPr/>
            <p:nvPr/>
          </p:nvSpPr>
          <p:spPr>
            <a:xfrm>
              <a:off x="3141725" y="4083075"/>
              <a:ext cx="550" cy="275"/>
            </a:xfrm>
            <a:custGeom>
              <a:avLst/>
              <a:gdLst/>
              <a:ahLst/>
              <a:cxnLst/>
              <a:rect l="l" t="t" r="r" b="b"/>
              <a:pathLst>
                <a:path w="22" h="11" extrusionOk="0">
                  <a:moveTo>
                    <a:pt x="0" y="1"/>
                  </a:moveTo>
                  <a:lnTo>
                    <a:pt x="0" y="1"/>
                  </a:lnTo>
                  <a:cubicBezTo>
                    <a:pt x="8" y="4"/>
                    <a:pt x="16" y="7"/>
                    <a:pt x="22" y="10"/>
                  </a:cubicBezTo>
                  <a:cubicBezTo>
                    <a:pt x="14" y="6"/>
                    <a:pt x="8" y="2"/>
                    <a:pt x="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1"/>
            <p:cNvSpPr/>
            <p:nvPr/>
          </p:nvSpPr>
          <p:spPr>
            <a:xfrm>
              <a:off x="5399675" y="4053650"/>
              <a:ext cx="507650" cy="106725"/>
            </a:xfrm>
            <a:custGeom>
              <a:avLst/>
              <a:gdLst/>
              <a:ahLst/>
              <a:cxnLst/>
              <a:rect l="l" t="t" r="r" b="b"/>
              <a:pathLst>
                <a:path w="20306" h="4269" extrusionOk="0">
                  <a:moveTo>
                    <a:pt x="19870" y="0"/>
                  </a:moveTo>
                  <a:cubicBezTo>
                    <a:pt x="19758" y="0"/>
                    <a:pt x="19650" y="43"/>
                    <a:pt x="19567" y="118"/>
                  </a:cubicBezTo>
                  <a:lnTo>
                    <a:pt x="19568" y="116"/>
                  </a:lnTo>
                  <a:lnTo>
                    <a:pt x="19568" y="116"/>
                  </a:lnTo>
                  <a:cubicBezTo>
                    <a:pt x="19419" y="245"/>
                    <a:pt x="19267" y="367"/>
                    <a:pt x="19111" y="484"/>
                  </a:cubicBezTo>
                  <a:cubicBezTo>
                    <a:pt x="19111" y="484"/>
                    <a:pt x="19108" y="484"/>
                    <a:pt x="19108" y="487"/>
                  </a:cubicBezTo>
                  <a:cubicBezTo>
                    <a:pt x="19108" y="487"/>
                    <a:pt x="19105" y="487"/>
                    <a:pt x="19105" y="491"/>
                  </a:cubicBezTo>
                  <a:cubicBezTo>
                    <a:pt x="19098" y="494"/>
                    <a:pt x="19094" y="497"/>
                    <a:pt x="19089" y="500"/>
                  </a:cubicBezTo>
                  <a:cubicBezTo>
                    <a:pt x="18629" y="813"/>
                    <a:pt x="18140" y="1065"/>
                    <a:pt x="17619" y="1283"/>
                  </a:cubicBezTo>
                  <a:cubicBezTo>
                    <a:pt x="16421" y="1740"/>
                    <a:pt x="15151" y="1970"/>
                    <a:pt x="13874" y="2133"/>
                  </a:cubicBezTo>
                  <a:cubicBezTo>
                    <a:pt x="13916" y="2130"/>
                    <a:pt x="13950" y="2124"/>
                    <a:pt x="13990" y="2120"/>
                  </a:cubicBezTo>
                  <a:lnTo>
                    <a:pt x="13990" y="2120"/>
                  </a:lnTo>
                  <a:cubicBezTo>
                    <a:pt x="13335" y="2200"/>
                    <a:pt x="12673" y="2268"/>
                    <a:pt x="12012" y="2333"/>
                  </a:cubicBezTo>
                  <a:cubicBezTo>
                    <a:pt x="11065" y="2434"/>
                    <a:pt x="10116" y="2531"/>
                    <a:pt x="9167" y="2628"/>
                  </a:cubicBezTo>
                  <a:cubicBezTo>
                    <a:pt x="7299" y="2814"/>
                    <a:pt x="5430" y="2988"/>
                    <a:pt x="3559" y="3152"/>
                  </a:cubicBezTo>
                  <a:cubicBezTo>
                    <a:pt x="2438" y="3249"/>
                    <a:pt x="1317" y="3345"/>
                    <a:pt x="196" y="3436"/>
                  </a:cubicBezTo>
                  <a:cubicBezTo>
                    <a:pt x="146" y="3694"/>
                    <a:pt x="91" y="3951"/>
                    <a:pt x="28" y="4207"/>
                  </a:cubicBezTo>
                  <a:cubicBezTo>
                    <a:pt x="22" y="4229"/>
                    <a:pt x="13" y="4251"/>
                    <a:pt x="0" y="4269"/>
                  </a:cubicBezTo>
                  <a:cubicBezTo>
                    <a:pt x="2535" y="4065"/>
                    <a:pt x="5067" y="3841"/>
                    <a:pt x="7595" y="3598"/>
                  </a:cubicBezTo>
                  <a:cubicBezTo>
                    <a:pt x="8943" y="3472"/>
                    <a:pt x="10288" y="3334"/>
                    <a:pt x="11632" y="3193"/>
                  </a:cubicBezTo>
                  <a:cubicBezTo>
                    <a:pt x="12629" y="3088"/>
                    <a:pt x="13622" y="2991"/>
                    <a:pt x="14614" y="2855"/>
                  </a:cubicBezTo>
                  <a:cubicBezTo>
                    <a:pt x="15626" y="2714"/>
                    <a:pt x="16631" y="2502"/>
                    <a:pt x="17591" y="2171"/>
                  </a:cubicBezTo>
                  <a:cubicBezTo>
                    <a:pt x="18042" y="2014"/>
                    <a:pt x="18480" y="1821"/>
                    <a:pt x="18903" y="1596"/>
                  </a:cubicBezTo>
                  <a:cubicBezTo>
                    <a:pt x="19163" y="1455"/>
                    <a:pt x="19413" y="1297"/>
                    <a:pt x="19653" y="1120"/>
                  </a:cubicBezTo>
                  <a:cubicBezTo>
                    <a:pt x="19787" y="993"/>
                    <a:pt x="19920" y="862"/>
                    <a:pt x="20049" y="721"/>
                  </a:cubicBezTo>
                  <a:cubicBezTo>
                    <a:pt x="20116" y="655"/>
                    <a:pt x="20176" y="588"/>
                    <a:pt x="20237" y="517"/>
                  </a:cubicBezTo>
                  <a:cubicBezTo>
                    <a:pt x="20259" y="483"/>
                    <a:pt x="20282" y="450"/>
                    <a:pt x="20304" y="415"/>
                  </a:cubicBezTo>
                  <a:cubicBezTo>
                    <a:pt x="20306" y="303"/>
                    <a:pt x="20259" y="195"/>
                    <a:pt x="20176" y="118"/>
                  </a:cubicBezTo>
                  <a:cubicBezTo>
                    <a:pt x="20096" y="43"/>
                    <a:pt x="19991" y="0"/>
                    <a:pt x="19882" y="0"/>
                  </a:cubicBezTo>
                  <a:cubicBezTo>
                    <a:pt x="19881" y="0"/>
                    <a:pt x="19879" y="0"/>
                    <a:pt x="19877" y="0"/>
                  </a:cubicBezTo>
                  <a:cubicBezTo>
                    <a:pt x="19874" y="0"/>
                    <a:pt x="19872" y="0"/>
                    <a:pt x="1987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1"/>
            <p:cNvSpPr/>
            <p:nvPr/>
          </p:nvSpPr>
          <p:spPr>
            <a:xfrm>
              <a:off x="4501625" y="4158875"/>
              <a:ext cx="639850" cy="51600"/>
            </a:xfrm>
            <a:custGeom>
              <a:avLst/>
              <a:gdLst/>
              <a:ahLst/>
              <a:cxnLst/>
              <a:rect l="l" t="t" r="r" b="b"/>
              <a:pathLst>
                <a:path w="25594" h="2064" extrusionOk="0">
                  <a:moveTo>
                    <a:pt x="25232" y="0"/>
                  </a:moveTo>
                  <a:cubicBezTo>
                    <a:pt x="22482" y="169"/>
                    <a:pt x="19730" y="323"/>
                    <a:pt x="16976" y="457"/>
                  </a:cubicBezTo>
                  <a:cubicBezTo>
                    <a:pt x="13204" y="647"/>
                    <a:pt x="9431" y="805"/>
                    <a:pt x="5656" y="982"/>
                  </a:cubicBezTo>
                  <a:cubicBezTo>
                    <a:pt x="3769" y="1071"/>
                    <a:pt x="1884" y="1159"/>
                    <a:pt x="1" y="1246"/>
                  </a:cubicBezTo>
                  <a:cubicBezTo>
                    <a:pt x="21" y="1519"/>
                    <a:pt x="37" y="1793"/>
                    <a:pt x="49" y="2064"/>
                  </a:cubicBezTo>
                  <a:lnTo>
                    <a:pt x="4746" y="1843"/>
                  </a:lnTo>
                  <a:cubicBezTo>
                    <a:pt x="8523" y="1664"/>
                    <a:pt x="12301" y="1502"/>
                    <a:pt x="16079" y="1320"/>
                  </a:cubicBezTo>
                  <a:cubicBezTo>
                    <a:pt x="19252" y="1165"/>
                    <a:pt x="22424" y="991"/>
                    <a:pt x="25593" y="794"/>
                  </a:cubicBezTo>
                  <a:cubicBezTo>
                    <a:pt x="25504" y="623"/>
                    <a:pt x="25427" y="445"/>
                    <a:pt x="25365" y="263"/>
                  </a:cubicBezTo>
                  <a:cubicBezTo>
                    <a:pt x="25326" y="233"/>
                    <a:pt x="25296" y="194"/>
                    <a:pt x="25282" y="147"/>
                  </a:cubicBezTo>
                  <a:cubicBezTo>
                    <a:pt x="25265" y="100"/>
                    <a:pt x="25249" y="50"/>
                    <a:pt x="2523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1"/>
            <p:cNvSpPr/>
            <p:nvPr/>
          </p:nvSpPr>
          <p:spPr>
            <a:xfrm>
              <a:off x="3032575" y="4161125"/>
              <a:ext cx="1183850" cy="77925"/>
            </a:xfrm>
            <a:custGeom>
              <a:avLst/>
              <a:gdLst/>
              <a:ahLst/>
              <a:cxnLst/>
              <a:rect l="l" t="t" r="r" b="b"/>
              <a:pathLst>
                <a:path w="47354" h="3117" extrusionOk="0">
                  <a:moveTo>
                    <a:pt x="1568" y="447"/>
                  </a:moveTo>
                  <a:cubicBezTo>
                    <a:pt x="1578" y="451"/>
                    <a:pt x="1588" y="455"/>
                    <a:pt x="1598" y="458"/>
                  </a:cubicBezTo>
                  <a:lnTo>
                    <a:pt x="1598" y="458"/>
                  </a:lnTo>
                  <a:cubicBezTo>
                    <a:pt x="1588" y="454"/>
                    <a:pt x="1578" y="450"/>
                    <a:pt x="1568" y="447"/>
                  </a:cubicBezTo>
                  <a:close/>
                  <a:moveTo>
                    <a:pt x="481" y="1"/>
                  </a:moveTo>
                  <a:cubicBezTo>
                    <a:pt x="334" y="1"/>
                    <a:pt x="197" y="77"/>
                    <a:pt x="117" y="201"/>
                  </a:cubicBezTo>
                  <a:cubicBezTo>
                    <a:pt x="1" y="386"/>
                    <a:pt x="62" y="654"/>
                    <a:pt x="273" y="760"/>
                  </a:cubicBezTo>
                  <a:cubicBezTo>
                    <a:pt x="2866" y="2066"/>
                    <a:pt x="5849" y="2376"/>
                    <a:pt x="8737" y="2506"/>
                  </a:cubicBezTo>
                  <a:cubicBezTo>
                    <a:pt x="10239" y="2573"/>
                    <a:pt x="11747" y="2579"/>
                    <a:pt x="13253" y="2614"/>
                  </a:cubicBezTo>
                  <a:cubicBezTo>
                    <a:pt x="14902" y="2656"/>
                    <a:pt x="16546" y="2778"/>
                    <a:pt x="18186" y="2861"/>
                  </a:cubicBezTo>
                  <a:cubicBezTo>
                    <a:pt x="21578" y="3031"/>
                    <a:pt x="24970" y="3116"/>
                    <a:pt x="28364" y="3116"/>
                  </a:cubicBezTo>
                  <a:cubicBezTo>
                    <a:pt x="28729" y="3116"/>
                    <a:pt x="29094" y="3115"/>
                    <a:pt x="29459" y="3113"/>
                  </a:cubicBezTo>
                  <a:cubicBezTo>
                    <a:pt x="31343" y="3099"/>
                    <a:pt x="33226" y="3046"/>
                    <a:pt x="35108" y="2982"/>
                  </a:cubicBezTo>
                  <a:cubicBezTo>
                    <a:pt x="37001" y="2918"/>
                    <a:pt x="38894" y="2847"/>
                    <a:pt x="40789" y="2772"/>
                  </a:cubicBezTo>
                  <a:cubicBezTo>
                    <a:pt x="42979" y="2686"/>
                    <a:pt x="45168" y="2594"/>
                    <a:pt x="47354" y="2498"/>
                  </a:cubicBezTo>
                  <a:cubicBezTo>
                    <a:pt x="47285" y="2229"/>
                    <a:pt x="47219" y="1959"/>
                    <a:pt x="47155" y="1690"/>
                  </a:cubicBezTo>
                  <a:cubicBezTo>
                    <a:pt x="45335" y="1768"/>
                    <a:pt x="43516" y="1844"/>
                    <a:pt x="41695" y="1917"/>
                  </a:cubicBezTo>
                  <a:cubicBezTo>
                    <a:pt x="39805" y="1996"/>
                    <a:pt x="37912" y="2066"/>
                    <a:pt x="36018" y="2133"/>
                  </a:cubicBezTo>
                  <a:cubicBezTo>
                    <a:pt x="34133" y="2199"/>
                    <a:pt x="32249" y="2262"/>
                    <a:pt x="30366" y="2287"/>
                  </a:cubicBezTo>
                  <a:cubicBezTo>
                    <a:pt x="29618" y="2297"/>
                    <a:pt x="28870" y="2302"/>
                    <a:pt x="28122" y="2302"/>
                  </a:cubicBezTo>
                  <a:cubicBezTo>
                    <a:pt x="25111" y="2302"/>
                    <a:pt x="22098" y="2223"/>
                    <a:pt x="19090" y="2088"/>
                  </a:cubicBezTo>
                  <a:cubicBezTo>
                    <a:pt x="17812" y="2030"/>
                    <a:pt x="16536" y="1956"/>
                    <a:pt x="15265" y="1880"/>
                  </a:cubicBezTo>
                  <a:cubicBezTo>
                    <a:pt x="14239" y="1817"/>
                    <a:pt x="13217" y="1794"/>
                    <a:pt x="12196" y="1775"/>
                  </a:cubicBezTo>
                  <a:cubicBezTo>
                    <a:pt x="10004" y="1736"/>
                    <a:pt x="7809" y="1709"/>
                    <a:pt x="5634" y="1440"/>
                  </a:cubicBezTo>
                  <a:lnTo>
                    <a:pt x="5634" y="1440"/>
                  </a:lnTo>
                  <a:cubicBezTo>
                    <a:pt x="5673" y="1444"/>
                    <a:pt x="5711" y="1449"/>
                    <a:pt x="5750" y="1452"/>
                  </a:cubicBezTo>
                  <a:cubicBezTo>
                    <a:pt x="4326" y="1269"/>
                    <a:pt x="2927" y="971"/>
                    <a:pt x="1598" y="458"/>
                  </a:cubicBezTo>
                  <a:lnTo>
                    <a:pt x="1598" y="458"/>
                  </a:lnTo>
                  <a:cubicBezTo>
                    <a:pt x="1604" y="462"/>
                    <a:pt x="1610" y="465"/>
                    <a:pt x="1617" y="469"/>
                  </a:cubicBezTo>
                  <a:cubicBezTo>
                    <a:pt x="1595" y="460"/>
                    <a:pt x="1568" y="450"/>
                    <a:pt x="1546" y="439"/>
                  </a:cubicBezTo>
                  <a:cubicBezTo>
                    <a:pt x="1543" y="436"/>
                    <a:pt x="1543" y="436"/>
                    <a:pt x="1540" y="436"/>
                  </a:cubicBezTo>
                  <a:cubicBezTo>
                    <a:pt x="1537" y="436"/>
                    <a:pt x="1535" y="435"/>
                    <a:pt x="1534" y="433"/>
                  </a:cubicBezTo>
                  <a:cubicBezTo>
                    <a:pt x="1532" y="431"/>
                    <a:pt x="1531" y="431"/>
                    <a:pt x="1527" y="430"/>
                  </a:cubicBezTo>
                  <a:cubicBezTo>
                    <a:pt x="1250" y="312"/>
                    <a:pt x="978" y="189"/>
                    <a:pt x="707" y="54"/>
                  </a:cubicBezTo>
                  <a:cubicBezTo>
                    <a:pt x="640" y="20"/>
                    <a:pt x="565" y="1"/>
                    <a:pt x="489" y="1"/>
                  </a:cubicBezTo>
                  <a:cubicBezTo>
                    <a:pt x="486" y="1"/>
                    <a:pt x="484" y="1"/>
                    <a:pt x="48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1"/>
            <p:cNvSpPr/>
            <p:nvPr/>
          </p:nvSpPr>
          <p:spPr>
            <a:xfrm>
              <a:off x="3070875" y="4171925"/>
              <a:ext cx="100" cy="125"/>
            </a:xfrm>
            <a:custGeom>
              <a:avLst/>
              <a:gdLst/>
              <a:ahLst/>
              <a:cxnLst/>
              <a:rect l="l" t="t" r="r" b="b"/>
              <a:pathLst>
                <a:path w="4" h="5" extrusionOk="0">
                  <a:moveTo>
                    <a:pt x="3" y="4"/>
                  </a:moveTo>
                  <a:lnTo>
                    <a:pt x="0"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1"/>
            <p:cNvSpPr/>
            <p:nvPr/>
          </p:nvSpPr>
          <p:spPr>
            <a:xfrm>
              <a:off x="3071150" y="4172075"/>
              <a:ext cx="50" cy="50"/>
            </a:xfrm>
            <a:custGeom>
              <a:avLst/>
              <a:gdLst/>
              <a:ahLst/>
              <a:cxnLst/>
              <a:rect l="l" t="t" r="r" b="b"/>
              <a:pathLst>
                <a:path w="2" h="2" extrusionOk="0">
                  <a:moveTo>
                    <a:pt x="1" y="0"/>
                  </a:moveTo>
                  <a:cubicBezTo>
                    <a:pt x="1" y="0"/>
                    <a:pt x="0" y="0"/>
                    <a:pt x="0" y="1"/>
                  </a:cubicBezTo>
                  <a:lnTo>
                    <a:pt x="2" y="1"/>
                  </a:lnTo>
                  <a:cubicBezTo>
                    <a:pt x="2" y="0"/>
                    <a:pt x="1" y="0"/>
                    <a:pt x="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1"/>
            <p:cNvSpPr/>
            <p:nvPr/>
          </p:nvSpPr>
          <p:spPr>
            <a:xfrm>
              <a:off x="3071175" y="4172100"/>
              <a:ext cx="500" cy="175"/>
            </a:xfrm>
            <a:custGeom>
              <a:avLst/>
              <a:gdLst/>
              <a:ahLst/>
              <a:cxnLst/>
              <a:rect l="l" t="t" r="r" b="b"/>
              <a:pathLst>
                <a:path w="20" h="7" extrusionOk="0">
                  <a:moveTo>
                    <a:pt x="1" y="0"/>
                  </a:moveTo>
                  <a:lnTo>
                    <a:pt x="1" y="0"/>
                  </a:lnTo>
                  <a:cubicBezTo>
                    <a:pt x="1" y="1"/>
                    <a:pt x="2" y="1"/>
                    <a:pt x="3" y="1"/>
                  </a:cubicBezTo>
                  <a:lnTo>
                    <a:pt x="3" y="1"/>
                  </a:lnTo>
                  <a:cubicBezTo>
                    <a:pt x="2" y="1"/>
                    <a:pt x="2" y="0"/>
                    <a:pt x="1" y="0"/>
                  </a:cubicBezTo>
                  <a:close/>
                  <a:moveTo>
                    <a:pt x="3" y="1"/>
                  </a:moveTo>
                  <a:cubicBezTo>
                    <a:pt x="3" y="2"/>
                    <a:pt x="4" y="3"/>
                    <a:pt x="4" y="3"/>
                  </a:cubicBezTo>
                  <a:cubicBezTo>
                    <a:pt x="6" y="5"/>
                    <a:pt x="12" y="5"/>
                    <a:pt x="17" y="6"/>
                  </a:cubicBezTo>
                  <a:lnTo>
                    <a:pt x="17" y="6"/>
                  </a:lnTo>
                  <a:cubicBezTo>
                    <a:pt x="12" y="5"/>
                    <a:pt x="7" y="3"/>
                    <a:pt x="3" y="1"/>
                  </a:cubicBezTo>
                  <a:close/>
                  <a:moveTo>
                    <a:pt x="17" y="6"/>
                  </a:moveTo>
                  <a:cubicBezTo>
                    <a:pt x="18" y="6"/>
                    <a:pt x="19" y="6"/>
                    <a:pt x="19" y="6"/>
                  </a:cubicBezTo>
                  <a:cubicBezTo>
                    <a:pt x="19" y="6"/>
                    <a:pt x="18" y="6"/>
                    <a:pt x="17" y="6"/>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1"/>
            <p:cNvSpPr/>
            <p:nvPr/>
          </p:nvSpPr>
          <p:spPr>
            <a:xfrm>
              <a:off x="3071650" y="4172300"/>
              <a:ext cx="175" cy="100"/>
            </a:xfrm>
            <a:custGeom>
              <a:avLst/>
              <a:gdLst/>
              <a:ahLst/>
              <a:cxnLst/>
              <a:rect l="l" t="t" r="r" b="b"/>
              <a:pathLst>
                <a:path w="7" h="4" extrusionOk="0">
                  <a:moveTo>
                    <a:pt x="0" y="0"/>
                  </a:moveTo>
                  <a:cubicBezTo>
                    <a:pt x="4" y="0"/>
                    <a:pt x="4" y="2"/>
                    <a:pt x="7" y="3"/>
                  </a:cubicBezTo>
                  <a:cubicBezTo>
                    <a:pt x="5" y="0"/>
                    <a:pt x="4" y="0"/>
                    <a:pt x="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1"/>
            <p:cNvSpPr/>
            <p:nvPr/>
          </p:nvSpPr>
          <p:spPr>
            <a:xfrm>
              <a:off x="2994850" y="3975725"/>
              <a:ext cx="60700" cy="206350"/>
            </a:xfrm>
            <a:custGeom>
              <a:avLst/>
              <a:gdLst/>
              <a:ahLst/>
              <a:cxnLst/>
              <a:rect l="l" t="t" r="r" b="b"/>
              <a:pathLst>
                <a:path w="2428" h="8254" extrusionOk="0">
                  <a:moveTo>
                    <a:pt x="891" y="3199"/>
                  </a:moveTo>
                  <a:cubicBezTo>
                    <a:pt x="888" y="3219"/>
                    <a:pt x="885" y="3235"/>
                    <a:pt x="881" y="3254"/>
                  </a:cubicBezTo>
                  <a:cubicBezTo>
                    <a:pt x="885" y="3233"/>
                    <a:pt x="888" y="3219"/>
                    <a:pt x="891" y="3199"/>
                  </a:cubicBezTo>
                  <a:close/>
                  <a:moveTo>
                    <a:pt x="1292" y="0"/>
                  </a:moveTo>
                  <a:cubicBezTo>
                    <a:pt x="1238" y="0"/>
                    <a:pt x="1186" y="11"/>
                    <a:pt x="1137" y="32"/>
                  </a:cubicBezTo>
                  <a:lnTo>
                    <a:pt x="1137" y="33"/>
                  </a:lnTo>
                  <a:cubicBezTo>
                    <a:pt x="981" y="360"/>
                    <a:pt x="823" y="689"/>
                    <a:pt x="663" y="1016"/>
                  </a:cubicBezTo>
                  <a:cubicBezTo>
                    <a:pt x="571" y="1236"/>
                    <a:pt x="481" y="1455"/>
                    <a:pt x="394" y="1677"/>
                  </a:cubicBezTo>
                  <a:cubicBezTo>
                    <a:pt x="142" y="2535"/>
                    <a:pt x="1" y="3426"/>
                    <a:pt x="4" y="4325"/>
                  </a:cubicBezTo>
                  <a:cubicBezTo>
                    <a:pt x="10" y="5050"/>
                    <a:pt x="138" y="5784"/>
                    <a:pt x="419" y="6451"/>
                  </a:cubicBezTo>
                  <a:cubicBezTo>
                    <a:pt x="550" y="6766"/>
                    <a:pt x="716" y="7065"/>
                    <a:pt x="913" y="7342"/>
                  </a:cubicBezTo>
                  <a:cubicBezTo>
                    <a:pt x="1034" y="7506"/>
                    <a:pt x="1167" y="7661"/>
                    <a:pt x="1313" y="7805"/>
                  </a:cubicBezTo>
                  <a:cubicBezTo>
                    <a:pt x="1457" y="7951"/>
                    <a:pt x="1629" y="8076"/>
                    <a:pt x="1798" y="8195"/>
                  </a:cubicBezTo>
                  <a:cubicBezTo>
                    <a:pt x="1857" y="8236"/>
                    <a:pt x="1925" y="8254"/>
                    <a:pt x="1993" y="8254"/>
                  </a:cubicBezTo>
                  <a:cubicBezTo>
                    <a:pt x="2138" y="8254"/>
                    <a:pt x="2286" y="8171"/>
                    <a:pt x="2357" y="8048"/>
                  </a:cubicBezTo>
                  <a:cubicBezTo>
                    <a:pt x="2410" y="7954"/>
                    <a:pt x="2427" y="7843"/>
                    <a:pt x="2402" y="7738"/>
                  </a:cubicBezTo>
                  <a:cubicBezTo>
                    <a:pt x="2373" y="7627"/>
                    <a:pt x="2304" y="7553"/>
                    <a:pt x="2213" y="7489"/>
                  </a:cubicBezTo>
                  <a:cubicBezTo>
                    <a:pt x="2139" y="7440"/>
                    <a:pt x="2069" y="7390"/>
                    <a:pt x="2002" y="7335"/>
                  </a:cubicBezTo>
                  <a:lnTo>
                    <a:pt x="2002" y="7335"/>
                  </a:lnTo>
                  <a:lnTo>
                    <a:pt x="2086" y="7400"/>
                  </a:lnTo>
                  <a:cubicBezTo>
                    <a:pt x="1912" y="7251"/>
                    <a:pt x="1753" y="7088"/>
                    <a:pt x="1610" y="6910"/>
                  </a:cubicBezTo>
                  <a:cubicBezTo>
                    <a:pt x="1430" y="6659"/>
                    <a:pt x="1278" y="6390"/>
                    <a:pt x="1156" y="6105"/>
                  </a:cubicBezTo>
                  <a:cubicBezTo>
                    <a:pt x="1015" y="5731"/>
                    <a:pt x="918" y="5342"/>
                    <a:pt x="863" y="4946"/>
                  </a:cubicBezTo>
                  <a:cubicBezTo>
                    <a:pt x="799" y="4347"/>
                    <a:pt x="821" y="3745"/>
                    <a:pt x="898" y="3152"/>
                  </a:cubicBezTo>
                  <a:lnTo>
                    <a:pt x="898" y="3155"/>
                  </a:lnTo>
                  <a:cubicBezTo>
                    <a:pt x="1025" y="2350"/>
                    <a:pt x="1248" y="1563"/>
                    <a:pt x="1565" y="811"/>
                  </a:cubicBezTo>
                  <a:lnTo>
                    <a:pt x="1565" y="811"/>
                  </a:lnTo>
                  <a:lnTo>
                    <a:pt x="1526" y="907"/>
                  </a:lnTo>
                  <a:cubicBezTo>
                    <a:pt x="1568" y="810"/>
                    <a:pt x="1613" y="709"/>
                    <a:pt x="1657" y="614"/>
                  </a:cubicBezTo>
                  <a:cubicBezTo>
                    <a:pt x="1703" y="511"/>
                    <a:pt x="1728" y="415"/>
                    <a:pt x="1698" y="302"/>
                  </a:cubicBezTo>
                  <a:cubicBezTo>
                    <a:pt x="1671" y="199"/>
                    <a:pt x="1604" y="110"/>
                    <a:pt x="1510" y="55"/>
                  </a:cubicBezTo>
                  <a:cubicBezTo>
                    <a:pt x="1447" y="19"/>
                    <a:pt x="1375" y="0"/>
                    <a:pt x="1303" y="0"/>
                  </a:cubicBezTo>
                  <a:cubicBezTo>
                    <a:pt x="1300" y="0"/>
                    <a:pt x="1296" y="0"/>
                    <a:pt x="129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1"/>
            <p:cNvSpPr/>
            <p:nvPr/>
          </p:nvSpPr>
          <p:spPr>
            <a:xfrm>
              <a:off x="3071500" y="3997550"/>
              <a:ext cx="59150" cy="98800"/>
            </a:xfrm>
            <a:custGeom>
              <a:avLst/>
              <a:gdLst/>
              <a:ahLst/>
              <a:cxnLst/>
              <a:rect l="l" t="t" r="r" b="b"/>
              <a:pathLst>
                <a:path w="2366" h="3952" extrusionOk="0">
                  <a:moveTo>
                    <a:pt x="22" y="678"/>
                  </a:moveTo>
                  <a:cubicBezTo>
                    <a:pt x="22" y="678"/>
                    <a:pt x="22" y="678"/>
                    <a:pt x="22" y="679"/>
                  </a:cubicBezTo>
                  <a:cubicBezTo>
                    <a:pt x="22" y="679"/>
                    <a:pt x="22" y="678"/>
                    <a:pt x="22" y="678"/>
                  </a:cubicBezTo>
                  <a:close/>
                  <a:moveTo>
                    <a:pt x="481" y="1"/>
                  </a:moveTo>
                  <a:cubicBezTo>
                    <a:pt x="360" y="1"/>
                    <a:pt x="248" y="57"/>
                    <a:pt x="174" y="151"/>
                  </a:cubicBezTo>
                  <a:lnTo>
                    <a:pt x="172" y="151"/>
                  </a:lnTo>
                  <a:cubicBezTo>
                    <a:pt x="119" y="325"/>
                    <a:pt x="69" y="500"/>
                    <a:pt x="22" y="678"/>
                  </a:cubicBezTo>
                  <a:lnTo>
                    <a:pt x="22" y="678"/>
                  </a:lnTo>
                  <a:cubicBezTo>
                    <a:pt x="23" y="677"/>
                    <a:pt x="24" y="677"/>
                    <a:pt x="24" y="676"/>
                  </a:cubicBezTo>
                  <a:lnTo>
                    <a:pt x="24" y="676"/>
                  </a:lnTo>
                  <a:cubicBezTo>
                    <a:pt x="24" y="677"/>
                    <a:pt x="22" y="679"/>
                    <a:pt x="22" y="682"/>
                  </a:cubicBezTo>
                  <a:lnTo>
                    <a:pt x="22" y="684"/>
                  </a:lnTo>
                  <a:lnTo>
                    <a:pt x="22" y="691"/>
                  </a:lnTo>
                  <a:cubicBezTo>
                    <a:pt x="21" y="693"/>
                    <a:pt x="21" y="696"/>
                    <a:pt x="21" y="698"/>
                  </a:cubicBezTo>
                  <a:cubicBezTo>
                    <a:pt x="19" y="701"/>
                    <a:pt x="19" y="702"/>
                    <a:pt x="19" y="705"/>
                  </a:cubicBezTo>
                  <a:cubicBezTo>
                    <a:pt x="0" y="893"/>
                    <a:pt x="2" y="1081"/>
                    <a:pt x="25" y="1269"/>
                  </a:cubicBezTo>
                  <a:cubicBezTo>
                    <a:pt x="64" y="1632"/>
                    <a:pt x="194" y="1985"/>
                    <a:pt x="354" y="2310"/>
                  </a:cubicBezTo>
                  <a:cubicBezTo>
                    <a:pt x="564" y="2730"/>
                    <a:pt x="839" y="3115"/>
                    <a:pt x="1168" y="3450"/>
                  </a:cubicBezTo>
                  <a:cubicBezTo>
                    <a:pt x="1190" y="3466"/>
                    <a:pt x="1211" y="3483"/>
                    <a:pt x="1232" y="3502"/>
                  </a:cubicBezTo>
                  <a:cubicBezTo>
                    <a:pt x="1475" y="3649"/>
                    <a:pt x="1724" y="3785"/>
                    <a:pt x="1976" y="3910"/>
                  </a:cubicBezTo>
                  <a:cubicBezTo>
                    <a:pt x="2004" y="3921"/>
                    <a:pt x="2032" y="3935"/>
                    <a:pt x="2059" y="3951"/>
                  </a:cubicBezTo>
                  <a:cubicBezTo>
                    <a:pt x="2125" y="3928"/>
                    <a:pt x="2184" y="3887"/>
                    <a:pt x="2228" y="3834"/>
                  </a:cubicBezTo>
                  <a:cubicBezTo>
                    <a:pt x="2366" y="3671"/>
                    <a:pt x="2357" y="3392"/>
                    <a:pt x="2180" y="3259"/>
                  </a:cubicBezTo>
                  <a:cubicBezTo>
                    <a:pt x="1987" y="3107"/>
                    <a:pt x="1805" y="2940"/>
                    <a:pt x="1638" y="2760"/>
                  </a:cubicBezTo>
                  <a:cubicBezTo>
                    <a:pt x="1428" y="2518"/>
                    <a:pt x="1245" y="2254"/>
                    <a:pt x="1092" y="1974"/>
                  </a:cubicBezTo>
                  <a:cubicBezTo>
                    <a:pt x="990" y="1756"/>
                    <a:pt x="908" y="1529"/>
                    <a:pt x="852" y="1294"/>
                  </a:cubicBezTo>
                  <a:cubicBezTo>
                    <a:pt x="830" y="1134"/>
                    <a:pt x="821" y="973"/>
                    <a:pt x="824" y="812"/>
                  </a:cubicBezTo>
                  <a:cubicBezTo>
                    <a:pt x="838" y="704"/>
                    <a:pt x="857" y="596"/>
                    <a:pt x="883" y="489"/>
                  </a:cubicBezTo>
                  <a:cubicBezTo>
                    <a:pt x="938" y="273"/>
                    <a:pt x="772" y="53"/>
                    <a:pt x="562" y="12"/>
                  </a:cubicBezTo>
                  <a:cubicBezTo>
                    <a:pt x="536" y="6"/>
                    <a:pt x="509" y="1"/>
                    <a:pt x="48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1"/>
            <p:cNvSpPr/>
            <p:nvPr/>
          </p:nvSpPr>
          <p:spPr>
            <a:xfrm>
              <a:off x="3072000" y="4014500"/>
              <a:ext cx="75" cy="75"/>
            </a:xfrm>
            <a:custGeom>
              <a:avLst/>
              <a:gdLst/>
              <a:ahLst/>
              <a:cxnLst/>
              <a:rect l="l" t="t" r="r" b="b"/>
              <a:pathLst>
                <a:path w="3" h="3" extrusionOk="0">
                  <a:moveTo>
                    <a:pt x="2" y="1"/>
                  </a:moveTo>
                  <a:cubicBezTo>
                    <a:pt x="1" y="1"/>
                    <a:pt x="1" y="2"/>
                    <a:pt x="2" y="2"/>
                  </a:cubicBezTo>
                  <a:lnTo>
                    <a:pt x="2"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1"/>
            <p:cNvSpPr/>
            <p:nvPr/>
          </p:nvSpPr>
          <p:spPr>
            <a:xfrm>
              <a:off x="3072000" y="4014625"/>
              <a:ext cx="25" cy="250"/>
            </a:xfrm>
            <a:custGeom>
              <a:avLst/>
              <a:gdLst/>
              <a:ahLst/>
              <a:cxnLst/>
              <a:rect l="l" t="t" r="r" b="b"/>
              <a:pathLst>
                <a:path w="1" h="10" extrusionOk="0">
                  <a:moveTo>
                    <a:pt x="1" y="10"/>
                  </a:moveTo>
                  <a:lnTo>
                    <a:pt x="1" y="7"/>
                  </a:lnTo>
                  <a:lnTo>
                    <a:pt x="1" y="1"/>
                  </a:lnTo>
                  <a:cubicBezTo>
                    <a:pt x="1" y="4"/>
                    <a:pt x="1" y="7"/>
                    <a:pt x="1" y="1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41"/>
            <p:cNvSpPr/>
            <p:nvPr/>
          </p:nvSpPr>
          <p:spPr>
            <a:xfrm>
              <a:off x="5794600" y="3869475"/>
              <a:ext cx="38675" cy="111675"/>
            </a:xfrm>
            <a:custGeom>
              <a:avLst/>
              <a:gdLst/>
              <a:ahLst/>
              <a:cxnLst/>
              <a:rect l="l" t="t" r="r" b="b"/>
              <a:pathLst>
                <a:path w="1547" h="4467" extrusionOk="0">
                  <a:moveTo>
                    <a:pt x="417" y="1"/>
                  </a:moveTo>
                  <a:cubicBezTo>
                    <a:pt x="369" y="1"/>
                    <a:pt x="320" y="12"/>
                    <a:pt x="276" y="29"/>
                  </a:cubicBezTo>
                  <a:lnTo>
                    <a:pt x="275" y="29"/>
                  </a:lnTo>
                  <a:cubicBezTo>
                    <a:pt x="175" y="70"/>
                    <a:pt x="95" y="148"/>
                    <a:pt x="53" y="248"/>
                  </a:cubicBezTo>
                  <a:cubicBezTo>
                    <a:pt x="13" y="338"/>
                    <a:pt x="1" y="469"/>
                    <a:pt x="49" y="562"/>
                  </a:cubicBezTo>
                  <a:cubicBezTo>
                    <a:pt x="275" y="987"/>
                    <a:pt x="469" y="1424"/>
                    <a:pt x="604" y="1888"/>
                  </a:cubicBezTo>
                  <a:cubicBezTo>
                    <a:pt x="635" y="1993"/>
                    <a:pt x="671" y="2097"/>
                    <a:pt x="693" y="2207"/>
                  </a:cubicBezTo>
                  <a:cubicBezTo>
                    <a:pt x="705" y="2267"/>
                    <a:pt x="716" y="2328"/>
                    <a:pt x="723" y="2389"/>
                  </a:cubicBezTo>
                  <a:cubicBezTo>
                    <a:pt x="727" y="2401"/>
                    <a:pt x="732" y="2415"/>
                    <a:pt x="735" y="2429"/>
                  </a:cubicBezTo>
                  <a:cubicBezTo>
                    <a:pt x="741" y="2561"/>
                    <a:pt x="751" y="2692"/>
                    <a:pt x="745" y="2822"/>
                  </a:cubicBezTo>
                  <a:cubicBezTo>
                    <a:pt x="738" y="2982"/>
                    <a:pt x="721" y="3139"/>
                    <a:pt x="693" y="3295"/>
                  </a:cubicBezTo>
                  <a:cubicBezTo>
                    <a:pt x="666" y="3425"/>
                    <a:pt x="623" y="3552"/>
                    <a:pt x="566" y="3671"/>
                  </a:cubicBezTo>
                  <a:cubicBezTo>
                    <a:pt x="546" y="3713"/>
                    <a:pt x="522" y="3752"/>
                    <a:pt x="496" y="3788"/>
                  </a:cubicBezTo>
                  <a:cubicBezTo>
                    <a:pt x="485" y="3818"/>
                    <a:pt x="471" y="3845"/>
                    <a:pt x="457" y="3871"/>
                  </a:cubicBezTo>
                  <a:cubicBezTo>
                    <a:pt x="455" y="3876"/>
                    <a:pt x="453" y="3879"/>
                    <a:pt x="452" y="3882"/>
                  </a:cubicBezTo>
                  <a:cubicBezTo>
                    <a:pt x="450" y="3887"/>
                    <a:pt x="447" y="3890"/>
                    <a:pt x="446" y="3893"/>
                  </a:cubicBezTo>
                  <a:cubicBezTo>
                    <a:pt x="421" y="3943"/>
                    <a:pt x="388" y="3992"/>
                    <a:pt x="350" y="4036"/>
                  </a:cubicBezTo>
                  <a:cubicBezTo>
                    <a:pt x="336" y="4059"/>
                    <a:pt x="322" y="4083"/>
                    <a:pt x="305" y="4106"/>
                  </a:cubicBezTo>
                  <a:cubicBezTo>
                    <a:pt x="319" y="4216"/>
                    <a:pt x="375" y="4314"/>
                    <a:pt x="461" y="4382"/>
                  </a:cubicBezTo>
                  <a:cubicBezTo>
                    <a:pt x="532" y="4438"/>
                    <a:pt x="625" y="4466"/>
                    <a:pt x="718" y="4466"/>
                  </a:cubicBezTo>
                  <a:cubicBezTo>
                    <a:pt x="783" y="4466"/>
                    <a:pt x="848" y="4452"/>
                    <a:pt x="904" y="4424"/>
                  </a:cubicBezTo>
                  <a:cubicBezTo>
                    <a:pt x="947" y="4371"/>
                    <a:pt x="984" y="4321"/>
                    <a:pt x="1023" y="4267"/>
                  </a:cubicBezTo>
                  <a:lnTo>
                    <a:pt x="1023" y="4267"/>
                  </a:lnTo>
                  <a:lnTo>
                    <a:pt x="1020" y="4269"/>
                  </a:lnTo>
                  <a:cubicBezTo>
                    <a:pt x="1097" y="4164"/>
                    <a:pt x="1169" y="4053"/>
                    <a:pt x="1243" y="3943"/>
                  </a:cubicBezTo>
                  <a:cubicBezTo>
                    <a:pt x="1332" y="3773"/>
                    <a:pt x="1399" y="3591"/>
                    <a:pt x="1444" y="3405"/>
                  </a:cubicBezTo>
                  <a:cubicBezTo>
                    <a:pt x="1534" y="3040"/>
                    <a:pt x="1546" y="2677"/>
                    <a:pt x="1512" y="2303"/>
                  </a:cubicBezTo>
                  <a:cubicBezTo>
                    <a:pt x="1482" y="1996"/>
                    <a:pt x="1401" y="1693"/>
                    <a:pt x="1307" y="1399"/>
                  </a:cubicBezTo>
                  <a:cubicBezTo>
                    <a:pt x="1138" y="1067"/>
                    <a:pt x="962" y="742"/>
                    <a:pt x="790" y="410"/>
                  </a:cubicBezTo>
                  <a:cubicBezTo>
                    <a:pt x="707" y="278"/>
                    <a:pt x="621" y="147"/>
                    <a:pt x="538" y="17"/>
                  </a:cubicBezTo>
                  <a:cubicBezTo>
                    <a:pt x="502" y="6"/>
                    <a:pt x="464" y="1"/>
                    <a:pt x="427" y="1"/>
                  </a:cubicBezTo>
                  <a:cubicBezTo>
                    <a:pt x="424" y="1"/>
                    <a:pt x="420" y="1"/>
                    <a:pt x="41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1"/>
            <p:cNvSpPr/>
            <p:nvPr/>
          </p:nvSpPr>
          <p:spPr>
            <a:xfrm>
              <a:off x="5848200" y="3847150"/>
              <a:ext cx="76475" cy="227125"/>
            </a:xfrm>
            <a:custGeom>
              <a:avLst/>
              <a:gdLst/>
              <a:ahLst/>
              <a:cxnLst/>
              <a:rect l="l" t="t" r="r" b="b"/>
              <a:pathLst>
                <a:path w="3059" h="9085" extrusionOk="0">
                  <a:moveTo>
                    <a:pt x="431" y="0"/>
                  </a:moveTo>
                  <a:cubicBezTo>
                    <a:pt x="378" y="0"/>
                    <a:pt x="324" y="9"/>
                    <a:pt x="274" y="28"/>
                  </a:cubicBezTo>
                  <a:lnTo>
                    <a:pt x="276" y="30"/>
                  </a:lnTo>
                  <a:cubicBezTo>
                    <a:pt x="174" y="69"/>
                    <a:pt x="94" y="147"/>
                    <a:pt x="50" y="247"/>
                  </a:cubicBezTo>
                  <a:cubicBezTo>
                    <a:pt x="11" y="337"/>
                    <a:pt x="0" y="474"/>
                    <a:pt x="49" y="561"/>
                  </a:cubicBezTo>
                  <a:cubicBezTo>
                    <a:pt x="811" y="1907"/>
                    <a:pt x="1575" y="3271"/>
                    <a:pt x="1983" y="4771"/>
                  </a:cubicBezTo>
                  <a:lnTo>
                    <a:pt x="1983" y="4758"/>
                  </a:lnTo>
                  <a:cubicBezTo>
                    <a:pt x="2111" y="5298"/>
                    <a:pt x="2191" y="5838"/>
                    <a:pt x="2188" y="6394"/>
                  </a:cubicBezTo>
                  <a:cubicBezTo>
                    <a:pt x="2172" y="6714"/>
                    <a:pt x="2130" y="7030"/>
                    <a:pt x="2056" y="7341"/>
                  </a:cubicBezTo>
                  <a:cubicBezTo>
                    <a:pt x="1948" y="7713"/>
                    <a:pt x="1796" y="8068"/>
                    <a:pt x="1604" y="8403"/>
                  </a:cubicBezTo>
                  <a:cubicBezTo>
                    <a:pt x="1619" y="8370"/>
                    <a:pt x="1638" y="8342"/>
                    <a:pt x="1654" y="8309"/>
                  </a:cubicBezTo>
                  <a:lnTo>
                    <a:pt x="1654" y="8309"/>
                  </a:lnTo>
                  <a:cubicBezTo>
                    <a:pt x="1632" y="8351"/>
                    <a:pt x="1607" y="8390"/>
                    <a:pt x="1585" y="8426"/>
                  </a:cubicBezTo>
                  <a:cubicBezTo>
                    <a:pt x="1524" y="8520"/>
                    <a:pt x="1488" y="8610"/>
                    <a:pt x="1500" y="8724"/>
                  </a:cubicBezTo>
                  <a:cubicBezTo>
                    <a:pt x="1513" y="8834"/>
                    <a:pt x="1569" y="8932"/>
                    <a:pt x="1657" y="8998"/>
                  </a:cubicBezTo>
                  <a:cubicBezTo>
                    <a:pt x="1728" y="9054"/>
                    <a:pt x="1814" y="9084"/>
                    <a:pt x="1902" y="9084"/>
                  </a:cubicBezTo>
                  <a:cubicBezTo>
                    <a:pt x="1920" y="9084"/>
                    <a:pt x="1937" y="9083"/>
                    <a:pt x="1954" y="9081"/>
                  </a:cubicBezTo>
                  <a:cubicBezTo>
                    <a:pt x="1978" y="9079"/>
                    <a:pt x="2001" y="9076"/>
                    <a:pt x="2025" y="9068"/>
                  </a:cubicBezTo>
                  <a:cubicBezTo>
                    <a:pt x="2053" y="9040"/>
                    <a:pt x="2081" y="9007"/>
                    <a:pt x="2111" y="8976"/>
                  </a:cubicBezTo>
                  <a:cubicBezTo>
                    <a:pt x="2170" y="8910"/>
                    <a:pt x="2231" y="8844"/>
                    <a:pt x="2291" y="8776"/>
                  </a:cubicBezTo>
                  <a:cubicBezTo>
                    <a:pt x="2357" y="8680"/>
                    <a:pt x="2419" y="8583"/>
                    <a:pt x="2479" y="8486"/>
                  </a:cubicBezTo>
                  <a:cubicBezTo>
                    <a:pt x="2579" y="8292"/>
                    <a:pt x="2665" y="8091"/>
                    <a:pt x="2739" y="7886"/>
                  </a:cubicBezTo>
                  <a:cubicBezTo>
                    <a:pt x="2864" y="7540"/>
                    <a:pt x="2934" y="7172"/>
                    <a:pt x="2977" y="6804"/>
                  </a:cubicBezTo>
                  <a:cubicBezTo>
                    <a:pt x="3058" y="6058"/>
                    <a:pt x="2956" y="5298"/>
                    <a:pt x="2768" y="4572"/>
                  </a:cubicBezTo>
                  <a:cubicBezTo>
                    <a:pt x="2372" y="3026"/>
                    <a:pt x="1583" y="1628"/>
                    <a:pt x="808" y="252"/>
                  </a:cubicBezTo>
                  <a:cubicBezTo>
                    <a:pt x="750" y="153"/>
                    <a:pt x="696" y="77"/>
                    <a:pt x="587" y="28"/>
                  </a:cubicBezTo>
                  <a:cubicBezTo>
                    <a:pt x="537" y="9"/>
                    <a:pt x="484" y="0"/>
                    <a:pt x="43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1"/>
            <p:cNvSpPr/>
            <p:nvPr/>
          </p:nvSpPr>
          <p:spPr>
            <a:xfrm>
              <a:off x="5791900" y="3871525"/>
              <a:ext cx="22150" cy="32150"/>
            </a:xfrm>
            <a:custGeom>
              <a:avLst/>
              <a:gdLst/>
              <a:ahLst/>
              <a:cxnLst/>
              <a:rect l="l" t="t" r="r" b="b"/>
              <a:pathLst>
                <a:path w="886" h="1286" extrusionOk="0">
                  <a:moveTo>
                    <a:pt x="205" y="0"/>
                  </a:moveTo>
                  <a:cubicBezTo>
                    <a:pt x="169" y="0"/>
                    <a:pt x="133" y="10"/>
                    <a:pt x="101" y="29"/>
                  </a:cubicBezTo>
                  <a:lnTo>
                    <a:pt x="101" y="30"/>
                  </a:lnTo>
                  <a:cubicBezTo>
                    <a:pt x="57" y="58"/>
                    <a:pt x="24" y="102"/>
                    <a:pt x="12" y="154"/>
                  </a:cubicBezTo>
                  <a:cubicBezTo>
                    <a:pt x="1" y="207"/>
                    <a:pt x="10" y="263"/>
                    <a:pt x="37" y="310"/>
                  </a:cubicBezTo>
                  <a:cubicBezTo>
                    <a:pt x="187" y="608"/>
                    <a:pt x="350" y="894"/>
                    <a:pt x="500" y="1192"/>
                  </a:cubicBezTo>
                  <a:cubicBezTo>
                    <a:pt x="533" y="1255"/>
                    <a:pt x="604" y="1285"/>
                    <a:pt x="674" y="1285"/>
                  </a:cubicBezTo>
                  <a:cubicBezTo>
                    <a:pt x="713" y="1285"/>
                    <a:pt x="753" y="1275"/>
                    <a:pt x="785" y="1256"/>
                  </a:cubicBezTo>
                  <a:cubicBezTo>
                    <a:pt x="829" y="1226"/>
                    <a:pt x="862" y="1182"/>
                    <a:pt x="875" y="1131"/>
                  </a:cubicBezTo>
                  <a:cubicBezTo>
                    <a:pt x="886" y="1078"/>
                    <a:pt x="876" y="1021"/>
                    <a:pt x="849" y="974"/>
                  </a:cubicBezTo>
                  <a:cubicBezTo>
                    <a:pt x="698" y="677"/>
                    <a:pt x="536" y="389"/>
                    <a:pt x="386" y="93"/>
                  </a:cubicBezTo>
                  <a:cubicBezTo>
                    <a:pt x="353" y="30"/>
                    <a:pt x="283" y="0"/>
                    <a:pt x="214" y="0"/>
                  </a:cubicBezTo>
                  <a:cubicBezTo>
                    <a:pt x="211" y="0"/>
                    <a:pt x="208" y="0"/>
                    <a:pt x="20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1"/>
            <p:cNvSpPr/>
            <p:nvPr/>
          </p:nvSpPr>
          <p:spPr>
            <a:xfrm>
              <a:off x="5790650" y="3870725"/>
              <a:ext cx="25750" cy="39125"/>
            </a:xfrm>
            <a:custGeom>
              <a:avLst/>
              <a:gdLst/>
              <a:ahLst/>
              <a:cxnLst/>
              <a:rect l="l" t="t" r="r" b="b"/>
              <a:pathLst>
                <a:path w="1030" h="1565" extrusionOk="0">
                  <a:moveTo>
                    <a:pt x="544" y="1296"/>
                  </a:moveTo>
                  <a:lnTo>
                    <a:pt x="544" y="1296"/>
                  </a:lnTo>
                  <a:cubicBezTo>
                    <a:pt x="545" y="1299"/>
                    <a:pt x="546" y="1302"/>
                    <a:pt x="547" y="1305"/>
                  </a:cubicBezTo>
                  <a:lnTo>
                    <a:pt x="547" y="1305"/>
                  </a:lnTo>
                  <a:cubicBezTo>
                    <a:pt x="546" y="1302"/>
                    <a:pt x="545" y="1299"/>
                    <a:pt x="544" y="1296"/>
                  </a:cubicBezTo>
                  <a:close/>
                  <a:moveTo>
                    <a:pt x="216" y="0"/>
                  </a:moveTo>
                  <a:cubicBezTo>
                    <a:pt x="177" y="0"/>
                    <a:pt x="139" y="11"/>
                    <a:pt x="106" y="32"/>
                  </a:cubicBezTo>
                  <a:cubicBezTo>
                    <a:pt x="62" y="61"/>
                    <a:pt x="29" y="106"/>
                    <a:pt x="16" y="156"/>
                  </a:cubicBezTo>
                  <a:cubicBezTo>
                    <a:pt x="1" y="214"/>
                    <a:pt x="16" y="263"/>
                    <a:pt x="43" y="313"/>
                  </a:cubicBezTo>
                  <a:cubicBezTo>
                    <a:pt x="200" y="649"/>
                    <a:pt x="384" y="962"/>
                    <a:pt x="544" y="1296"/>
                  </a:cubicBezTo>
                  <a:cubicBezTo>
                    <a:pt x="544" y="1296"/>
                    <a:pt x="544" y="1296"/>
                    <a:pt x="544" y="1296"/>
                  </a:cubicBezTo>
                  <a:lnTo>
                    <a:pt x="544" y="1296"/>
                  </a:lnTo>
                  <a:lnTo>
                    <a:pt x="563" y="1335"/>
                  </a:lnTo>
                  <a:cubicBezTo>
                    <a:pt x="557" y="1325"/>
                    <a:pt x="551" y="1315"/>
                    <a:pt x="547" y="1305"/>
                  </a:cubicBezTo>
                  <a:lnTo>
                    <a:pt x="547" y="1305"/>
                  </a:lnTo>
                  <a:cubicBezTo>
                    <a:pt x="561" y="1341"/>
                    <a:pt x="577" y="1379"/>
                    <a:pt x="594" y="1418"/>
                  </a:cubicBezTo>
                  <a:cubicBezTo>
                    <a:pt x="610" y="1470"/>
                    <a:pt x="646" y="1514"/>
                    <a:pt x="694" y="1539"/>
                  </a:cubicBezTo>
                  <a:cubicBezTo>
                    <a:pt x="723" y="1556"/>
                    <a:pt x="757" y="1564"/>
                    <a:pt x="791" y="1564"/>
                  </a:cubicBezTo>
                  <a:cubicBezTo>
                    <a:pt x="810" y="1564"/>
                    <a:pt x="829" y="1561"/>
                    <a:pt x="848" y="1556"/>
                  </a:cubicBezTo>
                  <a:cubicBezTo>
                    <a:pt x="945" y="1526"/>
                    <a:pt x="1029" y="1406"/>
                    <a:pt x="984" y="1299"/>
                  </a:cubicBezTo>
                  <a:cubicBezTo>
                    <a:pt x="906" y="1108"/>
                    <a:pt x="815" y="920"/>
                    <a:pt x="716" y="734"/>
                  </a:cubicBezTo>
                  <a:cubicBezTo>
                    <a:pt x="607" y="521"/>
                    <a:pt x="489" y="313"/>
                    <a:pt x="388" y="95"/>
                  </a:cubicBezTo>
                  <a:cubicBezTo>
                    <a:pt x="367" y="51"/>
                    <a:pt x="311" y="20"/>
                    <a:pt x="262" y="6"/>
                  </a:cubicBezTo>
                  <a:cubicBezTo>
                    <a:pt x="247" y="2"/>
                    <a:pt x="231" y="0"/>
                    <a:pt x="21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1"/>
            <p:cNvSpPr/>
            <p:nvPr/>
          </p:nvSpPr>
          <p:spPr>
            <a:xfrm>
              <a:off x="5794925" y="3876875"/>
              <a:ext cx="30975" cy="60125"/>
            </a:xfrm>
            <a:custGeom>
              <a:avLst/>
              <a:gdLst/>
              <a:ahLst/>
              <a:cxnLst/>
              <a:rect l="l" t="t" r="r" b="b"/>
              <a:pathLst>
                <a:path w="1239" h="2405" extrusionOk="0">
                  <a:moveTo>
                    <a:pt x="215" y="1"/>
                  </a:moveTo>
                  <a:cubicBezTo>
                    <a:pt x="176" y="2"/>
                    <a:pt x="138" y="13"/>
                    <a:pt x="107" y="34"/>
                  </a:cubicBezTo>
                  <a:lnTo>
                    <a:pt x="105" y="34"/>
                  </a:lnTo>
                  <a:cubicBezTo>
                    <a:pt x="60" y="62"/>
                    <a:pt x="27" y="107"/>
                    <a:pt x="13" y="159"/>
                  </a:cubicBezTo>
                  <a:cubicBezTo>
                    <a:pt x="0" y="215"/>
                    <a:pt x="16" y="264"/>
                    <a:pt x="40" y="316"/>
                  </a:cubicBezTo>
                  <a:cubicBezTo>
                    <a:pt x="141" y="532"/>
                    <a:pt x="240" y="749"/>
                    <a:pt x="339" y="970"/>
                  </a:cubicBezTo>
                  <a:cubicBezTo>
                    <a:pt x="339" y="969"/>
                    <a:pt x="339" y="968"/>
                    <a:pt x="338" y="965"/>
                  </a:cubicBezTo>
                  <a:lnTo>
                    <a:pt x="338" y="965"/>
                  </a:lnTo>
                  <a:cubicBezTo>
                    <a:pt x="428" y="1167"/>
                    <a:pt x="514" y="1371"/>
                    <a:pt x="594" y="1576"/>
                  </a:cubicBezTo>
                  <a:cubicBezTo>
                    <a:pt x="680" y="1798"/>
                    <a:pt x="754" y="2028"/>
                    <a:pt x="818" y="2259"/>
                  </a:cubicBezTo>
                  <a:cubicBezTo>
                    <a:pt x="842" y="2349"/>
                    <a:pt x="928" y="2405"/>
                    <a:pt x="1016" y="2405"/>
                  </a:cubicBezTo>
                  <a:cubicBezTo>
                    <a:pt x="1036" y="2405"/>
                    <a:pt x="1055" y="2402"/>
                    <a:pt x="1075" y="2396"/>
                  </a:cubicBezTo>
                  <a:cubicBezTo>
                    <a:pt x="1179" y="2362"/>
                    <a:pt x="1239" y="2251"/>
                    <a:pt x="1211" y="2144"/>
                  </a:cubicBezTo>
                  <a:cubicBezTo>
                    <a:pt x="1104" y="1775"/>
                    <a:pt x="976" y="1413"/>
                    <a:pt x="826" y="1061"/>
                  </a:cubicBezTo>
                  <a:cubicBezTo>
                    <a:pt x="688" y="735"/>
                    <a:pt x="534" y="419"/>
                    <a:pt x="387" y="96"/>
                  </a:cubicBezTo>
                  <a:cubicBezTo>
                    <a:pt x="365" y="53"/>
                    <a:pt x="307" y="20"/>
                    <a:pt x="263" y="7"/>
                  </a:cubicBezTo>
                  <a:cubicBezTo>
                    <a:pt x="246" y="4"/>
                    <a:pt x="231" y="2"/>
                    <a:pt x="21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1"/>
            <p:cNvSpPr/>
            <p:nvPr/>
          </p:nvSpPr>
          <p:spPr>
            <a:xfrm>
              <a:off x="5806000" y="3898800"/>
              <a:ext cx="18100" cy="41950"/>
            </a:xfrm>
            <a:custGeom>
              <a:avLst/>
              <a:gdLst/>
              <a:ahLst/>
              <a:cxnLst/>
              <a:rect l="l" t="t" r="r" b="b"/>
              <a:pathLst>
                <a:path w="724" h="1678" extrusionOk="0">
                  <a:moveTo>
                    <a:pt x="237" y="1"/>
                  </a:moveTo>
                  <a:cubicBezTo>
                    <a:pt x="217" y="1"/>
                    <a:pt x="196" y="4"/>
                    <a:pt x="177" y="10"/>
                  </a:cubicBezTo>
                  <a:lnTo>
                    <a:pt x="177" y="12"/>
                  </a:lnTo>
                  <a:cubicBezTo>
                    <a:pt x="71" y="40"/>
                    <a:pt x="1" y="157"/>
                    <a:pt x="37" y="264"/>
                  </a:cubicBezTo>
                  <a:cubicBezTo>
                    <a:pt x="85" y="400"/>
                    <a:pt x="126" y="538"/>
                    <a:pt x="163" y="679"/>
                  </a:cubicBezTo>
                  <a:cubicBezTo>
                    <a:pt x="212" y="860"/>
                    <a:pt x="243" y="1045"/>
                    <a:pt x="276" y="1231"/>
                  </a:cubicBezTo>
                  <a:cubicBezTo>
                    <a:pt x="273" y="1219"/>
                    <a:pt x="270" y="1203"/>
                    <a:pt x="267" y="1192"/>
                  </a:cubicBezTo>
                  <a:lnTo>
                    <a:pt x="267" y="1192"/>
                  </a:lnTo>
                  <a:cubicBezTo>
                    <a:pt x="268" y="1200"/>
                    <a:pt x="268" y="1208"/>
                    <a:pt x="270" y="1216"/>
                  </a:cubicBezTo>
                  <a:cubicBezTo>
                    <a:pt x="275" y="1228"/>
                    <a:pt x="278" y="1239"/>
                    <a:pt x="279" y="1252"/>
                  </a:cubicBezTo>
                  <a:cubicBezTo>
                    <a:pt x="279" y="1263"/>
                    <a:pt x="281" y="1274"/>
                    <a:pt x="281" y="1285"/>
                  </a:cubicBezTo>
                  <a:cubicBezTo>
                    <a:pt x="290" y="1349"/>
                    <a:pt x="300" y="1414"/>
                    <a:pt x="307" y="1480"/>
                  </a:cubicBezTo>
                  <a:cubicBezTo>
                    <a:pt x="314" y="1533"/>
                    <a:pt x="328" y="1582"/>
                    <a:pt x="372" y="1623"/>
                  </a:cubicBezTo>
                  <a:cubicBezTo>
                    <a:pt x="409" y="1659"/>
                    <a:pt x="458" y="1678"/>
                    <a:pt x="510" y="1678"/>
                  </a:cubicBezTo>
                  <a:cubicBezTo>
                    <a:pt x="512" y="1678"/>
                    <a:pt x="514" y="1678"/>
                    <a:pt x="516" y="1678"/>
                  </a:cubicBezTo>
                  <a:cubicBezTo>
                    <a:pt x="570" y="1678"/>
                    <a:pt x="622" y="1654"/>
                    <a:pt x="660" y="1615"/>
                  </a:cubicBezTo>
                  <a:cubicBezTo>
                    <a:pt x="694" y="1579"/>
                    <a:pt x="724" y="1521"/>
                    <a:pt x="716" y="1469"/>
                  </a:cubicBezTo>
                  <a:cubicBezTo>
                    <a:pt x="688" y="1259"/>
                    <a:pt x="657" y="1053"/>
                    <a:pt x="617" y="843"/>
                  </a:cubicBezTo>
                  <a:cubicBezTo>
                    <a:pt x="570" y="608"/>
                    <a:pt x="508" y="375"/>
                    <a:pt x="430" y="148"/>
                  </a:cubicBezTo>
                  <a:cubicBezTo>
                    <a:pt x="404" y="62"/>
                    <a:pt x="326" y="2"/>
                    <a:pt x="23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41"/>
            <p:cNvSpPr/>
            <p:nvPr/>
          </p:nvSpPr>
          <p:spPr>
            <a:xfrm>
              <a:off x="5806400" y="3939700"/>
              <a:ext cx="25550" cy="43250"/>
            </a:xfrm>
            <a:custGeom>
              <a:avLst/>
              <a:gdLst/>
              <a:ahLst/>
              <a:cxnLst/>
              <a:rect l="l" t="t" r="r" b="b"/>
              <a:pathLst>
                <a:path w="1022" h="1730" extrusionOk="0">
                  <a:moveTo>
                    <a:pt x="824" y="0"/>
                  </a:moveTo>
                  <a:cubicBezTo>
                    <a:pt x="821" y="0"/>
                    <a:pt x="819" y="1"/>
                    <a:pt x="816" y="1"/>
                  </a:cubicBezTo>
                  <a:cubicBezTo>
                    <a:pt x="813" y="1"/>
                    <a:pt x="811" y="1"/>
                    <a:pt x="809" y="1"/>
                  </a:cubicBezTo>
                  <a:cubicBezTo>
                    <a:pt x="772" y="1"/>
                    <a:pt x="736" y="11"/>
                    <a:pt x="705" y="31"/>
                  </a:cubicBezTo>
                  <a:cubicBezTo>
                    <a:pt x="662" y="56"/>
                    <a:pt x="622" y="107"/>
                    <a:pt x="616" y="154"/>
                  </a:cubicBezTo>
                  <a:cubicBezTo>
                    <a:pt x="598" y="269"/>
                    <a:pt x="583" y="381"/>
                    <a:pt x="561" y="492"/>
                  </a:cubicBezTo>
                  <a:cubicBezTo>
                    <a:pt x="539" y="596"/>
                    <a:pt x="512" y="699"/>
                    <a:pt x="479" y="799"/>
                  </a:cubicBezTo>
                  <a:cubicBezTo>
                    <a:pt x="454" y="867"/>
                    <a:pt x="426" y="932"/>
                    <a:pt x="395" y="995"/>
                  </a:cubicBezTo>
                  <a:cubicBezTo>
                    <a:pt x="365" y="1051"/>
                    <a:pt x="332" y="1106"/>
                    <a:pt x="295" y="1159"/>
                  </a:cubicBezTo>
                  <a:cubicBezTo>
                    <a:pt x="257" y="1210"/>
                    <a:pt x="213" y="1258"/>
                    <a:pt x="166" y="1302"/>
                  </a:cubicBezTo>
                  <a:cubicBezTo>
                    <a:pt x="144" y="1318"/>
                    <a:pt x="125" y="1335"/>
                    <a:pt x="105" y="1352"/>
                  </a:cubicBezTo>
                  <a:cubicBezTo>
                    <a:pt x="60" y="1382"/>
                    <a:pt x="27" y="1426"/>
                    <a:pt x="13" y="1477"/>
                  </a:cubicBezTo>
                  <a:cubicBezTo>
                    <a:pt x="0" y="1530"/>
                    <a:pt x="8" y="1587"/>
                    <a:pt x="38" y="1634"/>
                  </a:cubicBezTo>
                  <a:cubicBezTo>
                    <a:pt x="66" y="1678"/>
                    <a:pt x="111" y="1711"/>
                    <a:pt x="161" y="1723"/>
                  </a:cubicBezTo>
                  <a:cubicBezTo>
                    <a:pt x="178" y="1727"/>
                    <a:pt x="196" y="1729"/>
                    <a:pt x="214" y="1729"/>
                  </a:cubicBezTo>
                  <a:cubicBezTo>
                    <a:pt x="252" y="1729"/>
                    <a:pt x="292" y="1719"/>
                    <a:pt x="321" y="1698"/>
                  </a:cubicBezTo>
                  <a:cubicBezTo>
                    <a:pt x="363" y="1662"/>
                    <a:pt x="407" y="1628"/>
                    <a:pt x="453" y="1592"/>
                  </a:cubicBezTo>
                  <a:cubicBezTo>
                    <a:pt x="507" y="1541"/>
                    <a:pt x="558" y="1485"/>
                    <a:pt x="603" y="1426"/>
                  </a:cubicBezTo>
                  <a:cubicBezTo>
                    <a:pt x="688" y="1324"/>
                    <a:pt x="745" y="1202"/>
                    <a:pt x="803" y="1084"/>
                  </a:cubicBezTo>
                  <a:cubicBezTo>
                    <a:pt x="861" y="962"/>
                    <a:pt x="896" y="832"/>
                    <a:pt x="932" y="704"/>
                  </a:cubicBezTo>
                  <a:cubicBezTo>
                    <a:pt x="972" y="558"/>
                    <a:pt x="991" y="405"/>
                    <a:pt x="1010" y="254"/>
                  </a:cubicBezTo>
                  <a:cubicBezTo>
                    <a:pt x="1021" y="197"/>
                    <a:pt x="1018" y="146"/>
                    <a:pt x="985" y="98"/>
                  </a:cubicBezTo>
                  <a:cubicBezTo>
                    <a:pt x="958" y="51"/>
                    <a:pt x="913" y="16"/>
                    <a:pt x="860" y="6"/>
                  </a:cubicBezTo>
                  <a:cubicBezTo>
                    <a:pt x="848" y="3"/>
                    <a:pt x="836" y="0"/>
                    <a:pt x="82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1"/>
            <p:cNvSpPr/>
            <p:nvPr/>
          </p:nvSpPr>
          <p:spPr>
            <a:xfrm>
              <a:off x="5809575" y="3947700"/>
              <a:ext cx="22200" cy="32500"/>
            </a:xfrm>
            <a:custGeom>
              <a:avLst/>
              <a:gdLst/>
              <a:ahLst/>
              <a:cxnLst/>
              <a:rect l="l" t="t" r="r" b="b"/>
              <a:pathLst>
                <a:path w="888" h="1300" extrusionOk="0">
                  <a:moveTo>
                    <a:pt x="675" y="0"/>
                  </a:moveTo>
                  <a:cubicBezTo>
                    <a:pt x="639" y="0"/>
                    <a:pt x="603" y="11"/>
                    <a:pt x="571" y="32"/>
                  </a:cubicBezTo>
                  <a:cubicBezTo>
                    <a:pt x="532" y="57"/>
                    <a:pt x="489" y="108"/>
                    <a:pt x="482" y="158"/>
                  </a:cubicBezTo>
                  <a:cubicBezTo>
                    <a:pt x="476" y="226"/>
                    <a:pt x="467" y="296"/>
                    <a:pt x="454" y="367"/>
                  </a:cubicBezTo>
                  <a:cubicBezTo>
                    <a:pt x="438" y="461"/>
                    <a:pt x="413" y="553"/>
                    <a:pt x="380" y="642"/>
                  </a:cubicBezTo>
                  <a:cubicBezTo>
                    <a:pt x="359" y="688"/>
                    <a:pt x="335" y="731"/>
                    <a:pt x="307" y="772"/>
                  </a:cubicBezTo>
                  <a:cubicBezTo>
                    <a:pt x="280" y="808"/>
                    <a:pt x="249" y="839"/>
                    <a:pt x="216" y="868"/>
                  </a:cubicBezTo>
                  <a:cubicBezTo>
                    <a:pt x="216" y="868"/>
                    <a:pt x="216" y="868"/>
                    <a:pt x="216" y="868"/>
                  </a:cubicBezTo>
                  <a:lnTo>
                    <a:pt x="216" y="868"/>
                  </a:lnTo>
                  <a:cubicBezTo>
                    <a:pt x="204" y="880"/>
                    <a:pt x="191" y="890"/>
                    <a:pt x="177" y="899"/>
                  </a:cubicBezTo>
                  <a:cubicBezTo>
                    <a:pt x="189" y="888"/>
                    <a:pt x="202" y="877"/>
                    <a:pt x="216" y="868"/>
                  </a:cubicBezTo>
                  <a:lnTo>
                    <a:pt x="216" y="868"/>
                  </a:lnTo>
                  <a:cubicBezTo>
                    <a:pt x="185" y="886"/>
                    <a:pt x="157" y="902"/>
                    <a:pt x="125" y="921"/>
                  </a:cubicBezTo>
                  <a:cubicBezTo>
                    <a:pt x="28" y="980"/>
                    <a:pt x="0" y="1107"/>
                    <a:pt x="61" y="1203"/>
                  </a:cubicBezTo>
                  <a:cubicBezTo>
                    <a:pt x="100" y="1265"/>
                    <a:pt x="167" y="1300"/>
                    <a:pt x="236" y="1300"/>
                  </a:cubicBezTo>
                  <a:cubicBezTo>
                    <a:pt x="272" y="1300"/>
                    <a:pt x="308" y="1290"/>
                    <a:pt x="341" y="1270"/>
                  </a:cubicBezTo>
                  <a:cubicBezTo>
                    <a:pt x="371" y="1250"/>
                    <a:pt x="402" y="1231"/>
                    <a:pt x="434" y="1212"/>
                  </a:cubicBezTo>
                  <a:cubicBezTo>
                    <a:pt x="473" y="1181"/>
                    <a:pt x="515" y="1148"/>
                    <a:pt x="553" y="1113"/>
                  </a:cubicBezTo>
                  <a:cubicBezTo>
                    <a:pt x="614" y="1062"/>
                    <a:pt x="661" y="972"/>
                    <a:pt x="703" y="908"/>
                  </a:cubicBezTo>
                  <a:cubicBezTo>
                    <a:pt x="748" y="839"/>
                    <a:pt x="777" y="747"/>
                    <a:pt x="802" y="670"/>
                  </a:cubicBezTo>
                  <a:cubicBezTo>
                    <a:pt x="850" y="536"/>
                    <a:pt x="866" y="392"/>
                    <a:pt x="878" y="254"/>
                  </a:cubicBezTo>
                  <a:cubicBezTo>
                    <a:pt x="885" y="197"/>
                    <a:pt x="888" y="149"/>
                    <a:pt x="856" y="97"/>
                  </a:cubicBezTo>
                  <a:cubicBezTo>
                    <a:pt x="828" y="52"/>
                    <a:pt x="781" y="19"/>
                    <a:pt x="728" y="8"/>
                  </a:cubicBezTo>
                  <a:cubicBezTo>
                    <a:pt x="711" y="3"/>
                    <a:pt x="694" y="0"/>
                    <a:pt x="67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1"/>
            <p:cNvSpPr/>
            <p:nvPr/>
          </p:nvSpPr>
          <p:spPr>
            <a:xfrm>
              <a:off x="5809575" y="3950900"/>
              <a:ext cx="20725" cy="32975"/>
            </a:xfrm>
            <a:custGeom>
              <a:avLst/>
              <a:gdLst/>
              <a:ahLst/>
              <a:cxnLst/>
              <a:rect l="l" t="t" r="r" b="b"/>
              <a:pathLst>
                <a:path w="829" h="1319" extrusionOk="0">
                  <a:moveTo>
                    <a:pt x="618" y="1"/>
                  </a:moveTo>
                  <a:cubicBezTo>
                    <a:pt x="581" y="1"/>
                    <a:pt x="546" y="13"/>
                    <a:pt x="517" y="32"/>
                  </a:cubicBezTo>
                  <a:lnTo>
                    <a:pt x="518" y="33"/>
                  </a:lnTo>
                  <a:cubicBezTo>
                    <a:pt x="476" y="59"/>
                    <a:pt x="431" y="110"/>
                    <a:pt x="429" y="160"/>
                  </a:cubicBezTo>
                  <a:cubicBezTo>
                    <a:pt x="420" y="245"/>
                    <a:pt x="406" y="328"/>
                    <a:pt x="387" y="409"/>
                  </a:cubicBezTo>
                  <a:cubicBezTo>
                    <a:pt x="371" y="477"/>
                    <a:pt x="351" y="542"/>
                    <a:pt x="327" y="605"/>
                  </a:cubicBezTo>
                  <a:cubicBezTo>
                    <a:pt x="327" y="605"/>
                    <a:pt x="327" y="605"/>
                    <a:pt x="327" y="603"/>
                  </a:cubicBezTo>
                  <a:cubicBezTo>
                    <a:pt x="299" y="669"/>
                    <a:pt x="268" y="732"/>
                    <a:pt x="229" y="793"/>
                  </a:cubicBezTo>
                  <a:cubicBezTo>
                    <a:pt x="185" y="859"/>
                    <a:pt x="133" y="920"/>
                    <a:pt x="75" y="974"/>
                  </a:cubicBezTo>
                  <a:cubicBezTo>
                    <a:pt x="0" y="1057"/>
                    <a:pt x="5" y="1186"/>
                    <a:pt x="86" y="1263"/>
                  </a:cubicBezTo>
                  <a:cubicBezTo>
                    <a:pt x="126" y="1300"/>
                    <a:pt x="176" y="1318"/>
                    <a:pt x="226" y="1318"/>
                  </a:cubicBezTo>
                  <a:cubicBezTo>
                    <a:pt x="280" y="1318"/>
                    <a:pt x="333" y="1297"/>
                    <a:pt x="373" y="1256"/>
                  </a:cubicBezTo>
                  <a:cubicBezTo>
                    <a:pt x="435" y="1197"/>
                    <a:pt x="490" y="1131"/>
                    <a:pt x="539" y="1061"/>
                  </a:cubicBezTo>
                  <a:cubicBezTo>
                    <a:pt x="540" y="1057"/>
                    <a:pt x="542" y="1056"/>
                    <a:pt x="543" y="1054"/>
                  </a:cubicBezTo>
                  <a:cubicBezTo>
                    <a:pt x="567" y="1018"/>
                    <a:pt x="589" y="981"/>
                    <a:pt x="612" y="945"/>
                  </a:cubicBezTo>
                  <a:cubicBezTo>
                    <a:pt x="639" y="896"/>
                    <a:pt x="662" y="846"/>
                    <a:pt x="686" y="796"/>
                  </a:cubicBezTo>
                  <a:cubicBezTo>
                    <a:pt x="769" y="625"/>
                    <a:pt x="802" y="441"/>
                    <a:pt x="824" y="256"/>
                  </a:cubicBezTo>
                  <a:cubicBezTo>
                    <a:pt x="828" y="198"/>
                    <a:pt x="828" y="151"/>
                    <a:pt x="797" y="99"/>
                  </a:cubicBezTo>
                  <a:cubicBezTo>
                    <a:pt x="769" y="54"/>
                    <a:pt x="725" y="23"/>
                    <a:pt x="673" y="10"/>
                  </a:cubicBezTo>
                  <a:cubicBezTo>
                    <a:pt x="656" y="4"/>
                    <a:pt x="637" y="1"/>
                    <a:pt x="61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1"/>
            <p:cNvSpPr/>
            <p:nvPr/>
          </p:nvSpPr>
          <p:spPr>
            <a:xfrm>
              <a:off x="5817700" y="3966050"/>
              <a:ext cx="25" cy="75"/>
            </a:xfrm>
            <a:custGeom>
              <a:avLst/>
              <a:gdLst/>
              <a:ahLst/>
              <a:cxnLst/>
              <a:rect l="l" t="t" r="r" b="b"/>
              <a:pathLst>
                <a:path w="1" h="3" extrusionOk="0">
                  <a:moveTo>
                    <a:pt x="1" y="2"/>
                  </a:moveTo>
                  <a:cubicBezTo>
                    <a:pt x="1" y="1"/>
                    <a:pt x="1" y="1"/>
                    <a:pt x="1" y="1"/>
                  </a:cubicBezTo>
                  <a:lnTo>
                    <a:pt x="1" y="2"/>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1"/>
            <p:cNvSpPr/>
            <p:nvPr/>
          </p:nvSpPr>
          <p:spPr>
            <a:xfrm>
              <a:off x="5810700" y="3922950"/>
              <a:ext cx="21875" cy="61475"/>
            </a:xfrm>
            <a:custGeom>
              <a:avLst/>
              <a:gdLst/>
              <a:ahLst/>
              <a:cxnLst/>
              <a:rect l="l" t="t" r="r" b="b"/>
              <a:pathLst>
                <a:path w="875" h="2459" extrusionOk="0">
                  <a:moveTo>
                    <a:pt x="479" y="2204"/>
                  </a:moveTo>
                  <a:cubicBezTo>
                    <a:pt x="479" y="2205"/>
                    <a:pt x="478" y="2205"/>
                    <a:pt x="478" y="2206"/>
                  </a:cubicBezTo>
                  <a:lnTo>
                    <a:pt x="478" y="2206"/>
                  </a:lnTo>
                  <a:cubicBezTo>
                    <a:pt x="478" y="2205"/>
                    <a:pt x="479" y="2205"/>
                    <a:pt x="479" y="2204"/>
                  </a:cubicBezTo>
                  <a:close/>
                  <a:moveTo>
                    <a:pt x="469" y="2219"/>
                  </a:moveTo>
                  <a:lnTo>
                    <a:pt x="469" y="2219"/>
                  </a:lnTo>
                  <a:cubicBezTo>
                    <a:pt x="468" y="2221"/>
                    <a:pt x="467" y="2222"/>
                    <a:pt x="465" y="2224"/>
                  </a:cubicBezTo>
                  <a:lnTo>
                    <a:pt x="465" y="2224"/>
                  </a:lnTo>
                  <a:cubicBezTo>
                    <a:pt x="465" y="2223"/>
                    <a:pt x="467" y="2221"/>
                    <a:pt x="469" y="2219"/>
                  </a:cubicBezTo>
                  <a:close/>
                  <a:moveTo>
                    <a:pt x="605" y="1"/>
                  </a:moveTo>
                  <a:cubicBezTo>
                    <a:pt x="584" y="1"/>
                    <a:pt x="566" y="4"/>
                    <a:pt x="547" y="10"/>
                  </a:cubicBezTo>
                  <a:lnTo>
                    <a:pt x="547" y="12"/>
                  </a:lnTo>
                  <a:cubicBezTo>
                    <a:pt x="494" y="26"/>
                    <a:pt x="450" y="62"/>
                    <a:pt x="425" y="109"/>
                  </a:cubicBezTo>
                  <a:cubicBezTo>
                    <a:pt x="403" y="157"/>
                    <a:pt x="397" y="211"/>
                    <a:pt x="409" y="262"/>
                  </a:cubicBezTo>
                  <a:cubicBezTo>
                    <a:pt x="415" y="293"/>
                    <a:pt x="418" y="330"/>
                    <a:pt x="425" y="361"/>
                  </a:cubicBezTo>
                  <a:cubicBezTo>
                    <a:pt x="444" y="491"/>
                    <a:pt x="458" y="621"/>
                    <a:pt x="464" y="751"/>
                  </a:cubicBezTo>
                  <a:cubicBezTo>
                    <a:pt x="473" y="882"/>
                    <a:pt x="461" y="1017"/>
                    <a:pt x="451" y="1147"/>
                  </a:cubicBezTo>
                  <a:cubicBezTo>
                    <a:pt x="440" y="1217"/>
                    <a:pt x="425" y="1288"/>
                    <a:pt x="412" y="1358"/>
                  </a:cubicBezTo>
                  <a:cubicBezTo>
                    <a:pt x="392" y="1443"/>
                    <a:pt x="367" y="1527"/>
                    <a:pt x="337" y="1610"/>
                  </a:cubicBezTo>
                  <a:lnTo>
                    <a:pt x="357" y="1562"/>
                  </a:lnTo>
                  <a:lnTo>
                    <a:pt x="357" y="1562"/>
                  </a:lnTo>
                  <a:cubicBezTo>
                    <a:pt x="326" y="1645"/>
                    <a:pt x="290" y="1729"/>
                    <a:pt x="252" y="1807"/>
                  </a:cubicBezTo>
                  <a:cubicBezTo>
                    <a:pt x="210" y="1878"/>
                    <a:pt x="173" y="1948"/>
                    <a:pt x="124" y="2016"/>
                  </a:cubicBezTo>
                  <a:cubicBezTo>
                    <a:pt x="102" y="2047"/>
                    <a:pt x="76" y="2083"/>
                    <a:pt x="54" y="2114"/>
                  </a:cubicBezTo>
                  <a:cubicBezTo>
                    <a:pt x="22" y="2158"/>
                    <a:pt x="0" y="2200"/>
                    <a:pt x="0" y="2258"/>
                  </a:cubicBezTo>
                  <a:cubicBezTo>
                    <a:pt x="2" y="2313"/>
                    <a:pt x="27" y="2366"/>
                    <a:pt x="66" y="2404"/>
                  </a:cubicBezTo>
                  <a:cubicBezTo>
                    <a:pt x="105" y="2440"/>
                    <a:pt x="157" y="2459"/>
                    <a:pt x="210" y="2459"/>
                  </a:cubicBezTo>
                  <a:cubicBezTo>
                    <a:pt x="234" y="2457"/>
                    <a:pt x="257" y="2454"/>
                    <a:pt x="281" y="2446"/>
                  </a:cubicBezTo>
                  <a:cubicBezTo>
                    <a:pt x="293" y="2434"/>
                    <a:pt x="303" y="2421"/>
                    <a:pt x="315" y="2404"/>
                  </a:cubicBezTo>
                  <a:cubicBezTo>
                    <a:pt x="351" y="2366"/>
                    <a:pt x="387" y="2326"/>
                    <a:pt x="420" y="2285"/>
                  </a:cubicBezTo>
                  <a:cubicBezTo>
                    <a:pt x="429" y="2273"/>
                    <a:pt x="440" y="2258"/>
                    <a:pt x="450" y="2246"/>
                  </a:cubicBezTo>
                  <a:cubicBezTo>
                    <a:pt x="453" y="2243"/>
                    <a:pt x="454" y="2238"/>
                    <a:pt x="458" y="2235"/>
                  </a:cubicBezTo>
                  <a:cubicBezTo>
                    <a:pt x="460" y="2231"/>
                    <a:pt x="463" y="2228"/>
                    <a:pt x="465" y="2224"/>
                  </a:cubicBezTo>
                  <a:lnTo>
                    <a:pt x="465" y="2224"/>
                  </a:lnTo>
                  <a:cubicBezTo>
                    <a:pt x="465" y="2224"/>
                    <a:pt x="465" y="2224"/>
                    <a:pt x="465" y="2224"/>
                  </a:cubicBezTo>
                  <a:cubicBezTo>
                    <a:pt x="467" y="2222"/>
                    <a:pt x="469" y="2219"/>
                    <a:pt x="470" y="2218"/>
                  </a:cubicBezTo>
                  <a:lnTo>
                    <a:pt x="470" y="2218"/>
                  </a:lnTo>
                  <a:cubicBezTo>
                    <a:pt x="470" y="2218"/>
                    <a:pt x="469" y="2219"/>
                    <a:pt x="469" y="2219"/>
                  </a:cubicBezTo>
                  <a:lnTo>
                    <a:pt x="469" y="2219"/>
                  </a:lnTo>
                  <a:cubicBezTo>
                    <a:pt x="470" y="2218"/>
                    <a:pt x="471" y="2216"/>
                    <a:pt x="472" y="2215"/>
                  </a:cubicBezTo>
                  <a:lnTo>
                    <a:pt x="472" y="2215"/>
                  </a:lnTo>
                  <a:cubicBezTo>
                    <a:pt x="471" y="2216"/>
                    <a:pt x="471" y="2217"/>
                    <a:pt x="470" y="2218"/>
                  </a:cubicBezTo>
                  <a:cubicBezTo>
                    <a:pt x="473" y="2214"/>
                    <a:pt x="475" y="2210"/>
                    <a:pt x="478" y="2206"/>
                  </a:cubicBezTo>
                  <a:lnTo>
                    <a:pt x="478" y="2206"/>
                  </a:lnTo>
                  <a:cubicBezTo>
                    <a:pt x="477" y="2207"/>
                    <a:pt x="476" y="2209"/>
                    <a:pt x="475" y="2210"/>
                  </a:cubicBezTo>
                  <a:lnTo>
                    <a:pt x="475" y="2210"/>
                  </a:lnTo>
                  <a:cubicBezTo>
                    <a:pt x="477" y="2207"/>
                    <a:pt x="479" y="2204"/>
                    <a:pt x="481" y="2200"/>
                  </a:cubicBezTo>
                  <a:lnTo>
                    <a:pt x="481" y="2200"/>
                  </a:lnTo>
                  <a:cubicBezTo>
                    <a:pt x="481" y="2202"/>
                    <a:pt x="480" y="2203"/>
                    <a:pt x="479" y="2204"/>
                  </a:cubicBezTo>
                  <a:lnTo>
                    <a:pt x="479" y="2204"/>
                  </a:lnTo>
                  <a:cubicBezTo>
                    <a:pt x="535" y="2118"/>
                    <a:pt x="589" y="2033"/>
                    <a:pt x="639" y="1944"/>
                  </a:cubicBezTo>
                  <a:cubicBezTo>
                    <a:pt x="649" y="1923"/>
                    <a:pt x="658" y="1901"/>
                    <a:pt x="667" y="1881"/>
                  </a:cubicBezTo>
                  <a:cubicBezTo>
                    <a:pt x="750" y="1706"/>
                    <a:pt x="797" y="1513"/>
                    <a:pt x="833" y="1325"/>
                  </a:cubicBezTo>
                  <a:cubicBezTo>
                    <a:pt x="869" y="1137"/>
                    <a:pt x="874" y="935"/>
                    <a:pt x="873" y="744"/>
                  </a:cubicBezTo>
                  <a:cubicBezTo>
                    <a:pt x="873" y="542"/>
                    <a:pt x="836" y="342"/>
                    <a:pt x="802" y="146"/>
                  </a:cubicBezTo>
                  <a:cubicBezTo>
                    <a:pt x="793" y="96"/>
                    <a:pt x="744" y="49"/>
                    <a:pt x="703" y="27"/>
                  </a:cubicBezTo>
                  <a:cubicBezTo>
                    <a:pt x="674" y="10"/>
                    <a:pt x="639" y="1"/>
                    <a:pt x="60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1"/>
            <p:cNvSpPr/>
            <p:nvPr/>
          </p:nvSpPr>
          <p:spPr>
            <a:xfrm>
              <a:off x="5796025" y="3865525"/>
              <a:ext cx="30150" cy="45050"/>
            </a:xfrm>
            <a:custGeom>
              <a:avLst/>
              <a:gdLst/>
              <a:ahLst/>
              <a:cxnLst/>
              <a:rect l="l" t="t" r="r" b="b"/>
              <a:pathLst>
                <a:path w="1206" h="1802" extrusionOk="0">
                  <a:moveTo>
                    <a:pt x="233" y="1"/>
                  </a:moveTo>
                  <a:cubicBezTo>
                    <a:pt x="198" y="1"/>
                    <a:pt x="163" y="12"/>
                    <a:pt x="133" y="32"/>
                  </a:cubicBezTo>
                  <a:lnTo>
                    <a:pt x="135" y="32"/>
                  </a:lnTo>
                  <a:cubicBezTo>
                    <a:pt x="46" y="87"/>
                    <a:pt x="0" y="225"/>
                    <a:pt x="68" y="312"/>
                  </a:cubicBezTo>
                  <a:cubicBezTo>
                    <a:pt x="149" y="417"/>
                    <a:pt x="226" y="525"/>
                    <a:pt x="295" y="640"/>
                  </a:cubicBezTo>
                  <a:cubicBezTo>
                    <a:pt x="368" y="751"/>
                    <a:pt x="425" y="868"/>
                    <a:pt x="486" y="984"/>
                  </a:cubicBezTo>
                  <a:cubicBezTo>
                    <a:pt x="608" y="1221"/>
                    <a:pt x="710" y="1465"/>
                    <a:pt x="821" y="1706"/>
                  </a:cubicBezTo>
                  <a:cubicBezTo>
                    <a:pt x="841" y="1750"/>
                    <a:pt x="899" y="1786"/>
                    <a:pt x="946" y="1795"/>
                  </a:cubicBezTo>
                  <a:cubicBezTo>
                    <a:pt x="962" y="1799"/>
                    <a:pt x="979" y="1802"/>
                    <a:pt x="995" y="1802"/>
                  </a:cubicBezTo>
                  <a:cubicBezTo>
                    <a:pt x="1032" y="1802"/>
                    <a:pt x="1070" y="1790"/>
                    <a:pt x="1103" y="1769"/>
                  </a:cubicBezTo>
                  <a:cubicBezTo>
                    <a:pt x="1146" y="1740"/>
                    <a:pt x="1179" y="1696"/>
                    <a:pt x="1192" y="1645"/>
                  </a:cubicBezTo>
                  <a:cubicBezTo>
                    <a:pt x="1206" y="1587"/>
                    <a:pt x="1192" y="1541"/>
                    <a:pt x="1165" y="1488"/>
                  </a:cubicBezTo>
                  <a:cubicBezTo>
                    <a:pt x="1057" y="1249"/>
                    <a:pt x="949" y="1006"/>
                    <a:pt x="833" y="770"/>
                  </a:cubicBezTo>
                  <a:cubicBezTo>
                    <a:pt x="716" y="532"/>
                    <a:pt x="575" y="306"/>
                    <a:pt x="415" y="96"/>
                  </a:cubicBezTo>
                  <a:cubicBezTo>
                    <a:pt x="381" y="51"/>
                    <a:pt x="345" y="20"/>
                    <a:pt x="292" y="7"/>
                  </a:cubicBezTo>
                  <a:cubicBezTo>
                    <a:pt x="274" y="2"/>
                    <a:pt x="257" y="1"/>
                    <a:pt x="240" y="1"/>
                  </a:cubicBezTo>
                  <a:cubicBezTo>
                    <a:pt x="237" y="1"/>
                    <a:pt x="235" y="1"/>
                    <a:pt x="23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1"/>
            <p:cNvSpPr/>
            <p:nvPr/>
          </p:nvSpPr>
          <p:spPr>
            <a:xfrm>
              <a:off x="5799200" y="3868075"/>
              <a:ext cx="27800" cy="41375"/>
            </a:xfrm>
            <a:custGeom>
              <a:avLst/>
              <a:gdLst/>
              <a:ahLst/>
              <a:cxnLst/>
              <a:rect l="l" t="t" r="r" b="b"/>
              <a:pathLst>
                <a:path w="1112" h="1655" extrusionOk="0">
                  <a:moveTo>
                    <a:pt x="232" y="1"/>
                  </a:moveTo>
                  <a:cubicBezTo>
                    <a:pt x="196" y="1"/>
                    <a:pt x="160" y="12"/>
                    <a:pt x="128" y="30"/>
                  </a:cubicBezTo>
                  <a:cubicBezTo>
                    <a:pt x="36" y="87"/>
                    <a:pt x="0" y="221"/>
                    <a:pt x="61" y="311"/>
                  </a:cubicBezTo>
                  <a:cubicBezTo>
                    <a:pt x="141" y="428"/>
                    <a:pt x="218" y="547"/>
                    <a:pt x="291" y="668"/>
                  </a:cubicBezTo>
                  <a:cubicBezTo>
                    <a:pt x="375" y="814"/>
                    <a:pt x="450" y="966"/>
                    <a:pt x="520" y="1121"/>
                  </a:cubicBezTo>
                  <a:lnTo>
                    <a:pt x="520" y="1121"/>
                  </a:lnTo>
                  <a:cubicBezTo>
                    <a:pt x="520" y="1120"/>
                    <a:pt x="519" y="1119"/>
                    <a:pt x="518" y="1119"/>
                  </a:cubicBezTo>
                  <a:lnTo>
                    <a:pt x="518" y="1119"/>
                  </a:lnTo>
                  <a:cubicBezTo>
                    <a:pt x="576" y="1247"/>
                    <a:pt x="630" y="1377"/>
                    <a:pt x="681" y="1508"/>
                  </a:cubicBezTo>
                  <a:cubicBezTo>
                    <a:pt x="698" y="1560"/>
                    <a:pt x="733" y="1602"/>
                    <a:pt x="780" y="1629"/>
                  </a:cubicBezTo>
                  <a:cubicBezTo>
                    <a:pt x="809" y="1646"/>
                    <a:pt x="842" y="1654"/>
                    <a:pt x="875" y="1654"/>
                  </a:cubicBezTo>
                  <a:cubicBezTo>
                    <a:pt x="895" y="1654"/>
                    <a:pt x="914" y="1651"/>
                    <a:pt x="933" y="1645"/>
                  </a:cubicBezTo>
                  <a:cubicBezTo>
                    <a:pt x="1035" y="1616"/>
                    <a:pt x="1112" y="1496"/>
                    <a:pt x="1071" y="1391"/>
                  </a:cubicBezTo>
                  <a:cubicBezTo>
                    <a:pt x="996" y="1198"/>
                    <a:pt x="918" y="1010"/>
                    <a:pt x="830" y="826"/>
                  </a:cubicBezTo>
                  <a:cubicBezTo>
                    <a:pt x="711" y="571"/>
                    <a:pt x="570" y="326"/>
                    <a:pt x="409" y="95"/>
                  </a:cubicBezTo>
                  <a:cubicBezTo>
                    <a:pt x="368" y="37"/>
                    <a:pt x="302" y="1"/>
                    <a:pt x="23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1"/>
            <p:cNvSpPr/>
            <p:nvPr/>
          </p:nvSpPr>
          <p:spPr>
            <a:xfrm>
              <a:off x="5799650" y="3870575"/>
              <a:ext cx="31150" cy="61375"/>
            </a:xfrm>
            <a:custGeom>
              <a:avLst/>
              <a:gdLst/>
              <a:ahLst/>
              <a:cxnLst/>
              <a:rect l="l" t="t" r="r" b="b"/>
              <a:pathLst>
                <a:path w="1246" h="2455" extrusionOk="0">
                  <a:moveTo>
                    <a:pt x="233" y="1"/>
                  </a:moveTo>
                  <a:cubicBezTo>
                    <a:pt x="197" y="1"/>
                    <a:pt x="161" y="10"/>
                    <a:pt x="128" y="31"/>
                  </a:cubicBezTo>
                  <a:lnTo>
                    <a:pt x="128" y="29"/>
                  </a:lnTo>
                  <a:cubicBezTo>
                    <a:pt x="38" y="87"/>
                    <a:pt x="1" y="222"/>
                    <a:pt x="64" y="311"/>
                  </a:cubicBezTo>
                  <a:cubicBezTo>
                    <a:pt x="143" y="425"/>
                    <a:pt x="217" y="544"/>
                    <a:pt x="291" y="663"/>
                  </a:cubicBezTo>
                  <a:cubicBezTo>
                    <a:pt x="384" y="821"/>
                    <a:pt x="469" y="986"/>
                    <a:pt x="544" y="1153"/>
                  </a:cubicBezTo>
                  <a:cubicBezTo>
                    <a:pt x="538" y="1144"/>
                    <a:pt x="532" y="1131"/>
                    <a:pt x="527" y="1120"/>
                  </a:cubicBezTo>
                  <a:lnTo>
                    <a:pt x="527" y="1120"/>
                  </a:lnTo>
                  <a:cubicBezTo>
                    <a:pt x="594" y="1285"/>
                    <a:pt x="654" y="1452"/>
                    <a:pt x="707" y="1623"/>
                  </a:cubicBezTo>
                  <a:cubicBezTo>
                    <a:pt x="757" y="1803"/>
                    <a:pt x="796" y="1985"/>
                    <a:pt x="821" y="2169"/>
                  </a:cubicBezTo>
                  <a:cubicBezTo>
                    <a:pt x="824" y="2197"/>
                    <a:pt x="828" y="2226"/>
                    <a:pt x="831" y="2254"/>
                  </a:cubicBezTo>
                  <a:cubicBezTo>
                    <a:pt x="834" y="2309"/>
                    <a:pt x="857" y="2360"/>
                    <a:pt x="895" y="2399"/>
                  </a:cubicBezTo>
                  <a:cubicBezTo>
                    <a:pt x="936" y="2434"/>
                    <a:pt x="986" y="2454"/>
                    <a:pt x="1039" y="2454"/>
                  </a:cubicBezTo>
                  <a:cubicBezTo>
                    <a:pt x="1094" y="2453"/>
                    <a:pt x="1147" y="2428"/>
                    <a:pt x="1186" y="2387"/>
                  </a:cubicBezTo>
                  <a:cubicBezTo>
                    <a:pt x="1217" y="2352"/>
                    <a:pt x="1246" y="2295"/>
                    <a:pt x="1239" y="2243"/>
                  </a:cubicBezTo>
                  <a:cubicBezTo>
                    <a:pt x="1221" y="2086"/>
                    <a:pt x="1196" y="1934"/>
                    <a:pt x="1166" y="1778"/>
                  </a:cubicBezTo>
                  <a:cubicBezTo>
                    <a:pt x="1122" y="1551"/>
                    <a:pt x="1045" y="1330"/>
                    <a:pt x="965" y="1116"/>
                  </a:cubicBezTo>
                  <a:cubicBezTo>
                    <a:pt x="828" y="752"/>
                    <a:pt x="630" y="414"/>
                    <a:pt x="410" y="95"/>
                  </a:cubicBezTo>
                  <a:cubicBezTo>
                    <a:pt x="369" y="37"/>
                    <a:pt x="303" y="2"/>
                    <a:pt x="23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1"/>
            <p:cNvSpPr/>
            <p:nvPr/>
          </p:nvSpPr>
          <p:spPr>
            <a:xfrm>
              <a:off x="5818650" y="3907950"/>
              <a:ext cx="13825" cy="49275"/>
            </a:xfrm>
            <a:custGeom>
              <a:avLst/>
              <a:gdLst/>
              <a:ahLst/>
              <a:cxnLst/>
              <a:rect l="l" t="t" r="r" b="b"/>
              <a:pathLst>
                <a:path w="553" h="1971" extrusionOk="0">
                  <a:moveTo>
                    <a:pt x="235" y="1"/>
                  </a:moveTo>
                  <a:cubicBezTo>
                    <a:pt x="215" y="1"/>
                    <a:pt x="194" y="4"/>
                    <a:pt x="174" y="10"/>
                  </a:cubicBezTo>
                  <a:lnTo>
                    <a:pt x="172" y="10"/>
                  </a:lnTo>
                  <a:cubicBezTo>
                    <a:pt x="71" y="42"/>
                    <a:pt x="0" y="161"/>
                    <a:pt x="36" y="264"/>
                  </a:cubicBezTo>
                  <a:cubicBezTo>
                    <a:pt x="72" y="349"/>
                    <a:pt x="99" y="436"/>
                    <a:pt x="118" y="526"/>
                  </a:cubicBezTo>
                  <a:cubicBezTo>
                    <a:pt x="130" y="605"/>
                    <a:pt x="138" y="685"/>
                    <a:pt x="143" y="767"/>
                  </a:cubicBezTo>
                  <a:cubicBezTo>
                    <a:pt x="144" y="862"/>
                    <a:pt x="144" y="958"/>
                    <a:pt x="138" y="1055"/>
                  </a:cubicBezTo>
                  <a:cubicBezTo>
                    <a:pt x="129" y="1293"/>
                    <a:pt x="94" y="1532"/>
                    <a:pt x="71" y="1769"/>
                  </a:cubicBezTo>
                  <a:cubicBezTo>
                    <a:pt x="66" y="1820"/>
                    <a:pt x="100" y="1881"/>
                    <a:pt x="135" y="1913"/>
                  </a:cubicBezTo>
                  <a:cubicBezTo>
                    <a:pt x="174" y="1950"/>
                    <a:pt x="226" y="1971"/>
                    <a:pt x="279" y="1971"/>
                  </a:cubicBezTo>
                  <a:cubicBezTo>
                    <a:pt x="334" y="1968"/>
                    <a:pt x="385" y="1944"/>
                    <a:pt x="423" y="1903"/>
                  </a:cubicBezTo>
                  <a:cubicBezTo>
                    <a:pt x="462" y="1863"/>
                    <a:pt x="475" y="1817"/>
                    <a:pt x="481" y="1759"/>
                  </a:cubicBezTo>
                  <a:cubicBezTo>
                    <a:pt x="506" y="1474"/>
                    <a:pt x="540" y="1193"/>
                    <a:pt x="551" y="901"/>
                  </a:cubicBezTo>
                  <a:cubicBezTo>
                    <a:pt x="553" y="759"/>
                    <a:pt x="544" y="616"/>
                    <a:pt x="518" y="477"/>
                  </a:cubicBezTo>
                  <a:cubicBezTo>
                    <a:pt x="500" y="364"/>
                    <a:pt x="470" y="253"/>
                    <a:pt x="428" y="147"/>
                  </a:cubicBezTo>
                  <a:cubicBezTo>
                    <a:pt x="402" y="58"/>
                    <a:pt x="322" y="1"/>
                    <a:pt x="23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1"/>
            <p:cNvSpPr/>
            <p:nvPr/>
          </p:nvSpPr>
          <p:spPr>
            <a:xfrm>
              <a:off x="5818400" y="3913875"/>
              <a:ext cx="14450" cy="49875"/>
            </a:xfrm>
            <a:custGeom>
              <a:avLst/>
              <a:gdLst/>
              <a:ahLst/>
              <a:cxnLst/>
              <a:rect l="l" t="t" r="r" b="b"/>
              <a:pathLst>
                <a:path w="578" h="1995" extrusionOk="0">
                  <a:moveTo>
                    <a:pt x="118" y="489"/>
                  </a:moveTo>
                  <a:cubicBezTo>
                    <a:pt x="121" y="500"/>
                    <a:pt x="123" y="511"/>
                    <a:pt x="125" y="522"/>
                  </a:cubicBezTo>
                  <a:lnTo>
                    <a:pt x="125" y="522"/>
                  </a:lnTo>
                  <a:cubicBezTo>
                    <a:pt x="123" y="511"/>
                    <a:pt x="120" y="500"/>
                    <a:pt x="118" y="489"/>
                  </a:cubicBezTo>
                  <a:close/>
                  <a:moveTo>
                    <a:pt x="250" y="0"/>
                  </a:moveTo>
                  <a:cubicBezTo>
                    <a:pt x="229" y="0"/>
                    <a:pt x="209" y="4"/>
                    <a:pt x="190" y="10"/>
                  </a:cubicBezTo>
                  <a:lnTo>
                    <a:pt x="189" y="11"/>
                  </a:lnTo>
                  <a:cubicBezTo>
                    <a:pt x="81" y="41"/>
                    <a:pt x="20" y="155"/>
                    <a:pt x="53" y="262"/>
                  </a:cubicBezTo>
                  <a:cubicBezTo>
                    <a:pt x="83" y="352"/>
                    <a:pt x="108" y="444"/>
                    <a:pt x="128" y="537"/>
                  </a:cubicBezTo>
                  <a:lnTo>
                    <a:pt x="128" y="537"/>
                  </a:lnTo>
                  <a:cubicBezTo>
                    <a:pt x="143" y="618"/>
                    <a:pt x="152" y="699"/>
                    <a:pt x="154" y="780"/>
                  </a:cubicBezTo>
                  <a:cubicBezTo>
                    <a:pt x="167" y="924"/>
                    <a:pt x="154" y="1073"/>
                    <a:pt x="142" y="1219"/>
                  </a:cubicBezTo>
                  <a:cubicBezTo>
                    <a:pt x="142" y="1201"/>
                    <a:pt x="145" y="1183"/>
                    <a:pt x="145" y="1167"/>
                  </a:cubicBezTo>
                  <a:lnTo>
                    <a:pt x="145" y="1167"/>
                  </a:lnTo>
                  <a:cubicBezTo>
                    <a:pt x="118" y="1359"/>
                    <a:pt x="81" y="1550"/>
                    <a:pt x="29" y="1738"/>
                  </a:cubicBezTo>
                  <a:cubicBezTo>
                    <a:pt x="1" y="1848"/>
                    <a:pt x="67" y="1962"/>
                    <a:pt x="178" y="1989"/>
                  </a:cubicBezTo>
                  <a:cubicBezTo>
                    <a:pt x="194" y="1993"/>
                    <a:pt x="210" y="1995"/>
                    <a:pt x="225" y="1995"/>
                  </a:cubicBezTo>
                  <a:cubicBezTo>
                    <a:pt x="319" y="1995"/>
                    <a:pt x="405" y="1929"/>
                    <a:pt x="425" y="1834"/>
                  </a:cubicBezTo>
                  <a:cubicBezTo>
                    <a:pt x="464" y="1693"/>
                    <a:pt x="496" y="1554"/>
                    <a:pt x="525" y="1410"/>
                  </a:cubicBezTo>
                  <a:cubicBezTo>
                    <a:pt x="544" y="1295"/>
                    <a:pt x="554" y="1176"/>
                    <a:pt x="565" y="1065"/>
                  </a:cubicBezTo>
                  <a:cubicBezTo>
                    <a:pt x="577" y="918"/>
                    <a:pt x="565" y="771"/>
                    <a:pt x="554" y="624"/>
                  </a:cubicBezTo>
                  <a:cubicBezTo>
                    <a:pt x="538" y="461"/>
                    <a:pt x="492" y="301"/>
                    <a:pt x="442" y="148"/>
                  </a:cubicBezTo>
                  <a:cubicBezTo>
                    <a:pt x="419" y="62"/>
                    <a:pt x="341" y="2"/>
                    <a:pt x="25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1"/>
            <p:cNvSpPr/>
            <p:nvPr/>
          </p:nvSpPr>
          <p:spPr>
            <a:xfrm>
              <a:off x="5819550" y="3918425"/>
              <a:ext cx="15000" cy="47650"/>
            </a:xfrm>
            <a:custGeom>
              <a:avLst/>
              <a:gdLst/>
              <a:ahLst/>
              <a:cxnLst/>
              <a:rect l="l" t="t" r="r" b="b"/>
              <a:pathLst>
                <a:path w="600" h="1906" extrusionOk="0">
                  <a:moveTo>
                    <a:pt x="293" y="0"/>
                  </a:moveTo>
                  <a:cubicBezTo>
                    <a:pt x="274" y="0"/>
                    <a:pt x="257" y="2"/>
                    <a:pt x="238" y="6"/>
                  </a:cubicBezTo>
                  <a:lnTo>
                    <a:pt x="240" y="8"/>
                  </a:lnTo>
                  <a:cubicBezTo>
                    <a:pt x="129" y="42"/>
                    <a:pt x="77" y="155"/>
                    <a:pt x="102" y="263"/>
                  </a:cubicBezTo>
                  <a:cubicBezTo>
                    <a:pt x="126" y="352"/>
                    <a:pt x="144" y="442"/>
                    <a:pt x="157" y="531"/>
                  </a:cubicBezTo>
                  <a:cubicBezTo>
                    <a:pt x="154" y="512"/>
                    <a:pt x="151" y="496"/>
                    <a:pt x="147" y="476"/>
                  </a:cubicBezTo>
                  <a:lnTo>
                    <a:pt x="147" y="476"/>
                  </a:lnTo>
                  <a:cubicBezTo>
                    <a:pt x="160" y="567"/>
                    <a:pt x="166" y="659"/>
                    <a:pt x="169" y="750"/>
                  </a:cubicBezTo>
                  <a:cubicBezTo>
                    <a:pt x="172" y="875"/>
                    <a:pt x="166" y="1001"/>
                    <a:pt x="149" y="1124"/>
                  </a:cubicBezTo>
                  <a:cubicBezTo>
                    <a:pt x="121" y="1303"/>
                    <a:pt x="82" y="1478"/>
                    <a:pt x="32" y="1652"/>
                  </a:cubicBezTo>
                  <a:cubicBezTo>
                    <a:pt x="0" y="1760"/>
                    <a:pt x="77" y="1874"/>
                    <a:pt x="182" y="1901"/>
                  </a:cubicBezTo>
                  <a:cubicBezTo>
                    <a:pt x="197" y="1904"/>
                    <a:pt x="211" y="1906"/>
                    <a:pt x="226" y="1906"/>
                  </a:cubicBezTo>
                  <a:cubicBezTo>
                    <a:pt x="318" y="1906"/>
                    <a:pt x="403" y="1844"/>
                    <a:pt x="428" y="1751"/>
                  </a:cubicBezTo>
                  <a:cubicBezTo>
                    <a:pt x="467" y="1616"/>
                    <a:pt x="498" y="1486"/>
                    <a:pt x="526" y="1348"/>
                  </a:cubicBezTo>
                  <a:cubicBezTo>
                    <a:pt x="550" y="1243"/>
                    <a:pt x="556" y="1131"/>
                    <a:pt x="569" y="1018"/>
                  </a:cubicBezTo>
                  <a:cubicBezTo>
                    <a:pt x="600" y="725"/>
                    <a:pt x="561" y="432"/>
                    <a:pt x="492" y="144"/>
                  </a:cubicBezTo>
                  <a:cubicBezTo>
                    <a:pt x="470" y="55"/>
                    <a:pt x="381" y="0"/>
                    <a:pt x="293"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1"/>
            <p:cNvSpPr/>
            <p:nvPr/>
          </p:nvSpPr>
          <p:spPr>
            <a:xfrm>
              <a:off x="5817850" y="3918600"/>
              <a:ext cx="15800" cy="54225"/>
            </a:xfrm>
            <a:custGeom>
              <a:avLst/>
              <a:gdLst/>
              <a:ahLst/>
              <a:cxnLst/>
              <a:rect l="l" t="t" r="r" b="b"/>
              <a:pathLst>
                <a:path w="632" h="2169" extrusionOk="0">
                  <a:moveTo>
                    <a:pt x="338" y="1"/>
                  </a:moveTo>
                  <a:cubicBezTo>
                    <a:pt x="319" y="1"/>
                    <a:pt x="300" y="4"/>
                    <a:pt x="283" y="7"/>
                  </a:cubicBezTo>
                  <a:cubicBezTo>
                    <a:pt x="172" y="43"/>
                    <a:pt x="123" y="154"/>
                    <a:pt x="145" y="262"/>
                  </a:cubicBezTo>
                  <a:cubicBezTo>
                    <a:pt x="168" y="350"/>
                    <a:pt x="187" y="438"/>
                    <a:pt x="200" y="529"/>
                  </a:cubicBezTo>
                  <a:cubicBezTo>
                    <a:pt x="197" y="508"/>
                    <a:pt x="194" y="493"/>
                    <a:pt x="190" y="474"/>
                  </a:cubicBezTo>
                  <a:lnTo>
                    <a:pt x="190" y="474"/>
                  </a:lnTo>
                  <a:cubicBezTo>
                    <a:pt x="203" y="565"/>
                    <a:pt x="212" y="657"/>
                    <a:pt x="215" y="749"/>
                  </a:cubicBezTo>
                  <a:cubicBezTo>
                    <a:pt x="226" y="882"/>
                    <a:pt x="215" y="1012"/>
                    <a:pt x="206" y="1147"/>
                  </a:cubicBezTo>
                  <a:cubicBezTo>
                    <a:pt x="209" y="1136"/>
                    <a:pt x="211" y="1125"/>
                    <a:pt x="212" y="1116"/>
                  </a:cubicBezTo>
                  <a:lnTo>
                    <a:pt x="212" y="1116"/>
                  </a:lnTo>
                  <a:cubicBezTo>
                    <a:pt x="204" y="1208"/>
                    <a:pt x="190" y="1302"/>
                    <a:pt x="172" y="1393"/>
                  </a:cubicBezTo>
                  <a:cubicBezTo>
                    <a:pt x="147" y="1521"/>
                    <a:pt x="114" y="1646"/>
                    <a:pt x="73" y="1770"/>
                  </a:cubicBezTo>
                  <a:cubicBezTo>
                    <a:pt x="60" y="1805"/>
                    <a:pt x="46" y="1837"/>
                    <a:pt x="34" y="1869"/>
                  </a:cubicBezTo>
                  <a:cubicBezTo>
                    <a:pt x="13" y="1920"/>
                    <a:pt x="1" y="1966"/>
                    <a:pt x="17" y="2022"/>
                  </a:cubicBezTo>
                  <a:cubicBezTo>
                    <a:pt x="32" y="2075"/>
                    <a:pt x="68" y="2119"/>
                    <a:pt x="117" y="2144"/>
                  </a:cubicBezTo>
                  <a:cubicBezTo>
                    <a:pt x="146" y="2161"/>
                    <a:pt x="179" y="2169"/>
                    <a:pt x="212" y="2169"/>
                  </a:cubicBezTo>
                  <a:cubicBezTo>
                    <a:pt x="233" y="2169"/>
                    <a:pt x="253" y="2166"/>
                    <a:pt x="273" y="2160"/>
                  </a:cubicBezTo>
                  <a:cubicBezTo>
                    <a:pt x="305" y="2151"/>
                    <a:pt x="333" y="2133"/>
                    <a:pt x="358" y="2111"/>
                  </a:cubicBezTo>
                  <a:cubicBezTo>
                    <a:pt x="377" y="2080"/>
                    <a:pt x="394" y="2049"/>
                    <a:pt x="411" y="2018"/>
                  </a:cubicBezTo>
                  <a:lnTo>
                    <a:pt x="461" y="1889"/>
                  </a:lnTo>
                  <a:cubicBezTo>
                    <a:pt x="494" y="1803"/>
                    <a:pt x="519" y="1715"/>
                    <a:pt x="538" y="1626"/>
                  </a:cubicBezTo>
                  <a:cubicBezTo>
                    <a:pt x="579" y="1474"/>
                    <a:pt x="605" y="1318"/>
                    <a:pt x="616" y="1161"/>
                  </a:cubicBezTo>
                  <a:cubicBezTo>
                    <a:pt x="632" y="975"/>
                    <a:pt x="632" y="787"/>
                    <a:pt x="616" y="602"/>
                  </a:cubicBezTo>
                  <a:cubicBezTo>
                    <a:pt x="607" y="449"/>
                    <a:pt x="572" y="295"/>
                    <a:pt x="538" y="145"/>
                  </a:cubicBezTo>
                  <a:cubicBezTo>
                    <a:pt x="519" y="56"/>
                    <a:pt x="427" y="1"/>
                    <a:pt x="33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1"/>
            <p:cNvSpPr/>
            <p:nvPr/>
          </p:nvSpPr>
          <p:spPr>
            <a:xfrm>
              <a:off x="5823000" y="3947300"/>
              <a:ext cx="25" cy="25"/>
            </a:xfrm>
            <a:custGeom>
              <a:avLst/>
              <a:gdLst/>
              <a:ahLst/>
              <a:cxnLst/>
              <a:rect l="l" t="t" r="r" b="b"/>
              <a:pathLst>
                <a:path w="1" h="1" extrusionOk="0">
                  <a:moveTo>
                    <a:pt x="0" y="1"/>
                  </a:move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1"/>
            <p:cNvSpPr/>
            <p:nvPr/>
          </p:nvSpPr>
          <p:spPr>
            <a:xfrm>
              <a:off x="5812375" y="3939900"/>
              <a:ext cx="18550" cy="40775"/>
            </a:xfrm>
            <a:custGeom>
              <a:avLst/>
              <a:gdLst/>
              <a:ahLst/>
              <a:cxnLst/>
              <a:rect l="l" t="t" r="r" b="b"/>
              <a:pathLst>
                <a:path w="742" h="1631" extrusionOk="0">
                  <a:moveTo>
                    <a:pt x="522" y="1"/>
                  </a:moveTo>
                  <a:lnTo>
                    <a:pt x="519" y="2"/>
                  </a:lnTo>
                  <a:cubicBezTo>
                    <a:pt x="414" y="5"/>
                    <a:pt x="308" y="98"/>
                    <a:pt x="317" y="210"/>
                  </a:cubicBezTo>
                  <a:cubicBezTo>
                    <a:pt x="325" y="253"/>
                    <a:pt x="328" y="295"/>
                    <a:pt x="331" y="337"/>
                  </a:cubicBezTo>
                  <a:cubicBezTo>
                    <a:pt x="335" y="410"/>
                    <a:pt x="333" y="483"/>
                    <a:pt x="328" y="555"/>
                  </a:cubicBezTo>
                  <a:lnTo>
                    <a:pt x="328" y="555"/>
                  </a:lnTo>
                  <a:cubicBezTo>
                    <a:pt x="329" y="551"/>
                    <a:pt x="330" y="547"/>
                    <a:pt x="331" y="542"/>
                  </a:cubicBezTo>
                  <a:lnTo>
                    <a:pt x="331" y="542"/>
                  </a:lnTo>
                  <a:cubicBezTo>
                    <a:pt x="330" y="552"/>
                    <a:pt x="328" y="562"/>
                    <a:pt x="327" y="572"/>
                  </a:cubicBezTo>
                  <a:lnTo>
                    <a:pt x="327" y="572"/>
                  </a:lnTo>
                  <a:cubicBezTo>
                    <a:pt x="327" y="566"/>
                    <a:pt x="328" y="561"/>
                    <a:pt x="328" y="555"/>
                  </a:cubicBezTo>
                  <a:lnTo>
                    <a:pt x="328" y="555"/>
                  </a:lnTo>
                  <a:cubicBezTo>
                    <a:pt x="327" y="562"/>
                    <a:pt x="326" y="569"/>
                    <a:pt x="326" y="575"/>
                  </a:cubicBezTo>
                  <a:cubicBezTo>
                    <a:pt x="327" y="574"/>
                    <a:pt x="327" y="573"/>
                    <a:pt x="327" y="572"/>
                  </a:cubicBezTo>
                  <a:lnTo>
                    <a:pt x="327" y="572"/>
                  </a:lnTo>
                  <a:cubicBezTo>
                    <a:pt x="326" y="580"/>
                    <a:pt x="326" y="588"/>
                    <a:pt x="325" y="596"/>
                  </a:cubicBezTo>
                  <a:cubicBezTo>
                    <a:pt x="315" y="664"/>
                    <a:pt x="303" y="732"/>
                    <a:pt x="286" y="801"/>
                  </a:cubicBezTo>
                  <a:cubicBezTo>
                    <a:pt x="264" y="885"/>
                    <a:pt x="237" y="968"/>
                    <a:pt x="203" y="1050"/>
                  </a:cubicBezTo>
                  <a:cubicBezTo>
                    <a:pt x="209" y="1034"/>
                    <a:pt x="215" y="1018"/>
                    <a:pt x="222" y="998"/>
                  </a:cubicBezTo>
                  <a:lnTo>
                    <a:pt x="222" y="998"/>
                  </a:lnTo>
                  <a:cubicBezTo>
                    <a:pt x="206" y="1040"/>
                    <a:pt x="187" y="1078"/>
                    <a:pt x="167" y="1115"/>
                  </a:cubicBezTo>
                  <a:cubicBezTo>
                    <a:pt x="129" y="1192"/>
                    <a:pt x="84" y="1264"/>
                    <a:pt x="30" y="1330"/>
                  </a:cubicBezTo>
                  <a:cubicBezTo>
                    <a:pt x="1" y="1371"/>
                    <a:pt x="1" y="1441"/>
                    <a:pt x="15" y="1486"/>
                  </a:cubicBezTo>
                  <a:cubicBezTo>
                    <a:pt x="42" y="1574"/>
                    <a:pt x="123" y="1631"/>
                    <a:pt x="211" y="1631"/>
                  </a:cubicBezTo>
                  <a:cubicBezTo>
                    <a:pt x="230" y="1631"/>
                    <a:pt x="249" y="1628"/>
                    <a:pt x="268" y="1623"/>
                  </a:cubicBezTo>
                  <a:cubicBezTo>
                    <a:pt x="326" y="1607"/>
                    <a:pt x="358" y="1571"/>
                    <a:pt x="391" y="1524"/>
                  </a:cubicBezTo>
                  <a:cubicBezTo>
                    <a:pt x="416" y="1490"/>
                    <a:pt x="438" y="1457"/>
                    <a:pt x="464" y="1421"/>
                  </a:cubicBezTo>
                  <a:cubicBezTo>
                    <a:pt x="510" y="1349"/>
                    <a:pt x="549" y="1270"/>
                    <a:pt x="582" y="1191"/>
                  </a:cubicBezTo>
                  <a:cubicBezTo>
                    <a:pt x="625" y="1098"/>
                    <a:pt x="652" y="996"/>
                    <a:pt x="680" y="895"/>
                  </a:cubicBezTo>
                  <a:cubicBezTo>
                    <a:pt x="708" y="793"/>
                    <a:pt x="726" y="690"/>
                    <a:pt x="730" y="585"/>
                  </a:cubicBezTo>
                  <a:cubicBezTo>
                    <a:pt x="735" y="544"/>
                    <a:pt x="738" y="499"/>
                    <a:pt x="738" y="455"/>
                  </a:cubicBezTo>
                  <a:cubicBezTo>
                    <a:pt x="741" y="369"/>
                    <a:pt x="737" y="282"/>
                    <a:pt x="726" y="198"/>
                  </a:cubicBezTo>
                  <a:cubicBezTo>
                    <a:pt x="715" y="91"/>
                    <a:pt x="638" y="1"/>
                    <a:pt x="52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1"/>
            <p:cNvSpPr/>
            <p:nvPr/>
          </p:nvSpPr>
          <p:spPr>
            <a:xfrm>
              <a:off x="5809800" y="3959825"/>
              <a:ext cx="17900" cy="22875"/>
            </a:xfrm>
            <a:custGeom>
              <a:avLst/>
              <a:gdLst/>
              <a:ahLst/>
              <a:cxnLst/>
              <a:rect l="l" t="t" r="r" b="b"/>
              <a:pathLst>
                <a:path w="716" h="915" extrusionOk="0">
                  <a:moveTo>
                    <a:pt x="490" y="1"/>
                  </a:moveTo>
                  <a:cubicBezTo>
                    <a:pt x="404" y="1"/>
                    <a:pt x="326" y="55"/>
                    <a:pt x="298" y="137"/>
                  </a:cubicBezTo>
                  <a:lnTo>
                    <a:pt x="296" y="137"/>
                  </a:lnTo>
                  <a:cubicBezTo>
                    <a:pt x="288" y="171"/>
                    <a:pt x="274" y="207"/>
                    <a:pt x="262" y="245"/>
                  </a:cubicBezTo>
                  <a:cubicBezTo>
                    <a:pt x="240" y="303"/>
                    <a:pt x="215" y="359"/>
                    <a:pt x="187" y="414"/>
                  </a:cubicBezTo>
                  <a:cubicBezTo>
                    <a:pt x="188" y="411"/>
                    <a:pt x="190" y="406"/>
                    <a:pt x="191" y="401"/>
                  </a:cubicBezTo>
                  <a:lnTo>
                    <a:pt x="191" y="401"/>
                  </a:lnTo>
                  <a:cubicBezTo>
                    <a:pt x="155" y="469"/>
                    <a:pt x="113" y="533"/>
                    <a:pt x="65" y="592"/>
                  </a:cubicBezTo>
                  <a:cubicBezTo>
                    <a:pt x="0" y="682"/>
                    <a:pt x="25" y="813"/>
                    <a:pt x="115" y="877"/>
                  </a:cubicBezTo>
                  <a:cubicBezTo>
                    <a:pt x="151" y="902"/>
                    <a:pt x="192" y="914"/>
                    <a:pt x="233" y="914"/>
                  </a:cubicBezTo>
                  <a:cubicBezTo>
                    <a:pt x="297" y="914"/>
                    <a:pt x="359" y="885"/>
                    <a:pt x="400" y="830"/>
                  </a:cubicBezTo>
                  <a:cubicBezTo>
                    <a:pt x="458" y="755"/>
                    <a:pt x="509" y="674"/>
                    <a:pt x="553" y="591"/>
                  </a:cubicBezTo>
                  <a:cubicBezTo>
                    <a:pt x="569" y="555"/>
                    <a:pt x="588" y="524"/>
                    <a:pt x="603" y="489"/>
                  </a:cubicBezTo>
                  <a:cubicBezTo>
                    <a:pt x="635" y="419"/>
                    <a:pt x="661" y="347"/>
                    <a:pt x="685" y="275"/>
                  </a:cubicBezTo>
                  <a:cubicBezTo>
                    <a:pt x="716" y="170"/>
                    <a:pt x="667" y="51"/>
                    <a:pt x="559" y="13"/>
                  </a:cubicBezTo>
                  <a:cubicBezTo>
                    <a:pt x="537" y="5"/>
                    <a:pt x="516" y="1"/>
                    <a:pt x="494" y="1"/>
                  </a:cubicBezTo>
                  <a:cubicBezTo>
                    <a:pt x="492" y="1"/>
                    <a:pt x="491" y="1"/>
                    <a:pt x="49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1"/>
            <p:cNvSpPr/>
            <p:nvPr/>
          </p:nvSpPr>
          <p:spPr>
            <a:xfrm>
              <a:off x="5810550" y="3962400"/>
              <a:ext cx="16925" cy="21075"/>
            </a:xfrm>
            <a:custGeom>
              <a:avLst/>
              <a:gdLst/>
              <a:ahLst/>
              <a:cxnLst/>
              <a:rect l="l" t="t" r="r" b="b"/>
              <a:pathLst>
                <a:path w="677" h="843" extrusionOk="0">
                  <a:moveTo>
                    <a:pt x="482" y="630"/>
                  </a:moveTo>
                  <a:cubicBezTo>
                    <a:pt x="479" y="635"/>
                    <a:pt x="476" y="641"/>
                    <a:pt x="471" y="646"/>
                  </a:cubicBezTo>
                  <a:cubicBezTo>
                    <a:pt x="475" y="640"/>
                    <a:pt x="479" y="635"/>
                    <a:pt x="482" y="630"/>
                  </a:cubicBezTo>
                  <a:close/>
                  <a:moveTo>
                    <a:pt x="456" y="1"/>
                  </a:moveTo>
                  <a:cubicBezTo>
                    <a:pt x="373" y="1"/>
                    <a:pt x="287" y="49"/>
                    <a:pt x="260" y="132"/>
                  </a:cubicBezTo>
                  <a:lnTo>
                    <a:pt x="262" y="132"/>
                  </a:lnTo>
                  <a:cubicBezTo>
                    <a:pt x="246" y="211"/>
                    <a:pt x="219" y="287"/>
                    <a:pt x="185" y="359"/>
                  </a:cubicBezTo>
                  <a:cubicBezTo>
                    <a:pt x="154" y="416"/>
                    <a:pt x="114" y="471"/>
                    <a:pt x="71" y="519"/>
                  </a:cubicBezTo>
                  <a:cubicBezTo>
                    <a:pt x="0" y="608"/>
                    <a:pt x="31" y="743"/>
                    <a:pt x="118" y="803"/>
                  </a:cubicBezTo>
                  <a:cubicBezTo>
                    <a:pt x="153" y="829"/>
                    <a:pt x="196" y="842"/>
                    <a:pt x="239" y="842"/>
                  </a:cubicBezTo>
                  <a:cubicBezTo>
                    <a:pt x="273" y="842"/>
                    <a:pt x="307" y="834"/>
                    <a:pt x="338" y="817"/>
                  </a:cubicBezTo>
                  <a:cubicBezTo>
                    <a:pt x="367" y="782"/>
                    <a:pt x="393" y="751"/>
                    <a:pt x="420" y="718"/>
                  </a:cubicBezTo>
                  <a:cubicBezTo>
                    <a:pt x="432" y="702"/>
                    <a:pt x="445" y="687"/>
                    <a:pt x="456" y="668"/>
                  </a:cubicBezTo>
                  <a:cubicBezTo>
                    <a:pt x="459" y="662"/>
                    <a:pt x="464" y="657"/>
                    <a:pt x="468" y="652"/>
                  </a:cubicBezTo>
                  <a:lnTo>
                    <a:pt x="468" y="652"/>
                  </a:lnTo>
                  <a:cubicBezTo>
                    <a:pt x="467" y="654"/>
                    <a:pt x="466" y="655"/>
                    <a:pt x="465" y="657"/>
                  </a:cubicBezTo>
                  <a:lnTo>
                    <a:pt x="489" y="624"/>
                  </a:lnTo>
                  <a:lnTo>
                    <a:pt x="489" y="624"/>
                  </a:lnTo>
                  <a:cubicBezTo>
                    <a:pt x="486" y="626"/>
                    <a:pt x="484" y="629"/>
                    <a:pt x="482" y="630"/>
                  </a:cubicBezTo>
                  <a:cubicBezTo>
                    <a:pt x="515" y="580"/>
                    <a:pt x="547" y="530"/>
                    <a:pt x="578" y="478"/>
                  </a:cubicBezTo>
                  <a:cubicBezTo>
                    <a:pt x="606" y="411"/>
                    <a:pt x="628" y="344"/>
                    <a:pt x="648" y="273"/>
                  </a:cubicBezTo>
                  <a:cubicBezTo>
                    <a:pt x="677" y="165"/>
                    <a:pt x="636" y="49"/>
                    <a:pt x="523" y="10"/>
                  </a:cubicBezTo>
                  <a:cubicBezTo>
                    <a:pt x="501" y="4"/>
                    <a:pt x="479" y="1"/>
                    <a:pt x="45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1"/>
            <p:cNvSpPr/>
            <p:nvPr/>
          </p:nvSpPr>
          <p:spPr>
            <a:xfrm>
              <a:off x="5811325" y="3962575"/>
              <a:ext cx="16475" cy="19875"/>
            </a:xfrm>
            <a:custGeom>
              <a:avLst/>
              <a:gdLst/>
              <a:ahLst/>
              <a:cxnLst/>
              <a:rect l="l" t="t" r="r" b="b"/>
              <a:pathLst>
                <a:path w="659" h="795" extrusionOk="0">
                  <a:moveTo>
                    <a:pt x="440" y="0"/>
                  </a:moveTo>
                  <a:cubicBezTo>
                    <a:pt x="356" y="0"/>
                    <a:pt x="268" y="49"/>
                    <a:pt x="243" y="132"/>
                  </a:cubicBezTo>
                  <a:lnTo>
                    <a:pt x="243" y="133"/>
                  </a:lnTo>
                  <a:cubicBezTo>
                    <a:pt x="229" y="194"/>
                    <a:pt x="209" y="255"/>
                    <a:pt x="182" y="315"/>
                  </a:cubicBezTo>
                  <a:cubicBezTo>
                    <a:pt x="152" y="371"/>
                    <a:pt x="115" y="426"/>
                    <a:pt x="71" y="473"/>
                  </a:cubicBezTo>
                  <a:cubicBezTo>
                    <a:pt x="0" y="564"/>
                    <a:pt x="32" y="698"/>
                    <a:pt x="118" y="758"/>
                  </a:cubicBezTo>
                  <a:cubicBezTo>
                    <a:pt x="154" y="782"/>
                    <a:pt x="195" y="794"/>
                    <a:pt x="237" y="794"/>
                  </a:cubicBezTo>
                  <a:cubicBezTo>
                    <a:pt x="275" y="794"/>
                    <a:pt x="314" y="784"/>
                    <a:pt x="348" y="763"/>
                  </a:cubicBezTo>
                  <a:cubicBezTo>
                    <a:pt x="359" y="747"/>
                    <a:pt x="372" y="733"/>
                    <a:pt x="384" y="717"/>
                  </a:cubicBezTo>
                  <a:cubicBezTo>
                    <a:pt x="398" y="700"/>
                    <a:pt x="412" y="680"/>
                    <a:pt x="425" y="661"/>
                  </a:cubicBezTo>
                  <a:cubicBezTo>
                    <a:pt x="428" y="655"/>
                    <a:pt x="433" y="650"/>
                    <a:pt x="437" y="645"/>
                  </a:cubicBezTo>
                  <a:lnTo>
                    <a:pt x="437" y="645"/>
                  </a:lnTo>
                  <a:cubicBezTo>
                    <a:pt x="436" y="647"/>
                    <a:pt x="435" y="648"/>
                    <a:pt x="434" y="650"/>
                  </a:cubicBezTo>
                  <a:lnTo>
                    <a:pt x="458" y="617"/>
                  </a:lnTo>
                  <a:lnTo>
                    <a:pt x="458" y="617"/>
                  </a:lnTo>
                  <a:cubicBezTo>
                    <a:pt x="455" y="619"/>
                    <a:pt x="453" y="622"/>
                    <a:pt x="451" y="623"/>
                  </a:cubicBezTo>
                  <a:cubicBezTo>
                    <a:pt x="495" y="556"/>
                    <a:pt x="539" y="487"/>
                    <a:pt x="580" y="417"/>
                  </a:cubicBezTo>
                  <a:cubicBezTo>
                    <a:pt x="599" y="370"/>
                    <a:pt x="613" y="323"/>
                    <a:pt x="627" y="273"/>
                  </a:cubicBezTo>
                  <a:cubicBezTo>
                    <a:pt x="658" y="163"/>
                    <a:pt x="614" y="49"/>
                    <a:pt x="505" y="11"/>
                  </a:cubicBezTo>
                  <a:cubicBezTo>
                    <a:pt x="484" y="3"/>
                    <a:pt x="462" y="0"/>
                    <a:pt x="44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1"/>
            <p:cNvSpPr/>
            <p:nvPr/>
          </p:nvSpPr>
          <p:spPr>
            <a:xfrm>
              <a:off x="5812500" y="3961400"/>
              <a:ext cx="15750" cy="20250"/>
            </a:xfrm>
            <a:custGeom>
              <a:avLst/>
              <a:gdLst/>
              <a:ahLst/>
              <a:cxnLst/>
              <a:rect l="l" t="t" r="r" b="b"/>
              <a:pathLst>
                <a:path w="630" h="810" extrusionOk="0">
                  <a:moveTo>
                    <a:pt x="425" y="0"/>
                  </a:moveTo>
                  <a:cubicBezTo>
                    <a:pt x="340" y="0"/>
                    <a:pt x="251" y="50"/>
                    <a:pt x="229" y="135"/>
                  </a:cubicBezTo>
                  <a:cubicBezTo>
                    <a:pt x="210" y="205"/>
                    <a:pt x="187" y="274"/>
                    <a:pt x="159" y="342"/>
                  </a:cubicBezTo>
                  <a:cubicBezTo>
                    <a:pt x="130" y="393"/>
                    <a:pt x="99" y="442"/>
                    <a:pt x="66" y="489"/>
                  </a:cubicBezTo>
                  <a:cubicBezTo>
                    <a:pt x="0" y="580"/>
                    <a:pt x="22" y="708"/>
                    <a:pt x="113" y="772"/>
                  </a:cubicBezTo>
                  <a:cubicBezTo>
                    <a:pt x="149" y="797"/>
                    <a:pt x="189" y="810"/>
                    <a:pt x="231" y="810"/>
                  </a:cubicBezTo>
                  <a:cubicBezTo>
                    <a:pt x="259" y="810"/>
                    <a:pt x="287" y="804"/>
                    <a:pt x="314" y="792"/>
                  </a:cubicBezTo>
                  <a:cubicBezTo>
                    <a:pt x="323" y="783"/>
                    <a:pt x="332" y="772"/>
                    <a:pt x="340" y="761"/>
                  </a:cubicBezTo>
                  <a:cubicBezTo>
                    <a:pt x="353" y="745"/>
                    <a:pt x="365" y="727"/>
                    <a:pt x="379" y="709"/>
                  </a:cubicBezTo>
                  <a:cubicBezTo>
                    <a:pt x="384" y="702"/>
                    <a:pt x="389" y="694"/>
                    <a:pt x="395" y="688"/>
                  </a:cubicBezTo>
                  <a:lnTo>
                    <a:pt x="395" y="688"/>
                  </a:lnTo>
                  <a:cubicBezTo>
                    <a:pt x="392" y="691"/>
                    <a:pt x="389" y="695"/>
                    <a:pt x="387" y="698"/>
                  </a:cubicBezTo>
                  <a:cubicBezTo>
                    <a:pt x="390" y="695"/>
                    <a:pt x="392" y="691"/>
                    <a:pt x="395" y="688"/>
                  </a:cubicBezTo>
                  <a:lnTo>
                    <a:pt x="395" y="688"/>
                  </a:lnTo>
                  <a:cubicBezTo>
                    <a:pt x="395" y="688"/>
                    <a:pt x="395" y="688"/>
                    <a:pt x="395" y="688"/>
                  </a:cubicBezTo>
                  <a:lnTo>
                    <a:pt x="395" y="688"/>
                  </a:lnTo>
                  <a:cubicBezTo>
                    <a:pt x="400" y="680"/>
                    <a:pt x="405" y="673"/>
                    <a:pt x="411" y="666"/>
                  </a:cubicBezTo>
                  <a:lnTo>
                    <a:pt x="411" y="666"/>
                  </a:lnTo>
                  <a:cubicBezTo>
                    <a:pt x="410" y="666"/>
                    <a:pt x="409" y="667"/>
                    <a:pt x="408" y="668"/>
                  </a:cubicBezTo>
                  <a:lnTo>
                    <a:pt x="408" y="668"/>
                  </a:lnTo>
                  <a:cubicBezTo>
                    <a:pt x="465" y="577"/>
                    <a:pt x="524" y="483"/>
                    <a:pt x="578" y="390"/>
                  </a:cubicBezTo>
                  <a:cubicBezTo>
                    <a:pt x="591" y="351"/>
                    <a:pt x="600" y="312"/>
                    <a:pt x="613" y="273"/>
                  </a:cubicBezTo>
                  <a:cubicBezTo>
                    <a:pt x="630" y="223"/>
                    <a:pt x="627" y="168"/>
                    <a:pt x="606" y="119"/>
                  </a:cubicBezTo>
                  <a:cubicBezTo>
                    <a:pt x="583" y="68"/>
                    <a:pt x="541" y="28"/>
                    <a:pt x="487" y="11"/>
                  </a:cubicBezTo>
                  <a:cubicBezTo>
                    <a:pt x="467" y="3"/>
                    <a:pt x="445" y="0"/>
                    <a:pt x="42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1"/>
            <p:cNvSpPr/>
            <p:nvPr/>
          </p:nvSpPr>
          <p:spPr>
            <a:xfrm>
              <a:off x="5816375" y="3969925"/>
              <a:ext cx="25" cy="100"/>
            </a:xfrm>
            <a:custGeom>
              <a:avLst/>
              <a:gdLst/>
              <a:ahLst/>
              <a:cxnLst/>
              <a:rect l="l" t="t" r="r" b="b"/>
              <a:pathLst>
                <a:path w="1" h="4" extrusionOk="0">
                  <a:moveTo>
                    <a:pt x="0" y="4"/>
                  </a:moveTo>
                  <a:lnTo>
                    <a:pt x="0" y="1"/>
                  </a:lnTo>
                  <a:cubicBezTo>
                    <a:pt x="0" y="2"/>
                    <a:pt x="0" y="2"/>
                    <a:pt x="0" y="4"/>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1"/>
            <p:cNvSpPr/>
            <p:nvPr/>
          </p:nvSpPr>
          <p:spPr>
            <a:xfrm>
              <a:off x="5811400" y="3962025"/>
              <a:ext cx="16975" cy="20375"/>
            </a:xfrm>
            <a:custGeom>
              <a:avLst/>
              <a:gdLst/>
              <a:ahLst/>
              <a:cxnLst/>
              <a:rect l="l" t="t" r="r" b="b"/>
              <a:pathLst>
                <a:path w="679" h="815" extrusionOk="0">
                  <a:moveTo>
                    <a:pt x="448" y="0"/>
                  </a:moveTo>
                  <a:cubicBezTo>
                    <a:pt x="364" y="0"/>
                    <a:pt x="279" y="47"/>
                    <a:pt x="256" y="135"/>
                  </a:cubicBezTo>
                  <a:cubicBezTo>
                    <a:pt x="243" y="201"/>
                    <a:pt x="223" y="265"/>
                    <a:pt x="195" y="326"/>
                  </a:cubicBezTo>
                  <a:cubicBezTo>
                    <a:pt x="198" y="321"/>
                    <a:pt x="203" y="317"/>
                    <a:pt x="205" y="312"/>
                  </a:cubicBezTo>
                  <a:lnTo>
                    <a:pt x="205" y="312"/>
                  </a:lnTo>
                  <a:cubicBezTo>
                    <a:pt x="201" y="322"/>
                    <a:pt x="194" y="331"/>
                    <a:pt x="188" y="343"/>
                  </a:cubicBezTo>
                  <a:cubicBezTo>
                    <a:pt x="185" y="345"/>
                    <a:pt x="185" y="353"/>
                    <a:pt x="182" y="356"/>
                  </a:cubicBezTo>
                  <a:cubicBezTo>
                    <a:pt x="182" y="353"/>
                    <a:pt x="185" y="348"/>
                    <a:pt x="185" y="345"/>
                  </a:cubicBezTo>
                  <a:lnTo>
                    <a:pt x="185" y="345"/>
                  </a:lnTo>
                  <a:cubicBezTo>
                    <a:pt x="156" y="398"/>
                    <a:pt x="118" y="448"/>
                    <a:pt x="74" y="492"/>
                  </a:cubicBezTo>
                  <a:cubicBezTo>
                    <a:pt x="1" y="578"/>
                    <a:pt x="35" y="719"/>
                    <a:pt x="121" y="780"/>
                  </a:cubicBezTo>
                  <a:cubicBezTo>
                    <a:pt x="156" y="803"/>
                    <a:pt x="196" y="815"/>
                    <a:pt x="237" y="815"/>
                  </a:cubicBezTo>
                  <a:cubicBezTo>
                    <a:pt x="250" y="815"/>
                    <a:pt x="262" y="813"/>
                    <a:pt x="275" y="811"/>
                  </a:cubicBezTo>
                  <a:cubicBezTo>
                    <a:pt x="297" y="807"/>
                    <a:pt x="318" y="799"/>
                    <a:pt x="339" y="789"/>
                  </a:cubicBezTo>
                  <a:cubicBezTo>
                    <a:pt x="351" y="775"/>
                    <a:pt x="362" y="760"/>
                    <a:pt x="376" y="746"/>
                  </a:cubicBezTo>
                  <a:cubicBezTo>
                    <a:pt x="390" y="725"/>
                    <a:pt x="408" y="705"/>
                    <a:pt x="422" y="683"/>
                  </a:cubicBezTo>
                  <a:cubicBezTo>
                    <a:pt x="425" y="678"/>
                    <a:pt x="428" y="672"/>
                    <a:pt x="432" y="668"/>
                  </a:cubicBezTo>
                  <a:lnTo>
                    <a:pt x="432" y="668"/>
                  </a:lnTo>
                  <a:cubicBezTo>
                    <a:pt x="431" y="669"/>
                    <a:pt x="430" y="670"/>
                    <a:pt x="430" y="672"/>
                  </a:cubicBezTo>
                  <a:lnTo>
                    <a:pt x="437" y="661"/>
                  </a:lnTo>
                  <a:cubicBezTo>
                    <a:pt x="441" y="655"/>
                    <a:pt x="444" y="648"/>
                    <a:pt x="448" y="644"/>
                  </a:cubicBezTo>
                  <a:lnTo>
                    <a:pt x="448" y="644"/>
                  </a:lnTo>
                  <a:cubicBezTo>
                    <a:pt x="445" y="650"/>
                    <a:pt x="441" y="655"/>
                    <a:pt x="437" y="661"/>
                  </a:cubicBezTo>
                  <a:lnTo>
                    <a:pt x="453" y="639"/>
                  </a:lnTo>
                  <a:lnTo>
                    <a:pt x="453" y="639"/>
                  </a:lnTo>
                  <a:cubicBezTo>
                    <a:pt x="452" y="641"/>
                    <a:pt x="450" y="642"/>
                    <a:pt x="448" y="644"/>
                  </a:cubicBezTo>
                  <a:cubicBezTo>
                    <a:pt x="505" y="559"/>
                    <a:pt x="558" y="472"/>
                    <a:pt x="610" y="382"/>
                  </a:cubicBezTo>
                  <a:cubicBezTo>
                    <a:pt x="621" y="346"/>
                    <a:pt x="628" y="310"/>
                    <a:pt x="639" y="274"/>
                  </a:cubicBezTo>
                  <a:cubicBezTo>
                    <a:pt x="679" y="168"/>
                    <a:pt x="624" y="52"/>
                    <a:pt x="517" y="13"/>
                  </a:cubicBezTo>
                  <a:cubicBezTo>
                    <a:pt x="495" y="5"/>
                    <a:pt x="472" y="0"/>
                    <a:pt x="44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1"/>
            <p:cNvSpPr/>
            <p:nvPr/>
          </p:nvSpPr>
          <p:spPr>
            <a:xfrm>
              <a:off x="5816225" y="3970150"/>
              <a:ext cx="100" cy="275"/>
            </a:xfrm>
            <a:custGeom>
              <a:avLst/>
              <a:gdLst/>
              <a:ahLst/>
              <a:cxnLst/>
              <a:rect l="l" t="t" r="r" b="b"/>
              <a:pathLst>
                <a:path w="4" h="11" extrusionOk="0">
                  <a:moveTo>
                    <a:pt x="0" y="10"/>
                  </a:moveTo>
                  <a:cubicBezTo>
                    <a:pt x="0" y="7"/>
                    <a:pt x="2" y="4"/>
                    <a:pt x="3" y="1"/>
                  </a:cubicBezTo>
                  <a:cubicBezTo>
                    <a:pt x="2" y="4"/>
                    <a:pt x="0" y="7"/>
                    <a:pt x="0" y="1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1"/>
            <p:cNvSpPr/>
            <p:nvPr/>
          </p:nvSpPr>
          <p:spPr>
            <a:xfrm>
              <a:off x="5816175" y="3970400"/>
              <a:ext cx="75" cy="50"/>
            </a:xfrm>
            <a:custGeom>
              <a:avLst/>
              <a:gdLst/>
              <a:ahLst/>
              <a:cxnLst/>
              <a:rect l="l" t="t" r="r" b="b"/>
              <a:pathLst>
                <a:path w="3" h="2" extrusionOk="0">
                  <a:moveTo>
                    <a:pt x="1" y="2"/>
                  </a:moveTo>
                  <a:lnTo>
                    <a:pt x="2"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1"/>
            <p:cNvSpPr/>
            <p:nvPr/>
          </p:nvSpPr>
          <p:spPr>
            <a:xfrm>
              <a:off x="5816050" y="3970425"/>
              <a:ext cx="150" cy="225"/>
            </a:xfrm>
            <a:custGeom>
              <a:avLst/>
              <a:gdLst/>
              <a:ahLst/>
              <a:cxnLst/>
              <a:rect l="l" t="t" r="r" b="b"/>
              <a:pathLst>
                <a:path w="6" h="9" extrusionOk="0">
                  <a:moveTo>
                    <a:pt x="6" y="1"/>
                  </a:moveTo>
                  <a:cubicBezTo>
                    <a:pt x="2" y="4"/>
                    <a:pt x="2" y="7"/>
                    <a:pt x="1" y="9"/>
                  </a:cubicBezTo>
                  <a:lnTo>
                    <a:pt x="4" y="6"/>
                  </a:lnTo>
                  <a:cubicBezTo>
                    <a:pt x="4" y="4"/>
                    <a:pt x="4" y="2"/>
                    <a:pt x="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1"/>
            <p:cNvSpPr/>
            <p:nvPr/>
          </p:nvSpPr>
          <p:spPr>
            <a:xfrm>
              <a:off x="5810625" y="3960325"/>
              <a:ext cx="17175" cy="22825"/>
            </a:xfrm>
            <a:custGeom>
              <a:avLst/>
              <a:gdLst/>
              <a:ahLst/>
              <a:cxnLst/>
              <a:rect l="l" t="t" r="r" b="b"/>
              <a:pathLst>
                <a:path w="687" h="913" extrusionOk="0">
                  <a:moveTo>
                    <a:pt x="484" y="707"/>
                  </a:moveTo>
                  <a:lnTo>
                    <a:pt x="484" y="707"/>
                  </a:lnTo>
                  <a:cubicBezTo>
                    <a:pt x="481" y="711"/>
                    <a:pt x="479" y="716"/>
                    <a:pt x="475" y="720"/>
                  </a:cubicBezTo>
                  <a:lnTo>
                    <a:pt x="475" y="720"/>
                  </a:lnTo>
                  <a:cubicBezTo>
                    <a:pt x="479" y="716"/>
                    <a:pt x="481" y="711"/>
                    <a:pt x="484" y="707"/>
                  </a:cubicBezTo>
                  <a:close/>
                  <a:moveTo>
                    <a:pt x="476" y="1"/>
                  </a:moveTo>
                  <a:cubicBezTo>
                    <a:pt x="430" y="1"/>
                    <a:pt x="384" y="18"/>
                    <a:pt x="348" y="49"/>
                  </a:cubicBezTo>
                  <a:cubicBezTo>
                    <a:pt x="299" y="87"/>
                    <a:pt x="284" y="131"/>
                    <a:pt x="274" y="189"/>
                  </a:cubicBezTo>
                  <a:cubicBezTo>
                    <a:pt x="268" y="208"/>
                    <a:pt x="265" y="231"/>
                    <a:pt x="259" y="253"/>
                  </a:cubicBezTo>
                  <a:cubicBezTo>
                    <a:pt x="241" y="309"/>
                    <a:pt x="221" y="364"/>
                    <a:pt x="194" y="416"/>
                  </a:cubicBezTo>
                  <a:cubicBezTo>
                    <a:pt x="158" y="478"/>
                    <a:pt x="116" y="538"/>
                    <a:pt x="68" y="591"/>
                  </a:cubicBezTo>
                  <a:cubicBezTo>
                    <a:pt x="0" y="677"/>
                    <a:pt x="28" y="815"/>
                    <a:pt x="118" y="876"/>
                  </a:cubicBezTo>
                  <a:cubicBezTo>
                    <a:pt x="153" y="900"/>
                    <a:pt x="194" y="912"/>
                    <a:pt x="235" y="912"/>
                  </a:cubicBezTo>
                  <a:cubicBezTo>
                    <a:pt x="279" y="912"/>
                    <a:pt x="324" y="898"/>
                    <a:pt x="360" y="868"/>
                  </a:cubicBezTo>
                  <a:cubicBezTo>
                    <a:pt x="373" y="856"/>
                    <a:pt x="385" y="842"/>
                    <a:pt x="398" y="826"/>
                  </a:cubicBezTo>
                  <a:cubicBezTo>
                    <a:pt x="417" y="801"/>
                    <a:pt x="436" y="776"/>
                    <a:pt x="453" y="751"/>
                  </a:cubicBezTo>
                  <a:cubicBezTo>
                    <a:pt x="459" y="743"/>
                    <a:pt x="464" y="735"/>
                    <a:pt x="468" y="729"/>
                  </a:cubicBezTo>
                  <a:cubicBezTo>
                    <a:pt x="471" y="726"/>
                    <a:pt x="473" y="723"/>
                    <a:pt x="475" y="720"/>
                  </a:cubicBezTo>
                  <a:lnTo>
                    <a:pt x="475" y="720"/>
                  </a:lnTo>
                  <a:cubicBezTo>
                    <a:pt x="475" y="721"/>
                    <a:pt x="474" y="722"/>
                    <a:pt x="473" y="723"/>
                  </a:cubicBezTo>
                  <a:cubicBezTo>
                    <a:pt x="511" y="665"/>
                    <a:pt x="547" y="608"/>
                    <a:pt x="583" y="550"/>
                  </a:cubicBezTo>
                  <a:cubicBezTo>
                    <a:pt x="608" y="497"/>
                    <a:pt x="630" y="444"/>
                    <a:pt x="645" y="388"/>
                  </a:cubicBezTo>
                  <a:cubicBezTo>
                    <a:pt x="658" y="333"/>
                    <a:pt x="670" y="280"/>
                    <a:pt x="680" y="225"/>
                  </a:cubicBezTo>
                  <a:cubicBezTo>
                    <a:pt x="686" y="172"/>
                    <a:pt x="669" y="118"/>
                    <a:pt x="634" y="78"/>
                  </a:cubicBezTo>
                  <a:cubicBezTo>
                    <a:pt x="600" y="34"/>
                    <a:pt x="550" y="7"/>
                    <a:pt x="495" y="1"/>
                  </a:cubicBezTo>
                  <a:lnTo>
                    <a:pt x="483" y="1"/>
                  </a:lnTo>
                  <a:cubicBezTo>
                    <a:pt x="480" y="1"/>
                    <a:pt x="478" y="1"/>
                    <a:pt x="47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1"/>
            <p:cNvSpPr/>
            <p:nvPr/>
          </p:nvSpPr>
          <p:spPr>
            <a:xfrm>
              <a:off x="5810625" y="3961950"/>
              <a:ext cx="17000" cy="20975"/>
            </a:xfrm>
            <a:custGeom>
              <a:avLst/>
              <a:gdLst/>
              <a:ahLst/>
              <a:cxnLst/>
              <a:rect l="l" t="t" r="r" b="b"/>
              <a:pathLst>
                <a:path w="680" h="839" extrusionOk="0">
                  <a:moveTo>
                    <a:pt x="473" y="656"/>
                  </a:moveTo>
                  <a:lnTo>
                    <a:pt x="473" y="656"/>
                  </a:lnTo>
                  <a:cubicBezTo>
                    <a:pt x="472" y="659"/>
                    <a:pt x="470" y="662"/>
                    <a:pt x="468" y="664"/>
                  </a:cubicBezTo>
                  <a:cubicBezTo>
                    <a:pt x="470" y="661"/>
                    <a:pt x="472" y="659"/>
                    <a:pt x="473" y="656"/>
                  </a:cubicBezTo>
                  <a:close/>
                  <a:moveTo>
                    <a:pt x="473" y="0"/>
                  </a:moveTo>
                  <a:cubicBezTo>
                    <a:pt x="387" y="0"/>
                    <a:pt x="299" y="47"/>
                    <a:pt x="277" y="133"/>
                  </a:cubicBezTo>
                  <a:cubicBezTo>
                    <a:pt x="262" y="213"/>
                    <a:pt x="237" y="288"/>
                    <a:pt x="201" y="360"/>
                  </a:cubicBezTo>
                  <a:cubicBezTo>
                    <a:pt x="210" y="345"/>
                    <a:pt x="218" y="329"/>
                    <a:pt x="227" y="312"/>
                  </a:cubicBezTo>
                  <a:lnTo>
                    <a:pt x="227" y="312"/>
                  </a:lnTo>
                  <a:cubicBezTo>
                    <a:pt x="191" y="385"/>
                    <a:pt x="149" y="454"/>
                    <a:pt x="99" y="517"/>
                  </a:cubicBezTo>
                  <a:cubicBezTo>
                    <a:pt x="1" y="660"/>
                    <a:pt x="112" y="839"/>
                    <a:pt x="265" y="839"/>
                  </a:cubicBezTo>
                  <a:cubicBezTo>
                    <a:pt x="290" y="839"/>
                    <a:pt x="315" y="834"/>
                    <a:pt x="342" y="824"/>
                  </a:cubicBezTo>
                  <a:cubicBezTo>
                    <a:pt x="368" y="795"/>
                    <a:pt x="392" y="763"/>
                    <a:pt x="417" y="734"/>
                  </a:cubicBezTo>
                  <a:cubicBezTo>
                    <a:pt x="429" y="719"/>
                    <a:pt x="442" y="703"/>
                    <a:pt x="453" y="686"/>
                  </a:cubicBezTo>
                  <a:lnTo>
                    <a:pt x="462" y="675"/>
                  </a:lnTo>
                  <a:lnTo>
                    <a:pt x="486" y="642"/>
                  </a:lnTo>
                  <a:lnTo>
                    <a:pt x="486" y="642"/>
                  </a:lnTo>
                  <a:cubicBezTo>
                    <a:pt x="481" y="647"/>
                    <a:pt x="478" y="651"/>
                    <a:pt x="473" y="656"/>
                  </a:cubicBezTo>
                  <a:cubicBezTo>
                    <a:pt x="520" y="586"/>
                    <a:pt x="567" y="512"/>
                    <a:pt x="612" y="437"/>
                  </a:cubicBezTo>
                  <a:cubicBezTo>
                    <a:pt x="631" y="385"/>
                    <a:pt x="645" y="330"/>
                    <a:pt x="661" y="274"/>
                  </a:cubicBezTo>
                  <a:cubicBezTo>
                    <a:pt x="677" y="218"/>
                    <a:pt x="680" y="169"/>
                    <a:pt x="655" y="118"/>
                  </a:cubicBezTo>
                  <a:cubicBezTo>
                    <a:pt x="631" y="67"/>
                    <a:pt x="591" y="30"/>
                    <a:pt x="539" y="13"/>
                  </a:cubicBezTo>
                  <a:cubicBezTo>
                    <a:pt x="517" y="5"/>
                    <a:pt x="495" y="2"/>
                    <a:pt x="473"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1"/>
            <p:cNvSpPr/>
            <p:nvPr/>
          </p:nvSpPr>
          <p:spPr>
            <a:xfrm>
              <a:off x="5812000" y="3960025"/>
              <a:ext cx="16775" cy="22450"/>
            </a:xfrm>
            <a:custGeom>
              <a:avLst/>
              <a:gdLst/>
              <a:ahLst/>
              <a:cxnLst/>
              <a:rect l="l" t="t" r="r" b="b"/>
              <a:pathLst>
                <a:path w="671" h="898" extrusionOk="0">
                  <a:moveTo>
                    <a:pt x="431" y="719"/>
                  </a:moveTo>
                  <a:lnTo>
                    <a:pt x="423" y="729"/>
                  </a:lnTo>
                  <a:lnTo>
                    <a:pt x="423" y="729"/>
                  </a:lnTo>
                  <a:cubicBezTo>
                    <a:pt x="426" y="726"/>
                    <a:pt x="429" y="723"/>
                    <a:pt x="431" y="719"/>
                  </a:cubicBezTo>
                  <a:close/>
                  <a:moveTo>
                    <a:pt x="464" y="0"/>
                  </a:moveTo>
                  <a:cubicBezTo>
                    <a:pt x="434" y="0"/>
                    <a:pt x="404" y="7"/>
                    <a:pt x="377" y="19"/>
                  </a:cubicBezTo>
                  <a:lnTo>
                    <a:pt x="376" y="19"/>
                  </a:lnTo>
                  <a:cubicBezTo>
                    <a:pt x="332" y="40"/>
                    <a:pt x="280" y="83"/>
                    <a:pt x="268" y="135"/>
                  </a:cubicBezTo>
                  <a:cubicBezTo>
                    <a:pt x="253" y="219"/>
                    <a:pt x="229" y="303"/>
                    <a:pt x="195" y="381"/>
                  </a:cubicBezTo>
                  <a:lnTo>
                    <a:pt x="195" y="381"/>
                  </a:lnTo>
                  <a:cubicBezTo>
                    <a:pt x="200" y="370"/>
                    <a:pt x="207" y="358"/>
                    <a:pt x="213" y="345"/>
                  </a:cubicBezTo>
                  <a:lnTo>
                    <a:pt x="213" y="345"/>
                  </a:lnTo>
                  <a:cubicBezTo>
                    <a:pt x="206" y="361"/>
                    <a:pt x="198" y="376"/>
                    <a:pt x="190" y="392"/>
                  </a:cubicBezTo>
                  <a:lnTo>
                    <a:pt x="190" y="392"/>
                  </a:lnTo>
                  <a:cubicBezTo>
                    <a:pt x="192" y="388"/>
                    <a:pt x="193" y="385"/>
                    <a:pt x="195" y="381"/>
                  </a:cubicBezTo>
                  <a:lnTo>
                    <a:pt x="195" y="381"/>
                  </a:lnTo>
                  <a:cubicBezTo>
                    <a:pt x="193" y="385"/>
                    <a:pt x="191" y="389"/>
                    <a:pt x="189" y="393"/>
                  </a:cubicBezTo>
                  <a:lnTo>
                    <a:pt x="189" y="393"/>
                  </a:lnTo>
                  <a:cubicBezTo>
                    <a:pt x="190" y="393"/>
                    <a:pt x="190" y="392"/>
                    <a:pt x="190" y="392"/>
                  </a:cubicBezTo>
                  <a:lnTo>
                    <a:pt x="190" y="392"/>
                  </a:lnTo>
                  <a:cubicBezTo>
                    <a:pt x="189" y="393"/>
                    <a:pt x="189" y="395"/>
                    <a:pt x="188" y="397"/>
                  </a:cubicBezTo>
                  <a:cubicBezTo>
                    <a:pt x="188" y="396"/>
                    <a:pt x="189" y="394"/>
                    <a:pt x="189" y="393"/>
                  </a:cubicBezTo>
                  <a:lnTo>
                    <a:pt x="189" y="393"/>
                  </a:lnTo>
                  <a:cubicBezTo>
                    <a:pt x="155" y="458"/>
                    <a:pt x="114" y="519"/>
                    <a:pt x="66" y="575"/>
                  </a:cubicBezTo>
                  <a:cubicBezTo>
                    <a:pt x="0" y="666"/>
                    <a:pt x="22" y="794"/>
                    <a:pt x="114" y="858"/>
                  </a:cubicBezTo>
                  <a:cubicBezTo>
                    <a:pt x="149" y="884"/>
                    <a:pt x="190" y="897"/>
                    <a:pt x="232" y="897"/>
                  </a:cubicBezTo>
                  <a:cubicBezTo>
                    <a:pt x="254" y="897"/>
                    <a:pt x="277" y="893"/>
                    <a:pt x="299" y="885"/>
                  </a:cubicBezTo>
                  <a:cubicBezTo>
                    <a:pt x="323" y="858"/>
                    <a:pt x="345" y="833"/>
                    <a:pt x="366" y="807"/>
                  </a:cubicBezTo>
                  <a:cubicBezTo>
                    <a:pt x="377" y="793"/>
                    <a:pt x="388" y="779"/>
                    <a:pt x="398" y="763"/>
                  </a:cubicBezTo>
                  <a:lnTo>
                    <a:pt x="407" y="752"/>
                  </a:lnTo>
                  <a:lnTo>
                    <a:pt x="423" y="729"/>
                  </a:lnTo>
                  <a:lnTo>
                    <a:pt x="423" y="729"/>
                  </a:lnTo>
                  <a:cubicBezTo>
                    <a:pt x="422" y="731"/>
                    <a:pt x="420" y="733"/>
                    <a:pt x="418" y="735"/>
                  </a:cubicBezTo>
                  <a:cubicBezTo>
                    <a:pt x="487" y="630"/>
                    <a:pt x="553" y="523"/>
                    <a:pt x="615" y="414"/>
                  </a:cubicBezTo>
                  <a:cubicBezTo>
                    <a:pt x="629" y="368"/>
                    <a:pt x="642" y="324"/>
                    <a:pt x="653" y="274"/>
                  </a:cubicBezTo>
                  <a:cubicBezTo>
                    <a:pt x="667" y="221"/>
                    <a:pt x="670" y="173"/>
                    <a:pt x="648" y="123"/>
                  </a:cubicBezTo>
                  <a:cubicBezTo>
                    <a:pt x="625" y="71"/>
                    <a:pt x="583" y="32"/>
                    <a:pt x="531" y="13"/>
                  </a:cubicBezTo>
                  <a:cubicBezTo>
                    <a:pt x="509" y="5"/>
                    <a:pt x="485" y="0"/>
                    <a:pt x="46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1"/>
            <p:cNvSpPr/>
            <p:nvPr/>
          </p:nvSpPr>
          <p:spPr>
            <a:xfrm>
              <a:off x="5812925" y="3957950"/>
              <a:ext cx="16675" cy="23275"/>
            </a:xfrm>
            <a:custGeom>
              <a:avLst/>
              <a:gdLst/>
              <a:ahLst/>
              <a:cxnLst/>
              <a:rect l="l" t="t" r="r" b="b"/>
              <a:pathLst>
                <a:path w="667" h="931" extrusionOk="0">
                  <a:moveTo>
                    <a:pt x="167" y="447"/>
                  </a:moveTo>
                  <a:lnTo>
                    <a:pt x="167" y="447"/>
                  </a:lnTo>
                  <a:cubicBezTo>
                    <a:pt x="165" y="452"/>
                    <a:pt x="162" y="457"/>
                    <a:pt x="160" y="462"/>
                  </a:cubicBezTo>
                  <a:cubicBezTo>
                    <a:pt x="163" y="457"/>
                    <a:pt x="165" y="452"/>
                    <a:pt x="167" y="447"/>
                  </a:cubicBezTo>
                  <a:close/>
                  <a:moveTo>
                    <a:pt x="395" y="802"/>
                  </a:moveTo>
                  <a:cubicBezTo>
                    <a:pt x="392" y="805"/>
                    <a:pt x="389" y="810"/>
                    <a:pt x="386" y="814"/>
                  </a:cubicBezTo>
                  <a:lnTo>
                    <a:pt x="386" y="814"/>
                  </a:lnTo>
                  <a:cubicBezTo>
                    <a:pt x="389" y="811"/>
                    <a:pt x="392" y="807"/>
                    <a:pt x="395" y="802"/>
                  </a:cubicBezTo>
                  <a:close/>
                  <a:moveTo>
                    <a:pt x="455" y="0"/>
                  </a:moveTo>
                  <a:cubicBezTo>
                    <a:pt x="425" y="2"/>
                    <a:pt x="397" y="7"/>
                    <a:pt x="369" y="18"/>
                  </a:cubicBezTo>
                  <a:lnTo>
                    <a:pt x="369" y="16"/>
                  </a:lnTo>
                  <a:cubicBezTo>
                    <a:pt x="323" y="38"/>
                    <a:pt x="272" y="83"/>
                    <a:pt x="262" y="134"/>
                  </a:cubicBezTo>
                  <a:cubicBezTo>
                    <a:pt x="253" y="173"/>
                    <a:pt x="246" y="207"/>
                    <a:pt x="237" y="245"/>
                  </a:cubicBezTo>
                  <a:cubicBezTo>
                    <a:pt x="220" y="314"/>
                    <a:pt x="196" y="383"/>
                    <a:pt x="167" y="447"/>
                  </a:cubicBezTo>
                  <a:lnTo>
                    <a:pt x="167" y="447"/>
                  </a:lnTo>
                  <a:cubicBezTo>
                    <a:pt x="173" y="436"/>
                    <a:pt x="179" y="425"/>
                    <a:pt x="185" y="415"/>
                  </a:cubicBezTo>
                  <a:lnTo>
                    <a:pt x="185" y="415"/>
                  </a:lnTo>
                  <a:cubicBezTo>
                    <a:pt x="153" y="484"/>
                    <a:pt x="112" y="550"/>
                    <a:pt x="65" y="611"/>
                  </a:cubicBezTo>
                  <a:cubicBezTo>
                    <a:pt x="1" y="703"/>
                    <a:pt x="23" y="830"/>
                    <a:pt x="115" y="894"/>
                  </a:cubicBezTo>
                  <a:cubicBezTo>
                    <a:pt x="150" y="919"/>
                    <a:pt x="190" y="931"/>
                    <a:pt x="231" y="931"/>
                  </a:cubicBezTo>
                  <a:cubicBezTo>
                    <a:pt x="258" y="931"/>
                    <a:pt x="285" y="925"/>
                    <a:pt x="311" y="915"/>
                  </a:cubicBezTo>
                  <a:cubicBezTo>
                    <a:pt x="315" y="909"/>
                    <a:pt x="318" y="904"/>
                    <a:pt x="323" y="898"/>
                  </a:cubicBezTo>
                  <a:cubicBezTo>
                    <a:pt x="337" y="882"/>
                    <a:pt x="350" y="865"/>
                    <a:pt x="362" y="846"/>
                  </a:cubicBezTo>
                  <a:lnTo>
                    <a:pt x="372" y="835"/>
                  </a:lnTo>
                  <a:cubicBezTo>
                    <a:pt x="373" y="832"/>
                    <a:pt x="375" y="829"/>
                    <a:pt x="378" y="826"/>
                  </a:cubicBezTo>
                  <a:cubicBezTo>
                    <a:pt x="380" y="822"/>
                    <a:pt x="381" y="819"/>
                    <a:pt x="383" y="818"/>
                  </a:cubicBezTo>
                  <a:lnTo>
                    <a:pt x="383" y="818"/>
                  </a:lnTo>
                  <a:cubicBezTo>
                    <a:pt x="381" y="821"/>
                    <a:pt x="380" y="822"/>
                    <a:pt x="378" y="826"/>
                  </a:cubicBezTo>
                  <a:cubicBezTo>
                    <a:pt x="381" y="822"/>
                    <a:pt x="383" y="818"/>
                    <a:pt x="386" y="814"/>
                  </a:cubicBezTo>
                  <a:lnTo>
                    <a:pt x="386" y="814"/>
                  </a:lnTo>
                  <a:cubicBezTo>
                    <a:pt x="385" y="815"/>
                    <a:pt x="384" y="817"/>
                    <a:pt x="383" y="818"/>
                  </a:cubicBezTo>
                  <a:cubicBezTo>
                    <a:pt x="461" y="700"/>
                    <a:pt x="533" y="581"/>
                    <a:pt x="600" y="458"/>
                  </a:cubicBezTo>
                  <a:cubicBezTo>
                    <a:pt x="621" y="398"/>
                    <a:pt x="636" y="335"/>
                    <a:pt x="647" y="273"/>
                  </a:cubicBezTo>
                  <a:cubicBezTo>
                    <a:pt x="658" y="218"/>
                    <a:pt x="666" y="173"/>
                    <a:pt x="641" y="119"/>
                  </a:cubicBezTo>
                  <a:cubicBezTo>
                    <a:pt x="618" y="69"/>
                    <a:pt x="577" y="30"/>
                    <a:pt x="525" y="10"/>
                  </a:cubicBezTo>
                  <a:cubicBezTo>
                    <a:pt x="502" y="4"/>
                    <a:pt x="478" y="0"/>
                    <a:pt x="45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1"/>
            <p:cNvSpPr/>
            <p:nvPr/>
          </p:nvSpPr>
          <p:spPr>
            <a:xfrm>
              <a:off x="5804825" y="3966000"/>
              <a:ext cx="21800" cy="23000"/>
            </a:xfrm>
            <a:custGeom>
              <a:avLst/>
              <a:gdLst/>
              <a:ahLst/>
              <a:cxnLst/>
              <a:rect l="l" t="t" r="r" b="b"/>
              <a:pathLst>
                <a:path w="872" h="920" extrusionOk="0">
                  <a:moveTo>
                    <a:pt x="707" y="489"/>
                  </a:moveTo>
                  <a:lnTo>
                    <a:pt x="702" y="497"/>
                  </a:lnTo>
                  <a:lnTo>
                    <a:pt x="702" y="497"/>
                  </a:lnTo>
                  <a:cubicBezTo>
                    <a:pt x="704" y="494"/>
                    <a:pt x="705" y="492"/>
                    <a:pt x="707" y="489"/>
                  </a:cubicBezTo>
                  <a:close/>
                  <a:moveTo>
                    <a:pt x="666" y="1"/>
                  </a:moveTo>
                  <a:cubicBezTo>
                    <a:pt x="655" y="1"/>
                    <a:pt x="642" y="3"/>
                    <a:pt x="632" y="4"/>
                  </a:cubicBezTo>
                  <a:lnTo>
                    <a:pt x="630" y="7"/>
                  </a:lnTo>
                  <a:cubicBezTo>
                    <a:pt x="583" y="17"/>
                    <a:pt x="525" y="46"/>
                    <a:pt x="500" y="92"/>
                  </a:cubicBezTo>
                  <a:cubicBezTo>
                    <a:pt x="480" y="126"/>
                    <a:pt x="461" y="158"/>
                    <a:pt x="442" y="189"/>
                  </a:cubicBezTo>
                  <a:cubicBezTo>
                    <a:pt x="403" y="253"/>
                    <a:pt x="359" y="314"/>
                    <a:pt x="311" y="372"/>
                  </a:cubicBezTo>
                  <a:lnTo>
                    <a:pt x="350" y="333"/>
                  </a:lnTo>
                  <a:lnTo>
                    <a:pt x="350" y="333"/>
                  </a:lnTo>
                  <a:cubicBezTo>
                    <a:pt x="325" y="361"/>
                    <a:pt x="300" y="386"/>
                    <a:pt x="273" y="414"/>
                  </a:cubicBezTo>
                  <a:cubicBezTo>
                    <a:pt x="218" y="468"/>
                    <a:pt x="159" y="514"/>
                    <a:pt x="98" y="558"/>
                  </a:cubicBezTo>
                  <a:cubicBezTo>
                    <a:pt x="8" y="626"/>
                    <a:pt x="1" y="763"/>
                    <a:pt x="68" y="846"/>
                  </a:cubicBezTo>
                  <a:cubicBezTo>
                    <a:pt x="109" y="896"/>
                    <a:pt x="166" y="920"/>
                    <a:pt x="223" y="920"/>
                  </a:cubicBezTo>
                  <a:cubicBezTo>
                    <a:pt x="269" y="920"/>
                    <a:pt x="316" y="905"/>
                    <a:pt x="356" y="875"/>
                  </a:cubicBezTo>
                  <a:cubicBezTo>
                    <a:pt x="376" y="862"/>
                    <a:pt x="395" y="846"/>
                    <a:pt x="414" y="834"/>
                  </a:cubicBezTo>
                  <a:cubicBezTo>
                    <a:pt x="461" y="785"/>
                    <a:pt x="506" y="738"/>
                    <a:pt x="550" y="687"/>
                  </a:cubicBezTo>
                  <a:cubicBezTo>
                    <a:pt x="583" y="651"/>
                    <a:pt x="614" y="615"/>
                    <a:pt x="644" y="577"/>
                  </a:cubicBezTo>
                  <a:cubicBezTo>
                    <a:pt x="658" y="560"/>
                    <a:pt x="672" y="541"/>
                    <a:pt x="683" y="522"/>
                  </a:cubicBezTo>
                  <a:cubicBezTo>
                    <a:pt x="688" y="517"/>
                    <a:pt x="691" y="512"/>
                    <a:pt x="695" y="507"/>
                  </a:cubicBezTo>
                  <a:lnTo>
                    <a:pt x="695" y="507"/>
                  </a:lnTo>
                  <a:cubicBezTo>
                    <a:pt x="694" y="509"/>
                    <a:pt x="693" y="510"/>
                    <a:pt x="693" y="511"/>
                  </a:cubicBezTo>
                  <a:lnTo>
                    <a:pt x="697" y="505"/>
                  </a:lnTo>
                  <a:lnTo>
                    <a:pt x="697" y="505"/>
                  </a:lnTo>
                  <a:cubicBezTo>
                    <a:pt x="698" y="503"/>
                    <a:pt x="699" y="502"/>
                    <a:pt x="700" y="500"/>
                  </a:cubicBezTo>
                  <a:lnTo>
                    <a:pt x="700" y="500"/>
                  </a:lnTo>
                  <a:cubicBezTo>
                    <a:pt x="700" y="501"/>
                    <a:pt x="699" y="502"/>
                    <a:pt x="698" y="503"/>
                  </a:cubicBezTo>
                  <a:lnTo>
                    <a:pt x="698" y="503"/>
                  </a:lnTo>
                  <a:lnTo>
                    <a:pt x="702" y="497"/>
                  </a:lnTo>
                  <a:lnTo>
                    <a:pt x="702" y="497"/>
                  </a:lnTo>
                  <a:cubicBezTo>
                    <a:pt x="702" y="498"/>
                    <a:pt x="701" y="499"/>
                    <a:pt x="700" y="500"/>
                  </a:cubicBezTo>
                  <a:cubicBezTo>
                    <a:pt x="704" y="496"/>
                    <a:pt x="707" y="489"/>
                    <a:pt x="711" y="485"/>
                  </a:cubicBezTo>
                  <a:lnTo>
                    <a:pt x="711" y="485"/>
                  </a:lnTo>
                  <a:cubicBezTo>
                    <a:pt x="710" y="486"/>
                    <a:pt x="709" y="488"/>
                    <a:pt x="707" y="489"/>
                  </a:cubicBezTo>
                  <a:lnTo>
                    <a:pt x="707" y="489"/>
                  </a:lnTo>
                  <a:lnTo>
                    <a:pt x="713" y="480"/>
                  </a:lnTo>
                  <a:lnTo>
                    <a:pt x="713" y="480"/>
                  </a:lnTo>
                  <a:cubicBezTo>
                    <a:pt x="713" y="482"/>
                    <a:pt x="712" y="483"/>
                    <a:pt x="711" y="485"/>
                  </a:cubicBezTo>
                  <a:cubicBezTo>
                    <a:pt x="765" y="402"/>
                    <a:pt x="816" y="319"/>
                    <a:pt x="868" y="233"/>
                  </a:cubicBezTo>
                  <a:cubicBezTo>
                    <a:pt x="871" y="212"/>
                    <a:pt x="871" y="192"/>
                    <a:pt x="868" y="172"/>
                  </a:cubicBezTo>
                  <a:cubicBezTo>
                    <a:pt x="857" y="118"/>
                    <a:pt x="827" y="71"/>
                    <a:pt x="783" y="40"/>
                  </a:cubicBezTo>
                  <a:cubicBezTo>
                    <a:pt x="751" y="15"/>
                    <a:pt x="708" y="1"/>
                    <a:pt x="66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1"/>
            <p:cNvSpPr/>
            <p:nvPr/>
          </p:nvSpPr>
          <p:spPr>
            <a:xfrm>
              <a:off x="3009650" y="3970700"/>
              <a:ext cx="30200" cy="51525"/>
            </a:xfrm>
            <a:custGeom>
              <a:avLst/>
              <a:gdLst/>
              <a:ahLst/>
              <a:cxnLst/>
              <a:rect l="l" t="t" r="r" b="b"/>
              <a:pathLst>
                <a:path w="1208" h="2061" extrusionOk="0">
                  <a:moveTo>
                    <a:pt x="971" y="1"/>
                  </a:moveTo>
                  <a:cubicBezTo>
                    <a:pt x="894" y="1"/>
                    <a:pt x="824" y="43"/>
                    <a:pt x="786" y="112"/>
                  </a:cubicBezTo>
                  <a:cubicBezTo>
                    <a:pt x="638" y="377"/>
                    <a:pt x="501" y="644"/>
                    <a:pt x="372" y="920"/>
                  </a:cubicBezTo>
                  <a:cubicBezTo>
                    <a:pt x="237" y="1210"/>
                    <a:pt x="119" y="1509"/>
                    <a:pt x="19" y="1814"/>
                  </a:cubicBezTo>
                  <a:cubicBezTo>
                    <a:pt x="0" y="1861"/>
                    <a:pt x="19" y="1930"/>
                    <a:pt x="49" y="1967"/>
                  </a:cubicBezTo>
                  <a:cubicBezTo>
                    <a:pt x="79" y="2011"/>
                    <a:pt x="124" y="2044"/>
                    <a:pt x="176" y="2057"/>
                  </a:cubicBezTo>
                  <a:cubicBezTo>
                    <a:pt x="189" y="2059"/>
                    <a:pt x="202" y="2060"/>
                    <a:pt x="216" y="2060"/>
                  </a:cubicBezTo>
                  <a:cubicBezTo>
                    <a:pt x="257" y="2060"/>
                    <a:pt x="298" y="2048"/>
                    <a:pt x="332" y="2025"/>
                  </a:cubicBezTo>
                  <a:cubicBezTo>
                    <a:pt x="381" y="1992"/>
                    <a:pt x="400" y="1950"/>
                    <a:pt x="418" y="1897"/>
                  </a:cubicBezTo>
                  <a:cubicBezTo>
                    <a:pt x="429" y="1864"/>
                    <a:pt x="441" y="1832"/>
                    <a:pt x="451" y="1801"/>
                  </a:cubicBezTo>
                  <a:lnTo>
                    <a:pt x="451" y="1801"/>
                  </a:lnTo>
                  <a:cubicBezTo>
                    <a:pt x="451" y="1802"/>
                    <a:pt x="451" y="1803"/>
                    <a:pt x="451" y="1804"/>
                  </a:cubicBezTo>
                  <a:cubicBezTo>
                    <a:pt x="536" y="1568"/>
                    <a:pt x="633" y="1335"/>
                    <a:pt x="735" y="1105"/>
                  </a:cubicBezTo>
                  <a:cubicBezTo>
                    <a:pt x="860" y="828"/>
                    <a:pt x="1004" y="561"/>
                    <a:pt x="1153" y="297"/>
                  </a:cubicBezTo>
                  <a:cubicBezTo>
                    <a:pt x="1208" y="201"/>
                    <a:pt x="1159" y="71"/>
                    <a:pt x="1060" y="23"/>
                  </a:cubicBezTo>
                  <a:cubicBezTo>
                    <a:pt x="1032" y="9"/>
                    <a:pt x="1002" y="1"/>
                    <a:pt x="97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1"/>
            <p:cNvSpPr/>
            <p:nvPr/>
          </p:nvSpPr>
          <p:spPr>
            <a:xfrm>
              <a:off x="3011450" y="3974775"/>
              <a:ext cx="27350" cy="48075"/>
            </a:xfrm>
            <a:custGeom>
              <a:avLst/>
              <a:gdLst/>
              <a:ahLst/>
              <a:cxnLst/>
              <a:rect l="l" t="t" r="r" b="b"/>
              <a:pathLst>
                <a:path w="1094" h="1923" extrusionOk="0">
                  <a:moveTo>
                    <a:pt x="882" y="1"/>
                  </a:moveTo>
                  <a:cubicBezTo>
                    <a:pt x="857" y="1"/>
                    <a:pt x="833" y="5"/>
                    <a:pt x="811" y="13"/>
                  </a:cubicBezTo>
                  <a:lnTo>
                    <a:pt x="813" y="15"/>
                  </a:lnTo>
                  <a:cubicBezTo>
                    <a:pt x="761" y="29"/>
                    <a:pt x="719" y="66"/>
                    <a:pt x="697" y="113"/>
                  </a:cubicBezTo>
                  <a:cubicBezTo>
                    <a:pt x="506" y="630"/>
                    <a:pt x="267" y="1122"/>
                    <a:pt x="46" y="1627"/>
                  </a:cubicBezTo>
                  <a:cubicBezTo>
                    <a:pt x="0" y="1729"/>
                    <a:pt x="33" y="1847"/>
                    <a:pt x="138" y="1901"/>
                  </a:cubicBezTo>
                  <a:cubicBezTo>
                    <a:pt x="166" y="1915"/>
                    <a:pt x="197" y="1922"/>
                    <a:pt x="229" y="1922"/>
                  </a:cubicBezTo>
                  <a:cubicBezTo>
                    <a:pt x="304" y="1922"/>
                    <a:pt x="381" y="1884"/>
                    <a:pt x="412" y="1812"/>
                  </a:cubicBezTo>
                  <a:cubicBezTo>
                    <a:pt x="628" y="1306"/>
                    <a:pt x="869" y="812"/>
                    <a:pt x="1060" y="298"/>
                  </a:cubicBezTo>
                  <a:cubicBezTo>
                    <a:pt x="1081" y="243"/>
                    <a:pt x="1093" y="195"/>
                    <a:pt x="1073" y="138"/>
                  </a:cubicBezTo>
                  <a:cubicBezTo>
                    <a:pt x="1054" y="88"/>
                    <a:pt x="1018" y="48"/>
                    <a:pt x="971" y="23"/>
                  </a:cubicBezTo>
                  <a:cubicBezTo>
                    <a:pt x="943" y="8"/>
                    <a:pt x="912" y="1"/>
                    <a:pt x="88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1"/>
            <p:cNvSpPr/>
            <p:nvPr/>
          </p:nvSpPr>
          <p:spPr>
            <a:xfrm>
              <a:off x="3012500" y="3972300"/>
              <a:ext cx="28750" cy="51725"/>
            </a:xfrm>
            <a:custGeom>
              <a:avLst/>
              <a:gdLst/>
              <a:ahLst/>
              <a:cxnLst/>
              <a:rect l="l" t="t" r="r" b="b"/>
              <a:pathLst>
                <a:path w="1150" h="2069" extrusionOk="0">
                  <a:moveTo>
                    <a:pt x="702" y="255"/>
                  </a:moveTo>
                  <a:cubicBezTo>
                    <a:pt x="699" y="264"/>
                    <a:pt x="694" y="273"/>
                    <a:pt x="693" y="281"/>
                  </a:cubicBezTo>
                  <a:cubicBezTo>
                    <a:pt x="696" y="273"/>
                    <a:pt x="699" y="264"/>
                    <a:pt x="702" y="255"/>
                  </a:cubicBezTo>
                  <a:close/>
                  <a:moveTo>
                    <a:pt x="693" y="283"/>
                  </a:moveTo>
                  <a:cubicBezTo>
                    <a:pt x="691" y="286"/>
                    <a:pt x="690" y="288"/>
                    <a:pt x="689" y="292"/>
                  </a:cubicBezTo>
                  <a:lnTo>
                    <a:pt x="689" y="292"/>
                  </a:lnTo>
                  <a:cubicBezTo>
                    <a:pt x="691" y="289"/>
                    <a:pt x="692" y="286"/>
                    <a:pt x="693" y="283"/>
                  </a:cubicBezTo>
                  <a:close/>
                  <a:moveTo>
                    <a:pt x="930" y="1"/>
                  </a:moveTo>
                  <a:cubicBezTo>
                    <a:pt x="890" y="1"/>
                    <a:pt x="854" y="13"/>
                    <a:pt x="821" y="35"/>
                  </a:cubicBezTo>
                  <a:cubicBezTo>
                    <a:pt x="773" y="67"/>
                    <a:pt x="754" y="109"/>
                    <a:pt x="733" y="162"/>
                  </a:cubicBezTo>
                  <a:cubicBezTo>
                    <a:pt x="719" y="208"/>
                    <a:pt x="702" y="256"/>
                    <a:pt x="687" y="305"/>
                  </a:cubicBezTo>
                  <a:cubicBezTo>
                    <a:pt x="687" y="300"/>
                    <a:pt x="688" y="296"/>
                    <a:pt x="689" y="292"/>
                  </a:cubicBezTo>
                  <a:lnTo>
                    <a:pt x="689" y="292"/>
                  </a:lnTo>
                  <a:cubicBezTo>
                    <a:pt x="501" y="796"/>
                    <a:pt x="263" y="1280"/>
                    <a:pt x="45" y="1773"/>
                  </a:cubicBezTo>
                  <a:cubicBezTo>
                    <a:pt x="1" y="1875"/>
                    <a:pt x="32" y="1997"/>
                    <a:pt x="134" y="2047"/>
                  </a:cubicBezTo>
                  <a:cubicBezTo>
                    <a:pt x="163" y="2061"/>
                    <a:pt x="194" y="2068"/>
                    <a:pt x="226" y="2068"/>
                  </a:cubicBezTo>
                  <a:cubicBezTo>
                    <a:pt x="302" y="2068"/>
                    <a:pt x="377" y="2030"/>
                    <a:pt x="408" y="1958"/>
                  </a:cubicBezTo>
                  <a:cubicBezTo>
                    <a:pt x="528" y="1683"/>
                    <a:pt x="657" y="1409"/>
                    <a:pt x="782" y="1135"/>
                  </a:cubicBezTo>
                  <a:cubicBezTo>
                    <a:pt x="912" y="843"/>
                    <a:pt x="1031" y="551"/>
                    <a:pt x="1134" y="247"/>
                  </a:cubicBezTo>
                  <a:cubicBezTo>
                    <a:pt x="1150" y="198"/>
                    <a:pt x="1131" y="131"/>
                    <a:pt x="1105" y="90"/>
                  </a:cubicBezTo>
                  <a:cubicBezTo>
                    <a:pt x="1073" y="46"/>
                    <a:pt x="1028" y="17"/>
                    <a:pt x="978" y="4"/>
                  </a:cubicBezTo>
                  <a:cubicBezTo>
                    <a:pt x="964" y="1"/>
                    <a:pt x="950" y="1"/>
                    <a:pt x="937" y="1"/>
                  </a:cubicBezTo>
                  <a:cubicBezTo>
                    <a:pt x="935" y="1"/>
                    <a:pt x="932" y="1"/>
                    <a:pt x="93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1"/>
            <p:cNvSpPr/>
            <p:nvPr/>
          </p:nvSpPr>
          <p:spPr>
            <a:xfrm>
              <a:off x="3013025" y="3967425"/>
              <a:ext cx="31100" cy="59500"/>
            </a:xfrm>
            <a:custGeom>
              <a:avLst/>
              <a:gdLst/>
              <a:ahLst/>
              <a:cxnLst/>
              <a:rect l="l" t="t" r="r" b="b"/>
              <a:pathLst>
                <a:path w="1244" h="2380" extrusionOk="0">
                  <a:moveTo>
                    <a:pt x="1020" y="0"/>
                  </a:moveTo>
                  <a:cubicBezTo>
                    <a:pt x="1001" y="0"/>
                    <a:pt x="982" y="4"/>
                    <a:pt x="965" y="11"/>
                  </a:cubicBezTo>
                  <a:cubicBezTo>
                    <a:pt x="919" y="27"/>
                    <a:pt x="866" y="66"/>
                    <a:pt x="847" y="113"/>
                  </a:cubicBezTo>
                  <a:cubicBezTo>
                    <a:pt x="608" y="785"/>
                    <a:pt x="291" y="1424"/>
                    <a:pt x="27" y="2083"/>
                  </a:cubicBezTo>
                  <a:cubicBezTo>
                    <a:pt x="3" y="2133"/>
                    <a:pt x="0" y="2191"/>
                    <a:pt x="16" y="2244"/>
                  </a:cubicBezTo>
                  <a:cubicBezTo>
                    <a:pt x="35" y="2292"/>
                    <a:pt x="71" y="2333"/>
                    <a:pt x="116" y="2358"/>
                  </a:cubicBezTo>
                  <a:cubicBezTo>
                    <a:pt x="143" y="2373"/>
                    <a:pt x="175" y="2380"/>
                    <a:pt x="207" y="2380"/>
                  </a:cubicBezTo>
                  <a:cubicBezTo>
                    <a:pt x="283" y="2380"/>
                    <a:pt x="361" y="2341"/>
                    <a:pt x="390" y="2269"/>
                  </a:cubicBezTo>
                  <a:cubicBezTo>
                    <a:pt x="655" y="1608"/>
                    <a:pt x="971" y="966"/>
                    <a:pt x="1214" y="296"/>
                  </a:cubicBezTo>
                  <a:cubicBezTo>
                    <a:pt x="1234" y="241"/>
                    <a:pt x="1243" y="196"/>
                    <a:pt x="1223" y="140"/>
                  </a:cubicBezTo>
                  <a:cubicBezTo>
                    <a:pt x="1206" y="88"/>
                    <a:pt x="1170" y="46"/>
                    <a:pt x="1121" y="21"/>
                  </a:cubicBezTo>
                  <a:cubicBezTo>
                    <a:pt x="1091" y="7"/>
                    <a:pt x="1062" y="0"/>
                    <a:pt x="1029" y="0"/>
                  </a:cubicBezTo>
                  <a:cubicBezTo>
                    <a:pt x="1026" y="0"/>
                    <a:pt x="1023" y="0"/>
                    <a:pt x="102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1"/>
            <p:cNvSpPr/>
            <p:nvPr/>
          </p:nvSpPr>
          <p:spPr>
            <a:xfrm>
              <a:off x="3011750" y="3968950"/>
              <a:ext cx="32675" cy="58925"/>
            </a:xfrm>
            <a:custGeom>
              <a:avLst/>
              <a:gdLst/>
              <a:ahLst/>
              <a:cxnLst/>
              <a:rect l="l" t="t" r="r" b="b"/>
              <a:pathLst>
                <a:path w="1307" h="2357" extrusionOk="0">
                  <a:moveTo>
                    <a:pt x="1089" y="0"/>
                  </a:moveTo>
                  <a:cubicBezTo>
                    <a:pt x="1067" y="0"/>
                    <a:pt x="1045" y="4"/>
                    <a:pt x="1025" y="11"/>
                  </a:cubicBezTo>
                  <a:lnTo>
                    <a:pt x="1027" y="11"/>
                  </a:lnTo>
                  <a:cubicBezTo>
                    <a:pt x="981" y="27"/>
                    <a:pt x="928" y="66"/>
                    <a:pt x="911" y="113"/>
                  </a:cubicBezTo>
                  <a:cubicBezTo>
                    <a:pt x="659" y="777"/>
                    <a:pt x="349" y="1416"/>
                    <a:pt x="53" y="2061"/>
                  </a:cubicBezTo>
                  <a:cubicBezTo>
                    <a:pt x="1" y="2161"/>
                    <a:pt x="42" y="2285"/>
                    <a:pt x="142" y="2336"/>
                  </a:cubicBezTo>
                  <a:cubicBezTo>
                    <a:pt x="169" y="2350"/>
                    <a:pt x="200" y="2356"/>
                    <a:pt x="231" y="2356"/>
                  </a:cubicBezTo>
                  <a:cubicBezTo>
                    <a:pt x="308" y="2356"/>
                    <a:pt x="385" y="2317"/>
                    <a:pt x="416" y="2246"/>
                  </a:cubicBezTo>
                  <a:cubicBezTo>
                    <a:pt x="712" y="1602"/>
                    <a:pt x="1022" y="963"/>
                    <a:pt x="1274" y="298"/>
                  </a:cubicBezTo>
                  <a:cubicBezTo>
                    <a:pt x="1293" y="245"/>
                    <a:pt x="1307" y="196"/>
                    <a:pt x="1286" y="140"/>
                  </a:cubicBezTo>
                  <a:cubicBezTo>
                    <a:pt x="1268" y="90"/>
                    <a:pt x="1232" y="47"/>
                    <a:pt x="1185" y="24"/>
                  </a:cubicBezTo>
                  <a:cubicBezTo>
                    <a:pt x="1155" y="8"/>
                    <a:pt x="1122" y="0"/>
                    <a:pt x="108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1"/>
            <p:cNvSpPr/>
            <p:nvPr/>
          </p:nvSpPr>
          <p:spPr>
            <a:xfrm>
              <a:off x="3011050" y="3965425"/>
              <a:ext cx="34875" cy="66700"/>
            </a:xfrm>
            <a:custGeom>
              <a:avLst/>
              <a:gdLst/>
              <a:ahLst/>
              <a:cxnLst/>
              <a:rect l="l" t="t" r="r" b="b"/>
              <a:pathLst>
                <a:path w="1395" h="2668" extrusionOk="0">
                  <a:moveTo>
                    <a:pt x="1191" y="0"/>
                  </a:moveTo>
                  <a:cubicBezTo>
                    <a:pt x="1114" y="0"/>
                    <a:pt x="1036" y="40"/>
                    <a:pt x="1006" y="112"/>
                  </a:cubicBezTo>
                  <a:cubicBezTo>
                    <a:pt x="699" y="871"/>
                    <a:pt x="361" y="1616"/>
                    <a:pt x="42" y="2372"/>
                  </a:cubicBezTo>
                  <a:cubicBezTo>
                    <a:pt x="1" y="2474"/>
                    <a:pt x="29" y="2593"/>
                    <a:pt x="131" y="2646"/>
                  </a:cubicBezTo>
                  <a:cubicBezTo>
                    <a:pt x="159" y="2661"/>
                    <a:pt x="191" y="2668"/>
                    <a:pt x="223" y="2668"/>
                  </a:cubicBezTo>
                  <a:cubicBezTo>
                    <a:pt x="300" y="2668"/>
                    <a:pt x="377" y="2628"/>
                    <a:pt x="409" y="2554"/>
                  </a:cubicBezTo>
                  <a:cubicBezTo>
                    <a:pt x="724" y="1801"/>
                    <a:pt x="1062" y="1056"/>
                    <a:pt x="1369" y="296"/>
                  </a:cubicBezTo>
                  <a:cubicBezTo>
                    <a:pt x="1391" y="248"/>
                    <a:pt x="1394" y="191"/>
                    <a:pt x="1379" y="140"/>
                  </a:cubicBezTo>
                  <a:cubicBezTo>
                    <a:pt x="1361" y="90"/>
                    <a:pt x="1327" y="47"/>
                    <a:pt x="1282" y="22"/>
                  </a:cubicBezTo>
                  <a:cubicBezTo>
                    <a:pt x="1253" y="8"/>
                    <a:pt x="1222" y="0"/>
                    <a:pt x="119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1"/>
            <p:cNvSpPr/>
            <p:nvPr/>
          </p:nvSpPr>
          <p:spPr>
            <a:xfrm>
              <a:off x="3006275" y="3972475"/>
              <a:ext cx="36250" cy="78275"/>
            </a:xfrm>
            <a:custGeom>
              <a:avLst/>
              <a:gdLst/>
              <a:ahLst/>
              <a:cxnLst/>
              <a:rect l="l" t="t" r="r" b="b"/>
              <a:pathLst>
                <a:path w="1450" h="3131" extrusionOk="0">
                  <a:moveTo>
                    <a:pt x="1239" y="0"/>
                  </a:moveTo>
                  <a:cubicBezTo>
                    <a:pt x="1163" y="0"/>
                    <a:pt x="1087" y="39"/>
                    <a:pt x="1058" y="111"/>
                  </a:cubicBezTo>
                  <a:lnTo>
                    <a:pt x="1059" y="111"/>
                  </a:lnTo>
                  <a:cubicBezTo>
                    <a:pt x="863" y="581"/>
                    <a:pt x="662" y="1051"/>
                    <a:pt x="474" y="1527"/>
                  </a:cubicBezTo>
                  <a:cubicBezTo>
                    <a:pt x="298" y="1970"/>
                    <a:pt x="148" y="2422"/>
                    <a:pt x="27" y="2884"/>
                  </a:cubicBezTo>
                  <a:cubicBezTo>
                    <a:pt x="1" y="2992"/>
                    <a:pt x="81" y="3103"/>
                    <a:pt x="186" y="3127"/>
                  </a:cubicBezTo>
                  <a:cubicBezTo>
                    <a:pt x="198" y="3129"/>
                    <a:pt x="211" y="3130"/>
                    <a:pt x="223" y="3130"/>
                  </a:cubicBezTo>
                  <a:cubicBezTo>
                    <a:pt x="319" y="3130"/>
                    <a:pt x="404" y="3064"/>
                    <a:pt x="425" y="2967"/>
                  </a:cubicBezTo>
                  <a:cubicBezTo>
                    <a:pt x="502" y="2670"/>
                    <a:pt x="594" y="2380"/>
                    <a:pt x="694" y="2089"/>
                  </a:cubicBezTo>
                  <a:lnTo>
                    <a:pt x="694" y="2089"/>
                  </a:lnTo>
                  <a:cubicBezTo>
                    <a:pt x="691" y="2098"/>
                    <a:pt x="688" y="2109"/>
                    <a:pt x="685" y="2122"/>
                  </a:cubicBezTo>
                  <a:cubicBezTo>
                    <a:pt x="910" y="1505"/>
                    <a:pt x="1172" y="904"/>
                    <a:pt x="1422" y="298"/>
                  </a:cubicBezTo>
                  <a:cubicBezTo>
                    <a:pt x="1444" y="248"/>
                    <a:pt x="1449" y="190"/>
                    <a:pt x="1435" y="137"/>
                  </a:cubicBezTo>
                  <a:cubicBezTo>
                    <a:pt x="1416" y="86"/>
                    <a:pt x="1380" y="46"/>
                    <a:pt x="1333" y="22"/>
                  </a:cubicBezTo>
                  <a:cubicBezTo>
                    <a:pt x="1303" y="7"/>
                    <a:pt x="1272" y="0"/>
                    <a:pt x="123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41"/>
            <p:cNvSpPr/>
            <p:nvPr/>
          </p:nvSpPr>
          <p:spPr>
            <a:xfrm>
              <a:off x="3005500" y="3986950"/>
              <a:ext cx="30250" cy="75675"/>
            </a:xfrm>
            <a:custGeom>
              <a:avLst/>
              <a:gdLst/>
              <a:ahLst/>
              <a:cxnLst/>
              <a:rect l="l" t="t" r="r" b="b"/>
              <a:pathLst>
                <a:path w="1210" h="3027" extrusionOk="0">
                  <a:moveTo>
                    <a:pt x="982" y="1"/>
                  </a:moveTo>
                  <a:cubicBezTo>
                    <a:pt x="905" y="1"/>
                    <a:pt x="830" y="40"/>
                    <a:pt x="801" y="110"/>
                  </a:cubicBezTo>
                  <a:lnTo>
                    <a:pt x="799" y="109"/>
                  </a:lnTo>
                  <a:cubicBezTo>
                    <a:pt x="620" y="522"/>
                    <a:pt x="464" y="945"/>
                    <a:pt x="329" y="1374"/>
                  </a:cubicBezTo>
                  <a:cubicBezTo>
                    <a:pt x="185" y="1834"/>
                    <a:pt x="90" y="2304"/>
                    <a:pt x="19" y="2780"/>
                  </a:cubicBezTo>
                  <a:cubicBezTo>
                    <a:pt x="0" y="2891"/>
                    <a:pt x="62" y="2999"/>
                    <a:pt x="176" y="3022"/>
                  </a:cubicBezTo>
                  <a:cubicBezTo>
                    <a:pt x="188" y="3025"/>
                    <a:pt x="201" y="3026"/>
                    <a:pt x="214" y="3026"/>
                  </a:cubicBezTo>
                  <a:cubicBezTo>
                    <a:pt x="307" y="3026"/>
                    <a:pt x="405" y="2960"/>
                    <a:pt x="419" y="2866"/>
                  </a:cubicBezTo>
                  <a:cubicBezTo>
                    <a:pt x="461" y="2578"/>
                    <a:pt x="514" y="2297"/>
                    <a:pt x="578" y="2014"/>
                  </a:cubicBezTo>
                  <a:cubicBezTo>
                    <a:pt x="652" y="1704"/>
                    <a:pt x="746" y="1399"/>
                    <a:pt x="849" y="1098"/>
                  </a:cubicBezTo>
                  <a:lnTo>
                    <a:pt x="849" y="1100"/>
                  </a:lnTo>
                  <a:cubicBezTo>
                    <a:pt x="943" y="829"/>
                    <a:pt x="1049" y="561"/>
                    <a:pt x="1164" y="295"/>
                  </a:cubicBezTo>
                  <a:cubicBezTo>
                    <a:pt x="1209" y="193"/>
                    <a:pt x="1176" y="76"/>
                    <a:pt x="1075" y="21"/>
                  </a:cubicBezTo>
                  <a:cubicBezTo>
                    <a:pt x="1046" y="7"/>
                    <a:pt x="1013" y="1"/>
                    <a:pt x="98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41"/>
            <p:cNvSpPr/>
            <p:nvPr/>
          </p:nvSpPr>
          <p:spPr>
            <a:xfrm>
              <a:off x="3073575" y="4016650"/>
              <a:ext cx="38150" cy="67200"/>
            </a:xfrm>
            <a:custGeom>
              <a:avLst/>
              <a:gdLst/>
              <a:ahLst/>
              <a:cxnLst/>
              <a:rect l="l" t="t" r="r" b="b"/>
              <a:pathLst>
                <a:path w="1526" h="2688" extrusionOk="0">
                  <a:moveTo>
                    <a:pt x="201" y="1"/>
                  </a:moveTo>
                  <a:cubicBezTo>
                    <a:pt x="146" y="4"/>
                    <a:pt x="96" y="31"/>
                    <a:pt x="60" y="71"/>
                  </a:cubicBezTo>
                  <a:cubicBezTo>
                    <a:pt x="21" y="112"/>
                    <a:pt x="13" y="161"/>
                    <a:pt x="10" y="219"/>
                  </a:cubicBezTo>
                  <a:cubicBezTo>
                    <a:pt x="0" y="435"/>
                    <a:pt x="16" y="651"/>
                    <a:pt x="58" y="864"/>
                  </a:cubicBezTo>
                  <a:cubicBezTo>
                    <a:pt x="83" y="981"/>
                    <a:pt x="111" y="1097"/>
                    <a:pt x="147" y="1216"/>
                  </a:cubicBezTo>
                  <a:cubicBezTo>
                    <a:pt x="183" y="1332"/>
                    <a:pt x="229" y="1444"/>
                    <a:pt x="282" y="1554"/>
                  </a:cubicBezTo>
                  <a:cubicBezTo>
                    <a:pt x="370" y="1754"/>
                    <a:pt x="490" y="1936"/>
                    <a:pt x="623" y="2113"/>
                  </a:cubicBezTo>
                  <a:cubicBezTo>
                    <a:pt x="780" y="2315"/>
                    <a:pt x="969" y="2492"/>
                    <a:pt x="1181" y="2636"/>
                  </a:cubicBezTo>
                  <a:cubicBezTo>
                    <a:pt x="1226" y="2665"/>
                    <a:pt x="1266" y="2688"/>
                    <a:pt x="1318" y="2688"/>
                  </a:cubicBezTo>
                  <a:cubicBezTo>
                    <a:pt x="1321" y="2688"/>
                    <a:pt x="1325" y="2688"/>
                    <a:pt x="1328" y="2688"/>
                  </a:cubicBezTo>
                  <a:cubicBezTo>
                    <a:pt x="1383" y="2683"/>
                    <a:pt x="1433" y="2658"/>
                    <a:pt x="1469" y="2617"/>
                  </a:cubicBezTo>
                  <a:cubicBezTo>
                    <a:pt x="1506" y="2578"/>
                    <a:pt x="1525" y="2525"/>
                    <a:pt x="1519" y="2470"/>
                  </a:cubicBezTo>
                  <a:cubicBezTo>
                    <a:pt x="1516" y="2421"/>
                    <a:pt x="1494" y="2359"/>
                    <a:pt x="1453" y="2329"/>
                  </a:cubicBezTo>
                  <a:cubicBezTo>
                    <a:pt x="1386" y="2285"/>
                    <a:pt x="1322" y="2237"/>
                    <a:pt x="1261" y="2190"/>
                  </a:cubicBezTo>
                  <a:cubicBezTo>
                    <a:pt x="1174" y="2115"/>
                    <a:pt x="1093" y="2035"/>
                    <a:pt x="1018" y="1950"/>
                  </a:cubicBezTo>
                  <a:cubicBezTo>
                    <a:pt x="951" y="1866"/>
                    <a:pt x="883" y="1780"/>
                    <a:pt x="824" y="1690"/>
                  </a:cubicBezTo>
                  <a:cubicBezTo>
                    <a:pt x="764" y="1599"/>
                    <a:pt x="709" y="1506"/>
                    <a:pt x="662" y="1408"/>
                  </a:cubicBezTo>
                  <a:cubicBezTo>
                    <a:pt x="614" y="1304"/>
                    <a:pt x="570" y="1196"/>
                    <a:pt x="533" y="1084"/>
                  </a:cubicBezTo>
                  <a:cubicBezTo>
                    <a:pt x="498" y="976"/>
                    <a:pt x="470" y="867"/>
                    <a:pt x="448" y="756"/>
                  </a:cubicBezTo>
                  <a:cubicBezTo>
                    <a:pt x="439" y="685"/>
                    <a:pt x="429" y="618"/>
                    <a:pt x="421" y="547"/>
                  </a:cubicBezTo>
                  <a:cubicBezTo>
                    <a:pt x="409" y="430"/>
                    <a:pt x="415" y="311"/>
                    <a:pt x="418" y="194"/>
                  </a:cubicBezTo>
                  <a:cubicBezTo>
                    <a:pt x="421" y="85"/>
                    <a:pt x="315" y="1"/>
                    <a:pt x="21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1"/>
            <p:cNvSpPr/>
            <p:nvPr/>
          </p:nvSpPr>
          <p:spPr>
            <a:xfrm>
              <a:off x="3072550" y="4018175"/>
              <a:ext cx="42525" cy="67725"/>
            </a:xfrm>
            <a:custGeom>
              <a:avLst/>
              <a:gdLst/>
              <a:ahLst/>
              <a:cxnLst/>
              <a:rect l="l" t="t" r="r" b="b"/>
              <a:pathLst>
                <a:path w="1701" h="2709" extrusionOk="0">
                  <a:moveTo>
                    <a:pt x="688" y="1402"/>
                  </a:moveTo>
                  <a:cubicBezTo>
                    <a:pt x="688" y="1403"/>
                    <a:pt x="689" y="1404"/>
                    <a:pt x="689" y="1405"/>
                  </a:cubicBezTo>
                  <a:cubicBezTo>
                    <a:pt x="689" y="1404"/>
                    <a:pt x="688" y="1403"/>
                    <a:pt x="688" y="1402"/>
                  </a:cubicBezTo>
                  <a:close/>
                  <a:moveTo>
                    <a:pt x="204" y="1"/>
                  </a:moveTo>
                  <a:cubicBezTo>
                    <a:pt x="91" y="7"/>
                    <a:pt x="5" y="103"/>
                    <a:pt x="13" y="215"/>
                  </a:cubicBezTo>
                  <a:cubicBezTo>
                    <a:pt x="1" y="430"/>
                    <a:pt x="18" y="646"/>
                    <a:pt x="63" y="857"/>
                  </a:cubicBezTo>
                  <a:cubicBezTo>
                    <a:pt x="119" y="1111"/>
                    <a:pt x="199" y="1358"/>
                    <a:pt x="325" y="1584"/>
                  </a:cubicBezTo>
                  <a:cubicBezTo>
                    <a:pt x="386" y="1693"/>
                    <a:pt x="447" y="1795"/>
                    <a:pt x="514" y="1897"/>
                  </a:cubicBezTo>
                  <a:cubicBezTo>
                    <a:pt x="592" y="2010"/>
                    <a:pt x="680" y="2116"/>
                    <a:pt x="776" y="2216"/>
                  </a:cubicBezTo>
                  <a:cubicBezTo>
                    <a:pt x="945" y="2407"/>
                    <a:pt x="1156" y="2555"/>
                    <a:pt x="1374" y="2686"/>
                  </a:cubicBezTo>
                  <a:cubicBezTo>
                    <a:pt x="1400" y="2701"/>
                    <a:pt x="1430" y="2708"/>
                    <a:pt x="1460" y="2708"/>
                  </a:cubicBezTo>
                  <a:cubicBezTo>
                    <a:pt x="1536" y="2708"/>
                    <a:pt x="1613" y="2662"/>
                    <a:pt x="1648" y="2594"/>
                  </a:cubicBezTo>
                  <a:cubicBezTo>
                    <a:pt x="1701" y="2492"/>
                    <a:pt x="1652" y="2378"/>
                    <a:pt x="1557" y="2320"/>
                  </a:cubicBezTo>
                  <a:cubicBezTo>
                    <a:pt x="1488" y="2284"/>
                    <a:pt x="1421" y="2241"/>
                    <a:pt x="1360" y="2195"/>
                  </a:cubicBezTo>
                  <a:lnTo>
                    <a:pt x="1360" y="2195"/>
                  </a:lnTo>
                  <a:cubicBezTo>
                    <a:pt x="1372" y="2205"/>
                    <a:pt x="1388" y="2216"/>
                    <a:pt x="1400" y="2227"/>
                  </a:cubicBezTo>
                  <a:cubicBezTo>
                    <a:pt x="1338" y="2179"/>
                    <a:pt x="1275" y="2132"/>
                    <a:pt x="1215" y="2079"/>
                  </a:cubicBezTo>
                  <a:cubicBezTo>
                    <a:pt x="1123" y="2003"/>
                    <a:pt x="1046" y="1910"/>
                    <a:pt x="967" y="1820"/>
                  </a:cubicBezTo>
                  <a:lnTo>
                    <a:pt x="967" y="1820"/>
                  </a:lnTo>
                  <a:cubicBezTo>
                    <a:pt x="969" y="1825"/>
                    <a:pt x="972" y="1829"/>
                    <a:pt x="975" y="1833"/>
                  </a:cubicBezTo>
                  <a:lnTo>
                    <a:pt x="975" y="1833"/>
                  </a:lnTo>
                  <a:cubicBezTo>
                    <a:pt x="932" y="1781"/>
                    <a:pt x="891" y="1728"/>
                    <a:pt x="851" y="1672"/>
                  </a:cubicBezTo>
                  <a:cubicBezTo>
                    <a:pt x="786" y="1574"/>
                    <a:pt x="726" y="1474"/>
                    <a:pt x="672" y="1371"/>
                  </a:cubicBezTo>
                  <a:lnTo>
                    <a:pt x="672" y="1371"/>
                  </a:lnTo>
                  <a:cubicBezTo>
                    <a:pt x="625" y="1273"/>
                    <a:pt x="585" y="1173"/>
                    <a:pt x="545" y="1072"/>
                  </a:cubicBezTo>
                  <a:cubicBezTo>
                    <a:pt x="506" y="964"/>
                    <a:pt x="475" y="853"/>
                    <a:pt x="453" y="740"/>
                  </a:cubicBezTo>
                  <a:cubicBezTo>
                    <a:pt x="442" y="674"/>
                    <a:pt x="431" y="610"/>
                    <a:pt x="426" y="544"/>
                  </a:cubicBezTo>
                  <a:cubicBezTo>
                    <a:pt x="414" y="428"/>
                    <a:pt x="411" y="311"/>
                    <a:pt x="420" y="194"/>
                  </a:cubicBezTo>
                  <a:cubicBezTo>
                    <a:pt x="423" y="86"/>
                    <a:pt x="314" y="1"/>
                    <a:pt x="21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1"/>
            <p:cNvSpPr/>
            <p:nvPr/>
          </p:nvSpPr>
          <p:spPr>
            <a:xfrm>
              <a:off x="3088325" y="4050700"/>
              <a:ext cx="39450" cy="33700"/>
            </a:xfrm>
            <a:custGeom>
              <a:avLst/>
              <a:gdLst/>
              <a:ahLst/>
              <a:cxnLst/>
              <a:rect l="l" t="t" r="r" b="b"/>
              <a:pathLst>
                <a:path w="1578" h="1348" extrusionOk="0">
                  <a:moveTo>
                    <a:pt x="243" y="1"/>
                  </a:moveTo>
                  <a:cubicBezTo>
                    <a:pt x="241" y="1"/>
                    <a:pt x="239" y="1"/>
                    <a:pt x="237" y="1"/>
                  </a:cubicBezTo>
                  <a:cubicBezTo>
                    <a:pt x="235" y="1"/>
                    <a:pt x="233" y="1"/>
                    <a:pt x="232" y="1"/>
                  </a:cubicBezTo>
                  <a:cubicBezTo>
                    <a:pt x="174" y="1"/>
                    <a:pt x="118" y="26"/>
                    <a:pt x="77" y="67"/>
                  </a:cubicBezTo>
                  <a:cubicBezTo>
                    <a:pt x="0" y="158"/>
                    <a:pt x="16" y="278"/>
                    <a:pt x="96" y="358"/>
                  </a:cubicBezTo>
                  <a:cubicBezTo>
                    <a:pt x="270" y="533"/>
                    <a:pt x="451" y="698"/>
                    <a:pt x="642" y="853"/>
                  </a:cubicBezTo>
                  <a:cubicBezTo>
                    <a:pt x="835" y="1009"/>
                    <a:pt x="1035" y="1153"/>
                    <a:pt x="1237" y="1297"/>
                  </a:cubicBezTo>
                  <a:cubicBezTo>
                    <a:pt x="1278" y="1327"/>
                    <a:pt x="1321" y="1348"/>
                    <a:pt x="1374" y="1348"/>
                  </a:cubicBezTo>
                  <a:cubicBezTo>
                    <a:pt x="1377" y="1348"/>
                    <a:pt x="1381" y="1348"/>
                    <a:pt x="1385" y="1348"/>
                  </a:cubicBezTo>
                  <a:cubicBezTo>
                    <a:pt x="1438" y="1344"/>
                    <a:pt x="1488" y="1321"/>
                    <a:pt x="1524" y="1282"/>
                  </a:cubicBezTo>
                  <a:cubicBezTo>
                    <a:pt x="1560" y="1240"/>
                    <a:pt x="1577" y="1186"/>
                    <a:pt x="1576" y="1131"/>
                  </a:cubicBezTo>
                  <a:cubicBezTo>
                    <a:pt x="1572" y="1083"/>
                    <a:pt x="1551" y="1022"/>
                    <a:pt x="1508" y="991"/>
                  </a:cubicBezTo>
                  <a:cubicBezTo>
                    <a:pt x="1308" y="847"/>
                    <a:pt x="1109" y="702"/>
                    <a:pt x="913" y="551"/>
                  </a:cubicBezTo>
                  <a:cubicBezTo>
                    <a:pt x="721" y="396"/>
                    <a:pt x="539" y="230"/>
                    <a:pt x="368" y="51"/>
                  </a:cubicBezTo>
                  <a:cubicBezTo>
                    <a:pt x="334" y="20"/>
                    <a:pt x="289" y="1"/>
                    <a:pt x="24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1"/>
            <p:cNvSpPr/>
            <p:nvPr/>
          </p:nvSpPr>
          <p:spPr>
            <a:xfrm>
              <a:off x="3074500" y="4033650"/>
              <a:ext cx="36775" cy="50500"/>
            </a:xfrm>
            <a:custGeom>
              <a:avLst/>
              <a:gdLst/>
              <a:ahLst/>
              <a:cxnLst/>
              <a:rect l="l" t="t" r="r" b="b"/>
              <a:pathLst>
                <a:path w="1471" h="2020" extrusionOk="0">
                  <a:moveTo>
                    <a:pt x="992" y="1364"/>
                  </a:moveTo>
                  <a:lnTo>
                    <a:pt x="992" y="1364"/>
                  </a:lnTo>
                  <a:cubicBezTo>
                    <a:pt x="998" y="1370"/>
                    <a:pt x="1004" y="1376"/>
                    <a:pt x="1010" y="1382"/>
                  </a:cubicBezTo>
                  <a:lnTo>
                    <a:pt x="1010" y="1382"/>
                  </a:lnTo>
                  <a:cubicBezTo>
                    <a:pt x="1004" y="1376"/>
                    <a:pt x="998" y="1370"/>
                    <a:pt x="992" y="1364"/>
                  </a:cubicBezTo>
                  <a:close/>
                  <a:moveTo>
                    <a:pt x="206" y="0"/>
                  </a:moveTo>
                  <a:cubicBezTo>
                    <a:pt x="99" y="10"/>
                    <a:pt x="1" y="116"/>
                    <a:pt x="24" y="224"/>
                  </a:cubicBezTo>
                  <a:cubicBezTo>
                    <a:pt x="95" y="563"/>
                    <a:pt x="184" y="901"/>
                    <a:pt x="362" y="1201"/>
                  </a:cubicBezTo>
                  <a:cubicBezTo>
                    <a:pt x="402" y="1265"/>
                    <a:pt x="439" y="1328"/>
                    <a:pt x="483" y="1389"/>
                  </a:cubicBezTo>
                  <a:cubicBezTo>
                    <a:pt x="544" y="1485"/>
                    <a:pt x="624" y="1569"/>
                    <a:pt x="701" y="1648"/>
                  </a:cubicBezTo>
                  <a:cubicBezTo>
                    <a:pt x="826" y="1779"/>
                    <a:pt x="970" y="1881"/>
                    <a:pt x="1120" y="1978"/>
                  </a:cubicBezTo>
                  <a:cubicBezTo>
                    <a:pt x="1157" y="2006"/>
                    <a:pt x="1201" y="2020"/>
                    <a:pt x="1245" y="2020"/>
                  </a:cubicBezTo>
                  <a:cubicBezTo>
                    <a:pt x="1305" y="2020"/>
                    <a:pt x="1366" y="1993"/>
                    <a:pt x="1407" y="1942"/>
                  </a:cubicBezTo>
                  <a:cubicBezTo>
                    <a:pt x="1471" y="1859"/>
                    <a:pt x="1463" y="1715"/>
                    <a:pt x="1372" y="1655"/>
                  </a:cubicBezTo>
                  <a:cubicBezTo>
                    <a:pt x="1240" y="1578"/>
                    <a:pt x="1120" y="1487"/>
                    <a:pt x="1010" y="1382"/>
                  </a:cubicBezTo>
                  <a:lnTo>
                    <a:pt x="1010" y="1382"/>
                  </a:lnTo>
                  <a:cubicBezTo>
                    <a:pt x="1017" y="1389"/>
                    <a:pt x="1024" y="1397"/>
                    <a:pt x="1031" y="1405"/>
                  </a:cubicBezTo>
                  <a:cubicBezTo>
                    <a:pt x="976" y="1352"/>
                    <a:pt x="925" y="1294"/>
                    <a:pt x="878" y="1236"/>
                  </a:cubicBezTo>
                  <a:cubicBezTo>
                    <a:pt x="809" y="1148"/>
                    <a:pt x="748" y="1056"/>
                    <a:pt x="694" y="959"/>
                  </a:cubicBezTo>
                  <a:cubicBezTo>
                    <a:pt x="649" y="876"/>
                    <a:pt x="611" y="786"/>
                    <a:pt x="574" y="697"/>
                  </a:cubicBezTo>
                  <a:cubicBezTo>
                    <a:pt x="535" y="588"/>
                    <a:pt x="500" y="478"/>
                    <a:pt x="472" y="365"/>
                  </a:cubicBezTo>
                  <a:lnTo>
                    <a:pt x="472" y="365"/>
                  </a:lnTo>
                  <a:lnTo>
                    <a:pt x="474" y="376"/>
                  </a:lnTo>
                  <a:cubicBezTo>
                    <a:pt x="456" y="310"/>
                    <a:pt x="444" y="246"/>
                    <a:pt x="431" y="180"/>
                  </a:cubicBezTo>
                  <a:cubicBezTo>
                    <a:pt x="420" y="127"/>
                    <a:pt x="402" y="79"/>
                    <a:pt x="353" y="44"/>
                  </a:cubicBezTo>
                  <a:cubicBezTo>
                    <a:pt x="319" y="16"/>
                    <a:pt x="276" y="0"/>
                    <a:pt x="233" y="0"/>
                  </a:cubicBezTo>
                  <a:cubicBezTo>
                    <a:pt x="223" y="0"/>
                    <a:pt x="215" y="0"/>
                    <a:pt x="206" y="2"/>
                  </a:cubicBezTo>
                  <a:lnTo>
                    <a:pt x="206"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1"/>
            <p:cNvSpPr/>
            <p:nvPr/>
          </p:nvSpPr>
          <p:spPr>
            <a:xfrm>
              <a:off x="3083475" y="4054225"/>
              <a:ext cx="29525" cy="32125"/>
            </a:xfrm>
            <a:custGeom>
              <a:avLst/>
              <a:gdLst/>
              <a:ahLst/>
              <a:cxnLst/>
              <a:rect l="l" t="t" r="r" b="b"/>
              <a:pathLst>
                <a:path w="1181" h="1285" extrusionOk="0">
                  <a:moveTo>
                    <a:pt x="494" y="295"/>
                  </a:moveTo>
                  <a:lnTo>
                    <a:pt x="494" y="295"/>
                  </a:lnTo>
                  <a:cubicBezTo>
                    <a:pt x="500" y="305"/>
                    <a:pt x="506" y="314"/>
                    <a:pt x="511" y="325"/>
                  </a:cubicBezTo>
                  <a:cubicBezTo>
                    <a:pt x="504" y="314"/>
                    <a:pt x="498" y="305"/>
                    <a:pt x="494" y="295"/>
                  </a:cubicBezTo>
                  <a:close/>
                  <a:moveTo>
                    <a:pt x="515" y="334"/>
                  </a:moveTo>
                  <a:cubicBezTo>
                    <a:pt x="516" y="335"/>
                    <a:pt x="517" y="336"/>
                    <a:pt x="517" y="337"/>
                  </a:cubicBezTo>
                  <a:lnTo>
                    <a:pt x="517" y="337"/>
                  </a:lnTo>
                  <a:cubicBezTo>
                    <a:pt x="516" y="336"/>
                    <a:pt x="516" y="335"/>
                    <a:pt x="515" y="334"/>
                  </a:cubicBezTo>
                  <a:close/>
                  <a:moveTo>
                    <a:pt x="229" y="1"/>
                  </a:moveTo>
                  <a:cubicBezTo>
                    <a:pt x="204" y="1"/>
                    <a:pt x="180" y="4"/>
                    <a:pt x="158" y="14"/>
                  </a:cubicBezTo>
                  <a:lnTo>
                    <a:pt x="160" y="14"/>
                  </a:lnTo>
                  <a:cubicBezTo>
                    <a:pt x="57" y="54"/>
                    <a:pt x="0" y="175"/>
                    <a:pt x="41" y="278"/>
                  </a:cubicBezTo>
                  <a:cubicBezTo>
                    <a:pt x="77" y="367"/>
                    <a:pt x="119" y="455"/>
                    <a:pt x="166" y="541"/>
                  </a:cubicBezTo>
                  <a:cubicBezTo>
                    <a:pt x="224" y="643"/>
                    <a:pt x="290" y="740"/>
                    <a:pt x="360" y="834"/>
                  </a:cubicBezTo>
                  <a:cubicBezTo>
                    <a:pt x="423" y="908"/>
                    <a:pt x="489" y="978"/>
                    <a:pt x="561" y="1042"/>
                  </a:cubicBezTo>
                  <a:cubicBezTo>
                    <a:pt x="658" y="1138"/>
                    <a:pt x="777" y="1202"/>
                    <a:pt x="893" y="1269"/>
                  </a:cubicBezTo>
                  <a:cubicBezTo>
                    <a:pt x="913" y="1280"/>
                    <a:pt x="939" y="1284"/>
                    <a:pt x="966" y="1284"/>
                  </a:cubicBezTo>
                  <a:cubicBezTo>
                    <a:pt x="995" y="1284"/>
                    <a:pt x="1024" y="1279"/>
                    <a:pt x="1048" y="1269"/>
                  </a:cubicBezTo>
                  <a:cubicBezTo>
                    <a:pt x="1098" y="1250"/>
                    <a:pt x="1139" y="1211"/>
                    <a:pt x="1157" y="1161"/>
                  </a:cubicBezTo>
                  <a:cubicBezTo>
                    <a:pt x="1181" y="1113"/>
                    <a:pt x="1181" y="1056"/>
                    <a:pt x="1162" y="1008"/>
                  </a:cubicBezTo>
                  <a:cubicBezTo>
                    <a:pt x="1139" y="950"/>
                    <a:pt x="1101" y="920"/>
                    <a:pt x="1054" y="892"/>
                  </a:cubicBezTo>
                  <a:cubicBezTo>
                    <a:pt x="1034" y="881"/>
                    <a:pt x="1013" y="870"/>
                    <a:pt x="993" y="857"/>
                  </a:cubicBezTo>
                  <a:lnTo>
                    <a:pt x="993" y="857"/>
                  </a:lnTo>
                  <a:cubicBezTo>
                    <a:pt x="995" y="859"/>
                    <a:pt x="995" y="859"/>
                    <a:pt x="996" y="861"/>
                  </a:cubicBezTo>
                  <a:cubicBezTo>
                    <a:pt x="963" y="837"/>
                    <a:pt x="932" y="815"/>
                    <a:pt x="901" y="796"/>
                  </a:cubicBezTo>
                  <a:cubicBezTo>
                    <a:pt x="852" y="757"/>
                    <a:pt x="805" y="715"/>
                    <a:pt x="761" y="671"/>
                  </a:cubicBezTo>
                  <a:cubicBezTo>
                    <a:pt x="710" y="616"/>
                    <a:pt x="661" y="557"/>
                    <a:pt x="616" y="496"/>
                  </a:cubicBezTo>
                  <a:cubicBezTo>
                    <a:pt x="581" y="446"/>
                    <a:pt x="548" y="394"/>
                    <a:pt x="519" y="341"/>
                  </a:cubicBezTo>
                  <a:lnTo>
                    <a:pt x="519" y="341"/>
                  </a:lnTo>
                  <a:cubicBezTo>
                    <a:pt x="519" y="341"/>
                    <a:pt x="520" y="342"/>
                    <a:pt x="520" y="342"/>
                  </a:cubicBezTo>
                  <a:cubicBezTo>
                    <a:pt x="484" y="273"/>
                    <a:pt x="451" y="203"/>
                    <a:pt x="425" y="131"/>
                  </a:cubicBezTo>
                  <a:cubicBezTo>
                    <a:pt x="390" y="53"/>
                    <a:pt x="313" y="1"/>
                    <a:pt x="22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1"/>
            <p:cNvSpPr/>
            <p:nvPr/>
          </p:nvSpPr>
          <p:spPr>
            <a:xfrm>
              <a:off x="3084750" y="4058975"/>
              <a:ext cx="26725" cy="26950"/>
            </a:xfrm>
            <a:custGeom>
              <a:avLst/>
              <a:gdLst/>
              <a:ahLst/>
              <a:cxnLst/>
              <a:rect l="l" t="t" r="r" b="b"/>
              <a:pathLst>
                <a:path w="1069" h="1078" extrusionOk="0">
                  <a:moveTo>
                    <a:pt x="662" y="470"/>
                  </a:moveTo>
                  <a:lnTo>
                    <a:pt x="671" y="480"/>
                  </a:lnTo>
                  <a:lnTo>
                    <a:pt x="671" y="480"/>
                  </a:lnTo>
                  <a:cubicBezTo>
                    <a:pt x="668" y="477"/>
                    <a:pt x="665" y="473"/>
                    <a:pt x="662" y="470"/>
                  </a:cubicBezTo>
                  <a:close/>
                  <a:moveTo>
                    <a:pt x="239" y="0"/>
                  </a:moveTo>
                  <a:cubicBezTo>
                    <a:pt x="214" y="2"/>
                    <a:pt x="190" y="7"/>
                    <a:pt x="167" y="16"/>
                  </a:cubicBezTo>
                  <a:lnTo>
                    <a:pt x="167" y="15"/>
                  </a:lnTo>
                  <a:cubicBezTo>
                    <a:pt x="71" y="52"/>
                    <a:pt x="1" y="180"/>
                    <a:pt x="53" y="279"/>
                  </a:cubicBezTo>
                  <a:cubicBezTo>
                    <a:pt x="79" y="337"/>
                    <a:pt x="107" y="390"/>
                    <a:pt x="139" y="445"/>
                  </a:cubicBezTo>
                  <a:cubicBezTo>
                    <a:pt x="181" y="522"/>
                    <a:pt x="230" y="592"/>
                    <a:pt x="286" y="660"/>
                  </a:cubicBezTo>
                  <a:cubicBezTo>
                    <a:pt x="325" y="707"/>
                    <a:pt x="366" y="750"/>
                    <a:pt x="410" y="793"/>
                  </a:cubicBezTo>
                  <a:cubicBezTo>
                    <a:pt x="443" y="826"/>
                    <a:pt x="474" y="854"/>
                    <a:pt x="505" y="882"/>
                  </a:cubicBezTo>
                  <a:cubicBezTo>
                    <a:pt x="569" y="940"/>
                    <a:pt x="640" y="991"/>
                    <a:pt x="713" y="1035"/>
                  </a:cubicBezTo>
                  <a:cubicBezTo>
                    <a:pt x="754" y="1063"/>
                    <a:pt x="800" y="1078"/>
                    <a:pt x="845" y="1078"/>
                  </a:cubicBezTo>
                  <a:cubicBezTo>
                    <a:pt x="904" y="1078"/>
                    <a:pt x="962" y="1053"/>
                    <a:pt x="1001" y="1001"/>
                  </a:cubicBezTo>
                  <a:cubicBezTo>
                    <a:pt x="1069" y="918"/>
                    <a:pt x="1058" y="777"/>
                    <a:pt x="965" y="713"/>
                  </a:cubicBezTo>
                  <a:cubicBezTo>
                    <a:pt x="931" y="691"/>
                    <a:pt x="893" y="666"/>
                    <a:pt x="857" y="639"/>
                  </a:cubicBezTo>
                  <a:cubicBezTo>
                    <a:pt x="798" y="597"/>
                    <a:pt x="741" y="550"/>
                    <a:pt x="689" y="498"/>
                  </a:cubicBezTo>
                  <a:lnTo>
                    <a:pt x="689" y="498"/>
                  </a:lnTo>
                  <a:cubicBezTo>
                    <a:pt x="664" y="470"/>
                    <a:pt x="636" y="443"/>
                    <a:pt x="612" y="414"/>
                  </a:cubicBezTo>
                  <a:cubicBezTo>
                    <a:pt x="568" y="359"/>
                    <a:pt x="527" y="303"/>
                    <a:pt x="491" y="243"/>
                  </a:cubicBezTo>
                  <a:cubicBezTo>
                    <a:pt x="471" y="207"/>
                    <a:pt x="450" y="170"/>
                    <a:pt x="432" y="134"/>
                  </a:cubicBezTo>
                  <a:cubicBezTo>
                    <a:pt x="407" y="82"/>
                    <a:pt x="378" y="40"/>
                    <a:pt x="324" y="18"/>
                  </a:cubicBezTo>
                  <a:cubicBezTo>
                    <a:pt x="297" y="7"/>
                    <a:pt x="269" y="2"/>
                    <a:pt x="23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1"/>
            <p:cNvSpPr/>
            <p:nvPr/>
          </p:nvSpPr>
          <p:spPr>
            <a:xfrm>
              <a:off x="3085475" y="4059200"/>
              <a:ext cx="38450" cy="33125"/>
            </a:xfrm>
            <a:custGeom>
              <a:avLst/>
              <a:gdLst/>
              <a:ahLst/>
              <a:cxnLst/>
              <a:rect l="l" t="t" r="r" b="b"/>
              <a:pathLst>
                <a:path w="1538" h="1325" extrusionOk="0">
                  <a:moveTo>
                    <a:pt x="1068" y="772"/>
                  </a:moveTo>
                  <a:lnTo>
                    <a:pt x="1077" y="777"/>
                  </a:lnTo>
                  <a:cubicBezTo>
                    <a:pt x="1073" y="776"/>
                    <a:pt x="1071" y="774"/>
                    <a:pt x="1068" y="772"/>
                  </a:cubicBezTo>
                  <a:close/>
                  <a:moveTo>
                    <a:pt x="241" y="1"/>
                  </a:moveTo>
                  <a:cubicBezTo>
                    <a:pt x="216" y="1"/>
                    <a:pt x="190" y="6"/>
                    <a:pt x="166" y="13"/>
                  </a:cubicBezTo>
                  <a:cubicBezTo>
                    <a:pt x="71" y="52"/>
                    <a:pt x="0" y="179"/>
                    <a:pt x="52" y="278"/>
                  </a:cubicBezTo>
                  <a:cubicBezTo>
                    <a:pt x="94" y="367"/>
                    <a:pt x="143" y="453"/>
                    <a:pt x="196" y="536"/>
                  </a:cubicBezTo>
                  <a:cubicBezTo>
                    <a:pt x="268" y="651"/>
                    <a:pt x="374" y="748"/>
                    <a:pt x="470" y="840"/>
                  </a:cubicBezTo>
                  <a:cubicBezTo>
                    <a:pt x="584" y="953"/>
                    <a:pt x="724" y="1036"/>
                    <a:pt x="858" y="1119"/>
                  </a:cubicBezTo>
                  <a:cubicBezTo>
                    <a:pt x="977" y="1188"/>
                    <a:pt x="1102" y="1249"/>
                    <a:pt x="1226" y="1307"/>
                  </a:cubicBezTo>
                  <a:cubicBezTo>
                    <a:pt x="1251" y="1319"/>
                    <a:pt x="1278" y="1324"/>
                    <a:pt x="1304" y="1324"/>
                  </a:cubicBezTo>
                  <a:cubicBezTo>
                    <a:pt x="1385" y="1324"/>
                    <a:pt x="1463" y="1273"/>
                    <a:pt x="1494" y="1199"/>
                  </a:cubicBezTo>
                  <a:cubicBezTo>
                    <a:pt x="1538" y="1094"/>
                    <a:pt x="1489" y="975"/>
                    <a:pt x="1386" y="929"/>
                  </a:cubicBezTo>
                  <a:cubicBezTo>
                    <a:pt x="1281" y="881"/>
                    <a:pt x="1179" y="832"/>
                    <a:pt x="1077" y="776"/>
                  </a:cubicBezTo>
                  <a:lnTo>
                    <a:pt x="1077" y="776"/>
                  </a:lnTo>
                  <a:cubicBezTo>
                    <a:pt x="1088" y="782"/>
                    <a:pt x="1101" y="788"/>
                    <a:pt x="1112" y="796"/>
                  </a:cubicBezTo>
                  <a:cubicBezTo>
                    <a:pt x="1096" y="788"/>
                    <a:pt x="1082" y="779"/>
                    <a:pt x="1066" y="771"/>
                  </a:cubicBezTo>
                  <a:cubicBezTo>
                    <a:pt x="1013" y="738"/>
                    <a:pt x="960" y="704"/>
                    <a:pt x="907" y="668"/>
                  </a:cubicBezTo>
                  <a:cubicBezTo>
                    <a:pt x="821" y="607"/>
                    <a:pt x="739" y="538"/>
                    <a:pt x="664" y="463"/>
                  </a:cubicBezTo>
                  <a:cubicBezTo>
                    <a:pt x="642" y="438"/>
                    <a:pt x="619" y="413"/>
                    <a:pt x="594" y="388"/>
                  </a:cubicBezTo>
                  <a:cubicBezTo>
                    <a:pt x="550" y="334"/>
                    <a:pt x="511" y="276"/>
                    <a:pt x="475" y="217"/>
                  </a:cubicBezTo>
                  <a:cubicBezTo>
                    <a:pt x="470" y="207"/>
                    <a:pt x="464" y="200"/>
                    <a:pt x="459" y="190"/>
                  </a:cubicBezTo>
                  <a:lnTo>
                    <a:pt x="459" y="190"/>
                  </a:lnTo>
                  <a:cubicBezTo>
                    <a:pt x="465" y="198"/>
                    <a:pt x="470" y="207"/>
                    <a:pt x="475" y="217"/>
                  </a:cubicBezTo>
                  <a:cubicBezTo>
                    <a:pt x="462" y="189"/>
                    <a:pt x="446" y="161"/>
                    <a:pt x="431" y="132"/>
                  </a:cubicBezTo>
                  <a:cubicBezTo>
                    <a:pt x="406" y="81"/>
                    <a:pt x="378" y="38"/>
                    <a:pt x="323" y="16"/>
                  </a:cubicBezTo>
                  <a:cubicBezTo>
                    <a:pt x="298" y="6"/>
                    <a:pt x="269" y="1"/>
                    <a:pt x="24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1"/>
            <p:cNvSpPr/>
            <p:nvPr/>
          </p:nvSpPr>
          <p:spPr>
            <a:xfrm>
              <a:off x="3097175" y="4072250"/>
              <a:ext cx="42125" cy="27000"/>
            </a:xfrm>
            <a:custGeom>
              <a:avLst/>
              <a:gdLst/>
              <a:ahLst/>
              <a:cxnLst/>
              <a:rect l="l" t="t" r="r" b="b"/>
              <a:pathLst>
                <a:path w="1685" h="1080" extrusionOk="0">
                  <a:moveTo>
                    <a:pt x="1397" y="639"/>
                  </a:moveTo>
                  <a:cubicBezTo>
                    <a:pt x="1400" y="640"/>
                    <a:pt x="1403" y="641"/>
                    <a:pt x="1406" y="642"/>
                  </a:cubicBezTo>
                  <a:cubicBezTo>
                    <a:pt x="1403" y="641"/>
                    <a:pt x="1400" y="640"/>
                    <a:pt x="1397" y="639"/>
                  </a:cubicBezTo>
                  <a:close/>
                  <a:moveTo>
                    <a:pt x="240" y="0"/>
                  </a:moveTo>
                  <a:cubicBezTo>
                    <a:pt x="194" y="0"/>
                    <a:pt x="149" y="14"/>
                    <a:pt x="113" y="41"/>
                  </a:cubicBezTo>
                  <a:lnTo>
                    <a:pt x="115" y="41"/>
                  </a:lnTo>
                  <a:cubicBezTo>
                    <a:pt x="32" y="104"/>
                    <a:pt x="0" y="244"/>
                    <a:pt x="74" y="327"/>
                  </a:cubicBezTo>
                  <a:cubicBezTo>
                    <a:pt x="141" y="401"/>
                    <a:pt x="204" y="465"/>
                    <a:pt x="279" y="536"/>
                  </a:cubicBezTo>
                  <a:cubicBezTo>
                    <a:pt x="381" y="626"/>
                    <a:pt x="494" y="702"/>
                    <a:pt x="617" y="763"/>
                  </a:cubicBezTo>
                  <a:cubicBezTo>
                    <a:pt x="758" y="838"/>
                    <a:pt x="905" y="904"/>
                    <a:pt x="1057" y="958"/>
                  </a:cubicBezTo>
                  <a:cubicBezTo>
                    <a:pt x="1186" y="1004"/>
                    <a:pt x="1315" y="1040"/>
                    <a:pt x="1447" y="1076"/>
                  </a:cubicBezTo>
                  <a:cubicBezTo>
                    <a:pt x="1456" y="1078"/>
                    <a:pt x="1466" y="1079"/>
                    <a:pt x="1476" y="1079"/>
                  </a:cubicBezTo>
                  <a:cubicBezTo>
                    <a:pt x="1518" y="1079"/>
                    <a:pt x="1566" y="1061"/>
                    <a:pt x="1600" y="1037"/>
                  </a:cubicBezTo>
                  <a:cubicBezTo>
                    <a:pt x="1641" y="1002"/>
                    <a:pt x="1669" y="955"/>
                    <a:pt x="1679" y="902"/>
                  </a:cubicBezTo>
                  <a:cubicBezTo>
                    <a:pt x="1685" y="849"/>
                    <a:pt x="1672" y="794"/>
                    <a:pt x="1641" y="749"/>
                  </a:cubicBezTo>
                  <a:cubicBezTo>
                    <a:pt x="1605" y="702"/>
                    <a:pt x="1561" y="684"/>
                    <a:pt x="1507" y="669"/>
                  </a:cubicBezTo>
                  <a:cubicBezTo>
                    <a:pt x="1483" y="664"/>
                    <a:pt x="1461" y="657"/>
                    <a:pt x="1439" y="651"/>
                  </a:cubicBezTo>
                  <a:lnTo>
                    <a:pt x="1439" y="651"/>
                  </a:lnTo>
                  <a:cubicBezTo>
                    <a:pt x="1440" y="652"/>
                    <a:pt x="1441" y="652"/>
                    <a:pt x="1442" y="653"/>
                  </a:cubicBezTo>
                  <a:cubicBezTo>
                    <a:pt x="1440" y="652"/>
                    <a:pt x="1438" y="651"/>
                    <a:pt x="1435" y="650"/>
                  </a:cubicBezTo>
                  <a:lnTo>
                    <a:pt x="1435" y="650"/>
                  </a:lnTo>
                  <a:cubicBezTo>
                    <a:pt x="1436" y="650"/>
                    <a:pt x="1438" y="651"/>
                    <a:pt x="1439" y="651"/>
                  </a:cubicBezTo>
                  <a:lnTo>
                    <a:pt x="1439" y="651"/>
                  </a:lnTo>
                  <a:cubicBezTo>
                    <a:pt x="1437" y="650"/>
                    <a:pt x="1436" y="650"/>
                    <a:pt x="1435" y="650"/>
                  </a:cubicBezTo>
                  <a:lnTo>
                    <a:pt x="1435" y="650"/>
                  </a:lnTo>
                  <a:cubicBezTo>
                    <a:pt x="1435" y="650"/>
                    <a:pt x="1435" y="650"/>
                    <a:pt x="1435" y="650"/>
                  </a:cubicBezTo>
                  <a:lnTo>
                    <a:pt x="1435" y="650"/>
                  </a:lnTo>
                  <a:cubicBezTo>
                    <a:pt x="1435" y="650"/>
                    <a:pt x="1435" y="650"/>
                    <a:pt x="1434" y="650"/>
                  </a:cubicBezTo>
                  <a:cubicBezTo>
                    <a:pt x="1435" y="650"/>
                    <a:pt x="1435" y="650"/>
                    <a:pt x="1435" y="650"/>
                  </a:cubicBezTo>
                  <a:lnTo>
                    <a:pt x="1435" y="650"/>
                  </a:lnTo>
                  <a:cubicBezTo>
                    <a:pt x="1433" y="649"/>
                    <a:pt x="1431" y="649"/>
                    <a:pt x="1430" y="648"/>
                  </a:cubicBezTo>
                  <a:lnTo>
                    <a:pt x="1430" y="648"/>
                  </a:lnTo>
                  <a:cubicBezTo>
                    <a:pt x="1431" y="649"/>
                    <a:pt x="1432" y="649"/>
                    <a:pt x="1433" y="650"/>
                  </a:cubicBezTo>
                  <a:cubicBezTo>
                    <a:pt x="1430" y="649"/>
                    <a:pt x="1427" y="648"/>
                    <a:pt x="1425" y="647"/>
                  </a:cubicBezTo>
                  <a:lnTo>
                    <a:pt x="1425" y="647"/>
                  </a:lnTo>
                  <a:cubicBezTo>
                    <a:pt x="1426" y="648"/>
                    <a:pt x="1428" y="648"/>
                    <a:pt x="1430" y="648"/>
                  </a:cubicBezTo>
                  <a:lnTo>
                    <a:pt x="1430" y="648"/>
                  </a:lnTo>
                  <a:cubicBezTo>
                    <a:pt x="1427" y="648"/>
                    <a:pt x="1425" y="647"/>
                    <a:pt x="1423" y="647"/>
                  </a:cubicBezTo>
                  <a:lnTo>
                    <a:pt x="1423" y="647"/>
                  </a:lnTo>
                  <a:cubicBezTo>
                    <a:pt x="1423" y="647"/>
                    <a:pt x="1424" y="647"/>
                    <a:pt x="1425" y="647"/>
                  </a:cubicBezTo>
                  <a:lnTo>
                    <a:pt x="1425" y="647"/>
                  </a:lnTo>
                  <a:cubicBezTo>
                    <a:pt x="1424" y="647"/>
                    <a:pt x="1423" y="647"/>
                    <a:pt x="1422" y="647"/>
                  </a:cubicBezTo>
                  <a:cubicBezTo>
                    <a:pt x="1422" y="647"/>
                    <a:pt x="1423" y="647"/>
                    <a:pt x="1423" y="647"/>
                  </a:cubicBezTo>
                  <a:lnTo>
                    <a:pt x="1423" y="647"/>
                  </a:lnTo>
                  <a:cubicBezTo>
                    <a:pt x="1417" y="645"/>
                    <a:pt x="1412" y="643"/>
                    <a:pt x="1406" y="641"/>
                  </a:cubicBezTo>
                  <a:lnTo>
                    <a:pt x="1406" y="641"/>
                  </a:lnTo>
                  <a:cubicBezTo>
                    <a:pt x="1409" y="642"/>
                    <a:pt x="1411" y="643"/>
                    <a:pt x="1414" y="644"/>
                  </a:cubicBezTo>
                  <a:lnTo>
                    <a:pt x="1414" y="644"/>
                  </a:lnTo>
                  <a:lnTo>
                    <a:pt x="1391" y="637"/>
                  </a:lnTo>
                  <a:lnTo>
                    <a:pt x="1391" y="637"/>
                  </a:lnTo>
                  <a:cubicBezTo>
                    <a:pt x="1393" y="638"/>
                    <a:pt x="1395" y="639"/>
                    <a:pt x="1397" y="639"/>
                  </a:cubicBezTo>
                  <a:lnTo>
                    <a:pt x="1397" y="639"/>
                  </a:lnTo>
                  <a:cubicBezTo>
                    <a:pt x="1297" y="607"/>
                    <a:pt x="1201" y="574"/>
                    <a:pt x="1103" y="539"/>
                  </a:cubicBezTo>
                  <a:cubicBezTo>
                    <a:pt x="990" y="495"/>
                    <a:pt x="880" y="443"/>
                    <a:pt x="774" y="385"/>
                  </a:cubicBezTo>
                  <a:lnTo>
                    <a:pt x="774" y="385"/>
                  </a:lnTo>
                  <a:cubicBezTo>
                    <a:pt x="791" y="395"/>
                    <a:pt x="804" y="404"/>
                    <a:pt x="819" y="414"/>
                  </a:cubicBezTo>
                  <a:cubicBezTo>
                    <a:pt x="749" y="374"/>
                    <a:pt x="686" y="331"/>
                    <a:pt x="619" y="287"/>
                  </a:cubicBezTo>
                  <a:cubicBezTo>
                    <a:pt x="556" y="238"/>
                    <a:pt x="497" y="187"/>
                    <a:pt x="442" y="130"/>
                  </a:cubicBezTo>
                  <a:lnTo>
                    <a:pt x="442" y="130"/>
                  </a:lnTo>
                  <a:cubicBezTo>
                    <a:pt x="442" y="131"/>
                    <a:pt x="443" y="131"/>
                    <a:pt x="443" y="132"/>
                  </a:cubicBezTo>
                  <a:lnTo>
                    <a:pt x="443" y="132"/>
                  </a:lnTo>
                  <a:cubicBezTo>
                    <a:pt x="428" y="116"/>
                    <a:pt x="414" y="99"/>
                    <a:pt x="400" y="82"/>
                  </a:cubicBezTo>
                  <a:cubicBezTo>
                    <a:pt x="360" y="41"/>
                    <a:pt x="323" y="11"/>
                    <a:pt x="266" y="2"/>
                  </a:cubicBezTo>
                  <a:cubicBezTo>
                    <a:pt x="257" y="0"/>
                    <a:pt x="248" y="0"/>
                    <a:pt x="24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1"/>
            <p:cNvSpPr/>
            <p:nvPr/>
          </p:nvSpPr>
          <p:spPr>
            <a:xfrm>
              <a:off x="4246700" y="1306675"/>
              <a:ext cx="174325" cy="351475"/>
            </a:xfrm>
            <a:custGeom>
              <a:avLst/>
              <a:gdLst/>
              <a:ahLst/>
              <a:cxnLst/>
              <a:rect l="l" t="t" r="r" b="b"/>
              <a:pathLst>
                <a:path w="6973" h="14059" extrusionOk="0">
                  <a:moveTo>
                    <a:pt x="6236" y="1"/>
                  </a:moveTo>
                  <a:cubicBezTo>
                    <a:pt x="5214" y="3752"/>
                    <a:pt x="3891" y="7431"/>
                    <a:pt x="2011" y="10838"/>
                  </a:cubicBezTo>
                  <a:lnTo>
                    <a:pt x="2011" y="10838"/>
                  </a:lnTo>
                  <a:cubicBezTo>
                    <a:pt x="1424" y="11896"/>
                    <a:pt x="775" y="12918"/>
                    <a:pt x="69" y="13899"/>
                  </a:cubicBezTo>
                  <a:cubicBezTo>
                    <a:pt x="35" y="13946"/>
                    <a:pt x="11" y="14001"/>
                    <a:pt x="0" y="14059"/>
                  </a:cubicBezTo>
                  <a:cubicBezTo>
                    <a:pt x="25" y="14001"/>
                    <a:pt x="77" y="13951"/>
                    <a:pt x="137" y="13944"/>
                  </a:cubicBezTo>
                  <a:cubicBezTo>
                    <a:pt x="168" y="13938"/>
                    <a:pt x="201" y="13933"/>
                    <a:pt x="232" y="13930"/>
                  </a:cubicBezTo>
                  <a:cubicBezTo>
                    <a:pt x="257" y="13920"/>
                    <a:pt x="282" y="13914"/>
                    <a:pt x="308" y="13914"/>
                  </a:cubicBezTo>
                  <a:cubicBezTo>
                    <a:pt x="314" y="13914"/>
                    <a:pt x="319" y="13914"/>
                    <a:pt x="324" y="13915"/>
                  </a:cubicBezTo>
                  <a:lnTo>
                    <a:pt x="370" y="13915"/>
                  </a:lnTo>
                  <a:cubicBezTo>
                    <a:pt x="386" y="13915"/>
                    <a:pt x="401" y="13912"/>
                    <a:pt x="417" y="13912"/>
                  </a:cubicBezTo>
                  <a:cubicBezTo>
                    <a:pt x="443" y="13863"/>
                    <a:pt x="490" y="13829"/>
                    <a:pt x="545" y="13819"/>
                  </a:cubicBezTo>
                  <a:cubicBezTo>
                    <a:pt x="757" y="13788"/>
                    <a:pt x="970" y="13758"/>
                    <a:pt x="1181" y="13733"/>
                  </a:cubicBezTo>
                  <a:cubicBezTo>
                    <a:pt x="2858" y="11270"/>
                    <a:pt x="4164" y="8574"/>
                    <a:pt x="5227" y="5795"/>
                  </a:cubicBezTo>
                  <a:cubicBezTo>
                    <a:pt x="5901" y="4027"/>
                    <a:pt x="6473" y="2224"/>
                    <a:pt x="6972" y="400"/>
                  </a:cubicBezTo>
                  <a:cubicBezTo>
                    <a:pt x="6954" y="393"/>
                    <a:pt x="6938" y="386"/>
                    <a:pt x="6922" y="379"/>
                  </a:cubicBezTo>
                  <a:cubicBezTo>
                    <a:pt x="6727" y="296"/>
                    <a:pt x="6529" y="206"/>
                    <a:pt x="6352" y="85"/>
                  </a:cubicBezTo>
                  <a:cubicBezTo>
                    <a:pt x="6313" y="57"/>
                    <a:pt x="6274" y="30"/>
                    <a:pt x="623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41"/>
            <p:cNvSpPr/>
            <p:nvPr/>
          </p:nvSpPr>
          <p:spPr>
            <a:xfrm>
              <a:off x="4368575" y="1318800"/>
              <a:ext cx="160450" cy="326250"/>
            </a:xfrm>
            <a:custGeom>
              <a:avLst/>
              <a:gdLst/>
              <a:ahLst/>
              <a:cxnLst/>
              <a:rect l="l" t="t" r="r" b="b"/>
              <a:pathLst>
                <a:path w="6418" h="13050" extrusionOk="0">
                  <a:moveTo>
                    <a:pt x="2295" y="9624"/>
                  </a:moveTo>
                  <a:cubicBezTo>
                    <a:pt x="2284" y="9642"/>
                    <a:pt x="2271" y="9663"/>
                    <a:pt x="2263" y="9680"/>
                  </a:cubicBezTo>
                  <a:cubicBezTo>
                    <a:pt x="2271" y="9661"/>
                    <a:pt x="2284" y="9641"/>
                    <a:pt x="2295" y="9624"/>
                  </a:cubicBezTo>
                  <a:close/>
                  <a:moveTo>
                    <a:pt x="6417" y="1"/>
                  </a:moveTo>
                  <a:cubicBezTo>
                    <a:pt x="6301" y="60"/>
                    <a:pt x="6184" y="117"/>
                    <a:pt x="6062" y="165"/>
                  </a:cubicBezTo>
                  <a:cubicBezTo>
                    <a:pt x="5896" y="231"/>
                    <a:pt x="5727" y="284"/>
                    <a:pt x="5553" y="328"/>
                  </a:cubicBezTo>
                  <a:cubicBezTo>
                    <a:pt x="5545" y="330"/>
                    <a:pt x="5539" y="331"/>
                    <a:pt x="5531" y="331"/>
                  </a:cubicBezTo>
                  <a:cubicBezTo>
                    <a:pt x="5420" y="961"/>
                    <a:pt x="5288" y="1585"/>
                    <a:pt x="5141" y="2208"/>
                  </a:cubicBezTo>
                  <a:lnTo>
                    <a:pt x="5141" y="2205"/>
                  </a:lnTo>
                  <a:cubicBezTo>
                    <a:pt x="5135" y="2227"/>
                    <a:pt x="5132" y="2251"/>
                    <a:pt x="5125" y="2273"/>
                  </a:cubicBezTo>
                  <a:cubicBezTo>
                    <a:pt x="4477" y="4865"/>
                    <a:pt x="3528" y="7378"/>
                    <a:pt x="2240" y="9719"/>
                  </a:cubicBezTo>
                  <a:cubicBezTo>
                    <a:pt x="2241" y="9718"/>
                    <a:pt x="2242" y="9717"/>
                    <a:pt x="2242" y="9716"/>
                  </a:cubicBezTo>
                  <a:lnTo>
                    <a:pt x="2242" y="9716"/>
                  </a:lnTo>
                  <a:cubicBezTo>
                    <a:pt x="1585" y="10884"/>
                    <a:pt x="846" y="12005"/>
                    <a:pt x="1" y="13049"/>
                  </a:cubicBezTo>
                  <a:cubicBezTo>
                    <a:pt x="292" y="13037"/>
                    <a:pt x="579" y="13021"/>
                    <a:pt x="870" y="13005"/>
                  </a:cubicBezTo>
                  <a:cubicBezTo>
                    <a:pt x="943" y="12998"/>
                    <a:pt x="1012" y="12994"/>
                    <a:pt x="1086" y="12988"/>
                  </a:cubicBezTo>
                  <a:cubicBezTo>
                    <a:pt x="2808" y="10712"/>
                    <a:pt x="4095" y="8116"/>
                    <a:pt x="5038" y="5434"/>
                  </a:cubicBezTo>
                  <a:cubicBezTo>
                    <a:pt x="5573" y="3901"/>
                    <a:pt x="5985" y="2324"/>
                    <a:pt x="6289" y="727"/>
                  </a:cubicBezTo>
                  <a:cubicBezTo>
                    <a:pt x="6334" y="485"/>
                    <a:pt x="6376" y="244"/>
                    <a:pt x="641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41"/>
            <p:cNvSpPr/>
            <p:nvPr/>
          </p:nvSpPr>
          <p:spPr>
            <a:xfrm>
              <a:off x="724225" y="1771450"/>
              <a:ext cx="3470950" cy="2449825"/>
            </a:xfrm>
            <a:custGeom>
              <a:avLst/>
              <a:gdLst/>
              <a:ahLst/>
              <a:cxnLst/>
              <a:rect l="l" t="t" r="r" b="b"/>
              <a:pathLst>
                <a:path w="138838" h="97993" extrusionOk="0">
                  <a:moveTo>
                    <a:pt x="138830" y="0"/>
                  </a:moveTo>
                  <a:cubicBezTo>
                    <a:pt x="137507" y="727"/>
                    <a:pt x="136185" y="1456"/>
                    <a:pt x="134867" y="2192"/>
                  </a:cubicBezTo>
                  <a:lnTo>
                    <a:pt x="134867" y="2194"/>
                  </a:lnTo>
                  <a:cubicBezTo>
                    <a:pt x="134778" y="2242"/>
                    <a:pt x="134691" y="2294"/>
                    <a:pt x="134599" y="2344"/>
                  </a:cubicBezTo>
                  <a:cubicBezTo>
                    <a:pt x="134593" y="2346"/>
                    <a:pt x="134587" y="2350"/>
                    <a:pt x="134582" y="2354"/>
                  </a:cubicBezTo>
                  <a:cubicBezTo>
                    <a:pt x="133946" y="2709"/>
                    <a:pt x="133314" y="3063"/>
                    <a:pt x="132683" y="3417"/>
                  </a:cubicBezTo>
                  <a:cubicBezTo>
                    <a:pt x="132672" y="3423"/>
                    <a:pt x="132661" y="3431"/>
                    <a:pt x="132650" y="3440"/>
                  </a:cubicBezTo>
                  <a:cubicBezTo>
                    <a:pt x="130210" y="4810"/>
                    <a:pt x="127782" y="6196"/>
                    <a:pt x="125363" y="7597"/>
                  </a:cubicBezTo>
                  <a:cubicBezTo>
                    <a:pt x="125354" y="7602"/>
                    <a:pt x="125344" y="7608"/>
                    <a:pt x="125335" y="7613"/>
                  </a:cubicBezTo>
                  <a:cubicBezTo>
                    <a:pt x="125081" y="7760"/>
                    <a:pt x="124826" y="7910"/>
                    <a:pt x="124571" y="8057"/>
                  </a:cubicBezTo>
                  <a:cubicBezTo>
                    <a:pt x="124482" y="8107"/>
                    <a:pt x="124392" y="8162"/>
                    <a:pt x="124300" y="8214"/>
                  </a:cubicBezTo>
                  <a:cubicBezTo>
                    <a:pt x="124137" y="8308"/>
                    <a:pt x="123974" y="8405"/>
                    <a:pt x="123808" y="8500"/>
                  </a:cubicBezTo>
                  <a:cubicBezTo>
                    <a:pt x="123797" y="8507"/>
                    <a:pt x="123791" y="8510"/>
                    <a:pt x="123782" y="8516"/>
                  </a:cubicBezTo>
                  <a:cubicBezTo>
                    <a:pt x="121917" y="9606"/>
                    <a:pt x="120057" y="10700"/>
                    <a:pt x="118200" y="11802"/>
                  </a:cubicBezTo>
                  <a:lnTo>
                    <a:pt x="118161" y="11821"/>
                  </a:lnTo>
                  <a:cubicBezTo>
                    <a:pt x="103514" y="20533"/>
                    <a:pt x="89143" y="29684"/>
                    <a:pt x="75045" y="39277"/>
                  </a:cubicBezTo>
                  <a:cubicBezTo>
                    <a:pt x="62138" y="48024"/>
                    <a:pt x="49476" y="57127"/>
                    <a:pt x="37058" y="66584"/>
                  </a:cubicBezTo>
                  <a:cubicBezTo>
                    <a:pt x="37033" y="66599"/>
                    <a:pt x="37010" y="66618"/>
                    <a:pt x="36988" y="66639"/>
                  </a:cubicBezTo>
                  <a:cubicBezTo>
                    <a:pt x="35477" y="67794"/>
                    <a:pt x="33971" y="68956"/>
                    <a:pt x="32469" y="70122"/>
                  </a:cubicBezTo>
                  <a:cubicBezTo>
                    <a:pt x="25767" y="75334"/>
                    <a:pt x="19175" y="80686"/>
                    <a:pt x="12696" y="86181"/>
                  </a:cubicBezTo>
                  <a:cubicBezTo>
                    <a:pt x="12678" y="86194"/>
                    <a:pt x="12659" y="86206"/>
                    <a:pt x="12642" y="86222"/>
                  </a:cubicBezTo>
                  <a:cubicBezTo>
                    <a:pt x="12429" y="86408"/>
                    <a:pt x="12214" y="86590"/>
                    <a:pt x="11997" y="86775"/>
                  </a:cubicBezTo>
                  <a:cubicBezTo>
                    <a:pt x="11990" y="86779"/>
                    <a:pt x="11984" y="86786"/>
                    <a:pt x="11976" y="86790"/>
                  </a:cubicBezTo>
                  <a:cubicBezTo>
                    <a:pt x="11840" y="86909"/>
                    <a:pt x="11699" y="87027"/>
                    <a:pt x="11561" y="87144"/>
                  </a:cubicBezTo>
                  <a:lnTo>
                    <a:pt x="11542" y="87165"/>
                  </a:lnTo>
                  <a:cubicBezTo>
                    <a:pt x="11308" y="87363"/>
                    <a:pt x="11079" y="87564"/>
                    <a:pt x="10846" y="87763"/>
                  </a:cubicBezTo>
                  <a:cubicBezTo>
                    <a:pt x="10839" y="87767"/>
                    <a:pt x="10832" y="87770"/>
                    <a:pt x="10830" y="87778"/>
                  </a:cubicBezTo>
                  <a:cubicBezTo>
                    <a:pt x="9496" y="88927"/>
                    <a:pt x="8168" y="90083"/>
                    <a:pt x="6847" y="91245"/>
                  </a:cubicBezTo>
                  <a:cubicBezTo>
                    <a:pt x="6841" y="91252"/>
                    <a:pt x="6833" y="91259"/>
                    <a:pt x="6825" y="91265"/>
                  </a:cubicBezTo>
                  <a:cubicBezTo>
                    <a:pt x="6452" y="91597"/>
                    <a:pt x="6078" y="91926"/>
                    <a:pt x="5704" y="92258"/>
                  </a:cubicBezTo>
                  <a:lnTo>
                    <a:pt x="5679" y="92284"/>
                  </a:lnTo>
                  <a:cubicBezTo>
                    <a:pt x="5663" y="92300"/>
                    <a:pt x="5645" y="92316"/>
                    <a:pt x="5627" y="92331"/>
                  </a:cubicBezTo>
                  <a:lnTo>
                    <a:pt x="5588" y="92361"/>
                  </a:lnTo>
                  <a:lnTo>
                    <a:pt x="5397" y="92532"/>
                  </a:lnTo>
                  <a:cubicBezTo>
                    <a:pt x="5264" y="92649"/>
                    <a:pt x="5133" y="92773"/>
                    <a:pt x="4999" y="92890"/>
                  </a:cubicBezTo>
                  <a:cubicBezTo>
                    <a:pt x="4992" y="92896"/>
                    <a:pt x="4985" y="92900"/>
                    <a:pt x="4979" y="92906"/>
                  </a:cubicBezTo>
                  <a:cubicBezTo>
                    <a:pt x="4819" y="93047"/>
                    <a:pt x="4660" y="93194"/>
                    <a:pt x="4500" y="93338"/>
                  </a:cubicBezTo>
                  <a:cubicBezTo>
                    <a:pt x="3277" y="94432"/>
                    <a:pt x="2062" y="95536"/>
                    <a:pt x="857" y="96648"/>
                  </a:cubicBezTo>
                  <a:cubicBezTo>
                    <a:pt x="857" y="96651"/>
                    <a:pt x="855" y="96652"/>
                    <a:pt x="854" y="96652"/>
                  </a:cubicBezTo>
                  <a:cubicBezTo>
                    <a:pt x="700" y="96795"/>
                    <a:pt x="544" y="96936"/>
                    <a:pt x="390" y="97080"/>
                  </a:cubicBezTo>
                  <a:cubicBezTo>
                    <a:pt x="381" y="97091"/>
                    <a:pt x="368" y="97102"/>
                    <a:pt x="356" y="97111"/>
                  </a:cubicBezTo>
                  <a:cubicBezTo>
                    <a:pt x="238" y="97221"/>
                    <a:pt x="116" y="97332"/>
                    <a:pt x="0" y="97440"/>
                  </a:cubicBezTo>
                  <a:cubicBezTo>
                    <a:pt x="39" y="97482"/>
                    <a:pt x="77" y="97523"/>
                    <a:pt x="116" y="97568"/>
                  </a:cubicBezTo>
                  <a:cubicBezTo>
                    <a:pt x="125" y="97581"/>
                    <a:pt x="135" y="97593"/>
                    <a:pt x="144" y="97603"/>
                  </a:cubicBezTo>
                  <a:cubicBezTo>
                    <a:pt x="154" y="97600"/>
                    <a:pt x="162" y="97597"/>
                    <a:pt x="169" y="97590"/>
                  </a:cubicBezTo>
                  <a:cubicBezTo>
                    <a:pt x="194" y="97581"/>
                    <a:pt x="221" y="97576"/>
                    <a:pt x="247" y="97576"/>
                  </a:cubicBezTo>
                  <a:cubicBezTo>
                    <a:pt x="273" y="97576"/>
                    <a:pt x="299" y="97581"/>
                    <a:pt x="324" y="97590"/>
                  </a:cubicBezTo>
                  <a:cubicBezTo>
                    <a:pt x="381" y="97614"/>
                    <a:pt x="409" y="97655"/>
                    <a:pt x="439" y="97703"/>
                  </a:cubicBezTo>
                  <a:lnTo>
                    <a:pt x="468" y="97759"/>
                  </a:lnTo>
                  <a:cubicBezTo>
                    <a:pt x="503" y="97805"/>
                    <a:pt x="533" y="97853"/>
                    <a:pt x="559" y="97903"/>
                  </a:cubicBezTo>
                  <a:cubicBezTo>
                    <a:pt x="578" y="97932"/>
                    <a:pt x="594" y="97961"/>
                    <a:pt x="605" y="97993"/>
                  </a:cubicBezTo>
                  <a:cubicBezTo>
                    <a:pt x="818" y="97795"/>
                    <a:pt x="1034" y="97597"/>
                    <a:pt x="1251" y="97399"/>
                  </a:cubicBezTo>
                  <a:cubicBezTo>
                    <a:pt x="2499" y="96245"/>
                    <a:pt x="3756" y="95101"/>
                    <a:pt x="5021" y="93966"/>
                  </a:cubicBezTo>
                  <a:lnTo>
                    <a:pt x="5032" y="93956"/>
                  </a:lnTo>
                  <a:cubicBezTo>
                    <a:pt x="5125" y="93873"/>
                    <a:pt x="5212" y="93794"/>
                    <a:pt x="5306" y="93711"/>
                  </a:cubicBezTo>
                  <a:cubicBezTo>
                    <a:pt x="5596" y="93452"/>
                    <a:pt x="5884" y="93194"/>
                    <a:pt x="6171" y="92939"/>
                  </a:cubicBezTo>
                  <a:lnTo>
                    <a:pt x="6189" y="92918"/>
                  </a:lnTo>
                  <a:cubicBezTo>
                    <a:pt x="6214" y="92896"/>
                    <a:pt x="6236" y="92878"/>
                    <a:pt x="6260" y="92854"/>
                  </a:cubicBezTo>
                  <a:cubicBezTo>
                    <a:pt x="6269" y="92849"/>
                    <a:pt x="6277" y="92842"/>
                    <a:pt x="6285" y="92835"/>
                  </a:cubicBezTo>
                  <a:cubicBezTo>
                    <a:pt x="6394" y="92738"/>
                    <a:pt x="6501" y="92643"/>
                    <a:pt x="6607" y="92550"/>
                  </a:cubicBezTo>
                  <a:cubicBezTo>
                    <a:pt x="6668" y="92496"/>
                    <a:pt x="6726" y="92442"/>
                    <a:pt x="6786" y="92391"/>
                  </a:cubicBezTo>
                  <a:cubicBezTo>
                    <a:pt x="6794" y="92384"/>
                    <a:pt x="6798" y="92381"/>
                    <a:pt x="6806" y="92375"/>
                  </a:cubicBezTo>
                  <a:cubicBezTo>
                    <a:pt x="7004" y="92197"/>
                    <a:pt x="7206" y="92018"/>
                    <a:pt x="7406" y="91841"/>
                  </a:cubicBezTo>
                  <a:cubicBezTo>
                    <a:pt x="7412" y="91835"/>
                    <a:pt x="7423" y="91829"/>
                    <a:pt x="7428" y="91822"/>
                  </a:cubicBezTo>
                  <a:cubicBezTo>
                    <a:pt x="8751" y="90653"/>
                    <a:pt x="10080" y="89493"/>
                    <a:pt x="11417" y="88342"/>
                  </a:cubicBezTo>
                  <a:cubicBezTo>
                    <a:pt x="11420" y="88342"/>
                    <a:pt x="11423" y="88339"/>
                    <a:pt x="11427" y="88336"/>
                  </a:cubicBezTo>
                  <a:cubicBezTo>
                    <a:pt x="11475" y="88293"/>
                    <a:pt x="11522" y="88256"/>
                    <a:pt x="11568" y="88214"/>
                  </a:cubicBezTo>
                  <a:cubicBezTo>
                    <a:pt x="11749" y="88059"/>
                    <a:pt x="11928" y="87905"/>
                    <a:pt x="12109" y="87749"/>
                  </a:cubicBezTo>
                  <a:cubicBezTo>
                    <a:pt x="12122" y="87741"/>
                    <a:pt x="12131" y="87733"/>
                    <a:pt x="12142" y="87723"/>
                  </a:cubicBezTo>
                  <a:cubicBezTo>
                    <a:pt x="12269" y="87614"/>
                    <a:pt x="12394" y="87506"/>
                    <a:pt x="12521" y="87396"/>
                  </a:cubicBezTo>
                  <a:cubicBezTo>
                    <a:pt x="12720" y="87227"/>
                    <a:pt x="12920" y="87055"/>
                    <a:pt x="13119" y="86884"/>
                  </a:cubicBezTo>
                  <a:cubicBezTo>
                    <a:pt x="13154" y="86858"/>
                    <a:pt x="13190" y="86828"/>
                    <a:pt x="13221" y="86800"/>
                  </a:cubicBezTo>
                  <a:cubicBezTo>
                    <a:pt x="13227" y="86793"/>
                    <a:pt x="13233" y="86790"/>
                    <a:pt x="13240" y="86782"/>
                  </a:cubicBezTo>
                  <a:cubicBezTo>
                    <a:pt x="19316" y="81614"/>
                    <a:pt x="25499" y="76579"/>
                    <a:pt x="31793" y="71677"/>
                  </a:cubicBezTo>
                  <a:cubicBezTo>
                    <a:pt x="33504" y="70340"/>
                    <a:pt x="35223" y="69011"/>
                    <a:pt x="36950" y="67689"/>
                  </a:cubicBezTo>
                  <a:cubicBezTo>
                    <a:pt x="37123" y="67554"/>
                    <a:pt x="37295" y="67420"/>
                    <a:pt x="37467" y="67290"/>
                  </a:cubicBezTo>
                  <a:lnTo>
                    <a:pt x="37470" y="67290"/>
                  </a:lnTo>
                  <a:cubicBezTo>
                    <a:pt x="37605" y="67185"/>
                    <a:pt x="37741" y="67082"/>
                    <a:pt x="37876" y="66977"/>
                  </a:cubicBezTo>
                  <a:cubicBezTo>
                    <a:pt x="38081" y="66820"/>
                    <a:pt x="38284" y="66667"/>
                    <a:pt x="38489" y="66510"/>
                  </a:cubicBezTo>
                  <a:cubicBezTo>
                    <a:pt x="38904" y="66194"/>
                    <a:pt x="39322" y="65878"/>
                    <a:pt x="39737" y="65561"/>
                  </a:cubicBezTo>
                  <a:cubicBezTo>
                    <a:pt x="40674" y="64849"/>
                    <a:pt x="41610" y="64141"/>
                    <a:pt x="42551" y="63438"/>
                  </a:cubicBezTo>
                  <a:cubicBezTo>
                    <a:pt x="44339" y="62093"/>
                    <a:pt x="46133" y="60758"/>
                    <a:pt x="47931" y="59430"/>
                  </a:cubicBezTo>
                  <a:cubicBezTo>
                    <a:pt x="61854" y="49161"/>
                    <a:pt x="76083" y="39324"/>
                    <a:pt x="90617" y="29919"/>
                  </a:cubicBezTo>
                  <a:cubicBezTo>
                    <a:pt x="99786" y="23968"/>
                    <a:pt x="109064" y="18193"/>
                    <a:pt x="118454" y="12599"/>
                  </a:cubicBezTo>
                  <a:cubicBezTo>
                    <a:pt x="118485" y="12584"/>
                    <a:pt x="118516" y="12565"/>
                    <a:pt x="118546" y="12546"/>
                  </a:cubicBezTo>
                  <a:cubicBezTo>
                    <a:pt x="120481" y="11395"/>
                    <a:pt x="122421" y="10255"/>
                    <a:pt x="124367" y="9122"/>
                  </a:cubicBezTo>
                  <a:cubicBezTo>
                    <a:pt x="124494" y="9045"/>
                    <a:pt x="124626" y="8969"/>
                    <a:pt x="124757" y="8892"/>
                  </a:cubicBezTo>
                  <a:cubicBezTo>
                    <a:pt x="124958" y="8777"/>
                    <a:pt x="125155" y="8663"/>
                    <a:pt x="125354" y="8547"/>
                  </a:cubicBezTo>
                  <a:cubicBezTo>
                    <a:pt x="125484" y="8474"/>
                    <a:pt x="125612" y="8397"/>
                    <a:pt x="125740" y="8323"/>
                  </a:cubicBezTo>
                  <a:cubicBezTo>
                    <a:pt x="125748" y="8319"/>
                    <a:pt x="125758" y="8314"/>
                    <a:pt x="125765" y="8306"/>
                  </a:cubicBezTo>
                  <a:cubicBezTo>
                    <a:pt x="128371" y="6800"/>
                    <a:pt x="130985" y="5310"/>
                    <a:pt x="133608" y="3835"/>
                  </a:cubicBezTo>
                  <a:lnTo>
                    <a:pt x="133638" y="3814"/>
                  </a:lnTo>
                  <a:cubicBezTo>
                    <a:pt x="134200" y="3501"/>
                    <a:pt x="134765" y="3185"/>
                    <a:pt x="135326" y="2872"/>
                  </a:cubicBezTo>
                  <a:cubicBezTo>
                    <a:pt x="135332" y="2870"/>
                    <a:pt x="135338" y="2867"/>
                    <a:pt x="135343" y="2862"/>
                  </a:cubicBezTo>
                  <a:cubicBezTo>
                    <a:pt x="136436" y="2256"/>
                    <a:pt x="137528" y="1652"/>
                    <a:pt x="138621" y="1049"/>
                  </a:cubicBezTo>
                  <a:cubicBezTo>
                    <a:pt x="138585" y="998"/>
                    <a:pt x="138574" y="932"/>
                    <a:pt x="138593" y="871"/>
                  </a:cubicBezTo>
                  <a:cubicBezTo>
                    <a:pt x="138606" y="832"/>
                    <a:pt x="138618" y="794"/>
                    <a:pt x="138629" y="758"/>
                  </a:cubicBezTo>
                  <a:cubicBezTo>
                    <a:pt x="138701" y="528"/>
                    <a:pt x="138770" y="293"/>
                    <a:pt x="138837" y="63"/>
                  </a:cubicBezTo>
                  <a:cubicBezTo>
                    <a:pt x="138836" y="43"/>
                    <a:pt x="138833" y="21"/>
                    <a:pt x="13883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41"/>
            <p:cNvSpPr/>
            <p:nvPr/>
          </p:nvSpPr>
          <p:spPr>
            <a:xfrm>
              <a:off x="668900" y="1688125"/>
              <a:ext cx="3535475" cy="2491400"/>
            </a:xfrm>
            <a:custGeom>
              <a:avLst/>
              <a:gdLst/>
              <a:ahLst/>
              <a:cxnLst/>
              <a:rect l="l" t="t" r="r" b="b"/>
              <a:pathLst>
                <a:path w="141419" h="99656" extrusionOk="0">
                  <a:moveTo>
                    <a:pt x="141418" y="0"/>
                  </a:moveTo>
                  <a:cubicBezTo>
                    <a:pt x="139444" y="1076"/>
                    <a:pt x="137474" y="2162"/>
                    <a:pt x="135511" y="3263"/>
                  </a:cubicBezTo>
                  <a:lnTo>
                    <a:pt x="135491" y="3272"/>
                  </a:lnTo>
                  <a:cubicBezTo>
                    <a:pt x="134910" y="3598"/>
                    <a:pt x="134329" y="3925"/>
                    <a:pt x="133746" y="4252"/>
                  </a:cubicBezTo>
                  <a:lnTo>
                    <a:pt x="133743" y="4252"/>
                  </a:lnTo>
                  <a:cubicBezTo>
                    <a:pt x="131849" y="5320"/>
                    <a:pt x="129962" y="6394"/>
                    <a:pt x="128082" y="7478"/>
                  </a:cubicBezTo>
                  <a:cubicBezTo>
                    <a:pt x="127980" y="7539"/>
                    <a:pt x="127875" y="7595"/>
                    <a:pt x="127772" y="7658"/>
                  </a:cubicBezTo>
                  <a:lnTo>
                    <a:pt x="127753" y="7667"/>
                  </a:lnTo>
                  <a:cubicBezTo>
                    <a:pt x="127648" y="7731"/>
                    <a:pt x="127538" y="7792"/>
                    <a:pt x="127430" y="7855"/>
                  </a:cubicBezTo>
                  <a:lnTo>
                    <a:pt x="127410" y="7864"/>
                  </a:lnTo>
                  <a:cubicBezTo>
                    <a:pt x="126648" y="8306"/>
                    <a:pt x="125885" y="8747"/>
                    <a:pt x="125124" y="9191"/>
                  </a:cubicBezTo>
                  <a:cubicBezTo>
                    <a:pt x="125112" y="9197"/>
                    <a:pt x="125101" y="9203"/>
                    <a:pt x="125090" y="9212"/>
                  </a:cubicBezTo>
                  <a:cubicBezTo>
                    <a:pt x="123123" y="10359"/>
                    <a:pt x="121160" y="11514"/>
                    <a:pt x="119198" y="12676"/>
                  </a:cubicBezTo>
                  <a:lnTo>
                    <a:pt x="119179" y="12687"/>
                  </a:lnTo>
                  <a:cubicBezTo>
                    <a:pt x="104296" y="21544"/>
                    <a:pt x="89696" y="30856"/>
                    <a:pt x="75381" y="40620"/>
                  </a:cubicBezTo>
                  <a:cubicBezTo>
                    <a:pt x="62769" y="49190"/>
                    <a:pt x="50394" y="58097"/>
                    <a:pt x="38255" y="67341"/>
                  </a:cubicBezTo>
                  <a:cubicBezTo>
                    <a:pt x="38226" y="67358"/>
                    <a:pt x="38199" y="67380"/>
                    <a:pt x="38175" y="67405"/>
                  </a:cubicBezTo>
                  <a:cubicBezTo>
                    <a:pt x="36489" y="68694"/>
                    <a:pt x="34809" y="69992"/>
                    <a:pt x="33134" y="71296"/>
                  </a:cubicBezTo>
                  <a:cubicBezTo>
                    <a:pt x="28730" y="74726"/>
                    <a:pt x="24372" y="78216"/>
                    <a:pt x="20060" y="81767"/>
                  </a:cubicBezTo>
                  <a:cubicBezTo>
                    <a:pt x="20057" y="81774"/>
                    <a:pt x="20050" y="81778"/>
                    <a:pt x="20043" y="81785"/>
                  </a:cubicBezTo>
                  <a:cubicBezTo>
                    <a:pt x="19954" y="81853"/>
                    <a:pt x="19868" y="81927"/>
                    <a:pt x="19779" y="82001"/>
                  </a:cubicBezTo>
                  <a:cubicBezTo>
                    <a:pt x="19727" y="82046"/>
                    <a:pt x="19674" y="82087"/>
                    <a:pt x="19622" y="82132"/>
                  </a:cubicBezTo>
                  <a:cubicBezTo>
                    <a:pt x="19617" y="82135"/>
                    <a:pt x="19614" y="82138"/>
                    <a:pt x="19610" y="82142"/>
                  </a:cubicBezTo>
                  <a:cubicBezTo>
                    <a:pt x="17911" y="83549"/>
                    <a:pt x="16220" y="84966"/>
                    <a:pt x="14535" y="86394"/>
                  </a:cubicBezTo>
                  <a:cubicBezTo>
                    <a:pt x="14524" y="86400"/>
                    <a:pt x="14515" y="86408"/>
                    <a:pt x="14507" y="86416"/>
                  </a:cubicBezTo>
                  <a:cubicBezTo>
                    <a:pt x="14444" y="86464"/>
                    <a:pt x="14388" y="86514"/>
                    <a:pt x="14327" y="86566"/>
                  </a:cubicBezTo>
                  <a:lnTo>
                    <a:pt x="13868" y="86959"/>
                  </a:lnTo>
                  <a:cubicBezTo>
                    <a:pt x="13856" y="86967"/>
                    <a:pt x="13845" y="86975"/>
                    <a:pt x="13835" y="86984"/>
                  </a:cubicBezTo>
                  <a:cubicBezTo>
                    <a:pt x="13613" y="87174"/>
                    <a:pt x="13392" y="87365"/>
                    <a:pt x="13171" y="87554"/>
                  </a:cubicBezTo>
                  <a:cubicBezTo>
                    <a:pt x="13060" y="87650"/>
                    <a:pt x="12948" y="87742"/>
                    <a:pt x="12840" y="87837"/>
                  </a:cubicBezTo>
                  <a:cubicBezTo>
                    <a:pt x="12835" y="87842"/>
                    <a:pt x="12832" y="87845"/>
                    <a:pt x="12825" y="87847"/>
                  </a:cubicBezTo>
                  <a:cubicBezTo>
                    <a:pt x="12705" y="87953"/>
                    <a:pt x="12583" y="88058"/>
                    <a:pt x="12462" y="88160"/>
                  </a:cubicBezTo>
                  <a:cubicBezTo>
                    <a:pt x="12365" y="88240"/>
                    <a:pt x="12273" y="88323"/>
                    <a:pt x="12180" y="88403"/>
                  </a:cubicBezTo>
                  <a:cubicBezTo>
                    <a:pt x="12174" y="88409"/>
                    <a:pt x="12168" y="88412"/>
                    <a:pt x="12162" y="88418"/>
                  </a:cubicBezTo>
                  <a:cubicBezTo>
                    <a:pt x="10785" y="89604"/>
                    <a:pt x="9417" y="90797"/>
                    <a:pt x="8055" y="91997"/>
                  </a:cubicBezTo>
                  <a:cubicBezTo>
                    <a:pt x="8042" y="92008"/>
                    <a:pt x="8030" y="92018"/>
                    <a:pt x="8020" y="92027"/>
                  </a:cubicBezTo>
                  <a:cubicBezTo>
                    <a:pt x="7739" y="92273"/>
                    <a:pt x="7461" y="92522"/>
                    <a:pt x="7184" y="92768"/>
                  </a:cubicBezTo>
                  <a:cubicBezTo>
                    <a:pt x="7078" y="92860"/>
                    <a:pt x="6973" y="92952"/>
                    <a:pt x="6871" y="93046"/>
                  </a:cubicBezTo>
                  <a:cubicBezTo>
                    <a:pt x="6865" y="93051"/>
                    <a:pt x="6859" y="93056"/>
                    <a:pt x="6851" y="93062"/>
                  </a:cubicBezTo>
                  <a:cubicBezTo>
                    <a:pt x="6840" y="93075"/>
                    <a:pt x="6823" y="93087"/>
                    <a:pt x="6810" y="93103"/>
                  </a:cubicBezTo>
                  <a:cubicBezTo>
                    <a:pt x="6802" y="93109"/>
                    <a:pt x="6793" y="93115"/>
                    <a:pt x="6785" y="93122"/>
                  </a:cubicBezTo>
                  <a:cubicBezTo>
                    <a:pt x="6380" y="93486"/>
                    <a:pt x="5974" y="93850"/>
                    <a:pt x="5569" y="94211"/>
                  </a:cubicBezTo>
                  <a:cubicBezTo>
                    <a:pt x="5565" y="94214"/>
                    <a:pt x="5562" y="94214"/>
                    <a:pt x="5558" y="94218"/>
                  </a:cubicBezTo>
                  <a:cubicBezTo>
                    <a:pt x="4383" y="95274"/>
                    <a:pt x="3214" y="96341"/>
                    <a:pt x="2049" y="97415"/>
                  </a:cubicBezTo>
                  <a:cubicBezTo>
                    <a:pt x="2036" y="97427"/>
                    <a:pt x="2021" y="97440"/>
                    <a:pt x="2008" y="97454"/>
                  </a:cubicBezTo>
                  <a:cubicBezTo>
                    <a:pt x="1941" y="97515"/>
                    <a:pt x="1873" y="97574"/>
                    <a:pt x="1806" y="97639"/>
                  </a:cubicBezTo>
                  <a:cubicBezTo>
                    <a:pt x="1753" y="97690"/>
                    <a:pt x="1695" y="97740"/>
                    <a:pt x="1640" y="97792"/>
                  </a:cubicBezTo>
                  <a:cubicBezTo>
                    <a:pt x="1424" y="97992"/>
                    <a:pt x="1203" y="98194"/>
                    <a:pt x="986" y="98399"/>
                  </a:cubicBezTo>
                  <a:lnTo>
                    <a:pt x="967" y="98418"/>
                  </a:lnTo>
                  <a:cubicBezTo>
                    <a:pt x="951" y="98435"/>
                    <a:pt x="931" y="98451"/>
                    <a:pt x="915" y="98467"/>
                  </a:cubicBezTo>
                  <a:cubicBezTo>
                    <a:pt x="771" y="98601"/>
                    <a:pt x="624" y="98735"/>
                    <a:pt x="480" y="98872"/>
                  </a:cubicBezTo>
                  <a:cubicBezTo>
                    <a:pt x="375" y="98971"/>
                    <a:pt x="267" y="99070"/>
                    <a:pt x="162" y="99168"/>
                  </a:cubicBezTo>
                  <a:cubicBezTo>
                    <a:pt x="120" y="99210"/>
                    <a:pt x="75" y="99248"/>
                    <a:pt x="34" y="99290"/>
                  </a:cubicBezTo>
                  <a:cubicBezTo>
                    <a:pt x="26" y="99297"/>
                    <a:pt x="18" y="99303"/>
                    <a:pt x="12" y="99311"/>
                  </a:cubicBezTo>
                  <a:lnTo>
                    <a:pt x="1" y="99319"/>
                  </a:lnTo>
                  <a:cubicBezTo>
                    <a:pt x="21" y="99326"/>
                    <a:pt x="40" y="99337"/>
                    <a:pt x="56" y="99351"/>
                  </a:cubicBezTo>
                  <a:cubicBezTo>
                    <a:pt x="92" y="99387"/>
                    <a:pt x="131" y="99419"/>
                    <a:pt x="165" y="99453"/>
                  </a:cubicBezTo>
                  <a:cubicBezTo>
                    <a:pt x="179" y="99427"/>
                    <a:pt x="197" y="99403"/>
                    <a:pt x="219" y="99383"/>
                  </a:cubicBezTo>
                  <a:cubicBezTo>
                    <a:pt x="256" y="99355"/>
                    <a:pt x="301" y="99341"/>
                    <a:pt x="346" y="99341"/>
                  </a:cubicBezTo>
                  <a:cubicBezTo>
                    <a:pt x="389" y="99341"/>
                    <a:pt x="432" y="99354"/>
                    <a:pt x="469" y="99380"/>
                  </a:cubicBezTo>
                  <a:cubicBezTo>
                    <a:pt x="580" y="99459"/>
                    <a:pt x="691" y="99541"/>
                    <a:pt x="799" y="99625"/>
                  </a:cubicBezTo>
                  <a:cubicBezTo>
                    <a:pt x="814" y="99636"/>
                    <a:pt x="826" y="99646"/>
                    <a:pt x="842" y="99655"/>
                  </a:cubicBezTo>
                  <a:cubicBezTo>
                    <a:pt x="912" y="99591"/>
                    <a:pt x="983" y="99524"/>
                    <a:pt x="1053" y="99456"/>
                  </a:cubicBezTo>
                  <a:cubicBezTo>
                    <a:pt x="1388" y="99143"/>
                    <a:pt x="1723" y="98830"/>
                    <a:pt x="2058" y="98522"/>
                  </a:cubicBezTo>
                  <a:lnTo>
                    <a:pt x="2079" y="98501"/>
                  </a:lnTo>
                  <a:cubicBezTo>
                    <a:pt x="2113" y="98467"/>
                    <a:pt x="2149" y="98435"/>
                    <a:pt x="2183" y="98403"/>
                  </a:cubicBezTo>
                  <a:cubicBezTo>
                    <a:pt x="2190" y="98396"/>
                    <a:pt x="2196" y="98392"/>
                    <a:pt x="2202" y="98387"/>
                  </a:cubicBezTo>
                  <a:cubicBezTo>
                    <a:pt x="3589" y="97100"/>
                    <a:pt x="4988" y="95825"/>
                    <a:pt x="6401" y="94562"/>
                  </a:cubicBezTo>
                  <a:cubicBezTo>
                    <a:pt x="6724" y="94274"/>
                    <a:pt x="7043" y="93987"/>
                    <a:pt x="7366" y="93702"/>
                  </a:cubicBezTo>
                  <a:cubicBezTo>
                    <a:pt x="7369" y="93698"/>
                    <a:pt x="7374" y="93693"/>
                    <a:pt x="7378" y="93688"/>
                  </a:cubicBezTo>
                  <a:cubicBezTo>
                    <a:pt x="7399" y="93673"/>
                    <a:pt x="7418" y="93657"/>
                    <a:pt x="7436" y="93638"/>
                  </a:cubicBezTo>
                  <a:cubicBezTo>
                    <a:pt x="7441" y="93634"/>
                    <a:pt x="7447" y="93629"/>
                    <a:pt x="7452" y="93626"/>
                  </a:cubicBezTo>
                  <a:cubicBezTo>
                    <a:pt x="7516" y="93565"/>
                    <a:pt x="7584" y="93508"/>
                    <a:pt x="7651" y="93449"/>
                  </a:cubicBezTo>
                  <a:cubicBezTo>
                    <a:pt x="7759" y="93350"/>
                    <a:pt x="7870" y="93252"/>
                    <a:pt x="7983" y="93156"/>
                  </a:cubicBezTo>
                  <a:cubicBezTo>
                    <a:pt x="7989" y="93150"/>
                    <a:pt x="7992" y="93142"/>
                    <a:pt x="7998" y="93140"/>
                  </a:cubicBezTo>
                  <a:cubicBezTo>
                    <a:pt x="8200" y="92960"/>
                    <a:pt x="8401" y="92782"/>
                    <a:pt x="8603" y="92606"/>
                  </a:cubicBezTo>
                  <a:lnTo>
                    <a:pt x="8622" y="92588"/>
                  </a:lnTo>
                  <a:cubicBezTo>
                    <a:pt x="9988" y="91381"/>
                    <a:pt x="11362" y="90183"/>
                    <a:pt x="12741" y="88994"/>
                  </a:cubicBezTo>
                  <a:cubicBezTo>
                    <a:pt x="12749" y="88991"/>
                    <a:pt x="12755" y="88987"/>
                    <a:pt x="12761" y="88982"/>
                  </a:cubicBezTo>
                  <a:cubicBezTo>
                    <a:pt x="12804" y="88947"/>
                    <a:pt x="12841" y="88911"/>
                    <a:pt x="12882" y="88877"/>
                  </a:cubicBezTo>
                  <a:cubicBezTo>
                    <a:pt x="13051" y="88733"/>
                    <a:pt x="13217" y="88589"/>
                    <a:pt x="13384" y="88446"/>
                  </a:cubicBezTo>
                  <a:lnTo>
                    <a:pt x="13422" y="88417"/>
                  </a:lnTo>
                  <a:lnTo>
                    <a:pt x="14418" y="87565"/>
                  </a:lnTo>
                  <a:cubicBezTo>
                    <a:pt x="14421" y="87562"/>
                    <a:pt x="14424" y="87559"/>
                    <a:pt x="14424" y="87556"/>
                  </a:cubicBezTo>
                  <a:lnTo>
                    <a:pt x="14664" y="87354"/>
                  </a:lnTo>
                  <a:lnTo>
                    <a:pt x="14798" y="87239"/>
                  </a:lnTo>
                  <a:cubicBezTo>
                    <a:pt x="16726" y="85597"/>
                    <a:pt x="18669" y="83972"/>
                    <a:pt x="20626" y="82364"/>
                  </a:cubicBezTo>
                  <a:cubicBezTo>
                    <a:pt x="20635" y="82356"/>
                    <a:pt x="20641" y="82348"/>
                    <a:pt x="20651" y="82340"/>
                  </a:cubicBezTo>
                  <a:cubicBezTo>
                    <a:pt x="23698" y="79827"/>
                    <a:pt x="26768" y="77347"/>
                    <a:pt x="29863" y="74900"/>
                  </a:cubicBezTo>
                  <a:cubicBezTo>
                    <a:pt x="31451" y="73643"/>
                    <a:pt x="33045" y="72392"/>
                    <a:pt x="34646" y="71149"/>
                  </a:cubicBezTo>
                  <a:cubicBezTo>
                    <a:pt x="35472" y="70510"/>
                    <a:pt x="36297" y="69871"/>
                    <a:pt x="37122" y="69236"/>
                  </a:cubicBezTo>
                  <a:cubicBezTo>
                    <a:pt x="37527" y="68923"/>
                    <a:pt x="37937" y="68611"/>
                    <a:pt x="38345" y="68296"/>
                  </a:cubicBezTo>
                  <a:cubicBezTo>
                    <a:pt x="38412" y="68246"/>
                    <a:pt x="38479" y="68194"/>
                    <a:pt x="38550" y="68140"/>
                  </a:cubicBezTo>
                  <a:cubicBezTo>
                    <a:pt x="38619" y="68104"/>
                    <a:pt x="38681" y="68057"/>
                    <a:pt x="38734" y="68000"/>
                  </a:cubicBezTo>
                  <a:cubicBezTo>
                    <a:pt x="39188" y="67651"/>
                    <a:pt x="39638" y="67307"/>
                    <a:pt x="40092" y="66962"/>
                  </a:cubicBezTo>
                  <a:cubicBezTo>
                    <a:pt x="41828" y="65642"/>
                    <a:pt x="43569" y="64330"/>
                    <a:pt x="45318" y="63023"/>
                  </a:cubicBezTo>
                  <a:cubicBezTo>
                    <a:pt x="48824" y="60402"/>
                    <a:pt x="52351" y="57813"/>
                    <a:pt x="55901" y="55254"/>
                  </a:cubicBezTo>
                  <a:cubicBezTo>
                    <a:pt x="69998" y="45077"/>
                    <a:pt x="84394" y="35329"/>
                    <a:pt x="99088" y="26011"/>
                  </a:cubicBezTo>
                  <a:cubicBezTo>
                    <a:pt x="105915" y="21672"/>
                    <a:pt x="112805" y="17434"/>
                    <a:pt x="119760" y="13297"/>
                  </a:cubicBezTo>
                  <a:lnTo>
                    <a:pt x="119766" y="13291"/>
                  </a:lnTo>
                  <a:cubicBezTo>
                    <a:pt x="121680" y="12157"/>
                    <a:pt x="123595" y="11030"/>
                    <a:pt x="125512" y="9912"/>
                  </a:cubicBezTo>
                  <a:lnTo>
                    <a:pt x="125531" y="9903"/>
                  </a:lnTo>
                  <a:cubicBezTo>
                    <a:pt x="126050" y="9599"/>
                    <a:pt x="126569" y="9299"/>
                    <a:pt x="127086" y="8995"/>
                  </a:cubicBezTo>
                  <a:cubicBezTo>
                    <a:pt x="127097" y="8993"/>
                    <a:pt x="127106" y="8989"/>
                    <a:pt x="127116" y="8982"/>
                  </a:cubicBezTo>
                  <a:cubicBezTo>
                    <a:pt x="127460" y="8782"/>
                    <a:pt x="127809" y="8581"/>
                    <a:pt x="128157" y="8379"/>
                  </a:cubicBezTo>
                  <a:cubicBezTo>
                    <a:pt x="128165" y="8376"/>
                    <a:pt x="128171" y="8373"/>
                    <a:pt x="128179" y="8370"/>
                  </a:cubicBezTo>
                  <a:cubicBezTo>
                    <a:pt x="130238" y="7179"/>
                    <a:pt x="132306" y="6000"/>
                    <a:pt x="134381" y="4835"/>
                  </a:cubicBezTo>
                  <a:cubicBezTo>
                    <a:pt x="134521" y="4755"/>
                    <a:pt x="134662" y="4678"/>
                    <a:pt x="134802" y="4598"/>
                  </a:cubicBezTo>
                  <a:lnTo>
                    <a:pt x="134805" y="4595"/>
                  </a:lnTo>
                  <a:lnTo>
                    <a:pt x="136519" y="3637"/>
                  </a:lnTo>
                  <a:cubicBezTo>
                    <a:pt x="136527" y="3629"/>
                    <a:pt x="136536" y="3626"/>
                    <a:pt x="136543" y="3621"/>
                  </a:cubicBezTo>
                  <a:cubicBezTo>
                    <a:pt x="138076" y="2765"/>
                    <a:pt x="139608" y="1918"/>
                    <a:pt x="141144" y="1082"/>
                  </a:cubicBezTo>
                  <a:cubicBezTo>
                    <a:pt x="141166" y="974"/>
                    <a:pt x="141191" y="866"/>
                    <a:pt x="141221" y="759"/>
                  </a:cubicBezTo>
                  <a:lnTo>
                    <a:pt x="141229" y="736"/>
                  </a:lnTo>
                  <a:cubicBezTo>
                    <a:pt x="141238" y="695"/>
                    <a:pt x="141248" y="651"/>
                    <a:pt x="141260" y="607"/>
                  </a:cubicBezTo>
                  <a:cubicBezTo>
                    <a:pt x="141248" y="600"/>
                    <a:pt x="141238" y="590"/>
                    <a:pt x="141230" y="578"/>
                  </a:cubicBezTo>
                  <a:cubicBezTo>
                    <a:pt x="141230" y="575"/>
                    <a:pt x="141230" y="575"/>
                    <a:pt x="141227" y="575"/>
                  </a:cubicBezTo>
                  <a:cubicBezTo>
                    <a:pt x="141194" y="526"/>
                    <a:pt x="141172" y="485"/>
                    <a:pt x="141172" y="427"/>
                  </a:cubicBezTo>
                  <a:cubicBezTo>
                    <a:pt x="141174" y="391"/>
                    <a:pt x="141185" y="355"/>
                    <a:pt x="141205" y="324"/>
                  </a:cubicBezTo>
                  <a:cubicBezTo>
                    <a:pt x="141271" y="213"/>
                    <a:pt x="141342" y="105"/>
                    <a:pt x="14141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1"/>
            <p:cNvSpPr/>
            <p:nvPr/>
          </p:nvSpPr>
          <p:spPr>
            <a:xfrm>
              <a:off x="672700" y="4151475"/>
              <a:ext cx="82850" cy="71550"/>
            </a:xfrm>
            <a:custGeom>
              <a:avLst/>
              <a:gdLst/>
              <a:ahLst/>
              <a:cxnLst/>
              <a:rect l="l" t="t" r="r" b="b"/>
              <a:pathLst>
                <a:path w="3314" h="2862" extrusionOk="0">
                  <a:moveTo>
                    <a:pt x="2290" y="1898"/>
                  </a:moveTo>
                  <a:lnTo>
                    <a:pt x="2290" y="1898"/>
                  </a:lnTo>
                  <a:cubicBezTo>
                    <a:pt x="2318" y="1906"/>
                    <a:pt x="2349" y="1916"/>
                    <a:pt x="2376" y="1927"/>
                  </a:cubicBezTo>
                  <a:cubicBezTo>
                    <a:pt x="2348" y="1918"/>
                    <a:pt x="2320" y="1907"/>
                    <a:pt x="2290" y="1898"/>
                  </a:cubicBezTo>
                  <a:close/>
                  <a:moveTo>
                    <a:pt x="458" y="0"/>
                  </a:moveTo>
                  <a:cubicBezTo>
                    <a:pt x="417" y="0"/>
                    <a:pt x="375" y="6"/>
                    <a:pt x="336" y="19"/>
                  </a:cubicBezTo>
                  <a:lnTo>
                    <a:pt x="336" y="20"/>
                  </a:lnTo>
                  <a:cubicBezTo>
                    <a:pt x="126" y="88"/>
                    <a:pt x="1" y="324"/>
                    <a:pt x="71" y="536"/>
                  </a:cubicBezTo>
                  <a:cubicBezTo>
                    <a:pt x="170" y="831"/>
                    <a:pt x="306" y="1115"/>
                    <a:pt x="477" y="1378"/>
                  </a:cubicBezTo>
                  <a:cubicBezTo>
                    <a:pt x="646" y="1646"/>
                    <a:pt x="870" y="1882"/>
                    <a:pt x="1103" y="2093"/>
                  </a:cubicBezTo>
                  <a:cubicBezTo>
                    <a:pt x="1341" y="2303"/>
                    <a:pt x="1609" y="2477"/>
                    <a:pt x="1898" y="2610"/>
                  </a:cubicBezTo>
                  <a:cubicBezTo>
                    <a:pt x="2182" y="2743"/>
                    <a:pt x="2489" y="2826"/>
                    <a:pt x="2802" y="2856"/>
                  </a:cubicBezTo>
                  <a:cubicBezTo>
                    <a:pt x="2834" y="2859"/>
                    <a:pt x="2864" y="2862"/>
                    <a:pt x="2894" y="2862"/>
                  </a:cubicBezTo>
                  <a:cubicBezTo>
                    <a:pt x="2970" y="2862"/>
                    <a:pt x="3041" y="2847"/>
                    <a:pt x="3115" y="2803"/>
                  </a:cubicBezTo>
                  <a:cubicBezTo>
                    <a:pt x="3203" y="2743"/>
                    <a:pt x="3265" y="2652"/>
                    <a:pt x="3290" y="2549"/>
                  </a:cubicBezTo>
                  <a:cubicBezTo>
                    <a:pt x="3314" y="2443"/>
                    <a:pt x="3295" y="2330"/>
                    <a:pt x="3236" y="2236"/>
                  </a:cubicBezTo>
                  <a:cubicBezTo>
                    <a:pt x="3181" y="2156"/>
                    <a:pt x="3082" y="2070"/>
                    <a:pt x="2983" y="2061"/>
                  </a:cubicBezTo>
                  <a:cubicBezTo>
                    <a:pt x="2778" y="2039"/>
                    <a:pt x="2578" y="1995"/>
                    <a:pt x="2382" y="1929"/>
                  </a:cubicBezTo>
                  <a:cubicBezTo>
                    <a:pt x="2208" y="1854"/>
                    <a:pt x="2039" y="1765"/>
                    <a:pt x="1878" y="1663"/>
                  </a:cubicBezTo>
                  <a:cubicBezTo>
                    <a:pt x="1684" y="1520"/>
                    <a:pt x="1505" y="1358"/>
                    <a:pt x="1344" y="1177"/>
                  </a:cubicBezTo>
                  <a:cubicBezTo>
                    <a:pt x="1194" y="990"/>
                    <a:pt x="1065" y="788"/>
                    <a:pt x="959" y="573"/>
                  </a:cubicBezTo>
                  <a:cubicBezTo>
                    <a:pt x="918" y="478"/>
                    <a:pt x="884" y="382"/>
                    <a:pt x="849" y="282"/>
                  </a:cubicBezTo>
                  <a:cubicBezTo>
                    <a:pt x="793" y="114"/>
                    <a:pt x="636" y="0"/>
                    <a:pt x="45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1"/>
            <p:cNvSpPr/>
            <p:nvPr/>
          </p:nvSpPr>
          <p:spPr>
            <a:xfrm>
              <a:off x="612625" y="4151300"/>
              <a:ext cx="146600" cy="135175"/>
            </a:xfrm>
            <a:custGeom>
              <a:avLst/>
              <a:gdLst/>
              <a:ahLst/>
              <a:cxnLst/>
              <a:rect l="l" t="t" r="r" b="b"/>
              <a:pathLst>
                <a:path w="5864" h="5407" extrusionOk="0">
                  <a:moveTo>
                    <a:pt x="2755" y="1"/>
                  </a:moveTo>
                  <a:cubicBezTo>
                    <a:pt x="2678" y="1"/>
                    <a:pt x="2604" y="24"/>
                    <a:pt x="2543" y="70"/>
                  </a:cubicBezTo>
                  <a:lnTo>
                    <a:pt x="2542" y="70"/>
                  </a:lnTo>
                  <a:cubicBezTo>
                    <a:pt x="2108" y="386"/>
                    <a:pt x="1657" y="682"/>
                    <a:pt x="1251" y="1037"/>
                  </a:cubicBezTo>
                  <a:cubicBezTo>
                    <a:pt x="824" y="1410"/>
                    <a:pt x="455" y="1845"/>
                    <a:pt x="234" y="2374"/>
                  </a:cubicBezTo>
                  <a:cubicBezTo>
                    <a:pt x="52" y="2808"/>
                    <a:pt x="0" y="3286"/>
                    <a:pt x="85" y="3748"/>
                  </a:cubicBezTo>
                  <a:cubicBezTo>
                    <a:pt x="119" y="3960"/>
                    <a:pt x="190" y="4167"/>
                    <a:pt x="292" y="4358"/>
                  </a:cubicBezTo>
                  <a:cubicBezTo>
                    <a:pt x="393" y="4543"/>
                    <a:pt x="519" y="4714"/>
                    <a:pt x="664" y="4865"/>
                  </a:cubicBezTo>
                  <a:cubicBezTo>
                    <a:pt x="790" y="4992"/>
                    <a:pt x="949" y="5096"/>
                    <a:pt x="1106" y="5182"/>
                  </a:cubicBezTo>
                  <a:cubicBezTo>
                    <a:pt x="1294" y="5290"/>
                    <a:pt x="1521" y="5349"/>
                    <a:pt x="1735" y="5384"/>
                  </a:cubicBezTo>
                  <a:cubicBezTo>
                    <a:pt x="1836" y="5399"/>
                    <a:pt x="1939" y="5407"/>
                    <a:pt x="2041" y="5407"/>
                  </a:cubicBezTo>
                  <a:cubicBezTo>
                    <a:pt x="2444" y="5407"/>
                    <a:pt x="2851" y="5292"/>
                    <a:pt x="3210" y="5111"/>
                  </a:cubicBezTo>
                  <a:cubicBezTo>
                    <a:pt x="3719" y="4856"/>
                    <a:pt x="4150" y="4491"/>
                    <a:pt x="4558" y="4103"/>
                  </a:cubicBezTo>
                  <a:cubicBezTo>
                    <a:pt x="4959" y="3719"/>
                    <a:pt x="5327" y="3298"/>
                    <a:pt x="5709" y="2891"/>
                  </a:cubicBezTo>
                  <a:cubicBezTo>
                    <a:pt x="5864" y="2733"/>
                    <a:pt x="5847" y="2464"/>
                    <a:pt x="5685" y="2313"/>
                  </a:cubicBezTo>
                  <a:cubicBezTo>
                    <a:pt x="5606" y="2244"/>
                    <a:pt x="5508" y="2210"/>
                    <a:pt x="5410" y="2210"/>
                  </a:cubicBezTo>
                  <a:cubicBezTo>
                    <a:pt x="5299" y="2210"/>
                    <a:pt x="5188" y="2254"/>
                    <a:pt x="5106" y="2340"/>
                  </a:cubicBezTo>
                  <a:cubicBezTo>
                    <a:pt x="4615" y="2861"/>
                    <a:pt x="4139" y="3400"/>
                    <a:pt x="3598" y="3873"/>
                  </a:cubicBezTo>
                  <a:cubicBezTo>
                    <a:pt x="3354" y="4076"/>
                    <a:pt x="3090" y="4255"/>
                    <a:pt x="2809" y="4404"/>
                  </a:cubicBezTo>
                  <a:cubicBezTo>
                    <a:pt x="2643" y="4474"/>
                    <a:pt x="2471" y="4529"/>
                    <a:pt x="2296" y="4566"/>
                  </a:cubicBezTo>
                  <a:cubicBezTo>
                    <a:pt x="2197" y="4578"/>
                    <a:pt x="2097" y="4584"/>
                    <a:pt x="1997" y="4584"/>
                  </a:cubicBezTo>
                  <a:cubicBezTo>
                    <a:pt x="1976" y="4584"/>
                    <a:pt x="1956" y="4584"/>
                    <a:pt x="1936" y="4584"/>
                  </a:cubicBezTo>
                  <a:cubicBezTo>
                    <a:pt x="1821" y="4571"/>
                    <a:pt x="1709" y="4546"/>
                    <a:pt x="1599" y="4512"/>
                  </a:cubicBezTo>
                  <a:cubicBezTo>
                    <a:pt x="1522" y="4477"/>
                    <a:pt x="1447" y="4438"/>
                    <a:pt x="1375" y="4394"/>
                  </a:cubicBezTo>
                  <a:cubicBezTo>
                    <a:pt x="1298" y="4333"/>
                    <a:pt x="1225" y="4267"/>
                    <a:pt x="1158" y="4197"/>
                  </a:cubicBezTo>
                  <a:cubicBezTo>
                    <a:pt x="1101" y="4120"/>
                    <a:pt x="1048" y="4040"/>
                    <a:pt x="1001" y="3956"/>
                  </a:cubicBezTo>
                  <a:cubicBezTo>
                    <a:pt x="948" y="3834"/>
                    <a:pt x="907" y="3705"/>
                    <a:pt x="879" y="3575"/>
                  </a:cubicBezTo>
                  <a:cubicBezTo>
                    <a:pt x="863" y="3445"/>
                    <a:pt x="858" y="3315"/>
                    <a:pt x="865" y="3185"/>
                  </a:cubicBezTo>
                  <a:cubicBezTo>
                    <a:pt x="885" y="3024"/>
                    <a:pt x="923" y="2866"/>
                    <a:pt x="974" y="2713"/>
                  </a:cubicBezTo>
                  <a:cubicBezTo>
                    <a:pt x="1045" y="2556"/>
                    <a:pt x="1128" y="2406"/>
                    <a:pt x="1220" y="2262"/>
                  </a:cubicBezTo>
                  <a:cubicBezTo>
                    <a:pt x="1402" y="2024"/>
                    <a:pt x="1608" y="1805"/>
                    <a:pt x="1835" y="1609"/>
                  </a:cubicBezTo>
                  <a:cubicBezTo>
                    <a:pt x="2205" y="1307"/>
                    <a:pt x="2603" y="1037"/>
                    <a:pt x="2986" y="756"/>
                  </a:cubicBezTo>
                  <a:cubicBezTo>
                    <a:pt x="3166" y="626"/>
                    <a:pt x="3237" y="386"/>
                    <a:pt x="3108" y="190"/>
                  </a:cubicBezTo>
                  <a:cubicBezTo>
                    <a:pt x="3029" y="73"/>
                    <a:pt x="2895" y="2"/>
                    <a:pt x="275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1"/>
            <p:cNvSpPr/>
            <p:nvPr/>
          </p:nvSpPr>
          <p:spPr>
            <a:xfrm>
              <a:off x="4392975" y="1302650"/>
              <a:ext cx="156625" cy="42350"/>
            </a:xfrm>
            <a:custGeom>
              <a:avLst/>
              <a:gdLst/>
              <a:ahLst/>
              <a:cxnLst/>
              <a:rect l="l" t="t" r="r" b="b"/>
              <a:pathLst>
                <a:path w="6265" h="1694" extrusionOk="0">
                  <a:moveTo>
                    <a:pt x="3999" y="824"/>
                  </a:moveTo>
                  <a:cubicBezTo>
                    <a:pt x="3994" y="825"/>
                    <a:pt x="3990" y="825"/>
                    <a:pt x="3985" y="825"/>
                  </a:cubicBezTo>
                  <a:cubicBezTo>
                    <a:pt x="3990" y="825"/>
                    <a:pt x="3994" y="824"/>
                    <a:pt x="3999" y="824"/>
                  </a:cubicBezTo>
                  <a:close/>
                  <a:moveTo>
                    <a:pt x="2363" y="819"/>
                  </a:moveTo>
                  <a:cubicBezTo>
                    <a:pt x="2380" y="822"/>
                    <a:pt x="2399" y="824"/>
                    <a:pt x="2416" y="827"/>
                  </a:cubicBezTo>
                  <a:cubicBezTo>
                    <a:pt x="2399" y="825"/>
                    <a:pt x="2380" y="822"/>
                    <a:pt x="2363" y="819"/>
                  </a:cubicBezTo>
                  <a:close/>
                  <a:moveTo>
                    <a:pt x="2463" y="832"/>
                  </a:moveTo>
                  <a:lnTo>
                    <a:pt x="2463" y="832"/>
                  </a:lnTo>
                  <a:cubicBezTo>
                    <a:pt x="2466" y="832"/>
                    <a:pt x="2469" y="833"/>
                    <a:pt x="2473" y="833"/>
                  </a:cubicBezTo>
                  <a:cubicBezTo>
                    <a:pt x="2469" y="832"/>
                    <a:pt x="2466" y="832"/>
                    <a:pt x="2463" y="832"/>
                  </a:cubicBezTo>
                  <a:close/>
                  <a:moveTo>
                    <a:pt x="448" y="0"/>
                  </a:moveTo>
                  <a:cubicBezTo>
                    <a:pt x="343" y="0"/>
                    <a:pt x="241" y="43"/>
                    <a:pt x="168" y="118"/>
                  </a:cubicBezTo>
                  <a:lnTo>
                    <a:pt x="166" y="118"/>
                  </a:lnTo>
                  <a:cubicBezTo>
                    <a:pt x="13" y="271"/>
                    <a:pt x="0" y="545"/>
                    <a:pt x="166" y="695"/>
                  </a:cubicBezTo>
                  <a:cubicBezTo>
                    <a:pt x="332" y="847"/>
                    <a:pt x="511" y="983"/>
                    <a:pt x="703" y="1101"/>
                  </a:cubicBezTo>
                  <a:cubicBezTo>
                    <a:pt x="930" y="1242"/>
                    <a:pt x="1186" y="1342"/>
                    <a:pt x="1434" y="1430"/>
                  </a:cubicBezTo>
                  <a:cubicBezTo>
                    <a:pt x="1936" y="1608"/>
                    <a:pt x="2485" y="1672"/>
                    <a:pt x="3014" y="1690"/>
                  </a:cubicBezTo>
                  <a:cubicBezTo>
                    <a:pt x="3080" y="1692"/>
                    <a:pt x="3146" y="1693"/>
                    <a:pt x="3212" y="1693"/>
                  </a:cubicBezTo>
                  <a:cubicBezTo>
                    <a:pt x="3690" y="1693"/>
                    <a:pt x="4168" y="1631"/>
                    <a:pt x="4633" y="1531"/>
                  </a:cubicBezTo>
                  <a:cubicBezTo>
                    <a:pt x="5114" y="1431"/>
                    <a:pt x="5577" y="1259"/>
                    <a:pt x="6006" y="1021"/>
                  </a:cubicBezTo>
                  <a:cubicBezTo>
                    <a:pt x="6202" y="911"/>
                    <a:pt x="6265" y="648"/>
                    <a:pt x="6153" y="462"/>
                  </a:cubicBezTo>
                  <a:cubicBezTo>
                    <a:pt x="6076" y="333"/>
                    <a:pt x="5939" y="261"/>
                    <a:pt x="5798" y="261"/>
                  </a:cubicBezTo>
                  <a:cubicBezTo>
                    <a:pt x="5729" y="261"/>
                    <a:pt x="5659" y="278"/>
                    <a:pt x="5595" y="315"/>
                  </a:cubicBezTo>
                  <a:cubicBezTo>
                    <a:pt x="5476" y="381"/>
                    <a:pt x="5353" y="440"/>
                    <a:pt x="5230" y="497"/>
                  </a:cubicBezTo>
                  <a:cubicBezTo>
                    <a:pt x="4805" y="664"/>
                    <a:pt x="4365" y="767"/>
                    <a:pt x="3913" y="833"/>
                  </a:cubicBezTo>
                  <a:cubicBezTo>
                    <a:pt x="3673" y="859"/>
                    <a:pt x="3431" y="872"/>
                    <a:pt x="3190" y="872"/>
                  </a:cubicBezTo>
                  <a:cubicBezTo>
                    <a:pt x="2944" y="872"/>
                    <a:pt x="2699" y="858"/>
                    <a:pt x="2455" y="832"/>
                  </a:cubicBezTo>
                  <a:cubicBezTo>
                    <a:pt x="2458" y="832"/>
                    <a:pt x="2460" y="832"/>
                    <a:pt x="2463" y="832"/>
                  </a:cubicBezTo>
                  <a:lnTo>
                    <a:pt x="2463" y="832"/>
                  </a:lnTo>
                  <a:cubicBezTo>
                    <a:pt x="2112" y="780"/>
                    <a:pt x="1770" y="691"/>
                    <a:pt x="1439" y="562"/>
                  </a:cubicBezTo>
                  <a:cubicBezTo>
                    <a:pt x="1251" y="478"/>
                    <a:pt x="1071" y="374"/>
                    <a:pt x="904" y="255"/>
                  </a:cubicBezTo>
                  <a:cubicBezTo>
                    <a:pt x="849" y="212"/>
                    <a:pt x="797" y="165"/>
                    <a:pt x="746" y="118"/>
                  </a:cubicBezTo>
                  <a:cubicBezTo>
                    <a:pt x="664" y="43"/>
                    <a:pt x="559" y="2"/>
                    <a:pt x="44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1"/>
            <p:cNvSpPr/>
            <p:nvPr/>
          </p:nvSpPr>
          <p:spPr>
            <a:xfrm>
              <a:off x="4390750" y="1170775"/>
              <a:ext cx="172425" cy="153950"/>
            </a:xfrm>
            <a:custGeom>
              <a:avLst/>
              <a:gdLst/>
              <a:ahLst/>
              <a:cxnLst/>
              <a:rect l="l" t="t" r="r" b="b"/>
              <a:pathLst>
                <a:path w="6897" h="6158" extrusionOk="0">
                  <a:moveTo>
                    <a:pt x="6057" y="3331"/>
                  </a:moveTo>
                  <a:cubicBezTo>
                    <a:pt x="6058" y="3340"/>
                    <a:pt x="6060" y="3349"/>
                    <a:pt x="6061" y="3357"/>
                  </a:cubicBezTo>
                  <a:cubicBezTo>
                    <a:pt x="6059" y="3349"/>
                    <a:pt x="6058" y="3340"/>
                    <a:pt x="6057" y="3331"/>
                  </a:cubicBezTo>
                  <a:close/>
                  <a:moveTo>
                    <a:pt x="946" y="4287"/>
                  </a:moveTo>
                  <a:cubicBezTo>
                    <a:pt x="944" y="4314"/>
                    <a:pt x="939" y="4339"/>
                    <a:pt x="935" y="4364"/>
                  </a:cubicBezTo>
                  <a:lnTo>
                    <a:pt x="946" y="4287"/>
                  </a:lnTo>
                  <a:close/>
                  <a:moveTo>
                    <a:pt x="3701" y="0"/>
                  </a:moveTo>
                  <a:cubicBezTo>
                    <a:pt x="3379" y="4"/>
                    <a:pt x="3048" y="71"/>
                    <a:pt x="2742" y="163"/>
                  </a:cubicBezTo>
                  <a:lnTo>
                    <a:pt x="2743" y="163"/>
                  </a:lnTo>
                  <a:cubicBezTo>
                    <a:pt x="2432" y="262"/>
                    <a:pt x="2137" y="411"/>
                    <a:pt x="1871" y="602"/>
                  </a:cubicBezTo>
                  <a:cubicBezTo>
                    <a:pt x="1379" y="956"/>
                    <a:pt x="1016" y="1447"/>
                    <a:pt x="752" y="1987"/>
                  </a:cubicBezTo>
                  <a:cubicBezTo>
                    <a:pt x="478" y="2556"/>
                    <a:pt x="313" y="3168"/>
                    <a:pt x="205" y="3785"/>
                  </a:cubicBezTo>
                  <a:cubicBezTo>
                    <a:pt x="97" y="4384"/>
                    <a:pt x="45" y="4995"/>
                    <a:pt x="13" y="5602"/>
                  </a:cubicBezTo>
                  <a:cubicBezTo>
                    <a:pt x="0" y="5826"/>
                    <a:pt x="208" y="6011"/>
                    <a:pt x="421" y="6011"/>
                  </a:cubicBezTo>
                  <a:cubicBezTo>
                    <a:pt x="655" y="6011"/>
                    <a:pt x="817" y="5826"/>
                    <a:pt x="831" y="5602"/>
                  </a:cubicBezTo>
                  <a:cubicBezTo>
                    <a:pt x="852" y="5195"/>
                    <a:pt x="886" y="4784"/>
                    <a:pt x="935" y="4377"/>
                  </a:cubicBezTo>
                  <a:lnTo>
                    <a:pt x="935" y="4377"/>
                  </a:lnTo>
                  <a:lnTo>
                    <a:pt x="933" y="4395"/>
                  </a:lnTo>
                  <a:cubicBezTo>
                    <a:pt x="1019" y="3763"/>
                    <a:pt x="1157" y="3135"/>
                    <a:pt x="1397" y="2540"/>
                  </a:cubicBezTo>
                  <a:cubicBezTo>
                    <a:pt x="1519" y="2260"/>
                    <a:pt x="1671" y="1995"/>
                    <a:pt x="1849" y="1749"/>
                  </a:cubicBezTo>
                  <a:cubicBezTo>
                    <a:pt x="1973" y="1599"/>
                    <a:pt x="2109" y="1461"/>
                    <a:pt x="2256" y="1334"/>
                  </a:cubicBezTo>
                  <a:cubicBezTo>
                    <a:pt x="2427" y="1208"/>
                    <a:pt x="2610" y="1098"/>
                    <a:pt x="2804" y="1009"/>
                  </a:cubicBezTo>
                  <a:cubicBezTo>
                    <a:pt x="3020" y="929"/>
                    <a:pt x="3244" y="871"/>
                    <a:pt x="3471" y="837"/>
                  </a:cubicBezTo>
                  <a:cubicBezTo>
                    <a:pt x="3569" y="827"/>
                    <a:pt x="3667" y="822"/>
                    <a:pt x="3765" y="822"/>
                  </a:cubicBezTo>
                  <a:cubicBezTo>
                    <a:pt x="3863" y="822"/>
                    <a:pt x="3961" y="827"/>
                    <a:pt x="4058" y="837"/>
                  </a:cubicBezTo>
                  <a:cubicBezTo>
                    <a:pt x="4232" y="868"/>
                    <a:pt x="4401" y="916"/>
                    <a:pt x="4566" y="979"/>
                  </a:cubicBezTo>
                  <a:cubicBezTo>
                    <a:pt x="4714" y="1051"/>
                    <a:pt x="4857" y="1136"/>
                    <a:pt x="4990" y="1234"/>
                  </a:cubicBezTo>
                  <a:cubicBezTo>
                    <a:pt x="5140" y="1359"/>
                    <a:pt x="5278" y="1499"/>
                    <a:pt x="5403" y="1651"/>
                  </a:cubicBezTo>
                  <a:cubicBezTo>
                    <a:pt x="5544" y="1845"/>
                    <a:pt x="5666" y="2053"/>
                    <a:pt x="5770" y="2271"/>
                  </a:cubicBezTo>
                  <a:lnTo>
                    <a:pt x="5770" y="2271"/>
                  </a:lnTo>
                  <a:cubicBezTo>
                    <a:pt x="5764" y="2256"/>
                    <a:pt x="5759" y="2242"/>
                    <a:pt x="5754" y="2227"/>
                  </a:cubicBezTo>
                  <a:lnTo>
                    <a:pt x="5754" y="2227"/>
                  </a:lnTo>
                  <a:cubicBezTo>
                    <a:pt x="5764" y="2252"/>
                    <a:pt x="5773" y="2275"/>
                    <a:pt x="5783" y="2299"/>
                  </a:cubicBezTo>
                  <a:lnTo>
                    <a:pt x="5783" y="2299"/>
                  </a:lnTo>
                  <a:cubicBezTo>
                    <a:pt x="5779" y="2289"/>
                    <a:pt x="5774" y="2280"/>
                    <a:pt x="5770" y="2271"/>
                  </a:cubicBezTo>
                  <a:lnTo>
                    <a:pt x="5770" y="2271"/>
                  </a:lnTo>
                  <a:cubicBezTo>
                    <a:pt x="5774" y="2280"/>
                    <a:pt x="5778" y="2290"/>
                    <a:pt x="5783" y="2300"/>
                  </a:cubicBezTo>
                  <a:lnTo>
                    <a:pt x="5783" y="2300"/>
                  </a:lnTo>
                  <a:cubicBezTo>
                    <a:pt x="5783" y="2299"/>
                    <a:pt x="5783" y="2299"/>
                    <a:pt x="5783" y="2299"/>
                  </a:cubicBezTo>
                  <a:lnTo>
                    <a:pt x="5783" y="2299"/>
                  </a:lnTo>
                  <a:cubicBezTo>
                    <a:pt x="5783" y="2299"/>
                    <a:pt x="5783" y="2300"/>
                    <a:pt x="5784" y="2300"/>
                  </a:cubicBezTo>
                  <a:cubicBezTo>
                    <a:pt x="5784" y="2300"/>
                    <a:pt x="5783" y="2300"/>
                    <a:pt x="5783" y="2300"/>
                  </a:cubicBezTo>
                  <a:lnTo>
                    <a:pt x="5783" y="2300"/>
                  </a:lnTo>
                  <a:cubicBezTo>
                    <a:pt x="5784" y="2303"/>
                    <a:pt x="5786" y="2305"/>
                    <a:pt x="5787" y="2308"/>
                  </a:cubicBezTo>
                  <a:cubicBezTo>
                    <a:pt x="5788" y="2311"/>
                    <a:pt x="5789" y="2313"/>
                    <a:pt x="5790" y="2315"/>
                  </a:cubicBezTo>
                  <a:lnTo>
                    <a:pt x="5790" y="2315"/>
                  </a:lnTo>
                  <a:cubicBezTo>
                    <a:pt x="5789" y="2314"/>
                    <a:pt x="5789" y="2312"/>
                    <a:pt x="5788" y="2310"/>
                  </a:cubicBezTo>
                  <a:lnTo>
                    <a:pt x="5788" y="2310"/>
                  </a:lnTo>
                  <a:cubicBezTo>
                    <a:pt x="5790" y="2314"/>
                    <a:pt x="5792" y="2319"/>
                    <a:pt x="5794" y="2323"/>
                  </a:cubicBezTo>
                  <a:lnTo>
                    <a:pt x="5794" y="2323"/>
                  </a:lnTo>
                  <a:cubicBezTo>
                    <a:pt x="5792" y="2320"/>
                    <a:pt x="5791" y="2318"/>
                    <a:pt x="5790" y="2315"/>
                  </a:cubicBezTo>
                  <a:lnTo>
                    <a:pt x="5790" y="2315"/>
                  </a:lnTo>
                  <a:cubicBezTo>
                    <a:pt x="5791" y="2318"/>
                    <a:pt x="5792" y="2321"/>
                    <a:pt x="5794" y="2323"/>
                  </a:cubicBezTo>
                  <a:lnTo>
                    <a:pt x="5794" y="2323"/>
                  </a:lnTo>
                  <a:cubicBezTo>
                    <a:pt x="5794" y="2323"/>
                    <a:pt x="5794" y="2323"/>
                    <a:pt x="5794" y="2323"/>
                  </a:cubicBezTo>
                  <a:lnTo>
                    <a:pt x="5794" y="2323"/>
                  </a:lnTo>
                  <a:cubicBezTo>
                    <a:pt x="5794" y="2324"/>
                    <a:pt x="5795" y="2326"/>
                    <a:pt x="5796" y="2327"/>
                  </a:cubicBezTo>
                  <a:cubicBezTo>
                    <a:pt x="5795" y="2326"/>
                    <a:pt x="5794" y="2325"/>
                    <a:pt x="5794" y="2323"/>
                  </a:cubicBezTo>
                  <a:lnTo>
                    <a:pt x="5794" y="2323"/>
                  </a:lnTo>
                  <a:cubicBezTo>
                    <a:pt x="5912" y="2625"/>
                    <a:pt x="5996" y="2939"/>
                    <a:pt x="6045" y="3259"/>
                  </a:cubicBezTo>
                  <a:cubicBezTo>
                    <a:pt x="6086" y="3605"/>
                    <a:pt x="6084" y="3954"/>
                    <a:pt x="6042" y="4298"/>
                  </a:cubicBezTo>
                  <a:cubicBezTo>
                    <a:pt x="5986" y="4621"/>
                    <a:pt x="5896" y="4935"/>
                    <a:pt x="5776" y="5239"/>
                  </a:cubicBezTo>
                  <a:cubicBezTo>
                    <a:pt x="5732" y="5343"/>
                    <a:pt x="5685" y="5444"/>
                    <a:pt x="5635" y="5546"/>
                  </a:cubicBezTo>
                  <a:cubicBezTo>
                    <a:pt x="5538" y="5747"/>
                    <a:pt x="5579" y="5986"/>
                    <a:pt x="5784" y="6103"/>
                  </a:cubicBezTo>
                  <a:cubicBezTo>
                    <a:pt x="5844" y="6140"/>
                    <a:pt x="5917" y="6158"/>
                    <a:pt x="5990" y="6158"/>
                  </a:cubicBezTo>
                  <a:cubicBezTo>
                    <a:pt x="6132" y="6158"/>
                    <a:pt x="6276" y="6090"/>
                    <a:pt x="6341" y="5958"/>
                  </a:cubicBezTo>
                  <a:cubicBezTo>
                    <a:pt x="6520" y="5590"/>
                    <a:pt x="6671" y="5213"/>
                    <a:pt x="6772" y="4815"/>
                  </a:cubicBezTo>
                  <a:cubicBezTo>
                    <a:pt x="6861" y="4469"/>
                    <a:pt x="6894" y="4103"/>
                    <a:pt x="6894" y="3744"/>
                  </a:cubicBezTo>
                  <a:cubicBezTo>
                    <a:pt x="6897" y="3445"/>
                    <a:pt x="6855" y="3144"/>
                    <a:pt x="6801" y="2847"/>
                  </a:cubicBezTo>
                  <a:cubicBezTo>
                    <a:pt x="6739" y="2524"/>
                    <a:pt x="6637" y="2211"/>
                    <a:pt x="6502" y="1914"/>
                  </a:cubicBezTo>
                  <a:cubicBezTo>
                    <a:pt x="6257" y="1372"/>
                    <a:pt x="5892" y="877"/>
                    <a:pt x="5406" y="528"/>
                  </a:cubicBezTo>
                  <a:cubicBezTo>
                    <a:pt x="5176" y="362"/>
                    <a:pt x="4930" y="243"/>
                    <a:pt x="4669" y="145"/>
                  </a:cubicBezTo>
                  <a:cubicBezTo>
                    <a:pt x="4362" y="33"/>
                    <a:pt x="4024" y="0"/>
                    <a:pt x="370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1"/>
            <p:cNvSpPr/>
            <p:nvPr/>
          </p:nvSpPr>
          <p:spPr>
            <a:xfrm>
              <a:off x="4518575" y="1770775"/>
              <a:ext cx="2521200" cy="1851825"/>
            </a:xfrm>
            <a:custGeom>
              <a:avLst/>
              <a:gdLst/>
              <a:ahLst/>
              <a:cxnLst/>
              <a:rect l="l" t="t" r="r" b="b"/>
              <a:pathLst>
                <a:path w="100848" h="74073" extrusionOk="0">
                  <a:moveTo>
                    <a:pt x="1" y="1"/>
                  </a:moveTo>
                  <a:lnTo>
                    <a:pt x="1" y="207"/>
                  </a:lnTo>
                  <a:cubicBezTo>
                    <a:pt x="4" y="430"/>
                    <a:pt x="15" y="652"/>
                    <a:pt x="27" y="871"/>
                  </a:cubicBezTo>
                  <a:cubicBezTo>
                    <a:pt x="549" y="1178"/>
                    <a:pt x="1070" y="1485"/>
                    <a:pt x="1593" y="1792"/>
                  </a:cubicBezTo>
                  <a:cubicBezTo>
                    <a:pt x="1616" y="1809"/>
                    <a:pt x="1643" y="1823"/>
                    <a:pt x="1670" y="1837"/>
                  </a:cubicBezTo>
                  <a:cubicBezTo>
                    <a:pt x="9371" y="6390"/>
                    <a:pt x="17016" y="11137"/>
                    <a:pt x="24607" y="16079"/>
                  </a:cubicBezTo>
                  <a:cubicBezTo>
                    <a:pt x="36624" y="23893"/>
                    <a:pt x="48488" y="32146"/>
                    <a:pt x="60201" y="40838"/>
                  </a:cubicBezTo>
                  <a:cubicBezTo>
                    <a:pt x="61712" y="41965"/>
                    <a:pt x="63221" y="43101"/>
                    <a:pt x="64729" y="44242"/>
                  </a:cubicBezTo>
                  <a:cubicBezTo>
                    <a:pt x="65518" y="44843"/>
                    <a:pt x="66309" y="45443"/>
                    <a:pt x="67098" y="46053"/>
                  </a:cubicBezTo>
                  <a:cubicBezTo>
                    <a:pt x="67449" y="46321"/>
                    <a:pt x="67801" y="46589"/>
                    <a:pt x="68152" y="46861"/>
                  </a:cubicBezTo>
                  <a:cubicBezTo>
                    <a:pt x="68326" y="46994"/>
                    <a:pt x="68496" y="47123"/>
                    <a:pt x="68668" y="47256"/>
                  </a:cubicBezTo>
                  <a:cubicBezTo>
                    <a:pt x="68781" y="47350"/>
                    <a:pt x="68899" y="47434"/>
                    <a:pt x="69011" y="47525"/>
                  </a:cubicBezTo>
                  <a:lnTo>
                    <a:pt x="69014" y="47525"/>
                  </a:lnTo>
                  <a:lnTo>
                    <a:pt x="69451" y="47866"/>
                  </a:lnTo>
                  <a:cubicBezTo>
                    <a:pt x="70907" y="48994"/>
                    <a:pt x="72360" y="50130"/>
                    <a:pt x="73810" y="51277"/>
                  </a:cubicBezTo>
                  <a:cubicBezTo>
                    <a:pt x="79127" y="55482"/>
                    <a:pt x="84389" y="59822"/>
                    <a:pt x="89597" y="64295"/>
                  </a:cubicBezTo>
                  <a:cubicBezTo>
                    <a:pt x="89603" y="64301"/>
                    <a:pt x="89608" y="64301"/>
                    <a:pt x="89613" y="64308"/>
                  </a:cubicBezTo>
                  <a:lnTo>
                    <a:pt x="89700" y="64384"/>
                  </a:lnTo>
                  <a:cubicBezTo>
                    <a:pt x="89872" y="64532"/>
                    <a:pt x="90045" y="64679"/>
                    <a:pt x="90214" y="64826"/>
                  </a:cubicBezTo>
                  <a:cubicBezTo>
                    <a:pt x="90323" y="64921"/>
                    <a:pt x="90428" y="65017"/>
                    <a:pt x="90539" y="65109"/>
                  </a:cubicBezTo>
                  <a:cubicBezTo>
                    <a:pt x="90547" y="65119"/>
                    <a:pt x="90557" y="65125"/>
                    <a:pt x="90565" y="65133"/>
                  </a:cubicBezTo>
                  <a:cubicBezTo>
                    <a:pt x="90721" y="65266"/>
                    <a:pt x="90875" y="65400"/>
                    <a:pt x="91031" y="65538"/>
                  </a:cubicBezTo>
                  <a:cubicBezTo>
                    <a:pt x="91070" y="65573"/>
                    <a:pt x="91111" y="65604"/>
                    <a:pt x="91152" y="65643"/>
                  </a:cubicBezTo>
                  <a:cubicBezTo>
                    <a:pt x="91155" y="65645"/>
                    <a:pt x="91156" y="65648"/>
                    <a:pt x="91157" y="65648"/>
                  </a:cubicBezTo>
                  <a:cubicBezTo>
                    <a:pt x="91158" y="65648"/>
                    <a:pt x="91159" y="65647"/>
                    <a:pt x="91159" y="65646"/>
                  </a:cubicBezTo>
                  <a:cubicBezTo>
                    <a:pt x="92306" y="66648"/>
                    <a:pt x="93447" y="67660"/>
                    <a:pt x="94585" y="68676"/>
                  </a:cubicBezTo>
                  <a:cubicBezTo>
                    <a:pt x="94591" y="68682"/>
                    <a:pt x="94601" y="68688"/>
                    <a:pt x="94606" y="68693"/>
                  </a:cubicBezTo>
                  <a:cubicBezTo>
                    <a:pt x="94781" y="68847"/>
                    <a:pt x="94953" y="69002"/>
                    <a:pt x="95122" y="69158"/>
                  </a:cubicBezTo>
                  <a:cubicBezTo>
                    <a:pt x="95128" y="69164"/>
                    <a:pt x="95135" y="69169"/>
                    <a:pt x="95138" y="69171"/>
                  </a:cubicBezTo>
                  <a:cubicBezTo>
                    <a:pt x="95193" y="69216"/>
                    <a:pt x="95240" y="69263"/>
                    <a:pt x="95294" y="69312"/>
                  </a:cubicBezTo>
                  <a:cubicBezTo>
                    <a:pt x="95387" y="69391"/>
                    <a:pt x="95476" y="69474"/>
                    <a:pt x="95572" y="69560"/>
                  </a:cubicBezTo>
                  <a:cubicBezTo>
                    <a:pt x="95579" y="69565"/>
                    <a:pt x="95586" y="69571"/>
                    <a:pt x="95592" y="69578"/>
                  </a:cubicBezTo>
                  <a:cubicBezTo>
                    <a:pt x="95614" y="69596"/>
                    <a:pt x="95633" y="69612"/>
                    <a:pt x="95653" y="69631"/>
                  </a:cubicBezTo>
                  <a:lnTo>
                    <a:pt x="95672" y="69651"/>
                  </a:lnTo>
                  <a:cubicBezTo>
                    <a:pt x="95918" y="69870"/>
                    <a:pt x="96167" y="70097"/>
                    <a:pt x="96415" y="70325"/>
                  </a:cubicBezTo>
                  <a:cubicBezTo>
                    <a:pt x="96495" y="70398"/>
                    <a:pt x="96572" y="70464"/>
                    <a:pt x="96655" y="70539"/>
                  </a:cubicBezTo>
                  <a:cubicBezTo>
                    <a:pt x="96655" y="70541"/>
                    <a:pt x="96658" y="70545"/>
                    <a:pt x="96661" y="70548"/>
                  </a:cubicBezTo>
                  <a:cubicBezTo>
                    <a:pt x="97754" y="71541"/>
                    <a:pt x="98841" y="72543"/>
                    <a:pt x="99921" y="73553"/>
                  </a:cubicBezTo>
                  <a:cubicBezTo>
                    <a:pt x="100110" y="73725"/>
                    <a:pt x="100295" y="73901"/>
                    <a:pt x="100482" y="74073"/>
                  </a:cubicBezTo>
                  <a:cubicBezTo>
                    <a:pt x="100483" y="74041"/>
                    <a:pt x="100489" y="74010"/>
                    <a:pt x="100499" y="73980"/>
                  </a:cubicBezTo>
                  <a:cubicBezTo>
                    <a:pt x="100513" y="73929"/>
                    <a:pt x="100530" y="73877"/>
                    <a:pt x="100550" y="73827"/>
                  </a:cubicBezTo>
                  <a:cubicBezTo>
                    <a:pt x="100554" y="73807"/>
                    <a:pt x="100558" y="73786"/>
                    <a:pt x="100563" y="73767"/>
                  </a:cubicBezTo>
                  <a:cubicBezTo>
                    <a:pt x="100576" y="73716"/>
                    <a:pt x="100593" y="73675"/>
                    <a:pt x="100630" y="73645"/>
                  </a:cubicBezTo>
                  <a:cubicBezTo>
                    <a:pt x="100651" y="73629"/>
                    <a:pt x="100675" y="73621"/>
                    <a:pt x="100700" y="73621"/>
                  </a:cubicBezTo>
                  <a:cubicBezTo>
                    <a:pt x="100716" y="73621"/>
                    <a:pt x="100731" y="73624"/>
                    <a:pt x="100746" y="73630"/>
                  </a:cubicBezTo>
                  <a:lnTo>
                    <a:pt x="100765" y="73639"/>
                  </a:lnTo>
                  <a:cubicBezTo>
                    <a:pt x="100773" y="73627"/>
                    <a:pt x="100779" y="73614"/>
                    <a:pt x="100782" y="73600"/>
                  </a:cubicBezTo>
                  <a:cubicBezTo>
                    <a:pt x="100804" y="73553"/>
                    <a:pt x="100826" y="73508"/>
                    <a:pt x="100848" y="73464"/>
                  </a:cubicBezTo>
                  <a:cubicBezTo>
                    <a:pt x="100746" y="73368"/>
                    <a:pt x="100644" y="73271"/>
                    <a:pt x="100541" y="73172"/>
                  </a:cubicBezTo>
                  <a:cubicBezTo>
                    <a:pt x="100529" y="73166"/>
                    <a:pt x="100519" y="73152"/>
                    <a:pt x="100510" y="73147"/>
                  </a:cubicBezTo>
                  <a:cubicBezTo>
                    <a:pt x="100378" y="73019"/>
                    <a:pt x="100240" y="72898"/>
                    <a:pt x="100110" y="72770"/>
                  </a:cubicBezTo>
                  <a:cubicBezTo>
                    <a:pt x="100109" y="72770"/>
                    <a:pt x="100107" y="72769"/>
                    <a:pt x="100107" y="72767"/>
                  </a:cubicBezTo>
                  <a:cubicBezTo>
                    <a:pt x="99060" y="71793"/>
                    <a:pt x="98011" y="70827"/>
                    <a:pt x="96957" y="69870"/>
                  </a:cubicBezTo>
                  <a:cubicBezTo>
                    <a:pt x="96818" y="69744"/>
                    <a:pt x="96682" y="69617"/>
                    <a:pt x="96544" y="69493"/>
                  </a:cubicBezTo>
                  <a:lnTo>
                    <a:pt x="96528" y="69477"/>
                  </a:lnTo>
                  <a:cubicBezTo>
                    <a:pt x="96412" y="69376"/>
                    <a:pt x="96298" y="69271"/>
                    <a:pt x="96182" y="69164"/>
                  </a:cubicBezTo>
                  <a:cubicBezTo>
                    <a:pt x="96129" y="69117"/>
                    <a:pt x="96074" y="69067"/>
                    <a:pt x="96016" y="69016"/>
                  </a:cubicBezTo>
                  <a:cubicBezTo>
                    <a:pt x="96007" y="69008"/>
                    <a:pt x="95996" y="69000"/>
                    <a:pt x="95985" y="68994"/>
                  </a:cubicBezTo>
                  <a:cubicBezTo>
                    <a:pt x="95971" y="68976"/>
                    <a:pt x="95957" y="68962"/>
                    <a:pt x="95940" y="68948"/>
                  </a:cubicBezTo>
                  <a:lnTo>
                    <a:pt x="95918" y="68925"/>
                  </a:lnTo>
                  <a:cubicBezTo>
                    <a:pt x="95600" y="68638"/>
                    <a:pt x="95276" y="68352"/>
                    <a:pt x="94953" y="68061"/>
                  </a:cubicBezTo>
                  <a:cubicBezTo>
                    <a:pt x="94947" y="68054"/>
                    <a:pt x="94941" y="68051"/>
                    <a:pt x="94934" y="68045"/>
                  </a:cubicBezTo>
                  <a:cubicBezTo>
                    <a:pt x="93798" y="67032"/>
                    <a:pt x="92658" y="66027"/>
                    <a:pt x="91513" y="65026"/>
                  </a:cubicBezTo>
                  <a:cubicBezTo>
                    <a:pt x="91510" y="65022"/>
                    <a:pt x="91505" y="65017"/>
                    <a:pt x="91498" y="65014"/>
                  </a:cubicBezTo>
                  <a:cubicBezTo>
                    <a:pt x="91300" y="64842"/>
                    <a:pt x="91103" y="64666"/>
                    <a:pt x="90904" y="64494"/>
                  </a:cubicBezTo>
                  <a:cubicBezTo>
                    <a:pt x="90898" y="64488"/>
                    <a:pt x="90892" y="64485"/>
                    <a:pt x="90885" y="64477"/>
                  </a:cubicBezTo>
                  <a:lnTo>
                    <a:pt x="90532" y="64171"/>
                  </a:lnTo>
                  <a:lnTo>
                    <a:pt x="90514" y="64156"/>
                  </a:lnTo>
                  <a:cubicBezTo>
                    <a:pt x="90330" y="63996"/>
                    <a:pt x="90143" y="63836"/>
                    <a:pt x="89962" y="63677"/>
                  </a:cubicBezTo>
                  <a:cubicBezTo>
                    <a:pt x="89946" y="63664"/>
                    <a:pt x="89930" y="63652"/>
                    <a:pt x="89913" y="63641"/>
                  </a:cubicBezTo>
                  <a:cubicBezTo>
                    <a:pt x="84377" y="58864"/>
                    <a:pt x="78770" y="54253"/>
                    <a:pt x="73093" y="49808"/>
                  </a:cubicBezTo>
                  <a:cubicBezTo>
                    <a:pt x="71825" y="48806"/>
                    <a:pt x="70552" y="47812"/>
                    <a:pt x="69276" y="46830"/>
                  </a:cubicBezTo>
                  <a:cubicBezTo>
                    <a:pt x="69257" y="46813"/>
                    <a:pt x="69237" y="46797"/>
                    <a:pt x="69215" y="46785"/>
                  </a:cubicBezTo>
                  <a:cubicBezTo>
                    <a:pt x="58758" y="38696"/>
                    <a:pt x="48150" y="31006"/>
                    <a:pt x="37395" y="23713"/>
                  </a:cubicBezTo>
                  <a:cubicBezTo>
                    <a:pt x="25661" y="15717"/>
                    <a:pt x="13785" y="8158"/>
                    <a:pt x="1771" y="1034"/>
                  </a:cubicBezTo>
                  <a:cubicBezTo>
                    <a:pt x="1760" y="1031"/>
                    <a:pt x="1751" y="1026"/>
                    <a:pt x="1742" y="1018"/>
                  </a:cubicBezTo>
                  <a:cubicBezTo>
                    <a:pt x="1162" y="677"/>
                    <a:pt x="583" y="339"/>
                    <a:pt x="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1"/>
            <p:cNvSpPr/>
            <p:nvPr/>
          </p:nvSpPr>
          <p:spPr>
            <a:xfrm>
              <a:off x="4499200" y="1687375"/>
              <a:ext cx="2576200" cy="1888600"/>
            </a:xfrm>
            <a:custGeom>
              <a:avLst/>
              <a:gdLst/>
              <a:ahLst/>
              <a:cxnLst/>
              <a:rect l="l" t="t" r="r" b="b"/>
              <a:pathLst>
                <a:path w="103048" h="75544" extrusionOk="0">
                  <a:moveTo>
                    <a:pt x="1" y="0"/>
                  </a:moveTo>
                  <a:lnTo>
                    <a:pt x="1" y="0"/>
                  </a:lnTo>
                  <a:cubicBezTo>
                    <a:pt x="29" y="89"/>
                    <a:pt x="57" y="180"/>
                    <a:pt x="84" y="273"/>
                  </a:cubicBezTo>
                  <a:lnTo>
                    <a:pt x="84" y="276"/>
                  </a:lnTo>
                  <a:cubicBezTo>
                    <a:pt x="93" y="309"/>
                    <a:pt x="102" y="342"/>
                    <a:pt x="110" y="376"/>
                  </a:cubicBezTo>
                  <a:cubicBezTo>
                    <a:pt x="204" y="376"/>
                    <a:pt x="287" y="440"/>
                    <a:pt x="311" y="533"/>
                  </a:cubicBezTo>
                  <a:cubicBezTo>
                    <a:pt x="354" y="727"/>
                    <a:pt x="403" y="919"/>
                    <a:pt x="437" y="1117"/>
                  </a:cubicBezTo>
                  <a:cubicBezTo>
                    <a:pt x="1205" y="1564"/>
                    <a:pt x="1967" y="2011"/>
                    <a:pt x="2734" y="2461"/>
                  </a:cubicBezTo>
                  <a:cubicBezTo>
                    <a:pt x="2734" y="2465"/>
                    <a:pt x="2734" y="2465"/>
                    <a:pt x="2737" y="2468"/>
                  </a:cubicBezTo>
                  <a:cubicBezTo>
                    <a:pt x="8443" y="5836"/>
                    <a:pt x="14115" y="9313"/>
                    <a:pt x="19755" y="12897"/>
                  </a:cubicBezTo>
                  <a:cubicBezTo>
                    <a:pt x="31875" y="20595"/>
                    <a:pt x="43849" y="28743"/>
                    <a:pt x="55678" y="37337"/>
                  </a:cubicBezTo>
                  <a:cubicBezTo>
                    <a:pt x="58653" y="39502"/>
                    <a:pt x="61617" y="41699"/>
                    <a:pt x="64568" y="43925"/>
                  </a:cubicBezTo>
                  <a:cubicBezTo>
                    <a:pt x="66036" y="45035"/>
                    <a:pt x="67504" y="46153"/>
                    <a:pt x="68971" y="47277"/>
                  </a:cubicBezTo>
                  <a:cubicBezTo>
                    <a:pt x="69354" y="47570"/>
                    <a:pt x="69735" y="47864"/>
                    <a:pt x="70117" y="48162"/>
                  </a:cubicBezTo>
                  <a:cubicBezTo>
                    <a:pt x="70162" y="48210"/>
                    <a:pt x="70215" y="48251"/>
                    <a:pt x="70273" y="48284"/>
                  </a:cubicBezTo>
                  <a:lnTo>
                    <a:pt x="70445" y="48417"/>
                  </a:lnTo>
                  <a:cubicBezTo>
                    <a:pt x="70790" y="48683"/>
                    <a:pt x="71136" y="48951"/>
                    <a:pt x="71477" y="49219"/>
                  </a:cubicBezTo>
                  <a:cubicBezTo>
                    <a:pt x="72177" y="49762"/>
                    <a:pt x="72874" y="50307"/>
                    <a:pt x="73569" y="50853"/>
                  </a:cubicBezTo>
                  <a:cubicBezTo>
                    <a:pt x="74923" y="51920"/>
                    <a:pt x="76273" y="52992"/>
                    <a:pt x="77621" y="54069"/>
                  </a:cubicBezTo>
                  <a:cubicBezTo>
                    <a:pt x="80247" y="56170"/>
                    <a:pt x="82857" y="58304"/>
                    <a:pt x="85449" y="60473"/>
                  </a:cubicBezTo>
                  <a:cubicBezTo>
                    <a:pt x="85460" y="60478"/>
                    <a:pt x="85467" y="60488"/>
                    <a:pt x="85473" y="60490"/>
                  </a:cubicBezTo>
                  <a:cubicBezTo>
                    <a:pt x="87139" y="61879"/>
                    <a:pt x="88798" y="63286"/>
                    <a:pt x="90450" y="64713"/>
                  </a:cubicBezTo>
                  <a:cubicBezTo>
                    <a:pt x="90489" y="64744"/>
                    <a:pt x="90527" y="64775"/>
                    <a:pt x="90566" y="64810"/>
                  </a:cubicBezTo>
                  <a:cubicBezTo>
                    <a:pt x="90635" y="64868"/>
                    <a:pt x="90702" y="64926"/>
                    <a:pt x="90770" y="64984"/>
                  </a:cubicBezTo>
                  <a:cubicBezTo>
                    <a:pt x="90771" y="64987"/>
                    <a:pt x="90773" y="64990"/>
                    <a:pt x="90776" y="64993"/>
                  </a:cubicBezTo>
                  <a:cubicBezTo>
                    <a:pt x="91061" y="65239"/>
                    <a:pt x="91344" y="65488"/>
                    <a:pt x="91631" y="65734"/>
                  </a:cubicBezTo>
                  <a:cubicBezTo>
                    <a:pt x="91642" y="65741"/>
                    <a:pt x="91653" y="65749"/>
                    <a:pt x="91664" y="65755"/>
                  </a:cubicBezTo>
                  <a:cubicBezTo>
                    <a:pt x="91805" y="65884"/>
                    <a:pt x="91947" y="66007"/>
                    <a:pt x="92091" y="66133"/>
                  </a:cubicBezTo>
                  <a:cubicBezTo>
                    <a:pt x="92127" y="66161"/>
                    <a:pt x="92161" y="66194"/>
                    <a:pt x="92198" y="66222"/>
                  </a:cubicBezTo>
                  <a:cubicBezTo>
                    <a:pt x="92204" y="66225"/>
                    <a:pt x="92205" y="66233"/>
                    <a:pt x="92213" y="66235"/>
                  </a:cubicBezTo>
                  <a:cubicBezTo>
                    <a:pt x="93397" y="67269"/>
                    <a:pt x="94576" y="68307"/>
                    <a:pt x="95752" y="69361"/>
                  </a:cubicBezTo>
                  <a:cubicBezTo>
                    <a:pt x="95756" y="69367"/>
                    <a:pt x="95764" y="69371"/>
                    <a:pt x="95770" y="69377"/>
                  </a:cubicBezTo>
                  <a:cubicBezTo>
                    <a:pt x="95943" y="69530"/>
                    <a:pt x="96115" y="69687"/>
                    <a:pt x="96289" y="69843"/>
                  </a:cubicBezTo>
                  <a:cubicBezTo>
                    <a:pt x="96295" y="69847"/>
                    <a:pt x="96300" y="69851"/>
                    <a:pt x="96303" y="69856"/>
                  </a:cubicBezTo>
                  <a:cubicBezTo>
                    <a:pt x="96400" y="69939"/>
                    <a:pt x="96495" y="70025"/>
                    <a:pt x="96588" y="70111"/>
                  </a:cubicBezTo>
                  <a:lnTo>
                    <a:pt x="96760" y="70265"/>
                  </a:lnTo>
                  <a:lnTo>
                    <a:pt x="96772" y="70277"/>
                  </a:lnTo>
                  <a:cubicBezTo>
                    <a:pt x="96788" y="70293"/>
                    <a:pt x="96805" y="70305"/>
                    <a:pt x="96821" y="70321"/>
                  </a:cubicBezTo>
                  <a:cubicBezTo>
                    <a:pt x="96826" y="70324"/>
                    <a:pt x="96830" y="70327"/>
                    <a:pt x="96834" y="70330"/>
                  </a:cubicBezTo>
                  <a:cubicBezTo>
                    <a:pt x="97111" y="70579"/>
                    <a:pt x="97386" y="70831"/>
                    <a:pt x="97663" y="71080"/>
                  </a:cubicBezTo>
                  <a:cubicBezTo>
                    <a:pt x="98880" y="72189"/>
                    <a:pt x="100093" y="73300"/>
                    <a:pt x="101296" y="74431"/>
                  </a:cubicBezTo>
                  <a:cubicBezTo>
                    <a:pt x="101300" y="74434"/>
                    <a:pt x="101307" y="74439"/>
                    <a:pt x="101311" y="74443"/>
                  </a:cubicBezTo>
                  <a:cubicBezTo>
                    <a:pt x="101343" y="74473"/>
                    <a:pt x="101371" y="74501"/>
                    <a:pt x="101404" y="74529"/>
                  </a:cubicBezTo>
                  <a:cubicBezTo>
                    <a:pt x="101408" y="74536"/>
                    <a:pt x="101413" y="74544"/>
                    <a:pt x="101419" y="74550"/>
                  </a:cubicBezTo>
                  <a:cubicBezTo>
                    <a:pt x="101709" y="74821"/>
                    <a:pt x="102000" y="75095"/>
                    <a:pt x="102290" y="75372"/>
                  </a:cubicBezTo>
                  <a:cubicBezTo>
                    <a:pt x="102351" y="75430"/>
                    <a:pt x="102415" y="75486"/>
                    <a:pt x="102476" y="75544"/>
                  </a:cubicBezTo>
                  <a:cubicBezTo>
                    <a:pt x="102484" y="75531"/>
                    <a:pt x="102492" y="75521"/>
                    <a:pt x="102501" y="75511"/>
                  </a:cubicBezTo>
                  <a:cubicBezTo>
                    <a:pt x="102569" y="75416"/>
                    <a:pt x="102642" y="75323"/>
                    <a:pt x="102713" y="75234"/>
                  </a:cubicBezTo>
                  <a:cubicBezTo>
                    <a:pt x="102740" y="75200"/>
                    <a:pt x="102777" y="75180"/>
                    <a:pt x="102815" y="75180"/>
                  </a:cubicBezTo>
                  <a:cubicBezTo>
                    <a:pt x="102842" y="75180"/>
                    <a:pt x="102869" y="75190"/>
                    <a:pt x="102894" y="75211"/>
                  </a:cubicBezTo>
                  <a:cubicBezTo>
                    <a:pt x="102916" y="75229"/>
                    <a:pt x="102933" y="75250"/>
                    <a:pt x="102944" y="75275"/>
                  </a:cubicBezTo>
                  <a:cubicBezTo>
                    <a:pt x="102968" y="75236"/>
                    <a:pt x="102990" y="75201"/>
                    <a:pt x="103013" y="75164"/>
                  </a:cubicBezTo>
                  <a:cubicBezTo>
                    <a:pt x="103020" y="75146"/>
                    <a:pt x="103032" y="75132"/>
                    <a:pt x="103048" y="75124"/>
                  </a:cubicBezTo>
                  <a:lnTo>
                    <a:pt x="103038" y="75115"/>
                  </a:lnTo>
                  <a:cubicBezTo>
                    <a:pt x="103032" y="75112"/>
                    <a:pt x="103029" y="75106"/>
                    <a:pt x="103020" y="75098"/>
                  </a:cubicBezTo>
                  <a:cubicBezTo>
                    <a:pt x="102984" y="75063"/>
                    <a:pt x="102946" y="75029"/>
                    <a:pt x="102907" y="74993"/>
                  </a:cubicBezTo>
                  <a:cubicBezTo>
                    <a:pt x="102818" y="74904"/>
                    <a:pt x="102722" y="74818"/>
                    <a:pt x="102633" y="74731"/>
                  </a:cubicBezTo>
                  <a:cubicBezTo>
                    <a:pt x="102506" y="74611"/>
                    <a:pt x="102381" y="74492"/>
                    <a:pt x="102257" y="74378"/>
                  </a:cubicBezTo>
                  <a:cubicBezTo>
                    <a:pt x="102241" y="74360"/>
                    <a:pt x="102224" y="74348"/>
                    <a:pt x="102212" y="74332"/>
                  </a:cubicBezTo>
                  <a:cubicBezTo>
                    <a:pt x="102205" y="74327"/>
                    <a:pt x="102198" y="74323"/>
                    <a:pt x="102193" y="74317"/>
                  </a:cubicBezTo>
                  <a:cubicBezTo>
                    <a:pt x="102005" y="74136"/>
                    <a:pt x="101816" y="73963"/>
                    <a:pt x="101628" y="73783"/>
                  </a:cubicBezTo>
                  <a:cubicBezTo>
                    <a:pt x="101579" y="73739"/>
                    <a:pt x="101529" y="73693"/>
                    <a:pt x="101484" y="73648"/>
                  </a:cubicBezTo>
                  <a:cubicBezTo>
                    <a:pt x="101423" y="73595"/>
                    <a:pt x="101366" y="73540"/>
                    <a:pt x="101308" y="73487"/>
                  </a:cubicBezTo>
                  <a:cubicBezTo>
                    <a:pt x="101299" y="73477"/>
                    <a:pt x="101282" y="73463"/>
                    <a:pt x="101274" y="73454"/>
                  </a:cubicBezTo>
                  <a:cubicBezTo>
                    <a:pt x="100264" y="72508"/>
                    <a:pt x="99252" y="71580"/>
                    <a:pt x="98239" y="70658"/>
                  </a:cubicBezTo>
                  <a:cubicBezTo>
                    <a:pt x="98236" y="70654"/>
                    <a:pt x="98233" y="70654"/>
                    <a:pt x="98232" y="70650"/>
                  </a:cubicBezTo>
                  <a:cubicBezTo>
                    <a:pt x="97879" y="70330"/>
                    <a:pt x="97530" y="70019"/>
                    <a:pt x="97180" y="69699"/>
                  </a:cubicBezTo>
                  <a:cubicBezTo>
                    <a:pt x="97176" y="69693"/>
                    <a:pt x="97167" y="69688"/>
                    <a:pt x="97161" y="69684"/>
                  </a:cubicBezTo>
                  <a:cubicBezTo>
                    <a:pt x="97148" y="69670"/>
                    <a:pt x="97136" y="69659"/>
                    <a:pt x="97122" y="69648"/>
                  </a:cubicBezTo>
                  <a:cubicBezTo>
                    <a:pt x="97118" y="69641"/>
                    <a:pt x="97111" y="69638"/>
                    <a:pt x="97106" y="69632"/>
                  </a:cubicBezTo>
                  <a:cubicBezTo>
                    <a:pt x="97018" y="69554"/>
                    <a:pt x="96926" y="69472"/>
                    <a:pt x="96837" y="69389"/>
                  </a:cubicBezTo>
                  <a:cubicBezTo>
                    <a:pt x="96597" y="69175"/>
                    <a:pt x="96358" y="68959"/>
                    <a:pt x="96115" y="68744"/>
                  </a:cubicBezTo>
                  <a:cubicBezTo>
                    <a:pt x="96109" y="68735"/>
                    <a:pt x="96094" y="68729"/>
                    <a:pt x="96087" y="68719"/>
                  </a:cubicBezTo>
                  <a:cubicBezTo>
                    <a:pt x="94914" y="67672"/>
                    <a:pt x="93738" y="66634"/>
                    <a:pt x="92558" y="65605"/>
                  </a:cubicBezTo>
                  <a:lnTo>
                    <a:pt x="92542" y="65589"/>
                  </a:lnTo>
                  <a:cubicBezTo>
                    <a:pt x="92464" y="65522"/>
                    <a:pt x="92382" y="65449"/>
                    <a:pt x="92299" y="65378"/>
                  </a:cubicBezTo>
                  <a:cubicBezTo>
                    <a:pt x="92198" y="65292"/>
                    <a:pt x="92091" y="65200"/>
                    <a:pt x="91989" y="65107"/>
                  </a:cubicBezTo>
                  <a:cubicBezTo>
                    <a:pt x="91983" y="65104"/>
                    <a:pt x="91980" y="65101"/>
                    <a:pt x="91977" y="65101"/>
                  </a:cubicBezTo>
                  <a:cubicBezTo>
                    <a:pt x="91884" y="65015"/>
                    <a:pt x="91789" y="64935"/>
                    <a:pt x="91692" y="64852"/>
                  </a:cubicBezTo>
                  <a:cubicBezTo>
                    <a:pt x="91504" y="64689"/>
                    <a:pt x="91314" y="64523"/>
                    <a:pt x="91123" y="64360"/>
                  </a:cubicBezTo>
                  <a:cubicBezTo>
                    <a:pt x="91116" y="64351"/>
                    <a:pt x="91106" y="64343"/>
                    <a:pt x="91095" y="64337"/>
                  </a:cubicBezTo>
                  <a:cubicBezTo>
                    <a:pt x="90965" y="64223"/>
                    <a:pt x="90834" y="64111"/>
                    <a:pt x="90702" y="63996"/>
                  </a:cubicBezTo>
                  <a:cubicBezTo>
                    <a:pt x="90651" y="63952"/>
                    <a:pt x="90599" y="63906"/>
                    <a:pt x="90549" y="63867"/>
                  </a:cubicBezTo>
                  <a:cubicBezTo>
                    <a:pt x="90544" y="63859"/>
                    <a:pt x="90536" y="63853"/>
                    <a:pt x="90527" y="63850"/>
                  </a:cubicBezTo>
                  <a:cubicBezTo>
                    <a:pt x="89088" y="62610"/>
                    <a:pt x="87643" y="61382"/>
                    <a:pt x="86192" y="60168"/>
                  </a:cubicBezTo>
                  <a:cubicBezTo>
                    <a:pt x="86188" y="60163"/>
                    <a:pt x="86184" y="60160"/>
                    <a:pt x="86179" y="60158"/>
                  </a:cubicBezTo>
                  <a:cubicBezTo>
                    <a:pt x="86137" y="60119"/>
                    <a:pt x="86088" y="60085"/>
                    <a:pt x="86047" y="60045"/>
                  </a:cubicBezTo>
                  <a:cubicBezTo>
                    <a:pt x="85971" y="59983"/>
                    <a:pt x="85897" y="59919"/>
                    <a:pt x="85822" y="59858"/>
                  </a:cubicBezTo>
                  <a:cubicBezTo>
                    <a:pt x="85814" y="59851"/>
                    <a:pt x="85811" y="59851"/>
                    <a:pt x="85808" y="59845"/>
                  </a:cubicBezTo>
                  <a:cubicBezTo>
                    <a:pt x="82133" y="56779"/>
                    <a:pt x="78432" y="53778"/>
                    <a:pt x="74706" y="50842"/>
                  </a:cubicBezTo>
                  <a:cubicBezTo>
                    <a:pt x="73287" y="49724"/>
                    <a:pt x="71866" y="48616"/>
                    <a:pt x="70442" y="47515"/>
                  </a:cubicBezTo>
                  <a:cubicBezTo>
                    <a:pt x="70424" y="47493"/>
                    <a:pt x="70400" y="47476"/>
                    <a:pt x="70377" y="47461"/>
                  </a:cubicBezTo>
                  <a:cubicBezTo>
                    <a:pt x="60151" y="39554"/>
                    <a:pt x="49783" y="32028"/>
                    <a:pt x="39271" y="24882"/>
                  </a:cubicBezTo>
                  <a:cubicBezTo>
                    <a:pt x="27350" y="16742"/>
                    <a:pt x="15289" y="9015"/>
                    <a:pt x="3082" y="1801"/>
                  </a:cubicBezTo>
                  <a:cubicBezTo>
                    <a:pt x="3077" y="1798"/>
                    <a:pt x="3071" y="1796"/>
                    <a:pt x="3066" y="1795"/>
                  </a:cubicBezTo>
                  <a:cubicBezTo>
                    <a:pt x="2042" y="1193"/>
                    <a:pt x="1021" y="595"/>
                    <a:pt x="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1"/>
            <p:cNvSpPr/>
            <p:nvPr/>
          </p:nvSpPr>
          <p:spPr>
            <a:xfrm>
              <a:off x="7017325" y="3547650"/>
              <a:ext cx="53650" cy="77350"/>
            </a:xfrm>
            <a:custGeom>
              <a:avLst/>
              <a:gdLst/>
              <a:ahLst/>
              <a:cxnLst/>
              <a:rect l="l" t="t" r="r" b="b"/>
              <a:pathLst>
                <a:path w="2146" h="3094" extrusionOk="0">
                  <a:moveTo>
                    <a:pt x="680" y="2072"/>
                  </a:moveTo>
                  <a:lnTo>
                    <a:pt x="680" y="2072"/>
                  </a:lnTo>
                  <a:cubicBezTo>
                    <a:pt x="662" y="2087"/>
                    <a:pt x="643" y="2099"/>
                    <a:pt x="622" y="2112"/>
                  </a:cubicBezTo>
                  <a:cubicBezTo>
                    <a:pt x="641" y="2097"/>
                    <a:pt x="662" y="2083"/>
                    <a:pt x="680" y="2072"/>
                  </a:cubicBezTo>
                  <a:close/>
                  <a:moveTo>
                    <a:pt x="1794" y="0"/>
                  </a:moveTo>
                  <a:cubicBezTo>
                    <a:pt x="1784" y="0"/>
                    <a:pt x="1774" y="1"/>
                    <a:pt x="1764" y="3"/>
                  </a:cubicBezTo>
                  <a:cubicBezTo>
                    <a:pt x="1637" y="21"/>
                    <a:pt x="1534" y="148"/>
                    <a:pt x="1516" y="322"/>
                  </a:cubicBezTo>
                  <a:cubicBezTo>
                    <a:pt x="1505" y="424"/>
                    <a:pt x="1493" y="522"/>
                    <a:pt x="1477" y="623"/>
                  </a:cubicBezTo>
                  <a:cubicBezTo>
                    <a:pt x="1429" y="842"/>
                    <a:pt x="1361" y="1055"/>
                    <a:pt x="1275" y="1261"/>
                  </a:cubicBezTo>
                  <a:cubicBezTo>
                    <a:pt x="1186" y="1451"/>
                    <a:pt x="1076" y="1631"/>
                    <a:pt x="950" y="1798"/>
                  </a:cubicBezTo>
                  <a:cubicBezTo>
                    <a:pt x="849" y="1913"/>
                    <a:pt x="738" y="2019"/>
                    <a:pt x="618" y="2115"/>
                  </a:cubicBezTo>
                  <a:cubicBezTo>
                    <a:pt x="486" y="2198"/>
                    <a:pt x="342" y="2263"/>
                    <a:pt x="192" y="2307"/>
                  </a:cubicBezTo>
                  <a:cubicBezTo>
                    <a:pt x="121" y="2326"/>
                    <a:pt x="60" y="2423"/>
                    <a:pt x="32" y="2506"/>
                  </a:cubicBezTo>
                  <a:cubicBezTo>
                    <a:pt x="1" y="2611"/>
                    <a:pt x="2" y="2721"/>
                    <a:pt x="35" y="2822"/>
                  </a:cubicBezTo>
                  <a:cubicBezTo>
                    <a:pt x="63" y="2916"/>
                    <a:pt x="121" y="2998"/>
                    <a:pt x="201" y="3054"/>
                  </a:cubicBezTo>
                  <a:cubicBezTo>
                    <a:pt x="247" y="3082"/>
                    <a:pt x="289" y="3093"/>
                    <a:pt x="332" y="3093"/>
                  </a:cubicBezTo>
                  <a:cubicBezTo>
                    <a:pt x="367" y="3093"/>
                    <a:pt x="401" y="3086"/>
                    <a:pt x="438" y="3074"/>
                  </a:cubicBezTo>
                  <a:cubicBezTo>
                    <a:pt x="671" y="3009"/>
                    <a:pt x="887" y="2893"/>
                    <a:pt x="1070" y="2736"/>
                  </a:cubicBezTo>
                  <a:cubicBezTo>
                    <a:pt x="1271" y="2566"/>
                    <a:pt x="1444" y="2365"/>
                    <a:pt x="1582" y="2141"/>
                  </a:cubicBezTo>
                  <a:cubicBezTo>
                    <a:pt x="1734" y="1900"/>
                    <a:pt x="1856" y="1640"/>
                    <a:pt x="1944" y="1368"/>
                  </a:cubicBezTo>
                  <a:cubicBezTo>
                    <a:pt x="2033" y="1083"/>
                    <a:pt x="2094" y="789"/>
                    <a:pt x="2124" y="491"/>
                  </a:cubicBezTo>
                  <a:cubicBezTo>
                    <a:pt x="2146" y="275"/>
                    <a:pt x="2022" y="54"/>
                    <a:pt x="1856" y="10"/>
                  </a:cubicBezTo>
                  <a:lnTo>
                    <a:pt x="1856" y="9"/>
                  </a:lnTo>
                  <a:cubicBezTo>
                    <a:pt x="1836" y="4"/>
                    <a:pt x="1815" y="0"/>
                    <a:pt x="179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1"/>
            <p:cNvSpPr/>
            <p:nvPr/>
          </p:nvSpPr>
          <p:spPr>
            <a:xfrm>
              <a:off x="7015050" y="3547225"/>
              <a:ext cx="110775" cy="132300"/>
            </a:xfrm>
            <a:custGeom>
              <a:avLst/>
              <a:gdLst/>
              <a:ahLst/>
              <a:cxnLst/>
              <a:rect l="l" t="t" r="r" b="b"/>
              <a:pathLst>
                <a:path w="4431" h="5292" extrusionOk="0">
                  <a:moveTo>
                    <a:pt x="1964" y="0"/>
                  </a:moveTo>
                  <a:cubicBezTo>
                    <a:pt x="1954" y="0"/>
                    <a:pt x="1944" y="1"/>
                    <a:pt x="1935" y="2"/>
                  </a:cubicBezTo>
                  <a:cubicBezTo>
                    <a:pt x="1831" y="16"/>
                    <a:pt x="1739" y="104"/>
                    <a:pt x="1700" y="226"/>
                  </a:cubicBezTo>
                  <a:cubicBezTo>
                    <a:pt x="1634" y="433"/>
                    <a:pt x="1719" y="663"/>
                    <a:pt x="1869" y="774"/>
                  </a:cubicBezTo>
                  <a:cubicBezTo>
                    <a:pt x="2191" y="1014"/>
                    <a:pt x="2522" y="1238"/>
                    <a:pt x="2836" y="1498"/>
                  </a:cubicBezTo>
                  <a:cubicBezTo>
                    <a:pt x="3037" y="1675"/>
                    <a:pt x="3218" y="1870"/>
                    <a:pt x="3381" y="2080"/>
                  </a:cubicBezTo>
                  <a:cubicBezTo>
                    <a:pt x="3472" y="2215"/>
                    <a:pt x="3554" y="2356"/>
                    <a:pt x="3626" y="2501"/>
                  </a:cubicBezTo>
                  <a:cubicBezTo>
                    <a:pt x="3746" y="2767"/>
                    <a:pt x="3810" y="3054"/>
                    <a:pt x="3817" y="3345"/>
                  </a:cubicBezTo>
                  <a:cubicBezTo>
                    <a:pt x="3815" y="3475"/>
                    <a:pt x="3802" y="3607"/>
                    <a:pt x="3781" y="3737"/>
                  </a:cubicBezTo>
                  <a:cubicBezTo>
                    <a:pt x="3759" y="3823"/>
                    <a:pt x="3730" y="3907"/>
                    <a:pt x="3699" y="3990"/>
                  </a:cubicBezTo>
                  <a:cubicBezTo>
                    <a:pt x="3660" y="4065"/>
                    <a:pt x="3616" y="4139"/>
                    <a:pt x="3566" y="4209"/>
                  </a:cubicBezTo>
                  <a:cubicBezTo>
                    <a:pt x="3521" y="4258"/>
                    <a:pt x="3471" y="4305"/>
                    <a:pt x="3417" y="4347"/>
                  </a:cubicBezTo>
                  <a:cubicBezTo>
                    <a:pt x="3344" y="4394"/>
                    <a:pt x="3264" y="4430"/>
                    <a:pt x="3179" y="4455"/>
                  </a:cubicBezTo>
                  <a:cubicBezTo>
                    <a:pt x="3092" y="4469"/>
                    <a:pt x="3001" y="4476"/>
                    <a:pt x="2912" y="4476"/>
                  </a:cubicBezTo>
                  <a:cubicBezTo>
                    <a:pt x="2774" y="4455"/>
                    <a:pt x="2639" y="4419"/>
                    <a:pt x="2511" y="4366"/>
                  </a:cubicBezTo>
                  <a:cubicBezTo>
                    <a:pt x="2282" y="4250"/>
                    <a:pt x="2066" y="4100"/>
                    <a:pt x="1855" y="3924"/>
                  </a:cubicBezTo>
                  <a:cubicBezTo>
                    <a:pt x="1390" y="3514"/>
                    <a:pt x="965" y="3029"/>
                    <a:pt x="529" y="2564"/>
                  </a:cubicBezTo>
                  <a:cubicBezTo>
                    <a:pt x="466" y="2499"/>
                    <a:pt x="391" y="2466"/>
                    <a:pt x="319" y="2466"/>
                  </a:cubicBezTo>
                  <a:cubicBezTo>
                    <a:pt x="235" y="2466"/>
                    <a:pt x="154" y="2510"/>
                    <a:pt x="100" y="2600"/>
                  </a:cubicBezTo>
                  <a:cubicBezTo>
                    <a:pt x="1" y="2766"/>
                    <a:pt x="26" y="3032"/>
                    <a:pt x="162" y="3174"/>
                  </a:cubicBezTo>
                  <a:cubicBezTo>
                    <a:pt x="500" y="3535"/>
                    <a:pt x="831" y="3913"/>
                    <a:pt x="1180" y="4250"/>
                  </a:cubicBezTo>
                  <a:cubicBezTo>
                    <a:pt x="1537" y="4594"/>
                    <a:pt x="1905" y="4909"/>
                    <a:pt x="2315" y="5110"/>
                  </a:cubicBezTo>
                  <a:cubicBezTo>
                    <a:pt x="2549" y="5223"/>
                    <a:pt x="2799" y="5292"/>
                    <a:pt x="3042" y="5292"/>
                  </a:cubicBezTo>
                  <a:cubicBezTo>
                    <a:pt x="3178" y="5292"/>
                    <a:pt x="3311" y="5270"/>
                    <a:pt x="3439" y="5224"/>
                  </a:cubicBezTo>
                  <a:cubicBezTo>
                    <a:pt x="3594" y="5169"/>
                    <a:pt x="3752" y="5088"/>
                    <a:pt x="3876" y="4959"/>
                  </a:cubicBezTo>
                  <a:cubicBezTo>
                    <a:pt x="3979" y="4858"/>
                    <a:pt x="4083" y="4739"/>
                    <a:pt x="4155" y="4601"/>
                  </a:cubicBezTo>
                  <a:cubicBezTo>
                    <a:pt x="4244" y="4429"/>
                    <a:pt x="4313" y="4247"/>
                    <a:pt x="4360" y="4059"/>
                  </a:cubicBezTo>
                  <a:cubicBezTo>
                    <a:pt x="4407" y="3854"/>
                    <a:pt x="4430" y="3644"/>
                    <a:pt x="4429" y="3433"/>
                  </a:cubicBezTo>
                  <a:cubicBezTo>
                    <a:pt x="4424" y="2968"/>
                    <a:pt x="4321" y="2509"/>
                    <a:pt x="4125" y="2089"/>
                  </a:cubicBezTo>
                  <a:cubicBezTo>
                    <a:pt x="3887" y="1587"/>
                    <a:pt x="3552" y="1195"/>
                    <a:pt x="3186" y="871"/>
                  </a:cubicBezTo>
                  <a:cubicBezTo>
                    <a:pt x="2836" y="563"/>
                    <a:pt x="2462" y="316"/>
                    <a:pt x="2099" y="48"/>
                  </a:cubicBezTo>
                  <a:cubicBezTo>
                    <a:pt x="2060" y="17"/>
                    <a:pt x="2012" y="0"/>
                    <a:pt x="196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1"/>
            <p:cNvSpPr/>
            <p:nvPr/>
          </p:nvSpPr>
          <p:spPr>
            <a:xfrm>
              <a:off x="4171425" y="1659575"/>
              <a:ext cx="65700" cy="218375"/>
            </a:xfrm>
            <a:custGeom>
              <a:avLst/>
              <a:gdLst/>
              <a:ahLst/>
              <a:cxnLst/>
              <a:rect l="l" t="t" r="r" b="b"/>
              <a:pathLst>
                <a:path w="2628" h="8735" extrusionOk="0">
                  <a:moveTo>
                    <a:pt x="1443" y="976"/>
                  </a:moveTo>
                  <a:cubicBezTo>
                    <a:pt x="1439" y="984"/>
                    <a:pt x="1435" y="993"/>
                    <a:pt x="1430" y="1001"/>
                  </a:cubicBezTo>
                  <a:cubicBezTo>
                    <a:pt x="1433" y="992"/>
                    <a:pt x="1438" y="984"/>
                    <a:pt x="1443" y="976"/>
                  </a:cubicBezTo>
                  <a:close/>
                  <a:moveTo>
                    <a:pt x="1270" y="1"/>
                  </a:moveTo>
                  <a:cubicBezTo>
                    <a:pt x="1126" y="1"/>
                    <a:pt x="987" y="70"/>
                    <a:pt x="916" y="203"/>
                  </a:cubicBezTo>
                  <a:cubicBezTo>
                    <a:pt x="221" y="1521"/>
                    <a:pt x="1" y="3051"/>
                    <a:pt x="134" y="4525"/>
                  </a:cubicBezTo>
                  <a:cubicBezTo>
                    <a:pt x="271" y="6027"/>
                    <a:pt x="812" y="7533"/>
                    <a:pt x="1890" y="8617"/>
                  </a:cubicBezTo>
                  <a:cubicBezTo>
                    <a:pt x="1970" y="8695"/>
                    <a:pt x="2074" y="8735"/>
                    <a:pt x="2178" y="8735"/>
                  </a:cubicBezTo>
                  <a:cubicBezTo>
                    <a:pt x="2283" y="8735"/>
                    <a:pt x="2388" y="8695"/>
                    <a:pt x="2468" y="8615"/>
                  </a:cubicBezTo>
                  <a:cubicBezTo>
                    <a:pt x="2628" y="8457"/>
                    <a:pt x="2628" y="8197"/>
                    <a:pt x="2468" y="8039"/>
                  </a:cubicBezTo>
                  <a:cubicBezTo>
                    <a:pt x="2373" y="7940"/>
                    <a:pt x="2280" y="7840"/>
                    <a:pt x="2191" y="7735"/>
                  </a:cubicBezTo>
                  <a:cubicBezTo>
                    <a:pt x="2183" y="7732"/>
                    <a:pt x="2175" y="7729"/>
                    <a:pt x="2169" y="7726"/>
                  </a:cubicBezTo>
                  <a:cubicBezTo>
                    <a:pt x="2116" y="7690"/>
                    <a:pt x="2072" y="7643"/>
                    <a:pt x="2037" y="7588"/>
                  </a:cubicBezTo>
                  <a:cubicBezTo>
                    <a:pt x="2006" y="7544"/>
                    <a:pt x="1980" y="7496"/>
                    <a:pt x="1955" y="7455"/>
                  </a:cubicBezTo>
                  <a:cubicBezTo>
                    <a:pt x="1926" y="7409"/>
                    <a:pt x="1900" y="7362"/>
                    <a:pt x="1878" y="7314"/>
                  </a:cubicBezTo>
                  <a:cubicBezTo>
                    <a:pt x="1875" y="7304"/>
                    <a:pt x="1868" y="7295"/>
                    <a:pt x="1865" y="7286"/>
                  </a:cubicBezTo>
                  <a:cubicBezTo>
                    <a:pt x="1702" y="7029"/>
                    <a:pt x="1562" y="6761"/>
                    <a:pt x="1441" y="6484"/>
                  </a:cubicBezTo>
                  <a:cubicBezTo>
                    <a:pt x="1211" y="5928"/>
                    <a:pt x="1064" y="5347"/>
                    <a:pt x="978" y="4752"/>
                  </a:cubicBezTo>
                  <a:lnTo>
                    <a:pt x="978" y="4752"/>
                  </a:lnTo>
                  <a:cubicBezTo>
                    <a:pt x="981" y="4788"/>
                    <a:pt x="987" y="4826"/>
                    <a:pt x="992" y="4862"/>
                  </a:cubicBezTo>
                  <a:cubicBezTo>
                    <a:pt x="979" y="4784"/>
                    <a:pt x="970" y="4701"/>
                    <a:pt x="962" y="4621"/>
                  </a:cubicBezTo>
                  <a:cubicBezTo>
                    <a:pt x="951" y="4552"/>
                    <a:pt x="942" y="4482"/>
                    <a:pt x="935" y="4411"/>
                  </a:cubicBezTo>
                  <a:cubicBezTo>
                    <a:pt x="921" y="4286"/>
                    <a:pt x="913" y="4161"/>
                    <a:pt x="913" y="4035"/>
                  </a:cubicBezTo>
                  <a:cubicBezTo>
                    <a:pt x="913" y="4020"/>
                    <a:pt x="915" y="4004"/>
                    <a:pt x="916" y="3990"/>
                  </a:cubicBezTo>
                  <a:cubicBezTo>
                    <a:pt x="904" y="3542"/>
                    <a:pt x="926" y="3093"/>
                    <a:pt x="984" y="2648"/>
                  </a:cubicBezTo>
                  <a:lnTo>
                    <a:pt x="993" y="2581"/>
                  </a:lnTo>
                  <a:cubicBezTo>
                    <a:pt x="1006" y="2485"/>
                    <a:pt x="1018" y="2390"/>
                    <a:pt x="1035" y="2294"/>
                  </a:cubicBezTo>
                  <a:cubicBezTo>
                    <a:pt x="1057" y="2169"/>
                    <a:pt x="1086" y="2045"/>
                    <a:pt x="1118" y="1920"/>
                  </a:cubicBezTo>
                  <a:cubicBezTo>
                    <a:pt x="1131" y="1858"/>
                    <a:pt x="1147" y="1796"/>
                    <a:pt x="1162" y="1735"/>
                  </a:cubicBezTo>
                  <a:cubicBezTo>
                    <a:pt x="1180" y="1659"/>
                    <a:pt x="1201" y="1584"/>
                    <a:pt x="1226" y="1508"/>
                  </a:cubicBezTo>
                  <a:cubicBezTo>
                    <a:pt x="1237" y="1475"/>
                    <a:pt x="1255" y="1444"/>
                    <a:pt x="1277" y="1416"/>
                  </a:cubicBezTo>
                  <a:cubicBezTo>
                    <a:pt x="1319" y="1289"/>
                    <a:pt x="1364" y="1164"/>
                    <a:pt x="1414" y="1043"/>
                  </a:cubicBezTo>
                  <a:cubicBezTo>
                    <a:pt x="1480" y="896"/>
                    <a:pt x="1549" y="752"/>
                    <a:pt x="1621" y="614"/>
                  </a:cubicBezTo>
                  <a:cubicBezTo>
                    <a:pt x="1727" y="417"/>
                    <a:pt x="1676" y="171"/>
                    <a:pt x="1479" y="57"/>
                  </a:cubicBezTo>
                  <a:cubicBezTo>
                    <a:pt x="1416" y="19"/>
                    <a:pt x="1344" y="1"/>
                    <a:pt x="127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1"/>
            <p:cNvSpPr/>
            <p:nvPr/>
          </p:nvSpPr>
          <p:spPr>
            <a:xfrm>
              <a:off x="4481075" y="1639575"/>
              <a:ext cx="53375" cy="223500"/>
            </a:xfrm>
            <a:custGeom>
              <a:avLst/>
              <a:gdLst/>
              <a:ahLst/>
              <a:cxnLst/>
              <a:rect l="l" t="t" r="r" b="b"/>
              <a:pathLst>
                <a:path w="2135" h="8940" extrusionOk="0">
                  <a:moveTo>
                    <a:pt x="520" y="1424"/>
                  </a:moveTo>
                  <a:cubicBezTo>
                    <a:pt x="520" y="1424"/>
                    <a:pt x="521" y="1425"/>
                    <a:pt x="521" y="1425"/>
                  </a:cubicBezTo>
                  <a:lnTo>
                    <a:pt x="521" y="1425"/>
                  </a:lnTo>
                  <a:cubicBezTo>
                    <a:pt x="521" y="1425"/>
                    <a:pt x="521" y="1424"/>
                    <a:pt x="520" y="1424"/>
                  </a:cubicBezTo>
                  <a:close/>
                  <a:moveTo>
                    <a:pt x="461" y="1"/>
                  </a:moveTo>
                  <a:cubicBezTo>
                    <a:pt x="391" y="2"/>
                    <a:pt x="322" y="21"/>
                    <a:pt x="261" y="55"/>
                  </a:cubicBezTo>
                  <a:lnTo>
                    <a:pt x="259" y="55"/>
                  </a:lnTo>
                  <a:cubicBezTo>
                    <a:pt x="66" y="171"/>
                    <a:pt x="1" y="420"/>
                    <a:pt x="112" y="617"/>
                  </a:cubicBezTo>
                  <a:cubicBezTo>
                    <a:pt x="264" y="879"/>
                    <a:pt x="401" y="1148"/>
                    <a:pt x="522" y="1425"/>
                  </a:cubicBezTo>
                  <a:cubicBezTo>
                    <a:pt x="522" y="1425"/>
                    <a:pt x="521" y="1425"/>
                    <a:pt x="521" y="1425"/>
                  </a:cubicBezTo>
                  <a:lnTo>
                    <a:pt x="521" y="1425"/>
                  </a:lnTo>
                  <a:cubicBezTo>
                    <a:pt x="533" y="1454"/>
                    <a:pt x="544" y="1482"/>
                    <a:pt x="555" y="1511"/>
                  </a:cubicBezTo>
                  <a:cubicBezTo>
                    <a:pt x="611" y="1610"/>
                    <a:pt x="657" y="1712"/>
                    <a:pt x="694" y="1818"/>
                  </a:cubicBezTo>
                  <a:cubicBezTo>
                    <a:pt x="735" y="1940"/>
                    <a:pt x="773" y="2061"/>
                    <a:pt x="809" y="2186"/>
                  </a:cubicBezTo>
                  <a:cubicBezTo>
                    <a:pt x="827" y="2250"/>
                    <a:pt x="843" y="2315"/>
                    <a:pt x="856" y="2379"/>
                  </a:cubicBezTo>
                  <a:cubicBezTo>
                    <a:pt x="1006" y="2894"/>
                    <a:pt x="1120" y="3420"/>
                    <a:pt x="1198" y="3951"/>
                  </a:cubicBezTo>
                  <a:cubicBezTo>
                    <a:pt x="1306" y="4781"/>
                    <a:pt x="1327" y="5624"/>
                    <a:pt x="1219" y="6462"/>
                  </a:cubicBezTo>
                  <a:cubicBezTo>
                    <a:pt x="1147" y="6908"/>
                    <a:pt x="1039" y="7342"/>
                    <a:pt x="873" y="7763"/>
                  </a:cubicBezTo>
                  <a:cubicBezTo>
                    <a:pt x="788" y="7957"/>
                    <a:pt x="690" y="8145"/>
                    <a:pt x="580" y="8327"/>
                  </a:cubicBezTo>
                  <a:cubicBezTo>
                    <a:pt x="463" y="8513"/>
                    <a:pt x="538" y="8773"/>
                    <a:pt x="726" y="8884"/>
                  </a:cubicBezTo>
                  <a:cubicBezTo>
                    <a:pt x="789" y="8922"/>
                    <a:pt x="858" y="8940"/>
                    <a:pt x="926" y="8940"/>
                  </a:cubicBezTo>
                  <a:cubicBezTo>
                    <a:pt x="1067" y="8940"/>
                    <a:pt x="1204" y="8865"/>
                    <a:pt x="1285" y="8739"/>
                  </a:cubicBezTo>
                  <a:cubicBezTo>
                    <a:pt x="1649" y="8151"/>
                    <a:pt x="1862" y="7489"/>
                    <a:pt x="1984" y="6813"/>
                  </a:cubicBezTo>
                  <a:cubicBezTo>
                    <a:pt x="2119" y="6061"/>
                    <a:pt x="2135" y="5293"/>
                    <a:pt x="2080" y="4533"/>
                  </a:cubicBezTo>
                  <a:cubicBezTo>
                    <a:pt x="2022" y="3757"/>
                    <a:pt x="1878" y="2986"/>
                    <a:pt x="1671" y="2241"/>
                  </a:cubicBezTo>
                  <a:cubicBezTo>
                    <a:pt x="1469" y="1533"/>
                    <a:pt x="1192" y="837"/>
                    <a:pt x="818" y="203"/>
                  </a:cubicBezTo>
                  <a:cubicBezTo>
                    <a:pt x="743" y="77"/>
                    <a:pt x="607" y="1"/>
                    <a:pt x="46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41"/>
            <p:cNvSpPr/>
            <p:nvPr/>
          </p:nvSpPr>
          <p:spPr>
            <a:xfrm>
              <a:off x="4494000" y="1675050"/>
              <a:ext cx="100" cy="125"/>
            </a:xfrm>
            <a:custGeom>
              <a:avLst/>
              <a:gdLst/>
              <a:ahLst/>
              <a:cxnLst/>
              <a:rect l="l" t="t" r="r" b="b"/>
              <a:pathLst>
                <a:path w="4" h="5" extrusionOk="0">
                  <a:moveTo>
                    <a:pt x="0" y="0"/>
                  </a:moveTo>
                  <a:cubicBezTo>
                    <a:pt x="0" y="2"/>
                    <a:pt x="0" y="3"/>
                    <a:pt x="3" y="5"/>
                  </a:cubicBez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41"/>
            <p:cNvSpPr/>
            <p:nvPr/>
          </p:nvSpPr>
          <p:spPr>
            <a:xfrm>
              <a:off x="4217300" y="1844025"/>
              <a:ext cx="297575" cy="42550"/>
            </a:xfrm>
            <a:custGeom>
              <a:avLst/>
              <a:gdLst/>
              <a:ahLst/>
              <a:cxnLst/>
              <a:rect l="l" t="t" r="r" b="b"/>
              <a:pathLst>
                <a:path w="11903" h="1702" extrusionOk="0">
                  <a:moveTo>
                    <a:pt x="11494" y="0"/>
                  </a:moveTo>
                  <a:cubicBezTo>
                    <a:pt x="11435" y="2"/>
                    <a:pt x="11378" y="13"/>
                    <a:pt x="11322" y="30"/>
                  </a:cubicBezTo>
                  <a:cubicBezTo>
                    <a:pt x="11164" y="81"/>
                    <a:pt x="11009" y="128"/>
                    <a:pt x="10849" y="175"/>
                  </a:cubicBezTo>
                  <a:cubicBezTo>
                    <a:pt x="8991" y="681"/>
                    <a:pt x="7068" y="863"/>
                    <a:pt x="5147" y="893"/>
                  </a:cubicBezTo>
                  <a:cubicBezTo>
                    <a:pt x="5164" y="891"/>
                    <a:pt x="5183" y="889"/>
                    <a:pt x="5202" y="888"/>
                  </a:cubicBezTo>
                  <a:lnTo>
                    <a:pt x="5202" y="888"/>
                  </a:lnTo>
                  <a:cubicBezTo>
                    <a:pt x="5099" y="889"/>
                    <a:pt x="4996" y="889"/>
                    <a:pt x="4893" y="889"/>
                  </a:cubicBezTo>
                  <a:cubicBezTo>
                    <a:pt x="3421" y="889"/>
                    <a:pt x="1949" y="796"/>
                    <a:pt x="483" y="653"/>
                  </a:cubicBezTo>
                  <a:cubicBezTo>
                    <a:pt x="468" y="651"/>
                    <a:pt x="453" y="651"/>
                    <a:pt x="438" y="651"/>
                  </a:cubicBezTo>
                  <a:cubicBezTo>
                    <a:pt x="235" y="651"/>
                    <a:pt x="52" y="798"/>
                    <a:pt x="29" y="1007"/>
                  </a:cubicBezTo>
                  <a:cubicBezTo>
                    <a:pt x="1" y="1224"/>
                    <a:pt x="163" y="1442"/>
                    <a:pt x="383" y="1462"/>
                  </a:cubicBezTo>
                  <a:cubicBezTo>
                    <a:pt x="1878" y="1612"/>
                    <a:pt x="3380" y="1701"/>
                    <a:pt x="4884" y="1701"/>
                  </a:cubicBezTo>
                  <a:cubicBezTo>
                    <a:pt x="5251" y="1701"/>
                    <a:pt x="5620" y="1696"/>
                    <a:pt x="5988" y="1685"/>
                  </a:cubicBezTo>
                  <a:cubicBezTo>
                    <a:pt x="7904" y="1624"/>
                    <a:pt x="9816" y="1361"/>
                    <a:pt x="11645" y="784"/>
                  </a:cubicBezTo>
                  <a:cubicBezTo>
                    <a:pt x="11742" y="752"/>
                    <a:pt x="11825" y="653"/>
                    <a:pt x="11862" y="562"/>
                  </a:cubicBezTo>
                  <a:cubicBezTo>
                    <a:pt x="11903" y="460"/>
                    <a:pt x="11901" y="346"/>
                    <a:pt x="11859" y="243"/>
                  </a:cubicBezTo>
                  <a:cubicBezTo>
                    <a:pt x="11817" y="146"/>
                    <a:pt x="11737" y="69"/>
                    <a:pt x="11638" y="30"/>
                  </a:cubicBezTo>
                  <a:cubicBezTo>
                    <a:pt x="11593" y="11"/>
                    <a:pt x="11543" y="0"/>
                    <a:pt x="1149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1"/>
            <p:cNvSpPr/>
            <p:nvPr/>
          </p:nvSpPr>
          <p:spPr>
            <a:xfrm>
              <a:off x="4196075" y="1629050"/>
              <a:ext cx="305000" cy="48150"/>
            </a:xfrm>
            <a:custGeom>
              <a:avLst/>
              <a:gdLst/>
              <a:ahLst/>
              <a:cxnLst/>
              <a:rect l="l" t="t" r="r" b="b"/>
              <a:pathLst>
                <a:path w="12200" h="1926" extrusionOk="0">
                  <a:moveTo>
                    <a:pt x="7698" y="0"/>
                  </a:moveTo>
                  <a:cubicBezTo>
                    <a:pt x="7156" y="0"/>
                    <a:pt x="6614" y="19"/>
                    <a:pt x="6073" y="52"/>
                  </a:cubicBezTo>
                  <a:lnTo>
                    <a:pt x="6073" y="51"/>
                  </a:lnTo>
                  <a:cubicBezTo>
                    <a:pt x="4108" y="169"/>
                    <a:pt x="2166" y="536"/>
                    <a:pt x="294" y="1143"/>
                  </a:cubicBezTo>
                  <a:cubicBezTo>
                    <a:pt x="82" y="1214"/>
                    <a:pt x="1" y="1491"/>
                    <a:pt x="81" y="1679"/>
                  </a:cubicBezTo>
                  <a:cubicBezTo>
                    <a:pt x="123" y="1777"/>
                    <a:pt x="203" y="1854"/>
                    <a:pt x="300" y="1896"/>
                  </a:cubicBezTo>
                  <a:cubicBezTo>
                    <a:pt x="350" y="1917"/>
                    <a:pt x="398" y="1926"/>
                    <a:pt x="445" y="1926"/>
                  </a:cubicBezTo>
                  <a:cubicBezTo>
                    <a:pt x="503" y="1926"/>
                    <a:pt x="560" y="1913"/>
                    <a:pt x="619" y="1893"/>
                  </a:cubicBezTo>
                  <a:cubicBezTo>
                    <a:pt x="871" y="1812"/>
                    <a:pt x="1124" y="1735"/>
                    <a:pt x="1379" y="1662"/>
                  </a:cubicBezTo>
                  <a:cubicBezTo>
                    <a:pt x="1385" y="1660"/>
                    <a:pt x="1391" y="1658"/>
                    <a:pt x="1397" y="1657"/>
                  </a:cubicBezTo>
                  <a:lnTo>
                    <a:pt x="1397" y="1657"/>
                  </a:lnTo>
                  <a:cubicBezTo>
                    <a:pt x="1401" y="1655"/>
                    <a:pt x="1405" y="1654"/>
                    <a:pt x="1410" y="1653"/>
                  </a:cubicBezTo>
                  <a:lnTo>
                    <a:pt x="1410" y="1653"/>
                  </a:lnTo>
                  <a:cubicBezTo>
                    <a:pt x="1405" y="1654"/>
                    <a:pt x="1401" y="1655"/>
                    <a:pt x="1397" y="1657"/>
                  </a:cubicBezTo>
                  <a:lnTo>
                    <a:pt x="1397" y="1657"/>
                  </a:lnTo>
                  <a:cubicBezTo>
                    <a:pt x="1392" y="1658"/>
                    <a:pt x="1388" y="1660"/>
                    <a:pt x="1383" y="1662"/>
                  </a:cubicBezTo>
                  <a:cubicBezTo>
                    <a:pt x="1398" y="1657"/>
                    <a:pt x="1413" y="1652"/>
                    <a:pt x="1427" y="1649"/>
                  </a:cubicBezTo>
                  <a:lnTo>
                    <a:pt x="1427" y="1649"/>
                  </a:lnTo>
                  <a:cubicBezTo>
                    <a:pt x="1422" y="1650"/>
                    <a:pt x="1416" y="1652"/>
                    <a:pt x="1410" y="1653"/>
                  </a:cubicBezTo>
                  <a:lnTo>
                    <a:pt x="1410" y="1653"/>
                  </a:lnTo>
                  <a:cubicBezTo>
                    <a:pt x="3398" y="1106"/>
                    <a:pt x="5451" y="836"/>
                    <a:pt x="7512" y="815"/>
                  </a:cubicBezTo>
                  <a:lnTo>
                    <a:pt x="7402" y="815"/>
                  </a:lnTo>
                  <a:cubicBezTo>
                    <a:pt x="7442" y="814"/>
                    <a:pt x="7482" y="814"/>
                    <a:pt x="7522" y="814"/>
                  </a:cubicBezTo>
                  <a:cubicBezTo>
                    <a:pt x="8205" y="814"/>
                    <a:pt x="8888" y="840"/>
                    <a:pt x="9570" y="898"/>
                  </a:cubicBezTo>
                  <a:cubicBezTo>
                    <a:pt x="10292" y="959"/>
                    <a:pt x="11023" y="1045"/>
                    <a:pt x="11729" y="1211"/>
                  </a:cubicBezTo>
                  <a:cubicBezTo>
                    <a:pt x="11748" y="1215"/>
                    <a:pt x="11766" y="1216"/>
                    <a:pt x="11785" y="1216"/>
                  </a:cubicBezTo>
                  <a:cubicBezTo>
                    <a:pt x="11873" y="1216"/>
                    <a:pt x="11966" y="1178"/>
                    <a:pt x="12032" y="1128"/>
                  </a:cubicBezTo>
                  <a:cubicBezTo>
                    <a:pt x="12116" y="1059"/>
                    <a:pt x="12171" y="963"/>
                    <a:pt x="12185" y="857"/>
                  </a:cubicBezTo>
                  <a:cubicBezTo>
                    <a:pt x="12199" y="749"/>
                    <a:pt x="12169" y="639"/>
                    <a:pt x="12102" y="553"/>
                  </a:cubicBezTo>
                  <a:cubicBezTo>
                    <a:pt x="12029" y="461"/>
                    <a:pt x="11939" y="425"/>
                    <a:pt x="11831" y="400"/>
                  </a:cubicBezTo>
                  <a:cubicBezTo>
                    <a:pt x="11352" y="287"/>
                    <a:pt x="10864" y="221"/>
                    <a:pt x="10378" y="160"/>
                  </a:cubicBezTo>
                  <a:cubicBezTo>
                    <a:pt x="9905" y="99"/>
                    <a:pt x="9429" y="65"/>
                    <a:pt x="8954" y="36"/>
                  </a:cubicBezTo>
                  <a:cubicBezTo>
                    <a:pt x="8537" y="11"/>
                    <a:pt x="8116" y="0"/>
                    <a:pt x="769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1"/>
            <p:cNvSpPr/>
            <p:nvPr/>
          </p:nvSpPr>
          <p:spPr>
            <a:xfrm>
              <a:off x="4216950" y="1688375"/>
              <a:ext cx="53650" cy="161500"/>
            </a:xfrm>
            <a:custGeom>
              <a:avLst/>
              <a:gdLst/>
              <a:ahLst/>
              <a:cxnLst/>
              <a:rect l="l" t="t" r="r" b="b"/>
              <a:pathLst>
                <a:path w="2146" h="6460" extrusionOk="0">
                  <a:moveTo>
                    <a:pt x="464" y="1"/>
                  </a:moveTo>
                  <a:cubicBezTo>
                    <a:pt x="393" y="1"/>
                    <a:pt x="325" y="18"/>
                    <a:pt x="262" y="54"/>
                  </a:cubicBezTo>
                  <a:cubicBezTo>
                    <a:pt x="71" y="165"/>
                    <a:pt x="0" y="425"/>
                    <a:pt x="115" y="613"/>
                  </a:cubicBezTo>
                  <a:cubicBezTo>
                    <a:pt x="284" y="893"/>
                    <a:pt x="433" y="1186"/>
                    <a:pt x="563" y="1487"/>
                  </a:cubicBezTo>
                  <a:cubicBezTo>
                    <a:pt x="804" y="2093"/>
                    <a:pt x="968" y="2727"/>
                    <a:pt x="1053" y="3373"/>
                  </a:cubicBezTo>
                  <a:cubicBezTo>
                    <a:pt x="1125" y="4020"/>
                    <a:pt x="1125" y="4674"/>
                    <a:pt x="1053" y="5321"/>
                  </a:cubicBezTo>
                  <a:cubicBezTo>
                    <a:pt x="1024" y="5531"/>
                    <a:pt x="990" y="5738"/>
                    <a:pt x="946" y="5943"/>
                  </a:cubicBezTo>
                  <a:cubicBezTo>
                    <a:pt x="901" y="6163"/>
                    <a:pt x="1007" y="6383"/>
                    <a:pt x="1231" y="6447"/>
                  </a:cubicBezTo>
                  <a:cubicBezTo>
                    <a:pt x="1264" y="6456"/>
                    <a:pt x="1298" y="6460"/>
                    <a:pt x="1332" y="6460"/>
                  </a:cubicBezTo>
                  <a:cubicBezTo>
                    <a:pt x="1511" y="6460"/>
                    <a:pt x="1697" y="6344"/>
                    <a:pt x="1735" y="6160"/>
                  </a:cubicBezTo>
                  <a:cubicBezTo>
                    <a:pt x="2145" y="4148"/>
                    <a:pt x="1895" y="1977"/>
                    <a:pt x="822" y="201"/>
                  </a:cubicBezTo>
                  <a:cubicBezTo>
                    <a:pt x="746" y="78"/>
                    <a:pt x="609" y="1"/>
                    <a:pt x="46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1"/>
            <p:cNvSpPr/>
            <p:nvPr/>
          </p:nvSpPr>
          <p:spPr>
            <a:xfrm>
              <a:off x="5299825" y="4065075"/>
              <a:ext cx="125850" cy="178600"/>
            </a:xfrm>
            <a:custGeom>
              <a:avLst/>
              <a:gdLst/>
              <a:ahLst/>
              <a:cxnLst/>
              <a:rect l="l" t="t" r="r" b="b"/>
              <a:pathLst>
                <a:path w="5034" h="7144" extrusionOk="0">
                  <a:moveTo>
                    <a:pt x="4960" y="719"/>
                  </a:moveTo>
                  <a:lnTo>
                    <a:pt x="4960" y="719"/>
                  </a:lnTo>
                  <a:cubicBezTo>
                    <a:pt x="4959" y="727"/>
                    <a:pt x="4957" y="734"/>
                    <a:pt x="4955" y="741"/>
                  </a:cubicBezTo>
                  <a:cubicBezTo>
                    <a:pt x="4957" y="734"/>
                    <a:pt x="4959" y="727"/>
                    <a:pt x="4960" y="719"/>
                  </a:cubicBezTo>
                  <a:close/>
                  <a:moveTo>
                    <a:pt x="3880" y="4907"/>
                  </a:moveTo>
                  <a:cubicBezTo>
                    <a:pt x="3878" y="4913"/>
                    <a:pt x="3877" y="4918"/>
                    <a:pt x="3876" y="4923"/>
                  </a:cubicBezTo>
                  <a:lnTo>
                    <a:pt x="3876" y="4923"/>
                  </a:lnTo>
                  <a:cubicBezTo>
                    <a:pt x="3877" y="4918"/>
                    <a:pt x="3879" y="4912"/>
                    <a:pt x="3880" y="4907"/>
                  </a:cubicBezTo>
                  <a:close/>
                  <a:moveTo>
                    <a:pt x="3876" y="4923"/>
                  </a:moveTo>
                  <a:cubicBezTo>
                    <a:pt x="3876" y="4924"/>
                    <a:pt x="3875" y="4925"/>
                    <a:pt x="3875" y="4926"/>
                  </a:cubicBezTo>
                  <a:cubicBezTo>
                    <a:pt x="3875" y="4925"/>
                    <a:pt x="3876" y="4924"/>
                    <a:pt x="3876" y="4923"/>
                  </a:cubicBezTo>
                  <a:close/>
                  <a:moveTo>
                    <a:pt x="1483" y="5706"/>
                  </a:moveTo>
                  <a:cubicBezTo>
                    <a:pt x="1494" y="5725"/>
                    <a:pt x="1508" y="5747"/>
                    <a:pt x="1522" y="5769"/>
                  </a:cubicBezTo>
                  <a:cubicBezTo>
                    <a:pt x="1508" y="5747"/>
                    <a:pt x="1494" y="5726"/>
                    <a:pt x="1483" y="5706"/>
                  </a:cubicBezTo>
                  <a:close/>
                  <a:moveTo>
                    <a:pt x="3476" y="5925"/>
                  </a:moveTo>
                  <a:lnTo>
                    <a:pt x="3437" y="5966"/>
                  </a:lnTo>
                  <a:cubicBezTo>
                    <a:pt x="3448" y="5950"/>
                    <a:pt x="3462" y="5938"/>
                    <a:pt x="3476" y="5925"/>
                  </a:cubicBezTo>
                  <a:close/>
                  <a:moveTo>
                    <a:pt x="4613" y="1"/>
                  </a:moveTo>
                  <a:cubicBezTo>
                    <a:pt x="4550" y="1"/>
                    <a:pt x="4486" y="15"/>
                    <a:pt x="4429" y="43"/>
                  </a:cubicBezTo>
                  <a:lnTo>
                    <a:pt x="4431" y="43"/>
                  </a:lnTo>
                  <a:cubicBezTo>
                    <a:pt x="4343" y="84"/>
                    <a:pt x="4248" y="176"/>
                    <a:pt x="4226" y="273"/>
                  </a:cubicBezTo>
                  <a:cubicBezTo>
                    <a:pt x="4135" y="685"/>
                    <a:pt x="4058" y="1100"/>
                    <a:pt x="4038" y="1521"/>
                  </a:cubicBezTo>
                  <a:cubicBezTo>
                    <a:pt x="4018" y="1869"/>
                    <a:pt x="4024" y="2221"/>
                    <a:pt x="4024" y="2572"/>
                  </a:cubicBezTo>
                  <a:cubicBezTo>
                    <a:pt x="4024" y="3350"/>
                    <a:pt x="4021" y="4137"/>
                    <a:pt x="3880" y="4907"/>
                  </a:cubicBezTo>
                  <a:cubicBezTo>
                    <a:pt x="3883" y="4897"/>
                    <a:pt x="3885" y="4887"/>
                    <a:pt x="3888" y="4876"/>
                  </a:cubicBezTo>
                  <a:lnTo>
                    <a:pt x="3888" y="4876"/>
                  </a:lnTo>
                  <a:cubicBezTo>
                    <a:pt x="3885" y="4892"/>
                    <a:pt x="3881" y="4908"/>
                    <a:pt x="3876" y="4923"/>
                  </a:cubicBezTo>
                  <a:lnTo>
                    <a:pt x="3876" y="4923"/>
                  </a:lnTo>
                  <a:cubicBezTo>
                    <a:pt x="3876" y="4923"/>
                    <a:pt x="3876" y="4923"/>
                    <a:pt x="3876" y="4923"/>
                  </a:cubicBezTo>
                  <a:lnTo>
                    <a:pt x="3876" y="4923"/>
                  </a:lnTo>
                  <a:cubicBezTo>
                    <a:pt x="3876" y="4923"/>
                    <a:pt x="3876" y="4923"/>
                    <a:pt x="3876" y="4923"/>
                  </a:cubicBezTo>
                  <a:lnTo>
                    <a:pt x="3876" y="4923"/>
                  </a:lnTo>
                  <a:cubicBezTo>
                    <a:pt x="3876" y="4923"/>
                    <a:pt x="3876" y="4923"/>
                    <a:pt x="3876" y="4923"/>
                  </a:cubicBezTo>
                  <a:lnTo>
                    <a:pt x="3876" y="4923"/>
                  </a:lnTo>
                  <a:cubicBezTo>
                    <a:pt x="3876" y="4925"/>
                    <a:pt x="3875" y="4927"/>
                    <a:pt x="3875" y="4929"/>
                  </a:cubicBezTo>
                  <a:lnTo>
                    <a:pt x="3875" y="4929"/>
                  </a:lnTo>
                  <a:cubicBezTo>
                    <a:pt x="3875" y="4928"/>
                    <a:pt x="3875" y="4927"/>
                    <a:pt x="3875" y="4926"/>
                  </a:cubicBezTo>
                  <a:lnTo>
                    <a:pt x="3875" y="4926"/>
                  </a:lnTo>
                  <a:cubicBezTo>
                    <a:pt x="3875" y="4928"/>
                    <a:pt x="3875" y="4929"/>
                    <a:pt x="3875" y="4930"/>
                  </a:cubicBezTo>
                  <a:lnTo>
                    <a:pt x="3875" y="4930"/>
                  </a:lnTo>
                  <a:cubicBezTo>
                    <a:pt x="3875" y="4930"/>
                    <a:pt x="3875" y="4930"/>
                    <a:pt x="3875" y="4930"/>
                  </a:cubicBezTo>
                  <a:lnTo>
                    <a:pt x="3875" y="4930"/>
                  </a:lnTo>
                  <a:cubicBezTo>
                    <a:pt x="3875" y="4930"/>
                    <a:pt x="3875" y="4930"/>
                    <a:pt x="3875" y="4931"/>
                  </a:cubicBezTo>
                  <a:lnTo>
                    <a:pt x="3875" y="4931"/>
                  </a:lnTo>
                  <a:cubicBezTo>
                    <a:pt x="3875" y="4930"/>
                    <a:pt x="3875" y="4930"/>
                    <a:pt x="3875" y="4930"/>
                  </a:cubicBezTo>
                  <a:lnTo>
                    <a:pt x="3875" y="4930"/>
                  </a:lnTo>
                  <a:cubicBezTo>
                    <a:pt x="3874" y="4934"/>
                    <a:pt x="3872" y="4937"/>
                    <a:pt x="3872" y="4940"/>
                  </a:cubicBezTo>
                  <a:cubicBezTo>
                    <a:pt x="3873" y="4937"/>
                    <a:pt x="3874" y="4934"/>
                    <a:pt x="3875" y="4931"/>
                  </a:cubicBezTo>
                  <a:lnTo>
                    <a:pt x="3875" y="4931"/>
                  </a:lnTo>
                  <a:cubicBezTo>
                    <a:pt x="3872" y="4949"/>
                    <a:pt x="3869" y="4967"/>
                    <a:pt x="3864" y="4986"/>
                  </a:cubicBezTo>
                  <a:cubicBezTo>
                    <a:pt x="3867" y="4970"/>
                    <a:pt x="3870" y="4954"/>
                    <a:pt x="3872" y="4940"/>
                  </a:cubicBezTo>
                  <a:lnTo>
                    <a:pt x="3872" y="4940"/>
                  </a:lnTo>
                  <a:cubicBezTo>
                    <a:pt x="3817" y="5183"/>
                    <a:pt x="3741" y="5419"/>
                    <a:pt x="3640" y="5648"/>
                  </a:cubicBezTo>
                  <a:cubicBezTo>
                    <a:pt x="3579" y="5761"/>
                    <a:pt x="3510" y="5869"/>
                    <a:pt x="3431" y="5971"/>
                  </a:cubicBezTo>
                  <a:cubicBezTo>
                    <a:pt x="3365" y="6039"/>
                    <a:pt x="3294" y="6102"/>
                    <a:pt x="3219" y="6160"/>
                  </a:cubicBezTo>
                  <a:cubicBezTo>
                    <a:pt x="3150" y="6199"/>
                    <a:pt x="3080" y="6234"/>
                    <a:pt x="3006" y="6265"/>
                  </a:cubicBezTo>
                  <a:cubicBezTo>
                    <a:pt x="2903" y="6295"/>
                    <a:pt x="2798" y="6315"/>
                    <a:pt x="2692" y="6328"/>
                  </a:cubicBezTo>
                  <a:cubicBezTo>
                    <a:pt x="2664" y="6329"/>
                    <a:pt x="2637" y="6329"/>
                    <a:pt x="2610" y="6329"/>
                  </a:cubicBezTo>
                  <a:cubicBezTo>
                    <a:pt x="2510" y="6329"/>
                    <a:pt x="2410" y="6322"/>
                    <a:pt x="2311" y="6307"/>
                  </a:cubicBezTo>
                  <a:cubicBezTo>
                    <a:pt x="2209" y="6281"/>
                    <a:pt x="2109" y="6246"/>
                    <a:pt x="2014" y="6204"/>
                  </a:cubicBezTo>
                  <a:cubicBezTo>
                    <a:pt x="1920" y="6151"/>
                    <a:pt x="1832" y="6090"/>
                    <a:pt x="1749" y="6021"/>
                  </a:cubicBezTo>
                  <a:cubicBezTo>
                    <a:pt x="1649" y="5919"/>
                    <a:pt x="1555" y="5808"/>
                    <a:pt x="1473" y="5690"/>
                  </a:cubicBezTo>
                  <a:cubicBezTo>
                    <a:pt x="1347" y="5482"/>
                    <a:pt x="1240" y="5261"/>
                    <a:pt x="1157" y="5033"/>
                  </a:cubicBezTo>
                  <a:cubicBezTo>
                    <a:pt x="974" y="4472"/>
                    <a:pt x="885" y="3890"/>
                    <a:pt x="844" y="3304"/>
                  </a:cubicBezTo>
                  <a:cubicBezTo>
                    <a:pt x="816" y="2777"/>
                    <a:pt x="822" y="2243"/>
                    <a:pt x="888" y="1720"/>
                  </a:cubicBezTo>
                  <a:cubicBezTo>
                    <a:pt x="916" y="1496"/>
                    <a:pt x="720" y="1297"/>
                    <a:pt x="509" y="1281"/>
                  </a:cubicBezTo>
                  <a:cubicBezTo>
                    <a:pt x="499" y="1281"/>
                    <a:pt x="490" y="1280"/>
                    <a:pt x="480" y="1280"/>
                  </a:cubicBezTo>
                  <a:cubicBezTo>
                    <a:pt x="264" y="1280"/>
                    <a:pt x="101" y="1450"/>
                    <a:pt x="74" y="1662"/>
                  </a:cubicBezTo>
                  <a:cubicBezTo>
                    <a:pt x="9" y="2169"/>
                    <a:pt x="0" y="2680"/>
                    <a:pt x="25" y="3192"/>
                  </a:cubicBezTo>
                  <a:cubicBezTo>
                    <a:pt x="55" y="3843"/>
                    <a:pt x="138" y="4491"/>
                    <a:pt x="329" y="5117"/>
                  </a:cubicBezTo>
                  <a:cubicBezTo>
                    <a:pt x="495" y="5659"/>
                    <a:pt x="752" y="6199"/>
                    <a:pt x="1171" y="6595"/>
                  </a:cubicBezTo>
                  <a:cubicBezTo>
                    <a:pt x="1376" y="6786"/>
                    <a:pt x="1616" y="6935"/>
                    <a:pt x="1877" y="7034"/>
                  </a:cubicBezTo>
                  <a:cubicBezTo>
                    <a:pt x="2097" y="7116"/>
                    <a:pt x="2326" y="7144"/>
                    <a:pt x="2556" y="7144"/>
                  </a:cubicBezTo>
                  <a:cubicBezTo>
                    <a:pt x="2655" y="7144"/>
                    <a:pt x="2753" y="7139"/>
                    <a:pt x="2851" y="7131"/>
                  </a:cubicBezTo>
                  <a:cubicBezTo>
                    <a:pt x="3124" y="7109"/>
                    <a:pt x="3395" y="7010"/>
                    <a:pt x="3625" y="6866"/>
                  </a:cubicBezTo>
                  <a:cubicBezTo>
                    <a:pt x="3855" y="6722"/>
                    <a:pt x="4046" y="6523"/>
                    <a:pt x="4206" y="6298"/>
                  </a:cubicBezTo>
                  <a:cubicBezTo>
                    <a:pt x="4362" y="6068"/>
                    <a:pt x="4473" y="5800"/>
                    <a:pt x="4556" y="5535"/>
                  </a:cubicBezTo>
                  <a:cubicBezTo>
                    <a:pt x="4658" y="5216"/>
                    <a:pt x="4716" y="4875"/>
                    <a:pt x="4761" y="4538"/>
                  </a:cubicBezTo>
                  <a:cubicBezTo>
                    <a:pt x="4844" y="3882"/>
                    <a:pt x="4841" y="3210"/>
                    <a:pt x="4838" y="2543"/>
                  </a:cubicBezTo>
                  <a:cubicBezTo>
                    <a:pt x="4838" y="2266"/>
                    <a:pt x="4838" y="1988"/>
                    <a:pt x="4847" y="1710"/>
                  </a:cubicBezTo>
                  <a:cubicBezTo>
                    <a:pt x="4860" y="1369"/>
                    <a:pt x="4899" y="1031"/>
                    <a:pt x="4965" y="697"/>
                  </a:cubicBezTo>
                  <a:lnTo>
                    <a:pt x="4965" y="697"/>
                  </a:lnTo>
                  <a:cubicBezTo>
                    <a:pt x="4976" y="646"/>
                    <a:pt x="4987" y="595"/>
                    <a:pt x="4998" y="544"/>
                  </a:cubicBezTo>
                  <a:cubicBezTo>
                    <a:pt x="5023" y="433"/>
                    <a:pt x="5034" y="334"/>
                    <a:pt x="4977" y="228"/>
                  </a:cubicBezTo>
                  <a:cubicBezTo>
                    <a:pt x="4930" y="132"/>
                    <a:pt x="4849" y="60"/>
                    <a:pt x="4749" y="24"/>
                  </a:cubicBezTo>
                  <a:cubicBezTo>
                    <a:pt x="4705" y="8"/>
                    <a:pt x="4660" y="1"/>
                    <a:pt x="4613"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1"/>
            <p:cNvSpPr/>
            <p:nvPr/>
          </p:nvSpPr>
          <p:spPr>
            <a:xfrm>
              <a:off x="5207050" y="4075775"/>
              <a:ext cx="124725" cy="172475"/>
            </a:xfrm>
            <a:custGeom>
              <a:avLst/>
              <a:gdLst/>
              <a:ahLst/>
              <a:cxnLst/>
              <a:rect l="l" t="t" r="r" b="b"/>
              <a:pathLst>
                <a:path w="4989" h="6899" extrusionOk="0">
                  <a:moveTo>
                    <a:pt x="981" y="0"/>
                  </a:moveTo>
                  <a:cubicBezTo>
                    <a:pt x="811" y="0"/>
                    <a:pt x="645" y="105"/>
                    <a:pt x="589" y="271"/>
                  </a:cubicBezTo>
                  <a:lnTo>
                    <a:pt x="591" y="271"/>
                  </a:lnTo>
                  <a:cubicBezTo>
                    <a:pt x="326" y="1112"/>
                    <a:pt x="121" y="1974"/>
                    <a:pt x="61" y="2854"/>
                  </a:cubicBezTo>
                  <a:cubicBezTo>
                    <a:pt x="0" y="3723"/>
                    <a:pt x="123" y="4634"/>
                    <a:pt x="559" y="5400"/>
                  </a:cubicBezTo>
                  <a:cubicBezTo>
                    <a:pt x="968" y="6119"/>
                    <a:pt x="1693" y="6635"/>
                    <a:pt x="2495" y="6825"/>
                  </a:cubicBezTo>
                  <a:cubicBezTo>
                    <a:pt x="2698" y="6874"/>
                    <a:pt x="2906" y="6898"/>
                    <a:pt x="3114" y="6898"/>
                  </a:cubicBezTo>
                  <a:cubicBezTo>
                    <a:pt x="3325" y="6898"/>
                    <a:pt x="3536" y="6873"/>
                    <a:pt x="3742" y="6822"/>
                  </a:cubicBezTo>
                  <a:cubicBezTo>
                    <a:pt x="4165" y="6715"/>
                    <a:pt x="4541" y="6476"/>
                    <a:pt x="4842" y="6167"/>
                  </a:cubicBezTo>
                  <a:cubicBezTo>
                    <a:pt x="4921" y="6083"/>
                    <a:pt x="4971" y="6001"/>
                    <a:pt x="4982" y="5885"/>
                  </a:cubicBezTo>
                  <a:cubicBezTo>
                    <a:pt x="4989" y="5777"/>
                    <a:pt x="4954" y="5671"/>
                    <a:pt x="4882" y="5588"/>
                  </a:cubicBezTo>
                  <a:cubicBezTo>
                    <a:pt x="4806" y="5500"/>
                    <a:pt x="4682" y="5449"/>
                    <a:pt x="4561" y="5449"/>
                  </a:cubicBezTo>
                  <a:cubicBezTo>
                    <a:pt x="4466" y="5449"/>
                    <a:pt x="4373" y="5480"/>
                    <a:pt x="4304" y="5549"/>
                  </a:cubicBezTo>
                  <a:cubicBezTo>
                    <a:pt x="4214" y="5643"/>
                    <a:pt x="4115" y="5732"/>
                    <a:pt x="4012" y="5812"/>
                  </a:cubicBezTo>
                  <a:cubicBezTo>
                    <a:pt x="3894" y="5885"/>
                    <a:pt x="3771" y="5948"/>
                    <a:pt x="3641" y="5998"/>
                  </a:cubicBezTo>
                  <a:cubicBezTo>
                    <a:pt x="3504" y="6037"/>
                    <a:pt x="3364" y="6066"/>
                    <a:pt x="3221" y="6081"/>
                  </a:cubicBezTo>
                  <a:cubicBezTo>
                    <a:pt x="3212" y="6081"/>
                    <a:pt x="3202" y="6081"/>
                    <a:pt x="3193" y="6081"/>
                  </a:cubicBezTo>
                  <a:cubicBezTo>
                    <a:pt x="3033" y="6081"/>
                    <a:pt x="2872" y="6069"/>
                    <a:pt x="2712" y="6042"/>
                  </a:cubicBezTo>
                  <a:cubicBezTo>
                    <a:pt x="2537" y="5997"/>
                    <a:pt x="2365" y="5936"/>
                    <a:pt x="2199" y="5860"/>
                  </a:cubicBezTo>
                  <a:cubicBezTo>
                    <a:pt x="1848" y="5687"/>
                    <a:pt x="1549" y="5424"/>
                    <a:pt x="1331" y="5098"/>
                  </a:cubicBezTo>
                  <a:cubicBezTo>
                    <a:pt x="1217" y="4913"/>
                    <a:pt x="1123" y="4719"/>
                    <a:pt x="1048" y="4516"/>
                  </a:cubicBezTo>
                  <a:cubicBezTo>
                    <a:pt x="949" y="4188"/>
                    <a:pt x="888" y="3850"/>
                    <a:pt x="865" y="3509"/>
                  </a:cubicBezTo>
                  <a:lnTo>
                    <a:pt x="865" y="3509"/>
                  </a:lnTo>
                  <a:cubicBezTo>
                    <a:pt x="868" y="3546"/>
                    <a:pt x="871" y="3582"/>
                    <a:pt x="874" y="3622"/>
                  </a:cubicBezTo>
                  <a:cubicBezTo>
                    <a:pt x="844" y="3006"/>
                    <a:pt x="909" y="2400"/>
                    <a:pt x="1028" y="1796"/>
                  </a:cubicBezTo>
                  <a:cubicBezTo>
                    <a:pt x="1118" y="1373"/>
                    <a:pt x="1233" y="955"/>
                    <a:pt x="1363" y="543"/>
                  </a:cubicBezTo>
                  <a:cubicBezTo>
                    <a:pt x="1430" y="329"/>
                    <a:pt x="1328" y="96"/>
                    <a:pt x="1114" y="22"/>
                  </a:cubicBezTo>
                  <a:cubicBezTo>
                    <a:pt x="1071" y="8"/>
                    <a:pt x="1026" y="0"/>
                    <a:pt x="981"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1"/>
            <p:cNvSpPr/>
            <p:nvPr/>
          </p:nvSpPr>
          <p:spPr>
            <a:xfrm>
              <a:off x="5111275" y="3930975"/>
              <a:ext cx="122950" cy="307525"/>
            </a:xfrm>
            <a:custGeom>
              <a:avLst/>
              <a:gdLst/>
              <a:ahLst/>
              <a:cxnLst/>
              <a:rect l="l" t="t" r="r" b="b"/>
              <a:pathLst>
                <a:path w="4918" h="12301" extrusionOk="0">
                  <a:moveTo>
                    <a:pt x="993" y="6239"/>
                  </a:moveTo>
                  <a:lnTo>
                    <a:pt x="993" y="6239"/>
                  </a:lnTo>
                  <a:cubicBezTo>
                    <a:pt x="992" y="6242"/>
                    <a:pt x="991" y="6245"/>
                    <a:pt x="991" y="6248"/>
                  </a:cubicBezTo>
                  <a:lnTo>
                    <a:pt x="991" y="6248"/>
                  </a:lnTo>
                  <a:cubicBezTo>
                    <a:pt x="992" y="6245"/>
                    <a:pt x="992" y="6242"/>
                    <a:pt x="993" y="6239"/>
                  </a:cubicBezTo>
                  <a:close/>
                  <a:moveTo>
                    <a:pt x="982" y="6290"/>
                  </a:moveTo>
                  <a:lnTo>
                    <a:pt x="982" y="6290"/>
                  </a:lnTo>
                  <a:cubicBezTo>
                    <a:pt x="981" y="6296"/>
                    <a:pt x="979" y="6303"/>
                    <a:pt x="977" y="6310"/>
                  </a:cubicBezTo>
                  <a:cubicBezTo>
                    <a:pt x="979" y="6304"/>
                    <a:pt x="980" y="6297"/>
                    <a:pt x="982" y="6290"/>
                  </a:cubicBezTo>
                  <a:close/>
                  <a:moveTo>
                    <a:pt x="1178" y="9683"/>
                  </a:moveTo>
                  <a:lnTo>
                    <a:pt x="1178" y="9683"/>
                  </a:lnTo>
                  <a:cubicBezTo>
                    <a:pt x="1182" y="9695"/>
                    <a:pt x="1187" y="9709"/>
                    <a:pt x="1190" y="9722"/>
                  </a:cubicBezTo>
                  <a:cubicBezTo>
                    <a:pt x="1185" y="9709"/>
                    <a:pt x="1181" y="9697"/>
                    <a:pt x="1178" y="9683"/>
                  </a:cubicBezTo>
                  <a:close/>
                  <a:moveTo>
                    <a:pt x="3639" y="11375"/>
                  </a:moveTo>
                  <a:cubicBezTo>
                    <a:pt x="3629" y="11378"/>
                    <a:pt x="3620" y="11383"/>
                    <a:pt x="3611" y="11385"/>
                  </a:cubicBezTo>
                  <a:lnTo>
                    <a:pt x="3639" y="11375"/>
                  </a:lnTo>
                  <a:close/>
                  <a:moveTo>
                    <a:pt x="4107" y="1"/>
                  </a:moveTo>
                  <a:cubicBezTo>
                    <a:pt x="4005" y="1"/>
                    <a:pt x="3924" y="43"/>
                    <a:pt x="3841" y="101"/>
                  </a:cubicBezTo>
                  <a:cubicBezTo>
                    <a:pt x="3122" y="610"/>
                    <a:pt x="2510" y="1233"/>
                    <a:pt x="1981" y="1941"/>
                  </a:cubicBezTo>
                  <a:cubicBezTo>
                    <a:pt x="1428" y="2678"/>
                    <a:pt x="1007" y="3517"/>
                    <a:pt x="681" y="4377"/>
                  </a:cubicBezTo>
                  <a:cubicBezTo>
                    <a:pt x="534" y="4773"/>
                    <a:pt x="410" y="5177"/>
                    <a:pt x="309" y="5585"/>
                  </a:cubicBezTo>
                  <a:cubicBezTo>
                    <a:pt x="207" y="5983"/>
                    <a:pt x="129" y="6387"/>
                    <a:pt x="72" y="6793"/>
                  </a:cubicBezTo>
                  <a:cubicBezTo>
                    <a:pt x="0" y="7333"/>
                    <a:pt x="27" y="7889"/>
                    <a:pt x="85" y="8429"/>
                  </a:cubicBezTo>
                  <a:cubicBezTo>
                    <a:pt x="143" y="9010"/>
                    <a:pt x="280" y="9575"/>
                    <a:pt x="470" y="10124"/>
                  </a:cubicBezTo>
                  <a:cubicBezTo>
                    <a:pt x="656" y="10657"/>
                    <a:pt x="940" y="11172"/>
                    <a:pt x="1336" y="11577"/>
                  </a:cubicBezTo>
                  <a:cubicBezTo>
                    <a:pt x="1530" y="11778"/>
                    <a:pt x="1757" y="11944"/>
                    <a:pt x="2007" y="12069"/>
                  </a:cubicBezTo>
                  <a:cubicBezTo>
                    <a:pt x="2252" y="12191"/>
                    <a:pt x="2512" y="12257"/>
                    <a:pt x="2786" y="12288"/>
                  </a:cubicBezTo>
                  <a:cubicBezTo>
                    <a:pt x="2855" y="12296"/>
                    <a:pt x="2926" y="12300"/>
                    <a:pt x="2997" y="12300"/>
                  </a:cubicBezTo>
                  <a:cubicBezTo>
                    <a:pt x="3232" y="12300"/>
                    <a:pt x="3471" y="12258"/>
                    <a:pt x="3697" y="12202"/>
                  </a:cubicBezTo>
                  <a:cubicBezTo>
                    <a:pt x="3852" y="12161"/>
                    <a:pt x="4005" y="12110"/>
                    <a:pt x="4156" y="12049"/>
                  </a:cubicBezTo>
                  <a:cubicBezTo>
                    <a:pt x="4370" y="11969"/>
                    <a:pt x="4555" y="11839"/>
                    <a:pt x="4740" y="11701"/>
                  </a:cubicBezTo>
                  <a:cubicBezTo>
                    <a:pt x="4918" y="11571"/>
                    <a:pt x="4916" y="11283"/>
                    <a:pt x="4779" y="11126"/>
                  </a:cubicBezTo>
                  <a:cubicBezTo>
                    <a:pt x="4708" y="11045"/>
                    <a:pt x="4606" y="10995"/>
                    <a:pt x="4498" y="10985"/>
                  </a:cubicBezTo>
                  <a:cubicBezTo>
                    <a:pt x="4491" y="10985"/>
                    <a:pt x="4483" y="10985"/>
                    <a:pt x="4476" y="10985"/>
                  </a:cubicBezTo>
                  <a:cubicBezTo>
                    <a:pt x="4371" y="10985"/>
                    <a:pt x="4289" y="11026"/>
                    <a:pt x="4204" y="11087"/>
                  </a:cubicBezTo>
                  <a:cubicBezTo>
                    <a:pt x="4168" y="11117"/>
                    <a:pt x="4129" y="11144"/>
                    <a:pt x="4090" y="11170"/>
                  </a:cubicBezTo>
                  <a:cubicBezTo>
                    <a:pt x="4091" y="11169"/>
                    <a:pt x="4094" y="11167"/>
                    <a:pt x="4096" y="11164"/>
                  </a:cubicBezTo>
                  <a:lnTo>
                    <a:pt x="4096" y="11164"/>
                  </a:lnTo>
                  <a:cubicBezTo>
                    <a:pt x="3966" y="11241"/>
                    <a:pt x="3828" y="11305"/>
                    <a:pt x="3687" y="11357"/>
                  </a:cubicBezTo>
                  <a:cubicBezTo>
                    <a:pt x="3495" y="11418"/>
                    <a:pt x="3296" y="11460"/>
                    <a:pt x="3096" y="11479"/>
                  </a:cubicBezTo>
                  <a:cubicBezTo>
                    <a:pt x="3075" y="11479"/>
                    <a:pt x="3054" y="11480"/>
                    <a:pt x="3033" y="11480"/>
                  </a:cubicBezTo>
                  <a:cubicBezTo>
                    <a:pt x="2918" y="11480"/>
                    <a:pt x="2804" y="11469"/>
                    <a:pt x="2690" y="11450"/>
                  </a:cubicBezTo>
                  <a:cubicBezTo>
                    <a:pt x="2573" y="11421"/>
                    <a:pt x="2458" y="11380"/>
                    <a:pt x="2347" y="11328"/>
                  </a:cubicBezTo>
                  <a:cubicBezTo>
                    <a:pt x="2233" y="11264"/>
                    <a:pt x="2125" y="11191"/>
                    <a:pt x="2025" y="11108"/>
                  </a:cubicBezTo>
                  <a:cubicBezTo>
                    <a:pt x="1882" y="10973"/>
                    <a:pt x="1754" y="10823"/>
                    <a:pt x="1641" y="10661"/>
                  </a:cubicBezTo>
                  <a:cubicBezTo>
                    <a:pt x="1464" y="10380"/>
                    <a:pt x="1319" y="10079"/>
                    <a:pt x="1206" y="9766"/>
                  </a:cubicBezTo>
                  <a:cubicBezTo>
                    <a:pt x="1018" y="9183"/>
                    <a:pt x="902" y="8581"/>
                    <a:pt x="860" y="7970"/>
                  </a:cubicBezTo>
                  <a:cubicBezTo>
                    <a:pt x="846" y="7727"/>
                    <a:pt x="844" y="7486"/>
                    <a:pt x="855" y="7243"/>
                  </a:cubicBezTo>
                  <a:cubicBezTo>
                    <a:pt x="869" y="6930"/>
                    <a:pt x="921" y="6619"/>
                    <a:pt x="979" y="6310"/>
                  </a:cubicBezTo>
                  <a:lnTo>
                    <a:pt x="979" y="6310"/>
                  </a:lnTo>
                  <a:cubicBezTo>
                    <a:pt x="976" y="6323"/>
                    <a:pt x="974" y="6335"/>
                    <a:pt x="971" y="6346"/>
                  </a:cubicBezTo>
                  <a:lnTo>
                    <a:pt x="985" y="6281"/>
                  </a:lnTo>
                  <a:cubicBezTo>
                    <a:pt x="985" y="6276"/>
                    <a:pt x="986" y="6272"/>
                    <a:pt x="987" y="6267"/>
                  </a:cubicBezTo>
                  <a:lnTo>
                    <a:pt x="987" y="6267"/>
                  </a:lnTo>
                  <a:cubicBezTo>
                    <a:pt x="988" y="6261"/>
                    <a:pt x="989" y="6255"/>
                    <a:pt x="991" y="6248"/>
                  </a:cubicBezTo>
                  <a:lnTo>
                    <a:pt x="991" y="6248"/>
                  </a:lnTo>
                  <a:cubicBezTo>
                    <a:pt x="990" y="6252"/>
                    <a:pt x="989" y="6256"/>
                    <a:pt x="988" y="6260"/>
                  </a:cubicBezTo>
                  <a:lnTo>
                    <a:pt x="988" y="6260"/>
                  </a:lnTo>
                  <a:cubicBezTo>
                    <a:pt x="989" y="6253"/>
                    <a:pt x="991" y="6245"/>
                    <a:pt x="993" y="6238"/>
                  </a:cubicBezTo>
                  <a:lnTo>
                    <a:pt x="993" y="6238"/>
                  </a:lnTo>
                  <a:cubicBezTo>
                    <a:pt x="993" y="6239"/>
                    <a:pt x="993" y="6239"/>
                    <a:pt x="993" y="6239"/>
                  </a:cubicBezTo>
                  <a:lnTo>
                    <a:pt x="993" y="6239"/>
                  </a:lnTo>
                  <a:cubicBezTo>
                    <a:pt x="1186" y="5332"/>
                    <a:pt x="1490" y="4454"/>
                    <a:pt x="1901" y="3624"/>
                  </a:cubicBezTo>
                  <a:cubicBezTo>
                    <a:pt x="2233" y="2994"/>
                    <a:pt x="2623" y="2407"/>
                    <a:pt x="3085" y="1867"/>
                  </a:cubicBezTo>
                  <a:cubicBezTo>
                    <a:pt x="3473" y="1436"/>
                    <a:pt x="3908" y="1051"/>
                    <a:pt x="4381" y="718"/>
                  </a:cubicBezTo>
                  <a:cubicBezTo>
                    <a:pt x="4464" y="657"/>
                    <a:pt x="4511" y="535"/>
                    <a:pt x="4517" y="436"/>
                  </a:cubicBezTo>
                  <a:cubicBezTo>
                    <a:pt x="4534" y="210"/>
                    <a:pt x="4362" y="15"/>
                    <a:pt x="4137" y="2"/>
                  </a:cubicBezTo>
                  <a:cubicBezTo>
                    <a:pt x="4127" y="1"/>
                    <a:pt x="4116" y="1"/>
                    <a:pt x="4107"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1"/>
            <p:cNvSpPr/>
            <p:nvPr/>
          </p:nvSpPr>
          <p:spPr>
            <a:xfrm>
              <a:off x="5291975" y="3495575"/>
              <a:ext cx="387075" cy="592350"/>
            </a:xfrm>
            <a:custGeom>
              <a:avLst/>
              <a:gdLst/>
              <a:ahLst/>
              <a:cxnLst/>
              <a:rect l="l" t="t" r="r" b="b"/>
              <a:pathLst>
                <a:path w="15483" h="23694" extrusionOk="0">
                  <a:moveTo>
                    <a:pt x="106" y="0"/>
                  </a:moveTo>
                  <a:cubicBezTo>
                    <a:pt x="98" y="136"/>
                    <a:pt x="87" y="271"/>
                    <a:pt x="68" y="407"/>
                  </a:cubicBezTo>
                  <a:lnTo>
                    <a:pt x="68" y="409"/>
                  </a:lnTo>
                  <a:cubicBezTo>
                    <a:pt x="51" y="553"/>
                    <a:pt x="29" y="697"/>
                    <a:pt x="1" y="838"/>
                  </a:cubicBezTo>
                  <a:cubicBezTo>
                    <a:pt x="145" y="897"/>
                    <a:pt x="287" y="955"/>
                    <a:pt x="430" y="1016"/>
                  </a:cubicBezTo>
                  <a:cubicBezTo>
                    <a:pt x="419" y="1008"/>
                    <a:pt x="410" y="1005"/>
                    <a:pt x="400" y="999"/>
                  </a:cubicBezTo>
                  <a:lnTo>
                    <a:pt x="400" y="999"/>
                  </a:lnTo>
                  <a:cubicBezTo>
                    <a:pt x="1836" y="1610"/>
                    <a:pt x="3237" y="2295"/>
                    <a:pt x="4599" y="3056"/>
                  </a:cubicBezTo>
                  <a:cubicBezTo>
                    <a:pt x="6095" y="3886"/>
                    <a:pt x="7535" y="4815"/>
                    <a:pt x="8891" y="5856"/>
                  </a:cubicBezTo>
                  <a:cubicBezTo>
                    <a:pt x="10230" y="6897"/>
                    <a:pt x="11484" y="8056"/>
                    <a:pt x="12533" y="9391"/>
                  </a:cubicBezTo>
                  <a:cubicBezTo>
                    <a:pt x="12528" y="9385"/>
                    <a:pt x="12523" y="9377"/>
                    <a:pt x="12519" y="9369"/>
                  </a:cubicBezTo>
                  <a:lnTo>
                    <a:pt x="12519" y="9369"/>
                  </a:lnTo>
                  <a:cubicBezTo>
                    <a:pt x="12526" y="9379"/>
                    <a:pt x="12531" y="9389"/>
                    <a:pt x="12537" y="9397"/>
                  </a:cubicBezTo>
                  <a:cubicBezTo>
                    <a:pt x="12544" y="9405"/>
                    <a:pt x="12553" y="9416"/>
                    <a:pt x="12559" y="9427"/>
                  </a:cubicBezTo>
                  <a:cubicBezTo>
                    <a:pt x="13142" y="10190"/>
                    <a:pt x="13646" y="11010"/>
                    <a:pt x="14026" y="11895"/>
                  </a:cubicBezTo>
                  <a:cubicBezTo>
                    <a:pt x="14285" y="12527"/>
                    <a:pt x="14476" y="13178"/>
                    <a:pt x="14579" y="13852"/>
                  </a:cubicBezTo>
                  <a:cubicBezTo>
                    <a:pt x="14660" y="14490"/>
                    <a:pt x="14660" y="15137"/>
                    <a:pt x="14579" y="15777"/>
                  </a:cubicBezTo>
                  <a:cubicBezTo>
                    <a:pt x="14477" y="16413"/>
                    <a:pt x="14302" y="17035"/>
                    <a:pt x="14058" y="17630"/>
                  </a:cubicBezTo>
                  <a:cubicBezTo>
                    <a:pt x="13793" y="18243"/>
                    <a:pt x="13471" y="18823"/>
                    <a:pt x="13071" y="19360"/>
                  </a:cubicBezTo>
                  <a:cubicBezTo>
                    <a:pt x="12689" y="19837"/>
                    <a:pt x="12254" y="20271"/>
                    <a:pt x="11775" y="20650"/>
                  </a:cubicBezTo>
                  <a:cubicBezTo>
                    <a:pt x="11164" y="21105"/>
                    <a:pt x="10499" y="21473"/>
                    <a:pt x="9804" y="21774"/>
                  </a:cubicBezTo>
                  <a:cubicBezTo>
                    <a:pt x="8335" y="22370"/>
                    <a:pt x="6774" y="22680"/>
                    <a:pt x="5210" y="22895"/>
                  </a:cubicBezTo>
                  <a:cubicBezTo>
                    <a:pt x="5110" y="22907"/>
                    <a:pt x="5014" y="23000"/>
                    <a:pt x="4967" y="23083"/>
                  </a:cubicBezTo>
                  <a:cubicBezTo>
                    <a:pt x="4911" y="23177"/>
                    <a:pt x="4895" y="23291"/>
                    <a:pt x="4925" y="23396"/>
                  </a:cubicBezTo>
                  <a:cubicBezTo>
                    <a:pt x="4953" y="23499"/>
                    <a:pt x="5021" y="23587"/>
                    <a:pt x="5113" y="23642"/>
                  </a:cubicBezTo>
                  <a:cubicBezTo>
                    <a:pt x="5179" y="23681"/>
                    <a:pt x="5242" y="23694"/>
                    <a:pt x="5309" y="23694"/>
                  </a:cubicBezTo>
                  <a:cubicBezTo>
                    <a:pt x="5346" y="23694"/>
                    <a:pt x="5384" y="23690"/>
                    <a:pt x="5424" y="23684"/>
                  </a:cubicBezTo>
                  <a:cubicBezTo>
                    <a:pt x="7346" y="23419"/>
                    <a:pt x="9259" y="23011"/>
                    <a:pt x="10989" y="22114"/>
                  </a:cubicBezTo>
                  <a:cubicBezTo>
                    <a:pt x="11827" y="21680"/>
                    <a:pt x="12586" y="21109"/>
                    <a:pt x="13234" y="20424"/>
                  </a:cubicBezTo>
                  <a:cubicBezTo>
                    <a:pt x="13879" y="19743"/>
                    <a:pt x="14374" y="18935"/>
                    <a:pt x="14748" y="18081"/>
                  </a:cubicBezTo>
                  <a:cubicBezTo>
                    <a:pt x="15058" y="17382"/>
                    <a:pt x="15273" y="16645"/>
                    <a:pt x="15382" y="15889"/>
                  </a:cubicBezTo>
                  <a:cubicBezTo>
                    <a:pt x="15482" y="15173"/>
                    <a:pt x="15482" y="14447"/>
                    <a:pt x="15382" y="13730"/>
                  </a:cubicBezTo>
                  <a:cubicBezTo>
                    <a:pt x="15182" y="12302"/>
                    <a:pt x="14587" y="10965"/>
                    <a:pt x="13802" y="9764"/>
                  </a:cubicBezTo>
                  <a:cubicBezTo>
                    <a:pt x="12959" y="8477"/>
                    <a:pt x="11886" y="7345"/>
                    <a:pt x="10737" y="6322"/>
                  </a:cubicBezTo>
                  <a:cubicBezTo>
                    <a:pt x="9492" y="5217"/>
                    <a:pt x="8127" y="4245"/>
                    <a:pt x="6719" y="3358"/>
                  </a:cubicBezTo>
                  <a:cubicBezTo>
                    <a:pt x="5354" y="2505"/>
                    <a:pt x="3940" y="1733"/>
                    <a:pt x="2486" y="1046"/>
                  </a:cubicBezTo>
                  <a:cubicBezTo>
                    <a:pt x="1703" y="675"/>
                    <a:pt x="909" y="323"/>
                    <a:pt x="106"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1"/>
            <p:cNvSpPr/>
            <p:nvPr/>
          </p:nvSpPr>
          <p:spPr>
            <a:xfrm>
              <a:off x="5302700" y="3520975"/>
              <a:ext cx="1675" cy="650"/>
            </a:xfrm>
            <a:custGeom>
              <a:avLst/>
              <a:gdLst/>
              <a:ahLst/>
              <a:cxnLst/>
              <a:rect l="l" t="t" r="r" b="b"/>
              <a:pathLst>
                <a:path w="67" h="26" extrusionOk="0">
                  <a:moveTo>
                    <a:pt x="67" y="25"/>
                  </a:moveTo>
                  <a:cubicBezTo>
                    <a:pt x="45" y="17"/>
                    <a:pt x="21" y="10"/>
                    <a:pt x="1" y="0"/>
                  </a:cubicBezTo>
                  <a:cubicBezTo>
                    <a:pt x="21" y="10"/>
                    <a:pt x="45" y="17"/>
                    <a:pt x="67" y="25"/>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1"/>
            <p:cNvSpPr/>
            <p:nvPr/>
          </p:nvSpPr>
          <p:spPr>
            <a:xfrm>
              <a:off x="5605275" y="3730350"/>
              <a:ext cx="300" cy="450"/>
            </a:xfrm>
            <a:custGeom>
              <a:avLst/>
              <a:gdLst/>
              <a:ahLst/>
              <a:cxnLst/>
              <a:rect l="l" t="t" r="r" b="b"/>
              <a:pathLst>
                <a:path w="12" h="18" extrusionOk="0">
                  <a:moveTo>
                    <a:pt x="1" y="0"/>
                  </a:moveTo>
                  <a:lnTo>
                    <a:pt x="7" y="9"/>
                  </a:lnTo>
                  <a:lnTo>
                    <a:pt x="5" y="6"/>
                  </a:lnTo>
                  <a:cubicBezTo>
                    <a:pt x="4" y="5"/>
                    <a:pt x="2" y="2"/>
                    <a:pt x="1" y="0"/>
                  </a:cubicBezTo>
                  <a:close/>
                  <a:moveTo>
                    <a:pt x="7" y="9"/>
                  </a:moveTo>
                  <a:lnTo>
                    <a:pt x="12" y="17"/>
                  </a:lnTo>
                  <a:lnTo>
                    <a:pt x="12" y="16"/>
                  </a:lnTo>
                  <a:lnTo>
                    <a:pt x="7" y="9"/>
                  </a:ln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1"/>
            <p:cNvSpPr/>
            <p:nvPr/>
          </p:nvSpPr>
          <p:spPr>
            <a:xfrm>
              <a:off x="5204375" y="3748300"/>
              <a:ext cx="252775" cy="198000"/>
            </a:xfrm>
            <a:custGeom>
              <a:avLst/>
              <a:gdLst/>
              <a:ahLst/>
              <a:cxnLst/>
              <a:rect l="l" t="t" r="r" b="b"/>
              <a:pathLst>
                <a:path w="10111" h="7920" extrusionOk="0">
                  <a:moveTo>
                    <a:pt x="7502" y="1519"/>
                  </a:moveTo>
                  <a:cubicBezTo>
                    <a:pt x="7501" y="1519"/>
                    <a:pt x="7501" y="1520"/>
                    <a:pt x="7501" y="1520"/>
                  </a:cubicBezTo>
                  <a:lnTo>
                    <a:pt x="7501" y="1520"/>
                  </a:lnTo>
                  <a:cubicBezTo>
                    <a:pt x="7501" y="1520"/>
                    <a:pt x="7502" y="1520"/>
                    <a:pt x="7502" y="1519"/>
                  </a:cubicBezTo>
                  <a:close/>
                  <a:moveTo>
                    <a:pt x="4628" y="3202"/>
                  </a:moveTo>
                  <a:cubicBezTo>
                    <a:pt x="4626" y="3203"/>
                    <a:pt x="4624" y="3205"/>
                    <a:pt x="4621" y="3207"/>
                  </a:cubicBezTo>
                  <a:cubicBezTo>
                    <a:pt x="4624" y="3206"/>
                    <a:pt x="4626" y="3204"/>
                    <a:pt x="4628" y="3202"/>
                  </a:cubicBezTo>
                  <a:close/>
                  <a:moveTo>
                    <a:pt x="4590" y="3231"/>
                  </a:moveTo>
                  <a:cubicBezTo>
                    <a:pt x="4584" y="3235"/>
                    <a:pt x="4579" y="3240"/>
                    <a:pt x="4573" y="3244"/>
                  </a:cubicBezTo>
                  <a:lnTo>
                    <a:pt x="4573" y="3244"/>
                  </a:lnTo>
                  <a:cubicBezTo>
                    <a:pt x="4579" y="3240"/>
                    <a:pt x="4585" y="3235"/>
                    <a:pt x="4590" y="3231"/>
                  </a:cubicBezTo>
                  <a:close/>
                  <a:moveTo>
                    <a:pt x="9655" y="1"/>
                  </a:moveTo>
                  <a:cubicBezTo>
                    <a:pt x="9621" y="1"/>
                    <a:pt x="9585" y="5"/>
                    <a:pt x="9552" y="13"/>
                  </a:cubicBezTo>
                  <a:lnTo>
                    <a:pt x="9552" y="15"/>
                  </a:lnTo>
                  <a:cubicBezTo>
                    <a:pt x="7560" y="470"/>
                    <a:pt x="5686" y="1346"/>
                    <a:pt x="4072" y="2606"/>
                  </a:cubicBezTo>
                  <a:cubicBezTo>
                    <a:pt x="2440" y="3884"/>
                    <a:pt x="1119" y="5502"/>
                    <a:pt x="109" y="7306"/>
                  </a:cubicBezTo>
                  <a:cubicBezTo>
                    <a:pt x="1" y="7502"/>
                    <a:pt x="62" y="7754"/>
                    <a:pt x="256" y="7865"/>
                  </a:cubicBezTo>
                  <a:cubicBezTo>
                    <a:pt x="319" y="7902"/>
                    <a:pt x="389" y="7920"/>
                    <a:pt x="460" y="7920"/>
                  </a:cubicBezTo>
                  <a:cubicBezTo>
                    <a:pt x="601" y="7920"/>
                    <a:pt x="742" y="7848"/>
                    <a:pt x="815" y="7718"/>
                  </a:cubicBezTo>
                  <a:cubicBezTo>
                    <a:pt x="1192" y="7042"/>
                    <a:pt x="1617" y="6390"/>
                    <a:pt x="2085" y="5770"/>
                  </a:cubicBezTo>
                  <a:lnTo>
                    <a:pt x="2085" y="5770"/>
                  </a:lnTo>
                  <a:cubicBezTo>
                    <a:pt x="2082" y="5774"/>
                    <a:pt x="2079" y="5776"/>
                    <a:pt x="2077" y="5779"/>
                  </a:cubicBezTo>
                  <a:lnTo>
                    <a:pt x="2077" y="5779"/>
                  </a:lnTo>
                  <a:cubicBezTo>
                    <a:pt x="2084" y="5769"/>
                    <a:pt x="2094" y="5758"/>
                    <a:pt x="2101" y="5748"/>
                  </a:cubicBezTo>
                  <a:lnTo>
                    <a:pt x="2101" y="5748"/>
                  </a:lnTo>
                  <a:cubicBezTo>
                    <a:pt x="2096" y="5756"/>
                    <a:pt x="2090" y="5762"/>
                    <a:pt x="2085" y="5770"/>
                  </a:cubicBezTo>
                  <a:cubicBezTo>
                    <a:pt x="2097" y="5753"/>
                    <a:pt x="2112" y="5736"/>
                    <a:pt x="2124" y="5719"/>
                  </a:cubicBezTo>
                  <a:lnTo>
                    <a:pt x="2124" y="5719"/>
                  </a:lnTo>
                  <a:cubicBezTo>
                    <a:pt x="2124" y="5719"/>
                    <a:pt x="2124" y="5719"/>
                    <a:pt x="2124" y="5719"/>
                  </a:cubicBezTo>
                  <a:lnTo>
                    <a:pt x="2124" y="5719"/>
                  </a:lnTo>
                  <a:cubicBezTo>
                    <a:pt x="2128" y="5713"/>
                    <a:pt x="2132" y="5707"/>
                    <a:pt x="2137" y="5701"/>
                  </a:cubicBezTo>
                  <a:lnTo>
                    <a:pt x="2137" y="5701"/>
                  </a:lnTo>
                  <a:cubicBezTo>
                    <a:pt x="2133" y="5706"/>
                    <a:pt x="2129" y="5712"/>
                    <a:pt x="2124" y="5719"/>
                  </a:cubicBezTo>
                  <a:cubicBezTo>
                    <a:pt x="2841" y="4802"/>
                    <a:pt x="3664" y="3971"/>
                    <a:pt x="4573" y="3244"/>
                  </a:cubicBezTo>
                  <a:lnTo>
                    <a:pt x="4573" y="3244"/>
                  </a:lnTo>
                  <a:cubicBezTo>
                    <a:pt x="4571" y="3246"/>
                    <a:pt x="4569" y="3247"/>
                    <a:pt x="4566" y="3248"/>
                  </a:cubicBezTo>
                  <a:cubicBezTo>
                    <a:pt x="4581" y="3237"/>
                    <a:pt x="4594" y="3227"/>
                    <a:pt x="4608" y="3217"/>
                  </a:cubicBezTo>
                  <a:lnTo>
                    <a:pt x="4608" y="3217"/>
                  </a:lnTo>
                  <a:cubicBezTo>
                    <a:pt x="4602" y="3221"/>
                    <a:pt x="4596" y="3226"/>
                    <a:pt x="4590" y="3231"/>
                  </a:cubicBezTo>
                  <a:cubicBezTo>
                    <a:pt x="4598" y="3225"/>
                    <a:pt x="4607" y="3219"/>
                    <a:pt x="4615" y="3212"/>
                  </a:cubicBezTo>
                  <a:lnTo>
                    <a:pt x="4615" y="3212"/>
                  </a:lnTo>
                  <a:cubicBezTo>
                    <a:pt x="4617" y="3211"/>
                    <a:pt x="4619" y="3209"/>
                    <a:pt x="4621" y="3207"/>
                  </a:cubicBezTo>
                  <a:lnTo>
                    <a:pt x="4621" y="3207"/>
                  </a:lnTo>
                  <a:cubicBezTo>
                    <a:pt x="4620" y="3208"/>
                    <a:pt x="4618" y="3210"/>
                    <a:pt x="4616" y="3211"/>
                  </a:cubicBezTo>
                  <a:lnTo>
                    <a:pt x="4616" y="3211"/>
                  </a:lnTo>
                  <a:cubicBezTo>
                    <a:pt x="4623" y="3206"/>
                    <a:pt x="4629" y="3200"/>
                    <a:pt x="4635" y="3195"/>
                  </a:cubicBezTo>
                  <a:lnTo>
                    <a:pt x="4635" y="3195"/>
                  </a:lnTo>
                  <a:cubicBezTo>
                    <a:pt x="4633" y="3197"/>
                    <a:pt x="4631" y="3199"/>
                    <a:pt x="4628" y="3202"/>
                  </a:cubicBezTo>
                  <a:lnTo>
                    <a:pt x="4628" y="3202"/>
                  </a:lnTo>
                  <a:cubicBezTo>
                    <a:pt x="4636" y="3196"/>
                    <a:pt x="4644" y="3190"/>
                    <a:pt x="4649" y="3185"/>
                  </a:cubicBezTo>
                  <a:lnTo>
                    <a:pt x="4649" y="3185"/>
                  </a:lnTo>
                  <a:cubicBezTo>
                    <a:pt x="4649" y="3186"/>
                    <a:pt x="4649" y="3186"/>
                    <a:pt x="4648" y="3186"/>
                  </a:cubicBezTo>
                  <a:lnTo>
                    <a:pt x="4648" y="3186"/>
                  </a:lnTo>
                  <a:cubicBezTo>
                    <a:pt x="5518" y="2527"/>
                    <a:pt x="6464" y="1973"/>
                    <a:pt x="7465" y="1536"/>
                  </a:cubicBezTo>
                  <a:lnTo>
                    <a:pt x="7465" y="1536"/>
                  </a:lnTo>
                  <a:cubicBezTo>
                    <a:pt x="7454" y="1540"/>
                    <a:pt x="7442" y="1545"/>
                    <a:pt x="7432" y="1549"/>
                  </a:cubicBezTo>
                  <a:cubicBezTo>
                    <a:pt x="7447" y="1542"/>
                    <a:pt x="7463" y="1536"/>
                    <a:pt x="7478" y="1530"/>
                  </a:cubicBezTo>
                  <a:lnTo>
                    <a:pt x="7478" y="1530"/>
                  </a:lnTo>
                  <a:cubicBezTo>
                    <a:pt x="7474" y="1532"/>
                    <a:pt x="7469" y="1534"/>
                    <a:pt x="7465" y="1536"/>
                  </a:cubicBezTo>
                  <a:lnTo>
                    <a:pt x="7465" y="1536"/>
                  </a:lnTo>
                  <a:cubicBezTo>
                    <a:pt x="7476" y="1531"/>
                    <a:pt x="7488" y="1527"/>
                    <a:pt x="7499" y="1521"/>
                  </a:cubicBezTo>
                  <a:lnTo>
                    <a:pt x="7499" y="1521"/>
                  </a:lnTo>
                  <a:cubicBezTo>
                    <a:pt x="7499" y="1521"/>
                    <a:pt x="7499" y="1521"/>
                    <a:pt x="7498" y="1521"/>
                  </a:cubicBezTo>
                  <a:lnTo>
                    <a:pt x="7498" y="1521"/>
                  </a:lnTo>
                  <a:cubicBezTo>
                    <a:pt x="7492" y="1524"/>
                    <a:pt x="7485" y="1527"/>
                    <a:pt x="7478" y="1530"/>
                  </a:cubicBezTo>
                  <a:lnTo>
                    <a:pt x="7478" y="1530"/>
                  </a:lnTo>
                  <a:cubicBezTo>
                    <a:pt x="7485" y="1527"/>
                    <a:pt x="7492" y="1524"/>
                    <a:pt x="7498" y="1521"/>
                  </a:cubicBezTo>
                  <a:lnTo>
                    <a:pt x="7498" y="1521"/>
                  </a:lnTo>
                  <a:cubicBezTo>
                    <a:pt x="7499" y="1521"/>
                    <a:pt x="7499" y="1521"/>
                    <a:pt x="7499" y="1521"/>
                  </a:cubicBezTo>
                  <a:lnTo>
                    <a:pt x="7499" y="1521"/>
                  </a:lnTo>
                  <a:cubicBezTo>
                    <a:pt x="7499" y="1521"/>
                    <a:pt x="7499" y="1521"/>
                    <a:pt x="7499" y="1521"/>
                  </a:cubicBezTo>
                  <a:cubicBezTo>
                    <a:pt x="7500" y="1521"/>
                    <a:pt x="7500" y="1521"/>
                    <a:pt x="7501" y="1520"/>
                  </a:cubicBezTo>
                  <a:lnTo>
                    <a:pt x="7501" y="1520"/>
                  </a:lnTo>
                  <a:cubicBezTo>
                    <a:pt x="7500" y="1520"/>
                    <a:pt x="7500" y="1521"/>
                    <a:pt x="7499" y="1521"/>
                  </a:cubicBezTo>
                  <a:lnTo>
                    <a:pt x="7499" y="1521"/>
                  </a:lnTo>
                  <a:cubicBezTo>
                    <a:pt x="7500" y="1520"/>
                    <a:pt x="7501" y="1519"/>
                    <a:pt x="7503" y="1518"/>
                  </a:cubicBezTo>
                  <a:lnTo>
                    <a:pt x="7503" y="1518"/>
                  </a:lnTo>
                  <a:cubicBezTo>
                    <a:pt x="7503" y="1519"/>
                    <a:pt x="7502" y="1519"/>
                    <a:pt x="7502" y="1519"/>
                  </a:cubicBezTo>
                  <a:cubicBezTo>
                    <a:pt x="7512" y="1516"/>
                    <a:pt x="7521" y="1512"/>
                    <a:pt x="7530" y="1508"/>
                  </a:cubicBezTo>
                  <a:lnTo>
                    <a:pt x="7530" y="1508"/>
                  </a:lnTo>
                  <a:cubicBezTo>
                    <a:pt x="7521" y="1512"/>
                    <a:pt x="7513" y="1515"/>
                    <a:pt x="7505" y="1518"/>
                  </a:cubicBezTo>
                  <a:cubicBezTo>
                    <a:pt x="8240" y="1217"/>
                    <a:pt x="8996" y="976"/>
                    <a:pt x="9769" y="799"/>
                  </a:cubicBezTo>
                  <a:cubicBezTo>
                    <a:pt x="9985" y="751"/>
                    <a:pt x="10111" y="506"/>
                    <a:pt x="10053" y="297"/>
                  </a:cubicBezTo>
                  <a:cubicBezTo>
                    <a:pt x="10001" y="112"/>
                    <a:pt x="9837" y="1"/>
                    <a:pt x="965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41"/>
            <p:cNvSpPr/>
            <p:nvPr/>
          </p:nvSpPr>
          <p:spPr>
            <a:xfrm>
              <a:off x="5101000" y="3780525"/>
              <a:ext cx="165725" cy="93525"/>
            </a:xfrm>
            <a:custGeom>
              <a:avLst/>
              <a:gdLst/>
              <a:ahLst/>
              <a:cxnLst/>
              <a:rect l="l" t="t" r="r" b="b"/>
              <a:pathLst>
                <a:path w="6629" h="3741" extrusionOk="0">
                  <a:moveTo>
                    <a:pt x="5834" y="3542"/>
                  </a:moveTo>
                  <a:cubicBezTo>
                    <a:pt x="5839" y="3547"/>
                    <a:pt x="5849" y="3553"/>
                    <a:pt x="5855" y="3561"/>
                  </a:cubicBezTo>
                  <a:cubicBezTo>
                    <a:pt x="5848" y="3555"/>
                    <a:pt x="5840" y="3549"/>
                    <a:pt x="5834" y="3542"/>
                  </a:cubicBezTo>
                  <a:close/>
                  <a:moveTo>
                    <a:pt x="828" y="0"/>
                  </a:moveTo>
                  <a:cubicBezTo>
                    <a:pt x="549" y="191"/>
                    <a:pt x="275" y="379"/>
                    <a:pt x="1" y="570"/>
                  </a:cubicBezTo>
                  <a:cubicBezTo>
                    <a:pt x="100" y="605"/>
                    <a:pt x="198" y="641"/>
                    <a:pt x="297" y="675"/>
                  </a:cubicBezTo>
                  <a:cubicBezTo>
                    <a:pt x="334" y="622"/>
                    <a:pt x="396" y="590"/>
                    <a:pt x="460" y="590"/>
                  </a:cubicBezTo>
                  <a:cubicBezTo>
                    <a:pt x="486" y="590"/>
                    <a:pt x="513" y="597"/>
                    <a:pt x="536" y="606"/>
                  </a:cubicBezTo>
                  <a:cubicBezTo>
                    <a:pt x="917" y="752"/>
                    <a:pt x="1285" y="927"/>
                    <a:pt x="1639" y="1129"/>
                  </a:cubicBezTo>
                  <a:cubicBezTo>
                    <a:pt x="1800" y="1221"/>
                    <a:pt x="1963" y="1315"/>
                    <a:pt x="2121" y="1409"/>
                  </a:cubicBezTo>
                  <a:cubicBezTo>
                    <a:pt x="3425" y="1995"/>
                    <a:pt x="4686" y="2684"/>
                    <a:pt x="5832" y="3540"/>
                  </a:cubicBezTo>
                  <a:cubicBezTo>
                    <a:pt x="5839" y="3551"/>
                    <a:pt x="5849" y="3559"/>
                    <a:pt x="5860" y="3567"/>
                  </a:cubicBezTo>
                  <a:lnTo>
                    <a:pt x="5863" y="3568"/>
                  </a:lnTo>
                  <a:cubicBezTo>
                    <a:pt x="5866" y="3568"/>
                    <a:pt x="5866" y="3572"/>
                    <a:pt x="5869" y="3572"/>
                  </a:cubicBezTo>
                  <a:lnTo>
                    <a:pt x="5874" y="3576"/>
                  </a:lnTo>
                  <a:cubicBezTo>
                    <a:pt x="5875" y="3576"/>
                    <a:pt x="5879" y="3579"/>
                    <a:pt x="5879" y="3579"/>
                  </a:cubicBezTo>
                  <a:cubicBezTo>
                    <a:pt x="5894" y="3592"/>
                    <a:pt x="5915" y="3608"/>
                    <a:pt x="5933" y="3623"/>
                  </a:cubicBezTo>
                  <a:cubicBezTo>
                    <a:pt x="6023" y="3691"/>
                    <a:pt x="6102" y="3741"/>
                    <a:pt x="6221" y="3741"/>
                  </a:cubicBezTo>
                  <a:cubicBezTo>
                    <a:pt x="6329" y="3741"/>
                    <a:pt x="6433" y="3698"/>
                    <a:pt x="6511" y="3623"/>
                  </a:cubicBezTo>
                  <a:cubicBezTo>
                    <a:pt x="6586" y="3545"/>
                    <a:pt x="6629" y="3442"/>
                    <a:pt x="6629" y="3334"/>
                  </a:cubicBezTo>
                  <a:cubicBezTo>
                    <a:pt x="6629" y="3236"/>
                    <a:pt x="6589" y="3107"/>
                    <a:pt x="6511" y="3044"/>
                  </a:cubicBezTo>
                  <a:cubicBezTo>
                    <a:pt x="6016" y="2660"/>
                    <a:pt x="5501" y="2303"/>
                    <a:pt x="4969" y="1976"/>
                  </a:cubicBezTo>
                  <a:cubicBezTo>
                    <a:pt x="4372" y="1605"/>
                    <a:pt x="3746" y="1276"/>
                    <a:pt x="3114" y="969"/>
                  </a:cubicBezTo>
                  <a:cubicBezTo>
                    <a:pt x="2367" y="609"/>
                    <a:pt x="1604" y="285"/>
                    <a:pt x="828"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1"/>
            <p:cNvSpPr/>
            <p:nvPr/>
          </p:nvSpPr>
          <p:spPr>
            <a:xfrm>
              <a:off x="5247600" y="3869725"/>
              <a:ext cx="150" cy="100"/>
            </a:xfrm>
            <a:custGeom>
              <a:avLst/>
              <a:gdLst/>
              <a:ahLst/>
              <a:cxnLst/>
              <a:rect l="l" t="t" r="r" b="b"/>
              <a:pathLst>
                <a:path w="6" h="4" extrusionOk="0">
                  <a:moveTo>
                    <a:pt x="0" y="0"/>
                  </a:moveTo>
                  <a:cubicBezTo>
                    <a:pt x="0" y="2"/>
                    <a:pt x="4" y="4"/>
                    <a:pt x="5" y="4"/>
                  </a:cubicBezTo>
                  <a:lnTo>
                    <a:pt x="0" y="0"/>
                  </a:ln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41"/>
            <p:cNvSpPr/>
            <p:nvPr/>
          </p:nvSpPr>
          <p:spPr>
            <a:xfrm>
              <a:off x="5247800" y="3869875"/>
              <a:ext cx="125" cy="150"/>
            </a:xfrm>
            <a:custGeom>
              <a:avLst/>
              <a:gdLst/>
              <a:ahLst/>
              <a:cxnLst/>
              <a:rect l="l" t="t" r="r" b="b"/>
              <a:pathLst>
                <a:path w="5" h="6" extrusionOk="0">
                  <a:moveTo>
                    <a:pt x="0" y="1"/>
                  </a:moveTo>
                  <a:cubicBezTo>
                    <a:pt x="2" y="2"/>
                    <a:pt x="3" y="4"/>
                    <a:pt x="5" y="5"/>
                  </a:cubicBezTo>
                  <a:cubicBezTo>
                    <a:pt x="3" y="4"/>
                    <a:pt x="2" y="2"/>
                    <a:pt x="2" y="1"/>
                  </a:cubicBezTo>
                  <a:close/>
                </a:path>
              </a:pathLst>
            </a:custGeom>
            <a:solidFill>
              <a:srgbClr val="EB6A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41"/>
            <p:cNvSpPr/>
            <p:nvPr/>
          </p:nvSpPr>
          <p:spPr>
            <a:xfrm>
              <a:off x="5122550" y="3793425"/>
              <a:ext cx="19425" cy="15175"/>
            </a:xfrm>
            <a:custGeom>
              <a:avLst/>
              <a:gdLst/>
              <a:ahLst/>
              <a:cxnLst/>
              <a:rect l="l" t="t" r="r" b="b"/>
              <a:pathLst>
                <a:path w="777" h="607" extrusionOk="0">
                  <a:moveTo>
                    <a:pt x="371" y="1"/>
                  </a:moveTo>
                  <a:cubicBezTo>
                    <a:pt x="285" y="2"/>
                    <a:pt x="201" y="29"/>
                    <a:pt x="129" y="78"/>
                  </a:cubicBezTo>
                  <a:cubicBezTo>
                    <a:pt x="75" y="117"/>
                    <a:pt x="31" y="167"/>
                    <a:pt x="0" y="225"/>
                  </a:cubicBezTo>
                  <a:cubicBezTo>
                    <a:pt x="260" y="339"/>
                    <a:pt x="514" y="466"/>
                    <a:pt x="759" y="607"/>
                  </a:cubicBezTo>
                  <a:cubicBezTo>
                    <a:pt x="761" y="565"/>
                    <a:pt x="764" y="524"/>
                    <a:pt x="767" y="483"/>
                  </a:cubicBezTo>
                  <a:cubicBezTo>
                    <a:pt x="777" y="372"/>
                    <a:pt x="770" y="273"/>
                    <a:pt x="700" y="175"/>
                  </a:cubicBezTo>
                  <a:cubicBezTo>
                    <a:pt x="637" y="87"/>
                    <a:pt x="545" y="29"/>
                    <a:pt x="442" y="9"/>
                  </a:cubicBezTo>
                  <a:cubicBezTo>
                    <a:pt x="418" y="4"/>
                    <a:pt x="395" y="2"/>
                    <a:pt x="371"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41"/>
            <p:cNvSpPr/>
            <p:nvPr/>
          </p:nvSpPr>
          <p:spPr>
            <a:xfrm>
              <a:off x="5207325" y="3924650"/>
              <a:ext cx="223825" cy="159775"/>
            </a:xfrm>
            <a:custGeom>
              <a:avLst/>
              <a:gdLst/>
              <a:ahLst/>
              <a:cxnLst/>
              <a:rect l="l" t="t" r="r" b="b"/>
              <a:pathLst>
                <a:path w="8953" h="6391" extrusionOk="0">
                  <a:moveTo>
                    <a:pt x="7358" y="3271"/>
                  </a:moveTo>
                  <a:cubicBezTo>
                    <a:pt x="7365" y="3285"/>
                    <a:pt x="7375" y="3297"/>
                    <a:pt x="7383" y="3310"/>
                  </a:cubicBezTo>
                  <a:cubicBezTo>
                    <a:pt x="7373" y="3297"/>
                    <a:pt x="7364" y="3285"/>
                    <a:pt x="7358" y="3271"/>
                  </a:cubicBezTo>
                  <a:close/>
                  <a:moveTo>
                    <a:pt x="8135" y="5490"/>
                  </a:moveTo>
                  <a:lnTo>
                    <a:pt x="8135" y="5490"/>
                  </a:lnTo>
                  <a:cubicBezTo>
                    <a:pt x="8136" y="5509"/>
                    <a:pt x="8138" y="5528"/>
                    <a:pt x="8139" y="5547"/>
                  </a:cubicBezTo>
                  <a:lnTo>
                    <a:pt x="8135" y="5490"/>
                  </a:lnTo>
                  <a:close/>
                  <a:moveTo>
                    <a:pt x="2228" y="0"/>
                  </a:moveTo>
                  <a:cubicBezTo>
                    <a:pt x="1590" y="0"/>
                    <a:pt x="955" y="88"/>
                    <a:pt x="342" y="260"/>
                  </a:cubicBezTo>
                  <a:lnTo>
                    <a:pt x="343" y="260"/>
                  </a:lnTo>
                  <a:cubicBezTo>
                    <a:pt x="231" y="288"/>
                    <a:pt x="141" y="340"/>
                    <a:pt x="77" y="438"/>
                  </a:cubicBezTo>
                  <a:cubicBezTo>
                    <a:pt x="21" y="529"/>
                    <a:pt x="0" y="637"/>
                    <a:pt x="24" y="742"/>
                  </a:cubicBezTo>
                  <a:cubicBezTo>
                    <a:pt x="59" y="918"/>
                    <a:pt x="231" y="1074"/>
                    <a:pt x="414" y="1074"/>
                  </a:cubicBezTo>
                  <a:cubicBezTo>
                    <a:pt x="443" y="1074"/>
                    <a:pt x="472" y="1070"/>
                    <a:pt x="501" y="1062"/>
                  </a:cubicBezTo>
                  <a:cubicBezTo>
                    <a:pt x="923" y="941"/>
                    <a:pt x="1355" y="864"/>
                    <a:pt x="1790" y="831"/>
                  </a:cubicBezTo>
                  <a:cubicBezTo>
                    <a:pt x="1929" y="823"/>
                    <a:pt x="2067" y="819"/>
                    <a:pt x="2206" y="819"/>
                  </a:cubicBezTo>
                  <a:cubicBezTo>
                    <a:pt x="3215" y="819"/>
                    <a:pt x="4213" y="1039"/>
                    <a:pt x="5130" y="1466"/>
                  </a:cubicBezTo>
                  <a:cubicBezTo>
                    <a:pt x="5637" y="1707"/>
                    <a:pt x="6113" y="2013"/>
                    <a:pt x="6543" y="2377"/>
                  </a:cubicBezTo>
                  <a:cubicBezTo>
                    <a:pt x="6867" y="2666"/>
                    <a:pt x="7159" y="2994"/>
                    <a:pt x="7409" y="3351"/>
                  </a:cubicBezTo>
                  <a:cubicBezTo>
                    <a:pt x="7616" y="3673"/>
                    <a:pt x="7787" y="4018"/>
                    <a:pt x="7916" y="4379"/>
                  </a:cubicBezTo>
                  <a:cubicBezTo>
                    <a:pt x="7907" y="4343"/>
                    <a:pt x="7895" y="4312"/>
                    <a:pt x="7885" y="4277"/>
                  </a:cubicBezTo>
                  <a:lnTo>
                    <a:pt x="7885" y="4277"/>
                  </a:lnTo>
                  <a:cubicBezTo>
                    <a:pt x="8013" y="4658"/>
                    <a:pt x="8096" y="5053"/>
                    <a:pt x="8131" y="5453"/>
                  </a:cubicBezTo>
                  <a:lnTo>
                    <a:pt x="8131" y="5453"/>
                  </a:lnTo>
                  <a:cubicBezTo>
                    <a:pt x="8138" y="5625"/>
                    <a:pt x="8126" y="5790"/>
                    <a:pt x="8117" y="5959"/>
                  </a:cubicBezTo>
                  <a:cubicBezTo>
                    <a:pt x="8101" y="6184"/>
                    <a:pt x="8280" y="6379"/>
                    <a:pt x="8500" y="6390"/>
                  </a:cubicBezTo>
                  <a:cubicBezTo>
                    <a:pt x="8508" y="6390"/>
                    <a:pt x="8516" y="6390"/>
                    <a:pt x="8524" y="6390"/>
                  </a:cubicBezTo>
                  <a:cubicBezTo>
                    <a:pt x="8739" y="6390"/>
                    <a:pt x="8919" y="6222"/>
                    <a:pt x="8931" y="6004"/>
                  </a:cubicBezTo>
                  <a:cubicBezTo>
                    <a:pt x="8940" y="5867"/>
                    <a:pt x="8950" y="5732"/>
                    <a:pt x="8953" y="5593"/>
                  </a:cubicBezTo>
                  <a:cubicBezTo>
                    <a:pt x="8953" y="5456"/>
                    <a:pt x="8934" y="5315"/>
                    <a:pt x="8922" y="5181"/>
                  </a:cubicBezTo>
                  <a:cubicBezTo>
                    <a:pt x="8893" y="4915"/>
                    <a:pt x="8843" y="4652"/>
                    <a:pt x="8771" y="4395"/>
                  </a:cubicBezTo>
                  <a:cubicBezTo>
                    <a:pt x="8646" y="3925"/>
                    <a:pt x="8446" y="3482"/>
                    <a:pt x="8194" y="3067"/>
                  </a:cubicBezTo>
                  <a:cubicBezTo>
                    <a:pt x="7683" y="2239"/>
                    <a:pt x="6950" y="1572"/>
                    <a:pt x="6121" y="1073"/>
                  </a:cubicBezTo>
                  <a:cubicBezTo>
                    <a:pt x="5269" y="554"/>
                    <a:pt x="4314" y="244"/>
                    <a:pt x="3334" y="88"/>
                  </a:cubicBezTo>
                  <a:cubicBezTo>
                    <a:pt x="2967" y="30"/>
                    <a:pt x="2598" y="0"/>
                    <a:pt x="2228"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41"/>
            <p:cNvSpPr/>
            <p:nvPr/>
          </p:nvSpPr>
          <p:spPr>
            <a:xfrm>
              <a:off x="4154325" y="4108750"/>
              <a:ext cx="181725" cy="205000"/>
            </a:xfrm>
            <a:custGeom>
              <a:avLst/>
              <a:gdLst/>
              <a:ahLst/>
              <a:cxnLst/>
              <a:rect l="l" t="t" r="r" b="b"/>
              <a:pathLst>
                <a:path w="7269" h="8200" extrusionOk="0">
                  <a:moveTo>
                    <a:pt x="1197" y="2143"/>
                  </a:moveTo>
                  <a:cubicBezTo>
                    <a:pt x="1206" y="2162"/>
                    <a:pt x="1214" y="2182"/>
                    <a:pt x="1223" y="2201"/>
                  </a:cubicBezTo>
                  <a:cubicBezTo>
                    <a:pt x="1214" y="2182"/>
                    <a:pt x="1204" y="2162"/>
                    <a:pt x="1197" y="2143"/>
                  </a:cubicBezTo>
                  <a:close/>
                  <a:moveTo>
                    <a:pt x="3111" y="5962"/>
                  </a:moveTo>
                  <a:cubicBezTo>
                    <a:pt x="3112" y="5964"/>
                    <a:pt x="3113" y="5966"/>
                    <a:pt x="3114" y="5968"/>
                  </a:cubicBezTo>
                  <a:lnTo>
                    <a:pt x="3114" y="5968"/>
                  </a:lnTo>
                  <a:cubicBezTo>
                    <a:pt x="3115" y="5971"/>
                    <a:pt x="3116" y="5973"/>
                    <a:pt x="3118" y="5976"/>
                  </a:cubicBezTo>
                  <a:cubicBezTo>
                    <a:pt x="3116" y="5971"/>
                    <a:pt x="3113" y="5966"/>
                    <a:pt x="3111" y="5962"/>
                  </a:cubicBezTo>
                  <a:close/>
                  <a:moveTo>
                    <a:pt x="3125" y="5996"/>
                  </a:moveTo>
                  <a:cubicBezTo>
                    <a:pt x="3130" y="6007"/>
                    <a:pt x="3135" y="6018"/>
                    <a:pt x="3140" y="6029"/>
                  </a:cubicBezTo>
                  <a:cubicBezTo>
                    <a:pt x="3133" y="6018"/>
                    <a:pt x="3130" y="6007"/>
                    <a:pt x="3125" y="5996"/>
                  </a:cubicBezTo>
                  <a:close/>
                  <a:moveTo>
                    <a:pt x="445" y="1"/>
                  </a:moveTo>
                  <a:cubicBezTo>
                    <a:pt x="339" y="1"/>
                    <a:pt x="237" y="43"/>
                    <a:pt x="163" y="118"/>
                  </a:cubicBezTo>
                  <a:lnTo>
                    <a:pt x="162" y="118"/>
                  </a:lnTo>
                  <a:cubicBezTo>
                    <a:pt x="11" y="269"/>
                    <a:pt x="0" y="547"/>
                    <a:pt x="162" y="696"/>
                  </a:cubicBezTo>
                  <a:cubicBezTo>
                    <a:pt x="343" y="859"/>
                    <a:pt x="511" y="1034"/>
                    <a:pt x="663" y="1224"/>
                  </a:cubicBezTo>
                  <a:cubicBezTo>
                    <a:pt x="871" y="1509"/>
                    <a:pt x="1049" y="1816"/>
                    <a:pt x="1195" y="2140"/>
                  </a:cubicBezTo>
                  <a:cubicBezTo>
                    <a:pt x="1734" y="3463"/>
                    <a:pt x="1802" y="4927"/>
                    <a:pt x="2350" y="6246"/>
                  </a:cubicBezTo>
                  <a:cubicBezTo>
                    <a:pt x="2573" y="6780"/>
                    <a:pt x="2898" y="7272"/>
                    <a:pt x="3348" y="7638"/>
                  </a:cubicBezTo>
                  <a:cubicBezTo>
                    <a:pt x="3548" y="7804"/>
                    <a:pt x="3772" y="7939"/>
                    <a:pt x="4013" y="8038"/>
                  </a:cubicBezTo>
                  <a:cubicBezTo>
                    <a:pt x="4237" y="8130"/>
                    <a:pt x="4464" y="8175"/>
                    <a:pt x="4704" y="8194"/>
                  </a:cubicBezTo>
                  <a:cubicBezTo>
                    <a:pt x="4743" y="8198"/>
                    <a:pt x="4783" y="8199"/>
                    <a:pt x="4823" y="8199"/>
                  </a:cubicBezTo>
                  <a:cubicBezTo>
                    <a:pt x="5015" y="8199"/>
                    <a:pt x="5210" y="8161"/>
                    <a:pt x="5389" y="8105"/>
                  </a:cubicBezTo>
                  <a:cubicBezTo>
                    <a:pt x="5629" y="8031"/>
                    <a:pt x="5850" y="7900"/>
                    <a:pt x="6044" y="7745"/>
                  </a:cubicBezTo>
                  <a:cubicBezTo>
                    <a:pt x="6517" y="7364"/>
                    <a:pt x="6800" y="6824"/>
                    <a:pt x="6999" y="6259"/>
                  </a:cubicBezTo>
                  <a:cubicBezTo>
                    <a:pt x="7268" y="5501"/>
                    <a:pt x="7254" y="4684"/>
                    <a:pt x="7115" y="3903"/>
                  </a:cubicBezTo>
                  <a:cubicBezTo>
                    <a:pt x="6974" y="3110"/>
                    <a:pt x="6629" y="2348"/>
                    <a:pt x="6215" y="1667"/>
                  </a:cubicBezTo>
                  <a:cubicBezTo>
                    <a:pt x="6136" y="1537"/>
                    <a:pt x="5999" y="1465"/>
                    <a:pt x="5858" y="1465"/>
                  </a:cubicBezTo>
                  <a:cubicBezTo>
                    <a:pt x="5788" y="1465"/>
                    <a:pt x="5717" y="1483"/>
                    <a:pt x="5652" y="1520"/>
                  </a:cubicBezTo>
                  <a:cubicBezTo>
                    <a:pt x="5463" y="1632"/>
                    <a:pt x="5391" y="1888"/>
                    <a:pt x="5508" y="2079"/>
                  </a:cubicBezTo>
                  <a:cubicBezTo>
                    <a:pt x="5682" y="2364"/>
                    <a:pt x="5837" y="2659"/>
                    <a:pt x="5975" y="2965"/>
                  </a:cubicBezTo>
                  <a:cubicBezTo>
                    <a:pt x="5975" y="2965"/>
                    <a:pt x="5975" y="2965"/>
                    <a:pt x="5975" y="2965"/>
                  </a:cubicBezTo>
                  <a:lnTo>
                    <a:pt x="5975" y="2965"/>
                  </a:lnTo>
                  <a:cubicBezTo>
                    <a:pt x="5975" y="2965"/>
                    <a:pt x="5975" y="2965"/>
                    <a:pt x="5975" y="2965"/>
                  </a:cubicBezTo>
                  <a:lnTo>
                    <a:pt x="5975" y="2965"/>
                  </a:lnTo>
                  <a:cubicBezTo>
                    <a:pt x="5981" y="2981"/>
                    <a:pt x="5987" y="2997"/>
                    <a:pt x="5994" y="3012"/>
                  </a:cubicBezTo>
                  <a:lnTo>
                    <a:pt x="5994" y="3012"/>
                  </a:lnTo>
                  <a:cubicBezTo>
                    <a:pt x="5988" y="2996"/>
                    <a:pt x="5981" y="2981"/>
                    <a:pt x="5975" y="2965"/>
                  </a:cubicBezTo>
                  <a:lnTo>
                    <a:pt x="5975" y="2965"/>
                  </a:lnTo>
                  <a:cubicBezTo>
                    <a:pt x="5986" y="2990"/>
                    <a:pt x="5995" y="3013"/>
                    <a:pt x="6006" y="3037"/>
                  </a:cubicBezTo>
                  <a:cubicBezTo>
                    <a:pt x="6002" y="3029"/>
                    <a:pt x="5998" y="3020"/>
                    <a:pt x="5994" y="3012"/>
                  </a:cubicBezTo>
                  <a:lnTo>
                    <a:pt x="5994" y="3012"/>
                  </a:lnTo>
                  <a:cubicBezTo>
                    <a:pt x="6170" y="3452"/>
                    <a:pt x="6295" y="3912"/>
                    <a:pt x="6370" y="4380"/>
                  </a:cubicBezTo>
                  <a:cubicBezTo>
                    <a:pt x="6407" y="4731"/>
                    <a:pt x="6404" y="5085"/>
                    <a:pt x="6363" y="5435"/>
                  </a:cubicBezTo>
                  <a:cubicBezTo>
                    <a:pt x="6313" y="5714"/>
                    <a:pt x="6236" y="5987"/>
                    <a:pt x="6136" y="6250"/>
                  </a:cubicBezTo>
                  <a:cubicBezTo>
                    <a:pt x="6042" y="6459"/>
                    <a:pt x="5930" y="6658"/>
                    <a:pt x="5797" y="6843"/>
                  </a:cubicBezTo>
                  <a:cubicBezTo>
                    <a:pt x="5707" y="6948"/>
                    <a:pt x="5610" y="7045"/>
                    <a:pt x="5505" y="7133"/>
                  </a:cubicBezTo>
                  <a:cubicBezTo>
                    <a:pt x="5422" y="7191"/>
                    <a:pt x="5335" y="7244"/>
                    <a:pt x="5244" y="7289"/>
                  </a:cubicBezTo>
                  <a:cubicBezTo>
                    <a:pt x="5151" y="7324"/>
                    <a:pt x="5054" y="7352"/>
                    <a:pt x="4957" y="7372"/>
                  </a:cubicBezTo>
                  <a:cubicBezTo>
                    <a:pt x="4907" y="7376"/>
                    <a:pt x="4857" y="7378"/>
                    <a:pt x="4807" y="7378"/>
                  </a:cubicBezTo>
                  <a:cubicBezTo>
                    <a:pt x="4743" y="7378"/>
                    <a:pt x="4680" y="7375"/>
                    <a:pt x="4616" y="7369"/>
                  </a:cubicBezTo>
                  <a:cubicBezTo>
                    <a:pt x="4503" y="7346"/>
                    <a:pt x="4392" y="7313"/>
                    <a:pt x="4284" y="7270"/>
                  </a:cubicBezTo>
                  <a:cubicBezTo>
                    <a:pt x="4151" y="7205"/>
                    <a:pt x="4024" y="7129"/>
                    <a:pt x="3905" y="7042"/>
                  </a:cubicBezTo>
                  <a:cubicBezTo>
                    <a:pt x="3760" y="6921"/>
                    <a:pt x="3625" y="6787"/>
                    <a:pt x="3504" y="6639"/>
                  </a:cubicBezTo>
                  <a:cubicBezTo>
                    <a:pt x="3354" y="6433"/>
                    <a:pt x="3226" y="6214"/>
                    <a:pt x="3119" y="5982"/>
                  </a:cubicBezTo>
                  <a:cubicBezTo>
                    <a:pt x="3117" y="5977"/>
                    <a:pt x="3116" y="5973"/>
                    <a:pt x="3114" y="5968"/>
                  </a:cubicBezTo>
                  <a:lnTo>
                    <a:pt x="3114" y="5968"/>
                  </a:lnTo>
                  <a:cubicBezTo>
                    <a:pt x="3108" y="5957"/>
                    <a:pt x="3102" y="5945"/>
                    <a:pt x="3097" y="5933"/>
                  </a:cubicBezTo>
                  <a:lnTo>
                    <a:pt x="3097" y="5933"/>
                  </a:lnTo>
                  <a:cubicBezTo>
                    <a:pt x="3102" y="5943"/>
                    <a:pt x="3106" y="5952"/>
                    <a:pt x="3111" y="5962"/>
                  </a:cubicBezTo>
                  <a:lnTo>
                    <a:pt x="3111" y="5962"/>
                  </a:lnTo>
                  <a:cubicBezTo>
                    <a:pt x="2718" y="4981"/>
                    <a:pt x="2577" y="3918"/>
                    <a:pt x="2308" y="2897"/>
                  </a:cubicBezTo>
                  <a:cubicBezTo>
                    <a:pt x="2181" y="2403"/>
                    <a:pt x="2003" y="1924"/>
                    <a:pt x="1777" y="1466"/>
                  </a:cubicBezTo>
                  <a:cubicBezTo>
                    <a:pt x="1527" y="954"/>
                    <a:pt x="1162" y="502"/>
                    <a:pt x="741" y="118"/>
                  </a:cubicBezTo>
                  <a:cubicBezTo>
                    <a:pt x="661" y="43"/>
                    <a:pt x="555" y="3"/>
                    <a:pt x="445"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41"/>
            <p:cNvSpPr/>
            <p:nvPr/>
          </p:nvSpPr>
          <p:spPr>
            <a:xfrm>
              <a:off x="4300175" y="4110525"/>
              <a:ext cx="136225" cy="198025"/>
            </a:xfrm>
            <a:custGeom>
              <a:avLst/>
              <a:gdLst/>
              <a:ahLst/>
              <a:cxnLst/>
              <a:rect l="l" t="t" r="r" b="b"/>
              <a:pathLst>
                <a:path w="5449" h="7921" extrusionOk="0">
                  <a:moveTo>
                    <a:pt x="4141" y="1759"/>
                  </a:moveTo>
                  <a:cubicBezTo>
                    <a:pt x="4148" y="1771"/>
                    <a:pt x="4152" y="1785"/>
                    <a:pt x="4159" y="1799"/>
                  </a:cubicBezTo>
                  <a:cubicBezTo>
                    <a:pt x="4152" y="1785"/>
                    <a:pt x="4146" y="1773"/>
                    <a:pt x="4141" y="1759"/>
                  </a:cubicBezTo>
                  <a:close/>
                  <a:moveTo>
                    <a:pt x="4556" y="3160"/>
                  </a:moveTo>
                  <a:cubicBezTo>
                    <a:pt x="4557" y="3165"/>
                    <a:pt x="4558" y="3170"/>
                    <a:pt x="4558" y="3175"/>
                  </a:cubicBezTo>
                  <a:lnTo>
                    <a:pt x="4558" y="3175"/>
                  </a:lnTo>
                  <a:cubicBezTo>
                    <a:pt x="4558" y="3170"/>
                    <a:pt x="4557" y="3165"/>
                    <a:pt x="4556" y="3160"/>
                  </a:cubicBezTo>
                  <a:close/>
                  <a:moveTo>
                    <a:pt x="4323" y="5385"/>
                  </a:moveTo>
                  <a:cubicBezTo>
                    <a:pt x="4315" y="5408"/>
                    <a:pt x="4306" y="5430"/>
                    <a:pt x="4296" y="5454"/>
                  </a:cubicBezTo>
                  <a:cubicBezTo>
                    <a:pt x="4306" y="5429"/>
                    <a:pt x="4314" y="5407"/>
                    <a:pt x="4323" y="5385"/>
                  </a:cubicBezTo>
                  <a:close/>
                  <a:moveTo>
                    <a:pt x="976" y="6730"/>
                  </a:moveTo>
                  <a:cubicBezTo>
                    <a:pt x="991" y="6741"/>
                    <a:pt x="1005" y="6753"/>
                    <a:pt x="1019" y="6766"/>
                  </a:cubicBezTo>
                  <a:cubicBezTo>
                    <a:pt x="1004" y="6753"/>
                    <a:pt x="990" y="6741"/>
                    <a:pt x="976" y="6730"/>
                  </a:cubicBezTo>
                  <a:close/>
                  <a:moveTo>
                    <a:pt x="3838" y="0"/>
                  </a:moveTo>
                  <a:cubicBezTo>
                    <a:pt x="3767" y="2"/>
                    <a:pt x="3698" y="21"/>
                    <a:pt x="3637" y="55"/>
                  </a:cubicBezTo>
                  <a:lnTo>
                    <a:pt x="3637" y="57"/>
                  </a:lnTo>
                  <a:cubicBezTo>
                    <a:pt x="3459" y="165"/>
                    <a:pt x="3366" y="433"/>
                    <a:pt x="3490" y="617"/>
                  </a:cubicBezTo>
                  <a:cubicBezTo>
                    <a:pt x="3753" y="996"/>
                    <a:pt x="3980" y="1399"/>
                    <a:pt x="4166" y="1821"/>
                  </a:cubicBezTo>
                  <a:cubicBezTo>
                    <a:pt x="4357" y="2286"/>
                    <a:pt x="4492" y="2772"/>
                    <a:pt x="4569" y="3270"/>
                  </a:cubicBezTo>
                  <a:cubicBezTo>
                    <a:pt x="4568" y="3261"/>
                    <a:pt x="4568" y="3252"/>
                    <a:pt x="4567" y="3244"/>
                  </a:cubicBezTo>
                  <a:lnTo>
                    <a:pt x="4567" y="3244"/>
                  </a:lnTo>
                  <a:cubicBezTo>
                    <a:pt x="4613" y="3626"/>
                    <a:pt x="4618" y="4013"/>
                    <a:pt x="4581" y="4398"/>
                  </a:cubicBezTo>
                  <a:cubicBezTo>
                    <a:pt x="4533" y="4735"/>
                    <a:pt x="4447" y="5065"/>
                    <a:pt x="4323" y="5383"/>
                  </a:cubicBezTo>
                  <a:cubicBezTo>
                    <a:pt x="4212" y="5624"/>
                    <a:pt x="4076" y="5853"/>
                    <a:pt x="3921" y="6067"/>
                  </a:cubicBezTo>
                  <a:cubicBezTo>
                    <a:pt x="3759" y="6266"/>
                    <a:pt x="3578" y="6446"/>
                    <a:pt x="3380" y="6608"/>
                  </a:cubicBezTo>
                  <a:cubicBezTo>
                    <a:pt x="3211" y="6733"/>
                    <a:pt x="3030" y="6841"/>
                    <a:pt x="2839" y="6932"/>
                  </a:cubicBezTo>
                  <a:cubicBezTo>
                    <a:pt x="2652" y="7005"/>
                    <a:pt x="2458" y="7058"/>
                    <a:pt x="2261" y="7091"/>
                  </a:cubicBezTo>
                  <a:cubicBezTo>
                    <a:pt x="2194" y="7095"/>
                    <a:pt x="2128" y="7097"/>
                    <a:pt x="2061" y="7097"/>
                  </a:cubicBezTo>
                  <a:cubicBezTo>
                    <a:pt x="1995" y="7097"/>
                    <a:pt x="1928" y="7095"/>
                    <a:pt x="1862" y="7091"/>
                  </a:cubicBezTo>
                  <a:cubicBezTo>
                    <a:pt x="1697" y="7065"/>
                    <a:pt x="1536" y="7021"/>
                    <a:pt x="1381" y="6961"/>
                  </a:cubicBezTo>
                  <a:cubicBezTo>
                    <a:pt x="1235" y="6894"/>
                    <a:pt x="1096" y="6813"/>
                    <a:pt x="965" y="6720"/>
                  </a:cubicBezTo>
                  <a:cubicBezTo>
                    <a:pt x="888" y="6658"/>
                    <a:pt x="813" y="6592"/>
                    <a:pt x="738" y="6523"/>
                  </a:cubicBezTo>
                  <a:cubicBezTo>
                    <a:pt x="658" y="6444"/>
                    <a:pt x="554" y="6404"/>
                    <a:pt x="449" y="6404"/>
                  </a:cubicBezTo>
                  <a:cubicBezTo>
                    <a:pt x="345" y="6404"/>
                    <a:pt x="240" y="6444"/>
                    <a:pt x="160" y="6523"/>
                  </a:cubicBezTo>
                  <a:cubicBezTo>
                    <a:pt x="6" y="6676"/>
                    <a:pt x="0" y="6947"/>
                    <a:pt x="160" y="7101"/>
                  </a:cubicBezTo>
                  <a:cubicBezTo>
                    <a:pt x="332" y="7262"/>
                    <a:pt x="518" y="7408"/>
                    <a:pt x="716" y="7538"/>
                  </a:cubicBezTo>
                  <a:cubicBezTo>
                    <a:pt x="897" y="7653"/>
                    <a:pt x="1105" y="7735"/>
                    <a:pt x="1306" y="7807"/>
                  </a:cubicBezTo>
                  <a:cubicBezTo>
                    <a:pt x="1502" y="7873"/>
                    <a:pt x="1716" y="7896"/>
                    <a:pt x="1920" y="7915"/>
                  </a:cubicBezTo>
                  <a:cubicBezTo>
                    <a:pt x="1964" y="7919"/>
                    <a:pt x="2008" y="7920"/>
                    <a:pt x="2053" y="7920"/>
                  </a:cubicBezTo>
                  <a:cubicBezTo>
                    <a:pt x="2246" y="7920"/>
                    <a:pt x="2439" y="7888"/>
                    <a:pt x="2627" y="7854"/>
                  </a:cubicBezTo>
                  <a:cubicBezTo>
                    <a:pt x="2829" y="7815"/>
                    <a:pt x="3025" y="7740"/>
                    <a:pt x="3210" y="7655"/>
                  </a:cubicBezTo>
                  <a:cubicBezTo>
                    <a:pt x="3432" y="7555"/>
                    <a:pt x="3642" y="7430"/>
                    <a:pt x="3836" y="7282"/>
                  </a:cubicBezTo>
                  <a:cubicBezTo>
                    <a:pt x="4215" y="7001"/>
                    <a:pt x="4525" y="6650"/>
                    <a:pt x="4783" y="6257"/>
                  </a:cubicBezTo>
                  <a:cubicBezTo>
                    <a:pt x="5042" y="5861"/>
                    <a:pt x="5206" y="5402"/>
                    <a:pt x="5314" y="4942"/>
                  </a:cubicBezTo>
                  <a:cubicBezTo>
                    <a:pt x="5438" y="4402"/>
                    <a:pt x="5449" y="3836"/>
                    <a:pt x="5391" y="3287"/>
                  </a:cubicBezTo>
                  <a:cubicBezTo>
                    <a:pt x="5273" y="2180"/>
                    <a:pt x="4829" y="1117"/>
                    <a:pt x="4195" y="204"/>
                  </a:cubicBezTo>
                  <a:cubicBezTo>
                    <a:pt x="4112" y="79"/>
                    <a:pt x="3977" y="0"/>
                    <a:pt x="3838"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41"/>
            <p:cNvSpPr/>
            <p:nvPr/>
          </p:nvSpPr>
          <p:spPr>
            <a:xfrm>
              <a:off x="4373800" y="3960600"/>
              <a:ext cx="148200" cy="327225"/>
            </a:xfrm>
            <a:custGeom>
              <a:avLst/>
              <a:gdLst/>
              <a:ahLst/>
              <a:cxnLst/>
              <a:rect l="l" t="t" r="r" b="b"/>
              <a:pathLst>
                <a:path w="5928" h="13089" extrusionOk="0">
                  <a:moveTo>
                    <a:pt x="863" y="1145"/>
                  </a:moveTo>
                  <a:cubicBezTo>
                    <a:pt x="874" y="1153"/>
                    <a:pt x="886" y="1163"/>
                    <a:pt x="897" y="1172"/>
                  </a:cubicBezTo>
                  <a:cubicBezTo>
                    <a:pt x="885" y="1163"/>
                    <a:pt x="874" y="1155"/>
                    <a:pt x="863" y="1145"/>
                  </a:cubicBezTo>
                  <a:close/>
                  <a:moveTo>
                    <a:pt x="5024" y="8319"/>
                  </a:moveTo>
                  <a:lnTo>
                    <a:pt x="5024" y="8319"/>
                  </a:lnTo>
                  <a:cubicBezTo>
                    <a:pt x="5026" y="8332"/>
                    <a:pt x="5029" y="8343"/>
                    <a:pt x="5029" y="8355"/>
                  </a:cubicBezTo>
                  <a:cubicBezTo>
                    <a:pt x="5028" y="8344"/>
                    <a:pt x="5026" y="8332"/>
                    <a:pt x="5024" y="8319"/>
                  </a:cubicBezTo>
                  <a:close/>
                  <a:moveTo>
                    <a:pt x="456" y="1"/>
                  </a:moveTo>
                  <a:cubicBezTo>
                    <a:pt x="314" y="1"/>
                    <a:pt x="181" y="76"/>
                    <a:pt x="108" y="200"/>
                  </a:cubicBezTo>
                  <a:lnTo>
                    <a:pt x="110" y="200"/>
                  </a:lnTo>
                  <a:cubicBezTo>
                    <a:pt x="0" y="389"/>
                    <a:pt x="58" y="654"/>
                    <a:pt x="255" y="759"/>
                  </a:cubicBezTo>
                  <a:cubicBezTo>
                    <a:pt x="481" y="882"/>
                    <a:pt x="697" y="1023"/>
                    <a:pt x="904" y="1177"/>
                  </a:cubicBezTo>
                  <a:cubicBezTo>
                    <a:pt x="1541" y="1682"/>
                    <a:pt x="2093" y="2287"/>
                    <a:pt x="2591" y="2929"/>
                  </a:cubicBezTo>
                  <a:cubicBezTo>
                    <a:pt x="3291" y="3851"/>
                    <a:pt x="3877" y="4853"/>
                    <a:pt x="4336" y="5916"/>
                  </a:cubicBezTo>
                  <a:lnTo>
                    <a:pt x="4331" y="5907"/>
                  </a:lnTo>
                  <a:lnTo>
                    <a:pt x="4331" y="5907"/>
                  </a:lnTo>
                  <a:cubicBezTo>
                    <a:pt x="4647" y="6669"/>
                    <a:pt x="4891" y="7455"/>
                    <a:pt x="5018" y="8271"/>
                  </a:cubicBezTo>
                  <a:cubicBezTo>
                    <a:pt x="5080" y="8765"/>
                    <a:pt x="5096" y="9258"/>
                    <a:pt x="5041" y="9752"/>
                  </a:cubicBezTo>
                  <a:lnTo>
                    <a:pt x="5041" y="9752"/>
                  </a:lnTo>
                  <a:cubicBezTo>
                    <a:pt x="5044" y="9728"/>
                    <a:pt x="5049" y="9704"/>
                    <a:pt x="5053" y="9680"/>
                  </a:cubicBezTo>
                  <a:lnTo>
                    <a:pt x="5053" y="9680"/>
                  </a:lnTo>
                  <a:cubicBezTo>
                    <a:pt x="5048" y="9710"/>
                    <a:pt x="5044" y="9738"/>
                    <a:pt x="5039" y="9766"/>
                  </a:cubicBezTo>
                  <a:lnTo>
                    <a:pt x="5039" y="9766"/>
                  </a:lnTo>
                  <a:cubicBezTo>
                    <a:pt x="5040" y="9762"/>
                    <a:pt x="5040" y="9757"/>
                    <a:pt x="5041" y="9752"/>
                  </a:cubicBezTo>
                  <a:lnTo>
                    <a:pt x="5041" y="9752"/>
                  </a:lnTo>
                  <a:cubicBezTo>
                    <a:pt x="5040" y="9759"/>
                    <a:pt x="5039" y="9765"/>
                    <a:pt x="5039" y="9771"/>
                  </a:cubicBezTo>
                  <a:cubicBezTo>
                    <a:pt x="5039" y="9769"/>
                    <a:pt x="5039" y="9768"/>
                    <a:pt x="5039" y="9766"/>
                  </a:cubicBezTo>
                  <a:lnTo>
                    <a:pt x="5039" y="9766"/>
                  </a:lnTo>
                  <a:cubicBezTo>
                    <a:pt x="5039" y="9768"/>
                    <a:pt x="5039" y="9770"/>
                    <a:pt x="5039" y="9772"/>
                  </a:cubicBezTo>
                  <a:cubicBezTo>
                    <a:pt x="4990" y="10092"/>
                    <a:pt x="4904" y="10405"/>
                    <a:pt x="4785" y="10705"/>
                  </a:cubicBezTo>
                  <a:cubicBezTo>
                    <a:pt x="4680" y="10934"/>
                    <a:pt x="4552" y="11150"/>
                    <a:pt x="4403" y="11354"/>
                  </a:cubicBezTo>
                  <a:cubicBezTo>
                    <a:pt x="4251" y="11537"/>
                    <a:pt x="4080" y="11707"/>
                    <a:pt x="3897" y="11861"/>
                  </a:cubicBezTo>
                  <a:cubicBezTo>
                    <a:pt x="3892" y="11864"/>
                    <a:pt x="3888" y="11868"/>
                    <a:pt x="3883" y="11872"/>
                  </a:cubicBezTo>
                  <a:lnTo>
                    <a:pt x="3883" y="11872"/>
                  </a:lnTo>
                  <a:cubicBezTo>
                    <a:pt x="3884" y="11871"/>
                    <a:pt x="3885" y="11870"/>
                    <a:pt x="3886" y="11869"/>
                  </a:cubicBezTo>
                  <a:lnTo>
                    <a:pt x="3886" y="11869"/>
                  </a:lnTo>
                  <a:lnTo>
                    <a:pt x="3882" y="11872"/>
                  </a:lnTo>
                  <a:lnTo>
                    <a:pt x="3882" y="11872"/>
                  </a:lnTo>
                  <a:cubicBezTo>
                    <a:pt x="3882" y="11872"/>
                    <a:pt x="3883" y="11872"/>
                    <a:pt x="3883" y="11872"/>
                  </a:cubicBezTo>
                  <a:lnTo>
                    <a:pt x="3883" y="11872"/>
                  </a:lnTo>
                  <a:cubicBezTo>
                    <a:pt x="3879" y="11875"/>
                    <a:pt x="3875" y="11878"/>
                    <a:pt x="3871" y="11881"/>
                  </a:cubicBezTo>
                  <a:lnTo>
                    <a:pt x="3871" y="11881"/>
                  </a:lnTo>
                  <a:lnTo>
                    <a:pt x="3882" y="11872"/>
                  </a:lnTo>
                  <a:lnTo>
                    <a:pt x="3882" y="11872"/>
                  </a:lnTo>
                  <a:cubicBezTo>
                    <a:pt x="3739" y="11978"/>
                    <a:pt x="3585" y="12069"/>
                    <a:pt x="3423" y="12144"/>
                  </a:cubicBezTo>
                  <a:cubicBezTo>
                    <a:pt x="3293" y="12191"/>
                    <a:pt x="3158" y="12229"/>
                    <a:pt x="3023" y="12257"/>
                  </a:cubicBezTo>
                  <a:cubicBezTo>
                    <a:pt x="2938" y="12266"/>
                    <a:pt x="2853" y="12270"/>
                    <a:pt x="2768" y="12270"/>
                  </a:cubicBezTo>
                  <a:cubicBezTo>
                    <a:pt x="2700" y="12270"/>
                    <a:pt x="2631" y="12267"/>
                    <a:pt x="2563" y="12262"/>
                  </a:cubicBezTo>
                  <a:cubicBezTo>
                    <a:pt x="2449" y="12237"/>
                    <a:pt x="2335" y="12205"/>
                    <a:pt x="2223" y="12168"/>
                  </a:cubicBezTo>
                  <a:cubicBezTo>
                    <a:pt x="2109" y="12110"/>
                    <a:pt x="1998" y="12046"/>
                    <a:pt x="1893" y="11972"/>
                  </a:cubicBezTo>
                  <a:cubicBezTo>
                    <a:pt x="1874" y="11955"/>
                    <a:pt x="1855" y="11939"/>
                    <a:pt x="1837" y="11923"/>
                  </a:cubicBezTo>
                  <a:cubicBezTo>
                    <a:pt x="1751" y="11850"/>
                    <a:pt x="1664" y="11801"/>
                    <a:pt x="1550" y="11801"/>
                  </a:cubicBezTo>
                  <a:cubicBezTo>
                    <a:pt x="1441" y="11801"/>
                    <a:pt x="1336" y="11845"/>
                    <a:pt x="1259" y="11923"/>
                  </a:cubicBezTo>
                  <a:cubicBezTo>
                    <a:pt x="1112" y="12071"/>
                    <a:pt x="1090" y="12357"/>
                    <a:pt x="1259" y="12501"/>
                  </a:cubicBezTo>
                  <a:cubicBezTo>
                    <a:pt x="1444" y="12658"/>
                    <a:pt x="1632" y="12791"/>
                    <a:pt x="1855" y="12894"/>
                  </a:cubicBezTo>
                  <a:cubicBezTo>
                    <a:pt x="2062" y="12988"/>
                    <a:pt x="2284" y="13048"/>
                    <a:pt x="2510" y="13073"/>
                  </a:cubicBezTo>
                  <a:cubicBezTo>
                    <a:pt x="2602" y="13083"/>
                    <a:pt x="2694" y="13089"/>
                    <a:pt x="2786" y="13089"/>
                  </a:cubicBezTo>
                  <a:cubicBezTo>
                    <a:pt x="2924" y="13089"/>
                    <a:pt x="3061" y="13077"/>
                    <a:pt x="3197" y="13052"/>
                  </a:cubicBezTo>
                  <a:cubicBezTo>
                    <a:pt x="3315" y="13030"/>
                    <a:pt x="3427" y="13002"/>
                    <a:pt x="3539" y="12969"/>
                  </a:cubicBezTo>
                  <a:cubicBezTo>
                    <a:pt x="3651" y="12935"/>
                    <a:pt x="3753" y="12885"/>
                    <a:pt x="3858" y="12843"/>
                  </a:cubicBezTo>
                  <a:cubicBezTo>
                    <a:pt x="4063" y="12752"/>
                    <a:pt x="4248" y="12619"/>
                    <a:pt x="4423" y="12481"/>
                  </a:cubicBezTo>
                  <a:cubicBezTo>
                    <a:pt x="4550" y="12376"/>
                    <a:pt x="4675" y="12263"/>
                    <a:pt x="4794" y="12146"/>
                  </a:cubicBezTo>
                  <a:cubicBezTo>
                    <a:pt x="5039" y="11892"/>
                    <a:pt x="5245" y="11603"/>
                    <a:pt x="5408" y="11289"/>
                  </a:cubicBezTo>
                  <a:cubicBezTo>
                    <a:pt x="5721" y="10699"/>
                    <a:pt x="5854" y="10035"/>
                    <a:pt x="5889" y="9375"/>
                  </a:cubicBezTo>
                  <a:cubicBezTo>
                    <a:pt x="5928" y="8626"/>
                    <a:pt x="5804" y="7867"/>
                    <a:pt x="5618" y="7145"/>
                  </a:cubicBezTo>
                  <a:cubicBezTo>
                    <a:pt x="5427" y="6392"/>
                    <a:pt x="5131" y="5664"/>
                    <a:pt x="4796" y="4963"/>
                  </a:cubicBezTo>
                  <a:cubicBezTo>
                    <a:pt x="4442" y="4225"/>
                    <a:pt x="4026" y="3521"/>
                    <a:pt x="3548" y="2857"/>
                  </a:cubicBezTo>
                  <a:cubicBezTo>
                    <a:pt x="3132" y="2262"/>
                    <a:pt x="2663" y="1704"/>
                    <a:pt x="2150" y="1191"/>
                  </a:cubicBezTo>
                  <a:cubicBezTo>
                    <a:pt x="1708" y="756"/>
                    <a:pt x="1214" y="350"/>
                    <a:pt x="667" y="53"/>
                  </a:cubicBezTo>
                  <a:cubicBezTo>
                    <a:pt x="604" y="18"/>
                    <a:pt x="532" y="1"/>
                    <a:pt x="460" y="1"/>
                  </a:cubicBezTo>
                  <a:cubicBezTo>
                    <a:pt x="459" y="1"/>
                    <a:pt x="457" y="1"/>
                    <a:pt x="456"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1"/>
            <p:cNvSpPr/>
            <p:nvPr/>
          </p:nvSpPr>
          <p:spPr>
            <a:xfrm>
              <a:off x="3691150" y="3522100"/>
              <a:ext cx="478700" cy="615125"/>
            </a:xfrm>
            <a:custGeom>
              <a:avLst/>
              <a:gdLst/>
              <a:ahLst/>
              <a:cxnLst/>
              <a:rect l="l" t="t" r="r" b="b"/>
              <a:pathLst>
                <a:path w="19148" h="24605" extrusionOk="0">
                  <a:moveTo>
                    <a:pt x="2759" y="10459"/>
                  </a:moveTo>
                  <a:cubicBezTo>
                    <a:pt x="2757" y="10461"/>
                    <a:pt x="2756" y="10463"/>
                    <a:pt x="2755" y="10466"/>
                  </a:cubicBezTo>
                  <a:cubicBezTo>
                    <a:pt x="2756" y="10463"/>
                    <a:pt x="2757" y="10461"/>
                    <a:pt x="2759" y="10459"/>
                  </a:cubicBezTo>
                  <a:close/>
                  <a:moveTo>
                    <a:pt x="1212" y="14013"/>
                  </a:moveTo>
                  <a:cubicBezTo>
                    <a:pt x="1201" y="14046"/>
                    <a:pt x="1195" y="14074"/>
                    <a:pt x="1187" y="14100"/>
                  </a:cubicBezTo>
                  <a:cubicBezTo>
                    <a:pt x="1195" y="14071"/>
                    <a:pt x="1201" y="14042"/>
                    <a:pt x="1212" y="14013"/>
                  </a:cubicBezTo>
                  <a:close/>
                  <a:moveTo>
                    <a:pt x="11053" y="23785"/>
                  </a:moveTo>
                  <a:cubicBezTo>
                    <a:pt x="11053" y="23785"/>
                    <a:pt x="11054" y="23785"/>
                    <a:pt x="11054" y="23785"/>
                  </a:cubicBezTo>
                  <a:lnTo>
                    <a:pt x="11054" y="23785"/>
                  </a:lnTo>
                  <a:cubicBezTo>
                    <a:pt x="11054" y="23785"/>
                    <a:pt x="11053" y="23785"/>
                    <a:pt x="11053" y="23785"/>
                  </a:cubicBezTo>
                  <a:close/>
                  <a:moveTo>
                    <a:pt x="14723" y="1"/>
                  </a:moveTo>
                  <a:cubicBezTo>
                    <a:pt x="13780" y="171"/>
                    <a:pt x="12860" y="489"/>
                    <a:pt x="11989" y="879"/>
                  </a:cubicBezTo>
                  <a:lnTo>
                    <a:pt x="11989" y="882"/>
                  </a:lnTo>
                  <a:cubicBezTo>
                    <a:pt x="10527" y="1532"/>
                    <a:pt x="9169" y="2415"/>
                    <a:pt x="7914" y="3401"/>
                  </a:cubicBezTo>
                  <a:cubicBezTo>
                    <a:pt x="6564" y="4461"/>
                    <a:pt x="5330" y="5675"/>
                    <a:pt x="4226" y="6984"/>
                  </a:cubicBezTo>
                  <a:cubicBezTo>
                    <a:pt x="3146" y="8267"/>
                    <a:pt x="2199" y="9677"/>
                    <a:pt x="1447" y="11176"/>
                  </a:cubicBezTo>
                  <a:cubicBezTo>
                    <a:pt x="763" y="12534"/>
                    <a:pt x="259" y="14009"/>
                    <a:pt x="84" y="15521"/>
                  </a:cubicBezTo>
                  <a:cubicBezTo>
                    <a:pt x="1" y="16219"/>
                    <a:pt x="1" y="16927"/>
                    <a:pt x="87" y="17625"/>
                  </a:cubicBezTo>
                  <a:cubicBezTo>
                    <a:pt x="173" y="18322"/>
                    <a:pt x="372" y="19002"/>
                    <a:pt x="652" y="19644"/>
                  </a:cubicBezTo>
                  <a:cubicBezTo>
                    <a:pt x="959" y="20345"/>
                    <a:pt x="1377" y="20990"/>
                    <a:pt x="1887" y="21560"/>
                  </a:cubicBezTo>
                  <a:cubicBezTo>
                    <a:pt x="2373" y="22103"/>
                    <a:pt x="2944" y="22559"/>
                    <a:pt x="3567" y="22939"/>
                  </a:cubicBezTo>
                  <a:cubicBezTo>
                    <a:pt x="4873" y="23728"/>
                    <a:pt x="6362" y="24140"/>
                    <a:pt x="7862" y="24370"/>
                  </a:cubicBezTo>
                  <a:cubicBezTo>
                    <a:pt x="9006" y="24544"/>
                    <a:pt x="10168" y="24604"/>
                    <a:pt x="11330" y="24604"/>
                  </a:cubicBezTo>
                  <a:cubicBezTo>
                    <a:pt x="12085" y="24604"/>
                    <a:pt x="12840" y="24579"/>
                    <a:pt x="13589" y="24543"/>
                  </a:cubicBezTo>
                  <a:cubicBezTo>
                    <a:pt x="15316" y="24460"/>
                    <a:pt x="17037" y="24281"/>
                    <a:pt x="18764" y="24189"/>
                  </a:cubicBezTo>
                  <a:cubicBezTo>
                    <a:pt x="18988" y="24178"/>
                    <a:pt x="19147" y="23946"/>
                    <a:pt x="19122" y="23735"/>
                  </a:cubicBezTo>
                  <a:cubicBezTo>
                    <a:pt x="19097" y="23508"/>
                    <a:pt x="18905" y="23376"/>
                    <a:pt x="18690" y="23376"/>
                  </a:cubicBezTo>
                  <a:cubicBezTo>
                    <a:pt x="18683" y="23376"/>
                    <a:pt x="18676" y="23376"/>
                    <a:pt x="18668" y="23376"/>
                  </a:cubicBezTo>
                  <a:cubicBezTo>
                    <a:pt x="17478" y="23442"/>
                    <a:pt x="16290" y="23547"/>
                    <a:pt x="15098" y="23631"/>
                  </a:cubicBezTo>
                  <a:cubicBezTo>
                    <a:pt x="13859" y="23719"/>
                    <a:pt x="12612" y="23786"/>
                    <a:pt x="11367" y="23786"/>
                  </a:cubicBezTo>
                  <a:cubicBezTo>
                    <a:pt x="11263" y="23786"/>
                    <a:pt x="11158" y="23786"/>
                    <a:pt x="11054" y="23785"/>
                  </a:cubicBezTo>
                  <a:lnTo>
                    <a:pt x="11054" y="23785"/>
                  </a:lnTo>
                  <a:cubicBezTo>
                    <a:pt x="11065" y="23785"/>
                    <a:pt x="11077" y="23788"/>
                    <a:pt x="11089" y="23788"/>
                  </a:cubicBezTo>
                  <a:lnTo>
                    <a:pt x="11089" y="23788"/>
                  </a:lnTo>
                  <a:cubicBezTo>
                    <a:pt x="9457" y="23766"/>
                    <a:pt x="7820" y="23628"/>
                    <a:pt x="6245" y="23198"/>
                  </a:cubicBezTo>
                  <a:lnTo>
                    <a:pt x="6245" y="23198"/>
                  </a:lnTo>
                  <a:cubicBezTo>
                    <a:pt x="6279" y="23207"/>
                    <a:pt x="6310" y="23213"/>
                    <a:pt x="6346" y="23223"/>
                  </a:cubicBezTo>
                  <a:cubicBezTo>
                    <a:pt x="5548" y="22996"/>
                    <a:pt x="4771" y="22695"/>
                    <a:pt x="4054" y="22280"/>
                  </a:cubicBezTo>
                  <a:cubicBezTo>
                    <a:pt x="3534" y="21967"/>
                    <a:pt x="3055" y="21591"/>
                    <a:pt x="2629" y="21161"/>
                  </a:cubicBezTo>
                  <a:cubicBezTo>
                    <a:pt x="2263" y="20768"/>
                    <a:pt x="1942" y="20336"/>
                    <a:pt x="1674" y="19871"/>
                  </a:cubicBezTo>
                  <a:cubicBezTo>
                    <a:pt x="1402" y="19365"/>
                    <a:pt x="1189" y="18831"/>
                    <a:pt x="1039" y="18277"/>
                  </a:cubicBezTo>
                  <a:cubicBezTo>
                    <a:pt x="906" y="17702"/>
                    <a:pt x="838" y="17112"/>
                    <a:pt x="838" y="16522"/>
                  </a:cubicBezTo>
                  <a:cubicBezTo>
                    <a:pt x="851" y="15670"/>
                    <a:pt x="992" y="14829"/>
                    <a:pt x="1216" y="14007"/>
                  </a:cubicBezTo>
                  <a:cubicBezTo>
                    <a:pt x="1577" y="12731"/>
                    <a:pt x="2134" y="11525"/>
                    <a:pt x="2800" y="10383"/>
                  </a:cubicBezTo>
                  <a:lnTo>
                    <a:pt x="2800" y="10383"/>
                  </a:lnTo>
                  <a:cubicBezTo>
                    <a:pt x="2786" y="10408"/>
                    <a:pt x="2773" y="10434"/>
                    <a:pt x="2759" y="10459"/>
                  </a:cubicBezTo>
                  <a:lnTo>
                    <a:pt x="2759" y="10459"/>
                  </a:lnTo>
                  <a:cubicBezTo>
                    <a:pt x="3818" y="8667"/>
                    <a:pt x="5141" y="7044"/>
                    <a:pt x="6631" y="5596"/>
                  </a:cubicBezTo>
                  <a:lnTo>
                    <a:pt x="6631" y="5596"/>
                  </a:lnTo>
                  <a:lnTo>
                    <a:pt x="6555" y="5673"/>
                  </a:lnTo>
                  <a:cubicBezTo>
                    <a:pt x="7937" y="4345"/>
                    <a:pt x="9456" y="3160"/>
                    <a:pt x="11134" y="2221"/>
                  </a:cubicBezTo>
                  <a:cubicBezTo>
                    <a:pt x="12117" y="1685"/>
                    <a:pt x="13149" y="1231"/>
                    <a:pt x="14234" y="945"/>
                  </a:cubicBezTo>
                  <a:cubicBezTo>
                    <a:pt x="14478" y="884"/>
                    <a:pt x="14721" y="832"/>
                    <a:pt x="14967" y="790"/>
                  </a:cubicBezTo>
                  <a:cubicBezTo>
                    <a:pt x="14904" y="594"/>
                    <a:pt x="14853" y="392"/>
                    <a:pt x="14806" y="193"/>
                  </a:cubicBezTo>
                  <a:cubicBezTo>
                    <a:pt x="14778" y="129"/>
                    <a:pt x="14751" y="65"/>
                    <a:pt x="14723"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1"/>
            <p:cNvSpPr/>
            <p:nvPr/>
          </p:nvSpPr>
          <p:spPr>
            <a:xfrm>
              <a:off x="3901075" y="3851675"/>
              <a:ext cx="511225" cy="125800"/>
            </a:xfrm>
            <a:custGeom>
              <a:avLst/>
              <a:gdLst/>
              <a:ahLst/>
              <a:cxnLst/>
              <a:rect l="l" t="t" r="r" b="b"/>
              <a:pathLst>
                <a:path w="20449" h="5032" extrusionOk="0">
                  <a:moveTo>
                    <a:pt x="2491" y="2168"/>
                  </a:moveTo>
                  <a:lnTo>
                    <a:pt x="2491" y="2168"/>
                  </a:lnTo>
                  <a:cubicBezTo>
                    <a:pt x="2482" y="2171"/>
                    <a:pt x="2474" y="2174"/>
                    <a:pt x="2466" y="2177"/>
                  </a:cubicBezTo>
                  <a:cubicBezTo>
                    <a:pt x="2466" y="2177"/>
                    <a:pt x="2466" y="2177"/>
                    <a:pt x="2466" y="2177"/>
                  </a:cubicBezTo>
                  <a:lnTo>
                    <a:pt x="2466" y="2177"/>
                  </a:lnTo>
                  <a:cubicBezTo>
                    <a:pt x="2475" y="2175"/>
                    <a:pt x="2483" y="2172"/>
                    <a:pt x="2491" y="2168"/>
                  </a:cubicBezTo>
                  <a:close/>
                  <a:moveTo>
                    <a:pt x="2466" y="2177"/>
                  </a:moveTo>
                  <a:lnTo>
                    <a:pt x="2466" y="2177"/>
                  </a:lnTo>
                  <a:cubicBezTo>
                    <a:pt x="2465" y="2178"/>
                    <a:pt x="2464" y="2178"/>
                    <a:pt x="2463" y="2178"/>
                  </a:cubicBezTo>
                  <a:cubicBezTo>
                    <a:pt x="2465" y="2178"/>
                    <a:pt x="2466" y="2178"/>
                    <a:pt x="2466" y="2177"/>
                  </a:cubicBezTo>
                  <a:close/>
                  <a:moveTo>
                    <a:pt x="9658" y="1"/>
                  </a:moveTo>
                  <a:cubicBezTo>
                    <a:pt x="8252" y="1"/>
                    <a:pt x="6842" y="156"/>
                    <a:pt x="5465" y="436"/>
                  </a:cubicBezTo>
                  <a:lnTo>
                    <a:pt x="5465" y="434"/>
                  </a:lnTo>
                  <a:cubicBezTo>
                    <a:pt x="3778" y="772"/>
                    <a:pt x="2119" y="1342"/>
                    <a:pt x="597" y="2155"/>
                  </a:cubicBezTo>
                  <a:cubicBezTo>
                    <a:pt x="487" y="2216"/>
                    <a:pt x="375" y="2280"/>
                    <a:pt x="263" y="2344"/>
                  </a:cubicBezTo>
                  <a:cubicBezTo>
                    <a:pt x="69" y="2456"/>
                    <a:pt x="0" y="2703"/>
                    <a:pt x="112" y="2899"/>
                  </a:cubicBezTo>
                  <a:cubicBezTo>
                    <a:pt x="186" y="3032"/>
                    <a:pt x="324" y="3106"/>
                    <a:pt x="467" y="3106"/>
                  </a:cubicBezTo>
                  <a:cubicBezTo>
                    <a:pt x="534" y="3106"/>
                    <a:pt x="602" y="3090"/>
                    <a:pt x="664" y="3055"/>
                  </a:cubicBezTo>
                  <a:cubicBezTo>
                    <a:pt x="1244" y="2723"/>
                    <a:pt x="1845" y="2431"/>
                    <a:pt x="2463" y="2178"/>
                  </a:cubicBezTo>
                  <a:lnTo>
                    <a:pt x="2463" y="2178"/>
                  </a:lnTo>
                  <a:cubicBezTo>
                    <a:pt x="2458" y="2180"/>
                    <a:pt x="2452" y="2182"/>
                    <a:pt x="2447" y="2184"/>
                  </a:cubicBezTo>
                  <a:lnTo>
                    <a:pt x="2447" y="2184"/>
                  </a:lnTo>
                  <a:lnTo>
                    <a:pt x="2466" y="2175"/>
                  </a:lnTo>
                  <a:cubicBezTo>
                    <a:pt x="2488" y="2168"/>
                    <a:pt x="2510" y="2158"/>
                    <a:pt x="2534" y="2149"/>
                  </a:cubicBezTo>
                  <a:lnTo>
                    <a:pt x="2534" y="2149"/>
                  </a:lnTo>
                  <a:lnTo>
                    <a:pt x="2491" y="2168"/>
                  </a:lnTo>
                  <a:cubicBezTo>
                    <a:pt x="4038" y="1555"/>
                    <a:pt x="5665" y="1162"/>
                    <a:pt x="7314" y="959"/>
                  </a:cubicBezTo>
                  <a:cubicBezTo>
                    <a:pt x="8091" y="869"/>
                    <a:pt x="8872" y="823"/>
                    <a:pt x="9653" y="823"/>
                  </a:cubicBezTo>
                  <a:cubicBezTo>
                    <a:pt x="10554" y="823"/>
                    <a:pt x="11455" y="885"/>
                    <a:pt x="12350" y="1012"/>
                  </a:cubicBezTo>
                  <a:cubicBezTo>
                    <a:pt x="12314" y="1009"/>
                    <a:pt x="12278" y="1003"/>
                    <a:pt x="12244" y="1000"/>
                  </a:cubicBezTo>
                  <a:lnTo>
                    <a:pt x="12244" y="1000"/>
                  </a:lnTo>
                  <a:cubicBezTo>
                    <a:pt x="13478" y="1184"/>
                    <a:pt x="14683" y="1496"/>
                    <a:pt x="15836" y="1978"/>
                  </a:cubicBezTo>
                  <a:cubicBezTo>
                    <a:pt x="16686" y="2348"/>
                    <a:pt x="17492" y="2808"/>
                    <a:pt x="18228" y="3372"/>
                  </a:cubicBezTo>
                  <a:cubicBezTo>
                    <a:pt x="18200" y="3353"/>
                    <a:pt x="18170" y="3331"/>
                    <a:pt x="18142" y="3309"/>
                  </a:cubicBezTo>
                  <a:lnTo>
                    <a:pt x="18142" y="3309"/>
                  </a:lnTo>
                  <a:cubicBezTo>
                    <a:pt x="18693" y="3740"/>
                    <a:pt x="19200" y="4214"/>
                    <a:pt x="19628" y="4766"/>
                  </a:cubicBezTo>
                  <a:lnTo>
                    <a:pt x="19628" y="4766"/>
                  </a:lnTo>
                  <a:cubicBezTo>
                    <a:pt x="19642" y="4785"/>
                    <a:pt x="19657" y="4803"/>
                    <a:pt x="19670" y="4823"/>
                  </a:cubicBezTo>
                  <a:cubicBezTo>
                    <a:pt x="19739" y="4915"/>
                    <a:pt x="19802" y="4986"/>
                    <a:pt x="19917" y="5019"/>
                  </a:cubicBezTo>
                  <a:cubicBezTo>
                    <a:pt x="19952" y="5027"/>
                    <a:pt x="19987" y="5032"/>
                    <a:pt x="20022" y="5032"/>
                  </a:cubicBezTo>
                  <a:cubicBezTo>
                    <a:pt x="20093" y="5032"/>
                    <a:pt x="20164" y="5014"/>
                    <a:pt x="20227" y="4979"/>
                  </a:cubicBezTo>
                  <a:cubicBezTo>
                    <a:pt x="20323" y="4925"/>
                    <a:pt x="20393" y="4835"/>
                    <a:pt x="20423" y="4729"/>
                  </a:cubicBezTo>
                  <a:cubicBezTo>
                    <a:pt x="20448" y="4637"/>
                    <a:pt x="20444" y="4503"/>
                    <a:pt x="20384" y="4421"/>
                  </a:cubicBezTo>
                  <a:cubicBezTo>
                    <a:pt x="20210" y="4193"/>
                    <a:pt x="20038" y="3966"/>
                    <a:pt x="19847" y="3757"/>
                  </a:cubicBezTo>
                  <a:cubicBezTo>
                    <a:pt x="19709" y="3606"/>
                    <a:pt x="19562" y="3462"/>
                    <a:pt x="19416" y="3326"/>
                  </a:cubicBezTo>
                  <a:cubicBezTo>
                    <a:pt x="19094" y="3024"/>
                    <a:pt x="18753" y="2744"/>
                    <a:pt x="18394" y="2485"/>
                  </a:cubicBezTo>
                  <a:cubicBezTo>
                    <a:pt x="17704" y="1976"/>
                    <a:pt x="16944" y="1569"/>
                    <a:pt x="16157" y="1233"/>
                  </a:cubicBezTo>
                  <a:cubicBezTo>
                    <a:pt x="14505" y="528"/>
                    <a:pt x="12729" y="170"/>
                    <a:pt x="10944" y="46"/>
                  </a:cubicBezTo>
                  <a:cubicBezTo>
                    <a:pt x="10517" y="15"/>
                    <a:pt x="10086" y="1"/>
                    <a:pt x="9658"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1"/>
            <p:cNvSpPr/>
            <p:nvPr/>
          </p:nvSpPr>
          <p:spPr>
            <a:xfrm>
              <a:off x="4150200" y="3959350"/>
              <a:ext cx="255750" cy="161825"/>
            </a:xfrm>
            <a:custGeom>
              <a:avLst/>
              <a:gdLst/>
              <a:ahLst/>
              <a:cxnLst/>
              <a:rect l="l" t="t" r="r" b="b"/>
              <a:pathLst>
                <a:path w="10230" h="6473" extrusionOk="0">
                  <a:moveTo>
                    <a:pt x="6032" y="1394"/>
                  </a:moveTo>
                  <a:cubicBezTo>
                    <a:pt x="6002" y="1408"/>
                    <a:pt x="5969" y="1419"/>
                    <a:pt x="5936" y="1432"/>
                  </a:cubicBezTo>
                  <a:cubicBezTo>
                    <a:pt x="5968" y="1419"/>
                    <a:pt x="6001" y="1408"/>
                    <a:pt x="6032" y="1394"/>
                  </a:cubicBezTo>
                  <a:close/>
                  <a:moveTo>
                    <a:pt x="1037" y="5769"/>
                  </a:moveTo>
                  <a:cubicBezTo>
                    <a:pt x="1037" y="5770"/>
                    <a:pt x="1037" y="5771"/>
                    <a:pt x="1036" y="5772"/>
                  </a:cubicBezTo>
                  <a:lnTo>
                    <a:pt x="1036" y="5772"/>
                  </a:lnTo>
                  <a:cubicBezTo>
                    <a:pt x="1037" y="5771"/>
                    <a:pt x="1037" y="5770"/>
                    <a:pt x="1037" y="5769"/>
                  </a:cubicBezTo>
                  <a:close/>
                  <a:moveTo>
                    <a:pt x="9462" y="1"/>
                  </a:moveTo>
                  <a:cubicBezTo>
                    <a:pt x="7549" y="1"/>
                    <a:pt x="5650" y="491"/>
                    <a:pt x="3992" y="1449"/>
                  </a:cubicBezTo>
                  <a:cubicBezTo>
                    <a:pt x="3135" y="1944"/>
                    <a:pt x="2362" y="2572"/>
                    <a:pt x="1700" y="3309"/>
                  </a:cubicBezTo>
                  <a:cubicBezTo>
                    <a:pt x="1003" y="4081"/>
                    <a:pt x="468" y="4976"/>
                    <a:pt x="84" y="5943"/>
                  </a:cubicBezTo>
                  <a:cubicBezTo>
                    <a:pt x="1" y="6151"/>
                    <a:pt x="151" y="6393"/>
                    <a:pt x="352" y="6454"/>
                  </a:cubicBezTo>
                  <a:cubicBezTo>
                    <a:pt x="392" y="6466"/>
                    <a:pt x="433" y="6472"/>
                    <a:pt x="474" y="6472"/>
                  </a:cubicBezTo>
                  <a:cubicBezTo>
                    <a:pt x="540" y="6472"/>
                    <a:pt x="606" y="6457"/>
                    <a:pt x="665" y="6425"/>
                  </a:cubicBezTo>
                  <a:cubicBezTo>
                    <a:pt x="768" y="6370"/>
                    <a:pt x="821" y="6289"/>
                    <a:pt x="864" y="6185"/>
                  </a:cubicBezTo>
                  <a:cubicBezTo>
                    <a:pt x="920" y="6052"/>
                    <a:pt x="975" y="5917"/>
                    <a:pt x="1033" y="5786"/>
                  </a:cubicBezTo>
                  <a:lnTo>
                    <a:pt x="1033" y="5786"/>
                  </a:lnTo>
                  <a:cubicBezTo>
                    <a:pt x="1023" y="5806"/>
                    <a:pt x="1014" y="5825"/>
                    <a:pt x="1005" y="5844"/>
                  </a:cubicBezTo>
                  <a:cubicBezTo>
                    <a:pt x="1016" y="5822"/>
                    <a:pt x="1026" y="5798"/>
                    <a:pt x="1036" y="5777"/>
                  </a:cubicBezTo>
                  <a:cubicBezTo>
                    <a:pt x="1037" y="5773"/>
                    <a:pt x="1039" y="5770"/>
                    <a:pt x="1040" y="5767"/>
                  </a:cubicBezTo>
                  <a:lnTo>
                    <a:pt x="1040" y="5767"/>
                  </a:lnTo>
                  <a:cubicBezTo>
                    <a:pt x="1040" y="5768"/>
                    <a:pt x="1039" y="5768"/>
                    <a:pt x="1039" y="5769"/>
                  </a:cubicBezTo>
                  <a:cubicBezTo>
                    <a:pt x="1042" y="5763"/>
                    <a:pt x="1044" y="5758"/>
                    <a:pt x="1047" y="5752"/>
                  </a:cubicBezTo>
                  <a:lnTo>
                    <a:pt x="1047" y="5752"/>
                  </a:lnTo>
                  <a:cubicBezTo>
                    <a:pt x="1045" y="5757"/>
                    <a:pt x="1043" y="5762"/>
                    <a:pt x="1040" y="5767"/>
                  </a:cubicBezTo>
                  <a:lnTo>
                    <a:pt x="1040" y="5767"/>
                  </a:lnTo>
                  <a:cubicBezTo>
                    <a:pt x="1044" y="5762"/>
                    <a:pt x="1046" y="5756"/>
                    <a:pt x="1048" y="5751"/>
                  </a:cubicBezTo>
                  <a:lnTo>
                    <a:pt x="1048" y="5751"/>
                  </a:lnTo>
                  <a:cubicBezTo>
                    <a:pt x="1047" y="5751"/>
                    <a:pt x="1047" y="5752"/>
                    <a:pt x="1047" y="5752"/>
                  </a:cubicBezTo>
                  <a:lnTo>
                    <a:pt x="1047" y="5752"/>
                  </a:lnTo>
                  <a:cubicBezTo>
                    <a:pt x="1047" y="5751"/>
                    <a:pt x="1048" y="5750"/>
                    <a:pt x="1048" y="5748"/>
                  </a:cubicBezTo>
                  <a:lnTo>
                    <a:pt x="1048" y="5748"/>
                  </a:lnTo>
                  <a:cubicBezTo>
                    <a:pt x="1048" y="5749"/>
                    <a:pt x="1048" y="5750"/>
                    <a:pt x="1048" y="5751"/>
                  </a:cubicBezTo>
                  <a:lnTo>
                    <a:pt x="1048" y="5751"/>
                  </a:lnTo>
                  <a:cubicBezTo>
                    <a:pt x="1326" y="5178"/>
                    <a:pt x="1665" y="4638"/>
                    <a:pt x="2060" y="4139"/>
                  </a:cubicBezTo>
                  <a:cubicBezTo>
                    <a:pt x="2548" y="3555"/>
                    <a:pt x="3109" y="3033"/>
                    <a:pt x="3726" y="2589"/>
                  </a:cubicBezTo>
                  <a:cubicBezTo>
                    <a:pt x="4413" y="2114"/>
                    <a:pt x="5154" y="1728"/>
                    <a:pt x="5933" y="1433"/>
                  </a:cubicBezTo>
                  <a:cubicBezTo>
                    <a:pt x="6780" y="1131"/>
                    <a:pt x="7660" y="937"/>
                    <a:pt x="8554" y="851"/>
                  </a:cubicBezTo>
                  <a:cubicBezTo>
                    <a:pt x="8843" y="829"/>
                    <a:pt x="9132" y="819"/>
                    <a:pt x="9421" y="819"/>
                  </a:cubicBezTo>
                  <a:cubicBezTo>
                    <a:pt x="9546" y="819"/>
                    <a:pt x="9670" y="821"/>
                    <a:pt x="9794" y="824"/>
                  </a:cubicBezTo>
                  <a:cubicBezTo>
                    <a:pt x="9798" y="824"/>
                    <a:pt x="9802" y="824"/>
                    <a:pt x="9806" y="824"/>
                  </a:cubicBezTo>
                  <a:cubicBezTo>
                    <a:pt x="10025" y="824"/>
                    <a:pt x="10213" y="654"/>
                    <a:pt x="10223" y="434"/>
                  </a:cubicBezTo>
                  <a:cubicBezTo>
                    <a:pt x="10230" y="211"/>
                    <a:pt x="10056" y="21"/>
                    <a:pt x="9832" y="7"/>
                  </a:cubicBezTo>
                  <a:cubicBezTo>
                    <a:pt x="9708" y="2"/>
                    <a:pt x="9586" y="1"/>
                    <a:pt x="9462"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1"/>
            <p:cNvSpPr/>
            <p:nvPr/>
          </p:nvSpPr>
          <p:spPr>
            <a:xfrm>
              <a:off x="4562925" y="2184200"/>
              <a:ext cx="450" cy="25"/>
            </a:xfrm>
            <a:custGeom>
              <a:avLst/>
              <a:gdLst/>
              <a:ahLst/>
              <a:cxnLst/>
              <a:rect l="l" t="t" r="r" b="b"/>
              <a:pathLst>
                <a:path w="18" h="1" extrusionOk="0">
                  <a:moveTo>
                    <a:pt x="1" y="0"/>
                  </a:moveTo>
                  <a:lnTo>
                    <a:pt x="18" y="0"/>
                  </a:lnTo>
                  <a:cubicBezTo>
                    <a:pt x="11" y="0"/>
                    <a:pt x="7" y="0"/>
                    <a:pt x="1" y="0"/>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1"/>
            <p:cNvSpPr/>
            <p:nvPr/>
          </p:nvSpPr>
          <p:spPr>
            <a:xfrm>
              <a:off x="4561275" y="2184200"/>
              <a:ext cx="1725" cy="100"/>
            </a:xfrm>
            <a:custGeom>
              <a:avLst/>
              <a:gdLst/>
              <a:ahLst/>
              <a:cxnLst/>
              <a:rect l="l" t="t" r="r" b="b"/>
              <a:pathLst>
                <a:path w="69" h="4" extrusionOk="0">
                  <a:moveTo>
                    <a:pt x="68" y="0"/>
                  </a:moveTo>
                  <a:cubicBezTo>
                    <a:pt x="67" y="0"/>
                    <a:pt x="65" y="1"/>
                    <a:pt x="64" y="1"/>
                  </a:cubicBezTo>
                  <a:lnTo>
                    <a:pt x="64" y="1"/>
                  </a:lnTo>
                  <a:cubicBezTo>
                    <a:pt x="65" y="1"/>
                    <a:pt x="67" y="0"/>
                    <a:pt x="68" y="0"/>
                  </a:cubicBezTo>
                  <a:close/>
                  <a:moveTo>
                    <a:pt x="64" y="1"/>
                  </a:moveTo>
                  <a:cubicBezTo>
                    <a:pt x="43" y="2"/>
                    <a:pt x="21" y="2"/>
                    <a:pt x="1" y="2"/>
                  </a:cubicBezTo>
                  <a:lnTo>
                    <a:pt x="1" y="3"/>
                  </a:lnTo>
                  <a:cubicBezTo>
                    <a:pt x="21" y="3"/>
                    <a:pt x="42" y="2"/>
                    <a:pt x="64" y="1"/>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1"/>
            <p:cNvSpPr/>
            <p:nvPr/>
          </p:nvSpPr>
          <p:spPr>
            <a:xfrm>
              <a:off x="4990075" y="2260375"/>
              <a:ext cx="1325" cy="650"/>
            </a:xfrm>
            <a:custGeom>
              <a:avLst/>
              <a:gdLst/>
              <a:ahLst/>
              <a:cxnLst/>
              <a:rect l="l" t="t" r="r" b="b"/>
              <a:pathLst>
                <a:path w="53" h="26" extrusionOk="0">
                  <a:moveTo>
                    <a:pt x="1" y="0"/>
                  </a:moveTo>
                  <a:lnTo>
                    <a:pt x="1" y="0"/>
                  </a:lnTo>
                  <a:cubicBezTo>
                    <a:pt x="18" y="11"/>
                    <a:pt x="35" y="19"/>
                    <a:pt x="53" y="25"/>
                  </a:cubicBezTo>
                  <a:cubicBezTo>
                    <a:pt x="35" y="19"/>
                    <a:pt x="18" y="10"/>
                    <a:pt x="1"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1"/>
            <p:cNvSpPr/>
            <p:nvPr/>
          </p:nvSpPr>
          <p:spPr>
            <a:xfrm>
              <a:off x="5101200" y="2338850"/>
              <a:ext cx="275" cy="175"/>
            </a:xfrm>
            <a:custGeom>
              <a:avLst/>
              <a:gdLst/>
              <a:ahLst/>
              <a:cxnLst/>
              <a:rect l="l" t="t" r="r" b="b"/>
              <a:pathLst>
                <a:path w="11" h="7" extrusionOk="0">
                  <a:moveTo>
                    <a:pt x="10" y="7"/>
                  </a:moveTo>
                  <a:cubicBezTo>
                    <a:pt x="7" y="5"/>
                    <a:pt x="4" y="2"/>
                    <a:pt x="1" y="0"/>
                  </a:cubicBezTo>
                  <a:cubicBezTo>
                    <a:pt x="4" y="2"/>
                    <a:pt x="7" y="5"/>
                    <a:pt x="10" y="7"/>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1"/>
            <p:cNvSpPr/>
            <p:nvPr/>
          </p:nvSpPr>
          <p:spPr>
            <a:xfrm>
              <a:off x="5205325" y="2462025"/>
              <a:ext cx="650" cy="875"/>
            </a:xfrm>
            <a:custGeom>
              <a:avLst/>
              <a:gdLst/>
              <a:ahLst/>
              <a:cxnLst/>
              <a:rect l="l" t="t" r="r" b="b"/>
              <a:pathLst>
                <a:path w="26" h="35" extrusionOk="0">
                  <a:moveTo>
                    <a:pt x="26" y="35"/>
                  </a:moveTo>
                  <a:cubicBezTo>
                    <a:pt x="16" y="24"/>
                    <a:pt x="7" y="13"/>
                    <a:pt x="1" y="1"/>
                  </a:cubicBezTo>
                  <a:cubicBezTo>
                    <a:pt x="7" y="13"/>
                    <a:pt x="16" y="24"/>
                    <a:pt x="26" y="35"/>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1"/>
            <p:cNvSpPr/>
            <p:nvPr/>
          </p:nvSpPr>
          <p:spPr>
            <a:xfrm>
              <a:off x="3873425" y="2590125"/>
              <a:ext cx="400" cy="750"/>
            </a:xfrm>
            <a:custGeom>
              <a:avLst/>
              <a:gdLst/>
              <a:ahLst/>
              <a:cxnLst/>
              <a:rect l="l" t="t" r="r" b="b"/>
              <a:pathLst>
                <a:path w="16" h="30" extrusionOk="0">
                  <a:moveTo>
                    <a:pt x="15" y="1"/>
                  </a:moveTo>
                  <a:lnTo>
                    <a:pt x="15" y="1"/>
                  </a:lnTo>
                  <a:cubicBezTo>
                    <a:pt x="10" y="10"/>
                    <a:pt x="6" y="20"/>
                    <a:pt x="1" y="29"/>
                  </a:cubicBezTo>
                  <a:cubicBezTo>
                    <a:pt x="7" y="20"/>
                    <a:pt x="12" y="10"/>
                    <a:pt x="15" y="1"/>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1"/>
            <p:cNvSpPr/>
            <p:nvPr/>
          </p:nvSpPr>
          <p:spPr>
            <a:xfrm>
              <a:off x="3872975" y="2591300"/>
              <a:ext cx="250" cy="550"/>
            </a:xfrm>
            <a:custGeom>
              <a:avLst/>
              <a:gdLst/>
              <a:ahLst/>
              <a:cxnLst/>
              <a:rect l="l" t="t" r="r" b="b"/>
              <a:pathLst>
                <a:path w="10" h="22" extrusionOk="0">
                  <a:moveTo>
                    <a:pt x="10" y="1"/>
                  </a:moveTo>
                  <a:lnTo>
                    <a:pt x="10" y="1"/>
                  </a:lnTo>
                  <a:cubicBezTo>
                    <a:pt x="6" y="7"/>
                    <a:pt x="3" y="13"/>
                    <a:pt x="0" y="21"/>
                  </a:cubicBezTo>
                  <a:cubicBezTo>
                    <a:pt x="3" y="15"/>
                    <a:pt x="6" y="7"/>
                    <a:pt x="10" y="1"/>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1"/>
            <p:cNvSpPr/>
            <p:nvPr/>
          </p:nvSpPr>
          <p:spPr>
            <a:xfrm>
              <a:off x="3872850" y="2591825"/>
              <a:ext cx="100" cy="175"/>
            </a:xfrm>
            <a:custGeom>
              <a:avLst/>
              <a:gdLst/>
              <a:ahLst/>
              <a:cxnLst/>
              <a:rect l="l" t="t" r="r" b="b"/>
              <a:pathLst>
                <a:path w="4" h="7" extrusionOk="0">
                  <a:moveTo>
                    <a:pt x="4" y="0"/>
                  </a:moveTo>
                  <a:cubicBezTo>
                    <a:pt x="2" y="2"/>
                    <a:pt x="2" y="3"/>
                    <a:pt x="0" y="7"/>
                  </a:cubicBezTo>
                  <a:cubicBezTo>
                    <a:pt x="2" y="5"/>
                    <a:pt x="4" y="2"/>
                    <a:pt x="4" y="0"/>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1"/>
            <p:cNvSpPr/>
            <p:nvPr/>
          </p:nvSpPr>
          <p:spPr>
            <a:xfrm>
              <a:off x="3872625" y="2592325"/>
              <a:ext cx="50" cy="150"/>
            </a:xfrm>
            <a:custGeom>
              <a:avLst/>
              <a:gdLst/>
              <a:ahLst/>
              <a:cxnLst/>
              <a:rect l="l" t="t" r="r" b="b"/>
              <a:pathLst>
                <a:path w="2" h="6" extrusionOk="0">
                  <a:moveTo>
                    <a:pt x="2" y="1"/>
                  </a:moveTo>
                  <a:lnTo>
                    <a:pt x="1" y="3"/>
                  </a:lnTo>
                  <a:lnTo>
                    <a:pt x="1" y="3"/>
                  </a:lnTo>
                  <a:cubicBezTo>
                    <a:pt x="1" y="2"/>
                    <a:pt x="2" y="1"/>
                    <a:pt x="2" y="1"/>
                  </a:cubicBezTo>
                  <a:close/>
                  <a:moveTo>
                    <a:pt x="1" y="3"/>
                  </a:moveTo>
                  <a:lnTo>
                    <a:pt x="1" y="3"/>
                  </a:lnTo>
                  <a:cubicBezTo>
                    <a:pt x="0" y="4"/>
                    <a:pt x="0" y="5"/>
                    <a:pt x="0" y="5"/>
                  </a:cubicBezTo>
                  <a:lnTo>
                    <a:pt x="1" y="3"/>
                  </a:ln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1"/>
            <p:cNvSpPr/>
            <p:nvPr/>
          </p:nvSpPr>
          <p:spPr>
            <a:xfrm>
              <a:off x="3789900" y="2969350"/>
              <a:ext cx="100" cy="1200"/>
            </a:xfrm>
            <a:custGeom>
              <a:avLst/>
              <a:gdLst/>
              <a:ahLst/>
              <a:cxnLst/>
              <a:rect l="l" t="t" r="r" b="b"/>
              <a:pathLst>
                <a:path w="4" h="48" extrusionOk="0">
                  <a:moveTo>
                    <a:pt x="4" y="47"/>
                  </a:moveTo>
                  <a:cubicBezTo>
                    <a:pt x="1" y="32"/>
                    <a:pt x="1" y="16"/>
                    <a:pt x="1" y="0"/>
                  </a:cubicBezTo>
                  <a:cubicBezTo>
                    <a:pt x="1" y="16"/>
                    <a:pt x="1" y="32"/>
                    <a:pt x="4" y="47"/>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41"/>
            <p:cNvSpPr/>
            <p:nvPr/>
          </p:nvSpPr>
          <p:spPr>
            <a:xfrm>
              <a:off x="4145050" y="2286750"/>
              <a:ext cx="241100" cy="498250"/>
            </a:xfrm>
            <a:custGeom>
              <a:avLst/>
              <a:gdLst/>
              <a:ahLst/>
              <a:cxnLst/>
              <a:rect l="l" t="t" r="r" b="b"/>
              <a:pathLst>
                <a:path w="9644" h="19930" extrusionOk="0">
                  <a:moveTo>
                    <a:pt x="4270" y="4881"/>
                  </a:moveTo>
                  <a:cubicBezTo>
                    <a:pt x="4271" y="4884"/>
                    <a:pt x="4273" y="4886"/>
                    <a:pt x="4275" y="4888"/>
                  </a:cubicBezTo>
                  <a:cubicBezTo>
                    <a:pt x="4273" y="4886"/>
                    <a:pt x="4271" y="4884"/>
                    <a:pt x="4270" y="4881"/>
                  </a:cubicBezTo>
                  <a:close/>
                  <a:moveTo>
                    <a:pt x="451" y="0"/>
                  </a:moveTo>
                  <a:cubicBezTo>
                    <a:pt x="320" y="0"/>
                    <a:pt x="198" y="65"/>
                    <a:pt x="124" y="174"/>
                  </a:cubicBezTo>
                  <a:cubicBezTo>
                    <a:pt x="0" y="350"/>
                    <a:pt x="39" y="625"/>
                    <a:pt x="226" y="743"/>
                  </a:cubicBezTo>
                  <a:cubicBezTo>
                    <a:pt x="794" y="1100"/>
                    <a:pt x="1330" y="1503"/>
                    <a:pt x="1829" y="1953"/>
                  </a:cubicBezTo>
                  <a:cubicBezTo>
                    <a:pt x="2759" y="2814"/>
                    <a:pt x="3555" y="3797"/>
                    <a:pt x="4251" y="4853"/>
                  </a:cubicBezTo>
                  <a:lnTo>
                    <a:pt x="4251" y="4853"/>
                  </a:lnTo>
                  <a:cubicBezTo>
                    <a:pt x="5469" y="6738"/>
                    <a:pt x="6371" y="8808"/>
                    <a:pt x="7076" y="10932"/>
                  </a:cubicBezTo>
                  <a:cubicBezTo>
                    <a:pt x="7076" y="10929"/>
                    <a:pt x="7074" y="10926"/>
                    <a:pt x="7074" y="10924"/>
                  </a:cubicBezTo>
                  <a:lnTo>
                    <a:pt x="7074" y="10924"/>
                  </a:lnTo>
                  <a:cubicBezTo>
                    <a:pt x="7985" y="13739"/>
                    <a:pt x="8574" y="16648"/>
                    <a:pt x="8828" y="19596"/>
                  </a:cubicBezTo>
                  <a:cubicBezTo>
                    <a:pt x="8839" y="19698"/>
                    <a:pt x="8917" y="19801"/>
                    <a:pt x="8998" y="19856"/>
                  </a:cubicBezTo>
                  <a:cubicBezTo>
                    <a:pt x="9069" y="19906"/>
                    <a:pt x="9150" y="19930"/>
                    <a:pt x="9231" y="19930"/>
                  </a:cubicBezTo>
                  <a:cubicBezTo>
                    <a:pt x="9360" y="19930"/>
                    <a:pt x="9487" y="19868"/>
                    <a:pt x="9567" y="19755"/>
                  </a:cubicBezTo>
                  <a:cubicBezTo>
                    <a:pt x="9632" y="19657"/>
                    <a:pt x="9643" y="19559"/>
                    <a:pt x="9631" y="19445"/>
                  </a:cubicBezTo>
                  <a:cubicBezTo>
                    <a:pt x="9476" y="17710"/>
                    <a:pt x="9211" y="15989"/>
                    <a:pt x="8835" y="14290"/>
                  </a:cubicBezTo>
                  <a:cubicBezTo>
                    <a:pt x="8428" y="12435"/>
                    <a:pt x="7877" y="10617"/>
                    <a:pt x="7187" y="8850"/>
                  </a:cubicBezTo>
                  <a:cubicBezTo>
                    <a:pt x="6507" y="7112"/>
                    <a:pt x="5654" y="5443"/>
                    <a:pt x="4594" y="3907"/>
                  </a:cubicBezTo>
                  <a:cubicBezTo>
                    <a:pt x="3608" y="2482"/>
                    <a:pt x="2391" y="1198"/>
                    <a:pt x="948" y="234"/>
                  </a:cubicBezTo>
                  <a:cubicBezTo>
                    <a:pt x="865" y="176"/>
                    <a:pt x="778" y="123"/>
                    <a:pt x="692" y="71"/>
                  </a:cubicBezTo>
                  <a:cubicBezTo>
                    <a:pt x="620" y="25"/>
                    <a:pt x="537" y="2"/>
                    <a:pt x="451"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41"/>
            <p:cNvSpPr/>
            <p:nvPr/>
          </p:nvSpPr>
          <p:spPr>
            <a:xfrm>
              <a:off x="4771275" y="2182000"/>
              <a:ext cx="224500" cy="520600"/>
            </a:xfrm>
            <a:custGeom>
              <a:avLst/>
              <a:gdLst/>
              <a:ahLst/>
              <a:cxnLst/>
              <a:rect l="l" t="t" r="r" b="b"/>
              <a:pathLst>
                <a:path w="8980" h="20824" extrusionOk="0">
                  <a:moveTo>
                    <a:pt x="2626" y="3730"/>
                  </a:moveTo>
                  <a:cubicBezTo>
                    <a:pt x="2636" y="3746"/>
                    <a:pt x="2644" y="3758"/>
                    <a:pt x="2653" y="3772"/>
                  </a:cubicBezTo>
                  <a:cubicBezTo>
                    <a:pt x="2644" y="3760"/>
                    <a:pt x="2636" y="3746"/>
                    <a:pt x="2626" y="3730"/>
                  </a:cubicBezTo>
                  <a:close/>
                  <a:moveTo>
                    <a:pt x="422" y="1"/>
                  </a:moveTo>
                  <a:cubicBezTo>
                    <a:pt x="323" y="2"/>
                    <a:pt x="226" y="38"/>
                    <a:pt x="151" y="102"/>
                  </a:cubicBezTo>
                  <a:lnTo>
                    <a:pt x="151" y="104"/>
                  </a:lnTo>
                  <a:cubicBezTo>
                    <a:pt x="68" y="173"/>
                    <a:pt x="15" y="273"/>
                    <a:pt x="7" y="381"/>
                  </a:cubicBezTo>
                  <a:cubicBezTo>
                    <a:pt x="1" y="477"/>
                    <a:pt x="30" y="608"/>
                    <a:pt x="106" y="679"/>
                  </a:cubicBezTo>
                  <a:cubicBezTo>
                    <a:pt x="1081" y="1598"/>
                    <a:pt x="1915" y="2654"/>
                    <a:pt x="2653" y="3774"/>
                  </a:cubicBezTo>
                  <a:cubicBezTo>
                    <a:pt x="4184" y="6152"/>
                    <a:pt x="5305" y="8776"/>
                    <a:pt x="6196" y="11455"/>
                  </a:cubicBezTo>
                  <a:cubicBezTo>
                    <a:pt x="6184" y="11421"/>
                    <a:pt x="6173" y="11388"/>
                    <a:pt x="6160" y="11352"/>
                  </a:cubicBezTo>
                  <a:lnTo>
                    <a:pt x="6160" y="11352"/>
                  </a:lnTo>
                  <a:cubicBezTo>
                    <a:pt x="7134" y="14319"/>
                    <a:pt x="7843" y="17387"/>
                    <a:pt x="8166" y="20494"/>
                  </a:cubicBezTo>
                  <a:cubicBezTo>
                    <a:pt x="8185" y="20692"/>
                    <a:pt x="8387" y="20824"/>
                    <a:pt x="8576" y="20824"/>
                  </a:cubicBezTo>
                  <a:cubicBezTo>
                    <a:pt x="8599" y="20824"/>
                    <a:pt x="8622" y="20822"/>
                    <a:pt x="8645" y="20818"/>
                  </a:cubicBezTo>
                  <a:cubicBezTo>
                    <a:pt x="8748" y="20796"/>
                    <a:pt x="8842" y="20738"/>
                    <a:pt x="8903" y="20652"/>
                  </a:cubicBezTo>
                  <a:cubicBezTo>
                    <a:pt x="8970" y="20552"/>
                    <a:pt x="8980" y="20453"/>
                    <a:pt x="8967" y="20339"/>
                  </a:cubicBezTo>
                  <a:cubicBezTo>
                    <a:pt x="8786" y="18591"/>
                    <a:pt x="8476" y="16857"/>
                    <a:pt x="8076" y="15145"/>
                  </a:cubicBezTo>
                  <a:cubicBezTo>
                    <a:pt x="7626" y="13223"/>
                    <a:pt x="7053" y="11331"/>
                    <a:pt x="6362" y="9481"/>
                  </a:cubicBezTo>
                  <a:cubicBezTo>
                    <a:pt x="5695" y="7690"/>
                    <a:pt x="4897" y="5942"/>
                    <a:pt x="3932" y="4294"/>
                  </a:cubicBezTo>
                  <a:cubicBezTo>
                    <a:pt x="3047" y="2784"/>
                    <a:pt x="2006" y="1344"/>
                    <a:pt x="726" y="146"/>
                  </a:cubicBezTo>
                  <a:cubicBezTo>
                    <a:pt x="643" y="68"/>
                    <a:pt x="566" y="13"/>
                    <a:pt x="447" y="4"/>
                  </a:cubicBezTo>
                  <a:cubicBezTo>
                    <a:pt x="439" y="2"/>
                    <a:pt x="431" y="1"/>
                    <a:pt x="422"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1"/>
            <p:cNvSpPr/>
            <p:nvPr/>
          </p:nvSpPr>
          <p:spPr>
            <a:xfrm>
              <a:off x="3796125" y="2768025"/>
              <a:ext cx="584100" cy="360075"/>
            </a:xfrm>
            <a:custGeom>
              <a:avLst/>
              <a:gdLst/>
              <a:ahLst/>
              <a:cxnLst/>
              <a:rect l="l" t="t" r="r" b="b"/>
              <a:pathLst>
                <a:path w="23364" h="14403" extrusionOk="0">
                  <a:moveTo>
                    <a:pt x="2337" y="12099"/>
                  </a:moveTo>
                  <a:lnTo>
                    <a:pt x="2337" y="12099"/>
                  </a:lnTo>
                  <a:cubicBezTo>
                    <a:pt x="2335" y="12101"/>
                    <a:pt x="2333" y="12104"/>
                    <a:pt x="2330" y="12107"/>
                  </a:cubicBezTo>
                  <a:cubicBezTo>
                    <a:pt x="2333" y="12104"/>
                    <a:pt x="2335" y="12102"/>
                    <a:pt x="2337" y="12099"/>
                  </a:cubicBezTo>
                  <a:close/>
                  <a:moveTo>
                    <a:pt x="2305" y="12136"/>
                  </a:moveTo>
                  <a:lnTo>
                    <a:pt x="2298" y="12145"/>
                  </a:lnTo>
                  <a:lnTo>
                    <a:pt x="2294" y="12149"/>
                  </a:lnTo>
                  <a:cubicBezTo>
                    <a:pt x="2299" y="12144"/>
                    <a:pt x="2302" y="12141"/>
                    <a:pt x="2305" y="12136"/>
                  </a:cubicBezTo>
                  <a:close/>
                  <a:moveTo>
                    <a:pt x="22949" y="1"/>
                  </a:moveTo>
                  <a:cubicBezTo>
                    <a:pt x="22918" y="1"/>
                    <a:pt x="22885" y="6"/>
                    <a:pt x="22855" y="15"/>
                  </a:cubicBezTo>
                  <a:lnTo>
                    <a:pt x="22853" y="15"/>
                  </a:lnTo>
                  <a:cubicBezTo>
                    <a:pt x="19243" y="1149"/>
                    <a:pt x="15664" y="2423"/>
                    <a:pt x="12241" y="4048"/>
                  </a:cubicBezTo>
                  <a:cubicBezTo>
                    <a:pt x="10449" y="4901"/>
                    <a:pt x="8706" y="5858"/>
                    <a:pt x="7051" y="6954"/>
                  </a:cubicBezTo>
                  <a:cubicBezTo>
                    <a:pt x="5459" y="8011"/>
                    <a:pt x="3954" y="9202"/>
                    <a:pt x="2622" y="10575"/>
                  </a:cubicBezTo>
                  <a:cubicBezTo>
                    <a:pt x="1678" y="11546"/>
                    <a:pt x="827" y="12619"/>
                    <a:pt x="123" y="13774"/>
                  </a:cubicBezTo>
                  <a:cubicBezTo>
                    <a:pt x="1" y="13964"/>
                    <a:pt x="56" y="14214"/>
                    <a:pt x="243" y="14336"/>
                  </a:cubicBezTo>
                  <a:cubicBezTo>
                    <a:pt x="311" y="14381"/>
                    <a:pt x="389" y="14402"/>
                    <a:pt x="467" y="14402"/>
                  </a:cubicBezTo>
                  <a:cubicBezTo>
                    <a:pt x="602" y="14402"/>
                    <a:pt x="735" y="14337"/>
                    <a:pt x="809" y="14216"/>
                  </a:cubicBezTo>
                  <a:cubicBezTo>
                    <a:pt x="1255" y="13492"/>
                    <a:pt x="1751" y="12800"/>
                    <a:pt x="2296" y="12147"/>
                  </a:cubicBezTo>
                  <a:lnTo>
                    <a:pt x="2296" y="12147"/>
                  </a:lnTo>
                  <a:lnTo>
                    <a:pt x="2280" y="12165"/>
                  </a:lnTo>
                  <a:lnTo>
                    <a:pt x="2298" y="12145"/>
                  </a:lnTo>
                  <a:lnTo>
                    <a:pt x="2316" y="12124"/>
                  </a:lnTo>
                  <a:lnTo>
                    <a:pt x="2316" y="12124"/>
                  </a:lnTo>
                  <a:cubicBezTo>
                    <a:pt x="2312" y="12128"/>
                    <a:pt x="2309" y="12132"/>
                    <a:pt x="2305" y="12136"/>
                  </a:cubicBezTo>
                  <a:cubicBezTo>
                    <a:pt x="2313" y="12127"/>
                    <a:pt x="2321" y="12118"/>
                    <a:pt x="2329" y="12108"/>
                  </a:cubicBezTo>
                  <a:lnTo>
                    <a:pt x="2329" y="12108"/>
                  </a:lnTo>
                  <a:lnTo>
                    <a:pt x="2316" y="12124"/>
                  </a:lnTo>
                  <a:lnTo>
                    <a:pt x="2316" y="12124"/>
                  </a:lnTo>
                  <a:cubicBezTo>
                    <a:pt x="2327" y="12111"/>
                    <a:pt x="2337" y="12098"/>
                    <a:pt x="2348" y="12085"/>
                  </a:cubicBezTo>
                  <a:lnTo>
                    <a:pt x="2348" y="12085"/>
                  </a:lnTo>
                  <a:cubicBezTo>
                    <a:pt x="2344" y="12090"/>
                    <a:pt x="2341" y="12094"/>
                    <a:pt x="2337" y="12099"/>
                  </a:cubicBezTo>
                  <a:lnTo>
                    <a:pt x="2337" y="12099"/>
                  </a:lnTo>
                  <a:cubicBezTo>
                    <a:pt x="3639" y="10576"/>
                    <a:pt x="5164" y="9268"/>
                    <a:pt x="6794" y="8111"/>
                  </a:cubicBezTo>
                  <a:cubicBezTo>
                    <a:pt x="10428" y="5576"/>
                    <a:pt x="14529" y="3771"/>
                    <a:pt x="18679" y="2269"/>
                  </a:cubicBezTo>
                  <a:lnTo>
                    <a:pt x="18679" y="2269"/>
                  </a:lnTo>
                  <a:cubicBezTo>
                    <a:pt x="18653" y="2279"/>
                    <a:pt x="18629" y="2289"/>
                    <a:pt x="18606" y="2298"/>
                  </a:cubicBezTo>
                  <a:cubicBezTo>
                    <a:pt x="20068" y="1772"/>
                    <a:pt x="21543" y="1279"/>
                    <a:pt x="23030" y="817"/>
                  </a:cubicBezTo>
                  <a:cubicBezTo>
                    <a:pt x="23137" y="782"/>
                    <a:pt x="23223" y="734"/>
                    <a:pt x="23287" y="638"/>
                  </a:cubicBezTo>
                  <a:cubicBezTo>
                    <a:pt x="23344" y="546"/>
                    <a:pt x="23364" y="435"/>
                    <a:pt x="23344" y="328"/>
                  </a:cubicBezTo>
                  <a:cubicBezTo>
                    <a:pt x="23306" y="156"/>
                    <a:pt x="23134" y="1"/>
                    <a:pt x="22949"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1"/>
            <p:cNvSpPr/>
            <p:nvPr/>
          </p:nvSpPr>
          <p:spPr>
            <a:xfrm>
              <a:off x="4974125" y="2678250"/>
              <a:ext cx="360775" cy="86200"/>
            </a:xfrm>
            <a:custGeom>
              <a:avLst/>
              <a:gdLst/>
              <a:ahLst/>
              <a:cxnLst/>
              <a:rect l="l" t="t" r="r" b="b"/>
              <a:pathLst>
                <a:path w="14431" h="3448" extrusionOk="0">
                  <a:moveTo>
                    <a:pt x="1131" y="917"/>
                  </a:moveTo>
                  <a:cubicBezTo>
                    <a:pt x="1117" y="918"/>
                    <a:pt x="1102" y="919"/>
                    <a:pt x="1088" y="920"/>
                  </a:cubicBezTo>
                  <a:lnTo>
                    <a:pt x="1088" y="920"/>
                  </a:lnTo>
                  <a:cubicBezTo>
                    <a:pt x="1102" y="919"/>
                    <a:pt x="1117" y="918"/>
                    <a:pt x="1131" y="917"/>
                  </a:cubicBezTo>
                  <a:close/>
                  <a:moveTo>
                    <a:pt x="1088" y="920"/>
                  </a:moveTo>
                  <a:cubicBezTo>
                    <a:pt x="1077" y="921"/>
                    <a:pt x="1066" y="922"/>
                    <a:pt x="1055" y="922"/>
                  </a:cubicBezTo>
                  <a:cubicBezTo>
                    <a:pt x="1066" y="922"/>
                    <a:pt x="1077" y="921"/>
                    <a:pt x="1088" y="920"/>
                  </a:cubicBezTo>
                  <a:close/>
                  <a:moveTo>
                    <a:pt x="3709" y="0"/>
                  </a:moveTo>
                  <a:cubicBezTo>
                    <a:pt x="2582" y="0"/>
                    <a:pt x="1455" y="64"/>
                    <a:pt x="337" y="173"/>
                  </a:cubicBezTo>
                  <a:cubicBezTo>
                    <a:pt x="235" y="182"/>
                    <a:pt x="133" y="268"/>
                    <a:pt x="78" y="353"/>
                  </a:cubicBezTo>
                  <a:cubicBezTo>
                    <a:pt x="19" y="442"/>
                    <a:pt x="0" y="553"/>
                    <a:pt x="24" y="658"/>
                  </a:cubicBezTo>
                  <a:cubicBezTo>
                    <a:pt x="47" y="764"/>
                    <a:pt x="110" y="857"/>
                    <a:pt x="199" y="918"/>
                  </a:cubicBezTo>
                  <a:cubicBezTo>
                    <a:pt x="271" y="963"/>
                    <a:pt x="341" y="976"/>
                    <a:pt x="418" y="976"/>
                  </a:cubicBezTo>
                  <a:cubicBezTo>
                    <a:pt x="447" y="976"/>
                    <a:pt x="478" y="974"/>
                    <a:pt x="510" y="971"/>
                  </a:cubicBezTo>
                  <a:cubicBezTo>
                    <a:pt x="727" y="949"/>
                    <a:pt x="946" y="930"/>
                    <a:pt x="1165" y="913"/>
                  </a:cubicBezTo>
                  <a:lnTo>
                    <a:pt x="1165" y="913"/>
                  </a:lnTo>
                  <a:cubicBezTo>
                    <a:pt x="1154" y="915"/>
                    <a:pt x="1143" y="916"/>
                    <a:pt x="1131" y="917"/>
                  </a:cubicBezTo>
                  <a:lnTo>
                    <a:pt x="1131" y="917"/>
                  </a:lnTo>
                  <a:cubicBezTo>
                    <a:pt x="1963" y="854"/>
                    <a:pt x="2798" y="820"/>
                    <a:pt x="3633" y="820"/>
                  </a:cubicBezTo>
                  <a:cubicBezTo>
                    <a:pt x="5248" y="820"/>
                    <a:pt x="6864" y="948"/>
                    <a:pt x="8453" y="1245"/>
                  </a:cubicBezTo>
                  <a:lnTo>
                    <a:pt x="8348" y="1226"/>
                  </a:lnTo>
                  <a:lnTo>
                    <a:pt x="8348" y="1226"/>
                  </a:lnTo>
                  <a:cubicBezTo>
                    <a:pt x="9626" y="1472"/>
                    <a:pt x="10877" y="1834"/>
                    <a:pt x="12061" y="2380"/>
                  </a:cubicBezTo>
                  <a:cubicBezTo>
                    <a:pt x="12092" y="2394"/>
                    <a:pt x="12123" y="2408"/>
                    <a:pt x="12154" y="2424"/>
                  </a:cubicBezTo>
                  <a:cubicBezTo>
                    <a:pt x="12137" y="2418"/>
                    <a:pt x="12120" y="2408"/>
                    <a:pt x="12101" y="2400"/>
                  </a:cubicBezTo>
                  <a:lnTo>
                    <a:pt x="12101" y="2400"/>
                  </a:lnTo>
                  <a:cubicBezTo>
                    <a:pt x="12676" y="2679"/>
                    <a:pt x="13222" y="3008"/>
                    <a:pt x="13739" y="3382"/>
                  </a:cubicBezTo>
                  <a:cubicBezTo>
                    <a:pt x="13802" y="3427"/>
                    <a:pt x="13875" y="3448"/>
                    <a:pt x="13949" y="3448"/>
                  </a:cubicBezTo>
                  <a:cubicBezTo>
                    <a:pt x="14088" y="3448"/>
                    <a:pt x="14228" y="3375"/>
                    <a:pt x="14304" y="3258"/>
                  </a:cubicBezTo>
                  <a:cubicBezTo>
                    <a:pt x="14431" y="3063"/>
                    <a:pt x="14362" y="2823"/>
                    <a:pt x="14182" y="2693"/>
                  </a:cubicBezTo>
                  <a:cubicBezTo>
                    <a:pt x="12237" y="1275"/>
                    <a:pt x="9865" y="608"/>
                    <a:pt x="7512" y="266"/>
                  </a:cubicBezTo>
                  <a:cubicBezTo>
                    <a:pt x="6253" y="82"/>
                    <a:pt x="4980" y="0"/>
                    <a:pt x="3709"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1"/>
            <p:cNvSpPr/>
            <p:nvPr/>
          </p:nvSpPr>
          <p:spPr>
            <a:xfrm>
              <a:off x="5291250" y="3113125"/>
              <a:ext cx="32000" cy="207550"/>
            </a:xfrm>
            <a:custGeom>
              <a:avLst/>
              <a:gdLst/>
              <a:ahLst/>
              <a:cxnLst/>
              <a:rect l="l" t="t" r="r" b="b"/>
              <a:pathLst>
                <a:path w="1280" h="8302" extrusionOk="0">
                  <a:moveTo>
                    <a:pt x="834" y="0"/>
                  </a:moveTo>
                  <a:cubicBezTo>
                    <a:pt x="830" y="0"/>
                    <a:pt x="826" y="1"/>
                    <a:pt x="822" y="1"/>
                  </a:cubicBezTo>
                  <a:cubicBezTo>
                    <a:pt x="587" y="19"/>
                    <a:pt x="443" y="216"/>
                    <a:pt x="443" y="440"/>
                  </a:cubicBezTo>
                  <a:cubicBezTo>
                    <a:pt x="431" y="2087"/>
                    <a:pt x="446" y="3739"/>
                    <a:pt x="334" y="5383"/>
                  </a:cubicBezTo>
                  <a:cubicBezTo>
                    <a:pt x="338" y="5347"/>
                    <a:pt x="342" y="5309"/>
                    <a:pt x="345" y="5275"/>
                  </a:cubicBezTo>
                  <a:lnTo>
                    <a:pt x="345" y="5275"/>
                  </a:lnTo>
                  <a:cubicBezTo>
                    <a:pt x="285" y="6125"/>
                    <a:pt x="185" y="6972"/>
                    <a:pt x="41" y="7813"/>
                  </a:cubicBezTo>
                  <a:cubicBezTo>
                    <a:pt x="0" y="8033"/>
                    <a:pt x="141" y="8246"/>
                    <a:pt x="360" y="8295"/>
                  </a:cubicBezTo>
                  <a:cubicBezTo>
                    <a:pt x="385" y="8300"/>
                    <a:pt x="409" y="8302"/>
                    <a:pt x="434" y="8302"/>
                  </a:cubicBezTo>
                  <a:cubicBezTo>
                    <a:pt x="623" y="8302"/>
                    <a:pt x="808" y="8167"/>
                    <a:pt x="843" y="7975"/>
                  </a:cubicBezTo>
                  <a:cubicBezTo>
                    <a:pt x="1279" y="5466"/>
                    <a:pt x="1242" y="2917"/>
                    <a:pt x="1257" y="382"/>
                  </a:cubicBezTo>
                  <a:cubicBezTo>
                    <a:pt x="1259" y="166"/>
                    <a:pt x="1046" y="1"/>
                    <a:pt x="844" y="1"/>
                  </a:cubicBezTo>
                  <a:cubicBezTo>
                    <a:pt x="841" y="1"/>
                    <a:pt x="837" y="0"/>
                    <a:pt x="834"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1"/>
            <p:cNvSpPr/>
            <p:nvPr/>
          </p:nvSpPr>
          <p:spPr>
            <a:xfrm>
              <a:off x="4326350" y="3106250"/>
              <a:ext cx="987825" cy="807875"/>
            </a:xfrm>
            <a:custGeom>
              <a:avLst/>
              <a:gdLst/>
              <a:ahLst/>
              <a:cxnLst/>
              <a:rect l="l" t="t" r="r" b="b"/>
              <a:pathLst>
                <a:path w="39513" h="32315" extrusionOk="0">
                  <a:moveTo>
                    <a:pt x="38466" y="15867"/>
                  </a:moveTo>
                  <a:lnTo>
                    <a:pt x="38466" y="15867"/>
                  </a:lnTo>
                  <a:cubicBezTo>
                    <a:pt x="38463" y="15881"/>
                    <a:pt x="38462" y="15895"/>
                    <a:pt x="38460" y="15909"/>
                  </a:cubicBezTo>
                  <a:lnTo>
                    <a:pt x="38460" y="15909"/>
                  </a:lnTo>
                  <a:cubicBezTo>
                    <a:pt x="38461" y="15906"/>
                    <a:pt x="38461" y="15902"/>
                    <a:pt x="38462" y="15898"/>
                  </a:cubicBezTo>
                  <a:lnTo>
                    <a:pt x="38462" y="15898"/>
                  </a:lnTo>
                  <a:cubicBezTo>
                    <a:pt x="38463" y="15888"/>
                    <a:pt x="38465" y="15877"/>
                    <a:pt x="38466" y="15867"/>
                  </a:cubicBezTo>
                  <a:close/>
                  <a:moveTo>
                    <a:pt x="38460" y="15909"/>
                  </a:moveTo>
                  <a:cubicBezTo>
                    <a:pt x="38459" y="15912"/>
                    <a:pt x="38459" y="15914"/>
                    <a:pt x="38458" y="15916"/>
                  </a:cubicBezTo>
                  <a:cubicBezTo>
                    <a:pt x="38459" y="15914"/>
                    <a:pt x="38459" y="15912"/>
                    <a:pt x="38460" y="15909"/>
                  </a:cubicBezTo>
                  <a:close/>
                  <a:moveTo>
                    <a:pt x="37391" y="19952"/>
                  </a:moveTo>
                  <a:cubicBezTo>
                    <a:pt x="37387" y="19961"/>
                    <a:pt x="37383" y="19969"/>
                    <a:pt x="37380" y="19978"/>
                  </a:cubicBezTo>
                  <a:lnTo>
                    <a:pt x="37380" y="19978"/>
                  </a:lnTo>
                  <a:cubicBezTo>
                    <a:pt x="37383" y="19969"/>
                    <a:pt x="37387" y="19961"/>
                    <a:pt x="37391" y="19952"/>
                  </a:cubicBezTo>
                  <a:close/>
                  <a:moveTo>
                    <a:pt x="35549" y="23112"/>
                  </a:moveTo>
                  <a:cubicBezTo>
                    <a:pt x="35545" y="23115"/>
                    <a:pt x="35543" y="23119"/>
                    <a:pt x="35540" y="23123"/>
                  </a:cubicBezTo>
                  <a:lnTo>
                    <a:pt x="35540" y="23123"/>
                  </a:lnTo>
                  <a:cubicBezTo>
                    <a:pt x="35543" y="23119"/>
                    <a:pt x="35546" y="23116"/>
                    <a:pt x="35549" y="23112"/>
                  </a:cubicBezTo>
                  <a:close/>
                  <a:moveTo>
                    <a:pt x="11129" y="31219"/>
                  </a:moveTo>
                  <a:cubicBezTo>
                    <a:pt x="11152" y="31222"/>
                    <a:pt x="11174" y="31225"/>
                    <a:pt x="11197" y="31228"/>
                  </a:cubicBezTo>
                  <a:cubicBezTo>
                    <a:pt x="11175" y="31225"/>
                    <a:pt x="11153" y="31222"/>
                    <a:pt x="11129" y="31219"/>
                  </a:cubicBezTo>
                  <a:close/>
                  <a:moveTo>
                    <a:pt x="37373" y="1"/>
                  </a:moveTo>
                  <a:lnTo>
                    <a:pt x="37373" y="1"/>
                  </a:lnTo>
                  <a:cubicBezTo>
                    <a:pt x="37588" y="1952"/>
                    <a:pt x="37865" y="3896"/>
                    <a:pt x="38116" y="5841"/>
                  </a:cubicBezTo>
                  <a:cubicBezTo>
                    <a:pt x="38539" y="9156"/>
                    <a:pt x="38896" y="12535"/>
                    <a:pt x="38466" y="15867"/>
                  </a:cubicBezTo>
                  <a:lnTo>
                    <a:pt x="38466" y="15867"/>
                  </a:lnTo>
                  <a:cubicBezTo>
                    <a:pt x="38467" y="15862"/>
                    <a:pt x="38468" y="15857"/>
                    <a:pt x="38469" y="15852"/>
                  </a:cubicBezTo>
                  <a:lnTo>
                    <a:pt x="38469" y="15852"/>
                  </a:lnTo>
                  <a:cubicBezTo>
                    <a:pt x="38467" y="15866"/>
                    <a:pt x="38465" y="15882"/>
                    <a:pt x="38462" y="15898"/>
                  </a:cubicBezTo>
                  <a:lnTo>
                    <a:pt x="38462" y="15898"/>
                  </a:lnTo>
                  <a:cubicBezTo>
                    <a:pt x="38459" y="15919"/>
                    <a:pt x="38456" y="15939"/>
                    <a:pt x="38454" y="15960"/>
                  </a:cubicBezTo>
                  <a:lnTo>
                    <a:pt x="38454" y="15954"/>
                  </a:lnTo>
                  <a:cubicBezTo>
                    <a:pt x="38246" y="17363"/>
                    <a:pt x="37893" y="18739"/>
                    <a:pt x="37351" y="20051"/>
                  </a:cubicBezTo>
                  <a:cubicBezTo>
                    <a:pt x="37361" y="20027"/>
                    <a:pt x="37370" y="20002"/>
                    <a:pt x="37380" y="19978"/>
                  </a:cubicBezTo>
                  <a:lnTo>
                    <a:pt x="37380" y="19978"/>
                  </a:lnTo>
                  <a:cubicBezTo>
                    <a:pt x="36905" y="21083"/>
                    <a:pt x="36298" y="22128"/>
                    <a:pt x="35570" y="23085"/>
                  </a:cubicBezTo>
                  <a:cubicBezTo>
                    <a:pt x="35563" y="23094"/>
                    <a:pt x="35556" y="23103"/>
                    <a:pt x="35549" y="23112"/>
                  </a:cubicBezTo>
                  <a:lnTo>
                    <a:pt x="35549" y="23112"/>
                  </a:lnTo>
                  <a:cubicBezTo>
                    <a:pt x="35549" y="23112"/>
                    <a:pt x="35550" y="23111"/>
                    <a:pt x="35551" y="23110"/>
                  </a:cubicBezTo>
                  <a:lnTo>
                    <a:pt x="35551" y="23110"/>
                  </a:lnTo>
                  <a:cubicBezTo>
                    <a:pt x="35546" y="23118"/>
                    <a:pt x="35540" y="23127"/>
                    <a:pt x="35534" y="23135"/>
                  </a:cubicBezTo>
                  <a:cubicBezTo>
                    <a:pt x="35536" y="23131"/>
                    <a:pt x="35538" y="23127"/>
                    <a:pt x="35540" y="23123"/>
                  </a:cubicBezTo>
                  <a:lnTo>
                    <a:pt x="35540" y="23123"/>
                  </a:lnTo>
                  <a:cubicBezTo>
                    <a:pt x="34676" y="24228"/>
                    <a:pt x="33664" y="25199"/>
                    <a:pt x="32562" y="26065"/>
                  </a:cubicBezTo>
                  <a:cubicBezTo>
                    <a:pt x="32556" y="26068"/>
                    <a:pt x="32550" y="26073"/>
                    <a:pt x="32540" y="26080"/>
                  </a:cubicBezTo>
                  <a:cubicBezTo>
                    <a:pt x="32540" y="26077"/>
                    <a:pt x="32543" y="26077"/>
                    <a:pt x="32543" y="26073"/>
                  </a:cubicBezTo>
                  <a:lnTo>
                    <a:pt x="32543" y="26073"/>
                  </a:lnTo>
                  <a:cubicBezTo>
                    <a:pt x="30876" y="27349"/>
                    <a:pt x="29031" y="28379"/>
                    <a:pt x="27109" y="29204"/>
                  </a:cubicBezTo>
                  <a:cubicBezTo>
                    <a:pt x="24752" y="30190"/>
                    <a:pt x="22274" y="30848"/>
                    <a:pt x="19749" y="31208"/>
                  </a:cubicBezTo>
                  <a:cubicBezTo>
                    <a:pt x="19720" y="31211"/>
                    <a:pt x="19694" y="31216"/>
                    <a:pt x="19666" y="31217"/>
                  </a:cubicBezTo>
                  <a:lnTo>
                    <a:pt x="19662" y="31217"/>
                  </a:lnTo>
                  <a:cubicBezTo>
                    <a:pt x="18249" y="31403"/>
                    <a:pt x="16827" y="31494"/>
                    <a:pt x="15406" y="31494"/>
                  </a:cubicBezTo>
                  <a:cubicBezTo>
                    <a:pt x="13963" y="31494"/>
                    <a:pt x="12521" y="31400"/>
                    <a:pt x="11087" y="31216"/>
                  </a:cubicBezTo>
                  <a:lnTo>
                    <a:pt x="11087" y="31216"/>
                  </a:lnTo>
                  <a:cubicBezTo>
                    <a:pt x="11102" y="31216"/>
                    <a:pt x="11116" y="31218"/>
                    <a:pt x="11129" y="31219"/>
                  </a:cubicBezTo>
                  <a:lnTo>
                    <a:pt x="11129" y="31219"/>
                  </a:lnTo>
                  <a:cubicBezTo>
                    <a:pt x="8339" y="30836"/>
                    <a:pt x="5607" y="30103"/>
                    <a:pt x="3010" y="29014"/>
                  </a:cubicBezTo>
                  <a:lnTo>
                    <a:pt x="3010" y="29014"/>
                  </a:lnTo>
                  <a:lnTo>
                    <a:pt x="3013" y="29018"/>
                  </a:lnTo>
                  <a:cubicBezTo>
                    <a:pt x="1984" y="28578"/>
                    <a:pt x="982" y="28072"/>
                    <a:pt x="1" y="27530"/>
                  </a:cubicBezTo>
                  <a:lnTo>
                    <a:pt x="1" y="27530"/>
                  </a:lnTo>
                  <a:cubicBezTo>
                    <a:pt x="113" y="27684"/>
                    <a:pt x="218" y="27840"/>
                    <a:pt x="320" y="27997"/>
                  </a:cubicBezTo>
                  <a:cubicBezTo>
                    <a:pt x="332" y="28011"/>
                    <a:pt x="343" y="28026"/>
                    <a:pt x="354" y="28041"/>
                  </a:cubicBezTo>
                  <a:cubicBezTo>
                    <a:pt x="508" y="28147"/>
                    <a:pt x="658" y="28258"/>
                    <a:pt x="802" y="28373"/>
                  </a:cubicBezTo>
                  <a:cubicBezTo>
                    <a:pt x="1039" y="28560"/>
                    <a:pt x="1266" y="28756"/>
                    <a:pt x="1489" y="28960"/>
                  </a:cubicBezTo>
                  <a:cubicBezTo>
                    <a:pt x="1566" y="29032"/>
                    <a:pt x="1579" y="29149"/>
                    <a:pt x="1518" y="29235"/>
                  </a:cubicBezTo>
                  <a:cubicBezTo>
                    <a:pt x="1751" y="29346"/>
                    <a:pt x="1984" y="29454"/>
                    <a:pt x="2221" y="29561"/>
                  </a:cubicBezTo>
                  <a:cubicBezTo>
                    <a:pt x="3191" y="29990"/>
                    <a:pt x="4184" y="30370"/>
                    <a:pt x="5194" y="30701"/>
                  </a:cubicBezTo>
                  <a:cubicBezTo>
                    <a:pt x="7234" y="31374"/>
                    <a:pt x="9340" y="31817"/>
                    <a:pt x="11474" y="32078"/>
                  </a:cubicBezTo>
                  <a:cubicBezTo>
                    <a:pt x="12778" y="32236"/>
                    <a:pt x="14090" y="32315"/>
                    <a:pt x="15402" y="32315"/>
                  </a:cubicBezTo>
                  <a:cubicBezTo>
                    <a:pt x="16251" y="32315"/>
                    <a:pt x="17100" y="32282"/>
                    <a:pt x="17946" y="32216"/>
                  </a:cubicBezTo>
                  <a:cubicBezTo>
                    <a:pt x="22207" y="31894"/>
                    <a:pt x="26404" y="30705"/>
                    <a:pt x="30145" y="28625"/>
                  </a:cubicBezTo>
                  <a:cubicBezTo>
                    <a:pt x="31955" y="27615"/>
                    <a:pt x="33660" y="26379"/>
                    <a:pt x="35100" y="24881"/>
                  </a:cubicBezTo>
                  <a:cubicBezTo>
                    <a:pt x="36318" y="23618"/>
                    <a:pt x="37306" y="22152"/>
                    <a:pt x="38020" y="20549"/>
                  </a:cubicBezTo>
                  <a:cubicBezTo>
                    <a:pt x="38352" y="19791"/>
                    <a:pt x="38624" y="19008"/>
                    <a:pt x="38837" y="18208"/>
                  </a:cubicBezTo>
                  <a:cubicBezTo>
                    <a:pt x="39050" y="17405"/>
                    <a:pt x="39190" y="16588"/>
                    <a:pt x="39296" y="15766"/>
                  </a:cubicBezTo>
                  <a:cubicBezTo>
                    <a:pt x="39512" y="14070"/>
                    <a:pt x="39509" y="12356"/>
                    <a:pt x="39414" y="10657"/>
                  </a:cubicBezTo>
                  <a:cubicBezTo>
                    <a:pt x="39266" y="8089"/>
                    <a:pt x="38894" y="5543"/>
                    <a:pt x="38559" y="2998"/>
                  </a:cubicBezTo>
                  <a:cubicBezTo>
                    <a:pt x="38430" y="2044"/>
                    <a:pt x="38310" y="1091"/>
                    <a:pt x="38203" y="136"/>
                  </a:cubicBezTo>
                  <a:cubicBezTo>
                    <a:pt x="38033" y="134"/>
                    <a:pt x="37862" y="117"/>
                    <a:pt x="37693" y="84"/>
                  </a:cubicBezTo>
                  <a:cubicBezTo>
                    <a:pt x="37585" y="57"/>
                    <a:pt x="37478" y="34"/>
                    <a:pt x="37373"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1"/>
            <p:cNvSpPr/>
            <p:nvPr/>
          </p:nvSpPr>
          <p:spPr>
            <a:xfrm>
              <a:off x="4027000" y="3473300"/>
              <a:ext cx="169500" cy="260575"/>
            </a:xfrm>
            <a:custGeom>
              <a:avLst/>
              <a:gdLst/>
              <a:ahLst/>
              <a:cxnLst/>
              <a:rect l="l" t="t" r="r" b="b"/>
              <a:pathLst>
                <a:path w="6780" h="10423" extrusionOk="0">
                  <a:moveTo>
                    <a:pt x="443" y="0"/>
                  </a:moveTo>
                  <a:cubicBezTo>
                    <a:pt x="407" y="0"/>
                    <a:pt x="373" y="5"/>
                    <a:pt x="338" y="14"/>
                  </a:cubicBezTo>
                  <a:lnTo>
                    <a:pt x="340" y="14"/>
                  </a:lnTo>
                  <a:cubicBezTo>
                    <a:pt x="118" y="74"/>
                    <a:pt x="0" y="301"/>
                    <a:pt x="52" y="515"/>
                  </a:cubicBezTo>
                  <a:cubicBezTo>
                    <a:pt x="529" y="2457"/>
                    <a:pt x="1354" y="4296"/>
                    <a:pt x="2490" y="5944"/>
                  </a:cubicBezTo>
                  <a:cubicBezTo>
                    <a:pt x="3587" y="7542"/>
                    <a:pt x="4957" y="8939"/>
                    <a:pt x="6454" y="10161"/>
                  </a:cubicBezTo>
                  <a:cubicBezTo>
                    <a:pt x="6562" y="10249"/>
                    <a:pt x="6672" y="10337"/>
                    <a:pt x="6780" y="10423"/>
                  </a:cubicBezTo>
                  <a:cubicBezTo>
                    <a:pt x="6455" y="9800"/>
                    <a:pt x="6149" y="9167"/>
                    <a:pt x="5834" y="8538"/>
                  </a:cubicBezTo>
                  <a:cubicBezTo>
                    <a:pt x="5056" y="7816"/>
                    <a:pt x="4336" y="7035"/>
                    <a:pt x="3680" y="6200"/>
                  </a:cubicBezTo>
                  <a:lnTo>
                    <a:pt x="3680" y="6200"/>
                  </a:lnTo>
                  <a:cubicBezTo>
                    <a:pt x="3701" y="6225"/>
                    <a:pt x="3720" y="6254"/>
                    <a:pt x="3744" y="6280"/>
                  </a:cubicBezTo>
                  <a:cubicBezTo>
                    <a:pt x="2901" y="5192"/>
                    <a:pt x="2197" y="4004"/>
                    <a:pt x="1644" y="2745"/>
                  </a:cubicBezTo>
                  <a:lnTo>
                    <a:pt x="1644" y="2745"/>
                  </a:lnTo>
                  <a:lnTo>
                    <a:pt x="1649" y="2748"/>
                  </a:lnTo>
                  <a:cubicBezTo>
                    <a:pt x="1317" y="1953"/>
                    <a:pt x="1046" y="1134"/>
                    <a:pt x="839" y="298"/>
                  </a:cubicBezTo>
                  <a:cubicBezTo>
                    <a:pt x="797" y="119"/>
                    <a:pt x="623" y="0"/>
                    <a:pt x="443"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1"/>
            <p:cNvSpPr/>
            <p:nvPr/>
          </p:nvSpPr>
          <p:spPr>
            <a:xfrm>
              <a:off x="5140000" y="3757775"/>
              <a:ext cx="425" cy="225"/>
            </a:xfrm>
            <a:custGeom>
              <a:avLst/>
              <a:gdLst/>
              <a:ahLst/>
              <a:cxnLst/>
              <a:rect l="l" t="t" r="r" b="b"/>
              <a:pathLst>
                <a:path w="17" h="9" extrusionOk="0">
                  <a:moveTo>
                    <a:pt x="0" y="8"/>
                  </a:moveTo>
                  <a:cubicBezTo>
                    <a:pt x="5" y="7"/>
                    <a:pt x="11" y="4"/>
                    <a:pt x="16" y="1"/>
                  </a:cubicBezTo>
                  <a:cubicBezTo>
                    <a:pt x="11" y="4"/>
                    <a:pt x="5" y="7"/>
                    <a:pt x="0" y="8"/>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1"/>
            <p:cNvSpPr/>
            <p:nvPr/>
          </p:nvSpPr>
          <p:spPr>
            <a:xfrm>
              <a:off x="4817975" y="3886600"/>
              <a:ext cx="650" cy="100"/>
            </a:xfrm>
            <a:custGeom>
              <a:avLst/>
              <a:gdLst/>
              <a:ahLst/>
              <a:cxnLst/>
              <a:rect l="l" t="t" r="r" b="b"/>
              <a:pathLst>
                <a:path w="26" h="4" extrusionOk="0">
                  <a:moveTo>
                    <a:pt x="26" y="0"/>
                  </a:moveTo>
                  <a:cubicBezTo>
                    <a:pt x="18" y="0"/>
                    <a:pt x="8" y="0"/>
                    <a:pt x="1" y="3"/>
                  </a:cubicBezTo>
                  <a:cubicBezTo>
                    <a:pt x="10" y="2"/>
                    <a:pt x="18" y="0"/>
                    <a:pt x="26" y="0"/>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41"/>
            <p:cNvSpPr/>
            <p:nvPr/>
          </p:nvSpPr>
          <p:spPr>
            <a:xfrm>
              <a:off x="5287675" y="3504575"/>
              <a:ext cx="75" cy="575"/>
            </a:xfrm>
            <a:custGeom>
              <a:avLst/>
              <a:gdLst/>
              <a:ahLst/>
              <a:cxnLst/>
              <a:rect l="l" t="t" r="r" b="b"/>
              <a:pathLst>
                <a:path w="3" h="23" extrusionOk="0">
                  <a:moveTo>
                    <a:pt x="1" y="22"/>
                  </a:moveTo>
                  <a:cubicBezTo>
                    <a:pt x="1" y="14"/>
                    <a:pt x="1" y="8"/>
                    <a:pt x="2" y="0"/>
                  </a:cubicBezTo>
                  <a:cubicBezTo>
                    <a:pt x="1" y="8"/>
                    <a:pt x="1" y="14"/>
                    <a:pt x="1" y="22"/>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1"/>
            <p:cNvSpPr/>
            <p:nvPr/>
          </p:nvSpPr>
          <p:spPr>
            <a:xfrm>
              <a:off x="4401475" y="3831550"/>
              <a:ext cx="125" cy="75"/>
            </a:xfrm>
            <a:custGeom>
              <a:avLst/>
              <a:gdLst/>
              <a:ahLst/>
              <a:cxnLst/>
              <a:rect l="l" t="t" r="r" b="b"/>
              <a:pathLst>
                <a:path w="5" h="3" extrusionOk="0">
                  <a:moveTo>
                    <a:pt x="0" y="1"/>
                  </a:moveTo>
                  <a:lnTo>
                    <a:pt x="5" y="2"/>
                  </a:lnTo>
                  <a:cubicBezTo>
                    <a:pt x="2" y="1"/>
                    <a:pt x="0" y="1"/>
                    <a:pt x="0" y="1"/>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1"/>
            <p:cNvSpPr/>
            <p:nvPr/>
          </p:nvSpPr>
          <p:spPr>
            <a:xfrm>
              <a:off x="3835750" y="3173350"/>
              <a:ext cx="209000" cy="319825"/>
            </a:xfrm>
            <a:custGeom>
              <a:avLst/>
              <a:gdLst/>
              <a:ahLst/>
              <a:cxnLst/>
              <a:rect l="l" t="t" r="r" b="b"/>
              <a:pathLst>
                <a:path w="8360" h="12793" extrusionOk="0">
                  <a:moveTo>
                    <a:pt x="1588" y="8108"/>
                  </a:moveTo>
                  <a:lnTo>
                    <a:pt x="1588" y="8108"/>
                  </a:lnTo>
                  <a:cubicBezTo>
                    <a:pt x="1597" y="8126"/>
                    <a:pt x="1605" y="8145"/>
                    <a:pt x="1611" y="8164"/>
                  </a:cubicBezTo>
                  <a:cubicBezTo>
                    <a:pt x="1605" y="8145"/>
                    <a:pt x="1596" y="8126"/>
                    <a:pt x="1588" y="8108"/>
                  </a:cubicBezTo>
                  <a:close/>
                  <a:moveTo>
                    <a:pt x="3904" y="0"/>
                  </a:moveTo>
                  <a:cubicBezTo>
                    <a:pt x="3518" y="0"/>
                    <a:pt x="3134" y="57"/>
                    <a:pt x="2764" y="166"/>
                  </a:cubicBezTo>
                  <a:lnTo>
                    <a:pt x="2762" y="168"/>
                  </a:lnTo>
                  <a:cubicBezTo>
                    <a:pt x="2305" y="304"/>
                    <a:pt x="1893" y="547"/>
                    <a:pt x="1533" y="857"/>
                  </a:cubicBezTo>
                  <a:cubicBezTo>
                    <a:pt x="1192" y="1151"/>
                    <a:pt x="916" y="1530"/>
                    <a:pt x="706" y="1929"/>
                  </a:cubicBezTo>
                  <a:cubicBezTo>
                    <a:pt x="476" y="2360"/>
                    <a:pt x="323" y="2830"/>
                    <a:pt x="224" y="3306"/>
                  </a:cubicBezTo>
                  <a:cubicBezTo>
                    <a:pt x="0" y="4383"/>
                    <a:pt x="55" y="5493"/>
                    <a:pt x="265" y="6567"/>
                  </a:cubicBezTo>
                  <a:cubicBezTo>
                    <a:pt x="486" y="7696"/>
                    <a:pt x="913" y="8773"/>
                    <a:pt x="1527" y="9747"/>
                  </a:cubicBezTo>
                  <a:cubicBezTo>
                    <a:pt x="2172" y="10772"/>
                    <a:pt x="3056" y="11666"/>
                    <a:pt x="4145" y="12216"/>
                  </a:cubicBezTo>
                  <a:cubicBezTo>
                    <a:pt x="4412" y="12347"/>
                    <a:pt x="4688" y="12460"/>
                    <a:pt x="4973" y="12551"/>
                  </a:cubicBezTo>
                  <a:cubicBezTo>
                    <a:pt x="5284" y="12650"/>
                    <a:pt x="5607" y="12708"/>
                    <a:pt x="5933" y="12751"/>
                  </a:cubicBezTo>
                  <a:cubicBezTo>
                    <a:pt x="6145" y="12780"/>
                    <a:pt x="6358" y="12793"/>
                    <a:pt x="6572" y="12793"/>
                  </a:cubicBezTo>
                  <a:cubicBezTo>
                    <a:pt x="7059" y="12793"/>
                    <a:pt x="7546" y="12725"/>
                    <a:pt x="8018" y="12617"/>
                  </a:cubicBezTo>
                  <a:cubicBezTo>
                    <a:pt x="8236" y="12570"/>
                    <a:pt x="8359" y="12324"/>
                    <a:pt x="8303" y="12116"/>
                  </a:cubicBezTo>
                  <a:cubicBezTo>
                    <a:pt x="8251" y="11928"/>
                    <a:pt x="8083" y="11818"/>
                    <a:pt x="7902" y="11818"/>
                  </a:cubicBezTo>
                  <a:cubicBezTo>
                    <a:pt x="7869" y="11818"/>
                    <a:pt x="7835" y="11822"/>
                    <a:pt x="7802" y="11829"/>
                  </a:cubicBezTo>
                  <a:cubicBezTo>
                    <a:pt x="7628" y="11868"/>
                    <a:pt x="7453" y="11903"/>
                    <a:pt x="7278" y="11928"/>
                  </a:cubicBezTo>
                  <a:lnTo>
                    <a:pt x="7274" y="11928"/>
                  </a:lnTo>
                  <a:lnTo>
                    <a:pt x="7216" y="11937"/>
                  </a:lnTo>
                  <a:cubicBezTo>
                    <a:pt x="7010" y="11960"/>
                    <a:pt x="6802" y="11972"/>
                    <a:pt x="6594" y="11972"/>
                  </a:cubicBezTo>
                  <a:cubicBezTo>
                    <a:pt x="6351" y="11972"/>
                    <a:pt x="6107" y="11956"/>
                    <a:pt x="5865" y="11925"/>
                  </a:cubicBezTo>
                  <a:lnTo>
                    <a:pt x="5865" y="11925"/>
                  </a:lnTo>
                  <a:cubicBezTo>
                    <a:pt x="5901" y="11928"/>
                    <a:pt x="5940" y="11934"/>
                    <a:pt x="5975" y="11937"/>
                  </a:cubicBezTo>
                  <a:cubicBezTo>
                    <a:pt x="5560" y="11878"/>
                    <a:pt x="5156" y="11765"/>
                    <a:pt x="4768" y="11605"/>
                  </a:cubicBezTo>
                  <a:cubicBezTo>
                    <a:pt x="4394" y="11436"/>
                    <a:pt x="4037" y="11226"/>
                    <a:pt x="3708" y="10981"/>
                  </a:cubicBezTo>
                  <a:cubicBezTo>
                    <a:pt x="3299" y="10653"/>
                    <a:pt x="2930" y="10282"/>
                    <a:pt x="2607" y="9872"/>
                  </a:cubicBezTo>
                  <a:lnTo>
                    <a:pt x="2609" y="9872"/>
                  </a:lnTo>
                  <a:cubicBezTo>
                    <a:pt x="2607" y="9866"/>
                    <a:pt x="2604" y="9861"/>
                    <a:pt x="2599" y="9858"/>
                  </a:cubicBezTo>
                  <a:cubicBezTo>
                    <a:pt x="2591" y="9845"/>
                    <a:pt x="2582" y="9836"/>
                    <a:pt x="2571" y="9827"/>
                  </a:cubicBezTo>
                  <a:lnTo>
                    <a:pt x="2574" y="9827"/>
                  </a:lnTo>
                  <a:cubicBezTo>
                    <a:pt x="2566" y="9820"/>
                    <a:pt x="2559" y="9813"/>
                    <a:pt x="2552" y="9805"/>
                  </a:cubicBezTo>
                  <a:lnTo>
                    <a:pt x="2552" y="9805"/>
                  </a:lnTo>
                  <a:cubicBezTo>
                    <a:pt x="2559" y="9808"/>
                    <a:pt x="2562" y="9814"/>
                    <a:pt x="2568" y="9820"/>
                  </a:cubicBezTo>
                  <a:cubicBezTo>
                    <a:pt x="2172" y="9288"/>
                    <a:pt x="1852" y="8712"/>
                    <a:pt x="1588" y="8106"/>
                  </a:cubicBezTo>
                  <a:cubicBezTo>
                    <a:pt x="1290" y="7380"/>
                    <a:pt x="1084" y="6619"/>
                    <a:pt x="971" y="5842"/>
                  </a:cubicBezTo>
                  <a:cubicBezTo>
                    <a:pt x="968" y="5836"/>
                    <a:pt x="968" y="5828"/>
                    <a:pt x="968" y="5822"/>
                  </a:cubicBezTo>
                  <a:cubicBezTo>
                    <a:pt x="965" y="5800"/>
                    <a:pt x="958" y="5778"/>
                    <a:pt x="955" y="5756"/>
                  </a:cubicBezTo>
                  <a:lnTo>
                    <a:pt x="955" y="5756"/>
                  </a:lnTo>
                  <a:cubicBezTo>
                    <a:pt x="958" y="5768"/>
                    <a:pt x="962" y="5784"/>
                    <a:pt x="965" y="5800"/>
                  </a:cubicBezTo>
                  <a:cubicBezTo>
                    <a:pt x="885" y="5145"/>
                    <a:pt x="875" y="4488"/>
                    <a:pt x="958" y="3833"/>
                  </a:cubicBezTo>
                  <a:cubicBezTo>
                    <a:pt x="1026" y="3412"/>
                    <a:pt x="1128" y="3000"/>
                    <a:pt x="1290" y="2600"/>
                  </a:cubicBezTo>
                  <a:cubicBezTo>
                    <a:pt x="1403" y="2338"/>
                    <a:pt x="1544" y="2089"/>
                    <a:pt x="1712" y="1859"/>
                  </a:cubicBezTo>
                  <a:cubicBezTo>
                    <a:pt x="1857" y="1673"/>
                    <a:pt x="2023" y="1505"/>
                    <a:pt x="2208" y="1358"/>
                  </a:cubicBezTo>
                  <a:cubicBezTo>
                    <a:pt x="2382" y="1226"/>
                    <a:pt x="2570" y="1117"/>
                    <a:pt x="2768" y="1029"/>
                  </a:cubicBezTo>
                  <a:cubicBezTo>
                    <a:pt x="2988" y="946"/>
                    <a:pt x="3215" y="885"/>
                    <a:pt x="3446" y="846"/>
                  </a:cubicBezTo>
                  <a:cubicBezTo>
                    <a:pt x="3611" y="827"/>
                    <a:pt x="3776" y="817"/>
                    <a:pt x="3942" y="817"/>
                  </a:cubicBezTo>
                  <a:cubicBezTo>
                    <a:pt x="4065" y="817"/>
                    <a:pt x="4189" y="823"/>
                    <a:pt x="4312" y="833"/>
                  </a:cubicBezTo>
                  <a:cubicBezTo>
                    <a:pt x="4320" y="834"/>
                    <a:pt x="4328" y="834"/>
                    <a:pt x="4335" y="834"/>
                  </a:cubicBezTo>
                  <a:cubicBezTo>
                    <a:pt x="4479" y="834"/>
                    <a:pt x="4605" y="739"/>
                    <a:pt x="4672" y="616"/>
                  </a:cubicBezTo>
                  <a:cubicBezTo>
                    <a:pt x="4636" y="451"/>
                    <a:pt x="4608" y="287"/>
                    <a:pt x="4586" y="121"/>
                  </a:cubicBezTo>
                  <a:cubicBezTo>
                    <a:pt x="4508" y="52"/>
                    <a:pt x="4414" y="26"/>
                    <a:pt x="4312" y="16"/>
                  </a:cubicBezTo>
                  <a:cubicBezTo>
                    <a:pt x="4188" y="7"/>
                    <a:pt x="4063" y="0"/>
                    <a:pt x="3935" y="0"/>
                  </a:cubicBezTo>
                  <a:cubicBezTo>
                    <a:pt x="3924" y="0"/>
                    <a:pt x="3914" y="0"/>
                    <a:pt x="3904"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1"/>
            <p:cNvSpPr/>
            <p:nvPr/>
          </p:nvSpPr>
          <p:spPr>
            <a:xfrm>
              <a:off x="3900950" y="3420100"/>
              <a:ext cx="75" cy="100"/>
            </a:xfrm>
            <a:custGeom>
              <a:avLst/>
              <a:gdLst/>
              <a:ahLst/>
              <a:cxnLst/>
              <a:rect l="l" t="t" r="r" b="b"/>
              <a:pathLst>
                <a:path w="3" h="4" extrusionOk="0">
                  <a:moveTo>
                    <a:pt x="1" y="1"/>
                  </a:moveTo>
                  <a:cubicBezTo>
                    <a:pt x="1" y="2"/>
                    <a:pt x="2" y="4"/>
                    <a:pt x="2" y="4"/>
                  </a:cubicBezTo>
                  <a:cubicBezTo>
                    <a:pt x="2" y="1"/>
                    <a:pt x="2" y="1"/>
                    <a:pt x="1" y="1"/>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41"/>
            <p:cNvSpPr/>
            <p:nvPr/>
          </p:nvSpPr>
          <p:spPr>
            <a:xfrm>
              <a:off x="3900950" y="3420150"/>
              <a:ext cx="100" cy="50"/>
            </a:xfrm>
            <a:custGeom>
              <a:avLst/>
              <a:gdLst/>
              <a:ahLst/>
              <a:cxnLst/>
              <a:rect l="l" t="t" r="r" b="b"/>
              <a:pathLst>
                <a:path w="4" h="2" extrusionOk="0">
                  <a:moveTo>
                    <a:pt x="4" y="2"/>
                  </a:moveTo>
                  <a:lnTo>
                    <a:pt x="1" y="0"/>
                  </a:lnTo>
                  <a:lnTo>
                    <a:pt x="4" y="2"/>
                  </a:ln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41"/>
            <p:cNvSpPr/>
            <p:nvPr/>
          </p:nvSpPr>
          <p:spPr>
            <a:xfrm>
              <a:off x="3859900" y="3318375"/>
              <a:ext cx="125" cy="875"/>
            </a:xfrm>
            <a:custGeom>
              <a:avLst/>
              <a:gdLst/>
              <a:ahLst/>
              <a:cxnLst/>
              <a:rect l="l" t="t" r="r" b="b"/>
              <a:pathLst>
                <a:path w="5" h="35" extrusionOk="0">
                  <a:moveTo>
                    <a:pt x="0" y="0"/>
                  </a:moveTo>
                  <a:cubicBezTo>
                    <a:pt x="0" y="7"/>
                    <a:pt x="3" y="16"/>
                    <a:pt x="3" y="22"/>
                  </a:cubicBezTo>
                  <a:cubicBezTo>
                    <a:pt x="3" y="27"/>
                    <a:pt x="3" y="30"/>
                    <a:pt x="5" y="35"/>
                  </a:cubicBezTo>
                  <a:cubicBezTo>
                    <a:pt x="3" y="22"/>
                    <a:pt x="3" y="11"/>
                    <a:pt x="0" y="0"/>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1"/>
            <p:cNvSpPr/>
            <p:nvPr/>
          </p:nvSpPr>
          <p:spPr>
            <a:xfrm>
              <a:off x="3899975" y="3418800"/>
              <a:ext cx="150" cy="225"/>
            </a:xfrm>
            <a:custGeom>
              <a:avLst/>
              <a:gdLst/>
              <a:ahLst/>
              <a:cxnLst/>
              <a:rect l="l" t="t" r="r" b="b"/>
              <a:pathLst>
                <a:path w="6" h="9" extrusionOk="0">
                  <a:moveTo>
                    <a:pt x="5" y="9"/>
                  </a:moveTo>
                  <a:cubicBezTo>
                    <a:pt x="4" y="6"/>
                    <a:pt x="2" y="4"/>
                    <a:pt x="1" y="1"/>
                  </a:cubicBezTo>
                  <a:cubicBezTo>
                    <a:pt x="2" y="4"/>
                    <a:pt x="4" y="6"/>
                    <a:pt x="5" y="9"/>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41"/>
            <p:cNvSpPr/>
            <p:nvPr/>
          </p:nvSpPr>
          <p:spPr>
            <a:xfrm>
              <a:off x="3900875" y="3419975"/>
              <a:ext cx="100" cy="200"/>
            </a:xfrm>
            <a:custGeom>
              <a:avLst/>
              <a:gdLst/>
              <a:ahLst/>
              <a:cxnLst/>
              <a:rect l="l" t="t" r="r" b="b"/>
              <a:pathLst>
                <a:path w="4" h="8" extrusionOk="0">
                  <a:moveTo>
                    <a:pt x="4" y="7"/>
                  </a:moveTo>
                  <a:cubicBezTo>
                    <a:pt x="4" y="4"/>
                    <a:pt x="2" y="2"/>
                    <a:pt x="1" y="1"/>
                  </a:cubicBezTo>
                  <a:cubicBezTo>
                    <a:pt x="2" y="2"/>
                    <a:pt x="4" y="4"/>
                    <a:pt x="4" y="7"/>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41"/>
            <p:cNvSpPr/>
            <p:nvPr/>
          </p:nvSpPr>
          <p:spPr>
            <a:xfrm>
              <a:off x="4017125" y="3471575"/>
              <a:ext cx="625" cy="100"/>
            </a:xfrm>
            <a:custGeom>
              <a:avLst/>
              <a:gdLst/>
              <a:ahLst/>
              <a:cxnLst/>
              <a:rect l="l" t="t" r="r" b="b"/>
              <a:pathLst>
                <a:path w="25" h="4" extrusionOk="0">
                  <a:moveTo>
                    <a:pt x="23" y="0"/>
                  </a:moveTo>
                  <a:cubicBezTo>
                    <a:pt x="15" y="2"/>
                    <a:pt x="7" y="2"/>
                    <a:pt x="1" y="2"/>
                  </a:cubicBezTo>
                  <a:lnTo>
                    <a:pt x="1" y="3"/>
                  </a:lnTo>
                  <a:cubicBezTo>
                    <a:pt x="8" y="3"/>
                    <a:pt x="16" y="2"/>
                    <a:pt x="24" y="0"/>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41"/>
            <p:cNvSpPr/>
            <p:nvPr/>
          </p:nvSpPr>
          <p:spPr>
            <a:xfrm>
              <a:off x="3941275" y="3283650"/>
              <a:ext cx="54275" cy="136600"/>
            </a:xfrm>
            <a:custGeom>
              <a:avLst/>
              <a:gdLst/>
              <a:ahLst/>
              <a:cxnLst/>
              <a:rect l="l" t="t" r="r" b="b"/>
              <a:pathLst>
                <a:path w="2171" h="5464" extrusionOk="0">
                  <a:moveTo>
                    <a:pt x="858" y="1493"/>
                  </a:moveTo>
                  <a:lnTo>
                    <a:pt x="858" y="1493"/>
                  </a:lnTo>
                  <a:cubicBezTo>
                    <a:pt x="858" y="1507"/>
                    <a:pt x="855" y="1522"/>
                    <a:pt x="854" y="1536"/>
                  </a:cubicBezTo>
                  <a:cubicBezTo>
                    <a:pt x="855" y="1522"/>
                    <a:pt x="857" y="1507"/>
                    <a:pt x="858" y="1493"/>
                  </a:cubicBezTo>
                  <a:close/>
                  <a:moveTo>
                    <a:pt x="772" y="1"/>
                  </a:moveTo>
                  <a:cubicBezTo>
                    <a:pt x="735" y="1"/>
                    <a:pt x="697" y="7"/>
                    <a:pt x="661" y="18"/>
                  </a:cubicBezTo>
                  <a:lnTo>
                    <a:pt x="659" y="16"/>
                  </a:lnTo>
                  <a:cubicBezTo>
                    <a:pt x="569" y="41"/>
                    <a:pt x="453" y="112"/>
                    <a:pt x="414" y="203"/>
                  </a:cubicBezTo>
                  <a:cubicBezTo>
                    <a:pt x="332" y="394"/>
                    <a:pt x="257" y="583"/>
                    <a:pt x="194" y="780"/>
                  </a:cubicBezTo>
                  <a:cubicBezTo>
                    <a:pt x="118" y="1010"/>
                    <a:pt x="72" y="1253"/>
                    <a:pt x="41" y="1493"/>
                  </a:cubicBezTo>
                  <a:cubicBezTo>
                    <a:pt x="10" y="1734"/>
                    <a:pt x="0" y="1976"/>
                    <a:pt x="8" y="2219"/>
                  </a:cubicBezTo>
                  <a:cubicBezTo>
                    <a:pt x="18" y="2457"/>
                    <a:pt x="47" y="2694"/>
                    <a:pt x="94" y="2927"/>
                  </a:cubicBezTo>
                  <a:cubicBezTo>
                    <a:pt x="174" y="3357"/>
                    <a:pt x="345" y="3772"/>
                    <a:pt x="545" y="4159"/>
                  </a:cubicBezTo>
                  <a:cubicBezTo>
                    <a:pt x="769" y="4601"/>
                    <a:pt x="1088" y="4995"/>
                    <a:pt x="1433" y="5344"/>
                  </a:cubicBezTo>
                  <a:cubicBezTo>
                    <a:pt x="1513" y="5424"/>
                    <a:pt x="1617" y="5464"/>
                    <a:pt x="1722" y="5464"/>
                  </a:cubicBezTo>
                  <a:cubicBezTo>
                    <a:pt x="1826" y="5464"/>
                    <a:pt x="1931" y="5424"/>
                    <a:pt x="2011" y="5344"/>
                  </a:cubicBezTo>
                  <a:cubicBezTo>
                    <a:pt x="2170" y="5185"/>
                    <a:pt x="2170" y="4926"/>
                    <a:pt x="2011" y="4766"/>
                  </a:cubicBezTo>
                  <a:cubicBezTo>
                    <a:pt x="1877" y="4630"/>
                    <a:pt x="1754" y="4491"/>
                    <a:pt x="1634" y="4345"/>
                  </a:cubicBezTo>
                  <a:lnTo>
                    <a:pt x="1634" y="4345"/>
                  </a:lnTo>
                  <a:cubicBezTo>
                    <a:pt x="1640" y="4354"/>
                    <a:pt x="1647" y="4364"/>
                    <a:pt x="1654" y="4373"/>
                  </a:cubicBezTo>
                  <a:cubicBezTo>
                    <a:pt x="1645" y="4362"/>
                    <a:pt x="1638" y="4352"/>
                    <a:pt x="1631" y="4341"/>
                  </a:cubicBezTo>
                  <a:lnTo>
                    <a:pt x="1631" y="4341"/>
                  </a:lnTo>
                  <a:cubicBezTo>
                    <a:pt x="1632" y="4342"/>
                    <a:pt x="1633" y="4343"/>
                    <a:pt x="1634" y="4345"/>
                  </a:cubicBezTo>
                  <a:lnTo>
                    <a:pt x="1634" y="4345"/>
                  </a:lnTo>
                  <a:cubicBezTo>
                    <a:pt x="1632" y="4342"/>
                    <a:pt x="1630" y="4340"/>
                    <a:pt x="1629" y="4337"/>
                  </a:cubicBezTo>
                  <a:lnTo>
                    <a:pt x="1629" y="4337"/>
                  </a:lnTo>
                  <a:cubicBezTo>
                    <a:pt x="1629" y="4339"/>
                    <a:pt x="1630" y="4340"/>
                    <a:pt x="1631" y="4341"/>
                  </a:cubicBezTo>
                  <a:lnTo>
                    <a:pt x="1631" y="4341"/>
                  </a:lnTo>
                  <a:cubicBezTo>
                    <a:pt x="1627" y="4336"/>
                    <a:pt x="1622" y="4330"/>
                    <a:pt x="1618" y="4325"/>
                  </a:cubicBezTo>
                  <a:cubicBezTo>
                    <a:pt x="1424" y="4059"/>
                    <a:pt x="1256" y="3775"/>
                    <a:pt x="1117" y="3476"/>
                  </a:cubicBezTo>
                  <a:cubicBezTo>
                    <a:pt x="998" y="3174"/>
                    <a:pt x="908" y="2859"/>
                    <a:pt x="854" y="2539"/>
                  </a:cubicBezTo>
                  <a:cubicBezTo>
                    <a:pt x="765" y="1927"/>
                    <a:pt x="841" y="1305"/>
                    <a:pt x="1071" y="733"/>
                  </a:cubicBezTo>
                  <a:lnTo>
                    <a:pt x="1071" y="733"/>
                  </a:lnTo>
                  <a:cubicBezTo>
                    <a:pt x="1071" y="734"/>
                    <a:pt x="1070" y="735"/>
                    <a:pt x="1070" y="736"/>
                  </a:cubicBezTo>
                  <a:cubicBezTo>
                    <a:pt x="1074" y="725"/>
                    <a:pt x="1078" y="714"/>
                    <a:pt x="1083" y="704"/>
                  </a:cubicBezTo>
                  <a:lnTo>
                    <a:pt x="1083" y="704"/>
                  </a:lnTo>
                  <a:cubicBezTo>
                    <a:pt x="1079" y="714"/>
                    <a:pt x="1075" y="723"/>
                    <a:pt x="1071" y="733"/>
                  </a:cubicBezTo>
                  <a:lnTo>
                    <a:pt x="1071" y="733"/>
                  </a:lnTo>
                  <a:cubicBezTo>
                    <a:pt x="1077" y="719"/>
                    <a:pt x="1083" y="704"/>
                    <a:pt x="1090" y="690"/>
                  </a:cubicBezTo>
                  <a:lnTo>
                    <a:pt x="1090" y="690"/>
                  </a:lnTo>
                  <a:cubicBezTo>
                    <a:pt x="1087" y="695"/>
                    <a:pt x="1085" y="699"/>
                    <a:pt x="1083" y="704"/>
                  </a:cubicBezTo>
                  <a:lnTo>
                    <a:pt x="1083" y="704"/>
                  </a:lnTo>
                  <a:cubicBezTo>
                    <a:pt x="1089" y="690"/>
                    <a:pt x="1095" y="676"/>
                    <a:pt x="1101" y="661"/>
                  </a:cubicBezTo>
                  <a:cubicBezTo>
                    <a:pt x="1107" y="646"/>
                    <a:pt x="1114" y="633"/>
                    <a:pt x="1120" y="619"/>
                  </a:cubicBezTo>
                  <a:cubicBezTo>
                    <a:pt x="1165" y="513"/>
                    <a:pt x="1193" y="417"/>
                    <a:pt x="1162" y="303"/>
                  </a:cubicBezTo>
                  <a:cubicBezTo>
                    <a:pt x="1134" y="199"/>
                    <a:pt x="1067" y="112"/>
                    <a:pt x="974" y="57"/>
                  </a:cubicBezTo>
                  <a:cubicBezTo>
                    <a:pt x="913" y="21"/>
                    <a:pt x="843" y="1"/>
                    <a:pt x="772"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41"/>
            <p:cNvSpPr/>
            <p:nvPr/>
          </p:nvSpPr>
          <p:spPr>
            <a:xfrm>
              <a:off x="3893875" y="3260350"/>
              <a:ext cx="65300" cy="60725"/>
            </a:xfrm>
            <a:custGeom>
              <a:avLst/>
              <a:gdLst/>
              <a:ahLst/>
              <a:cxnLst/>
              <a:rect l="l" t="t" r="r" b="b"/>
              <a:pathLst>
                <a:path w="2612" h="2429" extrusionOk="0">
                  <a:moveTo>
                    <a:pt x="675" y="884"/>
                  </a:moveTo>
                  <a:cubicBezTo>
                    <a:pt x="694" y="892"/>
                    <a:pt x="713" y="901"/>
                    <a:pt x="731" y="909"/>
                  </a:cubicBezTo>
                  <a:cubicBezTo>
                    <a:pt x="711" y="901"/>
                    <a:pt x="694" y="893"/>
                    <a:pt x="675" y="884"/>
                  </a:cubicBezTo>
                  <a:close/>
                  <a:moveTo>
                    <a:pt x="1671" y="1852"/>
                  </a:moveTo>
                  <a:lnTo>
                    <a:pt x="1671" y="1852"/>
                  </a:lnTo>
                  <a:cubicBezTo>
                    <a:pt x="1679" y="1869"/>
                    <a:pt x="1687" y="1886"/>
                    <a:pt x="1693" y="1903"/>
                  </a:cubicBezTo>
                  <a:cubicBezTo>
                    <a:pt x="1685" y="1886"/>
                    <a:pt x="1677" y="1869"/>
                    <a:pt x="1671" y="1852"/>
                  </a:cubicBezTo>
                  <a:close/>
                  <a:moveTo>
                    <a:pt x="459" y="1"/>
                  </a:moveTo>
                  <a:cubicBezTo>
                    <a:pt x="277" y="1"/>
                    <a:pt x="110" y="111"/>
                    <a:pt x="58" y="297"/>
                  </a:cubicBezTo>
                  <a:cubicBezTo>
                    <a:pt x="0" y="504"/>
                    <a:pt x="126" y="753"/>
                    <a:pt x="343" y="801"/>
                  </a:cubicBezTo>
                  <a:cubicBezTo>
                    <a:pt x="481" y="831"/>
                    <a:pt x="617" y="870"/>
                    <a:pt x="750" y="918"/>
                  </a:cubicBezTo>
                  <a:cubicBezTo>
                    <a:pt x="890" y="984"/>
                    <a:pt x="1023" y="1063"/>
                    <a:pt x="1148" y="1153"/>
                  </a:cubicBezTo>
                  <a:cubicBezTo>
                    <a:pt x="1254" y="1246"/>
                    <a:pt x="1353" y="1346"/>
                    <a:pt x="1442" y="1455"/>
                  </a:cubicBezTo>
                  <a:cubicBezTo>
                    <a:pt x="1527" y="1576"/>
                    <a:pt x="1600" y="1704"/>
                    <a:pt x="1661" y="1838"/>
                  </a:cubicBezTo>
                  <a:cubicBezTo>
                    <a:pt x="1699" y="1933"/>
                    <a:pt x="1730" y="2033"/>
                    <a:pt x="1760" y="2130"/>
                  </a:cubicBezTo>
                  <a:cubicBezTo>
                    <a:pt x="1814" y="2311"/>
                    <a:pt x="1980" y="2429"/>
                    <a:pt x="2160" y="2429"/>
                  </a:cubicBezTo>
                  <a:cubicBezTo>
                    <a:pt x="2195" y="2429"/>
                    <a:pt x="2231" y="2424"/>
                    <a:pt x="2266" y="2415"/>
                  </a:cubicBezTo>
                  <a:cubicBezTo>
                    <a:pt x="2476" y="2357"/>
                    <a:pt x="2612" y="2127"/>
                    <a:pt x="2549" y="1913"/>
                  </a:cubicBezTo>
                  <a:cubicBezTo>
                    <a:pt x="2487" y="1698"/>
                    <a:pt x="2404" y="1492"/>
                    <a:pt x="2303" y="1293"/>
                  </a:cubicBezTo>
                  <a:cubicBezTo>
                    <a:pt x="2195" y="1073"/>
                    <a:pt x="2034" y="878"/>
                    <a:pt x="1865" y="702"/>
                  </a:cubicBezTo>
                  <a:cubicBezTo>
                    <a:pt x="1702" y="527"/>
                    <a:pt x="1492" y="388"/>
                    <a:pt x="1281" y="269"/>
                  </a:cubicBezTo>
                  <a:cubicBezTo>
                    <a:pt x="1057" y="147"/>
                    <a:pt x="808" y="68"/>
                    <a:pt x="561" y="12"/>
                  </a:cubicBezTo>
                  <a:cubicBezTo>
                    <a:pt x="526" y="6"/>
                    <a:pt x="493" y="3"/>
                    <a:pt x="459"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41"/>
            <p:cNvSpPr/>
            <p:nvPr/>
          </p:nvSpPr>
          <p:spPr>
            <a:xfrm>
              <a:off x="4516775" y="3384675"/>
              <a:ext cx="363850" cy="295500"/>
            </a:xfrm>
            <a:custGeom>
              <a:avLst/>
              <a:gdLst/>
              <a:ahLst/>
              <a:cxnLst/>
              <a:rect l="l" t="t" r="r" b="b"/>
              <a:pathLst>
                <a:path w="14554" h="11820" extrusionOk="0">
                  <a:moveTo>
                    <a:pt x="4637" y="7395"/>
                  </a:moveTo>
                  <a:cubicBezTo>
                    <a:pt x="4704" y="7395"/>
                    <a:pt x="4771" y="7398"/>
                    <a:pt x="4839" y="7406"/>
                  </a:cubicBezTo>
                  <a:cubicBezTo>
                    <a:pt x="4961" y="7428"/>
                    <a:pt x="5080" y="7459"/>
                    <a:pt x="5197" y="7502"/>
                  </a:cubicBezTo>
                  <a:cubicBezTo>
                    <a:pt x="5404" y="7589"/>
                    <a:pt x="5584" y="7729"/>
                    <a:pt x="5720" y="7909"/>
                  </a:cubicBezTo>
                  <a:cubicBezTo>
                    <a:pt x="5789" y="8004"/>
                    <a:pt x="5850" y="8106"/>
                    <a:pt x="5902" y="8213"/>
                  </a:cubicBezTo>
                  <a:cubicBezTo>
                    <a:pt x="5971" y="8394"/>
                    <a:pt x="6019" y="8582"/>
                    <a:pt x="6050" y="8773"/>
                  </a:cubicBezTo>
                  <a:cubicBezTo>
                    <a:pt x="6063" y="8926"/>
                    <a:pt x="6066" y="9080"/>
                    <a:pt x="6063" y="9233"/>
                  </a:cubicBezTo>
                  <a:cubicBezTo>
                    <a:pt x="6063" y="9421"/>
                    <a:pt x="6188" y="9584"/>
                    <a:pt x="6368" y="9634"/>
                  </a:cubicBezTo>
                  <a:cubicBezTo>
                    <a:pt x="6406" y="9645"/>
                    <a:pt x="6443" y="9650"/>
                    <a:pt x="6481" y="9650"/>
                  </a:cubicBezTo>
                  <a:cubicBezTo>
                    <a:pt x="6627" y="9650"/>
                    <a:pt x="6763" y="9572"/>
                    <a:pt x="6838" y="9445"/>
                  </a:cubicBezTo>
                  <a:cubicBezTo>
                    <a:pt x="6897" y="9343"/>
                    <a:pt x="6965" y="9247"/>
                    <a:pt x="7034" y="9153"/>
                  </a:cubicBezTo>
                  <a:cubicBezTo>
                    <a:pt x="7175" y="8975"/>
                    <a:pt x="7336" y="8812"/>
                    <a:pt x="7513" y="8668"/>
                  </a:cubicBezTo>
                  <a:cubicBezTo>
                    <a:pt x="7666" y="8557"/>
                    <a:pt x="7829" y="8461"/>
                    <a:pt x="8000" y="8380"/>
                  </a:cubicBezTo>
                  <a:cubicBezTo>
                    <a:pt x="8197" y="8302"/>
                    <a:pt x="8402" y="8244"/>
                    <a:pt x="8612" y="8208"/>
                  </a:cubicBezTo>
                  <a:cubicBezTo>
                    <a:pt x="8690" y="8200"/>
                    <a:pt x="8768" y="8197"/>
                    <a:pt x="8847" y="8197"/>
                  </a:cubicBezTo>
                  <a:cubicBezTo>
                    <a:pt x="8950" y="8197"/>
                    <a:pt x="9053" y="8203"/>
                    <a:pt x="9157" y="8214"/>
                  </a:cubicBezTo>
                  <a:cubicBezTo>
                    <a:pt x="9622" y="8274"/>
                    <a:pt x="10043" y="8516"/>
                    <a:pt x="10326" y="8889"/>
                  </a:cubicBezTo>
                  <a:cubicBezTo>
                    <a:pt x="10417" y="9017"/>
                    <a:pt x="10497" y="9153"/>
                    <a:pt x="10566" y="9296"/>
                  </a:cubicBezTo>
                  <a:cubicBezTo>
                    <a:pt x="10641" y="9496"/>
                    <a:pt x="10697" y="9705"/>
                    <a:pt x="10732" y="9916"/>
                  </a:cubicBezTo>
                  <a:cubicBezTo>
                    <a:pt x="10744" y="10055"/>
                    <a:pt x="10751" y="10196"/>
                    <a:pt x="10751" y="10339"/>
                  </a:cubicBezTo>
                  <a:cubicBezTo>
                    <a:pt x="10624" y="10401"/>
                    <a:pt x="10486" y="10466"/>
                    <a:pt x="10350" y="10525"/>
                  </a:cubicBezTo>
                  <a:cubicBezTo>
                    <a:pt x="9872" y="10719"/>
                    <a:pt x="9374" y="10854"/>
                    <a:pt x="8864" y="10931"/>
                  </a:cubicBezTo>
                  <a:cubicBezTo>
                    <a:pt x="8571" y="10967"/>
                    <a:pt x="8277" y="10985"/>
                    <a:pt x="7982" y="10985"/>
                  </a:cubicBezTo>
                  <a:cubicBezTo>
                    <a:pt x="7714" y="10985"/>
                    <a:pt x="7446" y="10970"/>
                    <a:pt x="7179" y="10940"/>
                  </a:cubicBezTo>
                  <a:lnTo>
                    <a:pt x="7076" y="10935"/>
                  </a:lnTo>
                  <a:lnTo>
                    <a:pt x="7076" y="10945"/>
                  </a:lnTo>
                  <a:cubicBezTo>
                    <a:pt x="6508" y="10835"/>
                    <a:pt x="5952" y="10671"/>
                    <a:pt x="5416" y="10453"/>
                  </a:cubicBezTo>
                  <a:cubicBezTo>
                    <a:pt x="4768" y="10166"/>
                    <a:pt x="4153" y="9808"/>
                    <a:pt x="3584" y="9384"/>
                  </a:cubicBezTo>
                  <a:cubicBezTo>
                    <a:pt x="3584" y="9384"/>
                    <a:pt x="3573" y="9379"/>
                    <a:pt x="3575" y="9376"/>
                  </a:cubicBezTo>
                  <a:cubicBezTo>
                    <a:pt x="3578" y="9373"/>
                    <a:pt x="3558" y="9360"/>
                    <a:pt x="3553" y="9357"/>
                  </a:cubicBezTo>
                  <a:cubicBezTo>
                    <a:pt x="3267" y="9130"/>
                    <a:pt x="2994" y="8886"/>
                    <a:pt x="2737" y="8624"/>
                  </a:cubicBezTo>
                  <a:cubicBezTo>
                    <a:pt x="2827" y="8488"/>
                    <a:pt x="2891" y="8393"/>
                    <a:pt x="2958" y="8297"/>
                  </a:cubicBezTo>
                  <a:cubicBezTo>
                    <a:pt x="3101" y="8122"/>
                    <a:pt x="3259" y="7962"/>
                    <a:pt x="3433" y="7820"/>
                  </a:cubicBezTo>
                  <a:cubicBezTo>
                    <a:pt x="3594" y="7702"/>
                    <a:pt x="3769" y="7602"/>
                    <a:pt x="3954" y="7524"/>
                  </a:cubicBezTo>
                  <a:cubicBezTo>
                    <a:pt x="4096" y="7474"/>
                    <a:pt x="4244" y="7434"/>
                    <a:pt x="4392" y="7408"/>
                  </a:cubicBezTo>
                  <a:cubicBezTo>
                    <a:pt x="4474" y="7402"/>
                    <a:pt x="4555" y="7395"/>
                    <a:pt x="4637" y="7395"/>
                  </a:cubicBezTo>
                  <a:close/>
                  <a:moveTo>
                    <a:pt x="3469" y="1"/>
                  </a:moveTo>
                  <a:lnTo>
                    <a:pt x="3469" y="2"/>
                  </a:lnTo>
                  <a:cubicBezTo>
                    <a:pt x="3348" y="2"/>
                    <a:pt x="3229" y="12"/>
                    <a:pt x="3110" y="30"/>
                  </a:cubicBezTo>
                  <a:cubicBezTo>
                    <a:pt x="2786" y="82"/>
                    <a:pt x="2473" y="212"/>
                    <a:pt x="2174" y="415"/>
                  </a:cubicBezTo>
                  <a:cubicBezTo>
                    <a:pt x="1881" y="611"/>
                    <a:pt x="1605" y="876"/>
                    <a:pt x="1306" y="1250"/>
                  </a:cubicBezTo>
                  <a:cubicBezTo>
                    <a:pt x="985" y="1652"/>
                    <a:pt x="718" y="2094"/>
                    <a:pt x="506" y="2565"/>
                  </a:cubicBezTo>
                  <a:cubicBezTo>
                    <a:pt x="146" y="3375"/>
                    <a:pt x="1" y="4264"/>
                    <a:pt x="82" y="5149"/>
                  </a:cubicBezTo>
                  <a:cubicBezTo>
                    <a:pt x="160" y="5960"/>
                    <a:pt x="433" y="6781"/>
                    <a:pt x="895" y="7594"/>
                  </a:cubicBezTo>
                  <a:cubicBezTo>
                    <a:pt x="1302" y="8314"/>
                    <a:pt x="1879" y="9008"/>
                    <a:pt x="2611" y="9656"/>
                  </a:cubicBezTo>
                  <a:cubicBezTo>
                    <a:pt x="3292" y="10256"/>
                    <a:pt x="4059" y="10752"/>
                    <a:pt x="4886" y="11126"/>
                  </a:cubicBezTo>
                  <a:cubicBezTo>
                    <a:pt x="5671" y="11486"/>
                    <a:pt x="6512" y="11713"/>
                    <a:pt x="7373" y="11795"/>
                  </a:cubicBezTo>
                  <a:cubicBezTo>
                    <a:pt x="7574" y="11812"/>
                    <a:pt x="7774" y="11820"/>
                    <a:pt x="7975" y="11820"/>
                  </a:cubicBezTo>
                  <a:cubicBezTo>
                    <a:pt x="8498" y="11818"/>
                    <a:pt x="9017" y="11763"/>
                    <a:pt x="9528" y="11655"/>
                  </a:cubicBezTo>
                  <a:cubicBezTo>
                    <a:pt x="10713" y="11406"/>
                    <a:pt x="11856" y="10780"/>
                    <a:pt x="12744" y="9892"/>
                  </a:cubicBezTo>
                  <a:cubicBezTo>
                    <a:pt x="13519" y="9114"/>
                    <a:pt x="14079" y="8151"/>
                    <a:pt x="14372" y="7093"/>
                  </a:cubicBezTo>
                  <a:cubicBezTo>
                    <a:pt x="14499" y="6625"/>
                    <a:pt x="14554" y="6141"/>
                    <a:pt x="14538" y="5657"/>
                  </a:cubicBezTo>
                  <a:cubicBezTo>
                    <a:pt x="14521" y="5203"/>
                    <a:pt x="14414" y="4756"/>
                    <a:pt x="14226" y="4342"/>
                  </a:cubicBezTo>
                  <a:cubicBezTo>
                    <a:pt x="14070" y="3996"/>
                    <a:pt x="13833" y="3692"/>
                    <a:pt x="13537" y="3454"/>
                  </a:cubicBezTo>
                  <a:cubicBezTo>
                    <a:pt x="13206" y="3191"/>
                    <a:pt x="12817" y="3010"/>
                    <a:pt x="12402" y="2922"/>
                  </a:cubicBezTo>
                  <a:cubicBezTo>
                    <a:pt x="12175" y="2875"/>
                    <a:pt x="11943" y="2852"/>
                    <a:pt x="11709" y="2852"/>
                  </a:cubicBezTo>
                  <a:cubicBezTo>
                    <a:pt x="11702" y="2852"/>
                    <a:pt x="11694" y="2852"/>
                    <a:pt x="11687" y="2852"/>
                  </a:cubicBezTo>
                  <a:cubicBezTo>
                    <a:pt x="11413" y="2853"/>
                    <a:pt x="11139" y="2877"/>
                    <a:pt x="10868" y="2919"/>
                  </a:cubicBezTo>
                  <a:cubicBezTo>
                    <a:pt x="10602" y="2960"/>
                    <a:pt x="10320" y="3030"/>
                    <a:pt x="9952" y="3144"/>
                  </a:cubicBezTo>
                  <a:cubicBezTo>
                    <a:pt x="9781" y="3198"/>
                    <a:pt x="9612" y="3259"/>
                    <a:pt x="9446" y="3326"/>
                  </a:cubicBezTo>
                  <a:cubicBezTo>
                    <a:pt x="9363" y="3357"/>
                    <a:pt x="9280" y="3382"/>
                    <a:pt x="9197" y="3407"/>
                  </a:cubicBezTo>
                  <a:cubicBezTo>
                    <a:pt x="9056" y="3367"/>
                    <a:pt x="8912" y="3315"/>
                    <a:pt x="8768" y="3259"/>
                  </a:cubicBezTo>
                  <a:lnTo>
                    <a:pt x="8768" y="3259"/>
                  </a:lnTo>
                  <a:lnTo>
                    <a:pt x="8862" y="3312"/>
                  </a:lnTo>
                  <a:cubicBezTo>
                    <a:pt x="8454" y="3115"/>
                    <a:pt x="8042" y="2863"/>
                    <a:pt x="7528" y="2473"/>
                  </a:cubicBezTo>
                  <a:cubicBezTo>
                    <a:pt x="7225" y="2235"/>
                    <a:pt x="6958" y="2009"/>
                    <a:pt x="6691" y="1785"/>
                  </a:cubicBezTo>
                  <a:cubicBezTo>
                    <a:pt x="6390" y="1533"/>
                    <a:pt x="6088" y="1278"/>
                    <a:pt x="5776" y="1037"/>
                  </a:cubicBezTo>
                  <a:cubicBezTo>
                    <a:pt x="5257" y="638"/>
                    <a:pt x="4687" y="243"/>
                    <a:pt x="4017" y="68"/>
                  </a:cubicBezTo>
                  <a:cubicBezTo>
                    <a:pt x="3837" y="22"/>
                    <a:pt x="3653" y="1"/>
                    <a:pt x="346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41"/>
            <p:cNvSpPr/>
            <p:nvPr/>
          </p:nvSpPr>
          <p:spPr>
            <a:xfrm>
              <a:off x="4936350" y="2894550"/>
              <a:ext cx="531400" cy="231000"/>
            </a:xfrm>
            <a:custGeom>
              <a:avLst/>
              <a:gdLst/>
              <a:ahLst/>
              <a:cxnLst/>
              <a:rect l="l" t="t" r="r" b="b"/>
              <a:pathLst>
                <a:path w="21256" h="9240" extrusionOk="0">
                  <a:moveTo>
                    <a:pt x="13700" y="564"/>
                  </a:moveTo>
                  <a:lnTo>
                    <a:pt x="13735" y="586"/>
                  </a:lnTo>
                  <a:lnTo>
                    <a:pt x="13735" y="586"/>
                  </a:lnTo>
                  <a:cubicBezTo>
                    <a:pt x="13723" y="578"/>
                    <a:pt x="13712" y="571"/>
                    <a:pt x="13700" y="564"/>
                  </a:cubicBezTo>
                  <a:close/>
                  <a:moveTo>
                    <a:pt x="17177" y="2734"/>
                  </a:moveTo>
                  <a:cubicBezTo>
                    <a:pt x="17203" y="2742"/>
                    <a:pt x="17229" y="2750"/>
                    <a:pt x="17255" y="2759"/>
                  </a:cubicBezTo>
                  <a:lnTo>
                    <a:pt x="17255" y="2759"/>
                  </a:lnTo>
                  <a:cubicBezTo>
                    <a:pt x="17229" y="2751"/>
                    <a:pt x="17204" y="2743"/>
                    <a:pt x="17177" y="2734"/>
                  </a:cubicBezTo>
                  <a:close/>
                  <a:moveTo>
                    <a:pt x="20396" y="5029"/>
                  </a:moveTo>
                  <a:cubicBezTo>
                    <a:pt x="20399" y="5042"/>
                    <a:pt x="20403" y="5053"/>
                    <a:pt x="20406" y="5065"/>
                  </a:cubicBezTo>
                  <a:cubicBezTo>
                    <a:pt x="20401" y="5053"/>
                    <a:pt x="20399" y="5042"/>
                    <a:pt x="20396" y="5029"/>
                  </a:cubicBezTo>
                  <a:close/>
                  <a:moveTo>
                    <a:pt x="11265" y="7742"/>
                  </a:moveTo>
                  <a:lnTo>
                    <a:pt x="11265" y="7742"/>
                  </a:lnTo>
                  <a:cubicBezTo>
                    <a:pt x="11290" y="7750"/>
                    <a:pt x="11314" y="7757"/>
                    <a:pt x="11340" y="7766"/>
                  </a:cubicBezTo>
                  <a:cubicBezTo>
                    <a:pt x="11314" y="7758"/>
                    <a:pt x="11290" y="7750"/>
                    <a:pt x="11265" y="7742"/>
                  </a:cubicBezTo>
                  <a:close/>
                  <a:moveTo>
                    <a:pt x="16886" y="8265"/>
                  </a:moveTo>
                  <a:lnTo>
                    <a:pt x="16864" y="8270"/>
                  </a:lnTo>
                  <a:lnTo>
                    <a:pt x="16864" y="8270"/>
                  </a:lnTo>
                  <a:lnTo>
                    <a:pt x="16875" y="8267"/>
                  </a:lnTo>
                  <a:cubicBezTo>
                    <a:pt x="16878" y="8267"/>
                    <a:pt x="16883" y="8265"/>
                    <a:pt x="16886" y="8265"/>
                  </a:cubicBezTo>
                  <a:close/>
                  <a:moveTo>
                    <a:pt x="16862" y="8269"/>
                  </a:moveTo>
                  <a:cubicBezTo>
                    <a:pt x="16856" y="8271"/>
                    <a:pt x="16851" y="8272"/>
                    <a:pt x="16846" y="8273"/>
                  </a:cubicBezTo>
                  <a:lnTo>
                    <a:pt x="16846" y="8273"/>
                  </a:lnTo>
                  <a:cubicBezTo>
                    <a:pt x="16851" y="8272"/>
                    <a:pt x="16856" y="8270"/>
                    <a:pt x="16862" y="8269"/>
                  </a:cubicBezTo>
                  <a:close/>
                  <a:moveTo>
                    <a:pt x="458" y="0"/>
                  </a:moveTo>
                  <a:cubicBezTo>
                    <a:pt x="379" y="0"/>
                    <a:pt x="300" y="25"/>
                    <a:pt x="235" y="71"/>
                  </a:cubicBezTo>
                  <a:lnTo>
                    <a:pt x="233" y="72"/>
                  </a:lnTo>
                  <a:cubicBezTo>
                    <a:pt x="52" y="196"/>
                    <a:pt x="0" y="459"/>
                    <a:pt x="132" y="641"/>
                  </a:cubicBezTo>
                  <a:cubicBezTo>
                    <a:pt x="1309" y="2294"/>
                    <a:pt x="2775" y="3734"/>
                    <a:pt x="4378" y="4973"/>
                  </a:cubicBezTo>
                  <a:cubicBezTo>
                    <a:pt x="6075" y="6279"/>
                    <a:pt x="7959" y="7364"/>
                    <a:pt x="9958" y="8140"/>
                  </a:cubicBezTo>
                  <a:cubicBezTo>
                    <a:pt x="11668" y="8805"/>
                    <a:pt x="13509" y="9239"/>
                    <a:pt x="15352" y="9239"/>
                  </a:cubicBezTo>
                  <a:cubicBezTo>
                    <a:pt x="15509" y="9239"/>
                    <a:pt x="15665" y="9236"/>
                    <a:pt x="15821" y="9230"/>
                  </a:cubicBezTo>
                  <a:cubicBezTo>
                    <a:pt x="16647" y="9194"/>
                    <a:pt x="17475" y="9000"/>
                    <a:pt x="18242" y="8693"/>
                  </a:cubicBezTo>
                  <a:cubicBezTo>
                    <a:pt x="18937" y="8414"/>
                    <a:pt x="19598" y="8020"/>
                    <a:pt x="20147" y="7509"/>
                  </a:cubicBezTo>
                  <a:cubicBezTo>
                    <a:pt x="20374" y="7298"/>
                    <a:pt x="20576" y="7061"/>
                    <a:pt x="20750" y="6806"/>
                  </a:cubicBezTo>
                  <a:cubicBezTo>
                    <a:pt x="20838" y="6675"/>
                    <a:pt x="20916" y="6540"/>
                    <a:pt x="20987" y="6401"/>
                  </a:cubicBezTo>
                  <a:cubicBezTo>
                    <a:pt x="21063" y="6244"/>
                    <a:pt x="21115" y="6078"/>
                    <a:pt x="21164" y="5911"/>
                  </a:cubicBezTo>
                  <a:cubicBezTo>
                    <a:pt x="21243" y="5646"/>
                    <a:pt x="21256" y="5358"/>
                    <a:pt x="21229" y="5084"/>
                  </a:cubicBezTo>
                  <a:cubicBezTo>
                    <a:pt x="21198" y="4758"/>
                    <a:pt x="21077" y="4458"/>
                    <a:pt x="20924" y="4171"/>
                  </a:cubicBezTo>
                  <a:cubicBezTo>
                    <a:pt x="20767" y="3877"/>
                    <a:pt x="20531" y="3625"/>
                    <a:pt x="20288" y="3398"/>
                  </a:cubicBezTo>
                  <a:cubicBezTo>
                    <a:pt x="19956" y="3091"/>
                    <a:pt x="19556" y="2853"/>
                    <a:pt x="19161" y="2641"/>
                  </a:cubicBezTo>
                  <a:cubicBezTo>
                    <a:pt x="18640" y="2367"/>
                    <a:pt x="18081" y="2172"/>
                    <a:pt x="17523" y="1993"/>
                  </a:cubicBezTo>
                  <a:cubicBezTo>
                    <a:pt x="16982" y="1821"/>
                    <a:pt x="16434" y="1672"/>
                    <a:pt x="15889" y="1508"/>
                  </a:cubicBezTo>
                  <a:cubicBezTo>
                    <a:pt x="15535" y="1397"/>
                    <a:pt x="15187" y="1279"/>
                    <a:pt x="14844" y="1140"/>
                  </a:cubicBezTo>
                  <a:cubicBezTo>
                    <a:pt x="14463" y="988"/>
                    <a:pt x="14095" y="805"/>
                    <a:pt x="13745" y="591"/>
                  </a:cubicBezTo>
                  <a:lnTo>
                    <a:pt x="13745" y="591"/>
                  </a:lnTo>
                  <a:cubicBezTo>
                    <a:pt x="13745" y="592"/>
                    <a:pt x="13746" y="592"/>
                    <a:pt x="13747" y="593"/>
                  </a:cubicBezTo>
                  <a:lnTo>
                    <a:pt x="13747" y="593"/>
                  </a:lnTo>
                  <a:lnTo>
                    <a:pt x="13735" y="586"/>
                  </a:lnTo>
                  <a:lnTo>
                    <a:pt x="13735" y="586"/>
                  </a:lnTo>
                  <a:cubicBezTo>
                    <a:pt x="13738" y="588"/>
                    <a:pt x="13742" y="589"/>
                    <a:pt x="13745" y="591"/>
                  </a:cubicBezTo>
                  <a:lnTo>
                    <a:pt x="13745" y="591"/>
                  </a:lnTo>
                  <a:cubicBezTo>
                    <a:pt x="13730" y="582"/>
                    <a:pt x="13716" y="573"/>
                    <a:pt x="13700" y="564"/>
                  </a:cubicBezTo>
                  <a:lnTo>
                    <a:pt x="13700" y="564"/>
                  </a:lnTo>
                  <a:cubicBezTo>
                    <a:pt x="13700" y="564"/>
                    <a:pt x="13700" y="564"/>
                    <a:pt x="13700" y="564"/>
                  </a:cubicBezTo>
                  <a:cubicBezTo>
                    <a:pt x="13648" y="528"/>
                    <a:pt x="13598" y="495"/>
                    <a:pt x="13548" y="461"/>
                  </a:cubicBezTo>
                  <a:cubicBezTo>
                    <a:pt x="13465" y="401"/>
                    <a:pt x="13384" y="363"/>
                    <a:pt x="13286" y="363"/>
                  </a:cubicBezTo>
                  <a:cubicBezTo>
                    <a:pt x="13272" y="363"/>
                    <a:pt x="13259" y="363"/>
                    <a:pt x="13244" y="365"/>
                  </a:cubicBezTo>
                  <a:cubicBezTo>
                    <a:pt x="13138" y="374"/>
                    <a:pt x="13041" y="424"/>
                    <a:pt x="12972" y="506"/>
                  </a:cubicBezTo>
                  <a:cubicBezTo>
                    <a:pt x="12901" y="590"/>
                    <a:pt x="12867" y="698"/>
                    <a:pt x="12876" y="808"/>
                  </a:cubicBezTo>
                  <a:cubicBezTo>
                    <a:pt x="12886" y="904"/>
                    <a:pt x="12934" y="1026"/>
                    <a:pt x="13017" y="1082"/>
                  </a:cubicBezTo>
                  <a:cubicBezTo>
                    <a:pt x="13326" y="1293"/>
                    <a:pt x="13648" y="1484"/>
                    <a:pt x="13983" y="1652"/>
                  </a:cubicBezTo>
                  <a:cubicBezTo>
                    <a:pt x="14320" y="1821"/>
                    <a:pt x="14671" y="1954"/>
                    <a:pt x="15023" y="2079"/>
                  </a:cubicBezTo>
                  <a:cubicBezTo>
                    <a:pt x="15767" y="2341"/>
                    <a:pt x="16534" y="2537"/>
                    <a:pt x="17284" y="2768"/>
                  </a:cubicBezTo>
                  <a:cubicBezTo>
                    <a:pt x="17278" y="2766"/>
                    <a:pt x="17272" y="2764"/>
                    <a:pt x="17266" y="2762"/>
                  </a:cubicBezTo>
                  <a:lnTo>
                    <a:pt x="17266" y="2762"/>
                  </a:lnTo>
                  <a:cubicBezTo>
                    <a:pt x="17958" y="2986"/>
                    <a:pt x="18633" y="3250"/>
                    <a:pt x="19252" y="3633"/>
                  </a:cubicBezTo>
                  <a:cubicBezTo>
                    <a:pt x="19512" y="3803"/>
                    <a:pt x="19753" y="4004"/>
                    <a:pt x="19967" y="4231"/>
                  </a:cubicBezTo>
                  <a:cubicBezTo>
                    <a:pt x="20077" y="4359"/>
                    <a:pt x="20174" y="4500"/>
                    <a:pt x="20257" y="4647"/>
                  </a:cubicBezTo>
                  <a:cubicBezTo>
                    <a:pt x="20374" y="4866"/>
                    <a:pt x="20432" y="5112"/>
                    <a:pt x="20425" y="5361"/>
                  </a:cubicBezTo>
                  <a:cubicBezTo>
                    <a:pt x="20415" y="5500"/>
                    <a:pt x="20393" y="5638"/>
                    <a:pt x="20357" y="5773"/>
                  </a:cubicBezTo>
                  <a:cubicBezTo>
                    <a:pt x="20290" y="5965"/>
                    <a:pt x="20202" y="6150"/>
                    <a:pt x="20096" y="6324"/>
                  </a:cubicBezTo>
                  <a:cubicBezTo>
                    <a:pt x="19928" y="6560"/>
                    <a:pt x="19737" y="6780"/>
                    <a:pt x="19524" y="6975"/>
                  </a:cubicBezTo>
                  <a:cubicBezTo>
                    <a:pt x="19191" y="7259"/>
                    <a:pt x="18828" y="7504"/>
                    <a:pt x="18441" y="7708"/>
                  </a:cubicBezTo>
                  <a:cubicBezTo>
                    <a:pt x="17946" y="7951"/>
                    <a:pt x="17425" y="8137"/>
                    <a:pt x="16888" y="8262"/>
                  </a:cubicBezTo>
                  <a:cubicBezTo>
                    <a:pt x="16908" y="8259"/>
                    <a:pt x="16927" y="8256"/>
                    <a:pt x="16946" y="8251"/>
                  </a:cubicBezTo>
                  <a:lnTo>
                    <a:pt x="16946" y="8251"/>
                  </a:lnTo>
                  <a:cubicBezTo>
                    <a:pt x="16922" y="8258"/>
                    <a:pt x="16900" y="8261"/>
                    <a:pt x="16877" y="8265"/>
                  </a:cubicBezTo>
                  <a:cubicBezTo>
                    <a:pt x="16872" y="8267"/>
                    <a:pt x="16867" y="8268"/>
                    <a:pt x="16862" y="8269"/>
                  </a:cubicBezTo>
                  <a:lnTo>
                    <a:pt x="16862" y="8269"/>
                  </a:lnTo>
                  <a:cubicBezTo>
                    <a:pt x="16864" y="8269"/>
                    <a:pt x="16865" y="8269"/>
                    <a:pt x="16866" y="8269"/>
                  </a:cubicBezTo>
                  <a:lnTo>
                    <a:pt x="16866" y="8269"/>
                  </a:lnTo>
                  <a:cubicBezTo>
                    <a:pt x="16864" y="8269"/>
                    <a:pt x="16863" y="8269"/>
                    <a:pt x="16862" y="8269"/>
                  </a:cubicBezTo>
                  <a:lnTo>
                    <a:pt x="16862" y="8269"/>
                  </a:lnTo>
                  <a:cubicBezTo>
                    <a:pt x="16862" y="8269"/>
                    <a:pt x="16862" y="8269"/>
                    <a:pt x="16862" y="8269"/>
                  </a:cubicBezTo>
                  <a:lnTo>
                    <a:pt x="16862" y="8269"/>
                  </a:lnTo>
                  <a:cubicBezTo>
                    <a:pt x="16856" y="8271"/>
                    <a:pt x="16849" y="8272"/>
                    <a:pt x="16842" y="8273"/>
                  </a:cubicBezTo>
                  <a:cubicBezTo>
                    <a:pt x="16843" y="8273"/>
                    <a:pt x="16845" y="8273"/>
                    <a:pt x="16846" y="8273"/>
                  </a:cubicBezTo>
                  <a:lnTo>
                    <a:pt x="16846" y="8273"/>
                  </a:lnTo>
                  <a:cubicBezTo>
                    <a:pt x="16583" y="8327"/>
                    <a:pt x="16317" y="8366"/>
                    <a:pt x="16050" y="8392"/>
                  </a:cubicBezTo>
                  <a:cubicBezTo>
                    <a:pt x="15817" y="8417"/>
                    <a:pt x="15585" y="8425"/>
                    <a:pt x="15353" y="8425"/>
                  </a:cubicBezTo>
                  <a:cubicBezTo>
                    <a:pt x="15245" y="8425"/>
                    <a:pt x="15136" y="8423"/>
                    <a:pt x="15028" y="8420"/>
                  </a:cubicBezTo>
                  <a:cubicBezTo>
                    <a:pt x="13780" y="8370"/>
                    <a:pt x="12556" y="8133"/>
                    <a:pt x="11362" y="7770"/>
                  </a:cubicBezTo>
                  <a:lnTo>
                    <a:pt x="11362" y="7770"/>
                  </a:lnTo>
                  <a:cubicBezTo>
                    <a:pt x="11365" y="7771"/>
                    <a:pt x="11369" y="7772"/>
                    <a:pt x="11372" y="7772"/>
                  </a:cubicBezTo>
                  <a:cubicBezTo>
                    <a:pt x="9635" y="7220"/>
                    <a:pt x="7993" y="6415"/>
                    <a:pt x="6455" y="5441"/>
                  </a:cubicBezTo>
                  <a:lnTo>
                    <a:pt x="6455" y="5441"/>
                  </a:lnTo>
                  <a:cubicBezTo>
                    <a:pt x="6470" y="5449"/>
                    <a:pt x="6484" y="5457"/>
                    <a:pt x="6496" y="5464"/>
                  </a:cubicBezTo>
                  <a:cubicBezTo>
                    <a:pt x="4876" y="4417"/>
                    <a:pt x="3382" y="3183"/>
                    <a:pt x="2079" y="1762"/>
                  </a:cubicBezTo>
                  <a:lnTo>
                    <a:pt x="2079" y="1762"/>
                  </a:lnTo>
                  <a:cubicBezTo>
                    <a:pt x="2084" y="1768"/>
                    <a:pt x="2089" y="1774"/>
                    <a:pt x="2094" y="1780"/>
                  </a:cubicBezTo>
                  <a:lnTo>
                    <a:pt x="2094" y="1780"/>
                  </a:lnTo>
                  <a:cubicBezTo>
                    <a:pt x="1635" y="1268"/>
                    <a:pt x="1204" y="731"/>
                    <a:pt x="803" y="172"/>
                  </a:cubicBezTo>
                  <a:cubicBezTo>
                    <a:pt x="726" y="64"/>
                    <a:pt x="603" y="0"/>
                    <a:pt x="470" y="0"/>
                  </a:cubicBezTo>
                  <a:cubicBezTo>
                    <a:pt x="468" y="0"/>
                    <a:pt x="467" y="0"/>
                    <a:pt x="465" y="0"/>
                  </a:cubicBezTo>
                  <a:cubicBezTo>
                    <a:pt x="463" y="0"/>
                    <a:pt x="460" y="0"/>
                    <a:pt x="458"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41"/>
            <p:cNvSpPr/>
            <p:nvPr/>
          </p:nvSpPr>
          <p:spPr>
            <a:xfrm>
              <a:off x="4604975" y="2909800"/>
              <a:ext cx="371700" cy="129875"/>
            </a:xfrm>
            <a:custGeom>
              <a:avLst/>
              <a:gdLst/>
              <a:ahLst/>
              <a:cxnLst/>
              <a:rect l="l" t="t" r="r" b="b"/>
              <a:pathLst>
                <a:path w="14868" h="5195" extrusionOk="0">
                  <a:moveTo>
                    <a:pt x="13473" y="2636"/>
                  </a:moveTo>
                  <a:lnTo>
                    <a:pt x="13473" y="2636"/>
                  </a:lnTo>
                  <a:cubicBezTo>
                    <a:pt x="13463" y="2648"/>
                    <a:pt x="13456" y="2662"/>
                    <a:pt x="13446" y="2677"/>
                  </a:cubicBezTo>
                  <a:cubicBezTo>
                    <a:pt x="13454" y="2662"/>
                    <a:pt x="13463" y="2648"/>
                    <a:pt x="13473" y="2636"/>
                  </a:cubicBezTo>
                  <a:close/>
                  <a:moveTo>
                    <a:pt x="429" y="1"/>
                  </a:moveTo>
                  <a:cubicBezTo>
                    <a:pt x="345" y="1"/>
                    <a:pt x="260" y="26"/>
                    <a:pt x="188" y="74"/>
                  </a:cubicBezTo>
                  <a:cubicBezTo>
                    <a:pt x="99" y="137"/>
                    <a:pt x="36" y="234"/>
                    <a:pt x="17" y="342"/>
                  </a:cubicBezTo>
                  <a:cubicBezTo>
                    <a:pt x="0" y="450"/>
                    <a:pt x="30" y="546"/>
                    <a:pt x="85" y="643"/>
                  </a:cubicBezTo>
                  <a:cubicBezTo>
                    <a:pt x="349" y="1095"/>
                    <a:pt x="694" y="1491"/>
                    <a:pt x="1068" y="1859"/>
                  </a:cubicBezTo>
                  <a:cubicBezTo>
                    <a:pt x="1489" y="2269"/>
                    <a:pt x="1968" y="2628"/>
                    <a:pt x="2460" y="2955"/>
                  </a:cubicBezTo>
                  <a:cubicBezTo>
                    <a:pt x="3596" y="3699"/>
                    <a:pt x="4835" y="4244"/>
                    <a:pt x="6128" y="4648"/>
                  </a:cubicBezTo>
                  <a:cubicBezTo>
                    <a:pt x="7243" y="4990"/>
                    <a:pt x="8409" y="5195"/>
                    <a:pt x="9575" y="5195"/>
                  </a:cubicBezTo>
                  <a:cubicBezTo>
                    <a:pt x="9732" y="5195"/>
                    <a:pt x="9890" y="5191"/>
                    <a:pt x="10047" y="5183"/>
                  </a:cubicBezTo>
                  <a:cubicBezTo>
                    <a:pt x="11193" y="5128"/>
                    <a:pt x="12378" y="4806"/>
                    <a:pt x="13282" y="4067"/>
                  </a:cubicBezTo>
                  <a:cubicBezTo>
                    <a:pt x="13715" y="3713"/>
                    <a:pt x="14060" y="3273"/>
                    <a:pt x="14326" y="2775"/>
                  </a:cubicBezTo>
                  <a:cubicBezTo>
                    <a:pt x="14619" y="2227"/>
                    <a:pt x="14772" y="1601"/>
                    <a:pt x="14843" y="987"/>
                  </a:cubicBezTo>
                  <a:cubicBezTo>
                    <a:pt x="14868" y="763"/>
                    <a:pt x="14738" y="552"/>
                    <a:pt x="14508" y="514"/>
                  </a:cubicBezTo>
                  <a:cubicBezTo>
                    <a:pt x="14487" y="511"/>
                    <a:pt x="14467" y="509"/>
                    <a:pt x="14446" y="509"/>
                  </a:cubicBezTo>
                  <a:cubicBezTo>
                    <a:pt x="14254" y="509"/>
                    <a:pt x="14061" y="650"/>
                    <a:pt x="14038" y="849"/>
                  </a:cubicBezTo>
                  <a:cubicBezTo>
                    <a:pt x="14002" y="1166"/>
                    <a:pt x="13939" y="1480"/>
                    <a:pt x="13852" y="1787"/>
                  </a:cubicBezTo>
                  <a:cubicBezTo>
                    <a:pt x="13748" y="2105"/>
                    <a:pt x="13607" y="2410"/>
                    <a:pt x="13431" y="2697"/>
                  </a:cubicBezTo>
                  <a:cubicBezTo>
                    <a:pt x="13271" y="2932"/>
                    <a:pt x="13086" y="3149"/>
                    <a:pt x="12876" y="3344"/>
                  </a:cubicBezTo>
                  <a:cubicBezTo>
                    <a:pt x="12654" y="3531"/>
                    <a:pt x="12411" y="3697"/>
                    <a:pt x="12154" y="3838"/>
                  </a:cubicBezTo>
                  <a:cubicBezTo>
                    <a:pt x="11787" y="4015"/>
                    <a:pt x="11401" y="4150"/>
                    <a:pt x="11004" y="4241"/>
                  </a:cubicBezTo>
                  <a:cubicBezTo>
                    <a:pt x="11037" y="4231"/>
                    <a:pt x="11071" y="4225"/>
                    <a:pt x="11107" y="4216"/>
                  </a:cubicBezTo>
                  <a:lnTo>
                    <a:pt x="11107" y="4216"/>
                  </a:lnTo>
                  <a:cubicBezTo>
                    <a:pt x="10585" y="4330"/>
                    <a:pt x="10056" y="4378"/>
                    <a:pt x="9524" y="4378"/>
                  </a:cubicBezTo>
                  <a:cubicBezTo>
                    <a:pt x="9446" y="4378"/>
                    <a:pt x="9367" y="4377"/>
                    <a:pt x="9289" y="4375"/>
                  </a:cubicBezTo>
                  <a:cubicBezTo>
                    <a:pt x="8232" y="4331"/>
                    <a:pt x="7194" y="4125"/>
                    <a:pt x="6186" y="3813"/>
                  </a:cubicBezTo>
                  <a:lnTo>
                    <a:pt x="6186" y="3813"/>
                  </a:lnTo>
                  <a:cubicBezTo>
                    <a:pt x="6221" y="3824"/>
                    <a:pt x="6257" y="3835"/>
                    <a:pt x="6291" y="3848"/>
                  </a:cubicBezTo>
                  <a:cubicBezTo>
                    <a:pt x="5123" y="3477"/>
                    <a:pt x="3996" y="2969"/>
                    <a:pt x="2961" y="2312"/>
                  </a:cubicBezTo>
                  <a:lnTo>
                    <a:pt x="2961" y="2312"/>
                  </a:lnTo>
                  <a:cubicBezTo>
                    <a:pt x="2992" y="2331"/>
                    <a:pt x="3022" y="2351"/>
                    <a:pt x="3053" y="2370"/>
                  </a:cubicBezTo>
                  <a:cubicBezTo>
                    <a:pt x="2436" y="1972"/>
                    <a:pt x="1851" y="1518"/>
                    <a:pt x="1348" y="978"/>
                  </a:cubicBezTo>
                  <a:cubicBezTo>
                    <a:pt x="1124" y="732"/>
                    <a:pt x="927" y="463"/>
                    <a:pt x="758" y="176"/>
                  </a:cubicBezTo>
                  <a:cubicBezTo>
                    <a:pt x="691" y="59"/>
                    <a:pt x="561" y="1"/>
                    <a:pt x="429"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41"/>
            <p:cNvSpPr/>
            <p:nvPr/>
          </p:nvSpPr>
          <p:spPr>
            <a:xfrm>
              <a:off x="4118775" y="2907850"/>
              <a:ext cx="499175" cy="232100"/>
            </a:xfrm>
            <a:custGeom>
              <a:avLst/>
              <a:gdLst/>
              <a:ahLst/>
              <a:cxnLst/>
              <a:rect l="l" t="t" r="r" b="b"/>
              <a:pathLst>
                <a:path w="19967" h="9284" extrusionOk="0">
                  <a:moveTo>
                    <a:pt x="19555" y="1"/>
                  </a:moveTo>
                  <a:cubicBezTo>
                    <a:pt x="19331" y="2"/>
                    <a:pt x="19149" y="185"/>
                    <a:pt x="19149" y="409"/>
                  </a:cubicBezTo>
                  <a:cubicBezTo>
                    <a:pt x="19146" y="661"/>
                    <a:pt x="19133" y="907"/>
                    <a:pt x="19108" y="1159"/>
                  </a:cubicBezTo>
                  <a:cubicBezTo>
                    <a:pt x="19041" y="1637"/>
                    <a:pt x="18924" y="2106"/>
                    <a:pt x="18756" y="2557"/>
                  </a:cubicBezTo>
                  <a:cubicBezTo>
                    <a:pt x="18565" y="3025"/>
                    <a:pt x="18319" y="3467"/>
                    <a:pt x="18025" y="3877"/>
                  </a:cubicBezTo>
                  <a:cubicBezTo>
                    <a:pt x="17655" y="4358"/>
                    <a:pt x="17229" y="4790"/>
                    <a:pt x="16754" y="5167"/>
                  </a:cubicBezTo>
                  <a:cubicBezTo>
                    <a:pt x="16155" y="5618"/>
                    <a:pt x="15506" y="5997"/>
                    <a:pt x="14818" y="6298"/>
                  </a:cubicBezTo>
                  <a:cubicBezTo>
                    <a:pt x="13838" y="6711"/>
                    <a:pt x="12806" y="6980"/>
                    <a:pt x="11756" y="7127"/>
                  </a:cubicBezTo>
                  <a:cubicBezTo>
                    <a:pt x="11792" y="7120"/>
                    <a:pt x="11826" y="7118"/>
                    <a:pt x="11862" y="7112"/>
                  </a:cubicBezTo>
                  <a:lnTo>
                    <a:pt x="11862" y="7112"/>
                  </a:lnTo>
                  <a:cubicBezTo>
                    <a:pt x="11283" y="7190"/>
                    <a:pt x="10699" y="7229"/>
                    <a:pt x="10115" y="7229"/>
                  </a:cubicBezTo>
                  <a:cubicBezTo>
                    <a:pt x="9623" y="7229"/>
                    <a:pt x="9132" y="7201"/>
                    <a:pt x="8643" y="7146"/>
                  </a:cubicBezTo>
                  <a:cubicBezTo>
                    <a:pt x="7817" y="7038"/>
                    <a:pt x="7001" y="6847"/>
                    <a:pt x="6220" y="6550"/>
                  </a:cubicBezTo>
                  <a:cubicBezTo>
                    <a:pt x="6206" y="6543"/>
                    <a:pt x="6193" y="6539"/>
                    <a:pt x="6180" y="6533"/>
                  </a:cubicBezTo>
                  <a:cubicBezTo>
                    <a:pt x="6171" y="6531"/>
                    <a:pt x="6162" y="6527"/>
                    <a:pt x="6153" y="6524"/>
                  </a:cubicBezTo>
                  <a:lnTo>
                    <a:pt x="6153" y="6524"/>
                  </a:lnTo>
                  <a:cubicBezTo>
                    <a:pt x="6161" y="6527"/>
                    <a:pt x="6169" y="6529"/>
                    <a:pt x="6176" y="6531"/>
                  </a:cubicBezTo>
                  <a:cubicBezTo>
                    <a:pt x="5626" y="6304"/>
                    <a:pt x="5105" y="6027"/>
                    <a:pt x="4623" y="5681"/>
                  </a:cubicBezTo>
                  <a:cubicBezTo>
                    <a:pt x="4572" y="5645"/>
                    <a:pt x="4503" y="5630"/>
                    <a:pt x="4436" y="5630"/>
                  </a:cubicBezTo>
                  <a:cubicBezTo>
                    <a:pt x="4394" y="5630"/>
                    <a:pt x="4353" y="5636"/>
                    <a:pt x="4317" y="5646"/>
                  </a:cubicBezTo>
                  <a:cubicBezTo>
                    <a:pt x="4205" y="5675"/>
                    <a:pt x="4128" y="5743"/>
                    <a:pt x="4067" y="5840"/>
                  </a:cubicBezTo>
                  <a:cubicBezTo>
                    <a:pt x="3940" y="6032"/>
                    <a:pt x="3812" y="6224"/>
                    <a:pt x="3672" y="6404"/>
                  </a:cubicBezTo>
                  <a:cubicBezTo>
                    <a:pt x="3342" y="6830"/>
                    <a:pt x="2979" y="7217"/>
                    <a:pt x="2561" y="7555"/>
                  </a:cubicBezTo>
                  <a:cubicBezTo>
                    <a:pt x="2258" y="7779"/>
                    <a:pt x="1936" y="7971"/>
                    <a:pt x="1596" y="8130"/>
                  </a:cubicBezTo>
                  <a:cubicBezTo>
                    <a:pt x="1214" y="8285"/>
                    <a:pt x="815" y="8391"/>
                    <a:pt x="408" y="8449"/>
                  </a:cubicBezTo>
                  <a:cubicBezTo>
                    <a:pt x="272" y="8463"/>
                    <a:pt x="135" y="8472"/>
                    <a:pt x="1" y="8477"/>
                  </a:cubicBezTo>
                  <a:cubicBezTo>
                    <a:pt x="79" y="8745"/>
                    <a:pt x="153" y="9013"/>
                    <a:pt x="217" y="9283"/>
                  </a:cubicBezTo>
                  <a:cubicBezTo>
                    <a:pt x="489" y="9265"/>
                    <a:pt x="758" y="9227"/>
                    <a:pt x="1025" y="9171"/>
                  </a:cubicBezTo>
                  <a:cubicBezTo>
                    <a:pt x="1544" y="9060"/>
                    <a:pt x="2045" y="8845"/>
                    <a:pt x="2503" y="8580"/>
                  </a:cubicBezTo>
                  <a:cubicBezTo>
                    <a:pt x="2963" y="8313"/>
                    <a:pt x="3378" y="7957"/>
                    <a:pt x="3744" y="7578"/>
                  </a:cubicBezTo>
                  <a:cubicBezTo>
                    <a:pt x="4035" y="7281"/>
                    <a:pt x="4292" y="6949"/>
                    <a:pt x="4533" y="6605"/>
                  </a:cubicBezTo>
                  <a:cubicBezTo>
                    <a:pt x="5546" y="7251"/>
                    <a:pt x="6714" y="7644"/>
                    <a:pt x="7896" y="7859"/>
                  </a:cubicBezTo>
                  <a:cubicBezTo>
                    <a:pt x="8616" y="7987"/>
                    <a:pt x="9344" y="8047"/>
                    <a:pt x="10072" y="8047"/>
                  </a:cubicBezTo>
                  <a:cubicBezTo>
                    <a:pt x="10793" y="8047"/>
                    <a:pt x="11514" y="7988"/>
                    <a:pt x="12229" y="7879"/>
                  </a:cubicBezTo>
                  <a:cubicBezTo>
                    <a:pt x="13644" y="7661"/>
                    <a:pt x="15033" y="7195"/>
                    <a:pt x="16271" y="6476"/>
                  </a:cubicBezTo>
                  <a:cubicBezTo>
                    <a:pt x="17446" y="5792"/>
                    <a:pt x="18470" y="4835"/>
                    <a:pt x="19140" y="3650"/>
                  </a:cubicBezTo>
                  <a:cubicBezTo>
                    <a:pt x="19702" y="2664"/>
                    <a:pt x="19957" y="1533"/>
                    <a:pt x="19966" y="406"/>
                  </a:cubicBezTo>
                  <a:cubicBezTo>
                    <a:pt x="19963" y="184"/>
                    <a:pt x="19783" y="4"/>
                    <a:pt x="19561"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41"/>
            <p:cNvSpPr/>
            <p:nvPr/>
          </p:nvSpPr>
          <p:spPr>
            <a:xfrm>
              <a:off x="4273150" y="3071100"/>
              <a:ext cx="825" cy="350"/>
            </a:xfrm>
            <a:custGeom>
              <a:avLst/>
              <a:gdLst/>
              <a:ahLst/>
              <a:cxnLst/>
              <a:rect l="l" t="t" r="r" b="b"/>
              <a:pathLst>
                <a:path w="33" h="14" extrusionOk="0">
                  <a:moveTo>
                    <a:pt x="1" y="1"/>
                  </a:moveTo>
                  <a:lnTo>
                    <a:pt x="32" y="13"/>
                  </a:lnTo>
                  <a:lnTo>
                    <a:pt x="32" y="13"/>
                  </a:lnTo>
                  <a:lnTo>
                    <a:pt x="5" y="3"/>
                  </a:lnTo>
                  <a:lnTo>
                    <a:pt x="1" y="1"/>
                  </a:ln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41"/>
            <p:cNvSpPr/>
            <p:nvPr/>
          </p:nvSpPr>
          <p:spPr>
            <a:xfrm>
              <a:off x="3928200" y="3152225"/>
              <a:ext cx="127950" cy="281125"/>
            </a:xfrm>
            <a:custGeom>
              <a:avLst/>
              <a:gdLst/>
              <a:ahLst/>
              <a:cxnLst/>
              <a:rect l="l" t="t" r="r" b="b"/>
              <a:pathLst>
                <a:path w="5118" h="11245" extrusionOk="0">
                  <a:moveTo>
                    <a:pt x="4372" y="9300"/>
                  </a:moveTo>
                  <a:cubicBezTo>
                    <a:pt x="4375" y="9300"/>
                    <a:pt x="4375" y="9300"/>
                    <a:pt x="4375" y="9303"/>
                  </a:cubicBezTo>
                  <a:cubicBezTo>
                    <a:pt x="4375" y="9302"/>
                    <a:pt x="4373" y="9300"/>
                    <a:pt x="4372" y="9300"/>
                  </a:cubicBezTo>
                  <a:close/>
                  <a:moveTo>
                    <a:pt x="755" y="0"/>
                  </a:moveTo>
                  <a:cubicBezTo>
                    <a:pt x="559" y="152"/>
                    <a:pt x="365" y="299"/>
                    <a:pt x="165" y="443"/>
                  </a:cubicBezTo>
                  <a:lnTo>
                    <a:pt x="165" y="442"/>
                  </a:lnTo>
                  <a:cubicBezTo>
                    <a:pt x="127" y="469"/>
                    <a:pt x="82" y="484"/>
                    <a:pt x="36" y="484"/>
                  </a:cubicBezTo>
                  <a:cubicBezTo>
                    <a:pt x="24" y="484"/>
                    <a:pt x="12" y="483"/>
                    <a:pt x="0" y="481"/>
                  </a:cubicBezTo>
                  <a:lnTo>
                    <a:pt x="0" y="481"/>
                  </a:lnTo>
                  <a:cubicBezTo>
                    <a:pt x="160" y="1467"/>
                    <a:pt x="392" y="2441"/>
                    <a:pt x="697" y="3393"/>
                  </a:cubicBezTo>
                  <a:cubicBezTo>
                    <a:pt x="1035" y="4453"/>
                    <a:pt x="1474" y="5478"/>
                    <a:pt x="1939" y="6491"/>
                  </a:cubicBezTo>
                  <a:cubicBezTo>
                    <a:pt x="2523" y="7745"/>
                    <a:pt x="3124" y="9003"/>
                    <a:pt x="3965" y="10114"/>
                  </a:cubicBezTo>
                  <a:cubicBezTo>
                    <a:pt x="4162" y="10380"/>
                    <a:pt x="4383" y="10628"/>
                    <a:pt x="4622" y="10855"/>
                  </a:cubicBezTo>
                  <a:cubicBezTo>
                    <a:pt x="4774" y="11000"/>
                    <a:pt x="4940" y="11130"/>
                    <a:pt x="5117" y="11245"/>
                  </a:cubicBezTo>
                  <a:cubicBezTo>
                    <a:pt x="4973" y="10773"/>
                    <a:pt x="4856" y="10293"/>
                    <a:pt x="4763" y="9807"/>
                  </a:cubicBezTo>
                  <a:cubicBezTo>
                    <a:pt x="4641" y="9662"/>
                    <a:pt x="4524" y="9508"/>
                    <a:pt x="4411" y="9352"/>
                  </a:cubicBezTo>
                  <a:cubicBezTo>
                    <a:pt x="4408" y="9346"/>
                    <a:pt x="4405" y="9342"/>
                    <a:pt x="4402" y="9339"/>
                  </a:cubicBezTo>
                  <a:lnTo>
                    <a:pt x="4402" y="9339"/>
                  </a:lnTo>
                  <a:cubicBezTo>
                    <a:pt x="4403" y="9341"/>
                    <a:pt x="4405" y="9342"/>
                    <a:pt x="4405" y="9346"/>
                  </a:cubicBezTo>
                  <a:cubicBezTo>
                    <a:pt x="4402" y="9342"/>
                    <a:pt x="4402" y="9339"/>
                    <a:pt x="4398" y="9335"/>
                  </a:cubicBezTo>
                  <a:lnTo>
                    <a:pt x="4402" y="9335"/>
                  </a:lnTo>
                  <a:cubicBezTo>
                    <a:pt x="4398" y="9331"/>
                    <a:pt x="4398" y="9330"/>
                    <a:pt x="4394" y="9330"/>
                  </a:cubicBezTo>
                  <a:lnTo>
                    <a:pt x="4394" y="9327"/>
                  </a:lnTo>
                  <a:cubicBezTo>
                    <a:pt x="4391" y="9327"/>
                    <a:pt x="4391" y="9322"/>
                    <a:pt x="4389" y="9322"/>
                  </a:cubicBezTo>
                  <a:cubicBezTo>
                    <a:pt x="4386" y="9313"/>
                    <a:pt x="4380" y="9305"/>
                    <a:pt x="4372" y="9297"/>
                  </a:cubicBezTo>
                  <a:cubicBezTo>
                    <a:pt x="4370" y="9294"/>
                    <a:pt x="4370" y="9291"/>
                    <a:pt x="4366" y="9288"/>
                  </a:cubicBezTo>
                  <a:lnTo>
                    <a:pt x="4362" y="9284"/>
                  </a:lnTo>
                  <a:lnTo>
                    <a:pt x="4362" y="9284"/>
                  </a:lnTo>
                  <a:cubicBezTo>
                    <a:pt x="3868" y="8556"/>
                    <a:pt x="3456" y="7774"/>
                    <a:pt x="3072" y="6983"/>
                  </a:cubicBezTo>
                  <a:cubicBezTo>
                    <a:pt x="2606" y="6014"/>
                    <a:pt x="2159" y="5034"/>
                    <a:pt x="1776" y="4029"/>
                  </a:cubicBezTo>
                  <a:lnTo>
                    <a:pt x="1776" y="4029"/>
                  </a:lnTo>
                  <a:cubicBezTo>
                    <a:pt x="1782" y="4041"/>
                    <a:pt x="1785" y="4054"/>
                    <a:pt x="1792" y="4068"/>
                  </a:cubicBezTo>
                  <a:cubicBezTo>
                    <a:pt x="1550" y="3407"/>
                    <a:pt x="1341" y="2735"/>
                    <a:pt x="1164" y="2054"/>
                  </a:cubicBezTo>
                  <a:cubicBezTo>
                    <a:pt x="1146" y="2029"/>
                    <a:pt x="1134" y="2003"/>
                    <a:pt x="1125" y="1976"/>
                  </a:cubicBezTo>
                  <a:cubicBezTo>
                    <a:pt x="1001" y="1635"/>
                    <a:pt x="927" y="1278"/>
                    <a:pt x="882" y="919"/>
                  </a:cubicBezTo>
                  <a:cubicBezTo>
                    <a:pt x="882" y="905"/>
                    <a:pt x="880" y="889"/>
                    <a:pt x="880" y="875"/>
                  </a:cubicBezTo>
                  <a:lnTo>
                    <a:pt x="872" y="842"/>
                  </a:lnTo>
                  <a:cubicBezTo>
                    <a:pt x="865" y="811"/>
                    <a:pt x="866" y="778"/>
                    <a:pt x="876" y="747"/>
                  </a:cubicBezTo>
                  <a:cubicBezTo>
                    <a:pt x="827" y="496"/>
                    <a:pt x="789" y="247"/>
                    <a:pt x="755"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41"/>
            <p:cNvSpPr/>
            <p:nvPr/>
          </p:nvSpPr>
          <p:spPr>
            <a:xfrm>
              <a:off x="4037550" y="3384600"/>
              <a:ext cx="25" cy="50"/>
            </a:xfrm>
            <a:custGeom>
              <a:avLst/>
              <a:gdLst/>
              <a:ahLst/>
              <a:cxnLst/>
              <a:rect l="l" t="t" r="r" b="b"/>
              <a:pathLst>
                <a:path w="1" h="2" extrusionOk="0">
                  <a:moveTo>
                    <a:pt x="1" y="2"/>
                  </a:moveTo>
                  <a:lnTo>
                    <a:pt x="1" y="0"/>
                  </a:lnTo>
                  <a:lnTo>
                    <a:pt x="1" y="2"/>
                  </a:ln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1"/>
            <p:cNvSpPr/>
            <p:nvPr/>
          </p:nvSpPr>
          <p:spPr>
            <a:xfrm>
              <a:off x="4038225" y="3385650"/>
              <a:ext cx="25" cy="25"/>
            </a:xfrm>
            <a:custGeom>
              <a:avLst/>
              <a:gdLst/>
              <a:ahLst/>
              <a:cxnLst/>
              <a:rect l="l" t="t" r="r" b="b"/>
              <a:pathLst>
                <a:path w="1" h="1" extrusionOk="0">
                  <a:moveTo>
                    <a:pt x="1" y="1"/>
                  </a:move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1"/>
            <p:cNvSpPr/>
            <p:nvPr/>
          </p:nvSpPr>
          <p:spPr>
            <a:xfrm>
              <a:off x="4070000" y="3417875"/>
              <a:ext cx="100" cy="375"/>
            </a:xfrm>
            <a:custGeom>
              <a:avLst/>
              <a:gdLst/>
              <a:ahLst/>
              <a:cxnLst/>
              <a:rect l="l" t="t" r="r" b="b"/>
              <a:pathLst>
                <a:path w="4" h="15" extrusionOk="0">
                  <a:moveTo>
                    <a:pt x="1" y="0"/>
                  </a:moveTo>
                  <a:lnTo>
                    <a:pt x="2" y="7"/>
                  </a:lnTo>
                  <a:cubicBezTo>
                    <a:pt x="2" y="5"/>
                    <a:pt x="2" y="3"/>
                    <a:pt x="1" y="0"/>
                  </a:cubicBezTo>
                  <a:close/>
                  <a:moveTo>
                    <a:pt x="2" y="7"/>
                  </a:moveTo>
                  <a:cubicBezTo>
                    <a:pt x="3" y="10"/>
                    <a:pt x="3" y="12"/>
                    <a:pt x="4" y="14"/>
                  </a:cubicBezTo>
                  <a:lnTo>
                    <a:pt x="2" y="7"/>
                  </a:ln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41"/>
            <p:cNvSpPr/>
            <p:nvPr/>
          </p:nvSpPr>
          <p:spPr>
            <a:xfrm>
              <a:off x="4037250" y="3384250"/>
              <a:ext cx="250" cy="325"/>
            </a:xfrm>
            <a:custGeom>
              <a:avLst/>
              <a:gdLst/>
              <a:ahLst/>
              <a:cxnLst/>
              <a:rect l="l" t="t" r="r" b="b"/>
              <a:pathLst>
                <a:path w="10" h="13" extrusionOk="0">
                  <a:moveTo>
                    <a:pt x="0" y="0"/>
                  </a:moveTo>
                  <a:cubicBezTo>
                    <a:pt x="0" y="2"/>
                    <a:pt x="2" y="3"/>
                    <a:pt x="2" y="5"/>
                  </a:cubicBezTo>
                  <a:cubicBezTo>
                    <a:pt x="5" y="8"/>
                    <a:pt x="7" y="11"/>
                    <a:pt x="10" y="13"/>
                  </a:cubicBezTo>
                  <a:cubicBezTo>
                    <a:pt x="7" y="10"/>
                    <a:pt x="2" y="3"/>
                    <a:pt x="0" y="0"/>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41"/>
            <p:cNvSpPr/>
            <p:nvPr/>
          </p:nvSpPr>
          <p:spPr>
            <a:xfrm>
              <a:off x="5245050" y="2897325"/>
              <a:ext cx="34350" cy="25650"/>
            </a:xfrm>
            <a:custGeom>
              <a:avLst/>
              <a:gdLst/>
              <a:ahLst/>
              <a:cxnLst/>
              <a:rect l="l" t="t" r="r" b="b"/>
              <a:pathLst>
                <a:path w="1374" h="1026" extrusionOk="0">
                  <a:moveTo>
                    <a:pt x="563" y="231"/>
                  </a:moveTo>
                  <a:cubicBezTo>
                    <a:pt x="564" y="232"/>
                    <a:pt x="566" y="233"/>
                    <a:pt x="568" y="234"/>
                  </a:cubicBezTo>
                  <a:lnTo>
                    <a:pt x="568" y="234"/>
                  </a:lnTo>
                  <a:cubicBezTo>
                    <a:pt x="567" y="233"/>
                    <a:pt x="565" y="232"/>
                    <a:pt x="563" y="231"/>
                  </a:cubicBezTo>
                  <a:close/>
                  <a:moveTo>
                    <a:pt x="568" y="234"/>
                  </a:moveTo>
                  <a:cubicBezTo>
                    <a:pt x="569" y="235"/>
                    <a:pt x="569" y="235"/>
                    <a:pt x="569" y="235"/>
                  </a:cubicBezTo>
                  <a:cubicBezTo>
                    <a:pt x="569" y="235"/>
                    <a:pt x="569" y="235"/>
                    <a:pt x="570" y="235"/>
                  </a:cubicBezTo>
                  <a:lnTo>
                    <a:pt x="570" y="235"/>
                  </a:lnTo>
                  <a:cubicBezTo>
                    <a:pt x="569" y="235"/>
                    <a:pt x="569" y="235"/>
                    <a:pt x="568" y="234"/>
                  </a:cubicBezTo>
                  <a:close/>
                  <a:moveTo>
                    <a:pt x="570" y="235"/>
                  </a:moveTo>
                  <a:cubicBezTo>
                    <a:pt x="571" y="236"/>
                    <a:pt x="573" y="237"/>
                    <a:pt x="574" y="238"/>
                  </a:cubicBezTo>
                  <a:cubicBezTo>
                    <a:pt x="572" y="237"/>
                    <a:pt x="571" y="236"/>
                    <a:pt x="570" y="235"/>
                  </a:cubicBezTo>
                  <a:close/>
                  <a:moveTo>
                    <a:pt x="223" y="0"/>
                  </a:moveTo>
                  <a:cubicBezTo>
                    <a:pt x="170" y="2"/>
                    <a:pt x="118" y="22"/>
                    <a:pt x="81" y="60"/>
                  </a:cubicBezTo>
                  <a:cubicBezTo>
                    <a:pt x="4" y="137"/>
                    <a:pt x="1" y="273"/>
                    <a:pt x="81" y="346"/>
                  </a:cubicBezTo>
                  <a:cubicBezTo>
                    <a:pt x="198" y="456"/>
                    <a:pt x="317" y="555"/>
                    <a:pt x="441" y="650"/>
                  </a:cubicBezTo>
                  <a:cubicBezTo>
                    <a:pt x="627" y="791"/>
                    <a:pt x="834" y="899"/>
                    <a:pt x="1042" y="999"/>
                  </a:cubicBezTo>
                  <a:cubicBezTo>
                    <a:pt x="1075" y="1016"/>
                    <a:pt x="1112" y="1025"/>
                    <a:pt x="1150" y="1025"/>
                  </a:cubicBezTo>
                  <a:cubicBezTo>
                    <a:pt x="1167" y="1025"/>
                    <a:pt x="1184" y="1024"/>
                    <a:pt x="1202" y="1020"/>
                  </a:cubicBezTo>
                  <a:cubicBezTo>
                    <a:pt x="1252" y="1004"/>
                    <a:pt x="1296" y="971"/>
                    <a:pt x="1322" y="924"/>
                  </a:cubicBezTo>
                  <a:cubicBezTo>
                    <a:pt x="1374" y="835"/>
                    <a:pt x="1350" y="692"/>
                    <a:pt x="1249" y="647"/>
                  </a:cubicBezTo>
                  <a:cubicBezTo>
                    <a:pt x="1122" y="587"/>
                    <a:pt x="1000" y="523"/>
                    <a:pt x="879" y="453"/>
                  </a:cubicBezTo>
                  <a:cubicBezTo>
                    <a:pt x="773" y="389"/>
                    <a:pt x="671" y="317"/>
                    <a:pt x="574" y="238"/>
                  </a:cubicBezTo>
                  <a:lnTo>
                    <a:pt x="574" y="238"/>
                  </a:lnTo>
                  <a:cubicBezTo>
                    <a:pt x="575" y="241"/>
                    <a:pt x="577" y="243"/>
                    <a:pt x="578" y="245"/>
                  </a:cubicBezTo>
                  <a:cubicBezTo>
                    <a:pt x="575" y="243"/>
                    <a:pt x="572" y="240"/>
                    <a:pt x="569" y="237"/>
                  </a:cubicBezTo>
                  <a:lnTo>
                    <a:pt x="554" y="224"/>
                  </a:lnTo>
                  <a:lnTo>
                    <a:pt x="554" y="224"/>
                  </a:lnTo>
                  <a:cubicBezTo>
                    <a:pt x="557" y="226"/>
                    <a:pt x="560" y="228"/>
                    <a:pt x="563" y="231"/>
                  </a:cubicBezTo>
                  <a:cubicBezTo>
                    <a:pt x="495" y="174"/>
                    <a:pt x="433" y="118"/>
                    <a:pt x="372" y="60"/>
                  </a:cubicBezTo>
                  <a:cubicBezTo>
                    <a:pt x="331" y="22"/>
                    <a:pt x="278" y="2"/>
                    <a:pt x="223" y="0"/>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41"/>
            <p:cNvSpPr/>
            <p:nvPr/>
          </p:nvSpPr>
          <p:spPr>
            <a:xfrm>
              <a:off x="5242700" y="2900250"/>
              <a:ext cx="47400" cy="29500"/>
            </a:xfrm>
            <a:custGeom>
              <a:avLst/>
              <a:gdLst/>
              <a:ahLst/>
              <a:cxnLst/>
              <a:rect l="l" t="t" r="r" b="b"/>
              <a:pathLst>
                <a:path w="1896" h="1180" extrusionOk="0">
                  <a:moveTo>
                    <a:pt x="241" y="1"/>
                  </a:moveTo>
                  <a:cubicBezTo>
                    <a:pt x="239" y="1"/>
                    <a:pt x="236" y="1"/>
                    <a:pt x="234" y="1"/>
                  </a:cubicBezTo>
                  <a:cubicBezTo>
                    <a:pt x="160" y="1"/>
                    <a:pt x="93" y="38"/>
                    <a:pt x="56" y="103"/>
                  </a:cubicBezTo>
                  <a:cubicBezTo>
                    <a:pt x="1" y="200"/>
                    <a:pt x="34" y="322"/>
                    <a:pt x="129" y="380"/>
                  </a:cubicBezTo>
                  <a:cubicBezTo>
                    <a:pt x="588" y="671"/>
                    <a:pt x="1070" y="920"/>
                    <a:pt x="1562" y="1150"/>
                  </a:cubicBezTo>
                  <a:cubicBezTo>
                    <a:pt x="1598" y="1167"/>
                    <a:pt x="1632" y="1180"/>
                    <a:pt x="1669" y="1180"/>
                  </a:cubicBezTo>
                  <a:cubicBezTo>
                    <a:pt x="1685" y="1180"/>
                    <a:pt x="1701" y="1177"/>
                    <a:pt x="1718" y="1172"/>
                  </a:cubicBezTo>
                  <a:cubicBezTo>
                    <a:pt x="1770" y="1158"/>
                    <a:pt x="1814" y="1123"/>
                    <a:pt x="1840" y="1076"/>
                  </a:cubicBezTo>
                  <a:cubicBezTo>
                    <a:pt x="1895" y="987"/>
                    <a:pt x="1869" y="846"/>
                    <a:pt x="1767" y="798"/>
                  </a:cubicBezTo>
                  <a:cubicBezTo>
                    <a:pt x="1275" y="568"/>
                    <a:pt x="796" y="320"/>
                    <a:pt x="336" y="29"/>
                  </a:cubicBezTo>
                  <a:cubicBezTo>
                    <a:pt x="308" y="11"/>
                    <a:pt x="275" y="1"/>
                    <a:pt x="241" y="1"/>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1"/>
            <p:cNvSpPr/>
            <p:nvPr/>
          </p:nvSpPr>
          <p:spPr>
            <a:xfrm>
              <a:off x="5235750" y="2895450"/>
              <a:ext cx="62600" cy="41200"/>
            </a:xfrm>
            <a:custGeom>
              <a:avLst/>
              <a:gdLst/>
              <a:ahLst/>
              <a:cxnLst/>
              <a:rect l="l" t="t" r="r" b="b"/>
              <a:pathLst>
                <a:path w="2504" h="1648" extrusionOk="0">
                  <a:moveTo>
                    <a:pt x="227" y="0"/>
                  </a:moveTo>
                  <a:cubicBezTo>
                    <a:pt x="225" y="0"/>
                    <a:pt x="223" y="0"/>
                    <a:pt x="221" y="0"/>
                  </a:cubicBezTo>
                  <a:cubicBezTo>
                    <a:pt x="146" y="0"/>
                    <a:pt x="75" y="39"/>
                    <a:pt x="35" y="102"/>
                  </a:cubicBezTo>
                  <a:cubicBezTo>
                    <a:pt x="8" y="151"/>
                    <a:pt x="0" y="208"/>
                    <a:pt x="16" y="262"/>
                  </a:cubicBezTo>
                  <a:cubicBezTo>
                    <a:pt x="31" y="312"/>
                    <a:pt x="64" y="356"/>
                    <a:pt x="108" y="384"/>
                  </a:cubicBezTo>
                  <a:cubicBezTo>
                    <a:pt x="437" y="614"/>
                    <a:pt x="767" y="841"/>
                    <a:pt x="1110" y="1051"/>
                  </a:cubicBezTo>
                  <a:cubicBezTo>
                    <a:pt x="1453" y="1261"/>
                    <a:pt x="1807" y="1452"/>
                    <a:pt x="2172" y="1619"/>
                  </a:cubicBezTo>
                  <a:cubicBezTo>
                    <a:pt x="2207" y="1637"/>
                    <a:pt x="2240" y="1648"/>
                    <a:pt x="2277" y="1648"/>
                  </a:cubicBezTo>
                  <a:cubicBezTo>
                    <a:pt x="2293" y="1648"/>
                    <a:pt x="2310" y="1646"/>
                    <a:pt x="2328" y="1641"/>
                  </a:cubicBezTo>
                  <a:cubicBezTo>
                    <a:pt x="2380" y="1627"/>
                    <a:pt x="2424" y="1592"/>
                    <a:pt x="2449" y="1546"/>
                  </a:cubicBezTo>
                  <a:cubicBezTo>
                    <a:pt x="2504" y="1456"/>
                    <a:pt x="2477" y="1317"/>
                    <a:pt x="2375" y="1268"/>
                  </a:cubicBezTo>
                  <a:cubicBezTo>
                    <a:pt x="2014" y="1096"/>
                    <a:pt x="1661" y="905"/>
                    <a:pt x="1318" y="697"/>
                  </a:cubicBezTo>
                  <a:cubicBezTo>
                    <a:pt x="972" y="489"/>
                    <a:pt x="645" y="262"/>
                    <a:pt x="316" y="28"/>
                  </a:cubicBezTo>
                  <a:cubicBezTo>
                    <a:pt x="290" y="11"/>
                    <a:pt x="258" y="0"/>
                    <a:pt x="227" y="0"/>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1"/>
            <p:cNvSpPr/>
            <p:nvPr/>
          </p:nvSpPr>
          <p:spPr>
            <a:xfrm>
              <a:off x="5235200" y="2895750"/>
              <a:ext cx="66475" cy="42625"/>
            </a:xfrm>
            <a:custGeom>
              <a:avLst/>
              <a:gdLst/>
              <a:ahLst/>
              <a:cxnLst/>
              <a:rect l="l" t="t" r="r" b="b"/>
              <a:pathLst>
                <a:path w="2659" h="1705" extrusionOk="0">
                  <a:moveTo>
                    <a:pt x="230" y="1"/>
                  </a:moveTo>
                  <a:cubicBezTo>
                    <a:pt x="212" y="1"/>
                    <a:pt x="191" y="4"/>
                    <a:pt x="172" y="9"/>
                  </a:cubicBezTo>
                  <a:cubicBezTo>
                    <a:pt x="63" y="38"/>
                    <a:pt x="0" y="153"/>
                    <a:pt x="33" y="261"/>
                  </a:cubicBezTo>
                  <a:cubicBezTo>
                    <a:pt x="46" y="314"/>
                    <a:pt x="80" y="347"/>
                    <a:pt x="125" y="383"/>
                  </a:cubicBezTo>
                  <a:cubicBezTo>
                    <a:pt x="464" y="643"/>
                    <a:pt x="816" y="884"/>
                    <a:pt x="1182" y="1103"/>
                  </a:cubicBezTo>
                  <a:cubicBezTo>
                    <a:pt x="1550" y="1324"/>
                    <a:pt x="1932" y="1508"/>
                    <a:pt x="2325" y="1679"/>
                  </a:cubicBezTo>
                  <a:cubicBezTo>
                    <a:pt x="2363" y="1694"/>
                    <a:pt x="2397" y="1705"/>
                    <a:pt x="2434" y="1705"/>
                  </a:cubicBezTo>
                  <a:cubicBezTo>
                    <a:pt x="2450" y="1705"/>
                    <a:pt x="2467" y="1703"/>
                    <a:pt x="2485" y="1698"/>
                  </a:cubicBezTo>
                  <a:cubicBezTo>
                    <a:pt x="2594" y="1668"/>
                    <a:pt x="2659" y="1554"/>
                    <a:pt x="2626" y="1446"/>
                  </a:cubicBezTo>
                  <a:cubicBezTo>
                    <a:pt x="2613" y="1400"/>
                    <a:pt x="2577" y="1344"/>
                    <a:pt x="2533" y="1325"/>
                  </a:cubicBezTo>
                  <a:cubicBezTo>
                    <a:pt x="2140" y="1158"/>
                    <a:pt x="1758" y="965"/>
                    <a:pt x="1389" y="749"/>
                  </a:cubicBezTo>
                  <a:cubicBezTo>
                    <a:pt x="1019" y="536"/>
                    <a:pt x="672" y="290"/>
                    <a:pt x="332" y="27"/>
                  </a:cubicBezTo>
                  <a:cubicBezTo>
                    <a:pt x="302" y="10"/>
                    <a:pt x="266" y="1"/>
                    <a:pt x="230" y="1"/>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1"/>
            <p:cNvSpPr/>
            <p:nvPr/>
          </p:nvSpPr>
          <p:spPr>
            <a:xfrm>
              <a:off x="5238000" y="2899150"/>
              <a:ext cx="63400" cy="39775"/>
            </a:xfrm>
            <a:custGeom>
              <a:avLst/>
              <a:gdLst/>
              <a:ahLst/>
              <a:cxnLst/>
              <a:rect l="l" t="t" r="r" b="b"/>
              <a:pathLst>
                <a:path w="2536" h="1591" extrusionOk="0">
                  <a:moveTo>
                    <a:pt x="222" y="1"/>
                  </a:moveTo>
                  <a:cubicBezTo>
                    <a:pt x="219" y="1"/>
                    <a:pt x="216" y="1"/>
                    <a:pt x="214" y="1"/>
                  </a:cubicBezTo>
                  <a:cubicBezTo>
                    <a:pt x="195" y="1"/>
                    <a:pt x="176" y="3"/>
                    <a:pt x="159" y="7"/>
                  </a:cubicBezTo>
                  <a:cubicBezTo>
                    <a:pt x="107" y="23"/>
                    <a:pt x="64" y="57"/>
                    <a:pt x="37" y="104"/>
                  </a:cubicBezTo>
                  <a:cubicBezTo>
                    <a:pt x="9" y="151"/>
                    <a:pt x="1" y="208"/>
                    <a:pt x="15" y="261"/>
                  </a:cubicBezTo>
                  <a:cubicBezTo>
                    <a:pt x="31" y="317"/>
                    <a:pt x="65" y="349"/>
                    <a:pt x="110" y="381"/>
                  </a:cubicBezTo>
                  <a:cubicBezTo>
                    <a:pt x="447" y="644"/>
                    <a:pt x="801" y="886"/>
                    <a:pt x="1167" y="1103"/>
                  </a:cubicBezTo>
                  <a:cubicBezTo>
                    <a:pt x="1512" y="1302"/>
                    <a:pt x="1877" y="1462"/>
                    <a:pt x="2257" y="1582"/>
                  </a:cubicBezTo>
                  <a:cubicBezTo>
                    <a:pt x="2275" y="1588"/>
                    <a:pt x="2293" y="1591"/>
                    <a:pt x="2311" y="1591"/>
                  </a:cubicBezTo>
                  <a:cubicBezTo>
                    <a:pt x="2399" y="1591"/>
                    <a:pt x="2484" y="1525"/>
                    <a:pt x="2509" y="1438"/>
                  </a:cubicBezTo>
                  <a:cubicBezTo>
                    <a:pt x="2536" y="1330"/>
                    <a:pt x="2472" y="1221"/>
                    <a:pt x="2365" y="1189"/>
                  </a:cubicBezTo>
                  <a:cubicBezTo>
                    <a:pt x="2240" y="1149"/>
                    <a:pt x="2118" y="1103"/>
                    <a:pt x="1996" y="1056"/>
                  </a:cubicBezTo>
                  <a:cubicBezTo>
                    <a:pt x="1872" y="1005"/>
                    <a:pt x="1748" y="947"/>
                    <a:pt x="1628" y="886"/>
                  </a:cubicBezTo>
                  <a:cubicBezTo>
                    <a:pt x="1457" y="801"/>
                    <a:pt x="1289" y="705"/>
                    <a:pt x="1128" y="602"/>
                  </a:cubicBezTo>
                  <a:cubicBezTo>
                    <a:pt x="848" y="430"/>
                    <a:pt x="580" y="231"/>
                    <a:pt x="316" y="29"/>
                  </a:cubicBezTo>
                  <a:cubicBezTo>
                    <a:pt x="288" y="10"/>
                    <a:pt x="255" y="1"/>
                    <a:pt x="222" y="1"/>
                  </a:cubicBezTo>
                  <a:close/>
                </a:path>
              </a:pathLst>
            </a:custGeom>
            <a:solidFill>
              <a:srgbClr val="4636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1"/>
            <p:cNvSpPr/>
            <p:nvPr/>
          </p:nvSpPr>
          <p:spPr>
            <a:xfrm>
              <a:off x="3985500" y="3113200"/>
              <a:ext cx="243375" cy="651075"/>
            </a:xfrm>
            <a:custGeom>
              <a:avLst/>
              <a:gdLst/>
              <a:ahLst/>
              <a:cxnLst/>
              <a:rect l="l" t="t" r="r" b="b"/>
              <a:pathLst>
                <a:path w="9735" h="26043" extrusionOk="0">
                  <a:moveTo>
                    <a:pt x="3269" y="13830"/>
                  </a:moveTo>
                  <a:cubicBezTo>
                    <a:pt x="3269" y="13831"/>
                    <a:pt x="3269" y="13832"/>
                    <a:pt x="3270" y="13833"/>
                  </a:cubicBezTo>
                  <a:cubicBezTo>
                    <a:pt x="3270" y="13831"/>
                    <a:pt x="3270" y="13830"/>
                    <a:pt x="3269" y="13830"/>
                  </a:cubicBezTo>
                  <a:close/>
                  <a:moveTo>
                    <a:pt x="3292" y="13906"/>
                  </a:moveTo>
                  <a:cubicBezTo>
                    <a:pt x="3293" y="13910"/>
                    <a:pt x="3294" y="13914"/>
                    <a:pt x="3295" y="13918"/>
                  </a:cubicBezTo>
                  <a:lnTo>
                    <a:pt x="3295" y="13918"/>
                  </a:lnTo>
                  <a:cubicBezTo>
                    <a:pt x="3297" y="13924"/>
                    <a:pt x="3299" y="13929"/>
                    <a:pt x="3301" y="13935"/>
                  </a:cubicBezTo>
                  <a:cubicBezTo>
                    <a:pt x="3298" y="13925"/>
                    <a:pt x="3295" y="13916"/>
                    <a:pt x="3292" y="13906"/>
                  </a:cubicBezTo>
                  <a:close/>
                  <a:moveTo>
                    <a:pt x="6752" y="21606"/>
                  </a:moveTo>
                  <a:lnTo>
                    <a:pt x="6752" y="21606"/>
                  </a:lnTo>
                  <a:cubicBezTo>
                    <a:pt x="6763" y="21624"/>
                    <a:pt x="6775" y="21642"/>
                    <a:pt x="6786" y="21660"/>
                  </a:cubicBezTo>
                  <a:lnTo>
                    <a:pt x="6786" y="21660"/>
                  </a:lnTo>
                  <a:cubicBezTo>
                    <a:pt x="6775" y="21641"/>
                    <a:pt x="6764" y="21624"/>
                    <a:pt x="6752" y="21606"/>
                  </a:cubicBezTo>
                  <a:close/>
                  <a:moveTo>
                    <a:pt x="425" y="0"/>
                  </a:moveTo>
                  <a:cubicBezTo>
                    <a:pt x="403" y="0"/>
                    <a:pt x="383" y="2"/>
                    <a:pt x="362" y="5"/>
                  </a:cubicBezTo>
                  <a:lnTo>
                    <a:pt x="362" y="6"/>
                  </a:lnTo>
                  <a:cubicBezTo>
                    <a:pt x="135" y="45"/>
                    <a:pt x="1" y="255"/>
                    <a:pt x="26" y="479"/>
                  </a:cubicBezTo>
                  <a:cubicBezTo>
                    <a:pt x="531" y="4966"/>
                    <a:pt x="1125" y="9465"/>
                    <a:pt x="2416" y="13801"/>
                  </a:cubicBezTo>
                  <a:cubicBezTo>
                    <a:pt x="3060" y="15970"/>
                    <a:pt x="3885" y="18084"/>
                    <a:pt x="4936" y="20086"/>
                  </a:cubicBezTo>
                  <a:cubicBezTo>
                    <a:pt x="5459" y="21077"/>
                    <a:pt x="6038" y="22037"/>
                    <a:pt x="6672" y="22961"/>
                  </a:cubicBezTo>
                  <a:cubicBezTo>
                    <a:pt x="7369" y="23985"/>
                    <a:pt x="8115" y="24985"/>
                    <a:pt x="8955" y="25898"/>
                  </a:cubicBezTo>
                  <a:cubicBezTo>
                    <a:pt x="9040" y="25990"/>
                    <a:pt x="9157" y="26042"/>
                    <a:pt x="9275" y="26042"/>
                  </a:cubicBezTo>
                  <a:cubicBezTo>
                    <a:pt x="9364" y="26042"/>
                    <a:pt x="9454" y="26013"/>
                    <a:pt x="9531" y="25948"/>
                  </a:cubicBezTo>
                  <a:cubicBezTo>
                    <a:pt x="9697" y="25812"/>
                    <a:pt x="9734" y="25536"/>
                    <a:pt x="9584" y="25373"/>
                  </a:cubicBezTo>
                  <a:cubicBezTo>
                    <a:pt x="9045" y="24789"/>
                    <a:pt x="8548" y="24166"/>
                    <a:pt x="8075" y="23527"/>
                  </a:cubicBezTo>
                  <a:cubicBezTo>
                    <a:pt x="7624" y="22920"/>
                    <a:pt x="7195" y="22297"/>
                    <a:pt x="6786" y="21660"/>
                  </a:cubicBezTo>
                  <a:lnTo>
                    <a:pt x="6786" y="21660"/>
                  </a:lnTo>
                  <a:cubicBezTo>
                    <a:pt x="6793" y="21671"/>
                    <a:pt x="6799" y="21683"/>
                    <a:pt x="6807" y="21696"/>
                  </a:cubicBezTo>
                  <a:cubicBezTo>
                    <a:pt x="6036" y="20467"/>
                    <a:pt x="5355" y="19184"/>
                    <a:pt x="4766" y="17860"/>
                  </a:cubicBezTo>
                  <a:cubicBezTo>
                    <a:pt x="4195" y="16578"/>
                    <a:pt x="3714" y="15257"/>
                    <a:pt x="3295" y="13918"/>
                  </a:cubicBezTo>
                  <a:lnTo>
                    <a:pt x="3295" y="13918"/>
                  </a:lnTo>
                  <a:cubicBezTo>
                    <a:pt x="3290" y="13903"/>
                    <a:pt x="3286" y="13889"/>
                    <a:pt x="3282" y="13874"/>
                  </a:cubicBezTo>
                  <a:lnTo>
                    <a:pt x="3282" y="13874"/>
                  </a:lnTo>
                  <a:lnTo>
                    <a:pt x="3292" y="13906"/>
                  </a:lnTo>
                  <a:cubicBezTo>
                    <a:pt x="3285" y="13881"/>
                    <a:pt x="3279" y="13856"/>
                    <a:pt x="3270" y="13833"/>
                  </a:cubicBezTo>
                  <a:lnTo>
                    <a:pt x="3270" y="13833"/>
                  </a:lnTo>
                  <a:cubicBezTo>
                    <a:pt x="3270" y="13836"/>
                    <a:pt x="3273" y="13841"/>
                    <a:pt x="3273" y="13844"/>
                  </a:cubicBezTo>
                  <a:lnTo>
                    <a:pt x="3268" y="13830"/>
                  </a:lnTo>
                  <a:lnTo>
                    <a:pt x="3268" y="13830"/>
                  </a:lnTo>
                  <a:cubicBezTo>
                    <a:pt x="3268" y="13830"/>
                    <a:pt x="3269" y="13830"/>
                    <a:pt x="3269" y="13830"/>
                  </a:cubicBezTo>
                  <a:lnTo>
                    <a:pt x="3269" y="13830"/>
                  </a:lnTo>
                  <a:cubicBezTo>
                    <a:pt x="1946" y="9444"/>
                    <a:pt x="1345" y="4884"/>
                    <a:pt x="832" y="344"/>
                  </a:cubicBezTo>
                  <a:cubicBezTo>
                    <a:pt x="812" y="143"/>
                    <a:pt x="617" y="0"/>
                    <a:pt x="425"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1"/>
            <p:cNvSpPr/>
            <p:nvPr/>
          </p:nvSpPr>
          <p:spPr>
            <a:xfrm>
              <a:off x="4102900" y="3058750"/>
              <a:ext cx="278625" cy="788100"/>
            </a:xfrm>
            <a:custGeom>
              <a:avLst/>
              <a:gdLst/>
              <a:ahLst/>
              <a:cxnLst/>
              <a:rect l="l" t="t" r="r" b="b"/>
              <a:pathLst>
                <a:path w="11145" h="31524" extrusionOk="0">
                  <a:moveTo>
                    <a:pt x="440" y="0"/>
                  </a:moveTo>
                  <a:cubicBezTo>
                    <a:pt x="418" y="0"/>
                    <a:pt x="398" y="2"/>
                    <a:pt x="376" y="5"/>
                  </a:cubicBezTo>
                  <a:lnTo>
                    <a:pt x="377" y="5"/>
                  </a:lnTo>
                  <a:cubicBezTo>
                    <a:pt x="161" y="41"/>
                    <a:pt x="0" y="257"/>
                    <a:pt x="42" y="475"/>
                  </a:cubicBezTo>
                  <a:cubicBezTo>
                    <a:pt x="924" y="5292"/>
                    <a:pt x="1603" y="10149"/>
                    <a:pt x="2740" y="14918"/>
                  </a:cubicBezTo>
                  <a:cubicBezTo>
                    <a:pt x="3299" y="17268"/>
                    <a:pt x="3983" y="19595"/>
                    <a:pt x="4835" y="21855"/>
                  </a:cubicBezTo>
                  <a:cubicBezTo>
                    <a:pt x="5272" y="23009"/>
                    <a:pt x="5759" y="24140"/>
                    <a:pt x="6294" y="25251"/>
                  </a:cubicBezTo>
                  <a:cubicBezTo>
                    <a:pt x="6822" y="26343"/>
                    <a:pt x="7395" y="27412"/>
                    <a:pt x="8048" y="28431"/>
                  </a:cubicBezTo>
                  <a:cubicBezTo>
                    <a:pt x="8721" y="29488"/>
                    <a:pt x="9477" y="30484"/>
                    <a:pt x="10357" y="31375"/>
                  </a:cubicBezTo>
                  <a:cubicBezTo>
                    <a:pt x="10435" y="31455"/>
                    <a:pt x="10518" y="31509"/>
                    <a:pt x="10629" y="31522"/>
                  </a:cubicBezTo>
                  <a:cubicBezTo>
                    <a:pt x="10643" y="31523"/>
                    <a:pt x="10656" y="31524"/>
                    <a:pt x="10670" y="31524"/>
                  </a:cubicBezTo>
                  <a:cubicBezTo>
                    <a:pt x="10765" y="31524"/>
                    <a:pt x="10859" y="31490"/>
                    <a:pt x="10933" y="31428"/>
                  </a:cubicBezTo>
                  <a:cubicBezTo>
                    <a:pt x="11093" y="31295"/>
                    <a:pt x="11145" y="31011"/>
                    <a:pt x="10988" y="30855"/>
                  </a:cubicBezTo>
                  <a:cubicBezTo>
                    <a:pt x="10103" y="29962"/>
                    <a:pt x="9349" y="28964"/>
                    <a:pt x="8675" y="27910"/>
                  </a:cubicBezTo>
                  <a:lnTo>
                    <a:pt x="8675" y="27910"/>
                  </a:lnTo>
                  <a:cubicBezTo>
                    <a:pt x="8680" y="27918"/>
                    <a:pt x="8685" y="27926"/>
                    <a:pt x="8689" y="27934"/>
                  </a:cubicBezTo>
                  <a:lnTo>
                    <a:pt x="8689" y="27934"/>
                  </a:lnTo>
                  <a:cubicBezTo>
                    <a:pt x="7790" y="26497"/>
                    <a:pt x="7034" y="24974"/>
                    <a:pt x="6355" y="23424"/>
                  </a:cubicBezTo>
                  <a:cubicBezTo>
                    <a:pt x="5651" y="21816"/>
                    <a:pt x="5062" y="20158"/>
                    <a:pt x="4544" y="18483"/>
                  </a:cubicBezTo>
                  <a:cubicBezTo>
                    <a:pt x="2751" y="12563"/>
                    <a:pt x="1960" y="6410"/>
                    <a:pt x="845" y="340"/>
                  </a:cubicBezTo>
                  <a:cubicBezTo>
                    <a:pt x="809" y="144"/>
                    <a:pt x="640" y="0"/>
                    <a:pt x="440"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1"/>
            <p:cNvSpPr/>
            <p:nvPr/>
          </p:nvSpPr>
          <p:spPr>
            <a:xfrm>
              <a:off x="4205100" y="3742150"/>
              <a:ext cx="173525" cy="106225"/>
            </a:xfrm>
            <a:custGeom>
              <a:avLst/>
              <a:gdLst/>
              <a:ahLst/>
              <a:cxnLst/>
              <a:rect l="l" t="t" r="r" b="b"/>
              <a:pathLst>
                <a:path w="6941" h="4249" extrusionOk="0">
                  <a:moveTo>
                    <a:pt x="3913" y="2382"/>
                  </a:moveTo>
                  <a:lnTo>
                    <a:pt x="3913" y="2382"/>
                  </a:lnTo>
                  <a:cubicBezTo>
                    <a:pt x="3914" y="2383"/>
                    <a:pt x="3915" y="2383"/>
                    <a:pt x="3916" y="2384"/>
                  </a:cubicBezTo>
                  <a:cubicBezTo>
                    <a:pt x="3915" y="2383"/>
                    <a:pt x="3914" y="2383"/>
                    <a:pt x="3913" y="2382"/>
                  </a:cubicBezTo>
                  <a:close/>
                  <a:moveTo>
                    <a:pt x="415" y="1"/>
                  </a:moveTo>
                  <a:cubicBezTo>
                    <a:pt x="396" y="1"/>
                    <a:pt x="377" y="2"/>
                    <a:pt x="359" y="6"/>
                  </a:cubicBezTo>
                  <a:cubicBezTo>
                    <a:pt x="249" y="21"/>
                    <a:pt x="150" y="82"/>
                    <a:pt x="86" y="172"/>
                  </a:cubicBezTo>
                  <a:cubicBezTo>
                    <a:pt x="25" y="259"/>
                    <a:pt x="0" y="366"/>
                    <a:pt x="16" y="472"/>
                  </a:cubicBezTo>
                  <a:cubicBezTo>
                    <a:pt x="31" y="590"/>
                    <a:pt x="96" y="668"/>
                    <a:pt x="182" y="743"/>
                  </a:cubicBezTo>
                  <a:cubicBezTo>
                    <a:pt x="1099" y="1557"/>
                    <a:pt x="2096" y="2277"/>
                    <a:pt x="3158" y="2893"/>
                  </a:cubicBezTo>
                  <a:cubicBezTo>
                    <a:pt x="3673" y="3190"/>
                    <a:pt x="4204" y="3456"/>
                    <a:pt x="4750" y="3691"/>
                  </a:cubicBezTo>
                  <a:cubicBezTo>
                    <a:pt x="5311" y="3926"/>
                    <a:pt x="5890" y="4112"/>
                    <a:pt x="6482" y="4242"/>
                  </a:cubicBezTo>
                  <a:cubicBezTo>
                    <a:pt x="6499" y="4246"/>
                    <a:pt x="6517" y="4248"/>
                    <a:pt x="6536" y="4248"/>
                  </a:cubicBezTo>
                  <a:cubicBezTo>
                    <a:pt x="6623" y="4248"/>
                    <a:pt x="6719" y="4206"/>
                    <a:pt x="6783" y="4153"/>
                  </a:cubicBezTo>
                  <a:cubicBezTo>
                    <a:pt x="6866" y="4086"/>
                    <a:pt x="6920" y="3987"/>
                    <a:pt x="6931" y="3879"/>
                  </a:cubicBezTo>
                  <a:cubicBezTo>
                    <a:pt x="6941" y="3771"/>
                    <a:pt x="6909" y="3665"/>
                    <a:pt x="6844" y="3580"/>
                  </a:cubicBezTo>
                  <a:cubicBezTo>
                    <a:pt x="6770" y="3489"/>
                    <a:pt x="6681" y="3458"/>
                    <a:pt x="6570" y="3433"/>
                  </a:cubicBezTo>
                  <a:lnTo>
                    <a:pt x="6444" y="3403"/>
                  </a:lnTo>
                  <a:lnTo>
                    <a:pt x="6444" y="3403"/>
                  </a:lnTo>
                  <a:cubicBezTo>
                    <a:pt x="6479" y="3411"/>
                    <a:pt x="6512" y="3419"/>
                    <a:pt x="6546" y="3427"/>
                  </a:cubicBezTo>
                  <a:cubicBezTo>
                    <a:pt x="5624" y="3203"/>
                    <a:pt x="4749" y="2828"/>
                    <a:pt x="3911" y="2382"/>
                  </a:cubicBezTo>
                  <a:cubicBezTo>
                    <a:pt x="3912" y="2382"/>
                    <a:pt x="3913" y="2382"/>
                    <a:pt x="3913" y="2382"/>
                  </a:cubicBezTo>
                  <a:lnTo>
                    <a:pt x="3913" y="2382"/>
                  </a:lnTo>
                  <a:cubicBezTo>
                    <a:pt x="2746" y="1738"/>
                    <a:pt x="1654" y="965"/>
                    <a:pt x="659" y="79"/>
                  </a:cubicBezTo>
                  <a:cubicBezTo>
                    <a:pt x="597" y="26"/>
                    <a:pt x="499" y="1"/>
                    <a:pt x="415"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1"/>
            <p:cNvSpPr/>
            <p:nvPr/>
          </p:nvSpPr>
          <p:spPr>
            <a:xfrm>
              <a:off x="3918175" y="2837875"/>
              <a:ext cx="1393600" cy="335750"/>
            </a:xfrm>
            <a:custGeom>
              <a:avLst/>
              <a:gdLst/>
              <a:ahLst/>
              <a:cxnLst/>
              <a:rect l="l" t="t" r="r" b="b"/>
              <a:pathLst>
                <a:path w="55744" h="13430" extrusionOk="0">
                  <a:moveTo>
                    <a:pt x="30" y="13257"/>
                  </a:moveTo>
                  <a:lnTo>
                    <a:pt x="30" y="13257"/>
                  </a:lnTo>
                  <a:cubicBezTo>
                    <a:pt x="37" y="13261"/>
                    <a:pt x="43" y="13266"/>
                    <a:pt x="49" y="13272"/>
                  </a:cubicBezTo>
                  <a:lnTo>
                    <a:pt x="49" y="13269"/>
                  </a:lnTo>
                  <a:cubicBezTo>
                    <a:pt x="43" y="13266"/>
                    <a:pt x="37" y="13260"/>
                    <a:pt x="30" y="13257"/>
                  </a:cubicBezTo>
                  <a:close/>
                  <a:moveTo>
                    <a:pt x="39138" y="0"/>
                  </a:moveTo>
                  <a:cubicBezTo>
                    <a:pt x="37691" y="0"/>
                    <a:pt x="36238" y="49"/>
                    <a:pt x="34792" y="132"/>
                  </a:cubicBezTo>
                  <a:cubicBezTo>
                    <a:pt x="32365" y="271"/>
                    <a:pt x="29952" y="578"/>
                    <a:pt x="27568" y="1051"/>
                  </a:cubicBezTo>
                  <a:cubicBezTo>
                    <a:pt x="22773" y="1993"/>
                    <a:pt x="18117" y="3584"/>
                    <a:pt x="13639" y="5535"/>
                  </a:cubicBezTo>
                  <a:cubicBezTo>
                    <a:pt x="11396" y="6516"/>
                    <a:pt x="9191" y="7603"/>
                    <a:pt x="7030" y="8757"/>
                  </a:cubicBezTo>
                  <a:cubicBezTo>
                    <a:pt x="5966" y="9325"/>
                    <a:pt x="4912" y="9911"/>
                    <a:pt x="3868" y="10512"/>
                  </a:cubicBezTo>
                  <a:cubicBezTo>
                    <a:pt x="2849" y="11104"/>
                    <a:pt x="1856" y="11740"/>
                    <a:pt x="907" y="12441"/>
                  </a:cubicBezTo>
                  <a:cubicBezTo>
                    <a:pt x="597" y="12671"/>
                    <a:pt x="298" y="12908"/>
                    <a:pt x="5" y="13156"/>
                  </a:cubicBezTo>
                  <a:cubicBezTo>
                    <a:pt x="5" y="13164"/>
                    <a:pt x="4" y="13172"/>
                    <a:pt x="1" y="13178"/>
                  </a:cubicBezTo>
                  <a:cubicBezTo>
                    <a:pt x="4" y="13186"/>
                    <a:pt x="5" y="13196"/>
                    <a:pt x="5" y="13205"/>
                  </a:cubicBezTo>
                  <a:lnTo>
                    <a:pt x="24" y="13244"/>
                  </a:lnTo>
                  <a:cubicBezTo>
                    <a:pt x="33" y="13252"/>
                    <a:pt x="40" y="13261"/>
                    <a:pt x="49" y="13269"/>
                  </a:cubicBezTo>
                  <a:lnTo>
                    <a:pt x="52" y="13272"/>
                  </a:lnTo>
                  <a:lnTo>
                    <a:pt x="62" y="13282"/>
                  </a:lnTo>
                  <a:lnTo>
                    <a:pt x="138" y="13329"/>
                  </a:lnTo>
                  <a:cubicBezTo>
                    <a:pt x="199" y="13355"/>
                    <a:pt x="262" y="13377"/>
                    <a:pt x="326" y="13393"/>
                  </a:cubicBezTo>
                  <a:cubicBezTo>
                    <a:pt x="307" y="13390"/>
                    <a:pt x="292" y="13387"/>
                    <a:pt x="276" y="13383"/>
                  </a:cubicBezTo>
                  <a:lnTo>
                    <a:pt x="276" y="13383"/>
                  </a:lnTo>
                  <a:cubicBezTo>
                    <a:pt x="413" y="13414"/>
                    <a:pt x="551" y="13430"/>
                    <a:pt x="691" y="13430"/>
                  </a:cubicBezTo>
                  <a:cubicBezTo>
                    <a:pt x="709" y="13430"/>
                    <a:pt x="727" y="13429"/>
                    <a:pt x="746" y="13429"/>
                  </a:cubicBezTo>
                  <a:lnTo>
                    <a:pt x="693" y="13429"/>
                  </a:lnTo>
                  <a:cubicBezTo>
                    <a:pt x="802" y="13423"/>
                    <a:pt x="912" y="13409"/>
                    <a:pt x="1020" y="13383"/>
                  </a:cubicBezTo>
                  <a:cubicBezTo>
                    <a:pt x="1244" y="13208"/>
                    <a:pt x="1471" y="13036"/>
                    <a:pt x="1698" y="12867"/>
                  </a:cubicBezTo>
                  <a:lnTo>
                    <a:pt x="1698" y="12867"/>
                  </a:lnTo>
                  <a:lnTo>
                    <a:pt x="1615" y="12931"/>
                  </a:lnTo>
                  <a:cubicBezTo>
                    <a:pt x="2814" y="12065"/>
                    <a:pt x="4090" y="11315"/>
                    <a:pt x="5379" y="10593"/>
                  </a:cubicBezTo>
                  <a:cubicBezTo>
                    <a:pt x="6699" y="9854"/>
                    <a:pt x="8029" y="9144"/>
                    <a:pt x="9374" y="8456"/>
                  </a:cubicBezTo>
                  <a:cubicBezTo>
                    <a:pt x="12089" y="7080"/>
                    <a:pt x="14867" y="5832"/>
                    <a:pt x="17708" y="4752"/>
                  </a:cubicBezTo>
                  <a:cubicBezTo>
                    <a:pt x="20151" y="3836"/>
                    <a:pt x="22642" y="3047"/>
                    <a:pt x="25178" y="2419"/>
                  </a:cubicBezTo>
                  <a:cubicBezTo>
                    <a:pt x="27744" y="1783"/>
                    <a:pt x="30353" y="1336"/>
                    <a:pt x="32985" y="1080"/>
                  </a:cubicBezTo>
                  <a:lnTo>
                    <a:pt x="32985" y="1080"/>
                  </a:lnTo>
                  <a:cubicBezTo>
                    <a:pt x="32946" y="1084"/>
                    <a:pt x="32911" y="1087"/>
                    <a:pt x="32874" y="1090"/>
                  </a:cubicBezTo>
                  <a:cubicBezTo>
                    <a:pt x="34896" y="903"/>
                    <a:pt x="36930" y="819"/>
                    <a:pt x="38963" y="819"/>
                  </a:cubicBezTo>
                  <a:cubicBezTo>
                    <a:pt x="39413" y="819"/>
                    <a:pt x="39864" y="824"/>
                    <a:pt x="40314" y="831"/>
                  </a:cubicBezTo>
                  <a:cubicBezTo>
                    <a:pt x="42871" y="877"/>
                    <a:pt x="45432" y="1084"/>
                    <a:pt x="47954" y="1511"/>
                  </a:cubicBezTo>
                  <a:lnTo>
                    <a:pt x="47948" y="1511"/>
                  </a:lnTo>
                  <a:cubicBezTo>
                    <a:pt x="49008" y="1704"/>
                    <a:pt x="50062" y="1934"/>
                    <a:pt x="51103" y="2211"/>
                  </a:cubicBezTo>
                  <a:cubicBezTo>
                    <a:pt x="51128" y="2216"/>
                    <a:pt x="51155" y="2222"/>
                    <a:pt x="51180" y="2228"/>
                  </a:cubicBezTo>
                  <a:cubicBezTo>
                    <a:pt x="51653" y="2324"/>
                    <a:pt x="52121" y="2446"/>
                    <a:pt x="52581" y="2594"/>
                  </a:cubicBezTo>
                  <a:cubicBezTo>
                    <a:pt x="52623" y="2609"/>
                    <a:pt x="52665" y="2623"/>
                    <a:pt x="52706" y="2637"/>
                  </a:cubicBezTo>
                  <a:cubicBezTo>
                    <a:pt x="52747" y="2646"/>
                    <a:pt x="52789" y="2655"/>
                    <a:pt x="52827" y="2665"/>
                  </a:cubicBezTo>
                  <a:cubicBezTo>
                    <a:pt x="53224" y="2762"/>
                    <a:pt x="53619" y="2868"/>
                    <a:pt x="54006" y="2997"/>
                  </a:cubicBezTo>
                  <a:lnTo>
                    <a:pt x="54169" y="3055"/>
                  </a:lnTo>
                  <a:cubicBezTo>
                    <a:pt x="54194" y="3058"/>
                    <a:pt x="54220" y="3064"/>
                    <a:pt x="54245" y="3070"/>
                  </a:cubicBezTo>
                  <a:cubicBezTo>
                    <a:pt x="54402" y="3116"/>
                    <a:pt x="54555" y="3160"/>
                    <a:pt x="54709" y="3211"/>
                  </a:cubicBezTo>
                  <a:cubicBezTo>
                    <a:pt x="54829" y="3233"/>
                    <a:pt x="54951" y="3263"/>
                    <a:pt x="55072" y="3297"/>
                  </a:cubicBezTo>
                  <a:lnTo>
                    <a:pt x="55216" y="3344"/>
                  </a:lnTo>
                  <a:cubicBezTo>
                    <a:pt x="55255" y="3355"/>
                    <a:pt x="55290" y="3365"/>
                    <a:pt x="55324" y="3374"/>
                  </a:cubicBezTo>
                  <a:cubicBezTo>
                    <a:pt x="55430" y="3405"/>
                    <a:pt x="55532" y="3441"/>
                    <a:pt x="55634" y="3476"/>
                  </a:cubicBezTo>
                  <a:cubicBezTo>
                    <a:pt x="55668" y="3432"/>
                    <a:pt x="55695" y="3384"/>
                    <a:pt x="55711" y="3329"/>
                  </a:cubicBezTo>
                  <a:cubicBezTo>
                    <a:pt x="55744" y="3224"/>
                    <a:pt x="55733" y="3111"/>
                    <a:pt x="55683" y="3012"/>
                  </a:cubicBezTo>
                  <a:cubicBezTo>
                    <a:pt x="55625" y="2911"/>
                    <a:pt x="55545" y="2859"/>
                    <a:pt x="55443" y="2817"/>
                  </a:cubicBezTo>
                  <a:cubicBezTo>
                    <a:pt x="53306" y="1907"/>
                    <a:pt x="51067" y="1276"/>
                    <a:pt x="48792" y="841"/>
                  </a:cubicBezTo>
                  <a:cubicBezTo>
                    <a:pt x="46473" y="396"/>
                    <a:pt x="44120" y="160"/>
                    <a:pt x="41762" y="55"/>
                  </a:cubicBezTo>
                  <a:cubicBezTo>
                    <a:pt x="40888" y="19"/>
                    <a:pt x="40013" y="2"/>
                    <a:pt x="3913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1"/>
            <p:cNvSpPr/>
            <p:nvPr/>
          </p:nvSpPr>
          <p:spPr>
            <a:xfrm>
              <a:off x="5114400" y="2875525"/>
              <a:ext cx="1550" cy="300"/>
            </a:xfrm>
            <a:custGeom>
              <a:avLst/>
              <a:gdLst/>
              <a:ahLst/>
              <a:cxnLst/>
              <a:rect l="l" t="t" r="r" b="b"/>
              <a:pathLst>
                <a:path w="62" h="12" extrusionOk="0">
                  <a:moveTo>
                    <a:pt x="0" y="0"/>
                  </a:moveTo>
                  <a:lnTo>
                    <a:pt x="0" y="0"/>
                  </a:lnTo>
                  <a:cubicBezTo>
                    <a:pt x="21" y="5"/>
                    <a:pt x="41" y="8"/>
                    <a:pt x="62" y="11"/>
                  </a:cubicBezTo>
                  <a:lnTo>
                    <a:pt x="0" y="0"/>
                  </a:ln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1"/>
            <p:cNvSpPr/>
            <p:nvPr/>
          </p:nvSpPr>
          <p:spPr>
            <a:xfrm>
              <a:off x="5115925" y="2875800"/>
              <a:ext cx="875" cy="125"/>
            </a:xfrm>
            <a:custGeom>
              <a:avLst/>
              <a:gdLst/>
              <a:ahLst/>
              <a:cxnLst/>
              <a:rect l="l" t="t" r="r" b="b"/>
              <a:pathLst>
                <a:path w="35" h="5" extrusionOk="0">
                  <a:moveTo>
                    <a:pt x="35" y="5"/>
                  </a:moveTo>
                  <a:cubicBezTo>
                    <a:pt x="22" y="3"/>
                    <a:pt x="11" y="2"/>
                    <a:pt x="1" y="0"/>
                  </a:cubicBezTo>
                  <a:cubicBezTo>
                    <a:pt x="11" y="2"/>
                    <a:pt x="22" y="3"/>
                    <a:pt x="35" y="5"/>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1"/>
            <p:cNvSpPr/>
            <p:nvPr/>
          </p:nvSpPr>
          <p:spPr>
            <a:xfrm>
              <a:off x="4358325" y="2957450"/>
              <a:ext cx="1275" cy="500"/>
            </a:xfrm>
            <a:custGeom>
              <a:avLst/>
              <a:gdLst/>
              <a:ahLst/>
              <a:cxnLst/>
              <a:rect l="l" t="t" r="r" b="b"/>
              <a:pathLst>
                <a:path w="51" h="20" extrusionOk="0">
                  <a:moveTo>
                    <a:pt x="51" y="0"/>
                  </a:moveTo>
                  <a:cubicBezTo>
                    <a:pt x="32" y="5"/>
                    <a:pt x="16" y="13"/>
                    <a:pt x="1" y="19"/>
                  </a:cubicBezTo>
                  <a:cubicBezTo>
                    <a:pt x="16" y="13"/>
                    <a:pt x="37" y="6"/>
                    <a:pt x="51" y="0"/>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1"/>
            <p:cNvSpPr/>
            <p:nvPr/>
          </p:nvSpPr>
          <p:spPr>
            <a:xfrm>
              <a:off x="3917900" y="3167275"/>
              <a:ext cx="250" cy="700"/>
            </a:xfrm>
            <a:custGeom>
              <a:avLst/>
              <a:gdLst/>
              <a:ahLst/>
              <a:cxnLst/>
              <a:rect l="l" t="t" r="r" b="b"/>
              <a:pathLst>
                <a:path w="10" h="28" extrusionOk="0">
                  <a:moveTo>
                    <a:pt x="1" y="1"/>
                  </a:moveTo>
                  <a:lnTo>
                    <a:pt x="1" y="1"/>
                  </a:lnTo>
                  <a:cubicBezTo>
                    <a:pt x="4" y="12"/>
                    <a:pt x="7" y="21"/>
                    <a:pt x="10" y="27"/>
                  </a:cubicBezTo>
                  <a:cubicBezTo>
                    <a:pt x="7" y="18"/>
                    <a:pt x="4" y="10"/>
                    <a:pt x="1" y="1"/>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1"/>
            <p:cNvSpPr/>
            <p:nvPr/>
          </p:nvSpPr>
          <p:spPr>
            <a:xfrm>
              <a:off x="3919425" y="3170025"/>
              <a:ext cx="25" cy="25"/>
            </a:xfrm>
            <a:custGeom>
              <a:avLst/>
              <a:gdLst/>
              <a:ahLst/>
              <a:cxnLst/>
              <a:rect l="l" t="t" r="r" b="b"/>
              <a:pathLst>
                <a:path w="1" h="1" extrusionOk="0">
                  <a:moveTo>
                    <a:pt x="1" y="0"/>
                  </a:moveTo>
                  <a:lnTo>
                    <a:pt x="1" y="0"/>
                  </a:ln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1"/>
            <p:cNvSpPr/>
            <p:nvPr/>
          </p:nvSpPr>
          <p:spPr>
            <a:xfrm>
              <a:off x="3919425" y="3170025"/>
              <a:ext cx="175" cy="100"/>
            </a:xfrm>
            <a:custGeom>
              <a:avLst/>
              <a:gdLst/>
              <a:ahLst/>
              <a:cxnLst/>
              <a:rect l="l" t="t" r="r" b="b"/>
              <a:pathLst>
                <a:path w="7" h="4" extrusionOk="0">
                  <a:moveTo>
                    <a:pt x="7" y="4"/>
                  </a:moveTo>
                  <a:cubicBezTo>
                    <a:pt x="4" y="4"/>
                    <a:pt x="2" y="2"/>
                    <a:pt x="1" y="0"/>
                  </a:cubicBezTo>
                  <a:cubicBezTo>
                    <a:pt x="2" y="2"/>
                    <a:pt x="4" y="4"/>
                    <a:pt x="7" y="4"/>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41"/>
            <p:cNvSpPr/>
            <p:nvPr/>
          </p:nvSpPr>
          <p:spPr>
            <a:xfrm>
              <a:off x="3922125" y="3171625"/>
              <a:ext cx="500" cy="350"/>
            </a:xfrm>
            <a:custGeom>
              <a:avLst/>
              <a:gdLst/>
              <a:ahLst/>
              <a:cxnLst/>
              <a:rect l="l" t="t" r="r" b="b"/>
              <a:pathLst>
                <a:path w="20" h="14" extrusionOk="0">
                  <a:moveTo>
                    <a:pt x="1" y="1"/>
                  </a:moveTo>
                  <a:lnTo>
                    <a:pt x="1" y="1"/>
                  </a:lnTo>
                  <a:cubicBezTo>
                    <a:pt x="7" y="4"/>
                    <a:pt x="13" y="10"/>
                    <a:pt x="19" y="13"/>
                  </a:cubicBezTo>
                  <a:cubicBezTo>
                    <a:pt x="15" y="8"/>
                    <a:pt x="7" y="4"/>
                    <a:pt x="1" y="1"/>
                  </a:cubicBezTo>
                  <a:close/>
                </a:path>
              </a:pathLst>
            </a:custGeom>
            <a:solidFill>
              <a:srgbClr val="A234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1"/>
            <p:cNvSpPr/>
            <p:nvPr/>
          </p:nvSpPr>
          <p:spPr>
            <a:xfrm>
              <a:off x="3759250" y="2162625"/>
              <a:ext cx="1577925" cy="1096625"/>
            </a:xfrm>
            <a:custGeom>
              <a:avLst/>
              <a:gdLst/>
              <a:ahLst/>
              <a:cxnLst/>
              <a:rect l="l" t="t" r="r" b="b"/>
              <a:pathLst>
                <a:path w="63117" h="43865" extrusionOk="0">
                  <a:moveTo>
                    <a:pt x="22436" y="2667"/>
                  </a:moveTo>
                  <a:lnTo>
                    <a:pt x="22436" y="2667"/>
                  </a:lnTo>
                  <a:cubicBezTo>
                    <a:pt x="22419" y="2673"/>
                    <a:pt x="22402" y="2678"/>
                    <a:pt x="22387" y="2683"/>
                  </a:cubicBezTo>
                  <a:lnTo>
                    <a:pt x="22387" y="2683"/>
                  </a:lnTo>
                  <a:cubicBezTo>
                    <a:pt x="22403" y="2678"/>
                    <a:pt x="22419" y="2672"/>
                    <a:pt x="22436" y="2667"/>
                  </a:cubicBezTo>
                  <a:close/>
                  <a:moveTo>
                    <a:pt x="4562" y="17142"/>
                  </a:moveTo>
                  <a:lnTo>
                    <a:pt x="4562" y="17142"/>
                  </a:lnTo>
                  <a:cubicBezTo>
                    <a:pt x="4561" y="17143"/>
                    <a:pt x="4561" y="17145"/>
                    <a:pt x="4560" y="17146"/>
                  </a:cubicBezTo>
                  <a:cubicBezTo>
                    <a:pt x="4562" y="17145"/>
                    <a:pt x="4562" y="17143"/>
                    <a:pt x="4562" y="17142"/>
                  </a:cubicBezTo>
                  <a:close/>
                  <a:moveTo>
                    <a:pt x="2414" y="38770"/>
                  </a:moveTo>
                  <a:cubicBezTo>
                    <a:pt x="2417" y="38781"/>
                    <a:pt x="2421" y="38792"/>
                    <a:pt x="2425" y="38803"/>
                  </a:cubicBezTo>
                  <a:lnTo>
                    <a:pt x="2425" y="38803"/>
                  </a:lnTo>
                  <a:cubicBezTo>
                    <a:pt x="2421" y="38792"/>
                    <a:pt x="2417" y="38781"/>
                    <a:pt x="2414" y="38770"/>
                  </a:cubicBezTo>
                  <a:close/>
                  <a:moveTo>
                    <a:pt x="2425" y="38803"/>
                  </a:moveTo>
                  <a:lnTo>
                    <a:pt x="2425" y="38803"/>
                  </a:lnTo>
                  <a:cubicBezTo>
                    <a:pt x="2429" y="38816"/>
                    <a:pt x="2434" y="38830"/>
                    <a:pt x="2438" y="38843"/>
                  </a:cubicBezTo>
                  <a:lnTo>
                    <a:pt x="2438" y="38843"/>
                  </a:lnTo>
                  <a:cubicBezTo>
                    <a:pt x="2434" y="38830"/>
                    <a:pt x="2429" y="38816"/>
                    <a:pt x="2425" y="38803"/>
                  </a:cubicBezTo>
                  <a:close/>
                  <a:moveTo>
                    <a:pt x="33607" y="1"/>
                  </a:moveTo>
                  <a:cubicBezTo>
                    <a:pt x="31564" y="32"/>
                    <a:pt x="29528" y="221"/>
                    <a:pt x="27515" y="566"/>
                  </a:cubicBezTo>
                  <a:cubicBezTo>
                    <a:pt x="25509" y="912"/>
                    <a:pt x="23539" y="1429"/>
                    <a:pt x="21617" y="2089"/>
                  </a:cubicBezTo>
                  <a:cubicBezTo>
                    <a:pt x="17753" y="3419"/>
                    <a:pt x="14131" y="5434"/>
                    <a:pt x="10976" y="8026"/>
                  </a:cubicBezTo>
                  <a:cubicBezTo>
                    <a:pt x="9447" y="9280"/>
                    <a:pt x="8031" y="10680"/>
                    <a:pt x="6790" y="12222"/>
                  </a:cubicBezTo>
                  <a:cubicBezTo>
                    <a:pt x="5592" y="13707"/>
                    <a:pt x="4581" y="15332"/>
                    <a:pt x="3707" y="17027"/>
                  </a:cubicBezTo>
                  <a:cubicBezTo>
                    <a:pt x="1927" y="20498"/>
                    <a:pt x="849" y="24337"/>
                    <a:pt x="496" y="28216"/>
                  </a:cubicBezTo>
                  <a:cubicBezTo>
                    <a:pt x="1" y="33614"/>
                    <a:pt x="1023" y="39213"/>
                    <a:pt x="3874" y="43865"/>
                  </a:cubicBezTo>
                  <a:cubicBezTo>
                    <a:pt x="3910" y="43700"/>
                    <a:pt x="3951" y="43539"/>
                    <a:pt x="3998" y="43381"/>
                  </a:cubicBezTo>
                  <a:cubicBezTo>
                    <a:pt x="4058" y="43184"/>
                    <a:pt x="4122" y="42994"/>
                    <a:pt x="4197" y="42805"/>
                  </a:cubicBezTo>
                  <a:cubicBezTo>
                    <a:pt x="3486" y="41543"/>
                    <a:pt x="2898" y="40217"/>
                    <a:pt x="2438" y="38843"/>
                  </a:cubicBezTo>
                  <a:lnTo>
                    <a:pt x="2438" y="38843"/>
                  </a:lnTo>
                  <a:cubicBezTo>
                    <a:pt x="2441" y="38853"/>
                    <a:pt x="2444" y="38862"/>
                    <a:pt x="2446" y="38872"/>
                  </a:cubicBezTo>
                  <a:cubicBezTo>
                    <a:pt x="1758" y="36764"/>
                    <a:pt x="1365" y="34577"/>
                    <a:pt x="1230" y="32365"/>
                  </a:cubicBezTo>
                  <a:cubicBezTo>
                    <a:pt x="1095" y="29747"/>
                    <a:pt x="1325" y="27128"/>
                    <a:pt x="1878" y="24563"/>
                  </a:cubicBezTo>
                  <a:lnTo>
                    <a:pt x="1878" y="24563"/>
                  </a:lnTo>
                  <a:cubicBezTo>
                    <a:pt x="1872" y="24599"/>
                    <a:pt x="1862" y="24637"/>
                    <a:pt x="1856" y="24673"/>
                  </a:cubicBezTo>
                  <a:cubicBezTo>
                    <a:pt x="2423" y="22072"/>
                    <a:pt x="3323" y="19554"/>
                    <a:pt x="4538" y="17187"/>
                  </a:cubicBezTo>
                  <a:cubicBezTo>
                    <a:pt x="4538" y="17187"/>
                    <a:pt x="4538" y="17187"/>
                    <a:pt x="4538" y="17189"/>
                  </a:cubicBezTo>
                  <a:cubicBezTo>
                    <a:pt x="4540" y="17184"/>
                    <a:pt x="4543" y="17178"/>
                    <a:pt x="4546" y="17175"/>
                  </a:cubicBezTo>
                  <a:lnTo>
                    <a:pt x="4546" y="17175"/>
                  </a:lnTo>
                  <a:cubicBezTo>
                    <a:pt x="4545" y="17175"/>
                    <a:pt x="4544" y="17176"/>
                    <a:pt x="4543" y="17178"/>
                  </a:cubicBezTo>
                  <a:lnTo>
                    <a:pt x="4543" y="17178"/>
                  </a:lnTo>
                  <a:lnTo>
                    <a:pt x="4562" y="17142"/>
                  </a:lnTo>
                  <a:lnTo>
                    <a:pt x="4562" y="17142"/>
                  </a:lnTo>
                  <a:cubicBezTo>
                    <a:pt x="4562" y="17142"/>
                    <a:pt x="4562" y="17142"/>
                    <a:pt x="4562" y="17142"/>
                  </a:cubicBezTo>
                  <a:lnTo>
                    <a:pt x="4562" y="17142"/>
                  </a:lnTo>
                  <a:cubicBezTo>
                    <a:pt x="4564" y="17137"/>
                    <a:pt x="4567" y="17132"/>
                    <a:pt x="4570" y="17128"/>
                  </a:cubicBezTo>
                  <a:lnTo>
                    <a:pt x="4570" y="17128"/>
                  </a:lnTo>
                  <a:cubicBezTo>
                    <a:pt x="4569" y="17129"/>
                    <a:pt x="4568" y="17130"/>
                    <a:pt x="4568" y="17131"/>
                  </a:cubicBezTo>
                  <a:lnTo>
                    <a:pt x="4568" y="17131"/>
                  </a:lnTo>
                  <a:cubicBezTo>
                    <a:pt x="5633" y="15107"/>
                    <a:pt x="6927" y="13210"/>
                    <a:pt x="8467" y="11511"/>
                  </a:cubicBezTo>
                  <a:cubicBezTo>
                    <a:pt x="10225" y="9599"/>
                    <a:pt x="12254" y="7927"/>
                    <a:pt x="14427" y="6495"/>
                  </a:cubicBezTo>
                  <a:lnTo>
                    <a:pt x="14427" y="6495"/>
                  </a:lnTo>
                  <a:cubicBezTo>
                    <a:pt x="16895" y="4899"/>
                    <a:pt x="19558" y="3633"/>
                    <a:pt x="22348" y="2696"/>
                  </a:cubicBezTo>
                  <a:lnTo>
                    <a:pt x="22348" y="2696"/>
                  </a:lnTo>
                  <a:cubicBezTo>
                    <a:pt x="25495" y="1666"/>
                    <a:pt x="28766" y="1060"/>
                    <a:pt x="32072" y="866"/>
                  </a:cubicBezTo>
                  <a:lnTo>
                    <a:pt x="32083" y="866"/>
                  </a:lnTo>
                  <a:cubicBezTo>
                    <a:pt x="32115" y="866"/>
                    <a:pt x="32146" y="863"/>
                    <a:pt x="32177" y="860"/>
                  </a:cubicBezTo>
                  <a:lnTo>
                    <a:pt x="32177" y="860"/>
                  </a:lnTo>
                  <a:cubicBezTo>
                    <a:pt x="32174" y="862"/>
                    <a:pt x="32169" y="862"/>
                    <a:pt x="32166" y="863"/>
                  </a:cubicBezTo>
                  <a:cubicBezTo>
                    <a:pt x="32836" y="830"/>
                    <a:pt x="33506" y="814"/>
                    <a:pt x="34175" y="814"/>
                  </a:cubicBezTo>
                  <a:cubicBezTo>
                    <a:pt x="37052" y="814"/>
                    <a:pt x="39922" y="1119"/>
                    <a:pt x="42738" y="1726"/>
                  </a:cubicBezTo>
                  <a:cubicBezTo>
                    <a:pt x="42699" y="1720"/>
                    <a:pt x="42664" y="1710"/>
                    <a:pt x="42628" y="1704"/>
                  </a:cubicBezTo>
                  <a:lnTo>
                    <a:pt x="42628" y="1704"/>
                  </a:lnTo>
                  <a:cubicBezTo>
                    <a:pt x="43798" y="1958"/>
                    <a:pt x="44956" y="2266"/>
                    <a:pt x="46099" y="2623"/>
                  </a:cubicBezTo>
                  <a:cubicBezTo>
                    <a:pt x="47181" y="2961"/>
                    <a:pt x="48230" y="3392"/>
                    <a:pt x="49235" y="3910"/>
                  </a:cubicBezTo>
                  <a:cubicBezTo>
                    <a:pt x="49221" y="3902"/>
                    <a:pt x="49207" y="3894"/>
                    <a:pt x="49195" y="3885"/>
                  </a:cubicBezTo>
                  <a:lnTo>
                    <a:pt x="49195" y="3885"/>
                  </a:lnTo>
                  <a:cubicBezTo>
                    <a:pt x="50806" y="4737"/>
                    <a:pt x="52290" y="5798"/>
                    <a:pt x="53646" y="7018"/>
                  </a:cubicBezTo>
                  <a:cubicBezTo>
                    <a:pt x="53638" y="7010"/>
                    <a:pt x="53632" y="7004"/>
                    <a:pt x="53626" y="6995"/>
                  </a:cubicBezTo>
                  <a:lnTo>
                    <a:pt x="53626" y="6995"/>
                  </a:lnTo>
                  <a:cubicBezTo>
                    <a:pt x="53640" y="7009"/>
                    <a:pt x="53655" y="7023"/>
                    <a:pt x="53668" y="7037"/>
                  </a:cubicBezTo>
                  <a:cubicBezTo>
                    <a:pt x="53660" y="7031"/>
                    <a:pt x="53652" y="7024"/>
                    <a:pt x="53644" y="7018"/>
                  </a:cubicBezTo>
                  <a:lnTo>
                    <a:pt x="53644" y="7018"/>
                  </a:lnTo>
                  <a:cubicBezTo>
                    <a:pt x="53654" y="7026"/>
                    <a:pt x="53663" y="7034"/>
                    <a:pt x="53673" y="7041"/>
                  </a:cubicBezTo>
                  <a:cubicBezTo>
                    <a:pt x="53675" y="7043"/>
                    <a:pt x="53676" y="7044"/>
                    <a:pt x="53678" y="7047"/>
                  </a:cubicBezTo>
                  <a:lnTo>
                    <a:pt x="53678" y="7047"/>
                  </a:lnTo>
                  <a:cubicBezTo>
                    <a:pt x="53677" y="7046"/>
                    <a:pt x="53675" y="7044"/>
                    <a:pt x="53674" y="7043"/>
                  </a:cubicBezTo>
                  <a:lnTo>
                    <a:pt x="53674" y="7043"/>
                  </a:lnTo>
                  <a:cubicBezTo>
                    <a:pt x="53676" y="7045"/>
                    <a:pt x="53677" y="7048"/>
                    <a:pt x="53680" y="7049"/>
                  </a:cubicBezTo>
                  <a:cubicBezTo>
                    <a:pt x="53679" y="7048"/>
                    <a:pt x="53679" y="7047"/>
                    <a:pt x="53678" y="7047"/>
                  </a:cubicBezTo>
                  <a:lnTo>
                    <a:pt x="53678" y="7047"/>
                  </a:lnTo>
                  <a:cubicBezTo>
                    <a:pt x="53681" y="7050"/>
                    <a:pt x="53685" y="7052"/>
                    <a:pt x="53688" y="7056"/>
                  </a:cubicBezTo>
                  <a:lnTo>
                    <a:pt x="53687" y="7056"/>
                  </a:lnTo>
                  <a:cubicBezTo>
                    <a:pt x="53685" y="7056"/>
                    <a:pt x="53691" y="7059"/>
                    <a:pt x="53693" y="7060"/>
                  </a:cubicBezTo>
                  <a:cubicBezTo>
                    <a:pt x="55274" y="8521"/>
                    <a:pt x="56660" y="10178"/>
                    <a:pt x="57842" y="11977"/>
                  </a:cubicBezTo>
                  <a:cubicBezTo>
                    <a:pt x="57834" y="11961"/>
                    <a:pt x="57822" y="11942"/>
                    <a:pt x="57812" y="11923"/>
                  </a:cubicBezTo>
                  <a:lnTo>
                    <a:pt x="57812" y="11923"/>
                  </a:lnTo>
                  <a:cubicBezTo>
                    <a:pt x="59146" y="13973"/>
                    <a:pt x="60214" y="16185"/>
                    <a:pt x="60992" y="18504"/>
                  </a:cubicBezTo>
                  <a:cubicBezTo>
                    <a:pt x="60980" y="18472"/>
                    <a:pt x="60970" y="18436"/>
                    <a:pt x="60956" y="18405"/>
                  </a:cubicBezTo>
                  <a:lnTo>
                    <a:pt x="60956" y="18405"/>
                  </a:lnTo>
                  <a:cubicBezTo>
                    <a:pt x="61672" y="20567"/>
                    <a:pt x="62129" y="22808"/>
                    <a:pt x="62260" y="25086"/>
                  </a:cubicBezTo>
                  <a:cubicBezTo>
                    <a:pt x="62260" y="25047"/>
                    <a:pt x="62257" y="25012"/>
                    <a:pt x="62257" y="24973"/>
                  </a:cubicBezTo>
                  <a:lnTo>
                    <a:pt x="62257" y="24973"/>
                  </a:lnTo>
                  <a:cubicBezTo>
                    <a:pt x="62353" y="26860"/>
                    <a:pt x="62237" y="28748"/>
                    <a:pt x="62110" y="30630"/>
                  </a:cubicBezTo>
                  <a:cubicBezTo>
                    <a:pt x="62094" y="30852"/>
                    <a:pt x="62260" y="31054"/>
                    <a:pt x="62484" y="31070"/>
                  </a:cubicBezTo>
                  <a:cubicBezTo>
                    <a:pt x="62494" y="31071"/>
                    <a:pt x="62504" y="31071"/>
                    <a:pt x="62513" y="31071"/>
                  </a:cubicBezTo>
                  <a:cubicBezTo>
                    <a:pt x="62725" y="31071"/>
                    <a:pt x="62905" y="30910"/>
                    <a:pt x="62924" y="30696"/>
                  </a:cubicBezTo>
                  <a:cubicBezTo>
                    <a:pt x="63017" y="29349"/>
                    <a:pt x="63100" y="28004"/>
                    <a:pt x="63109" y="26655"/>
                  </a:cubicBezTo>
                  <a:cubicBezTo>
                    <a:pt x="63117" y="25537"/>
                    <a:pt x="63053" y="24420"/>
                    <a:pt x="62916" y="23310"/>
                  </a:cubicBezTo>
                  <a:cubicBezTo>
                    <a:pt x="62685" y="21399"/>
                    <a:pt x="62209" y="19523"/>
                    <a:pt x="61576" y="17707"/>
                  </a:cubicBezTo>
                  <a:cubicBezTo>
                    <a:pt x="60925" y="15844"/>
                    <a:pt x="60070" y="14059"/>
                    <a:pt x="59054" y="12369"/>
                  </a:cubicBezTo>
                  <a:cubicBezTo>
                    <a:pt x="58041" y="10688"/>
                    <a:pt x="56849" y="9121"/>
                    <a:pt x="55500" y="7693"/>
                  </a:cubicBezTo>
                  <a:cubicBezTo>
                    <a:pt x="54175" y="6293"/>
                    <a:pt x="52680" y="5045"/>
                    <a:pt x="51048" y="4018"/>
                  </a:cubicBezTo>
                  <a:cubicBezTo>
                    <a:pt x="50244" y="3509"/>
                    <a:pt x="49404" y="3058"/>
                    <a:pt x="48536" y="2670"/>
                  </a:cubicBezTo>
                  <a:cubicBezTo>
                    <a:pt x="47645" y="2265"/>
                    <a:pt x="46722" y="1955"/>
                    <a:pt x="45786" y="1673"/>
                  </a:cubicBezTo>
                  <a:cubicBezTo>
                    <a:pt x="42044" y="560"/>
                    <a:pt x="38143" y="1"/>
                    <a:pt x="34239" y="1"/>
                  </a:cubicBezTo>
                  <a:cubicBezTo>
                    <a:pt x="34028" y="1"/>
                    <a:pt x="33818" y="1"/>
                    <a:pt x="33607" y="4"/>
                  </a:cubicBezTo>
                  <a:lnTo>
                    <a:pt x="33607" y="1"/>
                  </a:ln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1"/>
            <p:cNvSpPr/>
            <p:nvPr/>
          </p:nvSpPr>
          <p:spPr>
            <a:xfrm>
              <a:off x="4263050" y="3298625"/>
              <a:ext cx="194375" cy="177100"/>
            </a:xfrm>
            <a:custGeom>
              <a:avLst/>
              <a:gdLst/>
              <a:ahLst/>
              <a:cxnLst/>
              <a:rect l="l" t="t" r="r" b="b"/>
              <a:pathLst>
                <a:path w="7775" h="7084" extrusionOk="0">
                  <a:moveTo>
                    <a:pt x="3888" y="1"/>
                  </a:moveTo>
                  <a:cubicBezTo>
                    <a:pt x="2982" y="1"/>
                    <a:pt x="2076" y="346"/>
                    <a:pt x="1385" y="1038"/>
                  </a:cubicBezTo>
                  <a:cubicBezTo>
                    <a:pt x="1" y="2420"/>
                    <a:pt x="1" y="4662"/>
                    <a:pt x="1385" y="6046"/>
                  </a:cubicBezTo>
                  <a:cubicBezTo>
                    <a:pt x="2076" y="6738"/>
                    <a:pt x="2982" y="7083"/>
                    <a:pt x="3888" y="7083"/>
                  </a:cubicBezTo>
                  <a:cubicBezTo>
                    <a:pt x="4795" y="7083"/>
                    <a:pt x="5701" y="6738"/>
                    <a:pt x="6392" y="6046"/>
                  </a:cubicBezTo>
                  <a:cubicBezTo>
                    <a:pt x="7774" y="4662"/>
                    <a:pt x="7774" y="2420"/>
                    <a:pt x="6392" y="1038"/>
                  </a:cubicBezTo>
                  <a:cubicBezTo>
                    <a:pt x="5701" y="346"/>
                    <a:pt x="4795" y="1"/>
                    <a:pt x="3888" y="1"/>
                  </a:cubicBezTo>
                  <a:close/>
                </a:path>
              </a:pathLst>
            </a:custGeom>
            <a:solidFill>
              <a:srgbClr val="F4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1"/>
            <p:cNvSpPr/>
            <p:nvPr/>
          </p:nvSpPr>
          <p:spPr>
            <a:xfrm>
              <a:off x="5061050" y="3298625"/>
              <a:ext cx="194325" cy="177100"/>
            </a:xfrm>
            <a:custGeom>
              <a:avLst/>
              <a:gdLst/>
              <a:ahLst/>
              <a:cxnLst/>
              <a:rect l="l" t="t" r="r" b="b"/>
              <a:pathLst>
                <a:path w="7773" h="7084" extrusionOk="0">
                  <a:moveTo>
                    <a:pt x="3886" y="1"/>
                  </a:moveTo>
                  <a:cubicBezTo>
                    <a:pt x="2980" y="1"/>
                    <a:pt x="2074" y="346"/>
                    <a:pt x="1383" y="1038"/>
                  </a:cubicBezTo>
                  <a:cubicBezTo>
                    <a:pt x="0" y="2420"/>
                    <a:pt x="0" y="4662"/>
                    <a:pt x="1383" y="6046"/>
                  </a:cubicBezTo>
                  <a:cubicBezTo>
                    <a:pt x="2074" y="6738"/>
                    <a:pt x="2980" y="7083"/>
                    <a:pt x="3886" y="7083"/>
                  </a:cubicBezTo>
                  <a:cubicBezTo>
                    <a:pt x="4793" y="7083"/>
                    <a:pt x="5699" y="6738"/>
                    <a:pt x="6390" y="6046"/>
                  </a:cubicBezTo>
                  <a:cubicBezTo>
                    <a:pt x="7772" y="4662"/>
                    <a:pt x="7772" y="2420"/>
                    <a:pt x="6390" y="1038"/>
                  </a:cubicBezTo>
                  <a:cubicBezTo>
                    <a:pt x="5699" y="346"/>
                    <a:pt x="4793" y="1"/>
                    <a:pt x="3886" y="1"/>
                  </a:cubicBezTo>
                  <a:close/>
                </a:path>
              </a:pathLst>
            </a:custGeom>
            <a:solidFill>
              <a:srgbClr val="F4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1"/>
            <p:cNvSpPr/>
            <p:nvPr/>
          </p:nvSpPr>
          <p:spPr>
            <a:xfrm>
              <a:off x="4677725" y="3302475"/>
              <a:ext cx="146575" cy="62625"/>
            </a:xfrm>
            <a:custGeom>
              <a:avLst/>
              <a:gdLst/>
              <a:ahLst/>
              <a:cxnLst/>
              <a:rect l="l" t="t" r="r" b="b"/>
              <a:pathLst>
                <a:path w="5863" h="2505" extrusionOk="0">
                  <a:moveTo>
                    <a:pt x="3278" y="1"/>
                  </a:moveTo>
                  <a:cubicBezTo>
                    <a:pt x="3209" y="1"/>
                    <a:pt x="3140" y="2"/>
                    <a:pt x="3071" y="5"/>
                  </a:cubicBezTo>
                  <a:cubicBezTo>
                    <a:pt x="1" y="91"/>
                    <a:pt x="995" y="2025"/>
                    <a:pt x="3141" y="2493"/>
                  </a:cubicBezTo>
                  <a:cubicBezTo>
                    <a:pt x="3177" y="2501"/>
                    <a:pt x="3215" y="2505"/>
                    <a:pt x="3255" y="2505"/>
                  </a:cubicBezTo>
                  <a:cubicBezTo>
                    <a:pt x="3465" y="2505"/>
                    <a:pt x="3729" y="2402"/>
                    <a:pt x="3987" y="2236"/>
                  </a:cubicBezTo>
                  <a:cubicBezTo>
                    <a:pt x="4961" y="1623"/>
                    <a:pt x="5863" y="145"/>
                    <a:pt x="3619" y="12"/>
                  </a:cubicBezTo>
                  <a:cubicBezTo>
                    <a:pt x="3505" y="5"/>
                    <a:pt x="3392" y="1"/>
                    <a:pt x="3278"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1"/>
            <p:cNvSpPr/>
            <p:nvPr/>
          </p:nvSpPr>
          <p:spPr>
            <a:xfrm>
              <a:off x="4313325" y="3130075"/>
              <a:ext cx="304700" cy="254000"/>
            </a:xfrm>
            <a:custGeom>
              <a:avLst/>
              <a:gdLst/>
              <a:ahLst/>
              <a:cxnLst/>
              <a:rect l="l" t="t" r="r" b="b"/>
              <a:pathLst>
                <a:path w="12188" h="10160" extrusionOk="0">
                  <a:moveTo>
                    <a:pt x="6185" y="1"/>
                  </a:moveTo>
                  <a:cubicBezTo>
                    <a:pt x="6120" y="1"/>
                    <a:pt x="6054" y="1"/>
                    <a:pt x="5987" y="3"/>
                  </a:cubicBezTo>
                  <a:cubicBezTo>
                    <a:pt x="3947" y="50"/>
                    <a:pt x="2396" y="747"/>
                    <a:pt x="1378" y="2073"/>
                  </a:cubicBezTo>
                  <a:cubicBezTo>
                    <a:pt x="453" y="3275"/>
                    <a:pt x="0" y="4943"/>
                    <a:pt x="30" y="7028"/>
                  </a:cubicBezTo>
                  <a:cubicBezTo>
                    <a:pt x="52" y="8552"/>
                    <a:pt x="332" y="9724"/>
                    <a:pt x="343" y="9774"/>
                  </a:cubicBezTo>
                  <a:cubicBezTo>
                    <a:pt x="398" y="10000"/>
                    <a:pt x="600" y="10160"/>
                    <a:pt x="833" y="10160"/>
                  </a:cubicBezTo>
                  <a:cubicBezTo>
                    <a:pt x="872" y="10160"/>
                    <a:pt x="913" y="10153"/>
                    <a:pt x="952" y="10144"/>
                  </a:cubicBezTo>
                  <a:cubicBezTo>
                    <a:pt x="1221" y="10080"/>
                    <a:pt x="1389" y="9807"/>
                    <a:pt x="1323" y="9536"/>
                  </a:cubicBezTo>
                  <a:cubicBezTo>
                    <a:pt x="1312" y="9493"/>
                    <a:pt x="288" y="5145"/>
                    <a:pt x="2176" y="2687"/>
                  </a:cubicBezTo>
                  <a:cubicBezTo>
                    <a:pt x="3000" y="1614"/>
                    <a:pt x="4290" y="1050"/>
                    <a:pt x="6011" y="1011"/>
                  </a:cubicBezTo>
                  <a:cubicBezTo>
                    <a:pt x="6074" y="1010"/>
                    <a:pt x="6137" y="1009"/>
                    <a:pt x="6199" y="1009"/>
                  </a:cubicBezTo>
                  <a:cubicBezTo>
                    <a:pt x="7741" y="1009"/>
                    <a:pt x="8937" y="1493"/>
                    <a:pt x="9754" y="2441"/>
                  </a:cubicBezTo>
                  <a:cubicBezTo>
                    <a:pt x="11711" y="4714"/>
                    <a:pt x="10996" y="8968"/>
                    <a:pt x="10990" y="9010"/>
                  </a:cubicBezTo>
                  <a:cubicBezTo>
                    <a:pt x="10944" y="9283"/>
                    <a:pt x="11127" y="9540"/>
                    <a:pt x="11400" y="9588"/>
                  </a:cubicBezTo>
                  <a:cubicBezTo>
                    <a:pt x="11429" y="9593"/>
                    <a:pt x="11458" y="9595"/>
                    <a:pt x="11486" y="9595"/>
                  </a:cubicBezTo>
                  <a:cubicBezTo>
                    <a:pt x="11724" y="9595"/>
                    <a:pt x="11936" y="9426"/>
                    <a:pt x="11982" y="9184"/>
                  </a:cubicBezTo>
                  <a:cubicBezTo>
                    <a:pt x="11990" y="9137"/>
                    <a:pt x="12187" y="7988"/>
                    <a:pt x="12117" y="6515"/>
                  </a:cubicBezTo>
                  <a:cubicBezTo>
                    <a:pt x="12018" y="4495"/>
                    <a:pt x="11481" y="2904"/>
                    <a:pt x="10520" y="1786"/>
                  </a:cubicBezTo>
                  <a:cubicBezTo>
                    <a:pt x="9501" y="601"/>
                    <a:pt x="8043" y="1"/>
                    <a:pt x="6185"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41"/>
            <p:cNvSpPr/>
            <p:nvPr/>
          </p:nvSpPr>
          <p:spPr>
            <a:xfrm>
              <a:off x="4901125" y="3106725"/>
              <a:ext cx="304725" cy="253950"/>
            </a:xfrm>
            <a:custGeom>
              <a:avLst/>
              <a:gdLst/>
              <a:ahLst/>
              <a:cxnLst/>
              <a:rect l="l" t="t" r="r" b="b"/>
              <a:pathLst>
                <a:path w="12189" h="10158" extrusionOk="0">
                  <a:moveTo>
                    <a:pt x="6185" y="0"/>
                  </a:moveTo>
                  <a:cubicBezTo>
                    <a:pt x="6120" y="0"/>
                    <a:pt x="6054" y="1"/>
                    <a:pt x="5987" y="2"/>
                  </a:cubicBezTo>
                  <a:cubicBezTo>
                    <a:pt x="3947" y="49"/>
                    <a:pt x="2396" y="744"/>
                    <a:pt x="1378" y="2071"/>
                  </a:cubicBezTo>
                  <a:cubicBezTo>
                    <a:pt x="454" y="3273"/>
                    <a:pt x="0" y="4940"/>
                    <a:pt x="30" y="7027"/>
                  </a:cubicBezTo>
                  <a:cubicBezTo>
                    <a:pt x="52" y="8549"/>
                    <a:pt x="332" y="9722"/>
                    <a:pt x="343" y="9772"/>
                  </a:cubicBezTo>
                  <a:cubicBezTo>
                    <a:pt x="398" y="9998"/>
                    <a:pt x="600" y="10157"/>
                    <a:pt x="833" y="10157"/>
                  </a:cubicBezTo>
                  <a:lnTo>
                    <a:pt x="835" y="10157"/>
                  </a:lnTo>
                  <a:cubicBezTo>
                    <a:pt x="1160" y="10156"/>
                    <a:pt x="1400" y="9852"/>
                    <a:pt x="1323" y="9534"/>
                  </a:cubicBezTo>
                  <a:cubicBezTo>
                    <a:pt x="1314" y="9492"/>
                    <a:pt x="288" y="5142"/>
                    <a:pt x="2176" y="2684"/>
                  </a:cubicBezTo>
                  <a:cubicBezTo>
                    <a:pt x="3000" y="1612"/>
                    <a:pt x="4290" y="1048"/>
                    <a:pt x="6011" y="1009"/>
                  </a:cubicBezTo>
                  <a:cubicBezTo>
                    <a:pt x="6070" y="1008"/>
                    <a:pt x="6129" y="1007"/>
                    <a:pt x="6187" y="1007"/>
                  </a:cubicBezTo>
                  <a:cubicBezTo>
                    <a:pt x="7738" y="1007"/>
                    <a:pt x="8936" y="1488"/>
                    <a:pt x="9754" y="2438"/>
                  </a:cubicBezTo>
                  <a:cubicBezTo>
                    <a:pt x="11711" y="4713"/>
                    <a:pt x="10997" y="8966"/>
                    <a:pt x="10990" y="9008"/>
                  </a:cubicBezTo>
                  <a:cubicBezTo>
                    <a:pt x="10941" y="9282"/>
                    <a:pt x="11124" y="9543"/>
                    <a:pt x="11398" y="9590"/>
                  </a:cubicBezTo>
                  <a:cubicBezTo>
                    <a:pt x="11428" y="9596"/>
                    <a:pt x="11457" y="9598"/>
                    <a:pt x="11487" y="9598"/>
                  </a:cubicBezTo>
                  <a:cubicBezTo>
                    <a:pt x="11726" y="9598"/>
                    <a:pt x="11939" y="9426"/>
                    <a:pt x="11982" y="9182"/>
                  </a:cubicBezTo>
                  <a:cubicBezTo>
                    <a:pt x="11990" y="9135"/>
                    <a:pt x="12189" y="7987"/>
                    <a:pt x="12117" y="6512"/>
                  </a:cubicBezTo>
                  <a:cubicBezTo>
                    <a:pt x="12018" y="4494"/>
                    <a:pt x="11481" y="2903"/>
                    <a:pt x="10520" y="1784"/>
                  </a:cubicBezTo>
                  <a:cubicBezTo>
                    <a:pt x="9501" y="598"/>
                    <a:pt x="8040" y="0"/>
                    <a:pt x="6185"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1"/>
            <p:cNvSpPr/>
            <p:nvPr/>
          </p:nvSpPr>
          <p:spPr>
            <a:xfrm>
              <a:off x="4420050" y="3390200"/>
              <a:ext cx="27500" cy="23375"/>
            </a:xfrm>
            <a:custGeom>
              <a:avLst/>
              <a:gdLst/>
              <a:ahLst/>
              <a:cxnLst/>
              <a:rect l="l" t="t" r="r" b="b"/>
              <a:pathLst>
                <a:path w="1100" h="935" extrusionOk="0">
                  <a:moveTo>
                    <a:pt x="623" y="0"/>
                  </a:moveTo>
                  <a:cubicBezTo>
                    <a:pt x="619" y="0"/>
                    <a:pt x="615" y="0"/>
                    <a:pt x="611" y="0"/>
                  </a:cubicBezTo>
                  <a:cubicBezTo>
                    <a:pt x="195" y="13"/>
                    <a:pt x="1" y="520"/>
                    <a:pt x="303" y="807"/>
                  </a:cubicBezTo>
                  <a:cubicBezTo>
                    <a:pt x="397" y="895"/>
                    <a:pt x="510" y="935"/>
                    <a:pt x="620" y="935"/>
                  </a:cubicBezTo>
                  <a:cubicBezTo>
                    <a:pt x="865" y="935"/>
                    <a:pt x="1099" y="740"/>
                    <a:pt x="1090" y="454"/>
                  </a:cubicBezTo>
                  <a:cubicBezTo>
                    <a:pt x="1084" y="200"/>
                    <a:pt x="875" y="0"/>
                    <a:pt x="623"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1"/>
            <p:cNvSpPr/>
            <p:nvPr/>
          </p:nvSpPr>
          <p:spPr>
            <a:xfrm>
              <a:off x="4469700" y="3431525"/>
              <a:ext cx="27450" cy="23400"/>
            </a:xfrm>
            <a:custGeom>
              <a:avLst/>
              <a:gdLst/>
              <a:ahLst/>
              <a:cxnLst/>
              <a:rect l="l" t="t" r="r" b="b"/>
              <a:pathLst>
                <a:path w="1098" h="936" extrusionOk="0">
                  <a:moveTo>
                    <a:pt x="621" y="1"/>
                  </a:moveTo>
                  <a:cubicBezTo>
                    <a:pt x="617" y="1"/>
                    <a:pt x="613" y="1"/>
                    <a:pt x="609" y="1"/>
                  </a:cubicBezTo>
                  <a:cubicBezTo>
                    <a:pt x="194" y="13"/>
                    <a:pt x="0" y="522"/>
                    <a:pt x="302" y="807"/>
                  </a:cubicBezTo>
                  <a:cubicBezTo>
                    <a:pt x="396" y="896"/>
                    <a:pt x="509" y="935"/>
                    <a:pt x="620" y="935"/>
                  </a:cubicBezTo>
                  <a:cubicBezTo>
                    <a:pt x="864" y="935"/>
                    <a:pt x="1097" y="741"/>
                    <a:pt x="1090" y="455"/>
                  </a:cubicBezTo>
                  <a:cubicBezTo>
                    <a:pt x="1082" y="200"/>
                    <a:pt x="874" y="1"/>
                    <a:pt x="621" y="1"/>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1"/>
            <p:cNvSpPr/>
            <p:nvPr/>
          </p:nvSpPr>
          <p:spPr>
            <a:xfrm>
              <a:off x="4532475" y="3383000"/>
              <a:ext cx="27450" cy="23400"/>
            </a:xfrm>
            <a:custGeom>
              <a:avLst/>
              <a:gdLst/>
              <a:ahLst/>
              <a:cxnLst/>
              <a:rect l="l" t="t" r="r" b="b"/>
              <a:pathLst>
                <a:path w="1098" h="936" extrusionOk="0">
                  <a:moveTo>
                    <a:pt x="623" y="0"/>
                  </a:moveTo>
                  <a:cubicBezTo>
                    <a:pt x="619" y="0"/>
                    <a:pt x="615" y="0"/>
                    <a:pt x="611" y="0"/>
                  </a:cubicBezTo>
                  <a:cubicBezTo>
                    <a:pt x="195" y="13"/>
                    <a:pt x="0" y="522"/>
                    <a:pt x="303" y="807"/>
                  </a:cubicBezTo>
                  <a:cubicBezTo>
                    <a:pt x="397" y="896"/>
                    <a:pt x="510" y="936"/>
                    <a:pt x="620" y="936"/>
                  </a:cubicBezTo>
                  <a:cubicBezTo>
                    <a:pt x="865" y="936"/>
                    <a:pt x="1098" y="741"/>
                    <a:pt x="1090" y="454"/>
                  </a:cubicBezTo>
                  <a:cubicBezTo>
                    <a:pt x="1084" y="201"/>
                    <a:pt x="874" y="0"/>
                    <a:pt x="623"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1"/>
            <p:cNvSpPr/>
            <p:nvPr/>
          </p:nvSpPr>
          <p:spPr>
            <a:xfrm>
              <a:off x="4297900" y="3359625"/>
              <a:ext cx="27450" cy="23375"/>
            </a:xfrm>
            <a:custGeom>
              <a:avLst/>
              <a:gdLst/>
              <a:ahLst/>
              <a:cxnLst/>
              <a:rect l="l" t="t" r="r" b="b"/>
              <a:pathLst>
                <a:path w="1098" h="935" extrusionOk="0">
                  <a:moveTo>
                    <a:pt x="624" y="0"/>
                  </a:moveTo>
                  <a:cubicBezTo>
                    <a:pt x="619" y="0"/>
                    <a:pt x="614" y="0"/>
                    <a:pt x="609" y="1"/>
                  </a:cubicBezTo>
                  <a:cubicBezTo>
                    <a:pt x="194" y="11"/>
                    <a:pt x="0" y="520"/>
                    <a:pt x="302" y="805"/>
                  </a:cubicBezTo>
                  <a:cubicBezTo>
                    <a:pt x="396" y="895"/>
                    <a:pt x="509" y="934"/>
                    <a:pt x="619" y="934"/>
                  </a:cubicBezTo>
                  <a:cubicBezTo>
                    <a:pt x="864" y="934"/>
                    <a:pt x="1097" y="740"/>
                    <a:pt x="1088" y="453"/>
                  </a:cubicBezTo>
                  <a:cubicBezTo>
                    <a:pt x="1082" y="201"/>
                    <a:pt x="876" y="0"/>
                    <a:pt x="624"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1"/>
            <p:cNvSpPr/>
            <p:nvPr/>
          </p:nvSpPr>
          <p:spPr>
            <a:xfrm>
              <a:off x="4337425" y="3423575"/>
              <a:ext cx="27450" cy="23375"/>
            </a:xfrm>
            <a:custGeom>
              <a:avLst/>
              <a:gdLst/>
              <a:ahLst/>
              <a:cxnLst/>
              <a:rect l="l" t="t" r="r" b="b"/>
              <a:pathLst>
                <a:path w="1098" h="935" extrusionOk="0">
                  <a:moveTo>
                    <a:pt x="626" y="1"/>
                  </a:moveTo>
                  <a:cubicBezTo>
                    <a:pt x="621" y="1"/>
                    <a:pt x="616" y="1"/>
                    <a:pt x="611" y="1"/>
                  </a:cubicBezTo>
                  <a:cubicBezTo>
                    <a:pt x="195" y="12"/>
                    <a:pt x="1" y="521"/>
                    <a:pt x="303" y="806"/>
                  </a:cubicBezTo>
                  <a:cubicBezTo>
                    <a:pt x="397" y="895"/>
                    <a:pt x="510" y="935"/>
                    <a:pt x="621" y="935"/>
                  </a:cubicBezTo>
                  <a:cubicBezTo>
                    <a:pt x="865" y="935"/>
                    <a:pt x="1098" y="740"/>
                    <a:pt x="1090" y="453"/>
                  </a:cubicBezTo>
                  <a:cubicBezTo>
                    <a:pt x="1083" y="201"/>
                    <a:pt x="876" y="1"/>
                    <a:pt x="626" y="1"/>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1"/>
            <p:cNvSpPr/>
            <p:nvPr/>
          </p:nvSpPr>
          <p:spPr>
            <a:xfrm>
              <a:off x="5101050" y="3371250"/>
              <a:ext cx="27375" cy="23400"/>
            </a:xfrm>
            <a:custGeom>
              <a:avLst/>
              <a:gdLst/>
              <a:ahLst/>
              <a:cxnLst/>
              <a:rect l="l" t="t" r="r" b="b"/>
              <a:pathLst>
                <a:path w="1095" h="936" extrusionOk="0">
                  <a:moveTo>
                    <a:pt x="474" y="0"/>
                  </a:moveTo>
                  <a:cubicBezTo>
                    <a:pt x="470" y="0"/>
                    <a:pt x="465" y="0"/>
                    <a:pt x="461" y="1"/>
                  </a:cubicBezTo>
                  <a:cubicBezTo>
                    <a:pt x="203" y="8"/>
                    <a:pt x="1" y="223"/>
                    <a:pt x="7" y="481"/>
                  </a:cubicBezTo>
                  <a:cubicBezTo>
                    <a:pt x="15" y="757"/>
                    <a:pt x="242" y="935"/>
                    <a:pt x="478" y="935"/>
                  </a:cubicBezTo>
                  <a:cubicBezTo>
                    <a:pt x="597" y="935"/>
                    <a:pt x="717" y="890"/>
                    <a:pt x="813" y="788"/>
                  </a:cubicBezTo>
                  <a:cubicBezTo>
                    <a:pt x="1095" y="489"/>
                    <a:pt x="882" y="0"/>
                    <a:pt x="474"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1"/>
            <p:cNvSpPr/>
            <p:nvPr/>
          </p:nvSpPr>
          <p:spPr>
            <a:xfrm>
              <a:off x="5053800" y="3415325"/>
              <a:ext cx="27425" cy="23350"/>
            </a:xfrm>
            <a:custGeom>
              <a:avLst/>
              <a:gdLst/>
              <a:ahLst/>
              <a:cxnLst/>
              <a:rect l="l" t="t" r="r" b="b"/>
              <a:pathLst>
                <a:path w="1097" h="934" extrusionOk="0">
                  <a:moveTo>
                    <a:pt x="477" y="0"/>
                  </a:moveTo>
                  <a:cubicBezTo>
                    <a:pt x="471" y="0"/>
                    <a:pt x="466" y="0"/>
                    <a:pt x="461" y="0"/>
                  </a:cubicBezTo>
                  <a:cubicBezTo>
                    <a:pt x="204" y="7"/>
                    <a:pt x="1" y="221"/>
                    <a:pt x="9" y="480"/>
                  </a:cubicBezTo>
                  <a:cubicBezTo>
                    <a:pt x="16" y="756"/>
                    <a:pt x="242" y="934"/>
                    <a:pt x="477" y="934"/>
                  </a:cubicBezTo>
                  <a:cubicBezTo>
                    <a:pt x="596" y="934"/>
                    <a:pt x="718" y="888"/>
                    <a:pt x="813" y="786"/>
                  </a:cubicBezTo>
                  <a:cubicBezTo>
                    <a:pt x="1096" y="488"/>
                    <a:pt x="883" y="0"/>
                    <a:pt x="477"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1"/>
            <p:cNvSpPr/>
            <p:nvPr/>
          </p:nvSpPr>
          <p:spPr>
            <a:xfrm>
              <a:off x="4988400" y="3370350"/>
              <a:ext cx="27425" cy="23375"/>
            </a:xfrm>
            <a:custGeom>
              <a:avLst/>
              <a:gdLst/>
              <a:ahLst/>
              <a:cxnLst/>
              <a:rect l="l" t="t" r="r" b="b"/>
              <a:pathLst>
                <a:path w="1097" h="935" extrusionOk="0">
                  <a:moveTo>
                    <a:pt x="476" y="0"/>
                  </a:moveTo>
                  <a:cubicBezTo>
                    <a:pt x="471" y="0"/>
                    <a:pt x="467" y="0"/>
                    <a:pt x="462" y="1"/>
                  </a:cubicBezTo>
                  <a:cubicBezTo>
                    <a:pt x="204" y="8"/>
                    <a:pt x="1" y="223"/>
                    <a:pt x="8" y="481"/>
                  </a:cubicBezTo>
                  <a:cubicBezTo>
                    <a:pt x="16" y="757"/>
                    <a:pt x="243" y="935"/>
                    <a:pt x="478" y="935"/>
                  </a:cubicBezTo>
                  <a:cubicBezTo>
                    <a:pt x="597" y="935"/>
                    <a:pt x="718" y="890"/>
                    <a:pt x="815" y="788"/>
                  </a:cubicBezTo>
                  <a:cubicBezTo>
                    <a:pt x="1097" y="489"/>
                    <a:pt x="882" y="0"/>
                    <a:pt x="476"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41"/>
            <p:cNvSpPr/>
            <p:nvPr/>
          </p:nvSpPr>
          <p:spPr>
            <a:xfrm>
              <a:off x="5221325" y="3333875"/>
              <a:ext cx="27425" cy="23375"/>
            </a:xfrm>
            <a:custGeom>
              <a:avLst/>
              <a:gdLst/>
              <a:ahLst/>
              <a:cxnLst/>
              <a:rect l="l" t="t" r="r" b="b"/>
              <a:pathLst>
                <a:path w="1097" h="935" extrusionOk="0">
                  <a:moveTo>
                    <a:pt x="475" y="0"/>
                  </a:moveTo>
                  <a:cubicBezTo>
                    <a:pt x="470" y="0"/>
                    <a:pt x="466" y="0"/>
                    <a:pt x="461" y="0"/>
                  </a:cubicBezTo>
                  <a:cubicBezTo>
                    <a:pt x="204" y="8"/>
                    <a:pt x="1" y="223"/>
                    <a:pt x="9" y="481"/>
                  </a:cubicBezTo>
                  <a:cubicBezTo>
                    <a:pt x="16" y="757"/>
                    <a:pt x="243" y="935"/>
                    <a:pt x="478" y="935"/>
                  </a:cubicBezTo>
                  <a:cubicBezTo>
                    <a:pt x="597" y="935"/>
                    <a:pt x="718" y="889"/>
                    <a:pt x="813" y="788"/>
                  </a:cubicBezTo>
                  <a:cubicBezTo>
                    <a:pt x="1097" y="489"/>
                    <a:pt x="882" y="0"/>
                    <a:pt x="475"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41"/>
            <p:cNvSpPr/>
            <p:nvPr/>
          </p:nvSpPr>
          <p:spPr>
            <a:xfrm>
              <a:off x="5185450" y="3399950"/>
              <a:ext cx="27425" cy="23375"/>
            </a:xfrm>
            <a:custGeom>
              <a:avLst/>
              <a:gdLst/>
              <a:ahLst/>
              <a:cxnLst/>
              <a:rect l="l" t="t" r="r" b="b"/>
              <a:pathLst>
                <a:path w="1097" h="935" extrusionOk="0">
                  <a:moveTo>
                    <a:pt x="474" y="0"/>
                  </a:moveTo>
                  <a:cubicBezTo>
                    <a:pt x="470" y="0"/>
                    <a:pt x="465" y="0"/>
                    <a:pt x="460" y="0"/>
                  </a:cubicBezTo>
                  <a:cubicBezTo>
                    <a:pt x="204" y="8"/>
                    <a:pt x="0" y="223"/>
                    <a:pt x="6" y="481"/>
                  </a:cubicBezTo>
                  <a:cubicBezTo>
                    <a:pt x="15" y="756"/>
                    <a:pt x="242" y="935"/>
                    <a:pt x="477" y="935"/>
                  </a:cubicBezTo>
                  <a:cubicBezTo>
                    <a:pt x="596" y="935"/>
                    <a:pt x="717" y="889"/>
                    <a:pt x="813" y="788"/>
                  </a:cubicBezTo>
                  <a:cubicBezTo>
                    <a:pt x="1096" y="489"/>
                    <a:pt x="882" y="0"/>
                    <a:pt x="474" y="0"/>
                  </a:cubicBezTo>
                  <a:close/>
                </a:path>
              </a:pathLst>
            </a:custGeom>
            <a:solidFill>
              <a:srgbClr val="E0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9" name="Google Shape;1539;p41"/>
          <p:cNvSpPr/>
          <p:nvPr/>
        </p:nvSpPr>
        <p:spPr>
          <a:xfrm rot="-342693">
            <a:off x="6365724" y="2420874"/>
            <a:ext cx="20093" cy="50750"/>
          </a:xfrm>
          <a:custGeom>
            <a:avLst/>
            <a:gdLst/>
            <a:ahLst/>
            <a:cxnLst/>
            <a:rect l="l" t="t" r="r" b="b"/>
            <a:pathLst>
              <a:path w="675" h="2346" extrusionOk="0">
                <a:moveTo>
                  <a:pt x="453" y="1"/>
                </a:moveTo>
                <a:cubicBezTo>
                  <a:pt x="338" y="1"/>
                  <a:pt x="247" y="98"/>
                  <a:pt x="236" y="222"/>
                </a:cubicBezTo>
                <a:lnTo>
                  <a:pt x="238" y="222"/>
                </a:lnTo>
                <a:cubicBezTo>
                  <a:pt x="177" y="849"/>
                  <a:pt x="111" y="1474"/>
                  <a:pt x="11" y="2094"/>
                </a:cubicBezTo>
                <a:cubicBezTo>
                  <a:pt x="0" y="2152"/>
                  <a:pt x="30" y="2223"/>
                  <a:pt x="64" y="2268"/>
                </a:cubicBezTo>
                <a:cubicBezTo>
                  <a:pt x="104" y="2319"/>
                  <a:pt x="163" y="2346"/>
                  <a:pt x="223" y="2346"/>
                </a:cubicBezTo>
                <a:cubicBezTo>
                  <a:pt x="274" y="2346"/>
                  <a:pt x="326" y="2326"/>
                  <a:pt x="365" y="2285"/>
                </a:cubicBezTo>
                <a:cubicBezTo>
                  <a:pt x="412" y="2241"/>
                  <a:pt x="424" y="2190"/>
                  <a:pt x="438" y="2124"/>
                </a:cubicBezTo>
                <a:cubicBezTo>
                  <a:pt x="539" y="1502"/>
                  <a:pt x="604" y="879"/>
                  <a:pt x="661" y="251"/>
                </a:cubicBezTo>
                <a:cubicBezTo>
                  <a:pt x="675" y="123"/>
                  <a:pt x="575" y="7"/>
                  <a:pt x="46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543"/>
        <p:cNvGrpSpPr/>
        <p:nvPr/>
      </p:nvGrpSpPr>
      <p:grpSpPr>
        <a:xfrm>
          <a:off x="0" y="0"/>
          <a:ext cx="0" cy="0"/>
          <a:chOff x="0" y="0"/>
          <a:chExt cx="0" cy="0"/>
        </a:xfrm>
      </p:grpSpPr>
      <p:grpSp>
        <p:nvGrpSpPr>
          <p:cNvPr id="1544" name="Google Shape;1544;p42"/>
          <p:cNvGrpSpPr/>
          <p:nvPr/>
        </p:nvGrpSpPr>
        <p:grpSpPr>
          <a:xfrm>
            <a:off x="4871799" y="476442"/>
            <a:ext cx="4729430" cy="4667058"/>
            <a:chOff x="4871799" y="476442"/>
            <a:chExt cx="4729430" cy="4667058"/>
          </a:xfrm>
        </p:grpSpPr>
        <p:sp>
          <p:nvSpPr>
            <p:cNvPr id="1545" name="Google Shape;1545;p42"/>
            <p:cNvSpPr/>
            <p:nvPr/>
          </p:nvSpPr>
          <p:spPr>
            <a:xfrm rot="-5400000">
              <a:off x="4860123" y="488119"/>
              <a:ext cx="4667058" cy="4643705"/>
            </a:xfrm>
            <a:custGeom>
              <a:avLst/>
              <a:gdLst/>
              <a:ahLst/>
              <a:cxnLst/>
              <a:rect l="l" t="t" r="r" b="b"/>
              <a:pathLst>
                <a:path w="14589" h="14516" extrusionOk="0">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rgbClr val="5B2602">
                <a:alpha val="75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42"/>
            <p:cNvSpPr/>
            <p:nvPr/>
          </p:nvSpPr>
          <p:spPr>
            <a:xfrm rot="-5400000">
              <a:off x="4945848" y="488119"/>
              <a:ext cx="4667058" cy="4643705"/>
            </a:xfrm>
            <a:custGeom>
              <a:avLst/>
              <a:gdLst/>
              <a:ahLst/>
              <a:cxnLst/>
              <a:rect l="l" t="t" r="r" b="b"/>
              <a:pathLst>
                <a:path w="14589" h="14516" extrusionOk="0">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 name="Google Shape;1547;p42"/>
          <p:cNvGrpSpPr/>
          <p:nvPr/>
        </p:nvGrpSpPr>
        <p:grpSpPr>
          <a:xfrm>
            <a:off x="5601113" y="680161"/>
            <a:ext cx="1926350" cy="3138592"/>
            <a:chOff x="3815175" y="2743200"/>
            <a:chExt cx="1677275" cy="2732775"/>
          </a:xfrm>
        </p:grpSpPr>
        <p:sp>
          <p:nvSpPr>
            <p:cNvPr id="1548" name="Google Shape;1548;p42"/>
            <p:cNvSpPr/>
            <p:nvPr/>
          </p:nvSpPr>
          <p:spPr>
            <a:xfrm>
              <a:off x="4577075" y="4923950"/>
              <a:ext cx="199175" cy="552025"/>
            </a:xfrm>
            <a:custGeom>
              <a:avLst/>
              <a:gdLst/>
              <a:ahLst/>
              <a:cxnLst/>
              <a:rect l="l" t="t" r="r" b="b"/>
              <a:pathLst>
                <a:path w="7967" h="22081" extrusionOk="0">
                  <a:moveTo>
                    <a:pt x="1" y="0"/>
                  </a:moveTo>
                  <a:lnTo>
                    <a:pt x="1" y="22080"/>
                  </a:lnTo>
                  <a:lnTo>
                    <a:pt x="7966" y="22080"/>
                  </a:lnTo>
                  <a:lnTo>
                    <a:pt x="7966" y="0"/>
                  </a:lnTo>
                  <a:close/>
                </a:path>
              </a:pathLst>
            </a:custGeom>
            <a:solidFill>
              <a:srgbClr val="4324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2"/>
            <p:cNvSpPr/>
            <p:nvPr/>
          </p:nvSpPr>
          <p:spPr>
            <a:xfrm>
              <a:off x="3815175" y="2743200"/>
              <a:ext cx="1677275" cy="2198525"/>
            </a:xfrm>
            <a:custGeom>
              <a:avLst/>
              <a:gdLst/>
              <a:ahLst/>
              <a:cxnLst/>
              <a:rect l="l" t="t" r="r" b="b"/>
              <a:pathLst>
                <a:path w="67091" h="87941" extrusionOk="0">
                  <a:moveTo>
                    <a:pt x="33215" y="1"/>
                  </a:moveTo>
                  <a:cubicBezTo>
                    <a:pt x="14686" y="1"/>
                    <a:pt x="0" y="33448"/>
                    <a:pt x="0" y="53429"/>
                  </a:cubicBezTo>
                  <a:cubicBezTo>
                    <a:pt x="0" y="73413"/>
                    <a:pt x="15350" y="87940"/>
                    <a:pt x="33876" y="87940"/>
                  </a:cubicBezTo>
                  <a:cubicBezTo>
                    <a:pt x="52406" y="87940"/>
                    <a:pt x="67091" y="73414"/>
                    <a:pt x="67091" y="53429"/>
                  </a:cubicBezTo>
                  <a:cubicBezTo>
                    <a:pt x="67091" y="33450"/>
                    <a:pt x="51745" y="1"/>
                    <a:pt x="3321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 name="Google Shape;1550;p42"/>
          <p:cNvGrpSpPr/>
          <p:nvPr/>
        </p:nvGrpSpPr>
        <p:grpSpPr>
          <a:xfrm>
            <a:off x="6230198" y="1804328"/>
            <a:ext cx="1496939" cy="2014529"/>
            <a:chOff x="3454975" y="280850"/>
            <a:chExt cx="1546425" cy="2081125"/>
          </a:xfrm>
        </p:grpSpPr>
        <p:sp>
          <p:nvSpPr>
            <p:cNvPr id="1551" name="Google Shape;1551;p42"/>
            <p:cNvSpPr/>
            <p:nvPr/>
          </p:nvSpPr>
          <p:spPr>
            <a:xfrm>
              <a:off x="3762750" y="1089725"/>
              <a:ext cx="903200" cy="1272250"/>
            </a:xfrm>
            <a:custGeom>
              <a:avLst/>
              <a:gdLst/>
              <a:ahLst/>
              <a:cxnLst/>
              <a:rect l="l" t="t" r="r" b="b"/>
              <a:pathLst>
                <a:path w="36128" h="50890" extrusionOk="0">
                  <a:moveTo>
                    <a:pt x="30474" y="0"/>
                  </a:moveTo>
                  <a:cubicBezTo>
                    <a:pt x="30468" y="27"/>
                    <a:pt x="29907" y="2746"/>
                    <a:pt x="27741" y="5726"/>
                  </a:cubicBezTo>
                  <a:cubicBezTo>
                    <a:pt x="26950" y="6813"/>
                    <a:pt x="25686" y="8012"/>
                    <a:pt x="24069" y="9019"/>
                  </a:cubicBezTo>
                  <a:cubicBezTo>
                    <a:pt x="21871" y="6610"/>
                    <a:pt x="22297" y="3132"/>
                    <a:pt x="22324" y="2933"/>
                  </a:cubicBezTo>
                  <a:lnTo>
                    <a:pt x="21247" y="2786"/>
                  </a:lnTo>
                  <a:lnTo>
                    <a:pt x="21247" y="2786"/>
                  </a:lnTo>
                  <a:cubicBezTo>
                    <a:pt x="21240" y="2841"/>
                    <a:pt x="20746" y="6754"/>
                    <a:pt x="23111" y="9569"/>
                  </a:cubicBezTo>
                  <a:cubicBezTo>
                    <a:pt x="21200" y="10577"/>
                    <a:pt x="18891" y="11283"/>
                    <a:pt x="16337" y="11283"/>
                  </a:cubicBezTo>
                  <a:cubicBezTo>
                    <a:pt x="15276" y="11283"/>
                    <a:pt x="14172" y="11161"/>
                    <a:pt x="13038" y="10888"/>
                  </a:cubicBezTo>
                  <a:cubicBezTo>
                    <a:pt x="11090" y="10421"/>
                    <a:pt x="9645" y="9508"/>
                    <a:pt x="8570" y="8446"/>
                  </a:cubicBezTo>
                  <a:cubicBezTo>
                    <a:pt x="9483" y="8170"/>
                    <a:pt x="10239" y="7681"/>
                    <a:pt x="10817" y="6975"/>
                  </a:cubicBezTo>
                  <a:cubicBezTo>
                    <a:pt x="12397" y="5051"/>
                    <a:pt x="12089" y="2261"/>
                    <a:pt x="12075" y="2143"/>
                  </a:cubicBezTo>
                  <a:lnTo>
                    <a:pt x="12075" y="2143"/>
                  </a:lnTo>
                  <a:lnTo>
                    <a:pt x="10997" y="2269"/>
                  </a:lnTo>
                  <a:cubicBezTo>
                    <a:pt x="10999" y="2293"/>
                    <a:pt x="11260" y="4728"/>
                    <a:pt x="9974" y="6289"/>
                  </a:cubicBezTo>
                  <a:cubicBezTo>
                    <a:pt x="9437" y="6940"/>
                    <a:pt x="8690" y="7354"/>
                    <a:pt x="7752" y="7529"/>
                  </a:cubicBezTo>
                  <a:cubicBezTo>
                    <a:pt x="5899" y="5155"/>
                    <a:pt x="5555" y="2483"/>
                    <a:pt x="5533" y="2305"/>
                  </a:cubicBezTo>
                  <a:lnTo>
                    <a:pt x="4455" y="2430"/>
                  </a:lnTo>
                  <a:cubicBezTo>
                    <a:pt x="4460" y="2475"/>
                    <a:pt x="4793" y="5095"/>
                    <a:pt x="6519" y="7624"/>
                  </a:cubicBezTo>
                  <a:cubicBezTo>
                    <a:pt x="2534" y="7586"/>
                    <a:pt x="1066" y="4236"/>
                    <a:pt x="1003" y="4086"/>
                  </a:cubicBezTo>
                  <a:lnTo>
                    <a:pt x="1" y="4504"/>
                  </a:lnTo>
                  <a:cubicBezTo>
                    <a:pt x="19" y="4549"/>
                    <a:pt x="1808" y="8716"/>
                    <a:pt x="6591" y="8716"/>
                  </a:cubicBezTo>
                  <a:cubicBezTo>
                    <a:pt x="6811" y="8716"/>
                    <a:pt x="7038" y="8707"/>
                    <a:pt x="7269" y="8688"/>
                  </a:cubicBezTo>
                  <a:cubicBezTo>
                    <a:pt x="7292" y="8687"/>
                    <a:pt x="7313" y="8683"/>
                    <a:pt x="7336" y="8682"/>
                  </a:cubicBezTo>
                  <a:cubicBezTo>
                    <a:pt x="8570" y="10093"/>
                    <a:pt x="10317" y="11352"/>
                    <a:pt x="12784" y="11945"/>
                  </a:cubicBezTo>
                  <a:cubicBezTo>
                    <a:pt x="13805" y="12190"/>
                    <a:pt x="14850" y="12327"/>
                    <a:pt x="15901" y="12355"/>
                  </a:cubicBezTo>
                  <a:lnTo>
                    <a:pt x="15997" y="50890"/>
                  </a:lnTo>
                  <a:lnTo>
                    <a:pt x="18078" y="50768"/>
                  </a:lnTo>
                  <a:lnTo>
                    <a:pt x="17711" y="12232"/>
                  </a:lnTo>
                  <a:cubicBezTo>
                    <a:pt x="20320" y="12115"/>
                    <a:pt x="21955" y="11443"/>
                    <a:pt x="23903" y="10365"/>
                  </a:cubicBezTo>
                  <a:cubicBezTo>
                    <a:pt x="24772" y="11112"/>
                    <a:pt x="25908" y="11723"/>
                    <a:pt x="27406" y="12071"/>
                  </a:cubicBezTo>
                  <a:cubicBezTo>
                    <a:pt x="28211" y="12258"/>
                    <a:pt x="28948" y="12340"/>
                    <a:pt x="29626" y="12340"/>
                  </a:cubicBezTo>
                  <a:cubicBezTo>
                    <a:pt x="34393" y="12340"/>
                    <a:pt x="36109" y="8270"/>
                    <a:pt x="36128" y="8221"/>
                  </a:cubicBezTo>
                  <a:lnTo>
                    <a:pt x="35122" y="7813"/>
                  </a:lnTo>
                  <a:cubicBezTo>
                    <a:pt x="35057" y="7974"/>
                    <a:pt x="33673" y="11257"/>
                    <a:pt x="29647" y="11257"/>
                  </a:cubicBezTo>
                  <a:cubicBezTo>
                    <a:pt x="29043" y="11257"/>
                    <a:pt x="28380" y="11183"/>
                    <a:pt x="27653" y="11014"/>
                  </a:cubicBezTo>
                  <a:cubicBezTo>
                    <a:pt x="26507" y="10747"/>
                    <a:pt x="25604" y="10308"/>
                    <a:pt x="24889" y="9770"/>
                  </a:cubicBezTo>
                  <a:cubicBezTo>
                    <a:pt x="26521" y="8715"/>
                    <a:pt x="27803" y="7484"/>
                    <a:pt x="28618" y="6364"/>
                  </a:cubicBezTo>
                  <a:cubicBezTo>
                    <a:pt x="30924" y="3194"/>
                    <a:pt x="31514" y="334"/>
                    <a:pt x="31538" y="213"/>
                  </a:cubicBezTo>
                  <a:lnTo>
                    <a:pt x="30474" y="0"/>
                  </a:lnTo>
                  <a:close/>
                </a:path>
              </a:pathLst>
            </a:custGeom>
            <a:solidFill>
              <a:srgbClr val="4324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2"/>
            <p:cNvSpPr/>
            <p:nvPr/>
          </p:nvSpPr>
          <p:spPr>
            <a:xfrm>
              <a:off x="3454975" y="280850"/>
              <a:ext cx="1546425" cy="1238350"/>
            </a:xfrm>
            <a:custGeom>
              <a:avLst/>
              <a:gdLst/>
              <a:ahLst/>
              <a:cxnLst/>
              <a:rect l="l" t="t" r="r" b="b"/>
              <a:pathLst>
                <a:path w="61857" h="49534" extrusionOk="0">
                  <a:moveTo>
                    <a:pt x="34005" y="1"/>
                  </a:moveTo>
                  <a:cubicBezTo>
                    <a:pt x="33711" y="1"/>
                    <a:pt x="33415" y="6"/>
                    <a:pt x="33120" y="17"/>
                  </a:cubicBezTo>
                  <a:cubicBezTo>
                    <a:pt x="21719" y="1103"/>
                    <a:pt x="10860" y="8162"/>
                    <a:pt x="5430" y="18478"/>
                  </a:cubicBezTo>
                  <a:cubicBezTo>
                    <a:pt x="1" y="28794"/>
                    <a:pt x="8687" y="42911"/>
                    <a:pt x="19005" y="47254"/>
                  </a:cubicBezTo>
                  <a:cubicBezTo>
                    <a:pt x="22629" y="48788"/>
                    <a:pt x="26682" y="49534"/>
                    <a:pt x="30791" y="49534"/>
                  </a:cubicBezTo>
                  <a:cubicBezTo>
                    <a:pt x="42687" y="49534"/>
                    <a:pt x="55048" y="43281"/>
                    <a:pt x="58798" y="31778"/>
                  </a:cubicBezTo>
                  <a:cubicBezTo>
                    <a:pt x="59365" y="30150"/>
                    <a:pt x="59717" y="28565"/>
                    <a:pt x="59891" y="26987"/>
                  </a:cubicBezTo>
                  <a:cubicBezTo>
                    <a:pt x="61857" y="12797"/>
                    <a:pt x="48343" y="1"/>
                    <a:pt x="34005"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3" name="Google Shape;1553;p42"/>
          <p:cNvSpPr/>
          <p:nvPr/>
        </p:nvSpPr>
        <p:spPr>
          <a:xfrm rot="-2360889">
            <a:off x="4419892" y="430704"/>
            <a:ext cx="2141063" cy="4282125"/>
          </a:xfrm>
          <a:prstGeom prst="moon">
            <a:avLst>
              <a:gd name="adj" fmla="val 50000"/>
            </a:avLst>
          </a:pr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2"/>
          <p:cNvSpPr txBox="1">
            <a:spLocks noGrp="1"/>
          </p:cNvSpPr>
          <p:nvPr>
            <p:ph type="subTitle" idx="1"/>
          </p:nvPr>
        </p:nvSpPr>
        <p:spPr>
          <a:xfrm>
            <a:off x="749850" y="2576950"/>
            <a:ext cx="3303900" cy="2175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Venus has a beautiful name</a:t>
            </a:r>
            <a:endParaRPr/>
          </a:p>
          <a:p>
            <a:pPr marL="0" lvl="0" indent="0" algn="l" rtl="0">
              <a:spcBef>
                <a:spcPts val="0"/>
              </a:spcBef>
              <a:spcAft>
                <a:spcPts val="0"/>
              </a:spcAft>
              <a:buClr>
                <a:schemeClr val="dk1"/>
              </a:buClr>
              <a:buSzPts val="1100"/>
              <a:buFont typeface="Arial"/>
              <a:buNone/>
            </a:pPr>
            <a:r>
              <a:rPr lang="en"/>
              <a:t>and is the second planet from</a:t>
            </a:r>
            <a:endParaRPr/>
          </a:p>
          <a:p>
            <a:pPr marL="0" lvl="0" indent="0" algn="l" rtl="0">
              <a:spcBef>
                <a:spcPts val="0"/>
              </a:spcBef>
              <a:spcAft>
                <a:spcPts val="0"/>
              </a:spcAft>
              <a:buClr>
                <a:schemeClr val="dk1"/>
              </a:buClr>
              <a:buSzPts val="1100"/>
              <a:buFont typeface="Arial"/>
              <a:buNone/>
            </a:pPr>
            <a:r>
              <a:rPr lang="en"/>
              <a:t>the Sun. It’s terribly hot—even</a:t>
            </a:r>
            <a:endParaRPr/>
          </a:p>
          <a:p>
            <a:pPr marL="0" lvl="0" indent="0" algn="l" rtl="0">
              <a:spcBef>
                <a:spcPts val="0"/>
              </a:spcBef>
              <a:spcAft>
                <a:spcPts val="0"/>
              </a:spcAft>
              <a:buClr>
                <a:schemeClr val="dk1"/>
              </a:buClr>
              <a:buSzPts val="1100"/>
              <a:buFont typeface="Arial"/>
              <a:buNone/>
            </a:pPr>
            <a:r>
              <a:rPr lang="en"/>
              <a:t>hotter than Mercury—and its</a:t>
            </a:r>
            <a:endParaRPr/>
          </a:p>
          <a:p>
            <a:pPr marL="0" lvl="0" indent="0" algn="l" rtl="0">
              <a:spcBef>
                <a:spcPts val="0"/>
              </a:spcBef>
              <a:spcAft>
                <a:spcPts val="0"/>
              </a:spcAft>
              <a:buClr>
                <a:schemeClr val="dk1"/>
              </a:buClr>
              <a:buSzPts val="1100"/>
              <a:buFont typeface="Arial"/>
              <a:buNone/>
            </a:pPr>
            <a:r>
              <a:rPr lang="en"/>
              <a:t>atmosphere is extremely</a:t>
            </a:r>
            <a:endParaRPr/>
          </a:p>
          <a:p>
            <a:pPr marL="0" lvl="0" indent="0" algn="l" rtl="0">
              <a:spcBef>
                <a:spcPts val="0"/>
              </a:spcBef>
              <a:spcAft>
                <a:spcPts val="0"/>
              </a:spcAft>
              <a:buClr>
                <a:schemeClr val="dk1"/>
              </a:buClr>
              <a:buSzPts val="1100"/>
              <a:buFont typeface="Arial"/>
              <a:buNone/>
            </a:pPr>
            <a:r>
              <a:rPr lang="en"/>
              <a:t>poisonous</a:t>
            </a:r>
            <a:endParaRPr/>
          </a:p>
          <a:p>
            <a:pPr marL="0" lvl="0" indent="0" algn="l" rtl="0">
              <a:spcBef>
                <a:spcPts val="0"/>
              </a:spcBef>
              <a:spcAft>
                <a:spcPts val="0"/>
              </a:spcAft>
              <a:buNone/>
            </a:pPr>
            <a:endParaRPr/>
          </a:p>
        </p:txBody>
      </p:sp>
      <p:sp>
        <p:nvSpPr>
          <p:cNvPr id="1555" name="Google Shape;1555;p42"/>
          <p:cNvSpPr/>
          <p:nvPr/>
        </p:nvSpPr>
        <p:spPr>
          <a:xfrm rot="1528390">
            <a:off x="4488208" y="1703659"/>
            <a:ext cx="2453604" cy="574835"/>
          </a:xfrm>
          <a:custGeom>
            <a:avLst/>
            <a:gdLst/>
            <a:ahLst/>
            <a:cxnLst/>
            <a:rect l="l" t="t" r="r" b="b"/>
            <a:pathLst>
              <a:path w="150430" h="35243" extrusionOk="0">
                <a:moveTo>
                  <a:pt x="75214" y="1"/>
                </a:moveTo>
                <a:cubicBezTo>
                  <a:pt x="40445" y="1"/>
                  <a:pt x="26926" y="5550"/>
                  <a:pt x="26926" y="5550"/>
                </a:cubicBezTo>
                <a:cubicBezTo>
                  <a:pt x="26926" y="5550"/>
                  <a:pt x="0" y="12774"/>
                  <a:pt x="0" y="22707"/>
                </a:cubicBezTo>
                <a:cubicBezTo>
                  <a:pt x="0" y="31965"/>
                  <a:pt x="53690" y="35243"/>
                  <a:pt x="75217" y="35243"/>
                </a:cubicBezTo>
                <a:cubicBezTo>
                  <a:pt x="96743" y="35243"/>
                  <a:pt x="150430" y="31965"/>
                  <a:pt x="150430" y="22707"/>
                </a:cubicBezTo>
                <a:cubicBezTo>
                  <a:pt x="150430" y="12774"/>
                  <a:pt x="123504" y="5550"/>
                  <a:pt x="123504" y="5550"/>
                </a:cubicBezTo>
                <a:cubicBezTo>
                  <a:pt x="123504" y="5550"/>
                  <a:pt x="109983" y="1"/>
                  <a:pt x="75214" y="1"/>
                </a:cubicBezTo>
                <a:close/>
              </a:path>
            </a:pathLst>
          </a:custGeom>
          <a:solidFill>
            <a:srgbClr val="783F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6" name="Google Shape;1556;p42"/>
          <p:cNvGrpSpPr/>
          <p:nvPr/>
        </p:nvGrpSpPr>
        <p:grpSpPr>
          <a:xfrm rot="-1044215">
            <a:off x="4101940" y="1348055"/>
            <a:ext cx="2679065" cy="3031579"/>
            <a:chOff x="2882050" y="1842950"/>
            <a:chExt cx="3210375" cy="3632800"/>
          </a:xfrm>
        </p:grpSpPr>
        <p:sp>
          <p:nvSpPr>
            <p:cNvPr id="1557" name="Google Shape;1557;p42"/>
            <p:cNvSpPr/>
            <p:nvPr/>
          </p:nvSpPr>
          <p:spPr>
            <a:xfrm>
              <a:off x="4028200" y="2602025"/>
              <a:ext cx="498900" cy="760450"/>
            </a:xfrm>
            <a:custGeom>
              <a:avLst/>
              <a:gdLst/>
              <a:ahLst/>
              <a:cxnLst/>
              <a:rect l="l" t="t" r="r" b="b"/>
              <a:pathLst>
                <a:path w="19956" h="30418" extrusionOk="0">
                  <a:moveTo>
                    <a:pt x="13945" y="1164"/>
                  </a:moveTo>
                  <a:cubicBezTo>
                    <a:pt x="14382" y="1164"/>
                    <a:pt x="14815" y="1244"/>
                    <a:pt x="15224" y="1398"/>
                  </a:cubicBezTo>
                  <a:cubicBezTo>
                    <a:pt x="16966" y="2060"/>
                    <a:pt x="18107" y="4080"/>
                    <a:pt x="18435" y="7090"/>
                  </a:cubicBezTo>
                  <a:cubicBezTo>
                    <a:pt x="18780" y="10236"/>
                    <a:pt x="18184" y="14034"/>
                    <a:pt x="16760" y="17784"/>
                  </a:cubicBezTo>
                  <a:cubicBezTo>
                    <a:pt x="15335" y="21535"/>
                    <a:pt x="13258" y="24770"/>
                    <a:pt x="10911" y="26895"/>
                  </a:cubicBezTo>
                  <a:cubicBezTo>
                    <a:pt x="9198" y="28446"/>
                    <a:pt x="7513" y="29253"/>
                    <a:pt x="6037" y="29253"/>
                  </a:cubicBezTo>
                  <a:cubicBezTo>
                    <a:pt x="5580" y="29253"/>
                    <a:pt x="5143" y="29176"/>
                    <a:pt x="4732" y="29020"/>
                  </a:cubicBezTo>
                  <a:cubicBezTo>
                    <a:pt x="2990" y="28357"/>
                    <a:pt x="1849" y="26336"/>
                    <a:pt x="1521" y="23328"/>
                  </a:cubicBezTo>
                  <a:cubicBezTo>
                    <a:pt x="1176" y="20180"/>
                    <a:pt x="1772" y="16383"/>
                    <a:pt x="3196" y="12632"/>
                  </a:cubicBezTo>
                  <a:cubicBezTo>
                    <a:pt x="4621" y="8881"/>
                    <a:pt x="6698" y="5648"/>
                    <a:pt x="9045" y="3521"/>
                  </a:cubicBezTo>
                  <a:cubicBezTo>
                    <a:pt x="10759" y="1971"/>
                    <a:pt x="12442" y="1165"/>
                    <a:pt x="13919" y="1165"/>
                  </a:cubicBezTo>
                  <a:cubicBezTo>
                    <a:pt x="13927" y="1164"/>
                    <a:pt x="13936" y="1164"/>
                    <a:pt x="13945" y="1164"/>
                  </a:cubicBezTo>
                  <a:close/>
                  <a:moveTo>
                    <a:pt x="13922" y="0"/>
                  </a:moveTo>
                  <a:cubicBezTo>
                    <a:pt x="12152" y="0"/>
                    <a:pt x="10198" y="908"/>
                    <a:pt x="8264" y="2660"/>
                  </a:cubicBezTo>
                  <a:cubicBezTo>
                    <a:pt x="5783" y="4906"/>
                    <a:pt x="3598" y="8301"/>
                    <a:pt x="2110" y="12219"/>
                  </a:cubicBezTo>
                  <a:cubicBezTo>
                    <a:pt x="620" y="16137"/>
                    <a:pt x="1" y="20128"/>
                    <a:pt x="365" y="23453"/>
                  </a:cubicBezTo>
                  <a:cubicBezTo>
                    <a:pt x="743" y="26919"/>
                    <a:pt x="2146" y="29282"/>
                    <a:pt x="4319" y="30106"/>
                  </a:cubicBezTo>
                  <a:cubicBezTo>
                    <a:pt x="4863" y="30312"/>
                    <a:pt x="5439" y="30417"/>
                    <a:pt x="6021" y="30417"/>
                  </a:cubicBezTo>
                  <a:cubicBezTo>
                    <a:pt x="6025" y="30417"/>
                    <a:pt x="6030" y="30417"/>
                    <a:pt x="6034" y="30417"/>
                  </a:cubicBezTo>
                  <a:cubicBezTo>
                    <a:pt x="7805" y="30417"/>
                    <a:pt x="9758" y="29509"/>
                    <a:pt x="11692" y="27757"/>
                  </a:cubicBezTo>
                  <a:cubicBezTo>
                    <a:pt x="14173" y="25512"/>
                    <a:pt x="16358" y="22116"/>
                    <a:pt x="17848" y="18197"/>
                  </a:cubicBezTo>
                  <a:cubicBezTo>
                    <a:pt x="19336" y="14279"/>
                    <a:pt x="19955" y="10290"/>
                    <a:pt x="19593" y="6963"/>
                  </a:cubicBezTo>
                  <a:cubicBezTo>
                    <a:pt x="19214" y="3497"/>
                    <a:pt x="17808" y="1136"/>
                    <a:pt x="15637" y="310"/>
                  </a:cubicBezTo>
                  <a:cubicBezTo>
                    <a:pt x="15091" y="103"/>
                    <a:pt x="14517" y="0"/>
                    <a:pt x="13922" y="0"/>
                  </a:cubicBezTo>
                  <a:close/>
                </a:path>
              </a:pathLst>
            </a:custGeom>
            <a:solidFill>
              <a:srgbClr val="3D15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2"/>
            <p:cNvSpPr/>
            <p:nvPr/>
          </p:nvSpPr>
          <p:spPr>
            <a:xfrm>
              <a:off x="2882100" y="3587025"/>
              <a:ext cx="793025" cy="621825"/>
            </a:xfrm>
            <a:custGeom>
              <a:avLst/>
              <a:gdLst/>
              <a:ahLst/>
              <a:cxnLst/>
              <a:rect l="l" t="t" r="r" b="b"/>
              <a:pathLst>
                <a:path w="31721" h="24873" extrusionOk="0">
                  <a:moveTo>
                    <a:pt x="26929" y="1"/>
                  </a:moveTo>
                  <a:cubicBezTo>
                    <a:pt x="26929" y="1"/>
                    <a:pt x="6951" y="10938"/>
                    <a:pt x="4480" y="12491"/>
                  </a:cubicBezTo>
                  <a:cubicBezTo>
                    <a:pt x="2011" y="14046"/>
                    <a:pt x="0" y="15464"/>
                    <a:pt x="0" y="17009"/>
                  </a:cubicBezTo>
                  <a:lnTo>
                    <a:pt x="1121" y="22460"/>
                  </a:lnTo>
                  <a:cubicBezTo>
                    <a:pt x="1121" y="22460"/>
                    <a:pt x="2247" y="24873"/>
                    <a:pt x="5955" y="24873"/>
                  </a:cubicBezTo>
                  <a:cubicBezTo>
                    <a:pt x="6698" y="24873"/>
                    <a:pt x="7544" y="24776"/>
                    <a:pt x="8506" y="24543"/>
                  </a:cubicBezTo>
                  <a:cubicBezTo>
                    <a:pt x="12818" y="23503"/>
                    <a:pt x="31720" y="17008"/>
                    <a:pt x="31720" y="17008"/>
                  </a:cubicBezTo>
                  <a:lnTo>
                    <a:pt x="26929"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2"/>
            <p:cNvSpPr/>
            <p:nvPr/>
          </p:nvSpPr>
          <p:spPr>
            <a:xfrm>
              <a:off x="2882100" y="3678675"/>
              <a:ext cx="793025" cy="530175"/>
            </a:xfrm>
            <a:custGeom>
              <a:avLst/>
              <a:gdLst/>
              <a:ahLst/>
              <a:cxnLst/>
              <a:rect l="l" t="t" r="r" b="b"/>
              <a:pathLst>
                <a:path w="31721" h="21207" extrusionOk="0">
                  <a:moveTo>
                    <a:pt x="25651" y="0"/>
                  </a:moveTo>
                  <a:lnTo>
                    <a:pt x="2184" y="12784"/>
                  </a:lnTo>
                  <a:cubicBezTo>
                    <a:pt x="1612" y="12613"/>
                    <a:pt x="1210" y="11820"/>
                    <a:pt x="1112" y="11282"/>
                  </a:cubicBezTo>
                  <a:cubicBezTo>
                    <a:pt x="421" y="11959"/>
                    <a:pt x="0" y="12638"/>
                    <a:pt x="0" y="13343"/>
                  </a:cubicBezTo>
                  <a:lnTo>
                    <a:pt x="1123" y="18794"/>
                  </a:lnTo>
                  <a:cubicBezTo>
                    <a:pt x="1123" y="18794"/>
                    <a:pt x="2247" y="21207"/>
                    <a:pt x="5956" y="21207"/>
                  </a:cubicBezTo>
                  <a:cubicBezTo>
                    <a:pt x="6699" y="21207"/>
                    <a:pt x="7545" y="21110"/>
                    <a:pt x="8507" y="20877"/>
                  </a:cubicBezTo>
                  <a:cubicBezTo>
                    <a:pt x="12818" y="19837"/>
                    <a:pt x="31720" y="13342"/>
                    <a:pt x="31720" y="13342"/>
                  </a:cubicBezTo>
                  <a:lnTo>
                    <a:pt x="28284" y="1144"/>
                  </a:lnTo>
                  <a:cubicBezTo>
                    <a:pt x="26585" y="979"/>
                    <a:pt x="25651" y="0"/>
                    <a:pt x="25651" y="0"/>
                  </a:cubicBezTo>
                  <a:close/>
                </a:path>
              </a:pathLst>
            </a:custGeom>
            <a:solidFill>
              <a:srgbClr val="2E00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2"/>
            <p:cNvSpPr/>
            <p:nvPr/>
          </p:nvSpPr>
          <p:spPr>
            <a:xfrm>
              <a:off x="2895825" y="3699150"/>
              <a:ext cx="687300" cy="381600"/>
            </a:xfrm>
            <a:custGeom>
              <a:avLst/>
              <a:gdLst/>
              <a:ahLst/>
              <a:cxnLst/>
              <a:rect l="l" t="t" r="r" b="b"/>
              <a:pathLst>
                <a:path w="27492" h="15264" extrusionOk="0">
                  <a:moveTo>
                    <a:pt x="24746" y="1"/>
                  </a:moveTo>
                  <a:lnTo>
                    <a:pt x="1" y="13906"/>
                  </a:lnTo>
                  <a:cubicBezTo>
                    <a:pt x="387" y="14640"/>
                    <a:pt x="1492" y="15264"/>
                    <a:pt x="1492" y="15264"/>
                  </a:cubicBezTo>
                  <a:cubicBezTo>
                    <a:pt x="12502" y="14195"/>
                    <a:pt x="27492" y="1008"/>
                    <a:pt x="27492" y="1008"/>
                  </a:cubicBezTo>
                  <a:cubicBezTo>
                    <a:pt x="25570" y="733"/>
                    <a:pt x="24746" y="1"/>
                    <a:pt x="24746" y="1"/>
                  </a:cubicBezTo>
                  <a:close/>
                </a:path>
              </a:pathLst>
            </a:custGeom>
            <a:solidFill>
              <a:srgbClr val="FBF4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2"/>
            <p:cNvSpPr/>
            <p:nvPr/>
          </p:nvSpPr>
          <p:spPr>
            <a:xfrm>
              <a:off x="2933100" y="3724325"/>
              <a:ext cx="742025" cy="539850"/>
            </a:xfrm>
            <a:custGeom>
              <a:avLst/>
              <a:gdLst/>
              <a:ahLst/>
              <a:cxnLst/>
              <a:rect l="l" t="t" r="r" b="b"/>
              <a:pathLst>
                <a:path w="29681" h="21594" extrusionOk="0">
                  <a:moveTo>
                    <a:pt x="26001" y="1"/>
                  </a:moveTo>
                  <a:cubicBezTo>
                    <a:pt x="26001" y="1"/>
                    <a:pt x="18966" y="6231"/>
                    <a:pt x="11408" y="10210"/>
                  </a:cubicBezTo>
                  <a:cubicBezTo>
                    <a:pt x="3722" y="14257"/>
                    <a:pt x="1" y="14257"/>
                    <a:pt x="1" y="14257"/>
                  </a:cubicBezTo>
                  <a:lnTo>
                    <a:pt x="1983" y="21594"/>
                  </a:lnTo>
                  <a:lnTo>
                    <a:pt x="29680" y="13039"/>
                  </a:lnTo>
                  <a:lnTo>
                    <a:pt x="2600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2"/>
            <p:cNvSpPr/>
            <p:nvPr/>
          </p:nvSpPr>
          <p:spPr>
            <a:xfrm>
              <a:off x="2933100" y="3724325"/>
              <a:ext cx="650025" cy="356425"/>
            </a:xfrm>
            <a:custGeom>
              <a:avLst/>
              <a:gdLst/>
              <a:ahLst/>
              <a:cxnLst/>
              <a:rect l="l" t="t" r="r" b="b"/>
              <a:pathLst>
                <a:path w="26001" h="14257" extrusionOk="0">
                  <a:moveTo>
                    <a:pt x="26001" y="1"/>
                  </a:moveTo>
                  <a:cubicBezTo>
                    <a:pt x="25529" y="412"/>
                    <a:pt x="25050" y="814"/>
                    <a:pt x="24567" y="1212"/>
                  </a:cubicBezTo>
                  <a:cubicBezTo>
                    <a:pt x="24084" y="1609"/>
                    <a:pt x="23598" y="2002"/>
                    <a:pt x="23107" y="2389"/>
                  </a:cubicBezTo>
                  <a:cubicBezTo>
                    <a:pt x="22126" y="3167"/>
                    <a:pt x="21130" y="3925"/>
                    <a:pt x="20122" y="4662"/>
                  </a:cubicBezTo>
                  <a:cubicBezTo>
                    <a:pt x="19112" y="5400"/>
                    <a:pt x="18087" y="6118"/>
                    <a:pt x="17047" y="6813"/>
                  </a:cubicBezTo>
                  <a:cubicBezTo>
                    <a:pt x="16007" y="7511"/>
                    <a:pt x="14949" y="8178"/>
                    <a:pt x="13874" y="8816"/>
                  </a:cubicBezTo>
                  <a:cubicBezTo>
                    <a:pt x="13739" y="8895"/>
                    <a:pt x="13606" y="8975"/>
                    <a:pt x="13471" y="9054"/>
                  </a:cubicBezTo>
                  <a:lnTo>
                    <a:pt x="13064" y="9289"/>
                  </a:lnTo>
                  <a:cubicBezTo>
                    <a:pt x="12794" y="9447"/>
                    <a:pt x="12520" y="9596"/>
                    <a:pt x="12247" y="9748"/>
                  </a:cubicBezTo>
                  <a:cubicBezTo>
                    <a:pt x="12110" y="9826"/>
                    <a:pt x="11972" y="9899"/>
                    <a:pt x="11835" y="9972"/>
                  </a:cubicBezTo>
                  <a:lnTo>
                    <a:pt x="11421" y="10195"/>
                  </a:lnTo>
                  <a:lnTo>
                    <a:pt x="10587" y="10622"/>
                  </a:lnTo>
                  <a:lnTo>
                    <a:pt x="10169" y="10836"/>
                  </a:lnTo>
                  <a:lnTo>
                    <a:pt x="10064" y="10889"/>
                  </a:lnTo>
                  <a:lnTo>
                    <a:pt x="10014" y="10915"/>
                  </a:lnTo>
                  <a:lnTo>
                    <a:pt x="9960" y="10941"/>
                  </a:lnTo>
                  <a:lnTo>
                    <a:pt x="9748" y="11043"/>
                  </a:lnTo>
                  <a:lnTo>
                    <a:pt x="8902" y="11448"/>
                  </a:lnTo>
                  <a:cubicBezTo>
                    <a:pt x="8832" y="11481"/>
                    <a:pt x="8762" y="11516"/>
                    <a:pt x="8691" y="11549"/>
                  </a:cubicBezTo>
                  <a:lnTo>
                    <a:pt x="8476" y="11644"/>
                  </a:lnTo>
                  <a:lnTo>
                    <a:pt x="8049" y="11837"/>
                  </a:lnTo>
                  <a:lnTo>
                    <a:pt x="7620" y="12027"/>
                  </a:lnTo>
                  <a:lnTo>
                    <a:pt x="7514" y="12075"/>
                  </a:lnTo>
                  <a:cubicBezTo>
                    <a:pt x="7478" y="12091"/>
                    <a:pt x="7441" y="12105"/>
                    <a:pt x="7406" y="12121"/>
                  </a:cubicBezTo>
                  <a:lnTo>
                    <a:pt x="7188" y="12210"/>
                  </a:lnTo>
                  <a:lnTo>
                    <a:pt x="6755" y="12391"/>
                  </a:lnTo>
                  <a:lnTo>
                    <a:pt x="6539" y="12480"/>
                  </a:lnTo>
                  <a:cubicBezTo>
                    <a:pt x="6466" y="12508"/>
                    <a:pt x="6394" y="12542"/>
                    <a:pt x="6321" y="12569"/>
                  </a:cubicBezTo>
                  <a:lnTo>
                    <a:pt x="5446" y="12904"/>
                  </a:lnTo>
                  <a:cubicBezTo>
                    <a:pt x="5410" y="12916"/>
                    <a:pt x="5373" y="12932"/>
                    <a:pt x="5335" y="12945"/>
                  </a:cubicBezTo>
                  <a:lnTo>
                    <a:pt x="5226" y="12983"/>
                  </a:lnTo>
                  <a:lnTo>
                    <a:pt x="5003" y="13061"/>
                  </a:lnTo>
                  <a:lnTo>
                    <a:pt x="4562" y="13217"/>
                  </a:lnTo>
                  <a:cubicBezTo>
                    <a:pt x="4414" y="13269"/>
                    <a:pt x="4265" y="13314"/>
                    <a:pt x="4116" y="13363"/>
                  </a:cubicBezTo>
                  <a:lnTo>
                    <a:pt x="3669" y="13504"/>
                  </a:lnTo>
                  <a:cubicBezTo>
                    <a:pt x="3631" y="13515"/>
                    <a:pt x="3595" y="13528"/>
                    <a:pt x="3557" y="13539"/>
                  </a:cubicBezTo>
                  <a:lnTo>
                    <a:pt x="3444" y="13571"/>
                  </a:lnTo>
                  <a:lnTo>
                    <a:pt x="3218" y="13636"/>
                  </a:lnTo>
                  <a:lnTo>
                    <a:pt x="2993" y="13699"/>
                  </a:lnTo>
                  <a:lnTo>
                    <a:pt x="2880" y="13733"/>
                  </a:lnTo>
                  <a:lnTo>
                    <a:pt x="2824" y="13749"/>
                  </a:lnTo>
                  <a:lnTo>
                    <a:pt x="2767" y="13763"/>
                  </a:lnTo>
                  <a:cubicBezTo>
                    <a:pt x="2464" y="13838"/>
                    <a:pt x="2162" y="13920"/>
                    <a:pt x="1856" y="13984"/>
                  </a:cubicBezTo>
                  <a:lnTo>
                    <a:pt x="1625" y="14033"/>
                  </a:lnTo>
                  <a:cubicBezTo>
                    <a:pt x="1587" y="14042"/>
                    <a:pt x="1549" y="14049"/>
                    <a:pt x="1511" y="14057"/>
                  </a:cubicBezTo>
                  <a:lnTo>
                    <a:pt x="1395" y="14077"/>
                  </a:lnTo>
                  <a:cubicBezTo>
                    <a:pt x="1257" y="14103"/>
                    <a:pt x="1117" y="14131"/>
                    <a:pt x="978" y="14152"/>
                  </a:cubicBezTo>
                  <a:lnTo>
                    <a:pt x="978" y="14152"/>
                  </a:lnTo>
                  <a:cubicBezTo>
                    <a:pt x="1117" y="14132"/>
                    <a:pt x="1255" y="14105"/>
                    <a:pt x="1394" y="14079"/>
                  </a:cubicBezTo>
                  <a:lnTo>
                    <a:pt x="1509" y="14058"/>
                  </a:lnTo>
                  <a:cubicBezTo>
                    <a:pt x="1548" y="14050"/>
                    <a:pt x="1586" y="14044"/>
                    <a:pt x="1624" y="14036"/>
                  </a:cubicBezTo>
                  <a:lnTo>
                    <a:pt x="1854" y="13985"/>
                  </a:lnTo>
                  <a:cubicBezTo>
                    <a:pt x="2161" y="13923"/>
                    <a:pt x="2462" y="13842"/>
                    <a:pt x="2767" y="13768"/>
                  </a:cubicBezTo>
                  <a:lnTo>
                    <a:pt x="2823" y="13753"/>
                  </a:lnTo>
                  <a:lnTo>
                    <a:pt x="2880" y="13738"/>
                  </a:lnTo>
                  <a:lnTo>
                    <a:pt x="2993" y="13706"/>
                  </a:lnTo>
                  <a:lnTo>
                    <a:pt x="3218" y="13641"/>
                  </a:lnTo>
                  <a:lnTo>
                    <a:pt x="3444" y="13577"/>
                  </a:lnTo>
                  <a:lnTo>
                    <a:pt x="3557" y="13545"/>
                  </a:lnTo>
                  <a:cubicBezTo>
                    <a:pt x="3595" y="13534"/>
                    <a:pt x="3631" y="13522"/>
                    <a:pt x="3669" y="13510"/>
                  </a:cubicBezTo>
                  <a:lnTo>
                    <a:pt x="4116" y="13369"/>
                  </a:lnTo>
                  <a:cubicBezTo>
                    <a:pt x="4265" y="13321"/>
                    <a:pt x="4416" y="13277"/>
                    <a:pt x="4562" y="13223"/>
                  </a:cubicBezTo>
                  <a:lnTo>
                    <a:pt x="5005" y="13069"/>
                  </a:lnTo>
                  <a:lnTo>
                    <a:pt x="5227" y="12991"/>
                  </a:lnTo>
                  <a:lnTo>
                    <a:pt x="5337" y="12953"/>
                  </a:lnTo>
                  <a:cubicBezTo>
                    <a:pt x="5375" y="12940"/>
                    <a:pt x="5410" y="12924"/>
                    <a:pt x="5448" y="12912"/>
                  </a:cubicBezTo>
                  <a:lnTo>
                    <a:pt x="6323" y="12577"/>
                  </a:lnTo>
                  <a:cubicBezTo>
                    <a:pt x="6398" y="12550"/>
                    <a:pt x="6469" y="12518"/>
                    <a:pt x="6542" y="12488"/>
                  </a:cubicBezTo>
                  <a:lnTo>
                    <a:pt x="6758" y="12399"/>
                  </a:lnTo>
                  <a:lnTo>
                    <a:pt x="7192" y="12219"/>
                  </a:lnTo>
                  <a:lnTo>
                    <a:pt x="7409" y="12130"/>
                  </a:lnTo>
                  <a:cubicBezTo>
                    <a:pt x="7444" y="12115"/>
                    <a:pt x="7481" y="12100"/>
                    <a:pt x="7517" y="12084"/>
                  </a:cubicBezTo>
                  <a:lnTo>
                    <a:pt x="7624" y="12037"/>
                  </a:lnTo>
                  <a:lnTo>
                    <a:pt x="8052" y="11846"/>
                  </a:lnTo>
                  <a:lnTo>
                    <a:pt x="8481" y="11656"/>
                  </a:lnTo>
                  <a:lnTo>
                    <a:pt x="8696" y="11559"/>
                  </a:lnTo>
                  <a:cubicBezTo>
                    <a:pt x="8765" y="11527"/>
                    <a:pt x="8837" y="11492"/>
                    <a:pt x="8907" y="11459"/>
                  </a:cubicBezTo>
                  <a:lnTo>
                    <a:pt x="9753" y="11054"/>
                  </a:lnTo>
                  <a:lnTo>
                    <a:pt x="9964" y="10952"/>
                  </a:lnTo>
                  <a:lnTo>
                    <a:pt x="10018" y="10927"/>
                  </a:lnTo>
                  <a:lnTo>
                    <a:pt x="10071" y="10900"/>
                  </a:lnTo>
                  <a:lnTo>
                    <a:pt x="10174" y="10847"/>
                  </a:lnTo>
                  <a:lnTo>
                    <a:pt x="10593" y="10634"/>
                  </a:lnTo>
                  <a:lnTo>
                    <a:pt x="11427" y="10207"/>
                  </a:lnTo>
                  <a:lnTo>
                    <a:pt x="11842" y="9985"/>
                  </a:lnTo>
                  <a:cubicBezTo>
                    <a:pt x="11978" y="9910"/>
                    <a:pt x="12118" y="9837"/>
                    <a:pt x="12253" y="9761"/>
                  </a:cubicBezTo>
                  <a:cubicBezTo>
                    <a:pt x="12526" y="9609"/>
                    <a:pt x="12801" y="9459"/>
                    <a:pt x="13071" y="9302"/>
                  </a:cubicBezTo>
                  <a:lnTo>
                    <a:pt x="13477" y="9067"/>
                  </a:lnTo>
                  <a:cubicBezTo>
                    <a:pt x="13614" y="8989"/>
                    <a:pt x="13747" y="8908"/>
                    <a:pt x="13882" y="8829"/>
                  </a:cubicBezTo>
                  <a:cubicBezTo>
                    <a:pt x="14957" y="8189"/>
                    <a:pt x="16015" y="7520"/>
                    <a:pt x="17054" y="6825"/>
                  </a:cubicBezTo>
                  <a:cubicBezTo>
                    <a:pt x="18094" y="6129"/>
                    <a:pt x="19118" y="5411"/>
                    <a:pt x="20127" y="4671"/>
                  </a:cubicBezTo>
                  <a:cubicBezTo>
                    <a:pt x="21137" y="3931"/>
                    <a:pt x="22132" y="3174"/>
                    <a:pt x="23112" y="2397"/>
                  </a:cubicBezTo>
                  <a:cubicBezTo>
                    <a:pt x="23601" y="2008"/>
                    <a:pt x="24087" y="1614"/>
                    <a:pt x="24570" y="1215"/>
                  </a:cubicBezTo>
                  <a:cubicBezTo>
                    <a:pt x="25051" y="817"/>
                    <a:pt x="25531" y="413"/>
                    <a:pt x="26001" y="1"/>
                  </a:cubicBezTo>
                  <a:close/>
                  <a:moveTo>
                    <a:pt x="978" y="14152"/>
                  </a:moveTo>
                  <a:cubicBezTo>
                    <a:pt x="962" y="14154"/>
                    <a:pt x="947" y="14156"/>
                    <a:pt x="931" y="14158"/>
                  </a:cubicBezTo>
                  <a:lnTo>
                    <a:pt x="700" y="14193"/>
                  </a:lnTo>
                  <a:lnTo>
                    <a:pt x="466" y="14222"/>
                  </a:lnTo>
                  <a:cubicBezTo>
                    <a:pt x="390" y="14231"/>
                    <a:pt x="312" y="14236"/>
                    <a:pt x="233" y="14244"/>
                  </a:cubicBezTo>
                  <a:lnTo>
                    <a:pt x="176" y="14249"/>
                  </a:lnTo>
                  <a:lnTo>
                    <a:pt x="115" y="14252"/>
                  </a:lnTo>
                  <a:cubicBezTo>
                    <a:pt x="79" y="14255"/>
                    <a:pt x="41" y="14257"/>
                    <a:pt x="1" y="14257"/>
                  </a:cubicBezTo>
                  <a:cubicBezTo>
                    <a:pt x="41" y="14257"/>
                    <a:pt x="79" y="14255"/>
                    <a:pt x="118" y="14252"/>
                  </a:cubicBezTo>
                  <a:lnTo>
                    <a:pt x="177" y="14249"/>
                  </a:lnTo>
                  <a:lnTo>
                    <a:pt x="236" y="14244"/>
                  </a:lnTo>
                  <a:cubicBezTo>
                    <a:pt x="314" y="14238"/>
                    <a:pt x="391" y="14231"/>
                    <a:pt x="469" y="14222"/>
                  </a:cubicBezTo>
                  <a:lnTo>
                    <a:pt x="703" y="14193"/>
                  </a:lnTo>
                  <a:lnTo>
                    <a:pt x="935" y="14158"/>
                  </a:lnTo>
                  <a:cubicBezTo>
                    <a:pt x="949" y="14156"/>
                    <a:pt x="963" y="14154"/>
                    <a:pt x="978" y="14152"/>
                  </a:cubicBezTo>
                  <a:close/>
                </a:path>
              </a:pathLst>
            </a:custGeom>
            <a:solidFill>
              <a:srgbClr val="EDD6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2"/>
            <p:cNvSpPr/>
            <p:nvPr/>
          </p:nvSpPr>
          <p:spPr>
            <a:xfrm>
              <a:off x="3005125" y="3739800"/>
              <a:ext cx="481250" cy="272475"/>
            </a:xfrm>
            <a:custGeom>
              <a:avLst/>
              <a:gdLst/>
              <a:ahLst/>
              <a:cxnLst/>
              <a:rect l="l" t="t" r="r" b="b"/>
              <a:pathLst>
                <a:path w="19250" h="10899" extrusionOk="0">
                  <a:moveTo>
                    <a:pt x="19250" y="1"/>
                  </a:moveTo>
                  <a:lnTo>
                    <a:pt x="9623" y="5445"/>
                  </a:lnTo>
                  <a:lnTo>
                    <a:pt x="1" y="10898"/>
                  </a:lnTo>
                  <a:lnTo>
                    <a:pt x="1" y="10898"/>
                  </a:lnTo>
                  <a:lnTo>
                    <a:pt x="9628" y="5456"/>
                  </a:lnTo>
                  <a:lnTo>
                    <a:pt x="19250" y="1"/>
                  </a:lnTo>
                  <a:close/>
                </a:path>
              </a:pathLst>
            </a:custGeom>
            <a:solidFill>
              <a:srgbClr val="EDD6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2"/>
            <p:cNvSpPr/>
            <p:nvPr/>
          </p:nvSpPr>
          <p:spPr>
            <a:xfrm>
              <a:off x="3179375" y="3814875"/>
              <a:ext cx="233600" cy="136225"/>
            </a:xfrm>
            <a:custGeom>
              <a:avLst/>
              <a:gdLst/>
              <a:ahLst/>
              <a:cxnLst/>
              <a:rect l="l" t="t" r="r" b="b"/>
              <a:pathLst>
                <a:path w="9344" h="5449" extrusionOk="0">
                  <a:moveTo>
                    <a:pt x="9343" y="1"/>
                  </a:moveTo>
                  <a:lnTo>
                    <a:pt x="7006" y="1359"/>
                  </a:lnTo>
                  <a:lnTo>
                    <a:pt x="4668" y="2720"/>
                  </a:lnTo>
                  <a:lnTo>
                    <a:pt x="1" y="5448"/>
                  </a:lnTo>
                  <a:lnTo>
                    <a:pt x="4674" y="2729"/>
                  </a:lnTo>
                  <a:lnTo>
                    <a:pt x="7009" y="1365"/>
                  </a:lnTo>
                  <a:lnTo>
                    <a:pt x="9343" y="1"/>
                  </a:lnTo>
                  <a:close/>
                </a:path>
              </a:pathLst>
            </a:custGeom>
            <a:solidFill>
              <a:srgbClr val="EDD6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2"/>
            <p:cNvSpPr/>
            <p:nvPr/>
          </p:nvSpPr>
          <p:spPr>
            <a:xfrm>
              <a:off x="3241700" y="5171625"/>
              <a:ext cx="607350" cy="304125"/>
            </a:xfrm>
            <a:custGeom>
              <a:avLst/>
              <a:gdLst/>
              <a:ahLst/>
              <a:cxnLst/>
              <a:rect l="l" t="t" r="r" b="b"/>
              <a:pathLst>
                <a:path w="24294" h="12165" extrusionOk="0">
                  <a:moveTo>
                    <a:pt x="24294" y="1"/>
                  </a:moveTo>
                  <a:lnTo>
                    <a:pt x="1" y="2608"/>
                  </a:lnTo>
                  <a:lnTo>
                    <a:pt x="374" y="11333"/>
                  </a:lnTo>
                  <a:cubicBezTo>
                    <a:pt x="4647" y="11955"/>
                    <a:pt x="8670" y="12165"/>
                    <a:pt x="12153" y="12165"/>
                  </a:cubicBezTo>
                  <a:cubicBezTo>
                    <a:pt x="19385" y="12165"/>
                    <a:pt x="24292" y="11260"/>
                    <a:pt x="24292" y="11260"/>
                  </a:cubicBezTo>
                  <a:lnTo>
                    <a:pt x="24294" y="1"/>
                  </a:lnTo>
                  <a:close/>
                </a:path>
              </a:pathLst>
            </a:custGeom>
            <a:solidFill>
              <a:srgbClr val="F1C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2"/>
            <p:cNvSpPr/>
            <p:nvPr/>
          </p:nvSpPr>
          <p:spPr>
            <a:xfrm>
              <a:off x="3241700" y="5171625"/>
              <a:ext cx="607325" cy="65250"/>
            </a:xfrm>
            <a:custGeom>
              <a:avLst/>
              <a:gdLst/>
              <a:ahLst/>
              <a:cxnLst/>
              <a:rect l="l" t="t" r="r" b="b"/>
              <a:pathLst>
                <a:path w="24293" h="2610" extrusionOk="0">
                  <a:moveTo>
                    <a:pt x="24292" y="1"/>
                  </a:moveTo>
                  <a:lnTo>
                    <a:pt x="1" y="2608"/>
                  </a:lnTo>
                  <a:lnTo>
                    <a:pt x="1" y="2610"/>
                  </a:lnTo>
                  <a:lnTo>
                    <a:pt x="3037" y="2292"/>
                  </a:lnTo>
                  <a:lnTo>
                    <a:pt x="6075" y="1970"/>
                  </a:lnTo>
                  <a:lnTo>
                    <a:pt x="12148" y="1324"/>
                  </a:lnTo>
                  <a:lnTo>
                    <a:pt x="18221" y="666"/>
                  </a:lnTo>
                  <a:lnTo>
                    <a:pt x="21257" y="336"/>
                  </a:lnTo>
                  <a:lnTo>
                    <a:pt x="24292" y="2"/>
                  </a:lnTo>
                  <a:lnTo>
                    <a:pt x="24292" y="1"/>
                  </a:lnTo>
                  <a:close/>
                </a:path>
              </a:pathLst>
            </a:custGeom>
            <a:solidFill>
              <a:srgbClr val="F9E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2"/>
            <p:cNvSpPr/>
            <p:nvPr/>
          </p:nvSpPr>
          <p:spPr>
            <a:xfrm>
              <a:off x="3104575" y="4896825"/>
              <a:ext cx="211175" cy="578475"/>
            </a:xfrm>
            <a:custGeom>
              <a:avLst/>
              <a:gdLst/>
              <a:ahLst/>
              <a:cxnLst/>
              <a:rect l="l" t="t" r="r" b="b"/>
              <a:pathLst>
                <a:path w="8447" h="23139" extrusionOk="0">
                  <a:moveTo>
                    <a:pt x="1628" y="0"/>
                  </a:moveTo>
                  <a:cubicBezTo>
                    <a:pt x="805" y="0"/>
                    <a:pt x="68" y="389"/>
                    <a:pt x="67" y="851"/>
                  </a:cubicBezTo>
                  <a:cubicBezTo>
                    <a:pt x="64" y="1675"/>
                    <a:pt x="1" y="22810"/>
                    <a:pt x="1" y="22810"/>
                  </a:cubicBezTo>
                  <a:cubicBezTo>
                    <a:pt x="1" y="22810"/>
                    <a:pt x="1373" y="23134"/>
                    <a:pt x="2928" y="23138"/>
                  </a:cubicBezTo>
                  <a:cubicBezTo>
                    <a:pt x="2935" y="23139"/>
                    <a:pt x="2942" y="23139"/>
                    <a:pt x="2949" y="23139"/>
                  </a:cubicBezTo>
                  <a:cubicBezTo>
                    <a:pt x="4766" y="23139"/>
                    <a:pt x="5858" y="22325"/>
                    <a:pt x="5858" y="22325"/>
                  </a:cubicBezTo>
                  <a:cubicBezTo>
                    <a:pt x="5875" y="16653"/>
                    <a:pt x="8446" y="13367"/>
                    <a:pt x="8446" y="13367"/>
                  </a:cubicBezTo>
                  <a:cubicBezTo>
                    <a:pt x="8446" y="13367"/>
                    <a:pt x="7430" y="11279"/>
                    <a:pt x="6221" y="8144"/>
                  </a:cubicBezTo>
                  <a:cubicBezTo>
                    <a:pt x="5019" y="5026"/>
                    <a:pt x="4409" y="2282"/>
                    <a:pt x="3407" y="861"/>
                  </a:cubicBezTo>
                  <a:cubicBezTo>
                    <a:pt x="2968" y="237"/>
                    <a:pt x="2271" y="0"/>
                    <a:pt x="162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2"/>
            <p:cNvSpPr/>
            <p:nvPr/>
          </p:nvSpPr>
          <p:spPr>
            <a:xfrm>
              <a:off x="3567675" y="4933175"/>
              <a:ext cx="1347825" cy="542550"/>
            </a:xfrm>
            <a:custGeom>
              <a:avLst/>
              <a:gdLst/>
              <a:ahLst/>
              <a:cxnLst/>
              <a:rect l="l" t="t" r="r" b="b"/>
              <a:pathLst>
                <a:path w="53913" h="21702" extrusionOk="0">
                  <a:moveTo>
                    <a:pt x="53912" y="1"/>
                  </a:moveTo>
                  <a:lnTo>
                    <a:pt x="823" y="9196"/>
                  </a:lnTo>
                  <a:cubicBezTo>
                    <a:pt x="823" y="9196"/>
                    <a:pt x="0" y="15543"/>
                    <a:pt x="823" y="21702"/>
                  </a:cubicBezTo>
                  <a:lnTo>
                    <a:pt x="53912" y="21702"/>
                  </a:lnTo>
                  <a:lnTo>
                    <a:pt x="53912" y="1"/>
                  </a:ln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2"/>
            <p:cNvSpPr/>
            <p:nvPr/>
          </p:nvSpPr>
          <p:spPr>
            <a:xfrm>
              <a:off x="4031900" y="2046000"/>
              <a:ext cx="2037500" cy="2137000"/>
            </a:xfrm>
            <a:custGeom>
              <a:avLst/>
              <a:gdLst/>
              <a:ahLst/>
              <a:cxnLst/>
              <a:rect l="l" t="t" r="r" b="b"/>
              <a:pathLst>
                <a:path w="81500" h="85480" extrusionOk="0">
                  <a:moveTo>
                    <a:pt x="38132" y="1"/>
                  </a:moveTo>
                  <a:cubicBezTo>
                    <a:pt x="26999" y="1"/>
                    <a:pt x="16546" y="6873"/>
                    <a:pt x="12518" y="17942"/>
                  </a:cubicBezTo>
                  <a:cubicBezTo>
                    <a:pt x="12518" y="17942"/>
                    <a:pt x="4411" y="40228"/>
                    <a:pt x="4342" y="40428"/>
                  </a:cubicBezTo>
                  <a:lnTo>
                    <a:pt x="4334" y="40425"/>
                  </a:lnTo>
                  <a:cubicBezTo>
                    <a:pt x="2497" y="42116"/>
                    <a:pt x="807" y="42305"/>
                    <a:pt x="494" y="43165"/>
                  </a:cubicBezTo>
                  <a:cubicBezTo>
                    <a:pt x="1" y="44519"/>
                    <a:pt x="1741" y="47024"/>
                    <a:pt x="2951" y="47486"/>
                  </a:cubicBezTo>
                  <a:lnTo>
                    <a:pt x="2953" y="47486"/>
                  </a:lnTo>
                  <a:cubicBezTo>
                    <a:pt x="2924" y="47954"/>
                    <a:pt x="2907" y="48421"/>
                    <a:pt x="2902" y="48888"/>
                  </a:cubicBezTo>
                  <a:cubicBezTo>
                    <a:pt x="2885" y="50586"/>
                    <a:pt x="3941" y="52110"/>
                    <a:pt x="5535" y="52691"/>
                  </a:cubicBezTo>
                  <a:lnTo>
                    <a:pt x="14030" y="55785"/>
                  </a:lnTo>
                  <a:cubicBezTo>
                    <a:pt x="14030" y="55785"/>
                    <a:pt x="11332" y="59444"/>
                    <a:pt x="6626" y="59520"/>
                  </a:cubicBezTo>
                  <a:cubicBezTo>
                    <a:pt x="5824" y="59533"/>
                    <a:pt x="5316" y="60384"/>
                    <a:pt x="5668" y="61105"/>
                  </a:cubicBezTo>
                  <a:cubicBezTo>
                    <a:pt x="8656" y="67230"/>
                    <a:pt x="13931" y="72250"/>
                    <a:pt x="20841" y="74766"/>
                  </a:cubicBezTo>
                  <a:lnTo>
                    <a:pt x="29699" y="77990"/>
                  </a:lnTo>
                  <a:cubicBezTo>
                    <a:pt x="29699" y="77990"/>
                    <a:pt x="30770" y="82887"/>
                    <a:pt x="30770" y="85479"/>
                  </a:cubicBezTo>
                  <a:lnTo>
                    <a:pt x="41199" y="85479"/>
                  </a:lnTo>
                  <a:lnTo>
                    <a:pt x="40386" y="80901"/>
                  </a:lnTo>
                  <a:lnTo>
                    <a:pt x="40386" y="80901"/>
                  </a:lnTo>
                  <a:cubicBezTo>
                    <a:pt x="41183" y="80971"/>
                    <a:pt x="41978" y="81006"/>
                    <a:pt x="42771" y="81006"/>
                  </a:cubicBezTo>
                  <a:cubicBezTo>
                    <a:pt x="53904" y="81006"/>
                    <a:pt x="64357" y="74132"/>
                    <a:pt x="68385" y="63065"/>
                  </a:cubicBezTo>
                  <a:lnTo>
                    <a:pt x="76351" y="41176"/>
                  </a:lnTo>
                  <a:cubicBezTo>
                    <a:pt x="81499" y="27031"/>
                    <a:pt x="74207" y="11390"/>
                    <a:pt x="60060" y="6241"/>
                  </a:cubicBezTo>
                  <a:lnTo>
                    <a:pt x="47452" y="1652"/>
                  </a:lnTo>
                  <a:cubicBezTo>
                    <a:pt x="44375" y="532"/>
                    <a:pt x="41227" y="1"/>
                    <a:pt x="38132"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2"/>
            <p:cNvSpPr/>
            <p:nvPr/>
          </p:nvSpPr>
          <p:spPr>
            <a:xfrm>
              <a:off x="4044200" y="2494500"/>
              <a:ext cx="300675" cy="630650"/>
            </a:xfrm>
            <a:custGeom>
              <a:avLst/>
              <a:gdLst/>
              <a:ahLst/>
              <a:cxnLst/>
              <a:rect l="l" t="t" r="r" b="b"/>
              <a:pathLst>
                <a:path w="12027" h="25226" extrusionOk="0">
                  <a:moveTo>
                    <a:pt x="12025" y="0"/>
                  </a:moveTo>
                  <a:cubicBezTo>
                    <a:pt x="12025" y="0"/>
                    <a:pt x="12024" y="0"/>
                    <a:pt x="12024" y="1"/>
                  </a:cubicBezTo>
                  <a:lnTo>
                    <a:pt x="3851" y="22485"/>
                  </a:lnTo>
                  <a:lnTo>
                    <a:pt x="3844" y="22482"/>
                  </a:lnTo>
                  <a:lnTo>
                    <a:pt x="3842" y="22482"/>
                  </a:lnTo>
                  <a:cubicBezTo>
                    <a:pt x="3695" y="22615"/>
                    <a:pt x="3547" y="22747"/>
                    <a:pt x="3391" y="22871"/>
                  </a:cubicBezTo>
                  <a:lnTo>
                    <a:pt x="3333" y="22919"/>
                  </a:lnTo>
                  <a:lnTo>
                    <a:pt x="3274" y="22965"/>
                  </a:lnTo>
                  <a:lnTo>
                    <a:pt x="3156" y="23055"/>
                  </a:lnTo>
                  <a:cubicBezTo>
                    <a:pt x="3075" y="23114"/>
                    <a:pt x="2996" y="23173"/>
                    <a:pt x="2915" y="23231"/>
                  </a:cubicBezTo>
                  <a:cubicBezTo>
                    <a:pt x="2836" y="23289"/>
                    <a:pt x="2753" y="23346"/>
                    <a:pt x="2670" y="23400"/>
                  </a:cubicBezTo>
                  <a:cubicBezTo>
                    <a:pt x="2586" y="23454"/>
                    <a:pt x="2504" y="23509"/>
                    <a:pt x="2420" y="23560"/>
                  </a:cubicBezTo>
                  <a:cubicBezTo>
                    <a:pt x="2251" y="23665"/>
                    <a:pt x="2080" y="23767"/>
                    <a:pt x="1907" y="23864"/>
                  </a:cubicBezTo>
                  <a:cubicBezTo>
                    <a:pt x="1733" y="23960"/>
                    <a:pt x="1559" y="24054"/>
                    <a:pt x="1383" y="24148"/>
                  </a:cubicBezTo>
                  <a:cubicBezTo>
                    <a:pt x="1208" y="24240"/>
                    <a:pt x="1032" y="24332"/>
                    <a:pt x="858" y="24430"/>
                  </a:cubicBezTo>
                  <a:cubicBezTo>
                    <a:pt x="773" y="24480"/>
                    <a:pt x="687" y="24529"/>
                    <a:pt x="603" y="24585"/>
                  </a:cubicBezTo>
                  <a:cubicBezTo>
                    <a:pt x="561" y="24610"/>
                    <a:pt x="520" y="24639"/>
                    <a:pt x="479" y="24667"/>
                  </a:cubicBezTo>
                  <a:lnTo>
                    <a:pt x="420" y="24712"/>
                  </a:lnTo>
                  <a:lnTo>
                    <a:pt x="390" y="24734"/>
                  </a:lnTo>
                  <a:lnTo>
                    <a:pt x="361" y="24758"/>
                  </a:lnTo>
                  <a:cubicBezTo>
                    <a:pt x="342" y="24774"/>
                    <a:pt x="322" y="24788"/>
                    <a:pt x="304" y="24805"/>
                  </a:cubicBezTo>
                  <a:lnTo>
                    <a:pt x="250" y="24856"/>
                  </a:lnTo>
                  <a:cubicBezTo>
                    <a:pt x="214" y="24891"/>
                    <a:pt x="180" y="24928"/>
                    <a:pt x="150" y="24967"/>
                  </a:cubicBezTo>
                  <a:cubicBezTo>
                    <a:pt x="87" y="25043"/>
                    <a:pt x="37" y="25131"/>
                    <a:pt x="2" y="25223"/>
                  </a:cubicBezTo>
                  <a:cubicBezTo>
                    <a:pt x="1" y="25225"/>
                    <a:pt x="1" y="25225"/>
                    <a:pt x="2" y="25225"/>
                  </a:cubicBezTo>
                  <a:cubicBezTo>
                    <a:pt x="2" y="25225"/>
                    <a:pt x="2" y="25226"/>
                    <a:pt x="3" y="25226"/>
                  </a:cubicBezTo>
                  <a:cubicBezTo>
                    <a:pt x="3" y="25226"/>
                    <a:pt x="3" y="25225"/>
                    <a:pt x="4" y="25225"/>
                  </a:cubicBezTo>
                  <a:cubicBezTo>
                    <a:pt x="39" y="25132"/>
                    <a:pt x="90" y="25047"/>
                    <a:pt x="152" y="24969"/>
                  </a:cubicBezTo>
                  <a:cubicBezTo>
                    <a:pt x="184" y="24931"/>
                    <a:pt x="217" y="24894"/>
                    <a:pt x="252" y="24859"/>
                  </a:cubicBezTo>
                  <a:lnTo>
                    <a:pt x="306" y="24808"/>
                  </a:lnTo>
                  <a:cubicBezTo>
                    <a:pt x="323" y="24793"/>
                    <a:pt x="344" y="24777"/>
                    <a:pt x="363" y="24761"/>
                  </a:cubicBezTo>
                  <a:lnTo>
                    <a:pt x="392" y="24739"/>
                  </a:lnTo>
                  <a:lnTo>
                    <a:pt x="422" y="24716"/>
                  </a:lnTo>
                  <a:lnTo>
                    <a:pt x="482" y="24672"/>
                  </a:lnTo>
                  <a:cubicBezTo>
                    <a:pt x="522" y="24643"/>
                    <a:pt x="563" y="24615"/>
                    <a:pt x="604" y="24589"/>
                  </a:cubicBezTo>
                  <a:cubicBezTo>
                    <a:pt x="689" y="24535"/>
                    <a:pt x="774" y="24486"/>
                    <a:pt x="860" y="24437"/>
                  </a:cubicBezTo>
                  <a:cubicBezTo>
                    <a:pt x="1033" y="24338"/>
                    <a:pt x="1209" y="24248"/>
                    <a:pt x="1386" y="24156"/>
                  </a:cubicBezTo>
                  <a:cubicBezTo>
                    <a:pt x="1562" y="24062"/>
                    <a:pt x="1737" y="23970"/>
                    <a:pt x="1910" y="23873"/>
                  </a:cubicBezTo>
                  <a:cubicBezTo>
                    <a:pt x="2084" y="23776"/>
                    <a:pt x="2256" y="23676"/>
                    <a:pt x="2424" y="23571"/>
                  </a:cubicBezTo>
                  <a:cubicBezTo>
                    <a:pt x="2510" y="23519"/>
                    <a:pt x="2594" y="23467"/>
                    <a:pt x="2677" y="23411"/>
                  </a:cubicBezTo>
                  <a:cubicBezTo>
                    <a:pt x="2758" y="23355"/>
                    <a:pt x="2840" y="23298"/>
                    <a:pt x="2923" y="23243"/>
                  </a:cubicBezTo>
                  <a:cubicBezTo>
                    <a:pt x="3004" y="23185"/>
                    <a:pt x="3083" y="23127"/>
                    <a:pt x="3163" y="23066"/>
                  </a:cubicBezTo>
                  <a:lnTo>
                    <a:pt x="3282" y="22976"/>
                  </a:lnTo>
                  <a:lnTo>
                    <a:pt x="3341" y="22930"/>
                  </a:lnTo>
                  <a:lnTo>
                    <a:pt x="3399" y="22884"/>
                  </a:lnTo>
                  <a:cubicBezTo>
                    <a:pt x="3553" y="22761"/>
                    <a:pt x="3700" y="22631"/>
                    <a:pt x="3846" y="22499"/>
                  </a:cubicBezTo>
                  <a:lnTo>
                    <a:pt x="3846" y="22499"/>
                  </a:lnTo>
                  <a:lnTo>
                    <a:pt x="3847" y="22499"/>
                  </a:lnTo>
                  <a:cubicBezTo>
                    <a:pt x="3849" y="22500"/>
                    <a:pt x="3851" y="22501"/>
                    <a:pt x="3852" y="22501"/>
                  </a:cubicBezTo>
                  <a:cubicBezTo>
                    <a:pt x="3857" y="22501"/>
                    <a:pt x="3861" y="22497"/>
                    <a:pt x="3863" y="22491"/>
                  </a:cubicBezTo>
                  <a:lnTo>
                    <a:pt x="5912" y="16873"/>
                  </a:lnTo>
                  <a:lnTo>
                    <a:pt x="6936" y="14063"/>
                  </a:lnTo>
                  <a:lnTo>
                    <a:pt x="7957" y="11251"/>
                  </a:lnTo>
                  <a:lnTo>
                    <a:pt x="9995" y="5629"/>
                  </a:lnTo>
                  <a:lnTo>
                    <a:pt x="11013" y="2817"/>
                  </a:lnTo>
                  <a:lnTo>
                    <a:pt x="12026" y="2"/>
                  </a:lnTo>
                  <a:cubicBezTo>
                    <a:pt x="12027" y="1"/>
                    <a:pt x="12026" y="0"/>
                    <a:pt x="12025" y="0"/>
                  </a:cubicBezTo>
                  <a:close/>
                </a:path>
              </a:pathLst>
            </a:custGeom>
            <a:solidFill>
              <a:srgbClr val="F9E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2"/>
            <p:cNvSpPr/>
            <p:nvPr/>
          </p:nvSpPr>
          <p:spPr>
            <a:xfrm>
              <a:off x="4121500" y="1842950"/>
              <a:ext cx="1970925" cy="2362725"/>
            </a:xfrm>
            <a:custGeom>
              <a:avLst/>
              <a:gdLst/>
              <a:ahLst/>
              <a:cxnLst/>
              <a:rect l="l" t="t" r="r" b="b"/>
              <a:pathLst>
                <a:path w="78837" h="94509" extrusionOk="0">
                  <a:moveTo>
                    <a:pt x="27037" y="1"/>
                  </a:moveTo>
                  <a:cubicBezTo>
                    <a:pt x="23940" y="1"/>
                    <a:pt x="19931" y="2015"/>
                    <a:pt x="18234" y="6861"/>
                  </a:cubicBezTo>
                  <a:cubicBezTo>
                    <a:pt x="18234" y="6861"/>
                    <a:pt x="17745" y="3957"/>
                    <a:pt x="14370" y="3312"/>
                  </a:cubicBezTo>
                  <a:cubicBezTo>
                    <a:pt x="14133" y="3267"/>
                    <a:pt x="13898" y="3245"/>
                    <a:pt x="13664" y="3245"/>
                  </a:cubicBezTo>
                  <a:cubicBezTo>
                    <a:pt x="10566" y="3245"/>
                    <a:pt x="7782" y="7065"/>
                    <a:pt x="6954" y="10836"/>
                  </a:cubicBezTo>
                  <a:cubicBezTo>
                    <a:pt x="6061" y="14892"/>
                    <a:pt x="7412" y="18404"/>
                    <a:pt x="7412" y="18404"/>
                  </a:cubicBezTo>
                  <a:cubicBezTo>
                    <a:pt x="7412" y="18404"/>
                    <a:pt x="6887" y="18317"/>
                    <a:pt x="6112" y="18317"/>
                  </a:cubicBezTo>
                  <a:cubicBezTo>
                    <a:pt x="5053" y="18317"/>
                    <a:pt x="3528" y="18479"/>
                    <a:pt x="2237" y="19245"/>
                  </a:cubicBezTo>
                  <a:cubicBezTo>
                    <a:pt x="1" y="20574"/>
                    <a:pt x="336" y="24202"/>
                    <a:pt x="3712" y="24554"/>
                  </a:cubicBezTo>
                  <a:cubicBezTo>
                    <a:pt x="4180" y="24603"/>
                    <a:pt x="4608" y="24624"/>
                    <a:pt x="4997" y="24624"/>
                  </a:cubicBezTo>
                  <a:cubicBezTo>
                    <a:pt x="7418" y="24624"/>
                    <a:pt x="8362" y="23811"/>
                    <a:pt x="8362" y="23811"/>
                  </a:cubicBezTo>
                  <a:lnTo>
                    <a:pt x="8362" y="23811"/>
                  </a:lnTo>
                  <a:cubicBezTo>
                    <a:pt x="8362" y="23811"/>
                    <a:pt x="7637" y="27151"/>
                    <a:pt x="10114" y="28636"/>
                  </a:cubicBezTo>
                  <a:cubicBezTo>
                    <a:pt x="10658" y="28962"/>
                    <a:pt x="11287" y="29107"/>
                    <a:pt x="11958" y="29107"/>
                  </a:cubicBezTo>
                  <a:cubicBezTo>
                    <a:pt x="14340" y="29107"/>
                    <a:pt x="17250" y="27271"/>
                    <a:pt x="18775" y="25167"/>
                  </a:cubicBezTo>
                  <a:lnTo>
                    <a:pt x="18775" y="25167"/>
                  </a:lnTo>
                  <a:cubicBezTo>
                    <a:pt x="18775" y="25167"/>
                    <a:pt x="18494" y="27013"/>
                    <a:pt x="20143" y="28099"/>
                  </a:cubicBezTo>
                  <a:cubicBezTo>
                    <a:pt x="20482" y="28323"/>
                    <a:pt x="20962" y="28412"/>
                    <a:pt x="21511" y="28412"/>
                  </a:cubicBezTo>
                  <a:cubicBezTo>
                    <a:pt x="23621" y="28412"/>
                    <a:pt x="26741" y="27092"/>
                    <a:pt x="26741" y="27092"/>
                  </a:cubicBezTo>
                  <a:lnTo>
                    <a:pt x="26741" y="27092"/>
                  </a:lnTo>
                  <a:cubicBezTo>
                    <a:pt x="26741" y="27092"/>
                    <a:pt x="24551" y="30969"/>
                    <a:pt x="26441" y="33800"/>
                  </a:cubicBezTo>
                  <a:cubicBezTo>
                    <a:pt x="27160" y="34876"/>
                    <a:pt x="28653" y="35333"/>
                    <a:pt x="30379" y="35333"/>
                  </a:cubicBezTo>
                  <a:cubicBezTo>
                    <a:pt x="33195" y="35333"/>
                    <a:pt x="36631" y="34118"/>
                    <a:pt x="38347" y="32388"/>
                  </a:cubicBezTo>
                  <a:cubicBezTo>
                    <a:pt x="38347" y="32388"/>
                    <a:pt x="44177" y="38307"/>
                    <a:pt x="41891" y="44583"/>
                  </a:cubicBezTo>
                  <a:cubicBezTo>
                    <a:pt x="39608" y="50859"/>
                    <a:pt x="33043" y="49638"/>
                    <a:pt x="30961" y="54820"/>
                  </a:cubicBezTo>
                  <a:cubicBezTo>
                    <a:pt x="29382" y="58753"/>
                    <a:pt x="32231" y="60750"/>
                    <a:pt x="34063" y="60750"/>
                  </a:cubicBezTo>
                  <a:cubicBezTo>
                    <a:pt x="34129" y="60750"/>
                    <a:pt x="34194" y="60747"/>
                    <a:pt x="34257" y="60742"/>
                  </a:cubicBezTo>
                  <a:cubicBezTo>
                    <a:pt x="36767" y="60536"/>
                    <a:pt x="36979" y="57010"/>
                    <a:pt x="36979" y="57010"/>
                  </a:cubicBezTo>
                  <a:cubicBezTo>
                    <a:pt x="36979" y="57010"/>
                    <a:pt x="39618" y="52614"/>
                    <a:pt x="43910" y="52614"/>
                  </a:cubicBezTo>
                  <a:cubicBezTo>
                    <a:pt x="45346" y="52614"/>
                    <a:pt x="46967" y="53106"/>
                    <a:pt x="48736" y="54420"/>
                  </a:cubicBezTo>
                  <a:cubicBezTo>
                    <a:pt x="54094" y="58398"/>
                    <a:pt x="49686" y="68646"/>
                    <a:pt x="42393" y="69691"/>
                  </a:cubicBezTo>
                  <a:cubicBezTo>
                    <a:pt x="41962" y="69753"/>
                    <a:pt x="41549" y="69781"/>
                    <a:pt x="41154" y="69781"/>
                  </a:cubicBezTo>
                  <a:cubicBezTo>
                    <a:pt x="37347" y="69781"/>
                    <a:pt x="35226" y="67180"/>
                    <a:pt x="35226" y="67180"/>
                  </a:cubicBezTo>
                  <a:lnTo>
                    <a:pt x="35226" y="67180"/>
                  </a:lnTo>
                  <a:cubicBezTo>
                    <a:pt x="35226" y="67180"/>
                    <a:pt x="32801" y="72237"/>
                    <a:pt x="36028" y="78084"/>
                  </a:cubicBezTo>
                  <a:cubicBezTo>
                    <a:pt x="36028" y="78084"/>
                    <a:pt x="32042" y="84330"/>
                    <a:pt x="36800" y="89023"/>
                  </a:cubicBezTo>
                  <a:cubicBezTo>
                    <a:pt x="37608" y="91284"/>
                    <a:pt x="41206" y="94509"/>
                    <a:pt x="44480" y="94509"/>
                  </a:cubicBezTo>
                  <a:cubicBezTo>
                    <a:pt x="44712" y="94509"/>
                    <a:pt x="44943" y="94493"/>
                    <a:pt x="45171" y="94459"/>
                  </a:cubicBezTo>
                  <a:cubicBezTo>
                    <a:pt x="48135" y="94016"/>
                    <a:pt x="47156" y="89590"/>
                    <a:pt x="47156" y="89590"/>
                  </a:cubicBezTo>
                  <a:lnTo>
                    <a:pt x="47156" y="89590"/>
                  </a:lnTo>
                  <a:cubicBezTo>
                    <a:pt x="47156" y="89590"/>
                    <a:pt x="48344" y="91763"/>
                    <a:pt x="50124" y="91763"/>
                  </a:cubicBezTo>
                  <a:cubicBezTo>
                    <a:pt x="50464" y="91763"/>
                    <a:pt x="50825" y="91684"/>
                    <a:pt x="51204" y="91495"/>
                  </a:cubicBezTo>
                  <a:cubicBezTo>
                    <a:pt x="53464" y="90371"/>
                    <a:pt x="50537" y="87657"/>
                    <a:pt x="50537" y="87657"/>
                  </a:cubicBezTo>
                  <a:lnTo>
                    <a:pt x="50591" y="87509"/>
                  </a:lnTo>
                  <a:cubicBezTo>
                    <a:pt x="57313" y="84519"/>
                    <a:pt x="62864" y="78913"/>
                    <a:pt x="65574" y="71470"/>
                  </a:cubicBezTo>
                  <a:lnTo>
                    <a:pt x="73540" y="49581"/>
                  </a:lnTo>
                  <a:cubicBezTo>
                    <a:pt x="78836" y="35029"/>
                    <a:pt x="71309" y="18885"/>
                    <a:pt x="56759" y="13588"/>
                  </a:cubicBezTo>
                  <a:lnTo>
                    <a:pt x="44150" y="9000"/>
                  </a:lnTo>
                  <a:cubicBezTo>
                    <a:pt x="40991" y="7851"/>
                    <a:pt x="37757" y="7306"/>
                    <a:pt x="34575" y="7306"/>
                  </a:cubicBezTo>
                  <a:cubicBezTo>
                    <a:pt x="33084" y="7306"/>
                    <a:pt x="31605" y="7425"/>
                    <a:pt x="30151" y="7659"/>
                  </a:cubicBezTo>
                  <a:cubicBezTo>
                    <a:pt x="30151" y="7659"/>
                    <a:pt x="32720" y="3175"/>
                    <a:pt x="30205" y="993"/>
                  </a:cubicBezTo>
                  <a:cubicBezTo>
                    <a:pt x="29464" y="351"/>
                    <a:pt x="28330" y="1"/>
                    <a:pt x="27037"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2"/>
            <p:cNvSpPr/>
            <p:nvPr/>
          </p:nvSpPr>
          <p:spPr>
            <a:xfrm>
              <a:off x="5045975" y="3158275"/>
              <a:ext cx="293975" cy="109975"/>
            </a:xfrm>
            <a:custGeom>
              <a:avLst/>
              <a:gdLst/>
              <a:ahLst/>
              <a:cxnLst/>
              <a:rect l="l" t="t" r="r" b="b"/>
              <a:pathLst>
                <a:path w="11759" h="4399" extrusionOk="0">
                  <a:moveTo>
                    <a:pt x="6932" y="1"/>
                  </a:moveTo>
                  <a:cubicBezTo>
                    <a:pt x="6669" y="1"/>
                    <a:pt x="6405" y="17"/>
                    <a:pt x="6143" y="49"/>
                  </a:cubicBezTo>
                  <a:cubicBezTo>
                    <a:pt x="5857" y="85"/>
                    <a:pt x="5576" y="143"/>
                    <a:pt x="5298" y="216"/>
                  </a:cubicBezTo>
                  <a:cubicBezTo>
                    <a:pt x="5020" y="290"/>
                    <a:pt x="4747" y="381"/>
                    <a:pt x="4480" y="489"/>
                  </a:cubicBezTo>
                  <a:cubicBezTo>
                    <a:pt x="4215" y="598"/>
                    <a:pt x="3955" y="722"/>
                    <a:pt x="3702" y="860"/>
                  </a:cubicBezTo>
                  <a:cubicBezTo>
                    <a:pt x="3199" y="1137"/>
                    <a:pt x="2722" y="1462"/>
                    <a:pt x="2281" y="1829"/>
                  </a:cubicBezTo>
                  <a:cubicBezTo>
                    <a:pt x="1838" y="2196"/>
                    <a:pt x="1423" y="2596"/>
                    <a:pt x="1042" y="3026"/>
                  </a:cubicBezTo>
                  <a:cubicBezTo>
                    <a:pt x="852" y="3242"/>
                    <a:pt x="669" y="3463"/>
                    <a:pt x="494" y="3692"/>
                  </a:cubicBezTo>
                  <a:cubicBezTo>
                    <a:pt x="320" y="3921"/>
                    <a:pt x="151" y="4154"/>
                    <a:pt x="0" y="4399"/>
                  </a:cubicBezTo>
                  <a:lnTo>
                    <a:pt x="2" y="4399"/>
                  </a:lnTo>
                  <a:cubicBezTo>
                    <a:pt x="154" y="4156"/>
                    <a:pt x="324" y="3924"/>
                    <a:pt x="501" y="3695"/>
                  </a:cubicBezTo>
                  <a:cubicBezTo>
                    <a:pt x="677" y="3470"/>
                    <a:pt x="861" y="3249"/>
                    <a:pt x="1052" y="3036"/>
                  </a:cubicBezTo>
                  <a:cubicBezTo>
                    <a:pt x="1434" y="2606"/>
                    <a:pt x="1849" y="2207"/>
                    <a:pt x="2290" y="1842"/>
                  </a:cubicBezTo>
                  <a:cubicBezTo>
                    <a:pt x="2733" y="1476"/>
                    <a:pt x="3210" y="1153"/>
                    <a:pt x="3713" y="878"/>
                  </a:cubicBezTo>
                  <a:cubicBezTo>
                    <a:pt x="3964" y="741"/>
                    <a:pt x="4223" y="617"/>
                    <a:pt x="4488" y="509"/>
                  </a:cubicBezTo>
                  <a:cubicBezTo>
                    <a:pt x="4755" y="403"/>
                    <a:pt x="5027" y="312"/>
                    <a:pt x="5305" y="239"/>
                  </a:cubicBezTo>
                  <a:cubicBezTo>
                    <a:pt x="5840" y="93"/>
                    <a:pt x="6394" y="20"/>
                    <a:pt x="6950" y="20"/>
                  </a:cubicBezTo>
                  <a:cubicBezTo>
                    <a:pt x="6967" y="20"/>
                    <a:pt x="6985" y="20"/>
                    <a:pt x="7002" y="20"/>
                  </a:cubicBezTo>
                  <a:lnTo>
                    <a:pt x="7218" y="25"/>
                  </a:lnTo>
                  <a:lnTo>
                    <a:pt x="7433" y="39"/>
                  </a:lnTo>
                  <a:lnTo>
                    <a:pt x="7485" y="42"/>
                  </a:lnTo>
                  <a:lnTo>
                    <a:pt x="7539" y="49"/>
                  </a:lnTo>
                  <a:lnTo>
                    <a:pt x="7645" y="60"/>
                  </a:lnTo>
                  <a:lnTo>
                    <a:pt x="7753" y="71"/>
                  </a:lnTo>
                  <a:cubicBezTo>
                    <a:pt x="7788" y="76"/>
                    <a:pt x="7823" y="82"/>
                    <a:pt x="7858" y="87"/>
                  </a:cubicBezTo>
                  <a:cubicBezTo>
                    <a:pt x="8142" y="128"/>
                    <a:pt x="8424" y="187"/>
                    <a:pt x="8700" y="263"/>
                  </a:cubicBezTo>
                  <a:lnTo>
                    <a:pt x="8906" y="324"/>
                  </a:lnTo>
                  <a:cubicBezTo>
                    <a:pt x="8975" y="344"/>
                    <a:pt x="9043" y="368"/>
                    <a:pt x="9111" y="390"/>
                  </a:cubicBezTo>
                  <a:lnTo>
                    <a:pt x="9213" y="424"/>
                  </a:lnTo>
                  <a:cubicBezTo>
                    <a:pt x="9246" y="436"/>
                    <a:pt x="9280" y="449"/>
                    <a:pt x="9313" y="462"/>
                  </a:cubicBezTo>
                  <a:lnTo>
                    <a:pt x="9515" y="538"/>
                  </a:lnTo>
                  <a:cubicBezTo>
                    <a:pt x="9780" y="648"/>
                    <a:pt x="10042" y="763"/>
                    <a:pt x="10296" y="898"/>
                  </a:cubicBezTo>
                  <a:cubicBezTo>
                    <a:pt x="10806" y="1164"/>
                    <a:pt x="11295" y="1467"/>
                    <a:pt x="11757" y="1808"/>
                  </a:cubicBezTo>
                  <a:lnTo>
                    <a:pt x="11759" y="1808"/>
                  </a:lnTo>
                  <a:cubicBezTo>
                    <a:pt x="11759" y="1807"/>
                    <a:pt x="11759" y="1807"/>
                    <a:pt x="11759" y="1807"/>
                  </a:cubicBezTo>
                  <a:cubicBezTo>
                    <a:pt x="11298" y="1462"/>
                    <a:pt x="10810" y="1156"/>
                    <a:pt x="10302" y="887"/>
                  </a:cubicBezTo>
                  <a:cubicBezTo>
                    <a:pt x="10048" y="752"/>
                    <a:pt x="9786" y="635"/>
                    <a:pt x="9521" y="524"/>
                  </a:cubicBezTo>
                  <a:lnTo>
                    <a:pt x="9319" y="447"/>
                  </a:lnTo>
                  <a:cubicBezTo>
                    <a:pt x="9286" y="435"/>
                    <a:pt x="9253" y="422"/>
                    <a:pt x="9219" y="409"/>
                  </a:cubicBezTo>
                  <a:lnTo>
                    <a:pt x="9116" y="376"/>
                  </a:lnTo>
                  <a:cubicBezTo>
                    <a:pt x="9048" y="352"/>
                    <a:pt x="8981" y="328"/>
                    <a:pt x="8911" y="308"/>
                  </a:cubicBezTo>
                  <a:lnTo>
                    <a:pt x="8705" y="247"/>
                  </a:lnTo>
                  <a:cubicBezTo>
                    <a:pt x="8428" y="171"/>
                    <a:pt x="8146" y="111"/>
                    <a:pt x="7861" y="69"/>
                  </a:cubicBezTo>
                  <a:cubicBezTo>
                    <a:pt x="7826" y="65"/>
                    <a:pt x="7792" y="58"/>
                    <a:pt x="7755" y="54"/>
                  </a:cubicBezTo>
                  <a:lnTo>
                    <a:pt x="7649" y="42"/>
                  </a:lnTo>
                  <a:lnTo>
                    <a:pt x="7541" y="30"/>
                  </a:lnTo>
                  <a:lnTo>
                    <a:pt x="7488" y="23"/>
                  </a:lnTo>
                  <a:lnTo>
                    <a:pt x="7434" y="20"/>
                  </a:lnTo>
                  <a:lnTo>
                    <a:pt x="7218" y="6"/>
                  </a:lnTo>
                  <a:lnTo>
                    <a:pt x="7004" y="1"/>
                  </a:lnTo>
                  <a:cubicBezTo>
                    <a:pt x="6980" y="1"/>
                    <a:pt x="6956" y="1"/>
                    <a:pt x="6932" y="1"/>
                  </a:cubicBezTo>
                  <a:close/>
                </a:path>
              </a:pathLst>
            </a:custGeom>
            <a:solidFill>
              <a:srgbClr val="F9E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2"/>
            <p:cNvSpPr/>
            <p:nvPr/>
          </p:nvSpPr>
          <p:spPr>
            <a:xfrm>
              <a:off x="4604400" y="4100575"/>
              <a:ext cx="725100" cy="990475"/>
            </a:xfrm>
            <a:custGeom>
              <a:avLst/>
              <a:gdLst/>
              <a:ahLst/>
              <a:cxnLst/>
              <a:rect l="l" t="t" r="r" b="b"/>
              <a:pathLst>
                <a:path w="29004" h="39619" extrusionOk="0">
                  <a:moveTo>
                    <a:pt x="18710" y="1"/>
                  </a:moveTo>
                  <a:cubicBezTo>
                    <a:pt x="18710" y="1"/>
                    <a:pt x="12809" y="2319"/>
                    <a:pt x="6771" y="2319"/>
                  </a:cubicBezTo>
                  <a:cubicBezTo>
                    <a:pt x="6771" y="2319"/>
                    <a:pt x="3684" y="10111"/>
                    <a:pt x="2173" y="19444"/>
                  </a:cubicBezTo>
                  <a:cubicBezTo>
                    <a:pt x="663" y="28777"/>
                    <a:pt x="1" y="38245"/>
                    <a:pt x="1" y="38245"/>
                  </a:cubicBezTo>
                  <a:cubicBezTo>
                    <a:pt x="1" y="38245"/>
                    <a:pt x="7182" y="39619"/>
                    <a:pt x="14730" y="39619"/>
                  </a:cubicBezTo>
                  <a:cubicBezTo>
                    <a:pt x="22278" y="39619"/>
                    <a:pt x="29004" y="38245"/>
                    <a:pt x="29004" y="38245"/>
                  </a:cubicBezTo>
                  <a:cubicBezTo>
                    <a:pt x="29004" y="38245"/>
                    <a:pt x="28094" y="28226"/>
                    <a:pt x="26258" y="19680"/>
                  </a:cubicBezTo>
                  <a:cubicBezTo>
                    <a:pt x="23606" y="7320"/>
                    <a:pt x="18710" y="1"/>
                    <a:pt x="18710"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2"/>
            <p:cNvSpPr/>
            <p:nvPr/>
          </p:nvSpPr>
          <p:spPr>
            <a:xfrm>
              <a:off x="3726075" y="4786800"/>
              <a:ext cx="635900" cy="542125"/>
            </a:xfrm>
            <a:custGeom>
              <a:avLst/>
              <a:gdLst/>
              <a:ahLst/>
              <a:cxnLst/>
              <a:rect l="l" t="t" r="r" b="b"/>
              <a:pathLst>
                <a:path w="25436" h="21685" extrusionOk="0">
                  <a:moveTo>
                    <a:pt x="14730" y="0"/>
                  </a:moveTo>
                  <a:lnTo>
                    <a:pt x="1" y="21684"/>
                  </a:lnTo>
                  <a:lnTo>
                    <a:pt x="10706" y="21684"/>
                  </a:lnTo>
                  <a:cubicBezTo>
                    <a:pt x="17751" y="17843"/>
                    <a:pt x="25435" y="7412"/>
                    <a:pt x="25435" y="7412"/>
                  </a:cubicBezTo>
                  <a:lnTo>
                    <a:pt x="14730" y="0"/>
                  </a:lnTo>
                  <a:close/>
                </a:path>
              </a:pathLst>
            </a:custGeom>
            <a:solidFill>
              <a:srgbClr val="F1C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2"/>
            <p:cNvSpPr/>
            <p:nvPr/>
          </p:nvSpPr>
          <p:spPr>
            <a:xfrm>
              <a:off x="3726050" y="4786800"/>
              <a:ext cx="368325" cy="542150"/>
            </a:xfrm>
            <a:custGeom>
              <a:avLst/>
              <a:gdLst/>
              <a:ahLst/>
              <a:cxnLst/>
              <a:rect l="l" t="t" r="r" b="b"/>
              <a:pathLst>
                <a:path w="14733" h="21686" extrusionOk="0">
                  <a:moveTo>
                    <a:pt x="14729" y="0"/>
                  </a:moveTo>
                  <a:lnTo>
                    <a:pt x="0" y="21684"/>
                  </a:lnTo>
                  <a:lnTo>
                    <a:pt x="2" y="21686"/>
                  </a:lnTo>
                  <a:lnTo>
                    <a:pt x="1849" y="18980"/>
                  </a:lnTo>
                  <a:lnTo>
                    <a:pt x="3694" y="16270"/>
                  </a:lnTo>
                  <a:lnTo>
                    <a:pt x="7380" y="10853"/>
                  </a:lnTo>
                  <a:lnTo>
                    <a:pt x="11058" y="5429"/>
                  </a:lnTo>
                  <a:lnTo>
                    <a:pt x="12897" y="2716"/>
                  </a:lnTo>
                  <a:lnTo>
                    <a:pt x="14733" y="2"/>
                  </a:lnTo>
                  <a:lnTo>
                    <a:pt x="14729" y="0"/>
                  </a:lnTo>
                  <a:close/>
                </a:path>
              </a:pathLst>
            </a:custGeom>
            <a:solidFill>
              <a:srgbClr val="F9E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2"/>
            <p:cNvSpPr/>
            <p:nvPr/>
          </p:nvSpPr>
          <p:spPr>
            <a:xfrm>
              <a:off x="3421850" y="5264900"/>
              <a:ext cx="592400" cy="210400"/>
            </a:xfrm>
            <a:custGeom>
              <a:avLst/>
              <a:gdLst/>
              <a:ahLst/>
              <a:cxnLst/>
              <a:rect l="l" t="t" r="r" b="b"/>
              <a:pathLst>
                <a:path w="23696" h="8416" extrusionOk="0">
                  <a:moveTo>
                    <a:pt x="13909" y="0"/>
                  </a:moveTo>
                  <a:cubicBezTo>
                    <a:pt x="13909" y="0"/>
                    <a:pt x="11823" y="1023"/>
                    <a:pt x="8692" y="2241"/>
                  </a:cubicBezTo>
                  <a:cubicBezTo>
                    <a:pt x="5579" y="3451"/>
                    <a:pt x="2836" y="4070"/>
                    <a:pt x="1418" y="5077"/>
                  </a:cubicBezTo>
                  <a:cubicBezTo>
                    <a:pt x="0" y="6083"/>
                    <a:pt x="594" y="8415"/>
                    <a:pt x="1418" y="8415"/>
                  </a:cubicBezTo>
                  <a:lnTo>
                    <a:pt x="23377" y="8415"/>
                  </a:lnTo>
                  <a:cubicBezTo>
                    <a:pt x="23377" y="8415"/>
                    <a:pt x="23696" y="7043"/>
                    <a:pt x="23696" y="5489"/>
                  </a:cubicBezTo>
                  <a:cubicBezTo>
                    <a:pt x="23696" y="3659"/>
                    <a:pt x="22873" y="2560"/>
                    <a:pt x="22873" y="2560"/>
                  </a:cubicBezTo>
                  <a:cubicBezTo>
                    <a:pt x="17201" y="2560"/>
                    <a:pt x="13909" y="0"/>
                    <a:pt x="13909"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2"/>
            <p:cNvSpPr/>
            <p:nvPr/>
          </p:nvSpPr>
          <p:spPr>
            <a:xfrm>
              <a:off x="2882100" y="3879600"/>
              <a:ext cx="1091025" cy="1176250"/>
            </a:xfrm>
            <a:custGeom>
              <a:avLst/>
              <a:gdLst/>
              <a:ahLst/>
              <a:cxnLst/>
              <a:rect l="l" t="t" r="r" b="b"/>
              <a:pathLst>
                <a:path w="43641" h="47050" extrusionOk="0">
                  <a:moveTo>
                    <a:pt x="0" y="5306"/>
                  </a:moveTo>
                  <a:lnTo>
                    <a:pt x="0" y="5306"/>
                  </a:lnTo>
                  <a:cubicBezTo>
                    <a:pt x="1" y="5310"/>
                    <a:pt x="2" y="5314"/>
                    <a:pt x="2" y="5317"/>
                  </a:cubicBezTo>
                  <a:lnTo>
                    <a:pt x="2" y="5317"/>
                  </a:lnTo>
                  <a:lnTo>
                    <a:pt x="0" y="5306"/>
                  </a:lnTo>
                  <a:close/>
                  <a:moveTo>
                    <a:pt x="35772" y="1"/>
                  </a:moveTo>
                  <a:cubicBezTo>
                    <a:pt x="35772" y="1"/>
                    <a:pt x="14423" y="7269"/>
                    <a:pt x="10686" y="8186"/>
                  </a:cubicBezTo>
                  <a:cubicBezTo>
                    <a:pt x="8955" y="8609"/>
                    <a:pt x="7318" y="8840"/>
                    <a:pt x="5866" y="8840"/>
                  </a:cubicBezTo>
                  <a:cubicBezTo>
                    <a:pt x="2767" y="8840"/>
                    <a:pt x="514" y="7788"/>
                    <a:pt x="2" y="5317"/>
                  </a:cubicBezTo>
                  <a:lnTo>
                    <a:pt x="2" y="5317"/>
                  </a:lnTo>
                  <a:lnTo>
                    <a:pt x="7867" y="43516"/>
                  </a:lnTo>
                  <a:cubicBezTo>
                    <a:pt x="8376" y="45995"/>
                    <a:pt x="10631" y="47049"/>
                    <a:pt x="13734" y="47049"/>
                  </a:cubicBezTo>
                  <a:cubicBezTo>
                    <a:pt x="15186" y="47049"/>
                    <a:pt x="16823" y="46819"/>
                    <a:pt x="18554" y="46395"/>
                  </a:cubicBezTo>
                  <a:cubicBezTo>
                    <a:pt x="22292" y="45479"/>
                    <a:pt x="43641" y="38210"/>
                    <a:pt x="43641" y="38210"/>
                  </a:cubicBezTo>
                  <a:lnTo>
                    <a:pt x="35772"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2"/>
            <p:cNvSpPr/>
            <p:nvPr/>
          </p:nvSpPr>
          <p:spPr>
            <a:xfrm>
              <a:off x="2929575" y="3879600"/>
              <a:ext cx="846825" cy="221325"/>
            </a:xfrm>
            <a:custGeom>
              <a:avLst/>
              <a:gdLst/>
              <a:ahLst/>
              <a:cxnLst/>
              <a:rect l="l" t="t" r="r" b="b"/>
              <a:pathLst>
                <a:path w="33873" h="8853" extrusionOk="0">
                  <a:moveTo>
                    <a:pt x="33873" y="1"/>
                  </a:moveTo>
                  <a:cubicBezTo>
                    <a:pt x="31081" y="949"/>
                    <a:pt x="28289" y="1890"/>
                    <a:pt x="25492" y="2826"/>
                  </a:cubicBezTo>
                  <a:cubicBezTo>
                    <a:pt x="22699" y="3764"/>
                    <a:pt x="19901" y="4692"/>
                    <a:pt x="17099" y="5607"/>
                  </a:cubicBezTo>
                  <a:cubicBezTo>
                    <a:pt x="15699" y="6065"/>
                    <a:pt x="14295" y="6518"/>
                    <a:pt x="12891" y="6963"/>
                  </a:cubicBezTo>
                  <a:cubicBezTo>
                    <a:pt x="12187" y="7185"/>
                    <a:pt x="11484" y="7404"/>
                    <a:pt x="10779" y="7617"/>
                  </a:cubicBezTo>
                  <a:lnTo>
                    <a:pt x="10250" y="7776"/>
                  </a:lnTo>
                  <a:lnTo>
                    <a:pt x="9720" y="7931"/>
                  </a:lnTo>
                  <a:lnTo>
                    <a:pt x="9188" y="8081"/>
                  </a:lnTo>
                  <a:lnTo>
                    <a:pt x="8919" y="8149"/>
                  </a:lnTo>
                  <a:lnTo>
                    <a:pt x="8786" y="8184"/>
                  </a:lnTo>
                  <a:lnTo>
                    <a:pt x="8652" y="8217"/>
                  </a:lnTo>
                  <a:cubicBezTo>
                    <a:pt x="8473" y="8262"/>
                    <a:pt x="8293" y="8302"/>
                    <a:pt x="8112" y="8341"/>
                  </a:cubicBezTo>
                  <a:cubicBezTo>
                    <a:pt x="7933" y="8379"/>
                    <a:pt x="7753" y="8417"/>
                    <a:pt x="7572" y="8452"/>
                  </a:cubicBezTo>
                  <a:cubicBezTo>
                    <a:pt x="7210" y="8524"/>
                    <a:pt x="6847" y="8587"/>
                    <a:pt x="6483" y="8641"/>
                  </a:cubicBezTo>
                  <a:cubicBezTo>
                    <a:pt x="5754" y="8751"/>
                    <a:pt x="5019" y="8816"/>
                    <a:pt x="4282" y="8835"/>
                  </a:cubicBezTo>
                  <a:cubicBezTo>
                    <a:pt x="4171" y="8838"/>
                    <a:pt x="4061" y="8839"/>
                    <a:pt x="3950" y="8839"/>
                  </a:cubicBezTo>
                  <a:cubicBezTo>
                    <a:pt x="3324" y="8839"/>
                    <a:pt x="2697" y="8795"/>
                    <a:pt x="2081" y="8687"/>
                  </a:cubicBezTo>
                  <a:cubicBezTo>
                    <a:pt x="1717" y="8624"/>
                    <a:pt x="1358" y="8535"/>
                    <a:pt x="1009" y="8421"/>
                  </a:cubicBezTo>
                  <a:cubicBezTo>
                    <a:pt x="660" y="8303"/>
                    <a:pt x="321" y="8152"/>
                    <a:pt x="2" y="7970"/>
                  </a:cubicBezTo>
                  <a:lnTo>
                    <a:pt x="0" y="7971"/>
                  </a:lnTo>
                  <a:cubicBezTo>
                    <a:pt x="320" y="8155"/>
                    <a:pt x="656" y="8308"/>
                    <a:pt x="1006" y="8425"/>
                  </a:cubicBezTo>
                  <a:cubicBezTo>
                    <a:pt x="1357" y="8541"/>
                    <a:pt x="1714" y="8632"/>
                    <a:pt x="2078" y="8695"/>
                  </a:cubicBezTo>
                  <a:cubicBezTo>
                    <a:pt x="2713" y="8808"/>
                    <a:pt x="3357" y="8852"/>
                    <a:pt x="4001" y="8852"/>
                  </a:cubicBezTo>
                  <a:cubicBezTo>
                    <a:pt x="4095" y="8852"/>
                    <a:pt x="4188" y="8851"/>
                    <a:pt x="4282" y="8849"/>
                  </a:cubicBezTo>
                  <a:cubicBezTo>
                    <a:pt x="5019" y="8830"/>
                    <a:pt x="5754" y="8765"/>
                    <a:pt x="6485" y="8656"/>
                  </a:cubicBezTo>
                  <a:cubicBezTo>
                    <a:pt x="6848" y="8602"/>
                    <a:pt x="7212" y="8540"/>
                    <a:pt x="7574" y="8468"/>
                  </a:cubicBezTo>
                  <a:cubicBezTo>
                    <a:pt x="7755" y="8433"/>
                    <a:pt x="7936" y="8398"/>
                    <a:pt x="8116" y="8357"/>
                  </a:cubicBezTo>
                  <a:cubicBezTo>
                    <a:pt x="8295" y="8317"/>
                    <a:pt x="8476" y="8278"/>
                    <a:pt x="8654" y="8233"/>
                  </a:cubicBezTo>
                  <a:lnTo>
                    <a:pt x="8789" y="8201"/>
                  </a:lnTo>
                  <a:lnTo>
                    <a:pt x="8922" y="8167"/>
                  </a:lnTo>
                  <a:lnTo>
                    <a:pt x="9191" y="8098"/>
                  </a:lnTo>
                  <a:lnTo>
                    <a:pt x="9723" y="7949"/>
                  </a:lnTo>
                  <a:lnTo>
                    <a:pt x="10255" y="7795"/>
                  </a:lnTo>
                  <a:lnTo>
                    <a:pt x="10784" y="7636"/>
                  </a:lnTo>
                  <a:cubicBezTo>
                    <a:pt x="11489" y="7422"/>
                    <a:pt x="12194" y="7204"/>
                    <a:pt x="12896" y="6982"/>
                  </a:cubicBezTo>
                  <a:cubicBezTo>
                    <a:pt x="14301" y="6537"/>
                    <a:pt x="15705" y="6086"/>
                    <a:pt x="17106" y="5630"/>
                  </a:cubicBezTo>
                  <a:cubicBezTo>
                    <a:pt x="19906" y="4709"/>
                    <a:pt x="22704" y="3780"/>
                    <a:pt x="25499" y="2843"/>
                  </a:cubicBezTo>
                  <a:lnTo>
                    <a:pt x="29688" y="1431"/>
                  </a:lnTo>
                  <a:lnTo>
                    <a:pt x="33873" y="2"/>
                  </a:lnTo>
                  <a:lnTo>
                    <a:pt x="33873" y="1"/>
                  </a:lnTo>
                  <a:close/>
                </a:path>
              </a:pathLst>
            </a:custGeom>
            <a:solidFill>
              <a:srgbClr val="A02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2"/>
            <p:cNvSpPr/>
            <p:nvPr/>
          </p:nvSpPr>
          <p:spPr>
            <a:xfrm>
              <a:off x="2882050" y="4012250"/>
              <a:ext cx="169150" cy="821175"/>
            </a:xfrm>
            <a:custGeom>
              <a:avLst/>
              <a:gdLst/>
              <a:ahLst/>
              <a:cxnLst/>
              <a:rect l="l" t="t" r="r" b="b"/>
              <a:pathLst>
                <a:path w="6766" h="32847" extrusionOk="0">
                  <a:moveTo>
                    <a:pt x="2" y="0"/>
                  </a:moveTo>
                  <a:lnTo>
                    <a:pt x="1" y="2"/>
                  </a:lnTo>
                  <a:lnTo>
                    <a:pt x="6764" y="32847"/>
                  </a:lnTo>
                  <a:lnTo>
                    <a:pt x="6766" y="32845"/>
                  </a:lnTo>
                  <a:lnTo>
                    <a:pt x="5930" y="28738"/>
                  </a:lnTo>
                  <a:lnTo>
                    <a:pt x="5089" y="24632"/>
                  </a:lnTo>
                  <a:lnTo>
                    <a:pt x="3405" y="16418"/>
                  </a:lnTo>
                  <a:lnTo>
                    <a:pt x="1708" y="8209"/>
                  </a:lnTo>
                  <a:lnTo>
                    <a:pt x="858" y="4104"/>
                  </a:lnTo>
                  <a:lnTo>
                    <a:pt x="2" y="0"/>
                  </a:lnTo>
                  <a:close/>
                </a:path>
              </a:pathLst>
            </a:custGeom>
            <a:solidFill>
              <a:srgbClr val="A02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2"/>
            <p:cNvSpPr/>
            <p:nvPr/>
          </p:nvSpPr>
          <p:spPr>
            <a:xfrm>
              <a:off x="3432175" y="4070900"/>
              <a:ext cx="1613700" cy="654175"/>
            </a:xfrm>
            <a:custGeom>
              <a:avLst/>
              <a:gdLst/>
              <a:ahLst/>
              <a:cxnLst/>
              <a:rect l="l" t="t" r="r" b="b"/>
              <a:pathLst>
                <a:path w="64548" h="26167" extrusionOk="0">
                  <a:moveTo>
                    <a:pt x="16039" y="1"/>
                  </a:moveTo>
                  <a:cubicBezTo>
                    <a:pt x="15616" y="1"/>
                    <a:pt x="15352" y="40"/>
                    <a:pt x="15352" y="40"/>
                  </a:cubicBezTo>
                  <a:lnTo>
                    <a:pt x="16454" y="5392"/>
                  </a:lnTo>
                  <a:cubicBezTo>
                    <a:pt x="16454" y="5392"/>
                    <a:pt x="16194" y="7273"/>
                    <a:pt x="13449" y="8188"/>
                  </a:cubicBezTo>
                  <a:cubicBezTo>
                    <a:pt x="12357" y="8552"/>
                    <a:pt x="11317" y="8688"/>
                    <a:pt x="10403" y="8688"/>
                  </a:cubicBezTo>
                  <a:cubicBezTo>
                    <a:pt x="9021" y="8688"/>
                    <a:pt x="7927" y="8377"/>
                    <a:pt x="7377" y="8074"/>
                  </a:cubicBezTo>
                  <a:cubicBezTo>
                    <a:pt x="6855" y="7787"/>
                    <a:pt x="6059" y="7438"/>
                    <a:pt x="5289" y="7438"/>
                  </a:cubicBezTo>
                  <a:cubicBezTo>
                    <a:pt x="4706" y="7438"/>
                    <a:pt x="4138" y="7637"/>
                    <a:pt x="3715" y="8215"/>
                  </a:cubicBezTo>
                  <a:cubicBezTo>
                    <a:pt x="2781" y="9486"/>
                    <a:pt x="4253" y="10921"/>
                    <a:pt x="4253" y="10921"/>
                  </a:cubicBezTo>
                  <a:cubicBezTo>
                    <a:pt x="4253" y="10921"/>
                    <a:pt x="3245" y="10271"/>
                    <a:pt x="2188" y="10271"/>
                  </a:cubicBezTo>
                  <a:cubicBezTo>
                    <a:pt x="1831" y="10271"/>
                    <a:pt x="1467" y="10345"/>
                    <a:pt x="1136" y="10545"/>
                  </a:cubicBezTo>
                  <a:cubicBezTo>
                    <a:pt x="152" y="11136"/>
                    <a:pt x="0" y="12671"/>
                    <a:pt x="1418" y="14182"/>
                  </a:cubicBezTo>
                  <a:cubicBezTo>
                    <a:pt x="1418" y="14182"/>
                    <a:pt x="651" y="14903"/>
                    <a:pt x="1097" y="16240"/>
                  </a:cubicBezTo>
                  <a:cubicBezTo>
                    <a:pt x="1513" y="17488"/>
                    <a:pt x="2698" y="18025"/>
                    <a:pt x="2698" y="18025"/>
                  </a:cubicBezTo>
                  <a:cubicBezTo>
                    <a:pt x="2698" y="18025"/>
                    <a:pt x="2327" y="20213"/>
                    <a:pt x="5249" y="22074"/>
                  </a:cubicBezTo>
                  <a:cubicBezTo>
                    <a:pt x="6946" y="23154"/>
                    <a:pt x="9192" y="23601"/>
                    <a:pt x="11371" y="23601"/>
                  </a:cubicBezTo>
                  <a:cubicBezTo>
                    <a:pt x="13713" y="23601"/>
                    <a:pt x="15977" y="23084"/>
                    <a:pt x="17394" y="22279"/>
                  </a:cubicBezTo>
                  <a:cubicBezTo>
                    <a:pt x="21984" y="19672"/>
                    <a:pt x="22460" y="16373"/>
                    <a:pt x="22460" y="16373"/>
                  </a:cubicBezTo>
                  <a:cubicBezTo>
                    <a:pt x="22460" y="16373"/>
                    <a:pt x="28208" y="26167"/>
                    <a:pt x="40668" y="26167"/>
                  </a:cubicBezTo>
                  <a:cubicBezTo>
                    <a:pt x="53202" y="26167"/>
                    <a:pt x="62351" y="16742"/>
                    <a:pt x="63541" y="12279"/>
                  </a:cubicBezTo>
                  <a:cubicBezTo>
                    <a:pt x="64548" y="8500"/>
                    <a:pt x="62211" y="6580"/>
                    <a:pt x="59361" y="6580"/>
                  </a:cubicBezTo>
                  <a:cubicBezTo>
                    <a:pt x="58844" y="6580"/>
                    <a:pt x="58311" y="6644"/>
                    <a:pt x="57778" y="6770"/>
                  </a:cubicBezTo>
                  <a:cubicBezTo>
                    <a:pt x="54300" y="7593"/>
                    <a:pt x="49909" y="11161"/>
                    <a:pt x="41033" y="12533"/>
                  </a:cubicBezTo>
                  <a:cubicBezTo>
                    <a:pt x="39923" y="12705"/>
                    <a:pt x="38820" y="12781"/>
                    <a:pt x="37737" y="12781"/>
                  </a:cubicBezTo>
                  <a:cubicBezTo>
                    <a:pt x="29520" y="12781"/>
                    <a:pt x="22460" y="8417"/>
                    <a:pt x="22460" y="8417"/>
                  </a:cubicBezTo>
                  <a:cubicBezTo>
                    <a:pt x="22460" y="8417"/>
                    <a:pt x="22575" y="4664"/>
                    <a:pt x="20655" y="2104"/>
                  </a:cubicBezTo>
                  <a:cubicBezTo>
                    <a:pt x="19270" y="259"/>
                    <a:pt x="17129" y="1"/>
                    <a:pt x="16039" y="1"/>
                  </a:cubicBezTo>
                  <a:close/>
                </a:path>
              </a:pathLst>
            </a:custGeom>
            <a:solidFill>
              <a:srgbClr val="F1C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2"/>
            <p:cNvSpPr/>
            <p:nvPr/>
          </p:nvSpPr>
          <p:spPr>
            <a:xfrm>
              <a:off x="3816000" y="4070825"/>
              <a:ext cx="642100" cy="319850"/>
            </a:xfrm>
            <a:custGeom>
              <a:avLst/>
              <a:gdLst/>
              <a:ahLst/>
              <a:cxnLst/>
              <a:rect l="l" t="t" r="r" b="b"/>
              <a:pathLst>
                <a:path w="25684" h="12794" extrusionOk="0">
                  <a:moveTo>
                    <a:pt x="695" y="1"/>
                  </a:moveTo>
                  <a:cubicBezTo>
                    <a:pt x="594" y="1"/>
                    <a:pt x="494" y="3"/>
                    <a:pt x="394" y="8"/>
                  </a:cubicBezTo>
                  <a:cubicBezTo>
                    <a:pt x="263" y="14"/>
                    <a:pt x="131" y="22"/>
                    <a:pt x="1" y="40"/>
                  </a:cubicBezTo>
                  <a:lnTo>
                    <a:pt x="1" y="43"/>
                  </a:lnTo>
                  <a:cubicBezTo>
                    <a:pt x="131" y="25"/>
                    <a:pt x="263" y="16"/>
                    <a:pt x="393" y="11"/>
                  </a:cubicBezTo>
                  <a:cubicBezTo>
                    <a:pt x="488" y="8"/>
                    <a:pt x="583" y="5"/>
                    <a:pt x="678" y="5"/>
                  </a:cubicBezTo>
                  <a:cubicBezTo>
                    <a:pt x="715" y="5"/>
                    <a:pt x="751" y="5"/>
                    <a:pt x="788" y="6"/>
                  </a:cubicBezTo>
                  <a:cubicBezTo>
                    <a:pt x="1050" y="11"/>
                    <a:pt x="1314" y="30"/>
                    <a:pt x="1574" y="63"/>
                  </a:cubicBezTo>
                  <a:cubicBezTo>
                    <a:pt x="1835" y="97"/>
                    <a:pt x="2094" y="146"/>
                    <a:pt x="2348" y="209"/>
                  </a:cubicBezTo>
                  <a:cubicBezTo>
                    <a:pt x="2603" y="275"/>
                    <a:pt x="2853" y="356"/>
                    <a:pt x="3097" y="452"/>
                  </a:cubicBezTo>
                  <a:cubicBezTo>
                    <a:pt x="3158" y="476"/>
                    <a:pt x="3220" y="502"/>
                    <a:pt x="3278" y="529"/>
                  </a:cubicBezTo>
                  <a:cubicBezTo>
                    <a:pt x="3339" y="556"/>
                    <a:pt x="3398" y="581"/>
                    <a:pt x="3458" y="610"/>
                  </a:cubicBezTo>
                  <a:lnTo>
                    <a:pt x="3633" y="699"/>
                  </a:lnTo>
                  <a:cubicBezTo>
                    <a:pt x="3663" y="713"/>
                    <a:pt x="3690" y="730"/>
                    <a:pt x="3718" y="746"/>
                  </a:cubicBezTo>
                  <a:lnTo>
                    <a:pt x="3804" y="795"/>
                  </a:lnTo>
                  <a:cubicBezTo>
                    <a:pt x="3833" y="811"/>
                    <a:pt x="3861" y="827"/>
                    <a:pt x="3890" y="845"/>
                  </a:cubicBezTo>
                  <a:lnTo>
                    <a:pt x="3972" y="897"/>
                  </a:lnTo>
                  <a:lnTo>
                    <a:pt x="4055" y="951"/>
                  </a:lnTo>
                  <a:cubicBezTo>
                    <a:pt x="4069" y="959"/>
                    <a:pt x="4084" y="969"/>
                    <a:pt x="4096" y="976"/>
                  </a:cubicBezTo>
                  <a:lnTo>
                    <a:pt x="4136" y="1005"/>
                  </a:lnTo>
                  <a:lnTo>
                    <a:pt x="4296" y="1119"/>
                  </a:lnTo>
                  <a:cubicBezTo>
                    <a:pt x="4349" y="1159"/>
                    <a:pt x="4400" y="1202"/>
                    <a:pt x="4452" y="1242"/>
                  </a:cubicBezTo>
                  <a:cubicBezTo>
                    <a:pt x="4477" y="1262"/>
                    <a:pt x="4503" y="1281"/>
                    <a:pt x="4528" y="1304"/>
                  </a:cubicBezTo>
                  <a:lnTo>
                    <a:pt x="4601" y="1369"/>
                  </a:lnTo>
                  <a:lnTo>
                    <a:pt x="4674" y="1434"/>
                  </a:lnTo>
                  <a:lnTo>
                    <a:pt x="4711" y="1467"/>
                  </a:lnTo>
                  <a:cubicBezTo>
                    <a:pt x="4724" y="1478"/>
                    <a:pt x="4735" y="1489"/>
                    <a:pt x="4747" y="1501"/>
                  </a:cubicBezTo>
                  <a:lnTo>
                    <a:pt x="4886" y="1640"/>
                  </a:lnTo>
                  <a:cubicBezTo>
                    <a:pt x="4897" y="1651"/>
                    <a:pt x="4909" y="1663"/>
                    <a:pt x="4920" y="1675"/>
                  </a:cubicBezTo>
                  <a:lnTo>
                    <a:pt x="4952" y="1712"/>
                  </a:lnTo>
                  <a:lnTo>
                    <a:pt x="5019" y="1785"/>
                  </a:lnTo>
                  <a:cubicBezTo>
                    <a:pt x="5108" y="1880"/>
                    <a:pt x="5187" y="1987"/>
                    <a:pt x="5270" y="2088"/>
                  </a:cubicBezTo>
                  <a:cubicBezTo>
                    <a:pt x="5291" y="2114"/>
                    <a:pt x="5308" y="2141"/>
                    <a:pt x="5327" y="2168"/>
                  </a:cubicBezTo>
                  <a:lnTo>
                    <a:pt x="5384" y="2247"/>
                  </a:lnTo>
                  <a:cubicBezTo>
                    <a:pt x="5422" y="2301"/>
                    <a:pt x="5462" y="2353"/>
                    <a:pt x="5497" y="2409"/>
                  </a:cubicBezTo>
                  <a:lnTo>
                    <a:pt x="5605" y="2574"/>
                  </a:lnTo>
                  <a:cubicBezTo>
                    <a:pt x="5622" y="2601"/>
                    <a:pt x="5640" y="2630"/>
                    <a:pt x="5656" y="2658"/>
                  </a:cubicBezTo>
                  <a:lnTo>
                    <a:pt x="5707" y="2742"/>
                  </a:lnTo>
                  <a:cubicBezTo>
                    <a:pt x="5775" y="2854"/>
                    <a:pt x="5835" y="2971"/>
                    <a:pt x="5899" y="3085"/>
                  </a:cubicBezTo>
                  <a:cubicBezTo>
                    <a:pt x="6019" y="3321"/>
                    <a:pt x="6132" y="3557"/>
                    <a:pt x="6231" y="3800"/>
                  </a:cubicBezTo>
                  <a:cubicBezTo>
                    <a:pt x="6283" y="3921"/>
                    <a:pt x="6328" y="4045"/>
                    <a:pt x="6374" y="4167"/>
                  </a:cubicBezTo>
                  <a:lnTo>
                    <a:pt x="6439" y="4353"/>
                  </a:lnTo>
                  <a:lnTo>
                    <a:pt x="6472" y="4446"/>
                  </a:lnTo>
                  <a:lnTo>
                    <a:pt x="6501" y="4540"/>
                  </a:lnTo>
                  <a:cubicBezTo>
                    <a:pt x="6583" y="4789"/>
                    <a:pt x="6651" y="5044"/>
                    <a:pt x="6717" y="5298"/>
                  </a:cubicBezTo>
                  <a:lnTo>
                    <a:pt x="6761" y="5490"/>
                  </a:lnTo>
                  <a:lnTo>
                    <a:pt x="6804" y="5682"/>
                  </a:lnTo>
                  <a:cubicBezTo>
                    <a:pt x="6818" y="5746"/>
                    <a:pt x="6831" y="5811"/>
                    <a:pt x="6844" y="5874"/>
                  </a:cubicBezTo>
                  <a:cubicBezTo>
                    <a:pt x="6856" y="5939"/>
                    <a:pt x="6869" y="6004"/>
                    <a:pt x="6880" y="6068"/>
                  </a:cubicBezTo>
                  <a:cubicBezTo>
                    <a:pt x="6926" y="6327"/>
                    <a:pt x="6964" y="6587"/>
                    <a:pt x="6996" y="6848"/>
                  </a:cubicBezTo>
                  <a:cubicBezTo>
                    <a:pt x="7028" y="7108"/>
                    <a:pt x="7053" y="7370"/>
                    <a:pt x="7068" y="7632"/>
                  </a:cubicBezTo>
                  <a:cubicBezTo>
                    <a:pt x="7082" y="7894"/>
                    <a:pt x="7093" y="8158"/>
                    <a:pt x="7088" y="8420"/>
                  </a:cubicBezTo>
                  <a:lnTo>
                    <a:pt x="7088" y="8429"/>
                  </a:lnTo>
                  <a:lnTo>
                    <a:pt x="7098" y="8434"/>
                  </a:lnTo>
                  <a:cubicBezTo>
                    <a:pt x="7444" y="8644"/>
                    <a:pt x="7796" y="8838"/>
                    <a:pt x="8154" y="9027"/>
                  </a:cubicBezTo>
                  <a:cubicBezTo>
                    <a:pt x="8513" y="9216"/>
                    <a:pt x="8873" y="9397"/>
                    <a:pt x="9237" y="9571"/>
                  </a:cubicBezTo>
                  <a:cubicBezTo>
                    <a:pt x="9966" y="9919"/>
                    <a:pt x="10704" y="10241"/>
                    <a:pt x="11455" y="10540"/>
                  </a:cubicBezTo>
                  <a:cubicBezTo>
                    <a:pt x="12207" y="10840"/>
                    <a:pt x="12967" y="11112"/>
                    <a:pt x="13736" y="11358"/>
                  </a:cubicBezTo>
                  <a:cubicBezTo>
                    <a:pt x="14120" y="11482"/>
                    <a:pt x="14508" y="11598"/>
                    <a:pt x="14897" y="11706"/>
                  </a:cubicBezTo>
                  <a:cubicBezTo>
                    <a:pt x="15286" y="11814"/>
                    <a:pt x="15677" y="11915"/>
                    <a:pt x="16069" y="12011"/>
                  </a:cubicBezTo>
                  <a:cubicBezTo>
                    <a:pt x="17639" y="12387"/>
                    <a:pt x="19240" y="12646"/>
                    <a:pt x="20851" y="12747"/>
                  </a:cubicBezTo>
                  <a:cubicBezTo>
                    <a:pt x="21340" y="12778"/>
                    <a:pt x="21831" y="12793"/>
                    <a:pt x="22321" y="12793"/>
                  </a:cubicBezTo>
                  <a:cubicBezTo>
                    <a:pt x="23446" y="12793"/>
                    <a:pt x="24570" y="12711"/>
                    <a:pt x="25681" y="12538"/>
                  </a:cubicBezTo>
                  <a:lnTo>
                    <a:pt x="25683" y="12535"/>
                  </a:lnTo>
                  <a:lnTo>
                    <a:pt x="25683" y="12535"/>
                  </a:lnTo>
                  <a:cubicBezTo>
                    <a:pt x="24591" y="12702"/>
                    <a:pt x="23487" y="12782"/>
                    <a:pt x="22382" y="12782"/>
                  </a:cubicBezTo>
                  <a:cubicBezTo>
                    <a:pt x="21872" y="12782"/>
                    <a:pt x="21363" y="12765"/>
                    <a:pt x="20854" y="12732"/>
                  </a:cubicBezTo>
                  <a:cubicBezTo>
                    <a:pt x="19243" y="12627"/>
                    <a:pt x="17644" y="12368"/>
                    <a:pt x="16075" y="11991"/>
                  </a:cubicBezTo>
                  <a:cubicBezTo>
                    <a:pt x="15683" y="11898"/>
                    <a:pt x="15292" y="11795"/>
                    <a:pt x="14905" y="11685"/>
                  </a:cubicBezTo>
                  <a:cubicBezTo>
                    <a:pt x="14516" y="11575"/>
                    <a:pt x="14130" y="11459"/>
                    <a:pt x="13745" y="11336"/>
                  </a:cubicBezTo>
                  <a:cubicBezTo>
                    <a:pt x="12977" y="11089"/>
                    <a:pt x="12218" y="10816"/>
                    <a:pt x="11467" y="10518"/>
                  </a:cubicBezTo>
                  <a:cubicBezTo>
                    <a:pt x="10717" y="10221"/>
                    <a:pt x="9977" y="9897"/>
                    <a:pt x="9250" y="9549"/>
                  </a:cubicBezTo>
                  <a:cubicBezTo>
                    <a:pt x="8886" y="9374"/>
                    <a:pt x="8524" y="9195"/>
                    <a:pt x="8167" y="9006"/>
                  </a:cubicBezTo>
                  <a:cubicBezTo>
                    <a:pt x="7811" y="8819"/>
                    <a:pt x="7458" y="8625"/>
                    <a:pt x="7112" y="8418"/>
                  </a:cubicBezTo>
                  <a:lnTo>
                    <a:pt x="7112" y="8418"/>
                  </a:lnTo>
                  <a:cubicBezTo>
                    <a:pt x="7117" y="8154"/>
                    <a:pt x="7106" y="7891"/>
                    <a:pt x="7090" y="7629"/>
                  </a:cubicBezTo>
                  <a:cubicBezTo>
                    <a:pt x="7074" y="7367"/>
                    <a:pt x="7049" y="7105"/>
                    <a:pt x="7018" y="6843"/>
                  </a:cubicBezTo>
                  <a:cubicBezTo>
                    <a:pt x="6987" y="6582"/>
                    <a:pt x="6948" y="6322"/>
                    <a:pt x="6901" y="6063"/>
                  </a:cubicBezTo>
                  <a:cubicBezTo>
                    <a:pt x="6890" y="5998"/>
                    <a:pt x="6877" y="5935"/>
                    <a:pt x="6864" y="5869"/>
                  </a:cubicBezTo>
                  <a:cubicBezTo>
                    <a:pt x="6850" y="5806"/>
                    <a:pt x="6839" y="5741"/>
                    <a:pt x="6825" y="5676"/>
                  </a:cubicBezTo>
                  <a:lnTo>
                    <a:pt x="6782" y="5483"/>
                  </a:lnTo>
                  <a:lnTo>
                    <a:pt x="6736" y="5291"/>
                  </a:lnTo>
                  <a:cubicBezTo>
                    <a:pt x="6672" y="5037"/>
                    <a:pt x="6602" y="4783"/>
                    <a:pt x="6520" y="4532"/>
                  </a:cubicBezTo>
                  <a:lnTo>
                    <a:pt x="6491" y="4439"/>
                  </a:lnTo>
                  <a:lnTo>
                    <a:pt x="6458" y="4346"/>
                  </a:lnTo>
                  <a:lnTo>
                    <a:pt x="6393" y="4159"/>
                  </a:lnTo>
                  <a:cubicBezTo>
                    <a:pt x="6345" y="4037"/>
                    <a:pt x="6301" y="3913"/>
                    <a:pt x="6248" y="3792"/>
                  </a:cubicBezTo>
                  <a:cubicBezTo>
                    <a:pt x="6150" y="3549"/>
                    <a:pt x="6035" y="3311"/>
                    <a:pt x="5915" y="3078"/>
                  </a:cubicBezTo>
                  <a:cubicBezTo>
                    <a:pt x="5853" y="2962"/>
                    <a:pt x="5791" y="2846"/>
                    <a:pt x="5722" y="2733"/>
                  </a:cubicBezTo>
                  <a:lnTo>
                    <a:pt x="5672" y="2649"/>
                  </a:lnTo>
                  <a:cubicBezTo>
                    <a:pt x="5654" y="2620"/>
                    <a:pt x="5638" y="2592"/>
                    <a:pt x="5619" y="2565"/>
                  </a:cubicBezTo>
                  <a:lnTo>
                    <a:pt x="5511" y="2399"/>
                  </a:lnTo>
                  <a:cubicBezTo>
                    <a:pt x="5478" y="2344"/>
                    <a:pt x="5437" y="2291"/>
                    <a:pt x="5400" y="2237"/>
                  </a:cubicBezTo>
                  <a:lnTo>
                    <a:pt x="5341" y="2158"/>
                  </a:lnTo>
                  <a:cubicBezTo>
                    <a:pt x="5322" y="2131"/>
                    <a:pt x="5303" y="2104"/>
                    <a:pt x="5283" y="2079"/>
                  </a:cubicBezTo>
                  <a:cubicBezTo>
                    <a:pt x="5200" y="1977"/>
                    <a:pt x="5121" y="1871"/>
                    <a:pt x="5030" y="1775"/>
                  </a:cubicBezTo>
                  <a:lnTo>
                    <a:pt x="4965" y="1702"/>
                  </a:lnTo>
                  <a:lnTo>
                    <a:pt x="4932" y="1666"/>
                  </a:lnTo>
                  <a:cubicBezTo>
                    <a:pt x="4920" y="1653"/>
                    <a:pt x="4909" y="1642"/>
                    <a:pt x="4897" y="1629"/>
                  </a:cubicBezTo>
                  <a:lnTo>
                    <a:pt x="4757" y="1491"/>
                  </a:lnTo>
                  <a:cubicBezTo>
                    <a:pt x="4746" y="1480"/>
                    <a:pt x="4735" y="1467"/>
                    <a:pt x="4722" y="1456"/>
                  </a:cubicBezTo>
                  <a:lnTo>
                    <a:pt x="4685" y="1424"/>
                  </a:lnTo>
                  <a:lnTo>
                    <a:pt x="4611" y="1358"/>
                  </a:lnTo>
                  <a:lnTo>
                    <a:pt x="4538" y="1293"/>
                  </a:lnTo>
                  <a:cubicBezTo>
                    <a:pt x="4512" y="1270"/>
                    <a:pt x="4487" y="1251"/>
                    <a:pt x="4462" y="1231"/>
                  </a:cubicBezTo>
                  <a:cubicBezTo>
                    <a:pt x="4409" y="1189"/>
                    <a:pt x="4358" y="1148"/>
                    <a:pt x="4306" y="1108"/>
                  </a:cubicBezTo>
                  <a:lnTo>
                    <a:pt x="4145" y="994"/>
                  </a:lnTo>
                  <a:lnTo>
                    <a:pt x="4106" y="965"/>
                  </a:lnTo>
                  <a:cubicBezTo>
                    <a:pt x="4092" y="956"/>
                    <a:pt x="4077" y="948"/>
                    <a:pt x="4063" y="940"/>
                  </a:cubicBezTo>
                  <a:lnTo>
                    <a:pt x="3980" y="886"/>
                  </a:lnTo>
                  <a:lnTo>
                    <a:pt x="3898" y="834"/>
                  </a:lnTo>
                  <a:cubicBezTo>
                    <a:pt x="3869" y="816"/>
                    <a:pt x="3841" y="800"/>
                    <a:pt x="3812" y="784"/>
                  </a:cubicBezTo>
                  <a:lnTo>
                    <a:pt x="3726" y="735"/>
                  </a:lnTo>
                  <a:cubicBezTo>
                    <a:pt x="3698" y="719"/>
                    <a:pt x="3669" y="703"/>
                    <a:pt x="3639" y="689"/>
                  </a:cubicBezTo>
                  <a:lnTo>
                    <a:pt x="3463" y="600"/>
                  </a:lnTo>
                  <a:cubicBezTo>
                    <a:pt x="3404" y="572"/>
                    <a:pt x="3344" y="546"/>
                    <a:pt x="3283" y="518"/>
                  </a:cubicBezTo>
                  <a:cubicBezTo>
                    <a:pt x="3224" y="491"/>
                    <a:pt x="3162" y="467"/>
                    <a:pt x="3101" y="443"/>
                  </a:cubicBezTo>
                  <a:cubicBezTo>
                    <a:pt x="2856" y="346"/>
                    <a:pt x="2605" y="265"/>
                    <a:pt x="2351" y="202"/>
                  </a:cubicBezTo>
                  <a:cubicBezTo>
                    <a:pt x="2095" y="138"/>
                    <a:pt x="1836" y="90"/>
                    <a:pt x="1574" y="57"/>
                  </a:cubicBezTo>
                  <a:cubicBezTo>
                    <a:pt x="1314" y="24"/>
                    <a:pt x="1052" y="6"/>
                    <a:pt x="788" y="1"/>
                  </a:cubicBezTo>
                  <a:cubicBezTo>
                    <a:pt x="757" y="1"/>
                    <a:pt x="726" y="1"/>
                    <a:pt x="695" y="1"/>
                  </a:cubicBezTo>
                  <a:close/>
                </a:path>
              </a:pathLst>
            </a:custGeom>
            <a:solidFill>
              <a:srgbClr val="F9E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2"/>
            <p:cNvSpPr/>
            <p:nvPr/>
          </p:nvSpPr>
          <p:spPr>
            <a:xfrm>
              <a:off x="4526625" y="4200625"/>
              <a:ext cx="649625" cy="524450"/>
            </a:xfrm>
            <a:custGeom>
              <a:avLst/>
              <a:gdLst/>
              <a:ahLst/>
              <a:cxnLst/>
              <a:rect l="l" t="t" r="r" b="b"/>
              <a:pathLst>
                <a:path w="25985" h="20978" extrusionOk="0">
                  <a:moveTo>
                    <a:pt x="15266" y="1"/>
                  </a:moveTo>
                  <a:cubicBezTo>
                    <a:pt x="8732" y="1"/>
                    <a:pt x="1" y="4692"/>
                    <a:pt x="1" y="4692"/>
                  </a:cubicBezTo>
                  <a:lnTo>
                    <a:pt x="8327" y="20978"/>
                  </a:lnTo>
                  <a:cubicBezTo>
                    <a:pt x="8327" y="20978"/>
                    <a:pt x="25985" y="11279"/>
                    <a:pt x="21410" y="2953"/>
                  </a:cubicBezTo>
                  <a:cubicBezTo>
                    <a:pt x="20213" y="775"/>
                    <a:pt x="17921" y="1"/>
                    <a:pt x="15266"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2"/>
            <p:cNvSpPr/>
            <p:nvPr/>
          </p:nvSpPr>
          <p:spPr>
            <a:xfrm>
              <a:off x="3904450" y="4528325"/>
              <a:ext cx="1404450" cy="947025"/>
            </a:xfrm>
            <a:custGeom>
              <a:avLst/>
              <a:gdLst/>
              <a:ahLst/>
              <a:cxnLst/>
              <a:rect l="l" t="t" r="r" b="b"/>
              <a:pathLst>
                <a:path w="56178" h="37881" extrusionOk="0">
                  <a:moveTo>
                    <a:pt x="19306" y="1"/>
                  </a:moveTo>
                  <a:cubicBezTo>
                    <a:pt x="9207" y="1"/>
                    <a:pt x="1" y="14915"/>
                    <a:pt x="1" y="14915"/>
                  </a:cubicBezTo>
                  <a:cubicBezTo>
                    <a:pt x="7228" y="23789"/>
                    <a:pt x="15555" y="25711"/>
                    <a:pt x="15555" y="25711"/>
                  </a:cubicBezTo>
                  <a:cubicBezTo>
                    <a:pt x="16927" y="24246"/>
                    <a:pt x="19306" y="21135"/>
                    <a:pt x="19306" y="21135"/>
                  </a:cubicBezTo>
                  <a:cubicBezTo>
                    <a:pt x="19306" y="21135"/>
                    <a:pt x="25161" y="37880"/>
                    <a:pt x="40716" y="37880"/>
                  </a:cubicBezTo>
                  <a:cubicBezTo>
                    <a:pt x="56178" y="37880"/>
                    <a:pt x="54898" y="21506"/>
                    <a:pt x="54898" y="21505"/>
                  </a:cubicBezTo>
                  <a:lnTo>
                    <a:pt x="54898" y="21505"/>
                  </a:lnTo>
                  <a:cubicBezTo>
                    <a:pt x="52330" y="21912"/>
                    <a:pt x="47708" y="22509"/>
                    <a:pt x="42728" y="22509"/>
                  </a:cubicBezTo>
                  <a:cubicBezTo>
                    <a:pt x="42728" y="22509"/>
                    <a:pt x="30378" y="1"/>
                    <a:pt x="19306"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2"/>
            <p:cNvSpPr/>
            <p:nvPr/>
          </p:nvSpPr>
          <p:spPr>
            <a:xfrm>
              <a:off x="4046025" y="3159950"/>
              <a:ext cx="99400" cy="73200"/>
            </a:xfrm>
            <a:custGeom>
              <a:avLst/>
              <a:gdLst/>
              <a:ahLst/>
              <a:cxnLst/>
              <a:rect l="l" t="t" r="r" b="b"/>
              <a:pathLst>
                <a:path w="3976" h="2928" extrusionOk="0">
                  <a:moveTo>
                    <a:pt x="1" y="1"/>
                  </a:moveTo>
                  <a:lnTo>
                    <a:pt x="1" y="1"/>
                  </a:lnTo>
                  <a:cubicBezTo>
                    <a:pt x="406" y="1246"/>
                    <a:pt x="1527" y="2602"/>
                    <a:pt x="2386" y="2928"/>
                  </a:cubicBezTo>
                  <a:lnTo>
                    <a:pt x="2388" y="2928"/>
                  </a:lnTo>
                  <a:cubicBezTo>
                    <a:pt x="2856" y="2694"/>
                    <a:pt x="3976" y="1646"/>
                    <a:pt x="2605" y="1451"/>
                  </a:cubicBezTo>
                  <a:cubicBezTo>
                    <a:pt x="1237" y="1254"/>
                    <a:pt x="1" y="1"/>
                    <a:pt x="1" y="1"/>
                  </a:cubicBezTo>
                  <a:close/>
                </a:path>
              </a:pathLst>
            </a:custGeom>
            <a:solidFill>
              <a:srgbClr val="E2AC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2"/>
            <p:cNvSpPr/>
            <p:nvPr/>
          </p:nvSpPr>
          <p:spPr>
            <a:xfrm>
              <a:off x="5342350" y="3465275"/>
              <a:ext cx="14075" cy="19950"/>
            </a:xfrm>
            <a:custGeom>
              <a:avLst/>
              <a:gdLst/>
              <a:ahLst/>
              <a:cxnLst/>
              <a:rect l="l" t="t" r="r" b="b"/>
              <a:pathLst>
                <a:path w="563" h="798" extrusionOk="0">
                  <a:moveTo>
                    <a:pt x="563" y="0"/>
                  </a:moveTo>
                  <a:cubicBezTo>
                    <a:pt x="374" y="272"/>
                    <a:pt x="186" y="535"/>
                    <a:pt x="0" y="797"/>
                  </a:cubicBezTo>
                  <a:cubicBezTo>
                    <a:pt x="199" y="537"/>
                    <a:pt x="388" y="273"/>
                    <a:pt x="563" y="0"/>
                  </a:cubicBezTo>
                  <a:close/>
                </a:path>
              </a:pathLst>
            </a:custGeom>
            <a:solidFill>
              <a:srgbClr val="1628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2"/>
            <p:cNvSpPr/>
            <p:nvPr/>
          </p:nvSpPr>
          <p:spPr>
            <a:xfrm>
              <a:off x="4801100" y="4145650"/>
              <a:ext cx="248475" cy="55000"/>
            </a:xfrm>
            <a:custGeom>
              <a:avLst/>
              <a:gdLst/>
              <a:ahLst/>
              <a:cxnLst/>
              <a:rect l="l" t="t" r="r" b="b"/>
              <a:pathLst>
                <a:path w="9939" h="2200" extrusionOk="0">
                  <a:moveTo>
                    <a:pt x="9938" y="0"/>
                  </a:moveTo>
                  <a:cubicBezTo>
                    <a:pt x="9562" y="202"/>
                    <a:pt x="9173" y="378"/>
                    <a:pt x="8774" y="531"/>
                  </a:cubicBezTo>
                  <a:cubicBezTo>
                    <a:pt x="8576" y="609"/>
                    <a:pt x="8374" y="678"/>
                    <a:pt x="8172" y="750"/>
                  </a:cubicBezTo>
                  <a:lnTo>
                    <a:pt x="7869" y="848"/>
                  </a:lnTo>
                  <a:cubicBezTo>
                    <a:pt x="7818" y="866"/>
                    <a:pt x="7767" y="880"/>
                    <a:pt x="7717" y="896"/>
                  </a:cubicBezTo>
                  <a:lnTo>
                    <a:pt x="7563" y="942"/>
                  </a:lnTo>
                  <a:cubicBezTo>
                    <a:pt x="7153" y="1061"/>
                    <a:pt x="6740" y="1171"/>
                    <a:pt x="6325" y="1271"/>
                  </a:cubicBezTo>
                  <a:cubicBezTo>
                    <a:pt x="5911" y="1369"/>
                    <a:pt x="5495" y="1458"/>
                    <a:pt x="5076" y="1538"/>
                  </a:cubicBezTo>
                  <a:cubicBezTo>
                    <a:pt x="4237" y="1701"/>
                    <a:pt x="3394" y="1833"/>
                    <a:pt x="2547" y="1943"/>
                  </a:cubicBezTo>
                  <a:cubicBezTo>
                    <a:pt x="2125" y="1997"/>
                    <a:pt x="1701" y="2044"/>
                    <a:pt x="1275" y="2089"/>
                  </a:cubicBezTo>
                  <a:cubicBezTo>
                    <a:pt x="851" y="2132"/>
                    <a:pt x="426" y="2171"/>
                    <a:pt x="0" y="2200"/>
                  </a:cubicBezTo>
                  <a:cubicBezTo>
                    <a:pt x="853" y="2146"/>
                    <a:pt x="1701" y="2060"/>
                    <a:pt x="2547" y="1952"/>
                  </a:cubicBezTo>
                  <a:cubicBezTo>
                    <a:pt x="3395" y="1844"/>
                    <a:pt x="4239" y="1714"/>
                    <a:pt x="5077" y="1552"/>
                  </a:cubicBezTo>
                  <a:cubicBezTo>
                    <a:pt x="5496" y="1473"/>
                    <a:pt x="5914" y="1382"/>
                    <a:pt x="6329" y="1282"/>
                  </a:cubicBezTo>
                  <a:cubicBezTo>
                    <a:pt x="6745" y="1185"/>
                    <a:pt x="7156" y="1074"/>
                    <a:pt x="7566" y="952"/>
                  </a:cubicBezTo>
                  <a:lnTo>
                    <a:pt x="7718" y="906"/>
                  </a:lnTo>
                  <a:cubicBezTo>
                    <a:pt x="7771" y="890"/>
                    <a:pt x="7821" y="874"/>
                    <a:pt x="7872" y="858"/>
                  </a:cubicBezTo>
                  <a:lnTo>
                    <a:pt x="8176" y="758"/>
                  </a:lnTo>
                  <a:cubicBezTo>
                    <a:pt x="8377" y="686"/>
                    <a:pt x="8579" y="617"/>
                    <a:pt x="8777" y="537"/>
                  </a:cubicBezTo>
                  <a:cubicBezTo>
                    <a:pt x="9174" y="383"/>
                    <a:pt x="9564" y="204"/>
                    <a:pt x="9938" y="0"/>
                  </a:cubicBezTo>
                  <a:close/>
                </a:path>
              </a:pathLst>
            </a:custGeom>
            <a:solidFill>
              <a:srgbClr val="F0C6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2"/>
            <p:cNvSpPr/>
            <p:nvPr/>
          </p:nvSpPr>
          <p:spPr>
            <a:xfrm>
              <a:off x="3525025" y="4205625"/>
              <a:ext cx="318550" cy="82900"/>
            </a:xfrm>
            <a:custGeom>
              <a:avLst/>
              <a:gdLst/>
              <a:ahLst/>
              <a:cxnLst/>
              <a:rect l="l" t="t" r="r" b="b"/>
              <a:pathLst>
                <a:path w="12742" h="3316" extrusionOk="0">
                  <a:moveTo>
                    <a:pt x="12742" y="1"/>
                  </a:moveTo>
                  <a:cubicBezTo>
                    <a:pt x="12729" y="76"/>
                    <a:pt x="12712" y="149"/>
                    <a:pt x="12688" y="220"/>
                  </a:cubicBezTo>
                  <a:cubicBezTo>
                    <a:pt x="12666" y="293"/>
                    <a:pt x="12640" y="365"/>
                    <a:pt x="12610" y="435"/>
                  </a:cubicBezTo>
                  <a:cubicBezTo>
                    <a:pt x="12553" y="574"/>
                    <a:pt x="12484" y="711"/>
                    <a:pt x="12408" y="839"/>
                  </a:cubicBezTo>
                  <a:cubicBezTo>
                    <a:pt x="12330" y="970"/>
                    <a:pt x="12245" y="1095"/>
                    <a:pt x="12151" y="1214"/>
                  </a:cubicBezTo>
                  <a:cubicBezTo>
                    <a:pt x="12105" y="1275"/>
                    <a:pt x="12054" y="1332"/>
                    <a:pt x="12005" y="1389"/>
                  </a:cubicBezTo>
                  <a:lnTo>
                    <a:pt x="11929" y="1472"/>
                  </a:lnTo>
                  <a:cubicBezTo>
                    <a:pt x="11914" y="1486"/>
                    <a:pt x="11902" y="1500"/>
                    <a:pt x="11889" y="1514"/>
                  </a:cubicBezTo>
                  <a:lnTo>
                    <a:pt x="11849" y="1554"/>
                  </a:lnTo>
                  <a:cubicBezTo>
                    <a:pt x="11741" y="1661"/>
                    <a:pt x="11628" y="1762"/>
                    <a:pt x="11511" y="1857"/>
                  </a:cubicBezTo>
                  <a:lnTo>
                    <a:pt x="11422" y="1927"/>
                  </a:lnTo>
                  <a:cubicBezTo>
                    <a:pt x="11392" y="1951"/>
                    <a:pt x="11362" y="1975"/>
                    <a:pt x="11332" y="1996"/>
                  </a:cubicBezTo>
                  <a:cubicBezTo>
                    <a:pt x="11270" y="2038"/>
                    <a:pt x="11209" y="2085"/>
                    <a:pt x="11144" y="2124"/>
                  </a:cubicBezTo>
                  <a:cubicBezTo>
                    <a:pt x="10892" y="2291"/>
                    <a:pt x="10625" y="2436"/>
                    <a:pt x="10347" y="2558"/>
                  </a:cubicBezTo>
                  <a:cubicBezTo>
                    <a:pt x="10071" y="2680"/>
                    <a:pt x="9785" y="2785"/>
                    <a:pt x="9496" y="2872"/>
                  </a:cubicBezTo>
                  <a:cubicBezTo>
                    <a:pt x="9205" y="2960"/>
                    <a:pt x="8911" y="3034"/>
                    <a:pt x="8616" y="3096"/>
                  </a:cubicBezTo>
                  <a:cubicBezTo>
                    <a:pt x="8022" y="3220"/>
                    <a:pt x="7418" y="3287"/>
                    <a:pt x="6812" y="3295"/>
                  </a:cubicBezTo>
                  <a:cubicBezTo>
                    <a:pt x="6770" y="3295"/>
                    <a:pt x="6728" y="3296"/>
                    <a:pt x="6685" y="3296"/>
                  </a:cubicBezTo>
                  <a:cubicBezTo>
                    <a:pt x="6425" y="3296"/>
                    <a:pt x="6165" y="3283"/>
                    <a:pt x="5905" y="3261"/>
                  </a:cubicBezTo>
                  <a:cubicBezTo>
                    <a:pt x="5603" y="3236"/>
                    <a:pt x="5303" y="3193"/>
                    <a:pt x="5006" y="3133"/>
                  </a:cubicBezTo>
                  <a:cubicBezTo>
                    <a:pt x="4857" y="3103"/>
                    <a:pt x="4709" y="3066"/>
                    <a:pt x="4563" y="3026"/>
                  </a:cubicBezTo>
                  <a:cubicBezTo>
                    <a:pt x="4417" y="2987"/>
                    <a:pt x="4272" y="2942"/>
                    <a:pt x="4131" y="2890"/>
                  </a:cubicBezTo>
                  <a:cubicBezTo>
                    <a:pt x="3988" y="2837"/>
                    <a:pt x="3850" y="2777"/>
                    <a:pt x="3713" y="2709"/>
                  </a:cubicBezTo>
                  <a:cubicBezTo>
                    <a:pt x="3647" y="2674"/>
                    <a:pt x="3582" y="2637"/>
                    <a:pt x="3513" y="2602"/>
                  </a:cubicBezTo>
                  <a:cubicBezTo>
                    <a:pt x="3447" y="2567"/>
                    <a:pt x="3378" y="2534"/>
                    <a:pt x="3310" y="2501"/>
                  </a:cubicBezTo>
                  <a:cubicBezTo>
                    <a:pt x="3037" y="2370"/>
                    <a:pt x="2753" y="2262"/>
                    <a:pt x="2462" y="2178"/>
                  </a:cubicBezTo>
                  <a:cubicBezTo>
                    <a:pt x="2170" y="2094"/>
                    <a:pt x="1868" y="2050"/>
                    <a:pt x="1565" y="2046"/>
                  </a:cubicBezTo>
                  <a:cubicBezTo>
                    <a:pt x="1414" y="2046"/>
                    <a:pt x="1261" y="2062"/>
                    <a:pt x="1114" y="2092"/>
                  </a:cubicBezTo>
                  <a:cubicBezTo>
                    <a:pt x="966" y="2124"/>
                    <a:pt x="822" y="2173"/>
                    <a:pt x="685" y="2240"/>
                  </a:cubicBezTo>
                  <a:cubicBezTo>
                    <a:pt x="548" y="2307"/>
                    <a:pt x="421" y="2391"/>
                    <a:pt x="307" y="2490"/>
                  </a:cubicBezTo>
                  <a:cubicBezTo>
                    <a:pt x="193" y="2591"/>
                    <a:pt x="91" y="2702"/>
                    <a:pt x="1" y="2825"/>
                  </a:cubicBezTo>
                  <a:lnTo>
                    <a:pt x="2" y="2825"/>
                  </a:lnTo>
                  <a:cubicBezTo>
                    <a:pt x="93" y="2704"/>
                    <a:pt x="196" y="2593"/>
                    <a:pt x="310" y="2493"/>
                  </a:cubicBezTo>
                  <a:cubicBezTo>
                    <a:pt x="425" y="2394"/>
                    <a:pt x="552" y="2312"/>
                    <a:pt x="687" y="2245"/>
                  </a:cubicBezTo>
                  <a:cubicBezTo>
                    <a:pt x="823" y="2180"/>
                    <a:pt x="966" y="2132"/>
                    <a:pt x="1115" y="2100"/>
                  </a:cubicBezTo>
                  <a:cubicBezTo>
                    <a:pt x="1256" y="2072"/>
                    <a:pt x="1399" y="2057"/>
                    <a:pt x="1542" y="2057"/>
                  </a:cubicBezTo>
                  <a:cubicBezTo>
                    <a:pt x="1550" y="2057"/>
                    <a:pt x="1557" y="2057"/>
                    <a:pt x="1565" y="2058"/>
                  </a:cubicBezTo>
                  <a:cubicBezTo>
                    <a:pt x="1867" y="2061"/>
                    <a:pt x="2167" y="2105"/>
                    <a:pt x="2457" y="2191"/>
                  </a:cubicBezTo>
                  <a:cubicBezTo>
                    <a:pt x="2748" y="2274"/>
                    <a:pt x="3031" y="2382"/>
                    <a:pt x="3304" y="2513"/>
                  </a:cubicBezTo>
                  <a:cubicBezTo>
                    <a:pt x="3372" y="2547"/>
                    <a:pt x="3439" y="2580"/>
                    <a:pt x="3507" y="2615"/>
                  </a:cubicBezTo>
                  <a:cubicBezTo>
                    <a:pt x="3574" y="2648"/>
                    <a:pt x="3639" y="2686"/>
                    <a:pt x="3707" y="2721"/>
                  </a:cubicBezTo>
                  <a:cubicBezTo>
                    <a:pt x="3842" y="2791"/>
                    <a:pt x="3982" y="2852"/>
                    <a:pt x="4123" y="2904"/>
                  </a:cubicBezTo>
                  <a:cubicBezTo>
                    <a:pt x="4266" y="2956"/>
                    <a:pt x="4411" y="3002"/>
                    <a:pt x="4557" y="3042"/>
                  </a:cubicBezTo>
                  <a:cubicBezTo>
                    <a:pt x="4704" y="3083"/>
                    <a:pt x="4851" y="3118"/>
                    <a:pt x="5000" y="3149"/>
                  </a:cubicBezTo>
                  <a:cubicBezTo>
                    <a:pt x="5298" y="3209"/>
                    <a:pt x="5599" y="3253"/>
                    <a:pt x="5900" y="3279"/>
                  </a:cubicBezTo>
                  <a:cubicBezTo>
                    <a:pt x="6173" y="3303"/>
                    <a:pt x="6446" y="3316"/>
                    <a:pt x="6719" y="3316"/>
                  </a:cubicBezTo>
                  <a:cubicBezTo>
                    <a:pt x="6749" y="3316"/>
                    <a:pt x="6780" y="3316"/>
                    <a:pt x="6810" y="3315"/>
                  </a:cubicBezTo>
                  <a:cubicBezTo>
                    <a:pt x="7417" y="3306"/>
                    <a:pt x="8022" y="3237"/>
                    <a:pt x="8616" y="3114"/>
                  </a:cubicBezTo>
                  <a:cubicBezTo>
                    <a:pt x="8914" y="3052"/>
                    <a:pt x="9207" y="2975"/>
                    <a:pt x="9497" y="2888"/>
                  </a:cubicBezTo>
                  <a:cubicBezTo>
                    <a:pt x="9788" y="2801"/>
                    <a:pt x="10074" y="2694"/>
                    <a:pt x="10352" y="2572"/>
                  </a:cubicBezTo>
                  <a:cubicBezTo>
                    <a:pt x="10630" y="2448"/>
                    <a:pt x="10896" y="2302"/>
                    <a:pt x="11149" y="2135"/>
                  </a:cubicBezTo>
                  <a:cubicBezTo>
                    <a:pt x="11214" y="2096"/>
                    <a:pt x="11274" y="2050"/>
                    <a:pt x="11336" y="2007"/>
                  </a:cubicBezTo>
                  <a:cubicBezTo>
                    <a:pt x="11368" y="1984"/>
                    <a:pt x="11398" y="1961"/>
                    <a:pt x="11427" y="1937"/>
                  </a:cubicBezTo>
                  <a:lnTo>
                    <a:pt x="11517" y="1867"/>
                  </a:lnTo>
                  <a:cubicBezTo>
                    <a:pt x="11635" y="1772"/>
                    <a:pt x="11748" y="1670"/>
                    <a:pt x="11854" y="1562"/>
                  </a:cubicBezTo>
                  <a:lnTo>
                    <a:pt x="11894" y="1522"/>
                  </a:lnTo>
                  <a:cubicBezTo>
                    <a:pt x="11908" y="1508"/>
                    <a:pt x="11921" y="1494"/>
                    <a:pt x="11933" y="1479"/>
                  </a:cubicBezTo>
                  <a:lnTo>
                    <a:pt x="12010" y="1397"/>
                  </a:lnTo>
                  <a:cubicBezTo>
                    <a:pt x="12059" y="1338"/>
                    <a:pt x="12108" y="1281"/>
                    <a:pt x="12154" y="1221"/>
                  </a:cubicBezTo>
                  <a:cubicBezTo>
                    <a:pt x="12248" y="1100"/>
                    <a:pt x="12334" y="974"/>
                    <a:pt x="12410" y="844"/>
                  </a:cubicBezTo>
                  <a:cubicBezTo>
                    <a:pt x="12488" y="714"/>
                    <a:pt x="12554" y="577"/>
                    <a:pt x="12612" y="438"/>
                  </a:cubicBezTo>
                  <a:cubicBezTo>
                    <a:pt x="12640" y="368"/>
                    <a:pt x="12666" y="295"/>
                    <a:pt x="12688" y="223"/>
                  </a:cubicBezTo>
                  <a:cubicBezTo>
                    <a:pt x="12712" y="150"/>
                    <a:pt x="12729" y="77"/>
                    <a:pt x="12742" y="3"/>
                  </a:cubicBezTo>
                  <a:lnTo>
                    <a:pt x="12742" y="1"/>
                  </a:lnTo>
                  <a:close/>
                </a:path>
              </a:pathLst>
            </a:custGeom>
            <a:solidFill>
              <a:srgbClr val="F9E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2"/>
            <p:cNvSpPr/>
            <p:nvPr/>
          </p:nvSpPr>
          <p:spPr>
            <a:xfrm>
              <a:off x="4046350" y="3019825"/>
              <a:ext cx="135800" cy="66275"/>
            </a:xfrm>
            <a:custGeom>
              <a:avLst/>
              <a:gdLst/>
              <a:ahLst/>
              <a:cxnLst/>
              <a:rect l="l" t="t" r="r" b="b"/>
              <a:pathLst>
                <a:path w="5432" h="2651" extrusionOk="0">
                  <a:moveTo>
                    <a:pt x="2281" y="0"/>
                  </a:moveTo>
                  <a:cubicBezTo>
                    <a:pt x="1014" y="0"/>
                    <a:pt x="48" y="720"/>
                    <a:pt x="1" y="754"/>
                  </a:cubicBezTo>
                  <a:lnTo>
                    <a:pt x="768" y="1764"/>
                  </a:lnTo>
                  <a:cubicBezTo>
                    <a:pt x="775" y="1759"/>
                    <a:pt x="1448" y="1269"/>
                    <a:pt x="2276" y="1269"/>
                  </a:cubicBezTo>
                  <a:cubicBezTo>
                    <a:pt x="2390" y="1269"/>
                    <a:pt x="2506" y="1278"/>
                    <a:pt x="2624" y="1299"/>
                  </a:cubicBezTo>
                  <a:cubicBezTo>
                    <a:pt x="3275" y="1413"/>
                    <a:pt x="3861" y="1868"/>
                    <a:pt x="4366" y="2650"/>
                  </a:cubicBezTo>
                  <a:lnTo>
                    <a:pt x="5432" y="1961"/>
                  </a:lnTo>
                  <a:cubicBezTo>
                    <a:pt x="4728" y="872"/>
                    <a:pt x="3858" y="229"/>
                    <a:pt x="2845" y="49"/>
                  </a:cubicBezTo>
                  <a:cubicBezTo>
                    <a:pt x="2652" y="15"/>
                    <a:pt x="2463" y="0"/>
                    <a:pt x="2281" y="0"/>
                  </a:cubicBezTo>
                  <a:close/>
                </a:path>
              </a:pathLst>
            </a:custGeom>
            <a:solidFill>
              <a:srgbClr val="3D15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2"/>
            <p:cNvSpPr/>
            <p:nvPr/>
          </p:nvSpPr>
          <p:spPr>
            <a:xfrm>
              <a:off x="4194050" y="2888725"/>
              <a:ext cx="487000" cy="418600"/>
            </a:xfrm>
            <a:custGeom>
              <a:avLst/>
              <a:gdLst/>
              <a:ahLst/>
              <a:cxnLst/>
              <a:rect l="l" t="t" r="r" b="b"/>
              <a:pathLst>
                <a:path w="19480" h="16744" fill="none" extrusionOk="0">
                  <a:moveTo>
                    <a:pt x="0" y="11941"/>
                  </a:moveTo>
                  <a:cubicBezTo>
                    <a:pt x="0" y="11941"/>
                    <a:pt x="1995" y="0"/>
                    <a:pt x="10930" y="3568"/>
                  </a:cubicBezTo>
                  <a:cubicBezTo>
                    <a:pt x="19480" y="6986"/>
                    <a:pt x="13126" y="16743"/>
                    <a:pt x="13126" y="16743"/>
                  </a:cubicBezTo>
                </a:path>
              </a:pathLst>
            </a:custGeom>
            <a:noFill/>
            <a:ln w="1825" cap="rnd"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2"/>
            <p:cNvSpPr/>
            <p:nvPr/>
          </p:nvSpPr>
          <p:spPr>
            <a:xfrm>
              <a:off x="4418925" y="3239925"/>
              <a:ext cx="320100" cy="320100"/>
            </a:xfrm>
            <a:custGeom>
              <a:avLst/>
              <a:gdLst/>
              <a:ahLst/>
              <a:cxnLst/>
              <a:rect l="l" t="t" r="r" b="b"/>
              <a:pathLst>
                <a:path w="12804" h="12804" extrusionOk="0">
                  <a:moveTo>
                    <a:pt x="6402" y="0"/>
                  </a:moveTo>
                  <a:cubicBezTo>
                    <a:pt x="4704" y="0"/>
                    <a:pt x="3075" y="675"/>
                    <a:pt x="1876" y="1876"/>
                  </a:cubicBezTo>
                  <a:cubicBezTo>
                    <a:pt x="675" y="3076"/>
                    <a:pt x="0" y="4704"/>
                    <a:pt x="0" y="6402"/>
                  </a:cubicBezTo>
                  <a:cubicBezTo>
                    <a:pt x="0" y="8100"/>
                    <a:pt x="675" y="9727"/>
                    <a:pt x="1876" y="10928"/>
                  </a:cubicBezTo>
                  <a:cubicBezTo>
                    <a:pt x="3075" y="12129"/>
                    <a:pt x="4704" y="12803"/>
                    <a:pt x="6402" y="12803"/>
                  </a:cubicBezTo>
                  <a:cubicBezTo>
                    <a:pt x="8099" y="12803"/>
                    <a:pt x="9727" y="12129"/>
                    <a:pt x="10928" y="10928"/>
                  </a:cubicBezTo>
                  <a:cubicBezTo>
                    <a:pt x="12128" y="9727"/>
                    <a:pt x="12803" y="8100"/>
                    <a:pt x="12803" y="6402"/>
                  </a:cubicBezTo>
                  <a:cubicBezTo>
                    <a:pt x="12803" y="4704"/>
                    <a:pt x="12128" y="3076"/>
                    <a:pt x="10928" y="1876"/>
                  </a:cubicBezTo>
                  <a:cubicBezTo>
                    <a:pt x="9727" y="675"/>
                    <a:pt x="8099" y="0"/>
                    <a:pt x="6402" y="0"/>
                  </a:cubicBezTo>
                  <a:close/>
                </a:path>
              </a:pathLst>
            </a:custGeom>
            <a:solidFill>
              <a:srgbClr val="EF9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2"/>
            <p:cNvSpPr/>
            <p:nvPr/>
          </p:nvSpPr>
          <p:spPr>
            <a:xfrm>
              <a:off x="4133175" y="2668650"/>
              <a:ext cx="498900" cy="760425"/>
            </a:xfrm>
            <a:custGeom>
              <a:avLst/>
              <a:gdLst/>
              <a:ahLst/>
              <a:cxnLst/>
              <a:rect l="l" t="t" r="r" b="b"/>
              <a:pathLst>
                <a:path w="19956" h="30417" extrusionOk="0">
                  <a:moveTo>
                    <a:pt x="13932" y="1164"/>
                  </a:moveTo>
                  <a:cubicBezTo>
                    <a:pt x="14374" y="1164"/>
                    <a:pt x="14812" y="1242"/>
                    <a:pt x="15226" y="1398"/>
                  </a:cubicBezTo>
                  <a:cubicBezTo>
                    <a:pt x="16968" y="2060"/>
                    <a:pt x="18108" y="4082"/>
                    <a:pt x="18437" y="7089"/>
                  </a:cubicBezTo>
                  <a:cubicBezTo>
                    <a:pt x="18780" y="10237"/>
                    <a:pt x="18184" y="14034"/>
                    <a:pt x="16760" y="17785"/>
                  </a:cubicBezTo>
                  <a:cubicBezTo>
                    <a:pt x="15335" y="21535"/>
                    <a:pt x="13258" y="24771"/>
                    <a:pt x="10913" y="26895"/>
                  </a:cubicBezTo>
                  <a:cubicBezTo>
                    <a:pt x="9199" y="28447"/>
                    <a:pt x="7515" y="29253"/>
                    <a:pt x="6038" y="29253"/>
                  </a:cubicBezTo>
                  <a:cubicBezTo>
                    <a:pt x="5581" y="29253"/>
                    <a:pt x="5144" y="29176"/>
                    <a:pt x="4732" y="29019"/>
                  </a:cubicBezTo>
                  <a:cubicBezTo>
                    <a:pt x="2990" y="28357"/>
                    <a:pt x="1849" y="26336"/>
                    <a:pt x="1521" y="23328"/>
                  </a:cubicBezTo>
                  <a:cubicBezTo>
                    <a:pt x="1178" y="20180"/>
                    <a:pt x="1773" y="16383"/>
                    <a:pt x="3198" y="12632"/>
                  </a:cubicBezTo>
                  <a:cubicBezTo>
                    <a:pt x="4622" y="8882"/>
                    <a:pt x="6699" y="5646"/>
                    <a:pt x="9045" y="3523"/>
                  </a:cubicBezTo>
                  <a:cubicBezTo>
                    <a:pt x="10758" y="1971"/>
                    <a:pt x="12443" y="1164"/>
                    <a:pt x="13919" y="1164"/>
                  </a:cubicBezTo>
                  <a:cubicBezTo>
                    <a:pt x="13923" y="1164"/>
                    <a:pt x="13928" y="1164"/>
                    <a:pt x="13932" y="1164"/>
                  </a:cubicBezTo>
                  <a:close/>
                  <a:moveTo>
                    <a:pt x="13920" y="1"/>
                  </a:moveTo>
                  <a:cubicBezTo>
                    <a:pt x="12150" y="1"/>
                    <a:pt x="10197" y="909"/>
                    <a:pt x="8264" y="2660"/>
                  </a:cubicBezTo>
                  <a:cubicBezTo>
                    <a:pt x="5785" y="4906"/>
                    <a:pt x="3598" y="8301"/>
                    <a:pt x="2110" y="12219"/>
                  </a:cubicBezTo>
                  <a:cubicBezTo>
                    <a:pt x="622" y="16138"/>
                    <a:pt x="1" y="20128"/>
                    <a:pt x="364" y="23455"/>
                  </a:cubicBezTo>
                  <a:cubicBezTo>
                    <a:pt x="744" y="26920"/>
                    <a:pt x="2148" y="29281"/>
                    <a:pt x="4319" y="30107"/>
                  </a:cubicBezTo>
                  <a:cubicBezTo>
                    <a:pt x="4863" y="30312"/>
                    <a:pt x="5439" y="30417"/>
                    <a:pt x="6022" y="30417"/>
                  </a:cubicBezTo>
                  <a:cubicBezTo>
                    <a:pt x="6027" y="30417"/>
                    <a:pt x="6031" y="30417"/>
                    <a:pt x="6036" y="30417"/>
                  </a:cubicBezTo>
                  <a:cubicBezTo>
                    <a:pt x="7806" y="30417"/>
                    <a:pt x="9760" y="29509"/>
                    <a:pt x="11692" y="27757"/>
                  </a:cubicBezTo>
                  <a:cubicBezTo>
                    <a:pt x="14173" y="25511"/>
                    <a:pt x="16358" y="22116"/>
                    <a:pt x="17846" y="18198"/>
                  </a:cubicBezTo>
                  <a:cubicBezTo>
                    <a:pt x="19336" y="14280"/>
                    <a:pt x="19955" y="10289"/>
                    <a:pt x="19591" y="6964"/>
                  </a:cubicBezTo>
                  <a:cubicBezTo>
                    <a:pt x="19213" y="3499"/>
                    <a:pt x="17808" y="1136"/>
                    <a:pt x="15637" y="312"/>
                  </a:cubicBezTo>
                  <a:cubicBezTo>
                    <a:pt x="15091" y="104"/>
                    <a:pt x="14516" y="1"/>
                    <a:pt x="13920" y="1"/>
                  </a:cubicBezTo>
                  <a:close/>
                </a:path>
              </a:pathLst>
            </a:custGeom>
            <a:solidFill>
              <a:srgbClr val="3D15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2"/>
            <p:cNvSpPr/>
            <p:nvPr/>
          </p:nvSpPr>
          <p:spPr>
            <a:xfrm>
              <a:off x="4378850" y="3282200"/>
              <a:ext cx="38775" cy="35600"/>
            </a:xfrm>
            <a:custGeom>
              <a:avLst/>
              <a:gdLst/>
              <a:ahLst/>
              <a:cxnLst/>
              <a:rect l="l" t="t" r="r" b="b"/>
              <a:pathLst>
                <a:path w="1551" h="1424" extrusionOk="0">
                  <a:moveTo>
                    <a:pt x="760" y="0"/>
                  </a:moveTo>
                  <a:cubicBezTo>
                    <a:pt x="542" y="0"/>
                    <a:pt x="332" y="100"/>
                    <a:pt x="196" y="279"/>
                  </a:cubicBezTo>
                  <a:cubicBezTo>
                    <a:pt x="21" y="507"/>
                    <a:pt x="1" y="818"/>
                    <a:pt x="145" y="1068"/>
                  </a:cubicBezTo>
                  <a:cubicBezTo>
                    <a:pt x="274" y="1290"/>
                    <a:pt x="509" y="1423"/>
                    <a:pt x="761" y="1423"/>
                  </a:cubicBezTo>
                  <a:cubicBezTo>
                    <a:pt x="792" y="1423"/>
                    <a:pt x="824" y="1421"/>
                    <a:pt x="855" y="1417"/>
                  </a:cubicBezTo>
                  <a:cubicBezTo>
                    <a:pt x="1140" y="1379"/>
                    <a:pt x="1375" y="1174"/>
                    <a:pt x="1449" y="895"/>
                  </a:cubicBezTo>
                  <a:cubicBezTo>
                    <a:pt x="1551" y="515"/>
                    <a:pt x="1325" y="126"/>
                    <a:pt x="946" y="24"/>
                  </a:cubicBezTo>
                  <a:cubicBezTo>
                    <a:pt x="884" y="8"/>
                    <a:pt x="822" y="0"/>
                    <a:pt x="760" y="0"/>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2"/>
            <p:cNvSpPr/>
            <p:nvPr/>
          </p:nvSpPr>
          <p:spPr>
            <a:xfrm>
              <a:off x="4451325" y="3375375"/>
              <a:ext cx="38725" cy="35600"/>
            </a:xfrm>
            <a:custGeom>
              <a:avLst/>
              <a:gdLst/>
              <a:ahLst/>
              <a:cxnLst/>
              <a:rect l="l" t="t" r="r" b="b"/>
              <a:pathLst>
                <a:path w="1549" h="1424" extrusionOk="0">
                  <a:moveTo>
                    <a:pt x="759" y="0"/>
                  </a:moveTo>
                  <a:cubicBezTo>
                    <a:pt x="541" y="0"/>
                    <a:pt x="332" y="100"/>
                    <a:pt x="195" y="279"/>
                  </a:cubicBezTo>
                  <a:cubicBezTo>
                    <a:pt x="19" y="507"/>
                    <a:pt x="0" y="819"/>
                    <a:pt x="143" y="1068"/>
                  </a:cubicBezTo>
                  <a:cubicBezTo>
                    <a:pt x="272" y="1291"/>
                    <a:pt x="508" y="1423"/>
                    <a:pt x="761" y="1423"/>
                  </a:cubicBezTo>
                  <a:cubicBezTo>
                    <a:pt x="792" y="1423"/>
                    <a:pt x="822" y="1421"/>
                    <a:pt x="853" y="1417"/>
                  </a:cubicBezTo>
                  <a:cubicBezTo>
                    <a:pt x="1139" y="1379"/>
                    <a:pt x="1372" y="1173"/>
                    <a:pt x="1447" y="895"/>
                  </a:cubicBezTo>
                  <a:cubicBezTo>
                    <a:pt x="1548" y="515"/>
                    <a:pt x="1323" y="126"/>
                    <a:pt x="943" y="25"/>
                  </a:cubicBezTo>
                  <a:cubicBezTo>
                    <a:pt x="882" y="8"/>
                    <a:pt x="820" y="0"/>
                    <a:pt x="759" y="0"/>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2"/>
            <p:cNvSpPr/>
            <p:nvPr/>
          </p:nvSpPr>
          <p:spPr>
            <a:xfrm>
              <a:off x="4547400" y="3333650"/>
              <a:ext cx="38775" cy="35600"/>
            </a:xfrm>
            <a:custGeom>
              <a:avLst/>
              <a:gdLst/>
              <a:ahLst/>
              <a:cxnLst/>
              <a:rect l="l" t="t" r="r" b="b"/>
              <a:pathLst>
                <a:path w="1551" h="1424" extrusionOk="0">
                  <a:moveTo>
                    <a:pt x="761" y="0"/>
                  </a:moveTo>
                  <a:cubicBezTo>
                    <a:pt x="543" y="0"/>
                    <a:pt x="333" y="100"/>
                    <a:pt x="196" y="279"/>
                  </a:cubicBezTo>
                  <a:cubicBezTo>
                    <a:pt x="21" y="507"/>
                    <a:pt x="0" y="819"/>
                    <a:pt x="145" y="1068"/>
                  </a:cubicBezTo>
                  <a:cubicBezTo>
                    <a:pt x="273" y="1290"/>
                    <a:pt x="509" y="1424"/>
                    <a:pt x="760" y="1424"/>
                  </a:cubicBezTo>
                  <a:cubicBezTo>
                    <a:pt x="792" y="1424"/>
                    <a:pt x="823" y="1422"/>
                    <a:pt x="855" y="1417"/>
                  </a:cubicBezTo>
                  <a:cubicBezTo>
                    <a:pt x="1141" y="1379"/>
                    <a:pt x="1374" y="1174"/>
                    <a:pt x="1449" y="896"/>
                  </a:cubicBezTo>
                  <a:cubicBezTo>
                    <a:pt x="1550" y="515"/>
                    <a:pt x="1325" y="126"/>
                    <a:pt x="945" y="25"/>
                  </a:cubicBezTo>
                  <a:cubicBezTo>
                    <a:pt x="884" y="8"/>
                    <a:pt x="822" y="0"/>
                    <a:pt x="761" y="0"/>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2"/>
            <p:cNvSpPr/>
            <p:nvPr/>
          </p:nvSpPr>
          <p:spPr>
            <a:xfrm>
              <a:off x="4638750" y="3407050"/>
              <a:ext cx="38775" cy="35650"/>
            </a:xfrm>
            <a:custGeom>
              <a:avLst/>
              <a:gdLst/>
              <a:ahLst/>
              <a:cxnLst/>
              <a:rect l="l" t="t" r="r" b="b"/>
              <a:pathLst>
                <a:path w="1551" h="1426" extrusionOk="0">
                  <a:moveTo>
                    <a:pt x="762" y="1"/>
                  </a:moveTo>
                  <a:cubicBezTo>
                    <a:pt x="544" y="1"/>
                    <a:pt x="334" y="102"/>
                    <a:pt x="196" y="281"/>
                  </a:cubicBezTo>
                  <a:cubicBezTo>
                    <a:pt x="21" y="508"/>
                    <a:pt x="0" y="821"/>
                    <a:pt x="145" y="1070"/>
                  </a:cubicBezTo>
                  <a:cubicBezTo>
                    <a:pt x="274" y="1292"/>
                    <a:pt x="510" y="1425"/>
                    <a:pt x="763" y="1425"/>
                  </a:cubicBezTo>
                  <a:cubicBezTo>
                    <a:pt x="793" y="1425"/>
                    <a:pt x="824" y="1423"/>
                    <a:pt x="855" y="1419"/>
                  </a:cubicBezTo>
                  <a:cubicBezTo>
                    <a:pt x="1141" y="1381"/>
                    <a:pt x="1374" y="1175"/>
                    <a:pt x="1449" y="897"/>
                  </a:cubicBezTo>
                  <a:cubicBezTo>
                    <a:pt x="1550" y="517"/>
                    <a:pt x="1325" y="127"/>
                    <a:pt x="945" y="25"/>
                  </a:cubicBezTo>
                  <a:cubicBezTo>
                    <a:pt x="885" y="9"/>
                    <a:pt x="823" y="1"/>
                    <a:pt x="762"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2"/>
            <p:cNvSpPr/>
            <p:nvPr/>
          </p:nvSpPr>
          <p:spPr>
            <a:xfrm>
              <a:off x="4752050" y="3353125"/>
              <a:ext cx="38775" cy="35625"/>
            </a:xfrm>
            <a:custGeom>
              <a:avLst/>
              <a:gdLst/>
              <a:ahLst/>
              <a:cxnLst/>
              <a:rect l="l" t="t" r="r" b="b"/>
              <a:pathLst>
                <a:path w="1551" h="1425" extrusionOk="0">
                  <a:moveTo>
                    <a:pt x="761" y="1"/>
                  </a:moveTo>
                  <a:cubicBezTo>
                    <a:pt x="544" y="1"/>
                    <a:pt x="334" y="101"/>
                    <a:pt x="196" y="279"/>
                  </a:cubicBezTo>
                  <a:cubicBezTo>
                    <a:pt x="21" y="508"/>
                    <a:pt x="1" y="819"/>
                    <a:pt x="145" y="1069"/>
                  </a:cubicBezTo>
                  <a:cubicBezTo>
                    <a:pt x="274" y="1291"/>
                    <a:pt x="509" y="1424"/>
                    <a:pt x="761" y="1424"/>
                  </a:cubicBezTo>
                  <a:cubicBezTo>
                    <a:pt x="792" y="1424"/>
                    <a:pt x="824" y="1422"/>
                    <a:pt x="855" y="1418"/>
                  </a:cubicBezTo>
                  <a:cubicBezTo>
                    <a:pt x="1141" y="1380"/>
                    <a:pt x="1375" y="1175"/>
                    <a:pt x="1449" y="896"/>
                  </a:cubicBezTo>
                  <a:cubicBezTo>
                    <a:pt x="1551" y="516"/>
                    <a:pt x="1325" y="125"/>
                    <a:pt x="946" y="25"/>
                  </a:cubicBezTo>
                  <a:cubicBezTo>
                    <a:pt x="885" y="9"/>
                    <a:pt x="823" y="1"/>
                    <a:pt x="761"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2"/>
            <p:cNvSpPr/>
            <p:nvPr/>
          </p:nvSpPr>
          <p:spPr>
            <a:xfrm>
              <a:off x="5106675" y="3303775"/>
              <a:ext cx="185375" cy="169900"/>
            </a:xfrm>
            <a:custGeom>
              <a:avLst/>
              <a:gdLst/>
              <a:ahLst/>
              <a:cxnLst/>
              <a:rect l="l" t="t" r="r" b="b"/>
              <a:pathLst>
                <a:path w="7415" h="6796" extrusionOk="0">
                  <a:moveTo>
                    <a:pt x="3387" y="1"/>
                  </a:moveTo>
                  <a:cubicBezTo>
                    <a:pt x="2270" y="1"/>
                    <a:pt x="1304" y="233"/>
                    <a:pt x="1304" y="233"/>
                  </a:cubicBezTo>
                  <a:cubicBezTo>
                    <a:pt x="1304" y="233"/>
                    <a:pt x="1" y="2312"/>
                    <a:pt x="191" y="4483"/>
                  </a:cubicBezTo>
                  <a:cubicBezTo>
                    <a:pt x="295" y="5669"/>
                    <a:pt x="1784" y="6795"/>
                    <a:pt x="3327" y="6795"/>
                  </a:cubicBezTo>
                  <a:cubicBezTo>
                    <a:pt x="4612" y="6795"/>
                    <a:pt x="5935" y="6015"/>
                    <a:pt x="6531" y="3842"/>
                  </a:cubicBezTo>
                  <a:cubicBezTo>
                    <a:pt x="7415" y="615"/>
                    <a:pt x="5202" y="1"/>
                    <a:pt x="3387"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8" name="Google Shape;1598;p42"/>
          <p:cNvSpPr/>
          <p:nvPr/>
        </p:nvSpPr>
        <p:spPr>
          <a:xfrm rot="-823539">
            <a:off x="5063493" y="4241279"/>
            <a:ext cx="1677813" cy="402444"/>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B2602"/>
              </a:solidFill>
            </a:endParaRPr>
          </a:p>
        </p:txBody>
      </p:sp>
      <p:grpSp>
        <p:nvGrpSpPr>
          <p:cNvPr id="1599" name="Google Shape;1599;p42"/>
          <p:cNvGrpSpPr/>
          <p:nvPr/>
        </p:nvGrpSpPr>
        <p:grpSpPr>
          <a:xfrm rot="1528390">
            <a:off x="4645614" y="1211657"/>
            <a:ext cx="2453588" cy="897980"/>
            <a:chOff x="1929475" y="238125"/>
            <a:chExt cx="3760725" cy="1376375"/>
          </a:xfrm>
        </p:grpSpPr>
        <p:sp>
          <p:nvSpPr>
            <p:cNvPr id="1600" name="Google Shape;1600;p42"/>
            <p:cNvSpPr/>
            <p:nvPr/>
          </p:nvSpPr>
          <p:spPr>
            <a:xfrm>
              <a:off x="2602875" y="238125"/>
              <a:ext cx="2413975" cy="947350"/>
            </a:xfrm>
            <a:custGeom>
              <a:avLst/>
              <a:gdLst/>
              <a:ahLst/>
              <a:cxnLst/>
              <a:rect l="l" t="t" r="r" b="b"/>
              <a:pathLst>
                <a:path w="96559" h="37894" extrusionOk="0">
                  <a:moveTo>
                    <a:pt x="48279" y="0"/>
                  </a:moveTo>
                  <a:cubicBezTo>
                    <a:pt x="24900" y="0"/>
                    <a:pt x="5303" y="16146"/>
                    <a:pt x="1" y="37893"/>
                  </a:cubicBezTo>
                  <a:cubicBezTo>
                    <a:pt x="249" y="37792"/>
                    <a:pt x="13830" y="32349"/>
                    <a:pt x="48278" y="32349"/>
                  </a:cubicBezTo>
                  <a:cubicBezTo>
                    <a:pt x="82758" y="32349"/>
                    <a:pt x="96333" y="37802"/>
                    <a:pt x="96558" y="37893"/>
                  </a:cubicBezTo>
                  <a:cubicBezTo>
                    <a:pt x="91256" y="16146"/>
                    <a:pt x="71658" y="0"/>
                    <a:pt x="4827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2"/>
            <p:cNvSpPr/>
            <p:nvPr/>
          </p:nvSpPr>
          <p:spPr>
            <a:xfrm>
              <a:off x="2567300" y="709650"/>
              <a:ext cx="2485150" cy="549525"/>
            </a:xfrm>
            <a:custGeom>
              <a:avLst/>
              <a:gdLst/>
              <a:ahLst/>
              <a:cxnLst/>
              <a:rect l="l" t="t" r="r" b="b"/>
              <a:pathLst>
                <a:path w="99406" h="21981" extrusionOk="0">
                  <a:moveTo>
                    <a:pt x="9788" y="0"/>
                  </a:moveTo>
                  <a:cubicBezTo>
                    <a:pt x="9788" y="0"/>
                    <a:pt x="1716" y="9053"/>
                    <a:pt x="0" y="21981"/>
                  </a:cubicBezTo>
                  <a:lnTo>
                    <a:pt x="99406" y="21981"/>
                  </a:lnTo>
                  <a:cubicBezTo>
                    <a:pt x="97690" y="9052"/>
                    <a:pt x="89618" y="0"/>
                    <a:pt x="89618" y="0"/>
                  </a:cubicBezTo>
                  <a:cubicBezTo>
                    <a:pt x="68482" y="0"/>
                    <a:pt x="49703" y="10296"/>
                    <a:pt x="49703" y="10296"/>
                  </a:cubicBezTo>
                  <a:cubicBezTo>
                    <a:pt x="49703" y="10296"/>
                    <a:pt x="30924" y="0"/>
                    <a:pt x="978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42"/>
            <p:cNvSpPr/>
            <p:nvPr/>
          </p:nvSpPr>
          <p:spPr>
            <a:xfrm>
              <a:off x="1929475" y="1046825"/>
              <a:ext cx="3760725" cy="567675"/>
            </a:xfrm>
            <a:custGeom>
              <a:avLst/>
              <a:gdLst/>
              <a:ahLst/>
              <a:cxnLst/>
              <a:rect l="l" t="t" r="r" b="b"/>
              <a:pathLst>
                <a:path w="150429" h="22707" extrusionOk="0">
                  <a:moveTo>
                    <a:pt x="75214" y="1"/>
                  </a:moveTo>
                  <a:cubicBezTo>
                    <a:pt x="40445" y="1"/>
                    <a:pt x="26925" y="5550"/>
                    <a:pt x="26925" y="5550"/>
                  </a:cubicBezTo>
                  <a:cubicBezTo>
                    <a:pt x="26925" y="5550"/>
                    <a:pt x="0" y="12774"/>
                    <a:pt x="0" y="22707"/>
                  </a:cubicBezTo>
                  <a:cubicBezTo>
                    <a:pt x="9756" y="15256"/>
                    <a:pt x="44347" y="12418"/>
                    <a:pt x="75214" y="12418"/>
                  </a:cubicBezTo>
                  <a:cubicBezTo>
                    <a:pt x="106078" y="12418"/>
                    <a:pt x="140670" y="15256"/>
                    <a:pt x="150429" y="22705"/>
                  </a:cubicBezTo>
                  <a:cubicBezTo>
                    <a:pt x="150425" y="12771"/>
                    <a:pt x="123504" y="5549"/>
                    <a:pt x="123504" y="5549"/>
                  </a:cubicBezTo>
                  <a:cubicBezTo>
                    <a:pt x="123504" y="5549"/>
                    <a:pt x="109984" y="1"/>
                    <a:pt x="7521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 name="Google Shape;1603;p42"/>
          <p:cNvSpPr/>
          <p:nvPr/>
        </p:nvSpPr>
        <p:spPr>
          <a:xfrm>
            <a:off x="5750000" y="1449600"/>
            <a:ext cx="304800" cy="304800"/>
          </a:xfrm>
          <a:prstGeom prst="ellipse">
            <a:avLst/>
          </a:pr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2"/>
          <p:cNvSpPr/>
          <p:nvPr/>
        </p:nvSpPr>
        <p:spPr>
          <a:xfrm>
            <a:off x="7675775" y="1076400"/>
            <a:ext cx="392700" cy="373200"/>
          </a:xfrm>
          <a:prstGeom prst="star5">
            <a:avLst>
              <a:gd name="adj" fmla="val 19098"/>
              <a:gd name="hf" fmla="val 105146"/>
              <a:gd name="vf" fmla="val 110557"/>
            </a:avLst>
          </a:pr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42"/>
          <p:cNvSpPr/>
          <p:nvPr/>
        </p:nvSpPr>
        <p:spPr>
          <a:xfrm>
            <a:off x="5462461" y="607800"/>
            <a:ext cx="224400" cy="213300"/>
          </a:xfrm>
          <a:prstGeom prst="star5">
            <a:avLst>
              <a:gd name="adj" fmla="val 19098"/>
              <a:gd name="hf" fmla="val 105146"/>
              <a:gd name="vf" fmla="val 110557"/>
            </a:avLst>
          </a:pr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2"/>
          <p:cNvSpPr txBox="1">
            <a:spLocks noGrp="1"/>
          </p:cNvSpPr>
          <p:nvPr>
            <p:ph type="ctrTitle"/>
          </p:nvPr>
        </p:nvSpPr>
        <p:spPr>
          <a:xfrm>
            <a:off x="788328" y="152400"/>
            <a:ext cx="55752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Welcome!</a:t>
            </a:r>
            <a:endParaRPr/>
          </a:p>
        </p:txBody>
      </p:sp>
      <p:sp>
        <p:nvSpPr>
          <p:cNvPr id="1607" name="Google Shape;1607;p42"/>
          <p:cNvSpPr txBox="1">
            <a:spLocks noGrp="1"/>
          </p:cNvSpPr>
          <p:nvPr>
            <p:ph type="title" idx="2"/>
          </p:nvPr>
        </p:nvSpPr>
        <p:spPr>
          <a:xfrm>
            <a:off x="749850" y="1922250"/>
            <a:ext cx="33039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Overnight Camping Supervisor</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611"/>
        <p:cNvGrpSpPr/>
        <p:nvPr/>
      </p:nvGrpSpPr>
      <p:grpSpPr>
        <a:xfrm>
          <a:off x="0" y="0"/>
          <a:ext cx="0" cy="0"/>
          <a:chOff x="0" y="0"/>
          <a:chExt cx="0" cy="0"/>
        </a:xfrm>
      </p:grpSpPr>
      <p:sp>
        <p:nvSpPr>
          <p:cNvPr id="1612" name="Google Shape;1612;p43"/>
          <p:cNvSpPr/>
          <p:nvPr/>
        </p:nvSpPr>
        <p:spPr>
          <a:xfrm rot="2846423">
            <a:off x="-2530093" y="1299413"/>
            <a:ext cx="8334096" cy="4704714"/>
          </a:xfrm>
          <a:custGeom>
            <a:avLst/>
            <a:gdLst/>
            <a:ahLst/>
            <a:cxnLst/>
            <a:rect l="l" t="t" r="r" b="b"/>
            <a:pathLst>
              <a:path w="38077" h="21495" extrusionOk="0">
                <a:moveTo>
                  <a:pt x="25384" y="1"/>
                </a:moveTo>
                <a:cubicBezTo>
                  <a:pt x="21484" y="1"/>
                  <a:pt x="16452" y="1465"/>
                  <a:pt x="10576" y="6411"/>
                </a:cubicBezTo>
                <a:cubicBezTo>
                  <a:pt x="1" y="15313"/>
                  <a:pt x="4074" y="21495"/>
                  <a:pt x="9356" y="21495"/>
                </a:cubicBezTo>
                <a:cubicBezTo>
                  <a:pt x="11273" y="21495"/>
                  <a:pt x="13348" y="20681"/>
                  <a:pt x="14941" y="18888"/>
                </a:cubicBezTo>
                <a:cubicBezTo>
                  <a:pt x="18627" y="14736"/>
                  <a:pt x="23309" y="13940"/>
                  <a:pt x="26360" y="13940"/>
                </a:cubicBezTo>
                <a:cubicBezTo>
                  <a:pt x="28260" y="13940"/>
                  <a:pt x="29527" y="14249"/>
                  <a:pt x="29527" y="14249"/>
                </a:cubicBezTo>
                <a:cubicBezTo>
                  <a:pt x="29527" y="14249"/>
                  <a:pt x="29935" y="14317"/>
                  <a:pt x="30562" y="14317"/>
                </a:cubicBezTo>
                <a:cubicBezTo>
                  <a:pt x="32264" y="14317"/>
                  <a:pt x="35585" y="13813"/>
                  <a:pt x="36767" y="10071"/>
                </a:cubicBezTo>
                <a:cubicBezTo>
                  <a:pt x="36767" y="10071"/>
                  <a:pt x="38077" y="6631"/>
                  <a:pt x="34327" y="3094"/>
                </a:cubicBezTo>
                <a:cubicBezTo>
                  <a:pt x="34327" y="3094"/>
                  <a:pt x="31051" y="1"/>
                  <a:pt x="253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3" name="Google Shape;1613;p43"/>
          <p:cNvGrpSpPr/>
          <p:nvPr/>
        </p:nvGrpSpPr>
        <p:grpSpPr>
          <a:xfrm>
            <a:off x="674181" y="548779"/>
            <a:ext cx="3831540" cy="4460447"/>
            <a:chOff x="1559975" y="238125"/>
            <a:chExt cx="4499225" cy="5237725"/>
          </a:xfrm>
        </p:grpSpPr>
        <p:sp>
          <p:nvSpPr>
            <p:cNvPr id="1614" name="Google Shape;1614;p43"/>
            <p:cNvSpPr/>
            <p:nvPr/>
          </p:nvSpPr>
          <p:spPr>
            <a:xfrm>
              <a:off x="3610150" y="3498150"/>
              <a:ext cx="1480975" cy="1061800"/>
            </a:xfrm>
            <a:custGeom>
              <a:avLst/>
              <a:gdLst/>
              <a:ahLst/>
              <a:cxnLst/>
              <a:rect l="l" t="t" r="r" b="b"/>
              <a:pathLst>
                <a:path w="59239" h="42472" extrusionOk="0">
                  <a:moveTo>
                    <a:pt x="51751" y="1"/>
                  </a:moveTo>
                  <a:lnTo>
                    <a:pt x="2013" y="14922"/>
                  </a:lnTo>
                  <a:lnTo>
                    <a:pt x="1" y="34041"/>
                  </a:lnTo>
                  <a:lnTo>
                    <a:pt x="17828" y="42471"/>
                  </a:lnTo>
                  <a:lnTo>
                    <a:pt x="57638" y="30856"/>
                  </a:lnTo>
                  <a:lnTo>
                    <a:pt x="59238" y="12514"/>
                  </a:lnTo>
                  <a:lnTo>
                    <a:pt x="51751" y="1"/>
                  </a:ln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3"/>
            <p:cNvSpPr/>
            <p:nvPr/>
          </p:nvSpPr>
          <p:spPr>
            <a:xfrm>
              <a:off x="3438300" y="805650"/>
              <a:ext cx="92075" cy="90700"/>
            </a:xfrm>
            <a:custGeom>
              <a:avLst/>
              <a:gdLst/>
              <a:ahLst/>
              <a:cxnLst/>
              <a:rect l="l" t="t" r="r" b="b"/>
              <a:pathLst>
                <a:path w="3683" h="3628" extrusionOk="0">
                  <a:moveTo>
                    <a:pt x="1843" y="1"/>
                  </a:moveTo>
                  <a:lnTo>
                    <a:pt x="1749" y="5"/>
                  </a:lnTo>
                  <a:cubicBezTo>
                    <a:pt x="1643" y="11"/>
                    <a:pt x="1539" y="28"/>
                    <a:pt x="1437" y="56"/>
                  </a:cubicBezTo>
                  <a:cubicBezTo>
                    <a:pt x="1353" y="64"/>
                    <a:pt x="1268" y="96"/>
                    <a:pt x="1165" y="141"/>
                  </a:cubicBezTo>
                  <a:lnTo>
                    <a:pt x="1047" y="188"/>
                  </a:lnTo>
                  <a:cubicBezTo>
                    <a:pt x="915" y="244"/>
                    <a:pt x="783" y="334"/>
                    <a:pt x="633" y="478"/>
                  </a:cubicBezTo>
                  <a:lnTo>
                    <a:pt x="631" y="478"/>
                  </a:lnTo>
                  <a:cubicBezTo>
                    <a:pt x="586" y="515"/>
                    <a:pt x="543" y="556"/>
                    <a:pt x="505" y="604"/>
                  </a:cubicBezTo>
                  <a:cubicBezTo>
                    <a:pt x="477" y="636"/>
                    <a:pt x="450" y="672"/>
                    <a:pt x="426" y="708"/>
                  </a:cubicBezTo>
                  <a:lnTo>
                    <a:pt x="414" y="724"/>
                  </a:lnTo>
                  <a:cubicBezTo>
                    <a:pt x="396" y="746"/>
                    <a:pt x="378" y="770"/>
                    <a:pt x="358" y="798"/>
                  </a:cubicBezTo>
                  <a:cubicBezTo>
                    <a:pt x="315" y="860"/>
                    <a:pt x="275" y="924"/>
                    <a:pt x="239" y="990"/>
                  </a:cubicBezTo>
                  <a:cubicBezTo>
                    <a:pt x="60" y="1351"/>
                    <a:pt x="0" y="1772"/>
                    <a:pt x="73" y="2143"/>
                  </a:cubicBezTo>
                  <a:cubicBezTo>
                    <a:pt x="119" y="2375"/>
                    <a:pt x="209" y="2596"/>
                    <a:pt x="339" y="2793"/>
                  </a:cubicBezTo>
                  <a:cubicBezTo>
                    <a:pt x="374" y="2849"/>
                    <a:pt x="412" y="2903"/>
                    <a:pt x="452" y="2954"/>
                  </a:cubicBezTo>
                  <a:cubicBezTo>
                    <a:pt x="665" y="3215"/>
                    <a:pt x="930" y="3410"/>
                    <a:pt x="1216" y="3512"/>
                  </a:cubicBezTo>
                  <a:cubicBezTo>
                    <a:pt x="1424" y="3587"/>
                    <a:pt x="1642" y="3625"/>
                    <a:pt x="1863" y="3627"/>
                  </a:cubicBezTo>
                  <a:cubicBezTo>
                    <a:pt x="1949" y="3625"/>
                    <a:pt x="2034" y="3617"/>
                    <a:pt x="2119" y="3605"/>
                  </a:cubicBezTo>
                  <a:cubicBezTo>
                    <a:pt x="2441" y="3563"/>
                    <a:pt x="2743" y="3432"/>
                    <a:pt x="2992" y="3227"/>
                  </a:cubicBezTo>
                  <a:cubicBezTo>
                    <a:pt x="3209" y="3048"/>
                    <a:pt x="3383" y="2822"/>
                    <a:pt x="3500" y="2566"/>
                  </a:cubicBezTo>
                  <a:cubicBezTo>
                    <a:pt x="3628" y="2299"/>
                    <a:pt x="3683" y="2006"/>
                    <a:pt x="3666" y="1668"/>
                  </a:cubicBezTo>
                  <a:cubicBezTo>
                    <a:pt x="3642" y="1223"/>
                    <a:pt x="3408" y="764"/>
                    <a:pt x="3041" y="441"/>
                  </a:cubicBezTo>
                  <a:cubicBezTo>
                    <a:pt x="2726" y="170"/>
                    <a:pt x="2314" y="15"/>
                    <a:pt x="1843" y="1"/>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3"/>
            <p:cNvSpPr/>
            <p:nvPr/>
          </p:nvSpPr>
          <p:spPr>
            <a:xfrm>
              <a:off x="3211925" y="845300"/>
              <a:ext cx="124125" cy="123175"/>
            </a:xfrm>
            <a:custGeom>
              <a:avLst/>
              <a:gdLst/>
              <a:ahLst/>
              <a:cxnLst/>
              <a:rect l="l" t="t" r="r" b="b"/>
              <a:pathLst>
                <a:path w="4965" h="4927" extrusionOk="0">
                  <a:moveTo>
                    <a:pt x="2425" y="1"/>
                  </a:moveTo>
                  <a:cubicBezTo>
                    <a:pt x="2311" y="5"/>
                    <a:pt x="2184" y="23"/>
                    <a:pt x="1996" y="56"/>
                  </a:cubicBezTo>
                  <a:cubicBezTo>
                    <a:pt x="1860" y="70"/>
                    <a:pt x="1717" y="114"/>
                    <a:pt x="1496" y="214"/>
                  </a:cubicBezTo>
                  <a:cubicBezTo>
                    <a:pt x="1460" y="228"/>
                    <a:pt x="1425" y="245"/>
                    <a:pt x="1391" y="263"/>
                  </a:cubicBezTo>
                  <a:cubicBezTo>
                    <a:pt x="1235" y="337"/>
                    <a:pt x="1089" y="429"/>
                    <a:pt x="957" y="541"/>
                  </a:cubicBezTo>
                  <a:cubicBezTo>
                    <a:pt x="916" y="574"/>
                    <a:pt x="873" y="611"/>
                    <a:pt x="828" y="652"/>
                  </a:cubicBezTo>
                  <a:cubicBezTo>
                    <a:pt x="814" y="665"/>
                    <a:pt x="800" y="678"/>
                    <a:pt x="788" y="692"/>
                  </a:cubicBezTo>
                  <a:cubicBezTo>
                    <a:pt x="579" y="883"/>
                    <a:pt x="402" y="1125"/>
                    <a:pt x="268" y="1403"/>
                  </a:cubicBezTo>
                  <a:cubicBezTo>
                    <a:pt x="218" y="1507"/>
                    <a:pt x="176" y="1614"/>
                    <a:pt x="142" y="1722"/>
                  </a:cubicBezTo>
                  <a:cubicBezTo>
                    <a:pt x="38" y="2033"/>
                    <a:pt x="1" y="2363"/>
                    <a:pt x="36" y="2690"/>
                  </a:cubicBezTo>
                  <a:cubicBezTo>
                    <a:pt x="62" y="3037"/>
                    <a:pt x="183" y="3401"/>
                    <a:pt x="396" y="3772"/>
                  </a:cubicBezTo>
                  <a:cubicBezTo>
                    <a:pt x="408" y="3786"/>
                    <a:pt x="414" y="3801"/>
                    <a:pt x="426" y="3815"/>
                  </a:cubicBezTo>
                  <a:cubicBezTo>
                    <a:pt x="481" y="3904"/>
                    <a:pt x="557" y="3988"/>
                    <a:pt x="682" y="4132"/>
                  </a:cubicBezTo>
                  <a:cubicBezTo>
                    <a:pt x="721" y="4177"/>
                    <a:pt x="763" y="4222"/>
                    <a:pt x="808" y="4262"/>
                  </a:cubicBezTo>
                  <a:cubicBezTo>
                    <a:pt x="890" y="4339"/>
                    <a:pt x="977" y="4411"/>
                    <a:pt x="1072" y="4475"/>
                  </a:cubicBezTo>
                  <a:cubicBezTo>
                    <a:pt x="1234" y="4577"/>
                    <a:pt x="1425" y="4695"/>
                    <a:pt x="1626" y="4772"/>
                  </a:cubicBezTo>
                  <a:cubicBezTo>
                    <a:pt x="1866" y="4857"/>
                    <a:pt x="2116" y="4908"/>
                    <a:pt x="2371" y="4924"/>
                  </a:cubicBezTo>
                  <a:lnTo>
                    <a:pt x="2370" y="4924"/>
                  </a:lnTo>
                  <a:cubicBezTo>
                    <a:pt x="2402" y="4926"/>
                    <a:pt x="2439" y="4926"/>
                    <a:pt x="2476" y="4926"/>
                  </a:cubicBezTo>
                  <a:cubicBezTo>
                    <a:pt x="2592" y="4925"/>
                    <a:pt x="2707" y="4916"/>
                    <a:pt x="2821" y="4898"/>
                  </a:cubicBezTo>
                  <a:cubicBezTo>
                    <a:pt x="3035" y="4874"/>
                    <a:pt x="3244" y="4818"/>
                    <a:pt x="3442" y="4732"/>
                  </a:cubicBezTo>
                  <a:cubicBezTo>
                    <a:pt x="3810" y="4577"/>
                    <a:pt x="4135" y="4333"/>
                    <a:pt x="4384" y="4020"/>
                  </a:cubicBezTo>
                  <a:cubicBezTo>
                    <a:pt x="4617" y="3750"/>
                    <a:pt x="4776" y="3416"/>
                    <a:pt x="4880" y="3007"/>
                  </a:cubicBezTo>
                  <a:cubicBezTo>
                    <a:pt x="4965" y="2695"/>
                    <a:pt x="4965" y="2341"/>
                    <a:pt x="4877" y="1884"/>
                  </a:cubicBezTo>
                  <a:cubicBezTo>
                    <a:pt x="4848" y="1748"/>
                    <a:pt x="4796" y="1620"/>
                    <a:pt x="4694" y="1389"/>
                  </a:cubicBezTo>
                  <a:cubicBezTo>
                    <a:pt x="4609" y="1184"/>
                    <a:pt x="4455" y="997"/>
                    <a:pt x="4323" y="835"/>
                  </a:cubicBezTo>
                  <a:cubicBezTo>
                    <a:pt x="4197" y="683"/>
                    <a:pt x="4065" y="580"/>
                    <a:pt x="3860" y="427"/>
                  </a:cubicBezTo>
                  <a:cubicBezTo>
                    <a:pt x="3655" y="269"/>
                    <a:pt x="3401" y="177"/>
                    <a:pt x="3176" y="96"/>
                  </a:cubicBezTo>
                  <a:cubicBezTo>
                    <a:pt x="2991" y="37"/>
                    <a:pt x="2806" y="23"/>
                    <a:pt x="2572" y="5"/>
                  </a:cubicBezTo>
                  <a:lnTo>
                    <a:pt x="2425"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43"/>
            <p:cNvSpPr/>
            <p:nvPr/>
          </p:nvSpPr>
          <p:spPr>
            <a:xfrm>
              <a:off x="3372050" y="995250"/>
              <a:ext cx="194400" cy="193100"/>
            </a:xfrm>
            <a:custGeom>
              <a:avLst/>
              <a:gdLst/>
              <a:ahLst/>
              <a:cxnLst/>
              <a:rect l="l" t="t" r="r" b="b"/>
              <a:pathLst>
                <a:path w="7776" h="7724" extrusionOk="0">
                  <a:moveTo>
                    <a:pt x="3895" y="0"/>
                  </a:moveTo>
                  <a:cubicBezTo>
                    <a:pt x="3603" y="3"/>
                    <a:pt x="3314" y="42"/>
                    <a:pt x="3033" y="118"/>
                  </a:cubicBezTo>
                  <a:cubicBezTo>
                    <a:pt x="2965" y="126"/>
                    <a:pt x="2897" y="140"/>
                    <a:pt x="2832" y="158"/>
                  </a:cubicBezTo>
                  <a:cubicBezTo>
                    <a:pt x="2589" y="228"/>
                    <a:pt x="2359" y="335"/>
                    <a:pt x="2123" y="445"/>
                  </a:cubicBezTo>
                  <a:cubicBezTo>
                    <a:pt x="1925" y="544"/>
                    <a:pt x="1722" y="680"/>
                    <a:pt x="1500" y="863"/>
                  </a:cubicBezTo>
                  <a:cubicBezTo>
                    <a:pt x="1340" y="993"/>
                    <a:pt x="1191" y="1132"/>
                    <a:pt x="1054" y="1285"/>
                  </a:cubicBezTo>
                  <a:cubicBezTo>
                    <a:pt x="936" y="1412"/>
                    <a:pt x="828" y="1548"/>
                    <a:pt x="731" y="1692"/>
                  </a:cubicBezTo>
                  <a:cubicBezTo>
                    <a:pt x="471" y="2078"/>
                    <a:pt x="272" y="2532"/>
                    <a:pt x="144" y="3058"/>
                  </a:cubicBezTo>
                  <a:lnTo>
                    <a:pt x="115" y="3208"/>
                  </a:lnTo>
                  <a:cubicBezTo>
                    <a:pt x="0" y="3833"/>
                    <a:pt x="59" y="4508"/>
                    <a:pt x="288" y="5161"/>
                  </a:cubicBezTo>
                  <a:cubicBezTo>
                    <a:pt x="408" y="5512"/>
                    <a:pt x="582" y="5841"/>
                    <a:pt x="804" y="6138"/>
                  </a:cubicBezTo>
                  <a:cubicBezTo>
                    <a:pt x="947" y="6327"/>
                    <a:pt x="1104" y="6505"/>
                    <a:pt x="1274" y="6671"/>
                  </a:cubicBezTo>
                  <a:cubicBezTo>
                    <a:pt x="1297" y="6688"/>
                    <a:pt x="1314" y="6707"/>
                    <a:pt x="1338" y="6725"/>
                  </a:cubicBezTo>
                  <a:lnTo>
                    <a:pt x="1348" y="6737"/>
                  </a:lnTo>
                  <a:cubicBezTo>
                    <a:pt x="1374" y="6761"/>
                    <a:pt x="1399" y="6784"/>
                    <a:pt x="1425" y="6806"/>
                  </a:cubicBezTo>
                  <a:lnTo>
                    <a:pt x="1428" y="6810"/>
                  </a:lnTo>
                  <a:cubicBezTo>
                    <a:pt x="1817" y="7141"/>
                    <a:pt x="2294" y="7401"/>
                    <a:pt x="2853" y="7579"/>
                  </a:cubicBezTo>
                  <a:cubicBezTo>
                    <a:pt x="3084" y="7648"/>
                    <a:pt x="3334" y="7673"/>
                    <a:pt x="3624" y="7709"/>
                  </a:cubicBezTo>
                  <a:lnTo>
                    <a:pt x="3625" y="7709"/>
                  </a:lnTo>
                  <a:cubicBezTo>
                    <a:pt x="3714" y="7720"/>
                    <a:pt x="3806" y="7724"/>
                    <a:pt x="3896" y="7724"/>
                  </a:cubicBezTo>
                  <a:cubicBezTo>
                    <a:pt x="4067" y="7722"/>
                    <a:pt x="4237" y="7709"/>
                    <a:pt x="4407" y="7683"/>
                  </a:cubicBezTo>
                  <a:cubicBezTo>
                    <a:pt x="4706" y="7645"/>
                    <a:pt x="5001" y="7576"/>
                    <a:pt x="5284" y="7474"/>
                  </a:cubicBezTo>
                  <a:cubicBezTo>
                    <a:pt x="5548" y="7375"/>
                    <a:pt x="5820" y="7227"/>
                    <a:pt x="6118" y="7029"/>
                  </a:cubicBezTo>
                  <a:cubicBezTo>
                    <a:pt x="6588" y="6714"/>
                    <a:pt x="6984" y="6266"/>
                    <a:pt x="7303" y="5700"/>
                  </a:cubicBezTo>
                  <a:cubicBezTo>
                    <a:pt x="7608" y="5168"/>
                    <a:pt x="7769" y="4514"/>
                    <a:pt x="7772" y="3810"/>
                  </a:cubicBezTo>
                  <a:cubicBezTo>
                    <a:pt x="7776" y="3466"/>
                    <a:pt x="7703" y="3131"/>
                    <a:pt x="7641" y="2879"/>
                  </a:cubicBezTo>
                  <a:cubicBezTo>
                    <a:pt x="7568" y="2555"/>
                    <a:pt x="7420" y="2247"/>
                    <a:pt x="7296" y="2012"/>
                  </a:cubicBezTo>
                  <a:cubicBezTo>
                    <a:pt x="7148" y="1718"/>
                    <a:pt x="6940" y="1468"/>
                    <a:pt x="6756" y="1255"/>
                  </a:cubicBezTo>
                  <a:cubicBezTo>
                    <a:pt x="6517" y="977"/>
                    <a:pt x="6216" y="761"/>
                    <a:pt x="5952" y="587"/>
                  </a:cubicBezTo>
                  <a:cubicBezTo>
                    <a:pt x="5706" y="426"/>
                    <a:pt x="5438" y="313"/>
                    <a:pt x="5112" y="191"/>
                  </a:cubicBezTo>
                  <a:cubicBezTo>
                    <a:pt x="4836" y="93"/>
                    <a:pt x="4527" y="51"/>
                    <a:pt x="4238" y="23"/>
                  </a:cubicBezTo>
                  <a:cubicBezTo>
                    <a:pt x="4125" y="8"/>
                    <a:pt x="4010" y="0"/>
                    <a:pt x="389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3"/>
            <p:cNvSpPr/>
            <p:nvPr/>
          </p:nvSpPr>
          <p:spPr>
            <a:xfrm>
              <a:off x="1559975" y="1557100"/>
              <a:ext cx="335925" cy="334700"/>
            </a:xfrm>
            <a:custGeom>
              <a:avLst/>
              <a:gdLst/>
              <a:ahLst/>
              <a:cxnLst/>
              <a:rect l="l" t="t" r="r" b="b"/>
              <a:pathLst>
                <a:path w="13437" h="13388" extrusionOk="0">
                  <a:moveTo>
                    <a:pt x="6698" y="1"/>
                  </a:moveTo>
                  <a:cubicBezTo>
                    <a:pt x="6592" y="1"/>
                    <a:pt x="6488" y="1"/>
                    <a:pt x="6386" y="9"/>
                  </a:cubicBezTo>
                  <a:cubicBezTo>
                    <a:pt x="5772" y="30"/>
                    <a:pt x="5137" y="151"/>
                    <a:pt x="4487" y="372"/>
                  </a:cubicBezTo>
                  <a:cubicBezTo>
                    <a:pt x="3944" y="560"/>
                    <a:pt x="3429" y="822"/>
                    <a:pt x="2957" y="1150"/>
                  </a:cubicBezTo>
                  <a:lnTo>
                    <a:pt x="2865" y="1213"/>
                  </a:lnTo>
                  <a:cubicBezTo>
                    <a:pt x="2217" y="1666"/>
                    <a:pt x="1655" y="2232"/>
                    <a:pt x="1206" y="2883"/>
                  </a:cubicBezTo>
                  <a:cubicBezTo>
                    <a:pt x="1004" y="3180"/>
                    <a:pt x="825" y="3491"/>
                    <a:pt x="670" y="3815"/>
                  </a:cubicBezTo>
                  <a:cubicBezTo>
                    <a:pt x="634" y="3892"/>
                    <a:pt x="601" y="3966"/>
                    <a:pt x="568" y="4043"/>
                  </a:cubicBezTo>
                  <a:cubicBezTo>
                    <a:pt x="516" y="4160"/>
                    <a:pt x="468" y="4282"/>
                    <a:pt x="398" y="4469"/>
                  </a:cubicBezTo>
                  <a:cubicBezTo>
                    <a:pt x="343" y="4623"/>
                    <a:pt x="295" y="4777"/>
                    <a:pt x="248" y="4934"/>
                  </a:cubicBezTo>
                  <a:cubicBezTo>
                    <a:pt x="167" y="5218"/>
                    <a:pt x="120" y="5496"/>
                    <a:pt x="79" y="5787"/>
                  </a:cubicBezTo>
                  <a:lnTo>
                    <a:pt x="57" y="5966"/>
                  </a:lnTo>
                  <a:cubicBezTo>
                    <a:pt x="10" y="6334"/>
                    <a:pt x="1" y="6707"/>
                    <a:pt x="31" y="7077"/>
                  </a:cubicBezTo>
                  <a:cubicBezTo>
                    <a:pt x="39" y="7239"/>
                    <a:pt x="53" y="7397"/>
                    <a:pt x="75" y="7558"/>
                  </a:cubicBezTo>
                  <a:cubicBezTo>
                    <a:pt x="87" y="7647"/>
                    <a:pt x="98" y="7732"/>
                    <a:pt x="120" y="7859"/>
                  </a:cubicBezTo>
                  <a:cubicBezTo>
                    <a:pt x="204" y="8406"/>
                    <a:pt x="380" y="8953"/>
                    <a:pt x="652" y="9533"/>
                  </a:cubicBezTo>
                  <a:lnTo>
                    <a:pt x="772" y="9791"/>
                  </a:lnTo>
                  <a:cubicBezTo>
                    <a:pt x="938" y="10118"/>
                    <a:pt x="1158" y="10455"/>
                    <a:pt x="1419" y="10790"/>
                  </a:cubicBezTo>
                  <a:cubicBezTo>
                    <a:pt x="1562" y="10973"/>
                    <a:pt x="1716" y="11148"/>
                    <a:pt x="1874" y="11322"/>
                  </a:cubicBezTo>
                  <a:cubicBezTo>
                    <a:pt x="2323" y="11807"/>
                    <a:pt x="2895" y="12239"/>
                    <a:pt x="3574" y="12613"/>
                  </a:cubicBezTo>
                  <a:cubicBezTo>
                    <a:pt x="4138" y="12913"/>
                    <a:pt x="4742" y="13127"/>
                    <a:pt x="5369" y="13252"/>
                  </a:cubicBezTo>
                  <a:lnTo>
                    <a:pt x="5370" y="13252"/>
                  </a:lnTo>
                  <a:cubicBezTo>
                    <a:pt x="5790" y="13341"/>
                    <a:pt x="6218" y="13387"/>
                    <a:pt x="6648" y="13387"/>
                  </a:cubicBezTo>
                  <a:cubicBezTo>
                    <a:pt x="6660" y="13387"/>
                    <a:pt x="6672" y="13387"/>
                    <a:pt x="6684" y="13387"/>
                  </a:cubicBezTo>
                  <a:cubicBezTo>
                    <a:pt x="6922" y="13387"/>
                    <a:pt x="7161" y="13374"/>
                    <a:pt x="7391" y="13352"/>
                  </a:cubicBezTo>
                  <a:cubicBezTo>
                    <a:pt x="8574" y="13245"/>
                    <a:pt x="9723" y="12796"/>
                    <a:pt x="10718" y="12059"/>
                  </a:cubicBezTo>
                  <a:cubicBezTo>
                    <a:pt x="11199" y="11702"/>
                    <a:pt x="11629" y="11280"/>
                    <a:pt x="11995" y="10805"/>
                  </a:cubicBezTo>
                  <a:cubicBezTo>
                    <a:pt x="12172" y="10580"/>
                    <a:pt x="12335" y="10345"/>
                    <a:pt x="12483" y="10101"/>
                  </a:cubicBezTo>
                  <a:cubicBezTo>
                    <a:pt x="12674" y="9780"/>
                    <a:pt x="12821" y="9439"/>
                    <a:pt x="12949" y="9120"/>
                  </a:cubicBezTo>
                  <a:cubicBezTo>
                    <a:pt x="13158" y="8627"/>
                    <a:pt x="13291" y="8070"/>
                    <a:pt x="13374" y="7372"/>
                  </a:cubicBezTo>
                  <a:cubicBezTo>
                    <a:pt x="13437" y="6847"/>
                    <a:pt x="13423" y="6290"/>
                    <a:pt x="13334" y="5710"/>
                  </a:cubicBezTo>
                  <a:cubicBezTo>
                    <a:pt x="13151" y="4520"/>
                    <a:pt x="12670" y="3419"/>
                    <a:pt x="11940" y="2512"/>
                  </a:cubicBezTo>
                  <a:cubicBezTo>
                    <a:pt x="11238" y="1645"/>
                    <a:pt x="10373" y="981"/>
                    <a:pt x="9366" y="545"/>
                  </a:cubicBezTo>
                  <a:cubicBezTo>
                    <a:pt x="8987" y="382"/>
                    <a:pt x="8594" y="254"/>
                    <a:pt x="8192" y="163"/>
                  </a:cubicBezTo>
                  <a:cubicBezTo>
                    <a:pt x="8038" y="130"/>
                    <a:pt x="7888" y="104"/>
                    <a:pt x="7711" y="78"/>
                  </a:cubicBezTo>
                  <a:cubicBezTo>
                    <a:pt x="7567" y="57"/>
                    <a:pt x="7425" y="37"/>
                    <a:pt x="7277" y="27"/>
                  </a:cubicBezTo>
                  <a:cubicBezTo>
                    <a:pt x="7090" y="9"/>
                    <a:pt x="6893" y="1"/>
                    <a:pt x="6698" y="1"/>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3"/>
            <p:cNvSpPr/>
            <p:nvPr/>
          </p:nvSpPr>
          <p:spPr>
            <a:xfrm>
              <a:off x="4829775" y="1574725"/>
              <a:ext cx="334900" cy="334725"/>
            </a:xfrm>
            <a:custGeom>
              <a:avLst/>
              <a:gdLst/>
              <a:ahLst/>
              <a:cxnLst/>
              <a:rect l="l" t="t" r="r" b="b"/>
              <a:pathLst>
                <a:path w="13396" h="13389" extrusionOk="0">
                  <a:moveTo>
                    <a:pt x="6725" y="0"/>
                  </a:moveTo>
                  <a:cubicBezTo>
                    <a:pt x="6611" y="0"/>
                    <a:pt x="6493" y="4"/>
                    <a:pt x="6351" y="11"/>
                  </a:cubicBezTo>
                  <a:lnTo>
                    <a:pt x="6167" y="23"/>
                  </a:lnTo>
                  <a:cubicBezTo>
                    <a:pt x="5922" y="41"/>
                    <a:pt x="5680" y="74"/>
                    <a:pt x="5440" y="121"/>
                  </a:cubicBezTo>
                  <a:cubicBezTo>
                    <a:pt x="5208" y="160"/>
                    <a:pt x="4981" y="215"/>
                    <a:pt x="4756" y="283"/>
                  </a:cubicBezTo>
                  <a:cubicBezTo>
                    <a:pt x="4440" y="383"/>
                    <a:pt x="4130" y="504"/>
                    <a:pt x="3828" y="642"/>
                  </a:cubicBezTo>
                  <a:cubicBezTo>
                    <a:pt x="3515" y="790"/>
                    <a:pt x="3215" y="964"/>
                    <a:pt x="2932" y="1163"/>
                  </a:cubicBezTo>
                  <a:cubicBezTo>
                    <a:pt x="2819" y="1240"/>
                    <a:pt x="2711" y="1317"/>
                    <a:pt x="2606" y="1398"/>
                  </a:cubicBezTo>
                  <a:lnTo>
                    <a:pt x="2508" y="1475"/>
                  </a:lnTo>
                  <a:lnTo>
                    <a:pt x="2400" y="1564"/>
                  </a:lnTo>
                  <a:cubicBezTo>
                    <a:pt x="2190" y="1735"/>
                    <a:pt x="1992" y="1923"/>
                    <a:pt x="1811" y="2125"/>
                  </a:cubicBezTo>
                  <a:cubicBezTo>
                    <a:pt x="1671" y="2276"/>
                    <a:pt x="1541" y="2433"/>
                    <a:pt x="1399" y="2614"/>
                  </a:cubicBezTo>
                  <a:lnTo>
                    <a:pt x="1395" y="2621"/>
                  </a:lnTo>
                  <a:lnTo>
                    <a:pt x="1391" y="2620"/>
                  </a:lnTo>
                  <a:cubicBezTo>
                    <a:pt x="1387" y="2616"/>
                    <a:pt x="1391" y="2608"/>
                    <a:pt x="1391" y="2606"/>
                  </a:cubicBezTo>
                  <a:lnTo>
                    <a:pt x="1391" y="2606"/>
                  </a:lnTo>
                  <a:lnTo>
                    <a:pt x="1318" y="2726"/>
                  </a:lnTo>
                  <a:lnTo>
                    <a:pt x="1300" y="2748"/>
                  </a:lnTo>
                  <a:cubicBezTo>
                    <a:pt x="1135" y="2951"/>
                    <a:pt x="989" y="3182"/>
                    <a:pt x="845" y="3428"/>
                  </a:cubicBezTo>
                  <a:lnTo>
                    <a:pt x="794" y="3534"/>
                  </a:lnTo>
                  <a:cubicBezTo>
                    <a:pt x="698" y="3718"/>
                    <a:pt x="609" y="3916"/>
                    <a:pt x="518" y="4125"/>
                  </a:cubicBezTo>
                  <a:cubicBezTo>
                    <a:pt x="496" y="4176"/>
                    <a:pt x="475" y="4232"/>
                    <a:pt x="451" y="4287"/>
                  </a:cubicBezTo>
                  <a:cubicBezTo>
                    <a:pt x="419" y="4368"/>
                    <a:pt x="386" y="4449"/>
                    <a:pt x="353" y="4533"/>
                  </a:cubicBezTo>
                  <a:lnTo>
                    <a:pt x="335" y="4595"/>
                  </a:lnTo>
                  <a:lnTo>
                    <a:pt x="290" y="4713"/>
                  </a:lnTo>
                  <a:lnTo>
                    <a:pt x="284" y="4750"/>
                  </a:lnTo>
                  <a:lnTo>
                    <a:pt x="268" y="4812"/>
                  </a:lnTo>
                  <a:cubicBezTo>
                    <a:pt x="154" y="5197"/>
                    <a:pt x="77" y="5627"/>
                    <a:pt x="30" y="6122"/>
                  </a:cubicBezTo>
                  <a:lnTo>
                    <a:pt x="19" y="6254"/>
                  </a:lnTo>
                  <a:cubicBezTo>
                    <a:pt x="8" y="6358"/>
                    <a:pt x="5" y="6457"/>
                    <a:pt x="0" y="6610"/>
                  </a:cubicBezTo>
                  <a:lnTo>
                    <a:pt x="0" y="6772"/>
                  </a:lnTo>
                  <a:cubicBezTo>
                    <a:pt x="5" y="7165"/>
                    <a:pt x="51" y="7580"/>
                    <a:pt x="140" y="8039"/>
                  </a:cubicBezTo>
                  <a:cubicBezTo>
                    <a:pt x="178" y="8247"/>
                    <a:pt x="228" y="8453"/>
                    <a:pt x="290" y="8656"/>
                  </a:cubicBezTo>
                  <a:cubicBezTo>
                    <a:pt x="404" y="9032"/>
                    <a:pt x="577" y="9434"/>
                    <a:pt x="828" y="9919"/>
                  </a:cubicBezTo>
                  <a:cubicBezTo>
                    <a:pt x="889" y="10032"/>
                    <a:pt x="951" y="10139"/>
                    <a:pt x="1017" y="10245"/>
                  </a:cubicBezTo>
                  <a:cubicBezTo>
                    <a:pt x="1358" y="10807"/>
                    <a:pt x="1813" y="11328"/>
                    <a:pt x="2365" y="11798"/>
                  </a:cubicBezTo>
                  <a:cubicBezTo>
                    <a:pt x="3339" y="12634"/>
                    <a:pt x="4538" y="13166"/>
                    <a:pt x="5811" y="13329"/>
                  </a:cubicBezTo>
                  <a:cubicBezTo>
                    <a:pt x="6108" y="13368"/>
                    <a:pt x="6407" y="13388"/>
                    <a:pt x="6708" y="13388"/>
                  </a:cubicBezTo>
                  <a:cubicBezTo>
                    <a:pt x="7089" y="13388"/>
                    <a:pt x="7398" y="13362"/>
                    <a:pt x="7678" y="13315"/>
                  </a:cubicBezTo>
                  <a:cubicBezTo>
                    <a:pt x="8414" y="13215"/>
                    <a:pt x="9128" y="12988"/>
                    <a:pt x="9786" y="12644"/>
                  </a:cubicBezTo>
                  <a:cubicBezTo>
                    <a:pt x="10308" y="12379"/>
                    <a:pt x="10818" y="12009"/>
                    <a:pt x="11350" y="11509"/>
                  </a:cubicBezTo>
                  <a:cubicBezTo>
                    <a:pt x="11794" y="11087"/>
                    <a:pt x="12206" y="10551"/>
                    <a:pt x="12566" y="9912"/>
                  </a:cubicBezTo>
                  <a:cubicBezTo>
                    <a:pt x="13108" y="8954"/>
                    <a:pt x="13396" y="7813"/>
                    <a:pt x="13390" y="6611"/>
                  </a:cubicBezTo>
                  <a:cubicBezTo>
                    <a:pt x="13390" y="6134"/>
                    <a:pt x="13321" y="5622"/>
                    <a:pt x="13181" y="5041"/>
                  </a:cubicBezTo>
                  <a:cubicBezTo>
                    <a:pt x="13057" y="4527"/>
                    <a:pt x="12852" y="4010"/>
                    <a:pt x="12554" y="3459"/>
                  </a:cubicBezTo>
                  <a:cubicBezTo>
                    <a:pt x="12315" y="3011"/>
                    <a:pt x="11989" y="2564"/>
                    <a:pt x="11560" y="2093"/>
                  </a:cubicBezTo>
                  <a:cubicBezTo>
                    <a:pt x="11207" y="1714"/>
                    <a:pt x="10777" y="1363"/>
                    <a:pt x="10241" y="1017"/>
                  </a:cubicBezTo>
                  <a:cubicBezTo>
                    <a:pt x="10164" y="969"/>
                    <a:pt x="10087" y="923"/>
                    <a:pt x="9959" y="853"/>
                  </a:cubicBezTo>
                  <a:cubicBezTo>
                    <a:pt x="9677" y="692"/>
                    <a:pt x="9317" y="526"/>
                    <a:pt x="8858" y="353"/>
                  </a:cubicBezTo>
                  <a:cubicBezTo>
                    <a:pt x="8674" y="291"/>
                    <a:pt x="8493" y="236"/>
                    <a:pt x="8244" y="173"/>
                  </a:cubicBezTo>
                  <a:cubicBezTo>
                    <a:pt x="7861" y="84"/>
                    <a:pt x="7470" y="30"/>
                    <a:pt x="7076" y="15"/>
                  </a:cubicBezTo>
                  <a:cubicBezTo>
                    <a:pt x="6964" y="4"/>
                    <a:pt x="6842" y="0"/>
                    <a:pt x="6725" y="0"/>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3"/>
            <p:cNvSpPr/>
            <p:nvPr/>
          </p:nvSpPr>
          <p:spPr>
            <a:xfrm>
              <a:off x="4430725" y="1718325"/>
              <a:ext cx="123850" cy="123000"/>
            </a:xfrm>
            <a:custGeom>
              <a:avLst/>
              <a:gdLst/>
              <a:ahLst/>
              <a:cxnLst/>
              <a:rect l="l" t="t" r="r" b="b"/>
              <a:pathLst>
                <a:path w="4954" h="4920" extrusionOk="0">
                  <a:moveTo>
                    <a:pt x="2412" y="0"/>
                  </a:moveTo>
                  <a:cubicBezTo>
                    <a:pt x="2296" y="0"/>
                    <a:pt x="2175" y="20"/>
                    <a:pt x="1992" y="53"/>
                  </a:cubicBezTo>
                  <a:cubicBezTo>
                    <a:pt x="1916" y="58"/>
                    <a:pt x="1843" y="74"/>
                    <a:pt x="1771" y="97"/>
                  </a:cubicBezTo>
                  <a:cubicBezTo>
                    <a:pt x="1657" y="126"/>
                    <a:pt x="1543" y="177"/>
                    <a:pt x="1433" y="229"/>
                  </a:cubicBezTo>
                  <a:lnTo>
                    <a:pt x="1337" y="272"/>
                  </a:lnTo>
                  <a:lnTo>
                    <a:pt x="1333" y="276"/>
                  </a:lnTo>
                  <a:cubicBezTo>
                    <a:pt x="1333" y="272"/>
                    <a:pt x="1333" y="272"/>
                    <a:pt x="1329" y="272"/>
                  </a:cubicBezTo>
                  <a:lnTo>
                    <a:pt x="1263" y="313"/>
                  </a:lnTo>
                  <a:lnTo>
                    <a:pt x="1219" y="339"/>
                  </a:lnTo>
                  <a:cubicBezTo>
                    <a:pt x="1015" y="461"/>
                    <a:pt x="831" y="628"/>
                    <a:pt x="709" y="746"/>
                  </a:cubicBezTo>
                  <a:cubicBezTo>
                    <a:pt x="700" y="756"/>
                    <a:pt x="691" y="767"/>
                    <a:pt x="680" y="776"/>
                  </a:cubicBezTo>
                  <a:cubicBezTo>
                    <a:pt x="551" y="904"/>
                    <a:pt x="424" y="1084"/>
                    <a:pt x="279" y="1336"/>
                  </a:cubicBezTo>
                  <a:cubicBezTo>
                    <a:pt x="224" y="1449"/>
                    <a:pt x="177" y="1565"/>
                    <a:pt x="140" y="1686"/>
                  </a:cubicBezTo>
                  <a:cubicBezTo>
                    <a:pt x="100" y="1774"/>
                    <a:pt x="78" y="1870"/>
                    <a:pt x="53" y="2008"/>
                  </a:cubicBezTo>
                  <a:cubicBezTo>
                    <a:pt x="31" y="2140"/>
                    <a:pt x="19" y="2276"/>
                    <a:pt x="8" y="2420"/>
                  </a:cubicBezTo>
                  <a:cubicBezTo>
                    <a:pt x="1" y="2571"/>
                    <a:pt x="23" y="2725"/>
                    <a:pt x="59" y="2963"/>
                  </a:cubicBezTo>
                  <a:cubicBezTo>
                    <a:pt x="93" y="3167"/>
                    <a:pt x="177" y="3360"/>
                    <a:pt x="270" y="3559"/>
                  </a:cubicBezTo>
                  <a:cubicBezTo>
                    <a:pt x="330" y="3691"/>
                    <a:pt x="410" y="3814"/>
                    <a:pt x="504" y="3925"/>
                  </a:cubicBezTo>
                  <a:cubicBezTo>
                    <a:pt x="518" y="3947"/>
                    <a:pt x="534" y="3965"/>
                    <a:pt x="547" y="3985"/>
                  </a:cubicBezTo>
                  <a:cubicBezTo>
                    <a:pt x="695" y="4168"/>
                    <a:pt x="841" y="4314"/>
                    <a:pt x="999" y="4432"/>
                  </a:cubicBezTo>
                  <a:cubicBezTo>
                    <a:pt x="1373" y="4703"/>
                    <a:pt x="1789" y="4869"/>
                    <a:pt x="2199" y="4905"/>
                  </a:cubicBezTo>
                  <a:cubicBezTo>
                    <a:pt x="2280" y="4915"/>
                    <a:pt x="2362" y="4920"/>
                    <a:pt x="2444" y="4920"/>
                  </a:cubicBezTo>
                  <a:cubicBezTo>
                    <a:pt x="2453" y="4920"/>
                    <a:pt x="2462" y="4920"/>
                    <a:pt x="2471" y="4920"/>
                  </a:cubicBezTo>
                  <a:cubicBezTo>
                    <a:pt x="2857" y="4920"/>
                    <a:pt x="3209" y="4843"/>
                    <a:pt x="3525" y="4690"/>
                  </a:cubicBezTo>
                  <a:cubicBezTo>
                    <a:pt x="3904" y="4499"/>
                    <a:pt x="4223" y="4233"/>
                    <a:pt x="4454" y="3921"/>
                  </a:cubicBezTo>
                  <a:cubicBezTo>
                    <a:pt x="4722" y="3533"/>
                    <a:pt x="4879" y="3114"/>
                    <a:pt x="4916" y="2703"/>
                  </a:cubicBezTo>
                  <a:cubicBezTo>
                    <a:pt x="4954" y="2274"/>
                    <a:pt x="4887" y="1866"/>
                    <a:pt x="4726" y="1496"/>
                  </a:cubicBezTo>
                  <a:cubicBezTo>
                    <a:pt x="4564" y="1114"/>
                    <a:pt x="4311" y="790"/>
                    <a:pt x="3985" y="526"/>
                  </a:cubicBezTo>
                  <a:cubicBezTo>
                    <a:pt x="3896" y="457"/>
                    <a:pt x="3799" y="394"/>
                    <a:pt x="3632" y="291"/>
                  </a:cubicBezTo>
                  <a:cubicBezTo>
                    <a:pt x="3603" y="274"/>
                    <a:pt x="3575" y="257"/>
                    <a:pt x="3543" y="244"/>
                  </a:cubicBezTo>
                  <a:cubicBezTo>
                    <a:pt x="3386" y="168"/>
                    <a:pt x="3222" y="109"/>
                    <a:pt x="3052" y="68"/>
                  </a:cubicBezTo>
                  <a:cubicBezTo>
                    <a:pt x="2960" y="37"/>
                    <a:pt x="2850" y="23"/>
                    <a:pt x="2717" y="4"/>
                  </a:cubicBezTo>
                  <a:cubicBezTo>
                    <a:pt x="2714" y="4"/>
                    <a:pt x="2712" y="3"/>
                    <a:pt x="2711" y="0"/>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3"/>
            <p:cNvSpPr/>
            <p:nvPr/>
          </p:nvSpPr>
          <p:spPr>
            <a:xfrm>
              <a:off x="4567000" y="1863700"/>
              <a:ext cx="240875" cy="236325"/>
            </a:xfrm>
            <a:custGeom>
              <a:avLst/>
              <a:gdLst/>
              <a:ahLst/>
              <a:cxnLst/>
              <a:rect l="l" t="t" r="r" b="b"/>
              <a:pathLst>
                <a:path w="9635" h="9453" extrusionOk="0">
                  <a:moveTo>
                    <a:pt x="4770" y="0"/>
                  </a:moveTo>
                  <a:cubicBezTo>
                    <a:pt x="4550" y="3"/>
                    <a:pt x="4332" y="20"/>
                    <a:pt x="4116" y="52"/>
                  </a:cubicBezTo>
                  <a:lnTo>
                    <a:pt x="3976" y="73"/>
                  </a:lnTo>
                  <a:cubicBezTo>
                    <a:pt x="3921" y="81"/>
                    <a:pt x="3865" y="89"/>
                    <a:pt x="3812" y="100"/>
                  </a:cubicBezTo>
                  <a:cubicBezTo>
                    <a:pt x="3312" y="184"/>
                    <a:pt x="2798" y="390"/>
                    <a:pt x="2236" y="723"/>
                  </a:cubicBezTo>
                  <a:cubicBezTo>
                    <a:pt x="1998" y="867"/>
                    <a:pt x="1774" y="1054"/>
                    <a:pt x="1564" y="1233"/>
                  </a:cubicBezTo>
                  <a:cubicBezTo>
                    <a:pt x="1356" y="1422"/>
                    <a:pt x="1167" y="1632"/>
                    <a:pt x="1000" y="1858"/>
                  </a:cubicBezTo>
                  <a:cubicBezTo>
                    <a:pt x="619" y="2360"/>
                    <a:pt x="338" y="2931"/>
                    <a:pt x="173" y="3540"/>
                  </a:cubicBezTo>
                  <a:cubicBezTo>
                    <a:pt x="145" y="3642"/>
                    <a:pt x="122" y="3748"/>
                    <a:pt x="100" y="3858"/>
                  </a:cubicBezTo>
                  <a:cubicBezTo>
                    <a:pt x="11" y="4325"/>
                    <a:pt x="1" y="4832"/>
                    <a:pt x="66" y="5346"/>
                  </a:cubicBezTo>
                  <a:cubicBezTo>
                    <a:pt x="102" y="5610"/>
                    <a:pt x="159" y="5871"/>
                    <a:pt x="236" y="6127"/>
                  </a:cubicBezTo>
                  <a:cubicBezTo>
                    <a:pt x="247" y="6164"/>
                    <a:pt x="258" y="6204"/>
                    <a:pt x="269" y="6241"/>
                  </a:cubicBezTo>
                  <a:cubicBezTo>
                    <a:pt x="354" y="6505"/>
                    <a:pt x="490" y="6798"/>
                    <a:pt x="677" y="7138"/>
                  </a:cubicBezTo>
                  <a:cubicBezTo>
                    <a:pt x="956" y="7625"/>
                    <a:pt x="1356" y="8069"/>
                    <a:pt x="1862" y="8466"/>
                  </a:cubicBezTo>
                  <a:cubicBezTo>
                    <a:pt x="2366" y="8862"/>
                    <a:pt x="2964" y="9152"/>
                    <a:pt x="3631" y="9329"/>
                  </a:cubicBezTo>
                  <a:cubicBezTo>
                    <a:pt x="3870" y="9388"/>
                    <a:pt x="4149" y="9424"/>
                    <a:pt x="4491" y="9446"/>
                  </a:cubicBezTo>
                  <a:cubicBezTo>
                    <a:pt x="4568" y="9453"/>
                    <a:pt x="4652" y="9453"/>
                    <a:pt x="4729" y="9453"/>
                  </a:cubicBezTo>
                  <a:cubicBezTo>
                    <a:pt x="4953" y="9453"/>
                    <a:pt x="5176" y="9436"/>
                    <a:pt x="5397" y="9402"/>
                  </a:cubicBezTo>
                  <a:cubicBezTo>
                    <a:pt x="5757" y="9347"/>
                    <a:pt x="6084" y="9270"/>
                    <a:pt x="6392" y="9159"/>
                  </a:cubicBezTo>
                  <a:cubicBezTo>
                    <a:pt x="6697" y="9049"/>
                    <a:pt x="7013" y="8887"/>
                    <a:pt x="7332" y="8682"/>
                  </a:cubicBezTo>
                  <a:cubicBezTo>
                    <a:pt x="8357" y="8022"/>
                    <a:pt x="9102" y="6919"/>
                    <a:pt x="9373" y="5668"/>
                  </a:cubicBezTo>
                  <a:cubicBezTo>
                    <a:pt x="9634" y="4476"/>
                    <a:pt x="9378" y="3169"/>
                    <a:pt x="8665" y="2087"/>
                  </a:cubicBezTo>
                  <a:cubicBezTo>
                    <a:pt x="8041" y="1153"/>
                    <a:pt x="7027" y="445"/>
                    <a:pt x="5890" y="136"/>
                  </a:cubicBezTo>
                  <a:cubicBezTo>
                    <a:pt x="5633" y="71"/>
                    <a:pt x="5368" y="34"/>
                    <a:pt x="5012" y="12"/>
                  </a:cubicBezTo>
                  <a:cubicBezTo>
                    <a:pt x="4932" y="4"/>
                    <a:pt x="4851" y="0"/>
                    <a:pt x="4770" y="0"/>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43"/>
            <p:cNvSpPr/>
            <p:nvPr/>
          </p:nvSpPr>
          <p:spPr>
            <a:xfrm>
              <a:off x="2093125" y="2167450"/>
              <a:ext cx="237575" cy="236450"/>
            </a:xfrm>
            <a:custGeom>
              <a:avLst/>
              <a:gdLst/>
              <a:ahLst/>
              <a:cxnLst/>
              <a:rect l="l" t="t" r="r" b="b"/>
              <a:pathLst>
                <a:path w="9503" h="9458" extrusionOk="0">
                  <a:moveTo>
                    <a:pt x="4799" y="1"/>
                  </a:moveTo>
                  <a:cubicBezTo>
                    <a:pt x="4789" y="1"/>
                    <a:pt x="4779" y="1"/>
                    <a:pt x="4769" y="1"/>
                  </a:cubicBezTo>
                  <a:cubicBezTo>
                    <a:pt x="4530" y="2"/>
                    <a:pt x="4292" y="22"/>
                    <a:pt x="4055" y="60"/>
                  </a:cubicBezTo>
                  <a:cubicBezTo>
                    <a:pt x="4004" y="68"/>
                    <a:pt x="3952" y="76"/>
                    <a:pt x="3898" y="85"/>
                  </a:cubicBezTo>
                  <a:cubicBezTo>
                    <a:pt x="3710" y="115"/>
                    <a:pt x="3526" y="157"/>
                    <a:pt x="3344" y="210"/>
                  </a:cubicBezTo>
                  <a:cubicBezTo>
                    <a:pt x="3170" y="264"/>
                    <a:pt x="3002" y="328"/>
                    <a:pt x="2837" y="405"/>
                  </a:cubicBezTo>
                  <a:cubicBezTo>
                    <a:pt x="2731" y="452"/>
                    <a:pt x="2624" y="504"/>
                    <a:pt x="2466" y="589"/>
                  </a:cubicBezTo>
                  <a:cubicBezTo>
                    <a:pt x="2144" y="757"/>
                    <a:pt x="1854" y="988"/>
                    <a:pt x="1611" y="1193"/>
                  </a:cubicBezTo>
                  <a:cubicBezTo>
                    <a:pt x="1272" y="1486"/>
                    <a:pt x="982" y="1829"/>
                    <a:pt x="748" y="2210"/>
                  </a:cubicBezTo>
                  <a:cubicBezTo>
                    <a:pt x="715" y="2261"/>
                    <a:pt x="685" y="2314"/>
                    <a:pt x="658" y="2369"/>
                  </a:cubicBezTo>
                  <a:lnTo>
                    <a:pt x="654" y="2373"/>
                  </a:lnTo>
                  <a:lnTo>
                    <a:pt x="650" y="2383"/>
                  </a:lnTo>
                  <a:lnTo>
                    <a:pt x="599" y="2465"/>
                  </a:lnTo>
                  <a:lnTo>
                    <a:pt x="547" y="2567"/>
                  </a:lnTo>
                  <a:cubicBezTo>
                    <a:pt x="389" y="2861"/>
                    <a:pt x="279" y="3158"/>
                    <a:pt x="181" y="3529"/>
                  </a:cubicBezTo>
                  <a:lnTo>
                    <a:pt x="151" y="3664"/>
                  </a:lnTo>
                  <a:lnTo>
                    <a:pt x="107" y="3856"/>
                  </a:lnTo>
                  <a:cubicBezTo>
                    <a:pt x="63" y="4077"/>
                    <a:pt x="36" y="4302"/>
                    <a:pt x="26" y="4527"/>
                  </a:cubicBezTo>
                  <a:cubicBezTo>
                    <a:pt x="0" y="4953"/>
                    <a:pt x="47" y="5412"/>
                    <a:pt x="165" y="5893"/>
                  </a:cubicBezTo>
                  <a:lnTo>
                    <a:pt x="217" y="6047"/>
                  </a:lnTo>
                  <a:cubicBezTo>
                    <a:pt x="238" y="6124"/>
                    <a:pt x="262" y="6198"/>
                    <a:pt x="287" y="6275"/>
                  </a:cubicBezTo>
                  <a:cubicBezTo>
                    <a:pt x="477" y="6851"/>
                    <a:pt x="812" y="7405"/>
                    <a:pt x="1274" y="7927"/>
                  </a:cubicBezTo>
                  <a:cubicBezTo>
                    <a:pt x="1607" y="8305"/>
                    <a:pt x="2049" y="8642"/>
                    <a:pt x="2587" y="8932"/>
                  </a:cubicBezTo>
                  <a:cubicBezTo>
                    <a:pt x="3143" y="9226"/>
                    <a:pt x="3781" y="9399"/>
                    <a:pt x="4495" y="9446"/>
                  </a:cubicBezTo>
                  <a:lnTo>
                    <a:pt x="4492" y="9446"/>
                  </a:lnTo>
                  <a:cubicBezTo>
                    <a:pt x="4584" y="9454"/>
                    <a:pt x="4675" y="9458"/>
                    <a:pt x="4768" y="9458"/>
                  </a:cubicBezTo>
                  <a:cubicBezTo>
                    <a:pt x="5240" y="9458"/>
                    <a:pt x="5733" y="9377"/>
                    <a:pt x="6236" y="9219"/>
                  </a:cubicBezTo>
                  <a:cubicBezTo>
                    <a:pt x="6829" y="9024"/>
                    <a:pt x="7414" y="8679"/>
                    <a:pt x="7960" y="8198"/>
                  </a:cubicBezTo>
                  <a:cubicBezTo>
                    <a:pt x="8382" y="7824"/>
                    <a:pt x="8750" y="7317"/>
                    <a:pt x="9026" y="6734"/>
                  </a:cubicBezTo>
                  <a:cubicBezTo>
                    <a:pt x="9296" y="6179"/>
                    <a:pt x="9450" y="5544"/>
                    <a:pt x="9477" y="4850"/>
                  </a:cubicBezTo>
                  <a:cubicBezTo>
                    <a:pt x="9503" y="4311"/>
                    <a:pt x="9399" y="3709"/>
                    <a:pt x="9182" y="3102"/>
                  </a:cubicBezTo>
                  <a:cubicBezTo>
                    <a:pt x="8997" y="2563"/>
                    <a:pt x="8684" y="2046"/>
                    <a:pt x="8252" y="1557"/>
                  </a:cubicBezTo>
                  <a:lnTo>
                    <a:pt x="8163" y="1461"/>
                  </a:lnTo>
                  <a:cubicBezTo>
                    <a:pt x="7844" y="1110"/>
                    <a:pt x="7422" y="793"/>
                    <a:pt x="6908" y="518"/>
                  </a:cubicBezTo>
                  <a:cubicBezTo>
                    <a:pt x="6636" y="375"/>
                    <a:pt x="6357" y="277"/>
                    <a:pt x="6122" y="200"/>
                  </a:cubicBezTo>
                  <a:cubicBezTo>
                    <a:pt x="5862" y="119"/>
                    <a:pt x="5568" y="64"/>
                    <a:pt x="5223" y="27"/>
                  </a:cubicBezTo>
                  <a:lnTo>
                    <a:pt x="5123" y="19"/>
                  </a:lnTo>
                  <a:cubicBezTo>
                    <a:pt x="5016" y="7"/>
                    <a:pt x="4907" y="1"/>
                    <a:pt x="4799" y="1"/>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43"/>
            <p:cNvSpPr/>
            <p:nvPr/>
          </p:nvSpPr>
          <p:spPr>
            <a:xfrm>
              <a:off x="4669475" y="2541600"/>
              <a:ext cx="236950" cy="236900"/>
            </a:xfrm>
            <a:custGeom>
              <a:avLst/>
              <a:gdLst/>
              <a:ahLst/>
              <a:cxnLst/>
              <a:rect l="l" t="t" r="r" b="b"/>
              <a:pathLst>
                <a:path w="9478" h="9476" extrusionOk="0">
                  <a:moveTo>
                    <a:pt x="4743" y="1"/>
                  </a:moveTo>
                  <a:cubicBezTo>
                    <a:pt x="4591" y="1"/>
                    <a:pt x="4445" y="12"/>
                    <a:pt x="4272" y="28"/>
                  </a:cubicBezTo>
                  <a:lnTo>
                    <a:pt x="4170" y="41"/>
                  </a:lnTo>
                  <a:lnTo>
                    <a:pt x="4034" y="61"/>
                  </a:lnTo>
                  <a:lnTo>
                    <a:pt x="3862" y="86"/>
                  </a:lnTo>
                  <a:cubicBezTo>
                    <a:pt x="3670" y="114"/>
                    <a:pt x="3480" y="160"/>
                    <a:pt x="3296" y="222"/>
                  </a:cubicBezTo>
                  <a:cubicBezTo>
                    <a:pt x="3109" y="284"/>
                    <a:pt x="2926" y="361"/>
                    <a:pt x="2743" y="439"/>
                  </a:cubicBezTo>
                  <a:cubicBezTo>
                    <a:pt x="2396" y="589"/>
                    <a:pt x="2047" y="818"/>
                    <a:pt x="1696" y="1107"/>
                  </a:cubicBezTo>
                  <a:cubicBezTo>
                    <a:pt x="1594" y="1190"/>
                    <a:pt x="1497" y="1279"/>
                    <a:pt x="1403" y="1371"/>
                  </a:cubicBezTo>
                  <a:cubicBezTo>
                    <a:pt x="1245" y="1525"/>
                    <a:pt x="1086" y="1713"/>
                    <a:pt x="888" y="1988"/>
                  </a:cubicBezTo>
                  <a:cubicBezTo>
                    <a:pt x="467" y="2546"/>
                    <a:pt x="177" y="3258"/>
                    <a:pt x="55" y="4044"/>
                  </a:cubicBezTo>
                  <a:cubicBezTo>
                    <a:pt x="29" y="4230"/>
                    <a:pt x="13" y="4415"/>
                    <a:pt x="5" y="4601"/>
                  </a:cubicBezTo>
                  <a:cubicBezTo>
                    <a:pt x="5" y="4645"/>
                    <a:pt x="5" y="4690"/>
                    <a:pt x="3" y="4734"/>
                  </a:cubicBezTo>
                  <a:cubicBezTo>
                    <a:pt x="0" y="4990"/>
                    <a:pt x="22" y="5245"/>
                    <a:pt x="69" y="5498"/>
                  </a:cubicBezTo>
                  <a:cubicBezTo>
                    <a:pt x="127" y="5835"/>
                    <a:pt x="220" y="6166"/>
                    <a:pt x="345" y="6485"/>
                  </a:cubicBezTo>
                  <a:cubicBezTo>
                    <a:pt x="565" y="7046"/>
                    <a:pt x="913" y="7578"/>
                    <a:pt x="1383" y="8063"/>
                  </a:cubicBezTo>
                  <a:cubicBezTo>
                    <a:pt x="1758" y="8452"/>
                    <a:pt x="2253" y="8793"/>
                    <a:pt x="2812" y="9046"/>
                  </a:cubicBezTo>
                  <a:lnTo>
                    <a:pt x="2812" y="9047"/>
                  </a:lnTo>
                  <a:cubicBezTo>
                    <a:pt x="3366" y="9293"/>
                    <a:pt x="4012" y="9435"/>
                    <a:pt x="4736" y="9476"/>
                  </a:cubicBezTo>
                  <a:cubicBezTo>
                    <a:pt x="5287" y="9456"/>
                    <a:pt x="5830" y="9352"/>
                    <a:pt x="6349" y="9167"/>
                  </a:cubicBezTo>
                  <a:cubicBezTo>
                    <a:pt x="6897" y="8970"/>
                    <a:pt x="7433" y="8639"/>
                    <a:pt x="7940" y="8192"/>
                  </a:cubicBezTo>
                  <a:cubicBezTo>
                    <a:pt x="8340" y="7839"/>
                    <a:pt x="8686" y="7368"/>
                    <a:pt x="8968" y="6797"/>
                  </a:cubicBezTo>
                  <a:cubicBezTo>
                    <a:pt x="9246" y="6257"/>
                    <a:pt x="9405" y="5622"/>
                    <a:pt x="9448" y="4906"/>
                  </a:cubicBezTo>
                  <a:cubicBezTo>
                    <a:pt x="9478" y="4375"/>
                    <a:pt x="9390" y="3783"/>
                    <a:pt x="9191" y="3196"/>
                  </a:cubicBezTo>
                  <a:cubicBezTo>
                    <a:pt x="9011" y="2645"/>
                    <a:pt x="8696" y="2101"/>
                    <a:pt x="8249" y="1580"/>
                  </a:cubicBezTo>
                  <a:cubicBezTo>
                    <a:pt x="7904" y="1176"/>
                    <a:pt x="7412" y="798"/>
                    <a:pt x="6824" y="490"/>
                  </a:cubicBezTo>
                  <a:cubicBezTo>
                    <a:pt x="6280" y="218"/>
                    <a:pt x="5661" y="57"/>
                    <a:pt x="4974" y="9"/>
                  </a:cubicBezTo>
                  <a:cubicBezTo>
                    <a:pt x="4897" y="5"/>
                    <a:pt x="4820" y="1"/>
                    <a:pt x="4743" y="1"/>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3"/>
            <p:cNvSpPr/>
            <p:nvPr/>
          </p:nvSpPr>
          <p:spPr>
            <a:xfrm>
              <a:off x="5396225" y="3626475"/>
              <a:ext cx="338150" cy="334775"/>
            </a:xfrm>
            <a:custGeom>
              <a:avLst/>
              <a:gdLst/>
              <a:ahLst/>
              <a:cxnLst/>
              <a:rect l="l" t="t" r="r" b="b"/>
              <a:pathLst>
                <a:path w="13526" h="13391" extrusionOk="0">
                  <a:moveTo>
                    <a:pt x="6775" y="0"/>
                  </a:moveTo>
                  <a:lnTo>
                    <a:pt x="6467" y="4"/>
                  </a:lnTo>
                  <a:cubicBezTo>
                    <a:pt x="6120" y="20"/>
                    <a:pt x="5775" y="63"/>
                    <a:pt x="5434" y="132"/>
                  </a:cubicBezTo>
                  <a:cubicBezTo>
                    <a:pt x="5284" y="157"/>
                    <a:pt x="5135" y="194"/>
                    <a:pt x="4988" y="238"/>
                  </a:cubicBezTo>
                  <a:lnTo>
                    <a:pt x="4982" y="238"/>
                  </a:lnTo>
                  <a:cubicBezTo>
                    <a:pt x="4982" y="236"/>
                    <a:pt x="4983" y="233"/>
                    <a:pt x="4986" y="230"/>
                  </a:cubicBezTo>
                  <a:lnTo>
                    <a:pt x="4986" y="230"/>
                  </a:lnTo>
                  <a:lnTo>
                    <a:pt x="4908" y="256"/>
                  </a:lnTo>
                  <a:lnTo>
                    <a:pt x="4857" y="267"/>
                  </a:lnTo>
                  <a:cubicBezTo>
                    <a:pt x="4519" y="366"/>
                    <a:pt x="4189" y="494"/>
                    <a:pt x="3873" y="650"/>
                  </a:cubicBezTo>
                  <a:cubicBezTo>
                    <a:pt x="3587" y="777"/>
                    <a:pt x="3281" y="953"/>
                    <a:pt x="2966" y="1170"/>
                  </a:cubicBezTo>
                  <a:cubicBezTo>
                    <a:pt x="2621" y="1406"/>
                    <a:pt x="2300" y="1680"/>
                    <a:pt x="1953" y="2025"/>
                  </a:cubicBezTo>
                  <a:lnTo>
                    <a:pt x="1887" y="2106"/>
                  </a:lnTo>
                  <a:lnTo>
                    <a:pt x="1788" y="2217"/>
                  </a:lnTo>
                  <a:lnTo>
                    <a:pt x="1690" y="2327"/>
                  </a:lnTo>
                  <a:cubicBezTo>
                    <a:pt x="1158" y="2932"/>
                    <a:pt x="750" y="3637"/>
                    <a:pt x="464" y="4431"/>
                  </a:cubicBezTo>
                  <a:cubicBezTo>
                    <a:pt x="464" y="4434"/>
                    <a:pt x="460" y="4434"/>
                    <a:pt x="460" y="4437"/>
                  </a:cubicBezTo>
                  <a:cubicBezTo>
                    <a:pt x="449" y="4467"/>
                    <a:pt x="441" y="4496"/>
                    <a:pt x="431" y="4526"/>
                  </a:cubicBezTo>
                  <a:cubicBezTo>
                    <a:pt x="431" y="4526"/>
                    <a:pt x="431" y="4529"/>
                    <a:pt x="427" y="4529"/>
                  </a:cubicBezTo>
                  <a:cubicBezTo>
                    <a:pt x="364" y="4718"/>
                    <a:pt x="306" y="4912"/>
                    <a:pt x="255" y="5110"/>
                  </a:cubicBezTo>
                  <a:cubicBezTo>
                    <a:pt x="247" y="5150"/>
                    <a:pt x="236" y="5187"/>
                    <a:pt x="228" y="5227"/>
                  </a:cubicBezTo>
                  <a:cubicBezTo>
                    <a:pt x="196" y="5370"/>
                    <a:pt x="167" y="5517"/>
                    <a:pt x="141" y="5667"/>
                  </a:cubicBezTo>
                  <a:cubicBezTo>
                    <a:pt x="1" y="6564"/>
                    <a:pt x="53" y="7521"/>
                    <a:pt x="295" y="8442"/>
                  </a:cubicBezTo>
                  <a:lnTo>
                    <a:pt x="324" y="8554"/>
                  </a:lnTo>
                  <a:cubicBezTo>
                    <a:pt x="354" y="8658"/>
                    <a:pt x="387" y="8765"/>
                    <a:pt x="431" y="8887"/>
                  </a:cubicBezTo>
                  <a:cubicBezTo>
                    <a:pt x="504" y="9092"/>
                    <a:pt x="589" y="9294"/>
                    <a:pt x="677" y="9496"/>
                  </a:cubicBezTo>
                  <a:cubicBezTo>
                    <a:pt x="1164" y="10619"/>
                    <a:pt x="2031" y="11611"/>
                    <a:pt x="3192" y="12366"/>
                  </a:cubicBezTo>
                  <a:cubicBezTo>
                    <a:pt x="3659" y="12671"/>
                    <a:pt x="4242" y="12932"/>
                    <a:pt x="4924" y="13145"/>
                  </a:cubicBezTo>
                  <a:cubicBezTo>
                    <a:pt x="5478" y="13306"/>
                    <a:pt x="6098" y="13390"/>
                    <a:pt x="6774" y="13390"/>
                  </a:cubicBezTo>
                  <a:cubicBezTo>
                    <a:pt x="6880" y="13390"/>
                    <a:pt x="6976" y="13390"/>
                    <a:pt x="7098" y="13383"/>
                  </a:cubicBezTo>
                  <a:cubicBezTo>
                    <a:pt x="8335" y="13333"/>
                    <a:pt x="9598" y="12891"/>
                    <a:pt x="10643" y="12146"/>
                  </a:cubicBezTo>
                  <a:cubicBezTo>
                    <a:pt x="11136" y="11797"/>
                    <a:pt x="11599" y="11358"/>
                    <a:pt x="12017" y="10832"/>
                  </a:cubicBezTo>
                  <a:cubicBezTo>
                    <a:pt x="12207" y="10593"/>
                    <a:pt x="12379" y="10342"/>
                    <a:pt x="12535" y="10080"/>
                  </a:cubicBezTo>
                  <a:cubicBezTo>
                    <a:pt x="12722" y="9764"/>
                    <a:pt x="12864" y="9429"/>
                    <a:pt x="12979" y="9147"/>
                  </a:cubicBezTo>
                  <a:cubicBezTo>
                    <a:pt x="13376" y="8208"/>
                    <a:pt x="13526" y="7125"/>
                    <a:pt x="13415" y="6010"/>
                  </a:cubicBezTo>
                  <a:cubicBezTo>
                    <a:pt x="13301" y="4912"/>
                    <a:pt x="12906" y="3828"/>
                    <a:pt x="12263" y="2884"/>
                  </a:cubicBezTo>
                  <a:cubicBezTo>
                    <a:pt x="11709" y="2081"/>
                    <a:pt x="10941" y="1383"/>
                    <a:pt x="10046" y="866"/>
                  </a:cubicBezTo>
                  <a:cubicBezTo>
                    <a:pt x="9613" y="608"/>
                    <a:pt x="9135" y="407"/>
                    <a:pt x="8580" y="249"/>
                  </a:cubicBezTo>
                  <a:cubicBezTo>
                    <a:pt x="8276" y="170"/>
                    <a:pt x="7967" y="110"/>
                    <a:pt x="7656" y="69"/>
                  </a:cubicBezTo>
                  <a:cubicBezTo>
                    <a:pt x="7455" y="39"/>
                    <a:pt x="7252" y="19"/>
                    <a:pt x="7058" y="7"/>
                  </a:cubicBezTo>
                  <a:cubicBezTo>
                    <a:pt x="6962" y="0"/>
                    <a:pt x="6871" y="0"/>
                    <a:pt x="6775" y="0"/>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3"/>
            <p:cNvSpPr/>
            <p:nvPr/>
          </p:nvSpPr>
          <p:spPr>
            <a:xfrm>
              <a:off x="5620325" y="4033650"/>
              <a:ext cx="240925" cy="236075"/>
            </a:xfrm>
            <a:custGeom>
              <a:avLst/>
              <a:gdLst/>
              <a:ahLst/>
              <a:cxnLst/>
              <a:rect l="l" t="t" r="r" b="b"/>
              <a:pathLst>
                <a:path w="9637" h="9443" extrusionOk="0">
                  <a:moveTo>
                    <a:pt x="4613" y="0"/>
                  </a:moveTo>
                  <a:cubicBezTo>
                    <a:pt x="4434" y="4"/>
                    <a:pt x="4251" y="33"/>
                    <a:pt x="4015" y="70"/>
                  </a:cubicBezTo>
                  <a:cubicBezTo>
                    <a:pt x="3530" y="138"/>
                    <a:pt x="3079" y="291"/>
                    <a:pt x="2606" y="536"/>
                  </a:cubicBezTo>
                  <a:lnTo>
                    <a:pt x="2602" y="540"/>
                  </a:lnTo>
                  <a:lnTo>
                    <a:pt x="2598" y="536"/>
                  </a:lnTo>
                  <a:lnTo>
                    <a:pt x="2538" y="570"/>
                  </a:lnTo>
                  <a:lnTo>
                    <a:pt x="2455" y="615"/>
                  </a:lnTo>
                  <a:cubicBezTo>
                    <a:pt x="2089" y="815"/>
                    <a:pt x="1756" y="1084"/>
                    <a:pt x="1376" y="1476"/>
                  </a:cubicBezTo>
                  <a:cubicBezTo>
                    <a:pt x="1196" y="1671"/>
                    <a:pt x="1027" y="1876"/>
                    <a:pt x="869" y="2089"/>
                  </a:cubicBezTo>
                  <a:cubicBezTo>
                    <a:pt x="704" y="2329"/>
                    <a:pt x="558" y="2607"/>
                    <a:pt x="420" y="2944"/>
                  </a:cubicBezTo>
                  <a:cubicBezTo>
                    <a:pt x="342" y="3146"/>
                    <a:pt x="277" y="3350"/>
                    <a:pt x="223" y="3557"/>
                  </a:cubicBezTo>
                  <a:cubicBezTo>
                    <a:pt x="180" y="3730"/>
                    <a:pt x="143" y="3914"/>
                    <a:pt x="112" y="4101"/>
                  </a:cubicBezTo>
                  <a:cubicBezTo>
                    <a:pt x="1" y="4929"/>
                    <a:pt x="113" y="5773"/>
                    <a:pt x="439" y="6542"/>
                  </a:cubicBezTo>
                  <a:cubicBezTo>
                    <a:pt x="598" y="6920"/>
                    <a:pt x="803" y="7274"/>
                    <a:pt x="1052" y="7599"/>
                  </a:cubicBezTo>
                  <a:cubicBezTo>
                    <a:pt x="1827" y="8602"/>
                    <a:pt x="2980" y="9258"/>
                    <a:pt x="4217" y="9410"/>
                  </a:cubicBezTo>
                  <a:cubicBezTo>
                    <a:pt x="4401" y="9431"/>
                    <a:pt x="4588" y="9441"/>
                    <a:pt x="4774" y="9443"/>
                  </a:cubicBezTo>
                  <a:cubicBezTo>
                    <a:pt x="5183" y="9443"/>
                    <a:pt x="5565" y="9398"/>
                    <a:pt x="5908" y="9309"/>
                  </a:cubicBezTo>
                  <a:cubicBezTo>
                    <a:pt x="6129" y="9269"/>
                    <a:pt x="6379" y="9185"/>
                    <a:pt x="6718" y="9041"/>
                  </a:cubicBezTo>
                  <a:cubicBezTo>
                    <a:pt x="7012" y="8907"/>
                    <a:pt x="7294" y="8743"/>
                    <a:pt x="7557" y="8554"/>
                  </a:cubicBezTo>
                  <a:cubicBezTo>
                    <a:pt x="7987" y="8237"/>
                    <a:pt x="8371" y="7841"/>
                    <a:pt x="8736" y="7331"/>
                  </a:cubicBezTo>
                  <a:cubicBezTo>
                    <a:pt x="8915" y="7063"/>
                    <a:pt x="9064" y="6775"/>
                    <a:pt x="9176" y="6473"/>
                  </a:cubicBezTo>
                  <a:cubicBezTo>
                    <a:pt x="9335" y="6069"/>
                    <a:pt x="9430" y="5697"/>
                    <a:pt x="9473" y="5338"/>
                  </a:cubicBezTo>
                  <a:cubicBezTo>
                    <a:pt x="9637" y="4104"/>
                    <a:pt x="9305" y="2855"/>
                    <a:pt x="8549" y="1866"/>
                  </a:cubicBezTo>
                  <a:cubicBezTo>
                    <a:pt x="7869" y="977"/>
                    <a:pt x="6882" y="349"/>
                    <a:pt x="5767" y="100"/>
                  </a:cubicBezTo>
                  <a:cubicBezTo>
                    <a:pt x="5495" y="37"/>
                    <a:pt x="5187" y="4"/>
                    <a:pt x="4842" y="4"/>
                  </a:cubicBezTo>
                  <a:cubicBezTo>
                    <a:pt x="4793" y="0"/>
                    <a:pt x="4746" y="0"/>
                    <a:pt x="4613" y="0"/>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3"/>
            <p:cNvSpPr/>
            <p:nvPr/>
          </p:nvSpPr>
          <p:spPr>
            <a:xfrm>
              <a:off x="2183225" y="4321700"/>
              <a:ext cx="233625" cy="233150"/>
            </a:xfrm>
            <a:custGeom>
              <a:avLst/>
              <a:gdLst/>
              <a:ahLst/>
              <a:cxnLst/>
              <a:rect l="l" t="t" r="r" b="b"/>
              <a:pathLst>
                <a:path w="9345" h="9326" extrusionOk="0">
                  <a:moveTo>
                    <a:pt x="4671" y="1"/>
                  </a:moveTo>
                  <a:cubicBezTo>
                    <a:pt x="4337" y="2"/>
                    <a:pt x="4002" y="36"/>
                    <a:pt x="3674" y="104"/>
                  </a:cubicBezTo>
                  <a:cubicBezTo>
                    <a:pt x="3210" y="215"/>
                    <a:pt x="2764" y="388"/>
                    <a:pt x="2347" y="618"/>
                  </a:cubicBezTo>
                  <a:lnTo>
                    <a:pt x="2229" y="691"/>
                  </a:lnTo>
                  <a:cubicBezTo>
                    <a:pt x="2130" y="750"/>
                    <a:pt x="2033" y="812"/>
                    <a:pt x="1935" y="882"/>
                  </a:cubicBezTo>
                  <a:cubicBezTo>
                    <a:pt x="1629" y="1099"/>
                    <a:pt x="1352" y="1355"/>
                    <a:pt x="1113" y="1645"/>
                  </a:cubicBezTo>
                  <a:lnTo>
                    <a:pt x="1113" y="1641"/>
                  </a:lnTo>
                  <a:lnTo>
                    <a:pt x="1098" y="1667"/>
                  </a:lnTo>
                  <a:lnTo>
                    <a:pt x="1029" y="1752"/>
                  </a:lnTo>
                  <a:cubicBezTo>
                    <a:pt x="891" y="1917"/>
                    <a:pt x="753" y="2118"/>
                    <a:pt x="615" y="2358"/>
                  </a:cubicBezTo>
                  <a:cubicBezTo>
                    <a:pt x="570" y="2435"/>
                    <a:pt x="526" y="2516"/>
                    <a:pt x="485" y="2597"/>
                  </a:cubicBezTo>
                  <a:cubicBezTo>
                    <a:pt x="340" y="2879"/>
                    <a:pt x="229" y="3179"/>
                    <a:pt x="155" y="3488"/>
                  </a:cubicBezTo>
                  <a:cubicBezTo>
                    <a:pt x="54" y="3837"/>
                    <a:pt x="0" y="4241"/>
                    <a:pt x="4" y="4692"/>
                  </a:cubicBezTo>
                  <a:cubicBezTo>
                    <a:pt x="4" y="4747"/>
                    <a:pt x="4" y="4802"/>
                    <a:pt x="8" y="4857"/>
                  </a:cubicBezTo>
                  <a:cubicBezTo>
                    <a:pt x="13" y="5069"/>
                    <a:pt x="37" y="5281"/>
                    <a:pt x="77" y="5488"/>
                  </a:cubicBezTo>
                  <a:cubicBezTo>
                    <a:pt x="105" y="5602"/>
                    <a:pt x="127" y="5712"/>
                    <a:pt x="160" y="5830"/>
                  </a:cubicBezTo>
                  <a:lnTo>
                    <a:pt x="199" y="5967"/>
                  </a:lnTo>
                  <a:lnTo>
                    <a:pt x="193" y="5970"/>
                  </a:lnTo>
                  <a:cubicBezTo>
                    <a:pt x="259" y="6227"/>
                    <a:pt x="369" y="6498"/>
                    <a:pt x="542" y="6822"/>
                  </a:cubicBezTo>
                  <a:cubicBezTo>
                    <a:pt x="581" y="6906"/>
                    <a:pt x="625" y="6988"/>
                    <a:pt x="674" y="7066"/>
                  </a:cubicBezTo>
                  <a:lnTo>
                    <a:pt x="722" y="7151"/>
                  </a:lnTo>
                  <a:lnTo>
                    <a:pt x="828" y="7317"/>
                  </a:lnTo>
                  <a:cubicBezTo>
                    <a:pt x="953" y="7494"/>
                    <a:pt x="1096" y="7662"/>
                    <a:pt x="1276" y="7856"/>
                  </a:cubicBezTo>
                  <a:cubicBezTo>
                    <a:pt x="1342" y="7932"/>
                    <a:pt x="1411" y="8005"/>
                    <a:pt x="1484" y="8073"/>
                  </a:cubicBezTo>
                  <a:cubicBezTo>
                    <a:pt x="1778" y="8353"/>
                    <a:pt x="2113" y="8564"/>
                    <a:pt x="2403" y="8734"/>
                  </a:cubicBezTo>
                  <a:cubicBezTo>
                    <a:pt x="2866" y="8980"/>
                    <a:pt x="3299" y="9138"/>
                    <a:pt x="3757" y="9236"/>
                  </a:cubicBezTo>
                  <a:cubicBezTo>
                    <a:pt x="4041" y="9295"/>
                    <a:pt x="4330" y="9324"/>
                    <a:pt x="4619" y="9325"/>
                  </a:cubicBezTo>
                  <a:cubicBezTo>
                    <a:pt x="4626" y="9325"/>
                    <a:pt x="4633" y="9325"/>
                    <a:pt x="4639" y="9325"/>
                  </a:cubicBezTo>
                  <a:cubicBezTo>
                    <a:pt x="4920" y="9325"/>
                    <a:pt x="5200" y="9299"/>
                    <a:pt x="5475" y="9248"/>
                  </a:cubicBezTo>
                  <a:cubicBezTo>
                    <a:pt x="6092" y="9149"/>
                    <a:pt x="6701" y="8903"/>
                    <a:pt x="7284" y="8520"/>
                  </a:cubicBezTo>
                  <a:cubicBezTo>
                    <a:pt x="7552" y="8345"/>
                    <a:pt x="7785" y="8132"/>
                    <a:pt x="7993" y="7926"/>
                  </a:cubicBezTo>
                  <a:cubicBezTo>
                    <a:pt x="8173" y="7758"/>
                    <a:pt x="8346" y="7541"/>
                    <a:pt x="8539" y="7247"/>
                  </a:cubicBezTo>
                  <a:lnTo>
                    <a:pt x="8677" y="7030"/>
                  </a:lnTo>
                  <a:cubicBezTo>
                    <a:pt x="8981" y="6508"/>
                    <a:pt x="9185" y="5933"/>
                    <a:pt x="9278" y="5335"/>
                  </a:cubicBezTo>
                  <a:cubicBezTo>
                    <a:pt x="9292" y="5239"/>
                    <a:pt x="9304" y="5137"/>
                    <a:pt x="9315" y="5037"/>
                  </a:cubicBezTo>
                  <a:cubicBezTo>
                    <a:pt x="9326" y="4916"/>
                    <a:pt x="9333" y="4810"/>
                    <a:pt x="9333" y="4700"/>
                  </a:cubicBezTo>
                  <a:cubicBezTo>
                    <a:pt x="9345" y="3661"/>
                    <a:pt x="8985" y="2622"/>
                    <a:pt x="8324" y="1775"/>
                  </a:cubicBezTo>
                  <a:cubicBezTo>
                    <a:pt x="8257" y="1686"/>
                    <a:pt x="8184" y="1602"/>
                    <a:pt x="8111" y="1521"/>
                  </a:cubicBezTo>
                  <a:cubicBezTo>
                    <a:pt x="7384" y="721"/>
                    <a:pt x="6386" y="199"/>
                    <a:pt x="5291" y="45"/>
                  </a:cubicBezTo>
                  <a:cubicBezTo>
                    <a:pt x="5086" y="16"/>
                    <a:pt x="4879" y="2"/>
                    <a:pt x="4671" y="1"/>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43"/>
            <p:cNvSpPr/>
            <p:nvPr/>
          </p:nvSpPr>
          <p:spPr>
            <a:xfrm>
              <a:off x="4917300" y="4559875"/>
              <a:ext cx="125875" cy="124850"/>
            </a:xfrm>
            <a:custGeom>
              <a:avLst/>
              <a:gdLst/>
              <a:ahLst/>
              <a:cxnLst/>
              <a:rect l="l" t="t" r="r" b="b"/>
              <a:pathLst>
                <a:path w="5035" h="4994" extrusionOk="0">
                  <a:moveTo>
                    <a:pt x="2537" y="1"/>
                  </a:moveTo>
                  <a:lnTo>
                    <a:pt x="2416" y="15"/>
                  </a:lnTo>
                  <a:lnTo>
                    <a:pt x="2284" y="26"/>
                  </a:lnTo>
                  <a:lnTo>
                    <a:pt x="2140" y="48"/>
                  </a:lnTo>
                  <a:cubicBezTo>
                    <a:pt x="2068" y="60"/>
                    <a:pt x="1998" y="78"/>
                    <a:pt x="1928" y="92"/>
                  </a:cubicBezTo>
                  <a:cubicBezTo>
                    <a:pt x="1867" y="100"/>
                    <a:pt x="1807" y="113"/>
                    <a:pt x="1748" y="133"/>
                  </a:cubicBezTo>
                  <a:cubicBezTo>
                    <a:pt x="1573" y="188"/>
                    <a:pt x="1396" y="283"/>
                    <a:pt x="1242" y="368"/>
                  </a:cubicBezTo>
                  <a:cubicBezTo>
                    <a:pt x="1090" y="455"/>
                    <a:pt x="950" y="563"/>
                    <a:pt x="826" y="687"/>
                  </a:cubicBezTo>
                  <a:lnTo>
                    <a:pt x="705" y="815"/>
                  </a:lnTo>
                  <a:cubicBezTo>
                    <a:pt x="618" y="915"/>
                    <a:pt x="537" y="1022"/>
                    <a:pt x="456" y="1124"/>
                  </a:cubicBezTo>
                  <a:cubicBezTo>
                    <a:pt x="362" y="1265"/>
                    <a:pt x="284" y="1417"/>
                    <a:pt x="221" y="1575"/>
                  </a:cubicBezTo>
                  <a:lnTo>
                    <a:pt x="184" y="1664"/>
                  </a:lnTo>
                  <a:cubicBezTo>
                    <a:pt x="99" y="1862"/>
                    <a:pt x="71" y="2082"/>
                    <a:pt x="41" y="2332"/>
                  </a:cubicBezTo>
                  <a:cubicBezTo>
                    <a:pt x="0" y="2695"/>
                    <a:pt x="88" y="3055"/>
                    <a:pt x="170" y="3327"/>
                  </a:cubicBezTo>
                  <a:lnTo>
                    <a:pt x="221" y="3432"/>
                  </a:lnTo>
                  <a:cubicBezTo>
                    <a:pt x="353" y="3781"/>
                    <a:pt x="584" y="4104"/>
                    <a:pt x="907" y="4399"/>
                  </a:cubicBezTo>
                  <a:cubicBezTo>
                    <a:pt x="1212" y="4666"/>
                    <a:pt x="1601" y="4853"/>
                    <a:pt x="2030" y="4949"/>
                  </a:cubicBezTo>
                  <a:lnTo>
                    <a:pt x="2029" y="4949"/>
                  </a:lnTo>
                  <a:cubicBezTo>
                    <a:pt x="2175" y="4978"/>
                    <a:pt x="2323" y="4993"/>
                    <a:pt x="2470" y="4993"/>
                  </a:cubicBezTo>
                  <a:cubicBezTo>
                    <a:pt x="2476" y="4993"/>
                    <a:pt x="2482" y="4993"/>
                    <a:pt x="2488" y="4993"/>
                  </a:cubicBezTo>
                  <a:cubicBezTo>
                    <a:pt x="2713" y="4993"/>
                    <a:pt x="2947" y="4963"/>
                    <a:pt x="3207" y="4912"/>
                  </a:cubicBezTo>
                  <a:cubicBezTo>
                    <a:pt x="3405" y="4853"/>
                    <a:pt x="3604" y="4758"/>
                    <a:pt x="3769" y="4666"/>
                  </a:cubicBezTo>
                  <a:cubicBezTo>
                    <a:pt x="3923" y="4583"/>
                    <a:pt x="4066" y="4465"/>
                    <a:pt x="4232" y="4325"/>
                  </a:cubicBezTo>
                  <a:cubicBezTo>
                    <a:pt x="4349" y="4222"/>
                    <a:pt x="4441" y="4098"/>
                    <a:pt x="4611" y="3870"/>
                  </a:cubicBezTo>
                  <a:cubicBezTo>
                    <a:pt x="4765" y="3661"/>
                    <a:pt x="4855" y="3400"/>
                    <a:pt x="4923" y="3176"/>
                  </a:cubicBezTo>
                  <a:cubicBezTo>
                    <a:pt x="4989" y="2996"/>
                    <a:pt x="5003" y="2784"/>
                    <a:pt x="5017" y="2581"/>
                  </a:cubicBezTo>
                  <a:cubicBezTo>
                    <a:pt x="5034" y="2372"/>
                    <a:pt x="4992" y="2153"/>
                    <a:pt x="4952" y="1924"/>
                  </a:cubicBezTo>
                  <a:cubicBezTo>
                    <a:pt x="4913" y="1749"/>
                    <a:pt x="4850" y="1579"/>
                    <a:pt x="4765" y="1421"/>
                  </a:cubicBezTo>
                  <a:cubicBezTo>
                    <a:pt x="4688" y="1256"/>
                    <a:pt x="4585" y="1102"/>
                    <a:pt x="4426" y="896"/>
                  </a:cubicBezTo>
                  <a:cubicBezTo>
                    <a:pt x="4247" y="669"/>
                    <a:pt x="3987" y="460"/>
                    <a:pt x="3649" y="277"/>
                  </a:cubicBezTo>
                  <a:cubicBezTo>
                    <a:pt x="3511" y="205"/>
                    <a:pt x="3366" y="149"/>
                    <a:pt x="3216" y="107"/>
                  </a:cubicBezTo>
                  <a:cubicBezTo>
                    <a:pt x="3030" y="62"/>
                    <a:pt x="2841" y="32"/>
                    <a:pt x="2651" y="15"/>
                  </a:cubicBezTo>
                  <a:cubicBezTo>
                    <a:pt x="2611" y="11"/>
                    <a:pt x="2574" y="7"/>
                    <a:pt x="2540" y="1"/>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43"/>
            <p:cNvSpPr/>
            <p:nvPr/>
          </p:nvSpPr>
          <p:spPr>
            <a:xfrm>
              <a:off x="5114525" y="4623475"/>
              <a:ext cx="179800" cy="178500"/>
            </a:xfrm>
            <a:custGeom>
              <a:avLst/>
              <a:gdLst/>
              <a:ahLst/>
              <a:cxnLst/>
              <a:rect l="l" t="t" r="r" b="b"/>
              <a:pathLst>
                <a:path w="7192" h="7140" extrusionOk="0">
                  <a:moveTo>
                    <a:pt x="3557" y="1"/>
                  </a:moveTo>
                  <a:cubicBezTo>
                    <a:pt x="3387" y="1"/>
                    <a:pt x="3224" y="19"/>
                    <a:pt x="2995" y="52"/>
                  </a:cubicBezTo>
                  <a:lnTo>
                    <a:pt x="2985" y="56"/>
                  </a:lnTo>
                  <a:lnTo>
                    <a:pt x="2995" y="45"/>
                  </a:lnTo>
                  <a:lnTo>
                    <a:pt x="2944" y="64"/>
                  </a:lnTo>
                  <a:lnTo>
                    <a:pt x="2893" y="74"/>
                  </a:lnTo>
                  <a:cubicBezTo>
                    <a:pt x="2670" y="100"/>
                    <a:pt x="2427" y="177"/>
                    <a:pt x="2108" y="317"/>
                  </a:cubicBezTo>
                  <a:cubicBezTo>
                    <a:pt x="2031" y="354"/>
                    <a:pt x="1953" y="394"/>
                    <a:pt x="1880" y="435"/>
                  </a:cubicBezTo>
                  <a:cubicBezTo>
                    <a:pt x="1777" y="490"/>
                    <a:pt x="1682" y="549"/>
                    <a:pt x="1582" y="610"/>
                  </a:cubicBezTo>
                  <a:cubicBezTo>
                    <a:pt x="1249" y="830"/>
                    <a:pt x="963" y="1113"/>
                    <a:pt x="683" y="1498"/>
                  </a:cubicBezTo>
                  <a:cubicBezTo>
                    <a:pt x="642" y="1550"/>
                    <a:pt x="604" y="1604"/>
                    <a:pt x="569" y="1660"/>
                  </a:cubicBezTo>
                  <a:lnTo>
                    <a:pt x="454" y="1844"/>
                  </a:lnTo>
                  <a:cubicBezTo>
                    <a:pt x="323" y="2072"/>
                    <a:pt x="228" y="2317"/>
                    <a:pt x="147" y="2611"/>
                  </a:cubicBezTo>
                  <a:cubicBezTo>
                    <a:pt x="121" y="2699"/>
                    <a:pt x="102" y="2787"/>
                    <a:pt x="85" y="2875"/>
                  </a:cubicBezTo>
                  <a:cubicBezTo>
                    <a:pt x="58" y="2993"/>
                    <a:pt x="54" y="3028"/>
                    <a:pt x="54" y="3065"/>
                  </a:cubicBezTo>
                  <a:cubicBezTo>
                    <a:pt x="33" y="3210"/>
                    <a:pt x="21" y="3357"/>
                    <a:pt x="13" y="3499"/>
                  </a:cubicBezTo>
                  <a:cubicBezTo>
                    <a:pt x="0" y="3745"/>
                    <a:pt x="37" y="3988"/>
                    <a:pt x="85" y="4274"/>
                  </a:cubicBezTo>
                  <a:cubicBezTo>
                    <a:pt x="125" y="4557"/>
                    <a:pt x="238" y="4827"/>
                    <a:pt x="360" y="5099"/>
                  </a:cubicBezTo>
                  <a:cubicBezTo>
                    <a:pt x="461" y="5327"/>
                    <a:pt x="591" y="5540"/>
                    <a:pt x="749" y="5731"/>
                  </a:cubicBezTo>
                  <a:cubicBezTo>
                    <a:pt x="917" y="5955"/>
                    <a:pt x="1127" y="6168"/>
                    <a:pt x="1385" y="6378"/>
                  </a:cubicBezTo>
                  <a:cubicBezTo>
                    <a:pt x="1816" y="6725"/>
                    <a:pt x="2327" y="6961"/>
                    <a:pt x="2908" y="7074"/>
                  </a:cubicBezTo>
                  <a:cubicBezTo>
                    <a:pt x="3123" y="7118"/>
                    <a:pt x="3342" y="7138"/>
                    <a:pt x="3561" y="7140"/>
                  </a:cubicBezTo>
                  <a:cubicBezTo>
                    <a:pt x="3918" y="7138"/>
                    <a:pt x="4274" y="7090"/>
                    <a:pt x="4619" y="6997"/>
                  </a:cubicBezTo>
                  <a:cubicBezTo>
                    <a:pt x="4871" y="6924"/>
                    <a:pt x="5133" y="6806"/>
                    <a:pt x="5437" y="6626"/>
                  </a:cubicBezTo>
                  <a:cubicBezTo>
                    <a:pt x="5632" y="6512"/>
                    <a:pt x="5837" y="6354"/>
                    <a:pt x="6077" y="6128"/>
                  </a:cubicBezTo>
                  <a:cubicBezTo>
                    <a:pt x="6235" y="5980"/>
                    <a:pt x="6365" y="5808"/>
                    <a:pt x="6495" y="5635"/>
                  </a:cubicBezTo>
                  <a:cubicBezTo>
                    <a:pt x="6660" y="5426"/>
                    <a:pt x="6798" y="5166"/>
                    <a:pt x="6909" y="4861"/>
                  </a:cubicBezTo>
                  <a:cubicBezTo>
                    <a:pt x="7113" y="4336"/>
                    <a:pt x="7192" y="3770"/>
                    <a:pt x="7138" y="3209"/>
                  </a:cubicBezTo>
                  <a:cubicBezTo>
                    <a:pt x="7086" y="2655"/>
                    <a:pt x="6891" y="2104"/>
                    <a:pt x="6556" y="1579"/>
                  </a:cubicBezTo>
                  <a:cubicBezTo>
                    <a:pt x="6248" y="1117"/>
                    <a:pt x="5802" y="712"/>
                    <a:pt x="5265" y="415"/>
                  </a:cubicBezTo>
                  <a:cubicBezTo>
                    <a:pt x="4798" y="155"/>
                    <a:pt x="4241" y="19"/>
                    <a:pt x="3557" y="1"/>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3"/>
            <p:cNvSpPr/>
            <p:nvPr/>
          </p:nvSpPr>
          <p:spPr>
            <a:xfrm>
              <a:off x="1925375" y="4631000"/>
              <a:ext cx="336050" cy="334725"/>
            </a:xfrm>
            <a:custGeom>
              <a:avLst/>
              <a:gdLst/>
              <a:ahLst/>
              <a:cxnLst/>
              <a:rect l="l" t="t" r="r" b="b"/>
              <a:pathLst>
                <a:path w="13442" h="13389" extrusionOk="0">
                  <a:moveTo>
                    <a:pt x="6706" y="0"/>
                  </a:moveTo>
                  <a:cubicBezTo>
                    <a:pt x="6251" y="0"/>
                    <a:pt x="5766" y="57"/>
                    <a:pt x="5263" y="159"/>
                  </a:cubicBezTo>
                  <a:lnTo>
                    <a:pt x="5068" y="214"/>
                  </a:lnTo>
                  <a:cubicBezTo>
                    <a:pt x="5068" y="210"/>
                    <a:pt x="5072" y="202"/>
                    <a:pt x="5068" y="202"/>
                  </a:cubicBezTo>
                  <a:lnTo>
                    <a:pt x="4966" y="234"/>
                  </a:lnTo>
                  <a:lnTo>
                    <a:pt x="4892" y="250"/>
                  </a:lnTo>
                  <a:cubicBezTo>
                    <a:pt x="4309" y="414"/>
                    <a:pt x="3722" y="675"/>
                    <a:pt x="3152" y="1024"/>
                  </a:cubicBezTo>
                  <a:cubicBezTo>
                    <a:pt x="2658" y="1325"/>
                    <a:pt x="2183" y="1725"/>
                    <a:pt x="1743" y="2216"/>
                  </a:cubicBezTo>
                  <a:cubicBezTo>
                    <a:pt x="1400" y="2595"/>
                    <a:pt x="1102" y="3012"/>
                    <a:pt x="855" y="3458"/>
                  </a:cubicBezTo>
                  <a:cubicBezTo>
                    <a:pt x="690" y="3752"/>
                    <a:pt x="536" y="4097"/>
                    <a:pt x="397" y="4490"/>
                  </a:cubicBezTo>
                  <a:cubicBezTo>
                    <a:pt x="250" y="4882"/>
                    <a:pt x="147" y="5330"/>
                    <a:pt x="85" y="5814"/>
                  </a:cubicBezTo>
                  <a:lnTo>
                    <a:pt x="45" y="6116"/>
                  </a:lnTo>
                  <a:lnTo>
                    <a:pt x="29" y="6266"/>
                  </a:lnTo>
                  <a:lnTo>
                    <a:pt x="26" y="6432"/>
                  </a:lnTo>
                  <a:cubicBezTo>
                    <a:pt x="0" y="6986"/>
                    <a:pt x="58" y="7570"/>
                    <a:pt x="195" y="8171"/>
                  </a:cubicBezTo>
                  <a:cubicBezTo>
                    <a:pt x="212" y="8274"/>
                    <a:pt x="235" y="8376"/>
                    <a:pt x="264" y="8477"/>
                  </a:cubicBezTo>
                  <a:lnTo>
                    <a:pt x="309" y="8631"/>
                  </a:lnTo>
                  <a:cubicBezTo>
                    <a:pt x="390" y="8924"/>
                    <a:pt x="506" y="9228"/>
                    <a:pt x="664" y="9559"/>
                  </a:cubicBezTo>
                  <a:cubicBezTo>
                    <a:pt x="760" y="9775"/>
                    <a:pt x="871" y="9983"/>
                    <a:pt x="995" y="10183"/>
                  </a:cubicBezTo>
                  <a:lnTo>
                    <a:pt x="1050" y="10272"/>
                  </a:lnTo>
                  <a:cubicBezTo>
                    <a:pt x="1233" y="10561"/>
                    <a:pt x="1450" y="10844"/>
                    <a:pt x="1710" y="11138"/>
                  </a:cubicBezTo>
                  <a:cubicBezTo>
                    <a:pt x="1931" y="11398"/>
                    <a:pt x="2211" y="11663"/>
                    <a:pt x="2570" y="11949"/>
                  </a:cubicBezTo>
                  <a:cubicBezTo>
                    <a:pt x="2826" y="12151"/>
                    <a:pt x="3096" y="12336"/>
                    <a:pt x="3377" y="12504"/>
                  </a:cubicBezTo>
                  <a:cubicBezTo>
                    <a:pt x="3632" y="12651"/>
                    <a:pt x="3897" y="12780"/>
                    <a:pt x="4169" y="12893"/>
                  </a:cubicBezTo>
                  <a:cubicBezTo>
                    <a:pt x="4417" y="12996"/>
                    <a:pt x="4671" y="13084"/>
                    <a:pt x="4930" y="13153"/>
                  </a:cubicBezTo>
                  <a:cubicBezTo>
                    <a:pt x="4978" y="13169"/>
                    <a:pt x="5024" y="13183"/>
                    <a:pt x="5074" y="13193"/>
                  </a:cubicBezTo>
                  <a:cubicBezTo>
                    <a:pt x="5531" y="13315"/>
                    <a:pt x="6040" y="13380"/>
                    <a:pt x="6589" y="13388"/>
                  </a:cubicBezTo>
                  <a:lnTo>
                    <a:pt x="6700" y="13388"/>
                  </a:lnTo>
                  <a:cubicBezTo>
                    <a:pt x="6883" y="13388"/>
                    <a:pt x="7066" y="13384"/>
                    <a:pt x="7250" y="13370"/>
                  </a:cubicBezTo>
                  <a:cubicBezTo>
                    <a:pt x="7577" y="13349"/>
                    <a:pt x="7901" y="13301"/>
                    <a:pt x="8219" y="13227"/>
                  </a:cubicBezTo>
                  <a:cubicBezTo>
                    <a:pt x="8348" y="13201"/>
                    <a:pt x="8475" y="13169"/>
                    <a:pt x="8601" y="13132"/>
                  </a:cubicBezTo>
                  <a:cubicBezTo>
                    <a:pt x="8960" y="13029"/>
                    <a:pt x="9313" y="12874"/>
                    <a:pt x="9597" y="12749"/>
                  </a:cubicBezTo>
                  <a:cubicBezTo>
                    <a:pt x="9747" y="12682"/>
                    <a:pt x="9893" y="12608"/>
                    <a:pt x="10036" y="12525"/>
                  </a:cubicBezTo>
                  <a:cubicBezTo>
                    <a:pt x="10441" y="12297"/>
                    <a:pt x="10820" y="12023"/>
                    <a:pt x="11167" y="11711"/>
                  </a:cubicBezTo>
                  <a:cubicBezTo>
                    <a:pt x="11637" y="11303"/>
                    <a:pt x="12074" y="10775"/>
                    <a:pt x="12466" y="10144"/>
                  </a:cubicBezTo>
                  <a:cubicBezTo>
                    <a:pt x="12768" y="9644"/>
                    <a:pt x="13006" y="9082"/>
                    <a:pt x="13175" y="8479"/>
                  </a:cubicBezTo>
                  <a:cubicBezTo>
                    <a:pt x="13362" y="7860"/>
                    <a:pt x="13441" y="7145"/>
                    <a:pt x="13409" y="6351"/>
                  </a:cubicBezTo>
                  <a:cubicBezTo>
                    <a:pt x="13359" y="5052"/>
                    <a:pt x="12874" y="3734"/>
                    <a:pt x="12044" y="2640"/>
                  </a:cubicBezTo>
                  <a:cubicBezTo>
                    <a:pt x="11670" y="2150"/>
                    <a:pt x="11231" y="1712"/>
                    <a:pt x="10738" y="1340"/>
                  </a:cubicBezTo>
                  <a:cubicBezTo>
                    <a:pt x="10483" y="1155"/>
                    <a:pt x="10218" y="984"/>
                    <a:pt x="9944" y="827"/>
                  </a:cubicBezTo>
                  <a:cubicBezTo>
                    <a:pt x="9628" y="650"/>
                    <a:pt x="9269" y="508"/>
                    <a:pt x="9001" y="397"/>
                  </a:cubicBezTo>
                  <a:cubicBezTo>
                    <a:pt x="8367" y="165"/>
                    <a:pt x="7709" y="41"/>
                    <a:pt x="7000" y="8"/>
                  </a:cubicBezTo>
                  <a:cubicBezTo>
                    <a:pt x="6905" y="4"/>
                    <a:pt x="6806" y="0"/>
                    <a:pt x="6706" y="0"/>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3"/>
            <p:cNvSpPr/>
            <p:nvPr/>
          </p:nvSpPr>
          <p:spPr>
            <a:xfrm>
              <a:off x="5001125" y="5083450"/>
              <a:ext cx="111950" cy="111600"/>
            </a:xfrm>
            <a:custGeom>
              <a:avLst/>
              <a:gdLst/>
              <a:ahLst/>
              <a:cxnLst/>
              <a:rect l="l" t="t" r="r" b="b"/>
              <a:pathLst>
                <a:path w="4478" h="4464" extrusionOk="0">
                  <a:moveTo>
                    <a:pt x="2291" y="0"/>
                  </a:moveTo>
                  <a:cubicBezTo>
                    <a:pt x="2131" y="2"/>
                    <a:pt x="1973" y="12"/>
                    <a:pt x="1816" y="33"/>
                  </a:cubicBezTo>
                  <a:cubicBezTo>
                    <a:pt x="1700" y="49"/>
                    <a:pt x="1575" y="89"/>
                    <a:pt x="1424" y="147"/>
                  </a:cubicBezTo>
                  <a:lnTo>
                    <a:pt x="1273" y="212"/>
                  </a:lnTo>
                  <a:lnTo>
                    <a:pt x="1160" y="272"/>
                  </a:lnTo>
                  <a:cubicBezTo>
                    <a:pt x="1085" y="310"/>
                    <a:pt x="1015" y="353"/>
                    <a:pt x="947" y="400"/>
                  </a:cubicBezTo>
                  <a:cubicBezTo>
                    <a:pt x="666" y="602"/>
                    <a:pt x="434" y="862"/>
                    <a:pt x="268" y="1164"/>
                  </a:cubicBezTo>
                  <a:cubicBezTo>
                    <a:pt x="187" y="1315"/>
                    <a:pt x="127" y="1462"/>
                    <a:pt x="69" y="1675"/>
                  </a:cubicBezTo>
                  <a:cubicBezTo>
                    <a:pt x="21" y="1840"/>
                    <a:pt x="11" y="2026"/>
                    <a:pt x="4" y="2203"/>
                  </a:cubicBezTo>
                  <a:cubicBezTo>
                    <a:pt x="0" y="2343"/>
                    <a:pt x="13" y="2484"/>
                    <a:pt x="41" y="2621"/>
                  </a:cubicBezTo>
                  <a:cubicBezTo>
                    <a:pt x="96" y="2893"/>
                    <a:pt x="191" y="3153"/>
                    <a:pt x="326" y="3396"/>
                  </a:cubicBezTo>
                  <a:lnTo>
                    <a:pt x="400" y="3498"/>
                  </a:lnTo>
                  <a:cubicBezTo>
                    <a:pt x="583" y="3764"/>
                    <a:pt x="843" y="3994"/>
                    <a:pt x="1175" y="4193"/>
                  </a:cubicBezTo>
                  <a:lnTo>
                    <a:pt x="1175" y="4191"/>
                  </a:lnTo>
                  <a:cubicBezTo>
                    <a:pt x="1458" y="4349"/>
                    <a:pt x="1787" y="4434"/>
                    <a:pt x="2240" y="4463"/>
                  </a:cubicBezTo>
                  <a:cubicBezTo>
                    <a:pt x="2390" y="4457"/>
                    <a:pt x="2518" y="4434"/>
                    <a:pt x="2709" y="4398"/>
                  </a:cubicBezTo>
                  <a:cubicBezTo>
                    <a:pt x="2870" y="4376"/>
                    <a:pt x="3028" y="4310"/>
                    <a:pt x="3135" y="4266"/>
                  </a:cubicBezTo>
                  <a:cubicBezTo>
                    <a:pt x="3528" y="4075"/>
                    <a:pt x="3828" y="3825"/>
                    <a:pt x="4042" y="3534"/>
                  </a:cubicBezTo>
                  <a:cubicBezTo>
                    <a:pt x="4283" y="3187"/>
                    <a:pt x="4428" y="2806"/>
                    <a:pt x="4453" y="2438"/>
                  </a:cubicBezTo>
                  <a:cubicBezTo>
                    <a:pt x="4478" y="2060"/>
                    <a:pt x="4428" y="1718"/>
                    <a:pt x="4298" y="1395"/>
                  </a:cubicBezTo>
                  <a:cubicBezTo>
                    <a:pt x="4173" y="1080"/>
                    <a:pt x="3979" y="804"/>
                    <a:pt x="3708" y="551"/>
                  </a:cubicBezTo>
                  <a:cubicBezTo>
                    <a:pt x="3472" y="330"/>
                    <a:pt x="3153" y="162"/>
                    <a:pt x="2756" y="49"/>
                  </a:cubicBezTo>
                  <a:cubicBezTo>
                    <a:pt x="2621" y="15"/>
                    <a:pt x="2471" y="0"/>
                    <a:pt x="2291" y="0"/>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3"/>
            <p:cNvSpPr/>
            <p:nvPr/>
          </p:nvSpPr>
          <p:spPr>
            <a:xfrm>
              <a:off x="3221700" y="5158700"/>
              <a:ext cx="233550" cy="233250"/>
            </a:xfrm>
            <a:custGeom>
              <a:avLst/>
              <a:gdLst/>
              <a:ahLst/>
              <a:cxnLst/>
              <a:rect l="l" t="t" r="r" b="b"/>
              <a:pathLst>
                <a:path w="9342" h="9330" extrusionOk="0">
                  <a:moveTo>
                    <a:pt x="4487" y="1"/>
                  </a:moveTo>
                  <a:cubicBezTo>
                    <a:pt x="4110" y="11"/>
                    <a:pt x="3734" y="88"/>
                    <a:pt x="3485" y="151"/>
                  </a:cubicBezTo>
                  <a:cubicBezTo>
                    <a:pt x="3338" y="186"/>
                    <a:pt x="3194" y="230"/>
                    <a:pt x="3055" y="283"/>
                  </a:cubicBezTo>
                  <a:cubicBezTo>
                    <a:pt x="2941" y="328"/>
                    <a:pt x="2827" y="375"/>
                    <a:pt x="2717" y="431"/>
                  </a:cubicBezTo>
                  <a:lnTo>
                    <a:pt x="2534" y="522"/>
                  </a:lnTo>
                  <a:lnTo>
                    <a:pt x="2447" y="569"/>
                  </a:lnTo>
                  <a:lnTo>
                    <a:pt x="2358" y="614"/>
                  </a:lnTo>
                  <a:cubicBezTo>
                    <a:pt x="2075" y="768"/>
                    <a:pt x="1834" y="962"/>
                    <a:pt x="1532" y="1223"/>
                  </a:cubicBezTo>
                  <a:cubicBezTo>
                    <a:pt x="1286" y="1432"/>
                    <a:pt x="1040" y="1719"/>
                    <a:pt x="801" y="2072"/>
                  </a:cubicBezTo>
                  <a:cubicBezTo>
                    <a:pt x="679" y="2258"/>
                    <a:pt x="568" y="2453"/>
                    <a:pt x="470" y="2655"/>
                  </a:cubicBezTo>
                  <a:cubicBezTo>
                    <a:pt x="332" y="2934"/>
                    <a:pt x="230" y="3235"/>
                    <a:pt x="152" y="3572"/>
                  </a:cubicBezTo>
                  <a:lnTo>
                    <a:pt x="100" y="3785"/>
                  </a:lnTo>
                  <a:cubicBezTo>
                    <a:pt x="56" y="4017"/>
                    <a:pt x="31" y="4248"/>
                    <a:pt x="19" y="4571"/>
                  </a:cubicBezTo>
                  <a:cubicBezTo>
                    <a:pt x="1" y="4938"/>
                    <a:pt x="48" y="5338"/>
                    <a:pt x="159" y="5789"/>
                  </a:cubicBezTo>
                  <a:lnTo>
                    <a:pt x="270" y="6161"/>
                  </a:lnTo>
                  <a:lnTo>
                    <a:pt x="307" y="6263"/>
                  </a:lnTo>
                  <a:lnTo>
                    <a:pt x="343" y="6366"/>
                  </a:lnTo>
                  <a:cubicBezTo>
                    <a:pt x="546" y="6898"/>
                    <a:pt x="875" y="7409"/>
                    <a:pt x="1356" y="7923"/>
                  </a:cubicBezTo>
                  <a:cubicBezTo>
                    <a:pt x="1726" y="8322"/>
                    <a:pt x="2240" y="8674"/>
                    <a:pt x="2843" y="8942"/>
                  </a:cubicBezTo>
                  <a:lnTo>
                    <a:pt x="2843" y="8944"/>
                  </a:lnTo>
                  <a:cubicBezTo>
                    <a:pt x="3379" y="9179"/>
                    <a:pt x="4017" y="9311"/>
                    <a:pt x="4736" y="9329"/>
                  </a:cubicBezTo>
                  <a:cubicBezTo>
                    <a:pt x="5294" y="9319"/>
                    <a:pt x="5868" y="9201"/>
                    <a:pt x="6421" y="8984"/>
                  </a:cubicBezTo>
                  <a:cubicBezTo>
                    <a:pt x="6966" y="8767"/>
                    <a:pt x="7464" y="8437"/>
                    <a:pt x="7952" y="7971"/>
                  </a:cubicBezTo>
                  <a:cubicBezTo>
                    <a:pt x="8361" y="7586"/>
                    <a:pt x="8701" y="7082"/>
                    <a:pt x="8965" y="6473"/>
                  </a:cubicBezTo>
                  <a:cubicBezTo>
                    <a:pt x="9076" y="6223"/>
                    <a:pt x="9161" y="5962"/>
                    <a:pt x="9218" y="5695"/>
                  </a:cubicBezTo>
                  <a:cubicBezTo>
                    <a:pt x="9301" y="5325"/>
                    <a:pt x="9341" y="4946"/>
                    <a:pt x="9340" y="4567"/>
                  </a:cubicBezTo>
                  <a:cubicBezTo>
                    <a:pt x="9340" y="4057"/>
                    <a:pt x="9222" y="3491"/>
                    <a:pt x="9005" y="2937"/>
                  </a:cubicBezTo>
                  <a:cubicBezTo>
                    <a:pt x="8793" y="2368"/>
                    <a:pt x="8425" y="1822"/>
                    <a:pt x="7923" y="1311"/>
                  </a:cubicBezTo>
                  <a:cubicBezTo>
                    <a:pt x="7501" y="886"/>
                    <a:pt x="6942" y="533"/>
                    <a:pt x="6307" y="288"/>
                  </a:cubicBezTo>
                  <a:cubicBezTo>
                    <a:pt x="5886" y="133"/>
                    <a:pt x="5430" y="40"/>
                    <a:pt x="4949" y="7"/>
                  </a:cubicBezTo>
                  <a:cubicBezTo>
                    <a:pt x="4917" y="3"/>
                    <a:pt x="4886" y="1"/>
                    <a:pt x="4853" y="1"/>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3"/>
            <p:cNvSpPr/>
            <p:nvPr/>
          </p:nvSpPr>
          <p:spPr>
            <a:xfrm>
              <a:off x="3471725" y="5335025"/>
              <a:ext cx="141300" cy="140825"/>
            </a:xfrm>
            <a:custGeom>
              <a:avLst/>
              <a:gdLst/>
              <a:ahLst/>
              <a:cxnLst/>
              <a:rect l="l" t="t" r="r" b="b"/>
              <a:pathLst>
                <a:path w="5652" h="5633" extrusionOk="0">
                  <a:moveTo>
                    <a:pt x="2710" y="0"/>
                  </a:moveTo>
                  <a:cubicBezTo>
                    <a:pt x="2614" y="7"/>
                    <a:pt x="2519" y="19"/>
                    <a:pt x="2431" y="29"/>
                  </a:cubicBezTo>
                  <a:cubicBezTo>
                    <a:pt x="2203" y="59"/>
                    <a:pt x="1973" y="125"/>
                    <a:pt x="1701" y="232"/>
                  </a:cubicBezTo>
                  <a:cubicBezTo>
                    <a:pt x="1359" y="378"/>
                    <a:pt x="1037" y="614"/>
                    <a:pt x="735" y="933"/>
                  </a:cubicBezTo>
                  <a:cubicBezTo>
                    <a:pt x="655" y="1019"/>
                    <a:pt x="582" y="1110"/>
                    <a:pt x="514" y="1208"/>
                  </a:cubicBezTo>
                  <a:cubicBezTo>
                    <a:pt x="382" y="1395"/>
                    <a:pt x="268" y="1623"/>
                    <a:pt x="174" y="1901"/>
                  </a:cubicBezTo>
                  <a:lnTo>
                    <a:pt x="118" y="2070"/>
                  </a:lnTo>
                  <a:lnTo>
                    <a:pt x="70" y="2242"/>
                  </a:lnTo>
                  <a:cubicBezTo>
                    <a:pt x="0" y="2517"/>
                    <a:pt x="12" y="2812"/>
                    <a:pt x="23" y="3065"/>
                  </a:cubicBezTo>
                  <a:cubicBezTo>
                    <a:pt x="37" y="3282"/>
                    <a:pt x="97" y="3517"/>
                    <a:pt x="159" y="3714"/>
                  </a:cubicBezTo>
                  <a:cubicBezTo>
                    <a:pt x="215" y="3899"/>
                    <a:pt x="305" y="4071"/>
                    <a:pt x="415" y="4277"/>
                  </a:cubicBezTo>
                  <a:cubicBezTo>
                    <a:pt x="536" y="4490"/>
                    <a:pt x="717" y="4683"/>
                    <a:pt x="879" y="4849"/>
                  </a:cubicBezTo>
                  <a:cubicBezTo>
                    <a:pt x="1040" y="5022"/>
                    <a:pt x="1257" y="5158"/>
                    <a:pt x="1429" y="5264"/>
                  </a:cubicBezTo>
                  <a:cubicBezTo>
                    <a:pt x="1637" y="5392"/>
                    <a:pt x="1868" y="5474"/>
                    <a:pt x="2091" y="5539"/>
                  </a:cubicBezTo>
                  <a:cubicBezTo>
                    <a:pt x="2292" y="5609"/>
                    <a:pt x="2512" y="5627"/>
                    <a:pt x="2666" y="5631"/>
                  </a:cubicBezTo>
                  <a:lnTo>
                    <a:pt x="2666" y="5630"/>
                  </a:lnTo>
                  <a:cubicBezTo>
                    <a:pt x="2713" y="5632"/>
                    <a:pt x="2753" y="5632"/>
                    <a:pt x="2798" y="5632"/>
                  </a:cubicBezTo>
                  <a:lnTo>
                    <a:pt x="2896" y="5630"/>
                  </a:lnTo>
                  <a:cubicBezTo>
                    <a:pt x="3063" y="5626"/>
                    <a:pt x="3228" y="5606"/>
                    <a:pt x="3391" y="5575"/>
                  </a:cubicBezTo>
                  <a:cubicBezTo>
                    <a:pt x="3441" y="5567"/>
                    <a:pt x="3491" y="5556"/>
                    <a:pt x="3539" y="5542"/>
                  </a:cubicBezTo>
                  <a:lnTo>
                    <a:pt x="3686" y="5498"/>
                  </a:lnTo>
                  <a:cubicBezTo>
                    <a:pt x="4016" y="5394"/>
                    <a:pt x="4335" y="5222"/>
                    <a:pt x="4633" y="4980"/>
                  </a:cubicBezTo>
                  <a:cubicBezTo>
                    <a:pt x="4967" y="4709"/>
                    <a:pt x="5235" y="4346"/>
                    <a:pt x="5429" y="3901"/>
                  </a:cubicBezTo>
                  <a:cubicBezTo>
                    <a:pt x="5509" y="3720"/>
                    <a:pt x="5568" y="3530"/>
                    <a:pt x="5606" y="3337"/>
                  </a:cubicBezTo>
                  <a:cubicBezTo>
                    <a:pt x="5636" y="3160"/>
                    <a:pt x="5650" y="2982"/>
                    <a:pt x="5650" y="2803"/>
                  </a:cubicBezTo>
                  <a:cubicBezTo>
                    <a:pt x="5652" y="2703"/>
                    <a:pt x="5646" y="2603"/>
                    <a:pt x="5636" y="2503"/>
                  </a:cubicBezTo>
                  <a:cubicBezTo>
                    <a:pt x="5622" y="2344"/>
                    <a:pt x="5581" y="2194"/>
                    <a:pt x="5525" y="1989"/>
                  </a:cubicBezTo>
                  <a:cubicBezTo>
                    <a:pt x="5456" y="1717"/>
                    <a:pt x="5312" y="1471"/>
                    <a:pt x="5206" y="1292"/>
                  </a:cubicBezTo>
                  <a:cubicBezTo>
                    <a:pt x="5076" y="1075"/>
                    <a:pt x="4901" y="900"/>
                    <a:pt x="4714" y="719"/>
                  </a:cubicBezTo>
                  <a:cubicBezTo>
                    <a:pt x="4578" y="587"/>
                    <a:pt x="4412" y="482"/>
                    <a:pt x="4208" y="356"/>
                  </a:cubicBezTo>
                  <a:cubicBezTo>
                    <a:pt x="4075" y="272"/>
                    <a:pt x="3896" y="194"/>
                    <a:pt x="3683" y="129"/>
                  </a:cubicBezTo>
                  <a:cubicBezTo>
                    <a:pt x="3399" y="44"/>
                    <a:pt x="3151" y="0"/>
                    <a:pt x="2919" y="0"/>
                  </a:cubicBezTo>
                  <a:close/>
                </a:path>
              </a:pathLst>
            </a:custGeom>
            <a:solidFill>
              <a:srgbClr val="5DD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3"/>
            <p:cNvSpPr/>
            <p:nvPr/>
          </p:nvSpPr>
          <p:spPr>
            <a:xfrm>
              <a:off x="1560325" y="1557100"/>
              <a:ext cx="335925" cy="334700"/>
            </a:xfrm>
            <a:custGeom>
              <a:avLst/>
              <a:gdLst/>
              <a:ahLst/>
              <a:cxnLst/>
              <a:rect l="l" t="t" r="r" b="b"/>
              <a:pathLst>
                <a:path w="13437" h="13388" extrusionOk="0">
                  <a:moveTo>
                    <a:pt x="6697" y="1"/>
                  </a:moveTo>
                  <a:lnTo>
                    <a:pt x="6697" y="2"/>
                  </a:lnTo>
                  <a:cubicBezTo>
                    <a:pt x="6590" y="2"/>
                    <a:pt x="6488" y="2"/>
                    <a:pt x="6385" y="10"/>
                  </a:cubicBezTo>
                  <a:cubicBezTo>
                    <a:pt x="5773" y="31"/>
                    <a:pt x="5135" y="152"/>
                    <a:pt x="4488" y="369"/>
                  </a:cubicBezTo>
                  <a:cubicBezTo>
                    <a:pt x="3944" y="558"/>
                    <a:pt x="3428" y="820"/>
                    <a:pt x="2956" y="1150"/>
                  </a:cubicBezTo>
                  <a:lnTo>
                    <a:pt x="2863" y="1213"/>
                  </a:lnTo>
                  <a:cubicBezTo>
                    <a:pt x="2217" y="1666"/>
                    <a:pt x="1656" y="2231"/>
                    <a:pt x="1205" y="2881"/>
                  </a:cubicBezTo>
                  <a:cubicBezTo>
                    <a:pt x="1004" y="3177"/>
                    <a:pt x="824" y="3490"/>
                    <a:pt x="668" y="3814"/>
                  </a:cubicBezTo>
                  <a:cubicBezTo>
                    <a:pt x="631" y="3891"/>
                    <a:pt x="599" y="3964"/>
                    <a:pt x="566" y="4043"/>
                  </a:cubicBezTo>
                  <a:cubicBezTo>
                    <a:pt x="514" y="4160"/>
                    <a:pt x="468" y="4282"/>
                    <a:pt x="396" y="4468"/>
                  </a:cubicBezTo>
                  <a:cubicBezTo>
                    <a:pt x="341" y="4623"/>
                    <a:pt x="294" y="4777"/>
                    <a:pt x="246" y="4936"/>
                  </a:cubicBezTo>
                  <a:cubicBezTo>
                    <a:pt x="165" y="5219"/>
                    <a:pt x="120" y="5495"/>
                    <a:pt x="80" y="5785"/>
                  </a:cubicBezTo>
                  <a:lnTo>
                    <a:pt x="58" y="5964"/>
                  </a:lnTo>
                  <a:cubicBezTo>
                    <a:pt x="8" y="6334"/>
                    <a:pt x="0" y="6707"/>
                    <a:pt x="33" y="7078"/>
                  </a:cubicBezTo>
                  <a:cubicBezTo>
                    <a:pt x="41" y="7240"/>
                    <a:pt x="55" y="7397"/>
                    <a:pt x="77" y="7559"/>
                  </a:cubicBezTo>
                  <a:cubicBezTo>
                    <a:pt x="88" y="7648"/>
                    <a:pt x="98" y="7732"/>
                    <a:pt x="120" y="7861"/>
                  </a:cubicBezTo>
                  <a:cubicBezTo>
                    <a:pt x="204" y="8405"/>
                    <a:pt x="378" y="8953"/>
                    <a:pt x="650" y="9533"/>
                  </a:cubicBezTo>
                  <a:lnTo>
                    <a:pt x="771" y="9791"/>
                  </a:lnTo>
                  <a:cubicBezTo>
                    <a:pt x="954" y="10144"/>
                    <a:pt x="1171" y="10477"/>
                    <a:pt x="1418" y="10788"/>
                  </a:cubicBezTo>
                  <a:cubicBezTo>
                    <a:pt x="1562" y="10971"/>
                    <a:pt x="1716" y="11148"/>
                    <a:pt x="1873" y="11320"/>
                  </a:cubicBezTo>
                  <a:cubicBezTo>
                    <a:pt x="2322" y="11805"/>
                    <a:pt x="2893" y="12239"/>
                    <a:pt x="3573" y="12615"/>
                  </a:cubicBezTo>
                  <a:cubicBezTo>
                    <a:pt x="4115" y="12905"/>
                    <a:pt x="4721" y="13119"/>
                    <a:pt x="5370" y="13251"/>
                  </a:cubicBezTo>
                  <a:cubicBezTo>
                    <a:pt x="5768" y="13341"/>
                    <a:pt x="6209" y="13387"/>
                    <a:pt x="6683" y="13387"/>
                  </a:cubicBezTo>
                  <a:cubicBezTo>
                    <a:pt x="6921" y="13387"/>
                    <a:pt x="7161" y="13373"/>
                    <a:pt x="7393" y="13350"/>
                  </a:cubicBezTo>
                  <a:cubicBezTo>
                    <a:pt x="8573" y="13243"/>
                    <a:pt x="9723" y="12799"/>
                    <a:pt x="10714" y="12060"/>
                  </a:cubicBezTo>
                  <a:cubicBezTo>
                    <a:pt x="11198" y="11702"/>
                    <a:pt x="11628" y="11278"/>
                    <a:pt x="11994" y="10803"/>
                  </a:cubicBezTo>
                  <a:cubicBezTo>
                    <a:pt x="12171" y="10578"/>
                    <a:pt x="12334" y="10344"/>
                    <a:pt x="12483" y="10099"/>
                  </a:cubicBezTo>
                  <a:cubicBezTo>
                    <a:pt x="12674" y="9779"/>
                    <a:pt x="12820" y="9438"/>
                    <a:pt x="12950" y="9118"/>
                  </a:cubicBezTo>
                  <a:cubicBezTo>
                    <a:pt x="13156" y="8625"/>
                    <a:pt x="13291" y="8070"/>
                    <a:pt x="13372" y="7371"/>
                  </a:cubicBezTo>
                  <a:cubicBezTo>
                    <a:pt x="13436" y="6847"/>
                    <a:pt x="13423" y="6286"/>
                    <a:pt x="13331" y="5707"/>
                  </a:cubicBezTo>
                  <a:cubicBezTo>
                    <a:pt x="13151" y="4521"/>
                    <a:pt x="12669" y="3415"/>
                    <a:pt x="11938" y="2511"/>
                  </a:cubicBezTo>
                  <a:cubicBezTo>
                    <a:pt x="11236" y="1643"/>
                    <a:pt x="10369" y="980"/>
                    <a:pt x="9365" y="542"/>
                  </a:cubicBezTo>
                  <a:cubicBezTo>
                    <a:pt x="8985" y="380"/>
                    <a:pt x="8591" y="252"/>
                    <a:pt x="8189" y="159"/>
                  </a:cubicBezTo>
                  <a:cubicBezTo>
                    <a:pt x="8038" y="130"/>
                    <a:pt x="7887" y="104"/>
                    <a:pt x="7712" y="78"/>
                  </a:cubicBezTo>
                  <a:cubicBezTo>
                    <a:pt x="7568" y="57"/>
                    <a:pt x="7424" y="37"/>
                    <a:pt x="7278" y="27"/>
                  </a:cubicBezTo>
                  <a:cubicBezTo>
                    <a:pt x="7089" y="9"/>
                    <a:pt x="6891" y="1"/>
                    <a:pt x="66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3"/>
            <p:cNvSpPr/>
            <p:nvPr/>
          </p:nvSpPr>
          <p:spPr>
            <a:xfrm>
              <a:off x="2093425" y="2167500"/>
              <a:ext cx="237575" cy="236375"/>
            </a:xfrm>
            <a:custGeom>
              <a:avLst/>
              <a:gdLst/>
              <a:ahLst/>
              <a:cxnLst/>
              <a:rect l="l" t="t" r="r" b="b"/>
              <a:pathLst>
                <a:path w="9503" h="9455" extrusionOk="0">
                  <a:moveTo>
                    <a:pt x="4769" y="0"/>
                  </a:moveTo>
                  <a:cubicBezTo>
                    <a:pt x="4531" y="2"/>
                    <a:pt x="4292" y="21"/>
                    <a:pt x="4056" y="59"/>
                  </a:cubicBezTo>
                  <a:cubicBezTo>
                    <a:pt x="4004" y="67"/>
                    <a:pt x="3952" y="74"/>
                    <a:pt x="3901" y="85"/>
                  </a:cubicBezTo>
                  <a:cubicBezTo>
                    <a:pt x="3713" y="113"/>
                    <a:pt x="3527" y="155"/>
                    <a:pt x="3345" y="207"/>
                  </a:cubicBezTo>
                  <a:cubicBezTo>
                    <a:pt x="3171" y="261"/>
                    <a:pt x="3001" y="326"/>
                    <a:pt x="2838" y="403"/>
                  </a:cubicBezTo>
                  <a:cubicBezTo>
                    <a:pt x="2732" y="450"/>
                    <a:pt x="2625" y="501"/>
                    <a:pt x="2467" y="586"/>
                  </a:cubicBezTo>
                  <a:cubicBezTo>
                    <a:pt x="2144" y="757"/>
                    <a:pt x="1854" y="990"/>
                    <a:pt x="1613" y="1193"/>
                  </a:cubicBezTo>
                  <a:cubicBezTo>
                    <a:pt x="1275" y="1486"/>
                    <a:pt x="983" y="1828"/>
                    <a:pt x="749" y="2208"/>
                  </a:cubicBezTo>
                  <a:cubicBezTo>
                    <a:pt x="715" y="2259"/>
                    <a:pt x="685" y="2313"/>
                    <a:pt x="658" y="2367"/>
                  </a:cubicBezTo>
                  <a:lnTo>
                    <a:pt x="599" y="2463"/>
                  </a:lnTo>
                  <a:lnTo>
                    <a:pt x="546" y="2565"/>
                  </a:lnTo>
                  <a:cubicBezTo>
                    <a:pt x="391" y="2861"/>
                    <a:pt x="278" y="3159"/>
                    <a:pt x="178" y="3529"/>
                  </a:cubicBezTo>
                  <a:lnTo>
                    <a:pt x="149" y="3663"/>
                  </a:lnTo>
                  <a:lnTo>
                    <a:pt x="109" y="3853"/>
                  </a:lnTo>
                  <a:cubicBezTo>
                    <a:pt x="64" y="4075"/>
                    <a:pt x="38" y="4300"/>
                    <a:pt x="27" y="4526"/>
                  </a:cubicBezTo>
                  <a:cubicBezTo>
                    <a:pt x="0" y="4951"/>
                    <a:pt x="47" y="5410"/>
                    <a:pt x="163" y="5891"/>
                  </a:cubicBezTo>
                  <a:lnTo>
                    <a:pt x="216" y="6045"/>
                  </a:lnTo>
                  <a:cubicBezTo>
                    <a:pt x="237" y="6122"/>
                    <a:pt x="259" y="6196"/>
                    <a:pt x="285" y="6273"/>
                  </a:cubicBezTo>
                  <a:cubicBezTo>
                    <a:pt x="477" y="6851"/>
                    <a:pt x="811" y="7405"/>
                    <a:pt x="1275" y="7925"/>
                  </a:cubicBezTo>
                  <a:cubicBezTo>
                    <a:pt x="1608" y="8303"/>
                    <a:pt x="2050" y="8641"/>
                    <a:pt x="2587" y="8932"/>
                  </a:cubicBezTo>
                  <a:cubicBezTo>
                    <a:pt x="3140" y="9223"/>
                    <a:pt x="3782" y="9397"/>
                    <a:pt x="4493" y="9443"/>
                  </a:cubicBezTo>
                  <a:cubicBezTo>
                    <a:pt x="4585" y="9451"/>
                    <a:pt x="4676" y="9455"/>
                    <a:pt x="4769" y="9455"/>
                  </a:cubicBezTo>
                  <a:cubicBezTo>
                    <a:pt x="5241" y="9455"/>
                    <a:pt x="5734" y="9376"/>
                    <a:pt x="6236" y="9219"/>
                  </a:cubicBezTo>
                  <a:cubicBezTo>
                    <a:pt x="6833" y="9023"/>
                    <a:pt x="7412" y="8678"/>
                    <a:pt x="7960" y="8197"/>
                  </a:cubicBezTo>
                  <a:cubicBezTo>
                    <a:pt x="8385" y="7822"/>
                    <a:pt x="8752" y="7315"/>
                    <a:pt x="9028" y="6733"/>
                  </a:cubicBezTo>
                  <a:cubicBezTo>
                    <a:pt x="9300" y="6177"/>
                    <a:pt x="9450" y="5543"/>
                    <a:pt x="9476" y="4850"/>
                  </a:cubicBezTo>
                  <a:cubicBezTo>
                    <a:pt x="9502" y="4310"/>
                    <a:pt x="9402" y="3707"/>
                    <a:pt x="9186" y="3101"/>
                  </a:cubicBezTo>
                  <a:cubicBezTo>
                    <a:pt x="8997" y="2564"/>
                    <a:pt x="8683" y="2044"/>
                    <a:pt x="8251" y="1559"/>
                  </a:cubicBezTo>
                  <a:lnTo>
                    <a:pt x="8164" y="1462"/>
                  </a:lnTo>
                  <a:cubicBezTo>
                    <a:pt x="7844" y="1110"/>
                    <a:pt x="7423" y="793"/>
                    <a:pt x="6909" y="517"/>
                  </a:cubicBezTo>
                  <a:cubicBezTo>
                    <a:pt x="6636" y="374"/>
                    <a:pt x="6357" y="275"/>
                    <a:pt x="6122" y="197"/>
                  </a:cubicBezTo>
                  <a:cubicBezTo>
                    <a:pt x="5862" y="117"/>
                    <a:pt x="5568" y="59"/>
                    <a:pt x="5224" y="27"/>
                  </a:cubicBezTo>
                  <a:lnTo>
                    <a:pt x="5126" y="20"/>
                  </a:lnTo>
                  <a:cubicBezTo>
                    <a:pt x="5018" y="8"/>
                    <a:pt x="4908" y="2"/>
                    <a:pt x="4799" y="2"/>
                  </a:cubicBezTo>
                  <a:cubicBezTo>
                    <a:pt x="4789" y="2"/>
                    <a:pt x="4779" y="2"/>
                    <a:pt x="4769" y="2"/>
                  </a:cubicBezTo>
                  <a:lnTo>
                    <a:pt x="476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3"/>
            <p:cNvSpPr/>
            <p:nvPr/>
          </p:nvSpPr>
          <p:spPr>
            <a:xfrm>
              <a:off x="1925700" y="4631000"/>
              <a:ext cx="336025" cy="334675"/>
            </a:xfrm>
            <a:custGeom>
              <a:avLst/>
              <a:gdLst/>
              <a:ahLst/>
              <a:cxnLst/>
              <a:rect l="l" t="t" r="r" b="b"/>
              <a:pathLst>
                <a:path w="13441" h="13387" extrusionOk="0">
                  <a:moveTo>
                    <a:pt x="6704" y="0"/>
                  </a:moveTo>
                  <a:lnTo>
                    <a:pt x="6705" y="2"/>
                  </a:lnTo>
                  <a:cubicBezTo>
                    <a:pt x="6253" y="2"/>
                    <a:pt x="5768" y="57"/>
                    <a:pt x="5264" y="160"/>
                  </a:cubicBezTo>
                  <a:lnTo>
                    <a:pt x="5064" y="212"/>
                  </a:lnTo>
                  <a:lnTo>
                    <a:pt x="4892" y="249"/>
                  </a:lnTo>
                  <a:cubicBezTo>
                    <a:pt x="4308" y="416"/>
                    <a:pt x="3722" y="676"/>
                    <a:pt x="3151" y="1024"/>
                  </a:cubicBezTo>
                  <a:cubicBezTo>
                    <a:pt x="2658" y="1325"/>
                    <a:pt x="2185" y="1726"/>
                    <a:pt x="1743" y="2219"/>
                  </a:cubicBezTo>
                  <a:cubicBezTo>
                    <a:pt x="1400" y="2597"/>
                    <a:pt x="1101" y="3012"/>
                    <a:pt x="852" y="3458"/>
                  </a:cubicBezTo>
                  <a:cubicBezTo>
                    <a:pt x="690" y="3751"/>
                    <a:pt x="536" y="4097"/>
                    <a:pt x="394" y="4491"/>
                  </a:cubicBezTo>
                  <a:cubicBezTo>
                    <a:pt x="247" y="4884"/>
                    <a:pt x="144" y="5329"/>
                    <a:pt x="85" y="5814"/>
                  </a:cubicBezTo>
                  <a:lnTo>
                    <a:pt x="45" y="6115"/>
                  </a:lnTo>
                  <a:lnTo>
                    <a:pt x="29" y="6265"/>
                  </a:lnTo>
                  <a:lnTo>
                    <a:pt x="26" y="6431"/>
                  </a:lnTo>
                  <a:cubicBezTo>
                    <a:pt x="0" y="6984"/>
                    <a:pt x="55" y="7568"/>
                    <a:pt x="190" y="8170"/>
                  </a:cubicBezTo>
                  <a:cubicBezTo>
                    <a:pt x="207" y="8253"/>
                    <a:pt x="222" y="8330"/>
                    <a:pt x="260" y="8474"/>
                  </a:cubicBezTo>
                  <a:lnTo>
                    <a:pt x="305" y="8630"/>
                  </a:lnTo>
                  <a:cubicBezTo>
                    <a:pt x="398" y="8949"/>
                    <a:pt x="517" y="9260"/>
                    <a:pt x="660" y="9559"/>
                  </a:cubicBezTo>
                  <a:cubicBezTo>
                    <a:pt x="756" y="9775"/>
                    <a:pt x="867" y="9984"/>
                    <a:pt x="991" y="10184"/>
                  </a:cubicBezTo>
                  <a:lnTo>
                    <a:pt x="1047" y="10272"/>
                  </a:lnTo>
                  <a:cubicBezTo>
                    <a:pt x="1243" y="10579"/>
                    <a:pt x="1464" y="10868"/>
                    <a:pt x="1709" y="11137"/>
                  </a:cubicBezTo>
                  <a:cubicBezTo>
                    <a:pt x="1927" y="11397"/>
                    <a:pt x="2208" y="11663"/>
                    <a:pt x="2569" y="11949"/>
                  </a:cubicBezTo>
                  <a:cubicBezTo>
                    <a:pt x="2825" y="12151"/>
                    <a:pt x="3093" y="12337"/>
                    <a:pt x="3374" y="12504"/>
                  </a:cubicBezTo>
                  <a:cubicBezTo>
                    <a:pt x="3629" y="12651"/>
                    <a:pt x="3894" y="12782"/>
                    <a:pt x="4168" y="12893"/>
                  </a:cubicBezTo>
                  <a:cubicBezTo>
                    <a:pt x="4415" y="12997"/>
                    <a:pt x="4670" y="13084"/>
                    <a:pt x="4929" y="13154"/>
                  </a:cubicBezTo>
                  <a:cubicBezTo>
                    <a:pt x="4978" y="13170"/>
                    <a:pt x="5024" y="13183"/>
                    <a:pt x="5072" y="13195"/>
                  </a:cubicBezTo>
                  <a:cubicBezTo>
                    <a:pt x="5529" y="13314"/>
                    <a:pt x="6038" y="13379"/>
                    <a:pt x="6587" y="13387"/>
                  </a:cubicBezTo>
                  <a:lnTo>
                    <a:pt x="6697" y="13387"/>
                  </a:lnTo>
                  <a:cubicBezTo>
                    <a:pt x="6882" y="13387"/>
                    <a:pt x="7065" y="13383"/>
                    <a:pt x="7249" y="13367"/>
                  </a:cubicBezTo>
                  <a:cubicBezTo>
                    <a:pt x="7574" y="13349"/>
                    <a:pt x="7897" y="13303"/>
                    <a:pt x="8215" y="13227"/>
                  </a:cubicBezTo>
                  <a:cubicBezTo>
                    <a:pt x="8344" y="13203"/>
                    <a:pt x="8473" y="13170"/>
                    <a:pt x="8598" y="13133"/>
                  </a:cubicBezTo>
                  <a:cubicBezTo>
                    <a:pt x="8956" y="13026"/>
                    <a:pt x="9308" y="12872"/>
                    <a:pt x="9592" y="12748"/>
                  </a:cubicBezTo>
                  <a:cubicBezTo>
                    <a:pt x="9744" y="12684"/>
                    <a:pt x="9892" y="12609"/>
                    <a:pt x="10035" y="12525"/>
                  </a:cubicBezTo>
                  <a:cubicBezTo>
                    <a:pt x="10440" y="12295"/>
                    <a:pt x="10819" y="12022"/>
                    <a:pt x="11164" y="11708"/>
                  </a:cubicBezTo>
                  <a:cubicBezTo>
                    <a:pt x="11633" y="11300"/>
                    <a:pt x="12071" y="10775"/>
                    <a:pt x="12465" y="10142"/>
                  </a:cubicBezTo>
                  <a:cubicBezTo>
                    <a:pt x="12772" y="9621"/>
                    <a:pt x="13010" y="9061"/>
                    <a:pt x="13175" y="8478"/>
                  </a:cubicBezTo>
                  <a:cubicBezTo>
                    <a:pt x="13360" y="7857"/>
                    <a:pt x="13440" y="7143"/>
                    <a:pt x="13406" y="6349"/>
                  </a:cubicBezTo>
                  <a:cubicBezTo>
                    <a:pt x="13355" y="5052"/>
                    <a:pt x="12870" y="3734"/>
                    <a:pt x="12043" y="2641"/>
                  </a:cubicBezTo>
                  <a:cubicBezTo>
                    <a:pt x="11669" y="2148"/>
                    <a:pt x="11228" y="1710"/>
                    <a:pt x="10734" y="1339"/>
                  </a:cubicBezTo>
                  <a:cubicBezTo>
                    <a:pt x="10480" y="1152"/>
                    <a:pt x="10216" y="980"/>
                    <a:pt x="9943" y="824"/>
                  </a:cubicBezTo>
                  <a:cubicBezTo>
                    <a:pt x="9626" y="649"/>
                    <a:pt x="9269" y="506"/>
                    <a:pt x="8999" y="397"/>
                  </a:cubicBezTo>
                  <a:cubicBezTo>
                    <a:pt x="8365" y="165"/>
                    <a:pt x="7706" y="41"/>
                    <a:pt x="6998" y="8"/>
                  </a:cubicBezTo>
                  <a:cubicBezTo>
                    <a:pt x="6902" y="4"/>
                    <a:pt x="6804" y="0"/>
                    <a:pt x="6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3"/>
            <p:cNvSpPr/>
            <p:nvPr/>
          </p:nvSpPr>
          <p:spPr>
            <a:xfrm>
              <a:off x="2183550" y="4321775"/>
              <a:ext cx="233525" cy="233050"/>
            </a:xfrm>
            <a:custGeom>
              <a:avLst/>
              <a:gdLst/>
              <a:ahLst/>
              <a:cxnLst/>
              <a:rect l="l" t="t" r="r" b="b"/>
              <a:pathLst>
                <a:path w="9341" h="9322" extrusionOk="0">
                  <a:moveTo>
                    <a:pt x="4669" y="0"/>
                  </a:moveTo>
                  <a:cubicBezTo>
                    <a:pt x="4334" y="0"/>
                    <a:pt x="3999" y="34"/>
                    <a:pt x="3671" y="103"/>
                  </a:cubicBezTo>
                  <a:cubicBezTo>
                    <a:pt x="3208" y="213"/>
                    <a:pt x="2761" y="386"/>
                    <a:pt x="2344" y="615"/>
                  </a:cubicBezTo>
                  <a:lnTo>
                    <a:pt x="2227" y="688"/>
                  </a:lnTo>
                  <a:cubicBezTo>
                    <a:pt x="2126" y="747"/>
                    <a:pt x="2029" y="811"/>
                    <a:pt x="1936" y="880"/>
                  </a:cubicBezTo>
                  <a:cubicBezTo>
                    <a:pt x="1628" y="1097"/>
                    <a:pt x="1351" y="1355"/>
                    <a:pt x="1112" y="1645"/>
                  </a:cubicBezTo>
                  <a:lnTo>
                    <a:pt x="1027" y="1748"/>
                  </a:lnTo>
                  <a:cubicBezTo>
                    <a:pt x="872" y="1938"/>
                    <a:pt x="734" y="2141"/>
                    <a:pt x="612" y="2355"/>
                  </a:cubicBezTo>
                  <a:cubicBezTo>
                    <a:pt x="568" y="2432"/>
                    <a:pt x="522" y="2513"/>
                    <a:pt x="482" y="2592"/>
                  </a:cubicBezTo>
                  <a:cubicBezTo>
                    <a:pt x="338" y="2877"/>
                    <a:pt x="227" y="3177"/>
                    <a:pt x="151" y="3487"/>
                  </a:cubicBezTo>
                  <a:cubicBezTo>
                    <a:pt x="49" y="3834"/>
                    <a:pt x="0" y="4240"/>
                    <a:pt x="3" y="4691"/>
                  </a:cubicBezTo>
                  <a:cubicBezTo>
                    <a:pt x="3" y="4746"/>
                    <a:pt x="3" y="4800"/>
                    <a:pt x="7" y="4857"/>
                  </a:cubicBezTo>
                  <a:cubicBezTo>
                    <a:pt x="11" y="5068"/>
                    <a:pt x="34" y="5280"/>
                    <a:pt x="76" y="5488"/>
                  </a:cubicBezTo>
                  <a:cubicBezTo>
                    <a:pt x="100" y="5599"/>
                    <a:pt x="121" y="5710"/>
                    <a:pt x="153" y="5827"/>
                  </a:cubicBezTo>
                  <a:lnTo>
                    <a:pt x="197" y="5964"/>
                  </a:lnTo>
                  <a:lnTo>
                    <a:pt x="186" y="5967"/>
                  </a:lnTo>
                  <a:cubicBezTo>
                    <a:pt x="254" y="6225"/>
                    <a:pt x="365" y="6496"/>
                    <a:pt x="536" y="6820"/>
                  </a:cubicBezTo>
                  <a:cubicBezTo>
                    <a:pt x="576" y="6905"/>
                    <a:pt x="620" y="6987"/>
                    <a:pt x="668" y="7066"/>
                  </a:cubicBezTo>
                  <a:lnTo>
                    <a:pt x="717" y="7150"/>
                  </a:lnTo>
                  <a:lnTo>
                    <a:pt x="824" y="7317"/>
                  </a:lnTo>
                  <a:cubicBezTo>
                    <a:pt x="963" y="7505"/>
                    <a:pt x="1113" y="7684"/>
                    <a:pt x="1274" y="7853"/>
                  </a:cubicBezTo>
                  <a:cubicBezTo>
                    <a:pt x="1339" y="7929"/>
                    <a:pt x="1410" y="8002"/>
                    <a:pt x="1483" y="8071"/>
                  </a:cubicBezTo>
                  <a:cubicBezTo>
                    <a:pt x="1774" y="8352"/>
                    <a:pt x="2109" y="8563"/>
                    <a:pt x="2398" y="8733"/>
                  </a:cubicBezTo>
                  <a:cubicBezTo>
                    <a:pt x="2824" y="8964"/>
                    <a:pt x="3282" y="9133"/>
                    <a:pt x="3756" y="9233"/>
                  </a:cubicBezTo>
                  <a:cubicBezTo>
                    <a:pt x="4032" y="9292"/>
                    <a:pt x="4315" y="9321"/>
                    <a:pt x="4598" y="9321"/>
                  </a:cubicBezTo>
                  <a:cubicBezTo>
                    <a:pt x="4604" y="9321"/>
                    <a:pt x="4610" y="9321"/>
                    <a:pt x="4616" y="9321"/>
                  </a:cubicBezTo>
                  <a:cubicBezTo>
                    <a:pt x="4629" y="9321"/>
                    <a:pt x="4643" y="9321"/>
                    <a:pt x="4656" y="9321"/>
                  </a:cubicBezTo>
                  <a:cubicBezTo>
                    <a:pt x="4930" y="9321"/>
                    <a:pt x="5203" y="9295"/>
                    <a:pt x="5474" y="9244"/>
                  </a:cubicBezTo>
                  <a:cubicBezTo>
                    <a:pt x="6088" y="9146"/>
                    <a:pt x="6698" y="8903"/>
                    <a:pt x="7283" y="8520"/>
                  </a:cubicBezTo>
                  <a:cubicBezTo>
                    <a:pt x="7551" y="8342"/>
                    <a:pt x="7781" y="8129"/>
                    <a:pt x="7989" y="7925"/>
                  </a:cubicBezTo>
                  <a:cubicBezTo>
                    <a:pt x="8170" y="7755"/>
                    <a:pt x="8343" y="7539"/>
                    <a:pt x="8538" y="7248"/>
                  </a:cubicBezTo>
                  <a:lnTo>
                    <a:pt x="8674" y="7031"/>
                  </a:lnTo>
                  <a:cubicBezTo>
                    <a:pt x="8979" y="6508"/>
                    <a:pt x="9181" y="5933"/>
                    <a:pt x="9273" y="5334"/>
                  </a:cubicBezTo>
                  <a:cubicBezTo>
                    <a:pt x="9291" y="5236"/>
                    <a:pt x="9302" y="5135"/>
                    <a:pt x="9312" y="5037"/>
                  </a:cubicBezTo>
                  <a:cubicBezTo>
                    <a:pt x="9321" y="4915"/>
                    <a:pt x="9329" y="4808"/>
                    <a:pt x="9329" y="4698"/>
                  </a:cubicBezTo>
                  <a:cubicBezTo>
                    <a:pt x="9341" y="3661"/>
                    <a:pt x="8983" y="2623"/>
                    <a:pt x="8321" y="1774"/>
                  </a:cubicBezTo>
                  <a:cubicBezTo>
                    <a:pt x="8254" y="1685"/>
                    <a:pt x="8181" y="1602"/>
                    <a:pt x="8108" y="1519"/>
                  </a:cubicBezTo>
                  <a:cubicBezTo>
                    <a:pt x="7383" y="720"/>
                    <a:pt x="6381" y="196"/>
                    <a:pt x="5290" y="45"/>
                  </a:cubicBezTo>
                  <a:cubicBezTo>
                    <a:pt x="5084" y="16"/>
                    <a:pt x="4877" y="1"/>
                    <a:pt x="4669" y="1"/>
                  </a:cubicBezTo>
                  <a:lnTo>
                    <a:pt x="466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3"/>
            <p:cNvSpPr/>
            <p:nvPr/>
          </p:nvSpPr>
          <p:spPr>
            <a:xfrm>
              <a:off x="3222000" y="5158750"/>
              <a:ext cx="233450" cy="233125"/>
            </a:xfrm>
            <a:custGeom>
              <a:avLst/>
              <a:gdLst/>
              <a:ahLst/>
              <a:cxnLst/>
              <a:rect l="l" t="t" r="r" b="b"/>
              <a:pathLst>
                <a:path w="9338" h="9325" extrusionOk="0">
                  <a:moveTo>
                    <a:pt x="4486" y="0"/>
                  </a:moveTo>
                  <a:cubicBezTo>
                    <a:pt x="4107" y="8"/>
                    <a:pt x="3733" y="86"/>
                    <a:pt x="3484" y="148"/>
                  </a:cubicBezTo>
                  <a:cubicBezTo>
                    <a:pt x="3338" y="182"/>
                    <a:pt x="3194" y="226"/>
                    <a:pt x="3054" y="280"/>
                  </a:cubicBezTo>
                  <a:cubicBezTo>
                    <a:pt x="2939" y="324"/>
                    <a:pt x="2826" y="374"/>
                    <a:pt x="2716" y="426"/>
                  </a:cubicBezTo>
                  <a:lnTo>
                    <a:pt x="2533" y="519"/>
                  </a:lnTo>
                  <a:lnTo>
                    <a:pt x="2444" y="567"/>
                  </a:lnTo>
                  <a:lnTo>
                    <a:pt x="2356" y="609"/>
                  </a:lnTo>
                  <a:cubicBezTo>
                    <a:pt x="2075" y="764"/>
                    <a:pt x="1833" y="958"/>
                    <a:pt x="1531" y="1221"/>
                  </a:cubicBezTo>
                  <a:cubicBezTo>
                    <a:pt x="1284" y="1432"/>
                    <a:pt x="1039" y="1717"/>
                    <a:pt x="799" y="2067"/>
                  </a:cubicBezTo>
                  <a:cubicBezTo>
                    <a:pt x="676" y="2255"/>
                    <a:pt x="567" y="2450"/>
                    <a:pt x="469" y="2653"/>
                  </a:cubicBezTo>
                  <a:cubicBezTo>
                    <a:pt x="331" y="2931"/>
                    <a:pt x="227" y="3233"/>
                    <a:pt x="148" y="3572"/>
                  </a:cubicBezTo>
                  <a:lnTo>
                    <a:pt x="100" y="3785"/>
                  </a:lnTo>
                  <a:cubicBezTo>
                    <a:pt x="57" y="4013"/>
                    <a:pt x="31" y="4245"/>
                    <a:pt x="20" y="4569"/>
                  </a:cubicBezTo>
                  <a:cubicBezTo>
                    <a:pt x="1" y="4936"/>
                    <a:pt x="46" y="5334"/>
                    <a:pt x="156" y="5787"/>
                  </a:cubicBezTo>
                  <a:lnTo>
                    <a:pt x="266" y="6157"/>
                  </a:lnTo>
                  <a:lnTo>
                    <a:pt x="304" y="6261"/>
                  </a:lnTo>
                  <a:lnTo>
                    <a:pt x="340" y="6364"/>
                  </a:lnTo>
                  <a:cubicBezTo>
                    <a:pt x="542" y="6897"/>
                    <a:pt x="874" y="7406"/>
                    <a:pt x="1355" y="7920"/>
                  </a:cubicBezTo>
                  <a:cubicBezTo>
                    <a:pt x="1725" y="8318"/>
                    <a:pt x="2239" y="8674"/>
                    <a:pt x="2841" y="8942"/>
                  </a:cubicBezTo>
                  <a:cubicBezTo>
                    <a:pt x="3377" y="9178"/>
                    <a:pt x="4014" y="9307"/>
                    <a:pt x="4735" y="9325"/>
                  </a:cubicBezTo>
                  <a:cubicBezTo>
                    <a:pt x="5312" y="9310"/>
                    <a:pt x="5882" y="9195"/>
                    <a:pt x="6419" y="8984"/>
                  </a:cubicBezTo>
                  <a:cubicBezTo>
                    <a:pt x="6963" y="8765"/>
                    <a:pt x="7462" y="8433"/>
                    <a:pt x="7950" y="7969"/>
                  </a:cubicBezTo>
                  <a:cubicBezTo>
                    <a:pt x="8359" y="7585"/>
                    <a:pt x="8702" y="7080"/>
                    <a:pt x="8966" y="6471"/>
                  </a:cubicBezTo>
                  <a:cubicBezTo>
                    <a:pt x="9074" y="6219"/>
                    <a:pt x="9159" y="5957"/>
                    <a:pt x="9219" y="5691"/>
                  </a:cubicBezTo>
                  <a:cubicBezTo>
                    <a:pt x="9298" y="5321"/>
                    <a:pt x="9337" y="4943"/>
                    <a:pt x="9337" y="4565"/>
                  </a:cubicBezTo>
                  <a:cubicBezTo>
                    <a:pt x="9337" y="4053"/>
                    <a:pt x="9222" y="3489"/>
                    <a:pt x="9005" y="2935"/>
                  </a:cubicBezTo>
                  <a:cubicBezTo>
                    <a:pt x="8789" y="2369"/>
                    <a:pt x="8425" y="1821"/>
                    <a:pt x="7921" y="1311"/>
                  </a:cubicBezTo>
                  <a:cubicBezTo>
                    <a:pt x="7499" y="884"/>
                    <a:pt x="6941" y="531"/>
                    <a:pt x="6306" y="286"/>
                  </a:cubicBezTo>
                  <a:cubicBezTo>
                    <a:pt x="5870" y="127"/>
                    <a:pt x="5413" y="33"/>
                    <a:pt x="4949" y="8"/>
                  </a:cubicBezTo>
                  <a:cubicBezTo>
                    <a:pt x="4917" y="3"/>
                    <a:pt x="4886" y="1"/>
                    <a:pt x="48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3"/>
            <p:cNvSpPr/>
            <p:nvPr/>
          </p:nvSpPr>
          <p:spPr>
            <a:xfrm>
              <a:off x="3471950" y="5335050"/>
              <a:ext cx="141275" cy="140800"/>
            </a:xfrm>
            <a:custGeom>
              <a:avLst/>
              <a:gdLst/>
              <a:ahLst/>
              <a:cxnLst/>
              <a:rect l="l" t="t" r="r" b="b"/>
              <a:pathLst>
                <a:path w="5651" h="5632" extrusionOk="0">
                  <a:moveTo>
                    <a:pt x="2709" y="1"/>
                  </a:moveTo>
                  <a:cubicBezTo>
                    <a:pt x="2614" y="7"/>
                    <a:pt x="2517" y="19"/>
                    <a:pt x="2429" y="30"/>
                  </a:cubicBezTo>
                  <a:cubicBezTo>
                    <a:pt x="2203" y="60"/>
                    <a:pt x="1972" y="121"/>
                    <a:pt x="1701" y="228"/>
                  </a:cubicBezTo>
                  <a:cubicBezTo>
                    <a:pt x="1360" y="376"/>
                    <a:pt x="1037" y="613"/>
                    <a:pt x="735" y="932"/>
                  </a:cubicBezTo>
                  <a:cubicBezTo>
                    <a:pt x="657" y="1018"/>
                    <a:pt x="582" y="1109"/>
                    <a:pt x="514" y="1203"/>
                  </a:cubicBezTo>
                  <a:cubicBezTo>
                    <a:pt x="381" y="1394"/>
                    <a:pt x="270" y="1623"/>
                    <a:pt x="172" y="1900"/>
                  </a:cubicBezTo>
                  <a:lnTo>
                    <a:pt x="117" y="2069"/>
                  </a:lnTo>
                  <a:lnTo>
                    <a:pt x="69" y="2241"/>
                  </a:lnTo>
                  <a:cubicBezTo>
                    <a:pt x="1" y="2516"/>
                    <a:pt x="10" y="2810"/>
                    <a:pt x="24" y="3064"/>
                  </a:cubicBezTo>
                  <a:cubicBezTo>
                    <a:pt x="36" y="3282"/>
                    <a:pt x="97" y="3513"/>
                    <a:pt x="157" y="3712"/>
                  </a:cubicBezTo>
                  <a:cubicBezTo>
                    <a:pt x="212" y="3896"/>
                    <a:pt x="304" y="4069"/>
                    <a:pt x="415" y="4276"/>
                  </a:cubicBezTo>
                  <a:cubicBezTo>
                    <a:pt x="535" y="4489"/>
                    <a:pt x="718" y="4682"/>
                    <a:pt x="879" y="4847"/>
                  </a:cubicBezTo>
                  <a:cubicBezTo>
                    <a:pt x="1041" y="5021"/>
                    <a:pt x="1255" y="5155"/>
                    <a:pt x="1428" y="5263"/>
                  </a:cubicBezTo>
                  <a:cubicBezTo>
                    <a:pt x="1636" y="5392"/>
                    <a:pt x="1869" y="5470"/>
                    <a:pt x="2091" y="5541"/>
                  </a:cubicBezTo>
                  <a:cubicBezTo>
                    <a:pt x="2290" y="5606"/>
                    <a:pt x="2513" y="5625"/>
                    <a:pt x="2665" y="5629"/>
                  </a:cubicBezTo>
                  <a:cubicBezTo>
                    <a:pt x="2713" y="5631"/>
                    <a:pt x="2754" y="5631"/>
                    <a:pt x="2798" y="5631"/>
                  </a:cubicBezTo>
                  <a:lnTo>
                    <a:pt x="2897" y="5631"/>
                  </a:lnTo>
                  <a:cubicBezTo>
                    <a:pt x="3065" y="5626"/>
                    <a:pt x="3231" y="5606"/>
                    <a:pt x="3394" y="5574"/>
                  </a:cubicBezTo>
                  <a:cubicBezTo>
                    <a:pt x="3443" y="5567"/>
                    <a:pt x="3490" y="5555"/>
                    <a:pt x="3538" y="5545"/>
                  </a:cubicBezTo>
                  <a:lnTo>
                    <a:pt x="3686" y="5500"/>
                  </a:lnTo>
                  <a:cubicBezTo>
                    <a:pt x="4016" y="5397"/>
                    <a:pt x="4334" y="5222"/>
                    <a:pt x="4633" y="4981"/>
                  </a:cubicBezTo>
                  <a:cubicBezTo>
                    <a:pt x="4967" y="4710"/>
                    <a:pt x="5236" y="4346"/>
                    <a:pt x="5432" y="3903"/>
                  </a:cubicBezTo>
                  <a:cubicBezTo>
                    <a:pt x="5511" y="3720"/>
                    <a:pt x="5569" y="3530"/>
                    <a:pt x="5605" y="3336"/>
                  </a:cubicBezTo>
                  <a:cubicBezTo>
                    <a:pt x="5636" y="3160"/>
                    <a:pt x="5650" y="2983"/>
                    <a:pt x="5650" y="2805"/>
                  </a:cubicBezTo>
                  <a:cubicBezTo>
                    <a:pt x="5650" y="2704"/>
                    <a:pt x="5647" y="2604"/>
                    <a:pt x="5635" y="2503"/>
                  </a:cubicBezTo>
                  <a:cubicBezTo>
                    <a:pt x="5620" y="2347"/>
                    <a:pt x="5581" y="2197"/>
                    <a:pt x="5528" y="1989"/>
                  </a:cubicBezTo>
                  <a:cubicBezTo>
                    <a:pt x="5456" y="1720"/>
                    <a:pt x="5312" y="1473"/>
                    <a:pt x="5209" y="1291"/>
                  </a:cubicBezTo>
                  <a:cubicBezTo>
                    <a:pt x="5079" y="1078"/>
                    <a:pt x="4901" y="899"/>
                    <a:pt x="4715" y="721"/>
                  </a:cubicBezTo>
                  <a:cubicBezTo>
                    <a:pt x="4581" y="586"/>
                    <a:pt x="4413" y="481"/>
                    <a:pt x="4210" y="355"/>
                  </a:cubicBezTo>
                  <a:cubicBezTo>
                    <a:pt x="4075" y="273"/>
                    <a:pt x="3899" y="196"/>
                    <a:pt x="3683" y="126"/>
                  </a:cubicBezTo>
                  <a:cubicBezTo>
                    <a:pt x="3399" y="43"/>
                    <a:pt x="3151" y="2"/>
                    <a:pt x="2920" y="2"/>
                  </a:cubicBezTo>
                  <a:lnTo>
                    <a:pt x="29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3"/>
            <p:cNvSpPr/>
            <p:nvPr/>
          </p:nvSpPr>
          <p:spPr>
            <a:xfrm>
              <a:off x="5114750" y="4623525"/>
              <a:ext cx="179775" cy="178425"/>
            </a:xfrm>
            <a:custGeom>
              <a:avLst/>
              <a:gdLst/>
              <a:ahLst/>
              <a:cxnLst/>
              <a:rect l="l" t="t" r="r" b="b"/>
              <a:pathLst>
                <a:path w="7191" h="7137" extrusionOk="0">
                  <a:moveTo>
                    <a:pt x="3558" y="0"/>
                  </a:moveTo>
                  <a:cubicBezTo>
                    <a:pt x="3388" y="0"/>
                    <a:pt x="3223" y="20"/>
                    <a:pt x="2994" y="52"/>
                  </a:cubicBezTo>
                  <a:lnTo>
                    <a:pt x="2893" y="71"/>
                  </a:lnTo>
                  <a:cubicBezTo>
                    <a:pt x="2670" y="99"/>
                    <a:pt x="2427" y="174"/>
                    <a:pt x="2108" y="314"/>
                  </a:cubicBezTo>
                  <a:cubicBezTo>
                    <a:pt x="2029" y="350"/>
                    <a:pt x="1952" y="390"/>
                    <a:pt x="1879" y="430"/>
                  </a:cubicBezTo>
                  <a:cubicBezTo>
                    <a:pt x="1776" y="486"/>
                    <a:pt x="1680" y="545"/>
                    <a:pt x="1581" y="608"/>
                  </a:cubicBezTo>
                  <a:cubicBezTo>
                    <a:pt x="1249" y="829"/>
                    <a:pt x="963" y="1113"/>
                    <a:pt x="683" y="1498"/>
                  </a:cubicBezTo>
                  <a:cubicBezTo>
                    <a:pt x="641" y="1549"/>
                    <a:pt x="603" y="1602"/>
                    <a:pt x="568" y="1656"/>
                  </a:cubicBezTo>
                  <a:lnTo>
                    <a:pt x="454" y="1841"/>
                  </a:lnTo>
                  <a:cubicBezTo>
                    <a:pt x="325" y="2071"/>
                    <a:pt x="225" y="2314"/>
                    <a:pt x="146" y="2609"/>
                  </a:cubicBezTo>
                  <a:cubicBezTo>
                    <a:pt x="121" y="2698"/>
                    <a:pt x="101" y="2787"/>
                    <a:pt x="83" y="2875"/>
                  </a:cubicBezTo>
                  <a:cubicBezTo>
                    <a:pt x="61" y="2990"/>
                    <a:pt x="57" y="3026"/>
                    <a:pt x="57" y="3064"/>
                  </a:cubicBezTo>
                  <a:cubicBezTo>
                    <a:pt x="36" y="3207"/>
                    <a:pt x="21" y="3351"/>
                    <a:pt x="16" y="3496"/>
                  </a:cubicBezTo>
                  <a:cubicBezTo>
                    <a:pt x="1" y="3743"/>
                    <a:pt x="37" y="3983"/>
                    <a:pt x="85" y="4274"/>
                  </a:cubicBezTo>
                  <a:cubicBezTo>
                    <a:pt x="125" y="4556"/>
                    <a:pt x="237" y="4824"/>
                    <a:pt x="359" y="5097"/>
                  </a:cubicBezTo>
                  <a:cubicBezTo>
                    <a:pt x="458" y="5325"/>
                    <a:pt x="590" y="5536"/>
                    <a:pt x="750" y="5727"/>
                  </a:cubicBezTo>
                  <a:cubicBezTo>
                    <a:pt x="918" y="5955"/>
                    <a:pt x="1127" y="6166"/>
                    <a:pt x="1385" y="6374"/>
                  </a:cubicBezTo>
                  <a:cubicBezTo>
                    <a:pt x="1816" y="6725"/>
                    <a:pt x="2327" y="6959"/>
                    <a:pt x="2907" y="7070"/>
                  </a:cubicBezTo>
                  <a:cubicBezTo>
                    <a:pt x="3121" y="7114"/>
                    <a:pt x="3341" y="7136"/>
                    <a:pt x="3560" y="7136"/>
                  </a:cubicBezTo>
                  <a:cubicBezTo>
                    <a:pt x="3917" y="7135"/>
                    <a:pt x="4271" y="7088"/>
                    <a:pt x="4616" y="6997"/>
                  </a:cubicBezTo>
                  <a:cubicBezTo>
                    <a:pt x="4869" y="6923"/>
                    <a:pt x="5130" y="6806"/>
                    <a:pt x="5437" y="6625"/>
                  </a:cubicBezTo>
                  <a:cubicBezTo>
                    <a:pt x="5632" y="6512"/>
                    <a:pt x="5835" y="6353"/>
                    <a:pt x="6075" y="6125"/>
                  </a:cubicBezTo>
                  <a:cubicBezTo>
                    <a:pt x="6232" y="5978"/>
                    <a:pt x="6364" y="5806"/>
                    <a:pt x="6494" y="5632"/>
                  </a:cubicBezTo>
                  <a:cubicBezTo>
                    <a:pt x="6658" y="5424"/>
                    <a:pt x="6798" y="5164"/>
                    <a:pt x="6909" y="4858"/>
                  </a:cubicBezTo>
                  <a:cubicBezTo>
                    <a:pt x="7113" y="4332"/>
                    <a:pt x="7190" y="3766"/>
                    <a:pt x="7134" y="3206"/>
                  </a:cubicBezTo>
                  <a:cubicBezTo>
                    <a:pt x="7083" y="2651"/>
                    <a:pt x="6888" y="2104"/>
                    <a:pt x="6556" y="1575"/>
                  </a:cubicBezTo>
                  <a:cubicBezTo>
                    <a:pt x="6248" y="1114"/>
                    <a:pt x="5801" y="711"/>
                    <a:pt x="5265" y="412"/>
                  </a:cubicBezTo>
                  <a:cubicBezTo>
                    <a:pt x="4797" y="153"/>
                    <a:pt x="4239" y="20"/>
                    <a:pt x="35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3"/>
            <p:cNvSpPr/>
            <p:nvPr/>
          </p:nvSpPr>
          <p:spPr>
            <a:xfrm>
              <a:off x="4917475" y="4559925"/>
              <a:ext cx="125850" cy="124775"/>
            </a:xfrm>
            <a:custGeom>
              <a:avLst/>
              <a:gdLst/>
              <a:ahLst/>
              <a:cxnLst/>
              <a:rect l="l" t="t" r="r" b="b"/>
              <a:pathLst>
                <a:path w="5034" h="4991" extrusionOk="0">
                  <a:moveTo>
                    <a:pt x="2537" y="0"/>
                  </a:moveTo>
                  <a:lnTo>
                    <a:pt x="2417" y="16"/>
                  </a:lnTo>
                  <a:lnTo>
                    <a:pt x="2283" y="26"/>
                  </a:lnTo>
                  <a:lnTo>
                    <a:pt x="2141" y="49"/>
                  </a:lnTo>
                  <a:cubicBezTo>
                    <a:pt x="2066" y="59"/>
                    <a:pt x="1998" y="75"/>
                    <a:pt x="1929" y="92"/>
                  </a:cubicBezTo>
                  <a:cubicBezTo>
                    <a:pt x="1868" y="100"/>
                    <a:pt x="1809" y="111"/>
                    <a:pt x="1750" y="130"/>
                  </a:cubicBezTo>
                  <a:cubicBezTo>
                    <a:pt x="1574" y="185"/>
                    <a:pt x="1397" y="280"/>
                    <a:pt x="1241" y="365"/>
                  </a:cubicBezTo>
                  <a:cubicBezTo>
                    <a:pt x="1091" y="454"/>
                    <a:pt x="951" y="561"/>
                    <a:pt x="828" y="685"/>
                  </a:cubicBezTo>
                  <a:lnTo>
                    <a:pt x="707" y="815"/>
                  </a:lnTo>
                  <a:cubicBezTo>
                    <a:pt x="619" y="913"/>
                    <a:pt x="537" y="1019"/>
                    <a:pt x="457" y="1122"/>
                  </a:cubicBezTo>
                  <a:cubicBezTo>
                    <a:pt x="362" y="1263"/>
                    <a:pt x="283" y="1415"/>
                    <a:pt x="222" y="1573"/>
                  </a:cubicBezTo>
                  <a:lnTo>
                    <a:pt x="185" y="1662"/>
                  </a:lnTo>
                  <a:cubicBezTo>
                    <a:pt x="103" y="1860"/>
                    <a:pt x="72" y="2081"/>
                    <a:pt x="44" y="2330"/>
                  </a:cubicBezTo>
                  <a:cubicBezTo>
                    <a:pt x="1" y="2694"/>
                    <a:pt x="88" y="3053"/>
                    <a:pt x="170" y="3323"/>
                  </a:cubicBezTo>
                  <a:lnTo>
                    <a:pt x="222" y="3432"/>
                  </a:lnTo>
                  <a:cubicBezTo>
                    <a:pt x="353" y="3779"/>
                    <a:pt x="585" y="4105"/>
                    <a:pt x="909" y="4395"/>
                  </a:cubicBezTo>
                  <a:cubicBezTo>
                    <a:pt x="1214" y="4663"/>
                    <a:pt x="1602" y="4853"/>
                    <a:pt x="2034" y="4946"/>
                  </a:cubicBezTo>
                  <a:cubicBezTo>
                    <a:pt x="2178" y="4976"/>
                    <a:pt x="2325" y="4990"/>
                    <a:pt x="2472" y="4990"/>
                  </a:cubicBezTo>
                  <a:cubicBezTo>
                    <a:pt x="2479" y="4990"/>
                    <a:pt x="2485" y="4990"/>
                    <a:pt x="2491" y="4990"/>
                  </a:cubicBezTo>
                  <a:cubicBezTo>
                    <a:pt x="2733" y="4987"/>
                    <a:pt x="2974" y="4960"/>
                    <a:pt x="3209" y="4908"/>
                  </a:cubicBezTo>
                  <a:cubicBezTo>
                    <a:pt x="3408" y="4853"/>
                    <a:pt x="3606" y="4755"/>
                    <a:pt x="3772" y="4664"/>
                  </a:cubicBezTo>
                  <a:cubicBezTo>
                    <a:pt x="3928" y="4581"/>
                    <a:pt x="4068" y="4463"/>
                    <a:pt x="4234" y="4323"/>
                  </a:cubicBezTo>
                  <a:cubicBezTo>
                    <a:pt x="4354" y="4221"/>
                    <a:pt x="4446" y="4095"/>
                    <a:pt x="4613" y="3866"/>
                  </a:cubicBezTo>
                  <a:cubicBezTo>
                    <a:pt x="4768" y="3658"/>
                    <a:pt x="4859" y="3399"/>
                    <a:pt x="4927" y="3173"/>
                  </a:cubicBezTo>
                  <a:cubicBezTo>
                    <a:pt x="4989" y="2993"/>
                    <a:pt x="5005" y="2782"/>
                    <a:pt x="5019" y="2579"/>
                  </a:cubicBezTo>
                  <a:cubicBezTo>
                    <a:pt x="5034" y="2372"/>
                    <a:pt x="4997" y="2149"/>
                    <a:pt x="4953" y="1921"/>
                  </a:cubicBezTo>
                  <a:cubicBezTo>
                    <a:pt x="4923" y="1766"/>
                    <a:pt x="4859" y="1592"/>
                    <a:pt x="4768" y="1419"/>
                  </a:cubicBezTo>
                  <a:cubicBezTo>
                    <a:pt x="4690" y="1255"/>
                    <a:pt x="4588" y="1098"/>
                    <a:pt x="4430" y="896"/>
                  </a:cubicBezTo>
                  <a:cubicBezTo>
                    <a:pt x="4250" y="666"/>
                    <a:pt x="3989" y="455"/>
                    <a:pt x="3653" y="272"/>
                  </a:cubicBezTo>
                  <a:cubicBezTo>
                    <a:pt x="3514" y="202"/>
                    <a:pt x="3368" y="145"/>
                    <a:pt x="3218" y="103"/>
                  </a:cubicBezTo>
                  <a:cubicBezTo>
                    <a:pt x="3032" y="62"/>
                    <a:pt x="2844" y="32"/>
                    <a:pt x="2653" y="16"/>
                  </a:cubicBezTo>
                  <a:cubicBezTo>
                    <a:pt x="2610" y="11"/>
                    <a:pt x="2575" y="7"/>
                    <a:pt x="25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3"/>
            <p:cNvSpPr/>
            <p:nvPr/>
          </p:nvSpPr>
          <p:spPr>
            <a:xfrm>
              <a:off x="5001350" y="5083475"/>
              <a:ext cx="111925" cy="111525"/>
            </a:xfrm>
            <a:custGeom>
              <a:avLst/>
              <a:gdLst/>
              <a:ahLst/>
              <a:cxnLst/>
              <a:rect l="l" t="t" r="r" b="b"/>
              <a:pathLst>
                <a:path w="4477" h="4461" extrusionOk="0">
                  <a:moveTo>
                    <a:pt x="2323" y="0"/>
                  </a:moveTo>
                  <a:cubicBezTo>
                    <a:pt x="2312" y="0"/>
                    <a:pt x="2301" y="0"/>
                    <a:pt x="2289" y="1"/>
                  </a:cubicBezTo>
                  <a:lnTo>
                    <a:pt x="2288" y="1"/>
                  </a:lnTo>
                  <a:cubicBezTo>
                    <a:pt x="2130" y="3"/>
                    <a:pt x="1972" y="14"/>
                    <a:pt x="1815" y="33"/>
                  </a:cubicBezTo>
                  <a:cubicBezTo>
                    <a:pt x="1697" y="45"/>
                    <a:pt x="1573" y="85"/>
                    <a:pt x="1424" y="144"/>
                  </a:cubicBezTo>
                  <a:lnTo>
                    <a:pt x="1272" y="211"/>
                  </a:lnTo>
                  <a:lnTo>
                    <a:pt x="1157" y="270"/>
                  </a:lnTo>
                  <a:cubicBezTo>
                    <a:pt x="1084" y="308"/>
                    <a:pt x="1012" y="351"/>
                    <a:pt x="944" y="398"/>
                  </a:cubicBezTo>
                  <a:cubicBezTo>
                    <a:pt x="671" y="593"/>
                    <a:pt x="443" y="849"/>
                    <a:pt x="266" y="1161"/>
                  </a:cubicBezTo>
                  <a:cubicBezTo>
                    <a:pt x="185" y="1312"/>
                    <a:pt x="128" y="1461"/>
                    <a:pt x="67" y="1672"/>
                  </a:cubicBezTo>
                  <a:cubicBezTo>
                    <a:pt x="23" y="1836"/>
                    <a:pt x="11" y="2024"/>
                    <a:pt x="4" y="2202"/>
                  </a:cubicBezTo>
                  <a:cubicBezTo>
                    <a:pt x="0" y="2342"/>
                    <a:pt x="12" y="2482"/>
                    <a:pt x="41" y="2619"/>
                  </a:cubicBezTo>
                  <a:cubicBezTo>
                    <a:pt x="94" y="2891"/>
                    <a:pt x="190" y="3152"/>
                    <a:pt x="325" y="3394"/>
                  </a:cubicBezTo>
                  <a:lnTo>
                    <a:pt x="398" y="3500"/>
                  </a:lnTo>
                  <a:cubicBezTo>
                    <a:pt x="582" y="3760"/>
                    <a:pt x="842" y="3993"/>
                    <a:pt x="1173" y="4192"/>
                  </a:cubicBezTo>
                  <a:cubicBezTo>
                    <a:pt x="1457" y="4350"/>
                    <a:pt x="1785" y="4432"/>
                    <a:pt x="2237" y="4461"/>
                  </a:cubicBezTo>
                  <a:cubicBezTo>
                    <a:pt x="2389" y="4454"/>
                    <a:pt x="2518" y="4432"/>
                    <a:pt x="2709" y="4396"/>
                  </a:cubicBezTo>
                  <a:cubicBezTo>
                    <a:pt x="2867" y="4376"/>
                    <a:pt x="3027" y="4309"/>
                    <a:pt x="3133" y="4265"/>
                  </a:cubicBezTo>
                  <a:cubicBezTo>
                    <a:pt x="3526" y="4073"/>
                    <a:pt x="3828" y="3824"/>
                    <a:pt x="4041" y="3533"/>
                  </a:cubicBezTo>
                  <a:cubicBezTo>
                    <a:pt x="4283" y="3184"/>
                    <a:pt x="4423" y="2806"/>
                    <a:pt x="4449" y="2437"/>
                  </a:cubicBezTo>
                  <a:cubicBezTo>
                    <a:pt x="4476" y="2061"/>
                    <a:pt x="4427" y="1720"/>
                    <a:pt x="4299" y="1394"/>
                  </a:cubicBezTo>
                  <a:cubicBezTo>
                    <a:pt x="4173" y="1078"/>
                    <a:pt x="3980" y="803"/>
                    <a:pt x="3705" y="550"/>
                  </a:cubicBezTo>
                  <a:cubicBezTo>
                    <a:pt x="3471" y="330"/>
                    <a:pt x="3150" y="160"/>
                    <a:pt x="2755" y="45"/>
                  </a:cubicBezTo>
                  <a:cubicBezTo>
                    <a:pt x="2613" y="16"/>
                    <a:pt x="2469" y="0"/>
                    <a:pt x="23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3"/>
            <p:cNvSpPr/>
            <p:nvPr/>
          </p:nvSpPr>
          <p:spPr>
            <a:xfrm>
              <a:off x="5619125" y="4033675"/>
              <a:ext cx="242225" cy="236000"/>
            </a:xfrm>
            <a:custGeom>
              <a:avLst/>
              <a:gdLst/>
              <a:ahLst/>
              <a:cxnLst/>
              <a:rect l="l" t="t" r="r" b="b"/>
              <a:pathLst>
                <a:path w="9689" h="9440" extrusionOk="0">
                  <a:moveTo>
                    <a:pt x="4667" y="1"/>
                  </a:moveTo>
                  <a:lnTo>
                    <a:pt x="4667" y="2"/>
                  </a:lnTo>
                  <a:cubicBezTo>
                    <a:pt x="4490" y="5"/>
                    <a:pt x="4305" y="33"/>
                    <a:pt x="4069" y="69"/>
                  </a:cubicBezTo>
                  <a:cubicBezTo>
                    <a:pt x="3585" y="137"/>
                    <a:pt x="3134" y="291"/>
                    <a:pt x="2658" y="534"/>
                  </a:cubicBezTo>
                  <a:lnTo>
                    <a:pt x="2509" y="612"/>
                  </a:lnTo>
                  <a:cubicBezTo>
                    <a:pt x="2143" y="815"/>
                    <a:pt x="1810" y="1082"/>
                    <a:pt x="1431" y="1477"/>
                  </a:cubicBezTo>
                  <a:cubicBezTo>
                    <a:pt x="1245" y="1673"/>
                    <a:pt x="1082" y="1881"/>
                    <a:pt x="922" y="2091"/>
                  </a:cubicBezTo>
                  <a:cubicBezTo>
                    <a:pt x="756" y="2326"/>
                    <a:pt x="610" y="2606"/>
                    <a:pt x="474" y="2943"/>
                  </a:cubicBezTo>
                  <a:cubicBezTo>
                    <a:pt x="331" y="3299"/>
                    <a:pt x="232" y="3677"/>
                    <a:pt x="168" y="4099"/>
                  </a:cubicBezTo>
                  <a:cubicBezTo>
                    <a:pt x="0" y="5343"/>
                    <a:pt x="339" y="6602"/>
                    <a:pt x="1105" y="7597"/>
                  </a:cubicBezTo>
                  <a:cubicBezTo>
                    <a:pt x="1880" y="8600"/>
                    <a:pt x="3033" y="9259"/>
                    <a:pt x="4270" y="9406"/>
                  </a:cubicBezTo>
                  <a:cubicBezTo>
                    <a:pt x="4446" y="9428"/>
                    <a:pt x="4624" y="9439"/>
                    <a:pt x="4800" y="9439"/>
                  </a:cubicBezTo>
                  <a:cubicBezTo>
                    <a:pt x="4810" y="9439"/>
                    <a:pt x="4819" y="9439"/>
                    <a:pt x="4828" y="9439"/>
                  </a:cubicBezTo>
                  <a:cubicBezTo>
                    <a:pt x="5235" y="9439"/>
                    <a:pt x="5616" y="9396"/>
                    <a:pt x="5962" y="9311"/>
                  </a:cubicBezTo>
                  <a:cubicBezTo>
                    <a:pt x="6184" y="9269"/>
                    <a:pt x="6433" y="9185"/>
                    <a:pt x="6771" y="9043"/>
                  </a:cubicBezTo>
                  <a:cubicBezTo>
                    <a:pt x="7095" y="8890"/>
                    <a:pt x="7369" y="8731"/>
                    <a:pt x="7610" y="8553"/>
                  </a:cubicBezTo>
                  <a:cubicBezTo>
                    <a:pt x="8041" y="8238"/>
                    <a:pt x="8427" y="7838"/>
                    <a:pt x="8790" y="7332"/>
                  </a:cubicBezTo>
                  <a:cubicBezTo>
                    <a:pt x="8968" y="7062"/>
                    <a:pt x="9116" y="6774"/>
                    <a:pt x="9231" y="6472"/>
                  </a:cubicBezTo>
                  <a:cubicBezTo>
                    <a:pt x="9387" y="6066"/>
                    <a:pt x="9482" y="5696"/>
                    <a:pt x="9525" y="5338"/>
                  </a:cubicBezTo>
                  <a:cubicBezTo>
                    <a:pt x="9689" y="4104"/>
                    <a:pt x="9357" y="2854"/>
                    <a:pt x="8602" y="1865"/>
                  </a:cubicBezTo>
                  <a:cubicBezTo>
                    <a:pt x="7924" y="976"/>
                    <a:pt x="6935" y="348"/>
                    <a:pt x="5819" y="97"/>
                  </a:cubicBezTo>
                  <a:cubicBezTo>
                    <a:pt x="5548" y="36"/>
                    <a:pt x="5237" y="5"/>
                    <a:pt x="4895" y="5"/>
                  </a:cubicBezTo>
                  <a:cubicBezTo>
                    <a:pt x="4848" y="1"/>
                    <a:pt x="4799" y="1"/>
                    <a:pt x="46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3"/>
            <p:cNvSpPr/>
            <p:nvPr/>
          </p:nvSpPr>
          <p:spPr>
            <a:xfrm>
              <a:off x="5396375" y="3626500"/>
              <a:ext cx="338075" cy="334750"/>
            </a:xfrm>
            <a:custGeom>
              <a:avLst/>
              <a:gdLst/>
              <a:ahLst/>
              <a:cxnLst/>
              <a:rect l="l" t="t" r="r" b="b"/>
              <a:pathLst>
                <a:path w="13523" h="13390" extrusionOk="0">
                  <a:moveTo>
                    <a:pt x="6774" y="1"/>
                  </a:moveTo>
                  <a:lnTo>
                    <a:pt x="6466" y="4"/>
                  </a:lnTo>
                  <a:cubicBezTo>
                    <a:pt x="6119" y="18"/>
                    <a:pt x="5774" y="61"/>
                    <a:pt x="5436" y="134"/>
                  </a:cubicBezTo>
                  <a:cubicBezTo>
                    <a:pt x="5284" y="157"/>
                    <a:pt x="5135" y="191"/>
                    <a:pt x="4987" y="236"/>
                  </a:cubicBezTo>
                  <a:lnTo>
                    <a:pt x="4858" y="266"/>
                  </a:lnTo>
                  <a:cubicBezTo>
                    <a:pt x="4521" y="368"/>
                    <a:pt x="4191" y="495"/>
                    <a:pt x="3874" y="648"/>
                  </a:cubicBezTo>
                  <a:cubicBezTo>
                    <a:pt x="3589" y="778"/>
                    <a:pt x="3283" y="954"/>
                    <a:pt x="2965" y="1171"/>
                  </a:cubicBezTo>
                  <a:cubicBezTo>
                    <a:pt x="2623" y="1407"/>
                    <a:pt x="2302" y="1679"/>
                    <a:pt x="1955" y="2025"/>
                  </a:cubicBezTo>
                  <a:lnTo>
                    <a:pt x="1889" y="2108"/>
                  </a:lnTo>
                  <a:lnTo>
                    <a:pt x="1790" y="2218"/>
                  </a:lnTo>
                  <a:lnTo>
                    <a:pt x="1690" y="2327"/>
                  </a:lnTo>
                  <a:cubicBezTo>
                    <a:pt x="1012" y="3101"/>
                    <a:pt x="528" y="4037"/>
                    <a:pt x="254" y="5111"/>
                  </a:cubicBezTo>
                  <a:cubicBezTo>
                    <a:pt x="208" y="5315"/>
                    <a:pt x="171" y="5484"/>
                    <a:pt x="143" y="5666"/>
                  </a:cubicBezTo>
                  <a:cubicBezTo>
                    <a:pt x="0" y="6562"/>
                    <a:pt x="52" y="7521"/>
                    <a:pt x="294" y="8441"/>
                  </a:cubicBezTo>
                  <a:lnTo>
                    <a:pt x="323" y="8553"/>
                  </a:lnTo>
                  <a:cubicBezTo>
                    <a:pt x="352" y="8658"/>
                    <a:pt x="385" y="8766"/>
                    <a:pt x="430" y="8886"/>
                  </a:cubicBezTo>
                  <a:cubicBezTo>
                    <a:pt x="503" y="9093"/>
                    <a:pt x="588" y="9295"/>
                    <a:pt x="675" y="9496"/>
                  </a:cubicBezTo>
                  <a:cubicBezTo>
                    <a:pt x="1164" y="10619"/>
                    <a:pt x="2033" y="11612"/>
                    <a:pt x="3190" y="12367"/>
                  </a:cubicBezTo>
                  <a:cubicBezTo>
                    <a:pt x="3655" y="12669"/>
                    <a:pt x="4240" y="12932"/>
                    <a:pt x="4925" y="13146"/>
                  </a:cubicBezTo>
                  <a:cubicBezTo>
                    <a:pt x="5478" y="13308"/>
                    <a:pt x="6100" y="13389"/>
                    <a:pt x="6774" y="13389"/>
                  </a:cubicBezTo>
                  <a:cubicBezTo>
                    <a:pt x="6880" y="13389"/>
                    <a:pt x="6976" y="13389"/>
                    <a:pt x="7097" y="13382"/>
                  </a:cubicBezTo>
                  <a:cubicBezTo>
                    <a:pt x="8335" y="13331"/>
                    <a:pt x="9595" y="12891"/>
                    <a:pt x="10645" y="12146"/>
                  </a:cubicBezTo>
                  <a:cubicBezTo>
                    <a:pt x="11137" y="11799"/>
                    <a:pt x="11597" y="11355"/>
                    <a:pt x="12017" y="10831"/>
                  </a:cubicBezTo>
                  <a:cubicBezTo>
                    <a:pt x="12206" y="10593"/>
                    <a:pt x="12379" y="10342"/>
                    <a:pt x="12533" y="10081"/>
                  </a:cubicBezTo>
                  <a:cubicBezTo>
                    <a:pt x="12719" y="9763"/>
                    <a:pt x="12862" y="9431"/>
                    <a:pt x="12979" y="9146"/>
                  </a:cubicBezTo>
                  <a:cubicBezTo>
                    <a:pt x="13372" y="8207"/>
                    <a:pt x="13522" y="7124"/>
                    <a:pt x="13413" y="6007"/>
                  </a:cubicBezTo>
                  <a:cubicBezTo>
                    <a:pt x="13303" y="4911"/>
                    <a:pt x="12904" y="3829"/>
                    <a:pt x="12262" y="2883"/>
                  </a:cubicBezTo>
                  <a:cubicBezTo>
                    <a:pt x="11708" y="2083"/>
                    <a:pt x="10942" y="1385"/>
                    <a:pt x="10045" y="865"/>
                  </a:cubicBezTo>
                  <a:cubicBezTo>
                    <a:pt x="9612" y="608"/>
                    <a:pt x="9134" y="406"/>
                    <a:pt x="8578" y="248"/>
                  </a:cubicBezTo>
                  <a:cubicBezTo>
                    <a:pt x="8275" y="172"/>
                    <a:pt x="7967" y="113"/>
                    <a:pt x="7657" y="71"/>
                  </a:cubicBezTo>
                  <a:cubicBezTo>
                    <a:pt x="7454" y="41"/>
                    <a:pt x="7253" y="20"/>
                    <a:pt x="7057" y="8"/>
                  </a:cubicBezTo>
                  <a:cubicBezTo>
                    <a:pt x="6963" y="1"/>
                    <a:pt x="6870" y="1"/>
                    <a:pt x="67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3"/>
            <p:cNvSpPr/>
            <p:nvPr/>
          </p:nvSpPr>
          <p:spPr>
            <a:xfrm>
              <a:off x="4669625" y="2541675"/>
              <a:ext cx="236875" cy="236800"/>
            </a:xfrm>
            <a:custGeom>
              <a:avLst/>
              <a:gdLst/>
              <a:ahLst/>
              <a:cxnLst/>
              <a:rect l="l" t="t" r="r" b="b"/>
              <a:pathLst>
                <a:path w="9475" h="9472" extrusionOk="0">
                  <a:moveTo>
                    <a:pt x="4739" y="0"/>
                  </a:moveTo>
                  <a:cubicBezTo>
                    <a:pt x="4740" y="0"/>
                    <a:pt x="4740" y="0"/>
                    <a:pt x="4740" y="0"/>
                  </a:cubicBezTo>
                  <a:lnTo>
                    <a:pt x="4740" y="0"/>
                  </a:lnTo>
                  <a:cubicBezTo>
                    <a:pt x="4740" y="0"/>
                    <a:pt x="4741" y="0"/>
                    <a:pt x="4741" y="0"/>
                  </a:cubicBezTo>
                  <a:close/>
                  <a:moveTo>
                    <a:pt x="4740" y="0"/>
                  </a:moveTo>
                  <a:cubicBezTo>
                    <a:pt x="4590" y="0"/>
                    <a:pt x="4442" y="12"/>
                    <a:pt x="4270" y="25"/>
                  </a:cubicBezTo>
                  <a:lnTo>
                    <a:pt x="4167" y="41"/>
                  </a:lnTo>
                  <a:lnTo>
                    <a:pt x="4031" y="59"/>
                  </a:lnTo>
                  <a:lnTo>
                    <a:pt x="3858" y="85"/>
                  </a:lnTo>
                  <a:cubicBezTo>
                    <a:pt x="3666" y="111"/>
                    <a:pt x="3478" y="156"/>
                    <a:pt x="3295" y="217"/>
                  </a:cubicBezTo>
                  <a:cubicBezTo>
                    <a:pt x="3108" y="279"/>
                    <a:pt x="2924" y="356"/>
                    <a:pt x="2739" y="433"/>
                  </a:cubicBezTo>
                  <a:cubicBezTo>
                    <a:pt x="2396" y="587"/>
                    <a:pt x="2044" y="813"/>
                    <a:pt x="1694" y="1104"/>
                  </a:cubicBezTo>
                  <a:cubicBezTo>
                    <a:pt x="1592" y="1189"/>
                    <a:pt x="1496" y="1276"/>
                    <a:pt x="1399" y="1369"/>
                  </a:cubicBezTo>
                  <a:cubicBezTo>
                    <a:pt x="1241" y="1521"/>
                    <a:pt x="1082" y="1709"/>
                    <a:pt x="884" y="1982"/>
                  </a:cubicBezTo>
                  <a:cubicBezTo>
                    <a:pt x="462" y="2543"/>
                    <a:pt x="176" y="3254"/>
                    <a:pt x="54" y="4038"/>
                  </a:cubicBezTo>
                  <a:cubicBezTo>
                    <a:pt x="28" y="4227"/>
                    <a:pt x="14" y="4410"/>
                    <a:pt x="6" y="4598"/>
                  </a:cubicBezTo>
                  <a:cubicBezTo>
                    <a:pt x="6" y="4641"/>
                    <a:pt x="6" y="4686"/>
                    <a:pt x="2" y="4730"/>
                  </a:cubicBezTo>
                  <a:cubicBezTo>
                    <a:pt x="1" y="4987"/>
                    <a:pt x="22" y="5244"/>
                    <a:pt x="67" y="5496"/>
                  </a:cubicBezTo>
                  <a:cubicBezTo>
                    <a:pt x="126" y="5832"/>
                    <a:pt x="218" y="6161"/>
                    <a:pt x="341" y="6480"/>
                  </a:cubicBezTo>
                  <a:cubicBezTo>
                    <a:pt x="561" y="7044"/>
                    <a:pt x="911" y="7575"/>
                    <a:pt x="1381" y="8058"/>
                  </a:cubicBezTo>
                  <a:cubicBezTo>
                    <a:pt x="1756" y="8448"/>
                    <a:pt x="2249" y="8789"/>
                    <a:pt x="2809" y="9045"/>
                  </a:cubicBezTo>
                  <a:cubicBezTo>
                    <a:pt x="3362" y="9290"/>
                    <a:pt x="4010" y="9435"/>
                    <a:pt x="4732" y="9471"/>
                  </a:cubicBezTo>
                  <a:cubicBezTo>
                    <a:pt x="5282" y="9452"/>
                    <a:pt x="5827" y="9349"/>
                    <a:pt x="6346" y="9167"/>
                  </a:cubicBezTo>
                  <a:cubicBezTo>
                    <a:pt x="6895" y="8964"/>
                    <a:pt x="7430" y="8635"/>
                    <a:pt x="7936" y="8188"/>
                  </a:cubicBezTo>
                  <a:cubicBezTo>
                    <a:pt x="8338" y="7833"/>
                    <a:pt x="8683" y="7365"/>
                    <a:pt x="8967" y="6794"/>
                  </a:cubicBezTo>
                  <a:cubicBezTo>
                    <a:pt x="9243" y="6254"/>
                    <a:pt x="9404" y="5619"/>
                    <a:pt x="9444" y="4903"/>
                  </a:cubicBezTo>
                  <a:cubicBezTo>
                    <a:pt x="9474" y="4369"/>
                    <a:pt x="9385" y="3778"/>
                    <a:pt x="9189" y="3193"/>
                  </a:cubicBezTo>
                  <a:cubicBezTo>
                    <a:pt x="9010" y="2644"/>
                    <a:pt x="8693" y="2100"/>
                    <a:pt x="8244" y="1578"/>
                  </a:cubicBezTo>
                  <a:cubicBezTo>
                    <a:pt x="7899" y="1172"/>
                    <a:pt x="7408" y="794"/>
                    <a:pt x="6822" y="487"/>
                  </a:cubicBezTo>
                  <a:cubicBezTo>
                    <a:pt x="6279" y="215"/>
                    <a:pt x="5656" y="55"/>
                    <a:pt x="4972" y="7"/>
                  </a:cubicBezTo>
                  <a:cubicBezTo>
                    <a:pt x="4895" y="4"/>
                    <a:pt x="4818" y="0"/>
                    <a:pt x="47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3"/>
            <p:cNvSpPr/>
            <p:nvPr/>
          </p:nvSpPr>
          <p:spPr>
            <a:xfrm>
              <a:off x="4566725" y="1863750"/>
              <a:ext cx="241200" cy="236250"/>
            </a:xfrm>
            <a:custGeom>
              <a:avLst/>
              <a:gdLst/>
              <a:ahLst/>
              <a:cxnLst/>
              <a:rect l="l" t="t" r="r" b="b"/>
              <a:pathLst>
                <a:path w="9648" h="9450" extrusionOk="0">
                  <a:moveTo>
                    <a:pt x="4785" y="1"/>
                  </a:moveTo>
                  <a:cubicBezTo>
                    <a:pt x="4566" y="2"/>
                    <a:pt x="4347" y="19"/>
                    <a:pt x="4130" y="52"/>
                  </a:cubicBezTo>
                  <a:lnTo>
                    <a:pt x="3990" y="74"/>
                  </a:lnTo>
                  <a:cubicBezTo>
                    <a:pt x="3936" y="81"/>
                    <a:pt x="3880" y="88"/>
                    <a:pt x="3825" y="99"/>
                  </a:cubicBezTo>
                  <a:cubicBezTo>
                    <a:pt x="3328" y="182"/>
                    <a:pt x="2812" y="386"/>
                    <a:pt x="2251" y="721"/>
                  </a:cubicBezTo>
                  <a:cubicBezTo>
                    <a:pt x="2013" y="864"/>
                    <a:pt x="1788" y="1051"/>
                    <a:pt x="1581" y="1232"/>
                  </a:cubicBezTo>
                  <a:cubicBezTo>
                    <a:pt x="1371" y="1422"/>
                    <a:pt x="1182" y="1631"/>
                    <a:pt x="1015" y="1858"/>
                  </a:cubicBezTo>
                  <a:cubicBezTo>
                    <a:pt x="634" y="2360"/>
                    <a:pt x="353" y="2930"/>
                    <a:pt x="186" y="3538"/>
                  </a:cubicBezTo>
                  <a:cubicBezTo>
                    <a:pt x="35" y="4093"/>
                    <a:pt x="0" y="4717"/>
                    <a:pt x="84" y="5345"/>
                  </a:cubicBezTo>
                  <a:cubicBezTo>
                    <a:pt x="123" y="5648"/>
                    <a:pt x="190" y="5948"/>
                    <a:pt x="282" y="6239"/>
                  </a:cubicBezTo>
                  <a:cubicBezTo>
                    <a:pt x="369" y="6504"/>
                    <a:pt x="503" y="6797"/>
                    <a:pt x="690" y="7136"/>
                  </a:cubicBezTo>
                  <a:cubicBezTo>
                    <a:pt x="970" y="7622"/>
                    <a:pt x="1370" y="8068"/>
                    <a:pt x="1879" y="8464"/>
                  </a:cubicBezTo>
                  <a:cubicBezTo>
                    <a:pt x="2381" y="8860"/>
                    <a:pt x="2977" y="9152"/>
                    <a:pt x="3647" y="9328"/>
                  </a:cubicBezTo>
                  <a:cubicBezTo>
                    <a:pt x="3884" y="9383"/>
                    <a:pt x="4164" y="9421"/>
                    <a:pt x="4505" y="9442"/>
                  </a:cubicBezTo>
                  <a:cubicBezTo>
                    <a:pt x="4582" y="9450"/>
                    <a:pt x="4667" y="9450"/>
                    <a:pt x="4744" y="9450"/>
                  </a:cubicBezTo>
                  <a:cubicBezTo>
                    <a:pt x="4968" y="9450"/>
                    <a:pt x="5191" y="9433"/>
                    <a:pt x="5413" y="9397"/>
                  </a:cubicBezTo>
                  <a:cubicBezTo>
                    <a:pt x="5751" y="9352"/>
                    <a:pt x="6084" y="9272"/>
                    <a:pt x="6406" y="9159"/>
                  </a:cubicBezTo>
                  <a:cubicBezTo>
                    <a:pt x="6736" y="9034"/>
                    <a:pt x="7051" y="8873"/>
                    <a:pt x="7348" y="8681"/>
                  </a:cubicBezTo>
                  <a:cubicBezTo>
                    <a:pt x="8372" y="8018"/>
                    <a:pt x="9114" y="6919"/>
                    <a:pt x="9386" y="5665"/>
                  </a:cubicBezTo>
                  <a:cubicBezTo>
                    <a:pt x="9648" y="4474"/>
                    <a:pt x="9390" y="3167"/>
                    <a:pt x="8680" y="2082"/>
                  </a:cubicBezTo>
                  <a:cubicBezTo>
                    <a:pt x="8055" y="1152"/>
                    <a:pt x="7044" y="443"/>
                    <a:pt x="5904" y="133"/>
                  </a:cubicBezTo>
                  <a:cubicBezTo>
                    <a:pt x="5646" y="70"/>
                    <a:pt x="5385" y="33"/>
                    <a:pt x="5028" y="13"/>
                  </a:cubicBezTo>
                  <a:cubicBezTo>
                    <a:pt x="4951" y="5"/>
                    <a:pt x="4870" y="1"/>
                    <a:pt x="47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3"/>
            <p:cNvSpPr/>
            <p:nvPr/>
          </p:nvSpPr>
          <p:spPr>
            <a:xfrm>
              <a:off x="4829575" y="1574750"/>
              <a:ext cx="335150" cy="334650"/>
            </a:xfrm>
            <a:custGeom>
              <a:avLst/>
              <a:gdLst/>
              <a:ahLst/>
              <a:cxnLst/>
              <a:rect l="l" t="t" r="r" b="b"/>
              <a:pathLst>
                <a:path w="13406" h="13386" extrusionOk="0">
                  <a:moveTo>
                    <a:pt x="6737" y="1"/>
                  </a:moveTo>
                  <a:cubicBezTo>
                    <a:pt x="6622" y="1"/>
                    <a:pt x="6504" y="5"/>
                    <a:pt x="6362" y="12"/>
                  </a:cubicBezTo>
                  <a:lnTo>
                    <a:pt x="6178" y="23"/>
                  </a:lnTo>
                  <a:cubicBezTo>
                    <a:pt x="5934" y="41"/>
                    <a:pt x="5691" y="74"/>
                    <a:pt x="5450" y="122"/>
                  </a:cubicBezTo>
                  <a:cubicBezTo>
                    <a:pt x="5220" y="160"/>
                    <a:pt x="4993" y="212"/>
                    <a:pt x="4769" y="279"/>
                  </a:cubicBezTo>
                  <a:cubicBezTo>
                    <a:pt x="4453" y="380"/>
                    <a:pt x="4142" y="501"/>
                    <a:pt x="3840" y="641"/>
                  </a:cubicBezTo>
                  <a:cubicBezTo>
                    <a:pt x="3527" y="789"/>
                    <a:pt x="3227" y="963"/>
                    <a:pt x="2943" y="1162"/>
                  </a:cubicBezTo>
                  <a:cubicBezTo>
                    <a:pt x="2828" y="1239"/>
                    <a:pt x="2726" y="1316"/>
                    <a:pt x="2619" y="1397"/>
                  </a:cubicBezTo>
                  <a:lnTo>
                    <a:pt x="2519" y="1474"/>
                  </a:lnTo>
                  <a:lnTo>
                    <a:pt x="2414" y="1563"/>
                  </a:lnTo>
                  <a:cubicBezTo>
                    <a:pt x="2202" y="1735"/>
                    <a:pt x="2004" y="1922"/>
                    <a:pt x="1821" y="2125"/>
                  </a:cubicBezTo>
                  <a:cubicBezTo>
                    <a:pt x="1683" y="2275"/>
                    <a:pt x="1552" y="2433"/>
                    <a:pt x="1410" y="2614"/>
                  </a:cubicBezTo>
                  <a:lnTo>
                    <a:pt x="1310" y="2746"/>
                  </a:lnTo>
                  <a:cubicBezTo>
                    <a:pt x="1144" y="2952"/>
                    <a:pt x="998" y="3180"/>
                    <a:pt x="854" y="3427"/>
                  </a:cubicBezTo>
                  <a:lnTo>
                    <a:pt x="803" y="3533"/>
                  </a:lnTo>
                  <a:cubicBezTo>
                    <a:pt x="638" y="3858"/>
                    <a:pt x="492" y="4193"/>
                    <a:pt x="361" y="4533"/>
                  </a:cubicBezTo>
                  <a:lnTo>
                    <a:pt x="302" y="4709"/>
                  </a:lnTo>
                  <a:lnTo>
                    <a:pt x="281" y="4813"/>
                  </a:lnTo>
                  <a:cubicBezTo>
                    <a:pt x="164" y="5198"/>
                    <a:pt x="87" y="5626"/>
                    <a:pt x="42" y="6121"/>
                  </a:cubicBezTo>
                  <a:lnTo>
                    <a:pt x="32" y="6253"/>
                  </a:lnTo>
                  <a:cubicBezTo>
                    <a:pt x="21" y="6357"/>
                    <a:pt x="16" y="6456"/>
                    <a:pt x="12" y="6610"/>
                  </a:cubicBezTo>
                  <a:cubicBezTo>
                    <a:pt x="0" y="7047"/>
                    <a:pt x="47" y="7513"/>
                    <a:pt x="152" y="8040"/>
                  </a:cubicBezTo>
                  <a:cubicBezTo>
                    <a:pt x="190" y="8247"/>
                    <a:pt x="240" y="8452"/>
                    <a:pt x="300" y="8653"/>
                  </a:cubicBezTo>
                  <a:cubicBezTo>
                    <a:pt x="416" y="9031"/>
                    <a:pt x="587" y="9434"/>
                    <a:pt x="837" y="9919"/>
                  </a:cubicBezTo>
                  <a:cubicBezTo>
                    <a:pt x="900" y="10033"/>
                    <a:pt x="961" y="10140"/>
                    <a:pt x="1028" y="10246"/>
                  </a:cubicBezTo>
                  <a:cubicBezTo>
                    <a:pt x="1372" y="10805"/>
                    <a:pt x="1825" y="11327"/>
                    <a:pt x="2377" y="11799"/>
                  </a:cubicBezTo>
                  <a:cubicBezTo>
                    <a:pt x="3342" y="12630"/>
                    <a:pt x="4564" y="13173"/>
                    <a:pt x="5822" y="13327"/>
                  </a:cubicBezTo>
                  <a:cubicBezTo>
                    <a:pt x="6109" y="13366"/>
                    <a:pt x="6399" y="13386"/>
                    <a:pt x="6690" y="13386"/>
                  </a:cubicBezTo>
                  <a:cubicBezTo>
                    <a:pt x="6700" y="13386"/>
                    <a:pt x="6709" y="13386"/>
                    <a:pt x="6718" y="13386"/>
                  </a:cubicBezTo>
                  <a:cubicBezTo>
                    <a:pt x="7101" y="13386"/>
                    <a:pt x="7410" y="13362"/>
                    <a:pt x="7690" y="13313"/>
                  </a:cubicBezTo>
                  <a:cubicBezTo>
                    <a:pt x="8039" y="13259"/>
                    <a:pt x="8383" y="13184"/>
                    <a:pt x="8721" y="13088"/>
                  </a:cubicBezTo>
                  <a:cubicBezTo>
                    <a:pt x="9090" y="12965"/>
                    <a:pt x="9451" y="12816"/>
                    <a:pt x="9798" y="12644"/>
                  </a:cubicBezTo>
                  <a:cubicBezTo>
                    <a:pt x="10319" y="12378"/>
                    <a:pt x="10828" y="12007"/>
                    <a:pt x="11362" y="11507"/>
                  </a:cubicBezTo>
                  <a:cubicBezTo>
                    <a:pt x="11806" y="11088"/>
                    <a:pt x="12217" y="10552"/>
                    <a:pt x="12578" y="9912"/>
                  </a:cubicBezTo>
                  <a:cubicBezTo>
                    <a:pt x="13120" y="8951"/>
                    <a:pt x="13405" y="7810"/>
                    <a:pt x="13401" y="6611"/>
                  </a:cubicBezTo>
                  <a:cubicBezTo>
                    <a:pt x="13401" y="6134"/>
                    <a:pt x="13334" y="5621"/>
                    <a:pt x="13196" y="5041"/>
                  </a:cubicBezTo>
                  <a:cubicBezTo>
                    <a:pt x="13070" y="4528"/>
                    <a:pt x="12865" y="4010"/>
                    <a:pt x="12567" y="3456"/>
                  </a:cubicBezTo>
                  <a:cubicBezTo>
                    <a:pt x="12327" y="3009"/>
                    <a:pt x="12001" y="2564"/>
                    <a:pt x="11571" y="2094"/>
                  </a:cubicBezTo>
                  <a:cubicBezTo>
                    <a:pt x="11219" y="1716"/>
                    <a:pt x="10788" y="1363"/>
                    <a:pt x="10255" y="1016"/>
                  </a:cubicBezTo>
                  <a:cubicBezTo>
                    <a:pt x="10177" y="967"/>
                    <a:pt x="10100" y="920"/>
                    <a:pt x="9971" y="849"/>
                  </a:cubicBezTo>
                  <a:cubicBezTo>
                    <a:pt x="9690" y="690"/>
                    <a:pt x="9329" y="526"/>
                    <a:pt x="8869" y="351"/>
                  </a:cubicBezTo>
                  <a:cubicBezTo>
                    <a:pt x="8685" y="288"/>
                    <a:pt x="8504" y="233"/>
                    <a:pt x="8256" y="171"/>
                  </a:cubicBezTo>
                  <a:cubicBezTo>
                    <a:pt x="7871" y="84"/>
                    <a:pt x="7482" y="32"/>
                    <a:pt x="7088" y="16"/>
                  </a:cubicBezTo>
                  <a:cubicBezTo>
                    <a:pt x="6975" y="5"/>
                    <a:pt x="6854" y="2"/>
                    <a:pt x="6737" y="2"/>
                  </a:cubicBezTo>
                  <a:lnTo>
                    <a:pt x="67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3"/>
            <p:cNvSpPr/>
            <p:nvPr/>
          </p:nvSpPr>
          <p:spPr>
            <a:xfrm>
              <a:off x="4430925" y="1718325"/>
              <a:ext cx="123700" cy="122975"/>
            </a:xfrm>
            <a:custGeom>
              <a:avLst/>
              <a:gdLst/>
              <a:ahLst/>
              <a:cxnLst/>
              <a:rect l="l" t="t" r="r" b="b"/>
              <a:pathLst>
                <a:path w="4948" h="4919" extrusionOk="0">
                  <a:moveTo>
                    <a:pt x="2705" y="0"/>
                  </a:moveTo>
                  <a:lnTo>
                    <a:pt x="2705" y="3"/>
                  </a:lnTo>
                  <a:lnTo>
                    <a:pt x="2407" y="3"/>
                  </a:lnTo>
                  <a:cubicBezTo>
                    <a:pt x="2289" y="3"/>
                    <a:pt x="2168" y="21"/>
                    <a:pt x="1984" y="54"/>
                  </a:cubicBezTo>
                  <a:cubicBezTo>
                    <a:pt x="1910" y="61"/>
                    <a:pt x="1837" y="74"/>
                    <a:pt x="1765" y="95"/>
                  </a:cubicBezTo>
                  <a:cubicBezTo>
                    <a:pt x="1652" y="123"/>
                    <a:pt x="1536" y="176"/>
                    <a:pt x="1428" y="228"/>
                  </a:cubicBezTo>
                  <a:lnTo>
                    <a:pt x="1331" y="271"/>
                  </a:lnTo>
                  <a:lnTo>
                    <a:pt x="1214" y="338"/>
                  </a:lnTo>
                  <a:cubicBezTo>
                    <a:pt x="1008" y="461"/>
                    <a:pt x="825" y="629"/>
                    <a:pt x="705" y="747"/>
                  </a:cubicBezTo>
                  <a:cubicBezTo>
                    <a:pt x="572" y="868"/>
                    <a:pt x="440" y="1049"/>
                    <a:pt x="278" y="1333"/>
                  </a:cubicBezTo>
                  <a:cubicBezTo>
                    <a:pt x="220" y="1445"/>
                    <a:pt x="174" y="1563"/>
                    <a:pt x="138" y="1683"/>
                  </a:cubicBezTo>
                  <a:cubicBezTo>
                    <a:pt x="95" y="1776"/>
                    <a:pt x="74" y="1875"/>
                    <a:pt x="53" y="2007"/>
                  </a:cubicBezTo>
                  <a:cubicBezTo>
                    <a:pt x="32" y="2138"/>
                    <a:pt x="20" y="2275"/>
                    <a:pt x="8" y="2420"/>
                  </a:cubicBezTo>
                  <a:cubicBezTo>
                    <a:pt x="0" y="2572"/>
                    <a:pt x="23" y="2726"/>
                    <a:pt x="61" y="2964"/>
                  </a:cubicBezTo>
                  <a:cubicBezTo>
                    <a:pt x="95" y="3174"/>
                    <a:pt x="185" y="3381"/>
                    <a:pt x="266" y="3563"/>
                  </a:cubicBezTo>
                  <a:cubicBezTo>
                    <a:pt x="332" y="3717"/>
                    <a:pt x="438" y="3856"/>
                    <a:pt x="542" y="3982"/>
                  </a:cubicBezTo>
                  <a:cubicBezTo>
                    <a:pt x="688" y="4168"/>
                    <a:pt x="836" y="4316"/>
                    <a:pt x="997" y="4431"/>
                  </a:cubicBezTo>
                  <a:cubicBezTo>
                    <a:pt x="1368" y="4703"/>
                    <a:pt x="1782" y="4866"/>
                    <a:pt x="2194" y="4903"/>
                  </a:cubicBezTo>
                  <a:cubicBezTo>
                    <a:pt x="2284" y="4914"/>
                    <a:pt x="2374" y="4918"/>
                    <a:pt x="2466" y="4918"/>
                  </a:cubicBezTo>
                  <a:cubicBezTo>
                    <a:pt x="2852" y="4918"/>
                    <a:pt x="3206" y="4841"/>
                    <a:pt x="3521" y="4690"/>
                  </a:cubicBezTo>
                  <a:cubicBezTo>
                    <a:pt x="3896" y="4497"/>
                    <a:pt x="4218" y="4231"/>
                    <a:pt x="4449" y="3918"/>
                  </a:cubicBezTo>
                  <a:cubicBezTo>
                    <a:pt x="4717" y="3533"/>
                    <a:pt x="4877" y="3112"/>
                    <a:pt x="4909" y="2703"/>
                  </a:cubicBezTo>
                  <a:cubicBezTo>
                    <a:pt x="4947" y="2272"/>
                    <a:pt x="4883" y="1865"/>
                    <a:pt x="4721" y="1493"/>
                  </a:cubicBezTo>
                  <a:cubicBezTo>
                    <a:pt x="4558" y="1113"/>
                    <a:pt x="4301" y="781"/>
                    <a:pt x="3977" y="525"/>
                  </a:cubicBezTo>
                  <a:cubicBezTo>
                    <a:pt x="3888" y="454"/>
                    <a:pt x="3797" y="393"/>
                    <a:pt x="3627" y="289"/>
                  </a:cubicBezTo>
                  <a:cubicBezTo>
                    <a:pt x="3599" y="271"/>
                    <a:pt x="3569" y="254"/>
                    <a:pt x="3538" y="241"/>
                  </a:cubicBezTo>
                  <a:cubicBezTo>
                    <a:pt x="3380" y="165"/>
                    <a:pt x="3215" y="105"/>
                    <a:pt x="3045" y="63"/>
                  </a:cubicBezTo>
                  <a:cubicBezTo>
                    <a:pt x="2955" y="34"/>
                    <a:pt x="2845" y="20"/>
                    <a:pt x="27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3"/>
            <p:cNvSpPr/>
            <p:nvPr/>
          </p:nvSpPr>
          <p:spPr>
            <a:xfrm>
              <a:off x="3372200" y="995275"/>
              <a:ext cx="194225" cy="193050"/>
            </a:xfrm>
            <a:custGeom>
              <a:avLst/>
              <a:gdLst/>
              <a:ahLst/>
              <a:cxnLst/>
              <a:rect l="l" t="t" r="r" b="b"/>
              <a:pathLst>
                <a:path w="7769" h="7722" extrusionOk="0">
                  <a:moveTo>
                    <a:pt x="3891" y="1"/>
                  </a:moveTo>
                  <a:lnTo>
                    <a:pt x="3891" y="2"/>
                  </a:lnTo>
                  <a:cubicBezTo>
                    <a:pt x="3601" y="3"/>
                    <a:pt x="3311" y="41"/>
                    <a:pt x="3030" y="116"/>
                  </a:cubicBezTo>
                  <a:cubicBezTo>
                    <a:pt x="2962" y="126"/>
                    <a:pt x="2894" y="139"/>
                    <a:pt x="2828" y="157"/>
                  </a:cubicBezTo>
                  <a:cubicBezTo>
                    <a:pt x="2585" y="227"/>
                    <a:pt x="2353" y="333"/>
                    <a:pt x="2119" y="444"/>
                  </a:cubicBezTo>
                  <a:cubicBezTo>
                    <a:pt x="1920" y="543"/>
                    <a:pt x="1717" y="680"/>
                    <a:pt x="1495" y="863"/>
                  </a:cubicBezTo>
                  <a:cubicBezTo>
                    <a:pt x="1337" y="993"/>
                    <a:pt x="1188" y="1134"/>
                    <a:pt x="1050" y="1286"/>
                  </a:cubicBezTo>
                  <a:cubicBezTo>
                    <a:pt x="627" y="1735"/>
                    <a:pt x="324" y="2330"/>
                    <a:pt x="146" y="3057"/>
                  </a:cubicBezTo>
                  <a:lnTo>
                    <a:pt x="116" y="3207"/>
                  </a:lnTo>
                  <a:cubicBezTo>
                    <a:pt x="1" y="3832"/>
                    <a:pt x="60" y="4509"/>
                    <a:pt x="284" y="5166"/>
                  </a:cubicBezTo>
                  <a:cubicBezTo>
                    <a:pt x="470" y="5708"/>
                    <a:pt x="813" y="6228"/>
                    <a:pt x="1270" y="6669"/>
                  </a:cubicBezTo>
                  <a:cubicBezTo>
                    <a:pt x="1683" y="7070"/>
                    <a:pt x="2214" y="7377"/>
                    <a:pt x="2849" y="7579"/>
                  </a:cubicBezTo>
                  <a:cubicBezTo>
                    <a:pt x="3078" y="7644"/>
                    <a:pt x="3329" y="7674"/>
                    <a:pt x="3618" y="7708"/>
                  </a:cubicBezTo>
                  <a:cubicBezTo>
                    <a:pt x="3699" y="7716"/>
                    <a:pt x="3781" y="7722"/>
                    <a:pt x="3863" y="7722"/>
                  </a:cubicBezTo>
                  <a:cubicBezTo>
                    <a:pt x="3872" y="7722"/>
                    <a:pt x="3882" y="7721"/>
                    <a:pt x="3891" y="7721"/>
                  </a:cubicBezTo>
                  <a:cubicBezTo>
                    <a:pt x="4062" y="7721"/>
                    <a:pt x="4232" y="7708"/>
                    <a:pt x="4402" y="7681"/>
                  </a:cubicBezTo>
                  <a:cubicBezTo>
                    <a:pt x="4700" y="7644"/>
                    <a:pt x="4995" y="7575"/>
                    <a:pt x="5278" y="7476"/>
                  </a:cubicBezTo>
                  <a:cubicBezTo>
                    <a:pt x="5542" y="7375"/>
                    <a:pt x="5817" y="7228"/>
                    <a:pt x="6114" y="7030"/>
                  </a:cubicBezTo>
                  <a:cubicBezTo>
                    <a:pt x="6580" y="6712"/>
                    <a:pt x="6979" y="6266"/>
                    <a:pt x="7298" y="5702"/>
                  </a:cubicBezTo>
                  <a:cubicBezTo>
                    <a:pt x="7600" y="5167"/>
                    <a:pt x="7762" y="4513"/>
                    <a:pt x="7766" y="3810"/>
                  </a:cubicBezTo>
                  <a:cubicBezTo>
                    <a:pt x="7769" y="3464"/>
                    <a:pt x="7698" y="3132"/>
                    <a:pt x="7636" y="2879"/>
                  </a:cubicBezTo>
                  <a:cubicBezTo>
                    <a:pt x="7562" y="2556"/>
                    <a:pt x="7413" y="2245"/>
                    <a:pt x="7291" y="2011"/>
                  </a:cubicBezTo>
                  <a:cubicBezTo>
                    <a:pt x="7144" y="1720"/>
                    <a:pt x="6934" y="1469"/>
                    <a:pt x="6749" y="1256"/>
                  </a:cubicBezTo>
                  <a:cubicBezTo>
                    <a:pt x="6514" y="978"/>
                    <a:pt x="6212" y="761"/>
                    <a:pt x="5947" y="586"/>
                  </a:cubicBezTo>
                  <a:cubicBezTo>
                    <a:pt x="5699" y="425"/>
                    <a:pt x="5431" y="310"/>
                    <a:pt x="5104" y="189"/>
                  </a:cubicBezTo>
                  <a:cubicBezTo>
                    <a:pt x="4830" y="92"/>
                    <a:pt x="4524" y="52"/>
                    <a:pt x="4232" y="22"/>
                  </a:cubicBezTo>
                  <a:cubicBezTo>
                    <a:pt x="4119" y="7"/>
                    <a:pt x="4005" y="1"/>
                    <a:pt x="38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3"/>
            <p:cNvSpPr/>
            <p:nvPr/>
          </p:nvSpPr>
          <p:spPr>
            <a:xfrm>
              <a:off x="3212125" y="845325"/>
              <a:ext cx="124025" cy="123125"/>
            </a:xfrm>
            <a:custGeom>
              <a:avLst/>
              <a:gdLst/>
              <a:ahLst/>
              <a:cxnLst/>
              <a:rect l="l" t="t" r="r" b="b"/>
              <a:pathLst>
                <a:path w="4961" h="4925" extrusionOk="0">
                  <a:moveTo>
                    <a:pt x="2419" y="1"/>
                  </a:moveTo>
                  <a:cubicBezTo>
                    <a:pt x="2306" y="5"/>
                    <a:pt x="2176" y="23"/>
                    <a:pt x="1988" y="57"/>
                  </a:cubicBezTo>
                  <a:cubicBezTo>
                    <a:pt x="1856" y="70"/>
                    <a:pt x="1712" y="115"/>
                    <a:pt x="1491" y="211"/>
                  </a:cubicBezTo>
                  <a:cubicBezTo>
                    <a:pt x="1454" y="226"/>
                    <a:pt x="1420" y="241"/>
                    <a:pt x="1384" y="258"/>
                  </a:cubicBezTo>
                  <a:cubicBezTo>
                    <a:pt x="1230" y="336"/>
                    <a:pt x="1085" y="430"/>
                    <a:pt x="952" y="540"/>
                  </a:cubicBezTo>
                  <a:cubicBezTo>
                    <a:pt x="912" y="572"/>
                    <a:pt x="868" y="610"/>
                    <a:pt x="823" y="649"/>
                  </a:cubicBezTo>
                  <a:cubicBezTo>
                    <a:pt x="602" y="845"/>
                    <a:pt x="415" y="1098"/>
                    <a:pt x="264" y="1398"/>
                  </a:cubicBezTo>
                  <a:cubicBezTo>
                    <a:pt x="214" y="1502"/>
                    <a:pt x="172" y="1609"/>
                    <a:pt x="137" y="1719"/>
                  </a:cubicBezTo>
                  <a:cubicBezTo>
                    <a:pt x="35" y="2027"/>
                    <a:pt x="1" y="2344"/>
                    <a:pt x="35" y="2687"/>
                  </a:cubicBezTo>
                  <a:cubicBezTo>
                    <a:pt x="61" y="3042"/>
                    <a:pt x="181" y="3406"/>
                    <a:pt x="392" y="3775"/>
                  </a:cubicBezTo>
                  <a:cubicBezTo>
                    <a:pt x="453" y="3876"/>
                    <a:pt x="533" y="3965"/>
                    <a:pt x="677" y="4131"/>
                  </a:cubicBezTo>
                  <a:cubicBezTo>
                    <a:pt x="797" y="4278"/>
                    <a:pt x="939" y="4387"/>
                    <a:pt x="1064" y="4474"/>
                  </a:cubicBezTo>
                  <a:cubicBezTo>
                    <a:pt x="1227" y="4579"/>
                    <a:pt x="1418" y="4697"/>
                    <a:pt x="1619" y="4774"/>
                  </a:cubicBezTo>
                  <a:cubicBezTo>
                    <a:pt x="1860" y="4856"/>
                    <a:pt x="2109" y="4906"/>
                    <a:pt x="2363" y="4920"/>
                  </a:cubicBezTo>
                  <a:cubicBezTo>
                    <a:pt x="2389" y="4923"/>
                    <a:pt x="2417" y="4925"/>
                    <a:pt x="2444" y="4925"/>
                  </a:cubicBezTo>
                  <a:cubicBezTo>
                    <a:pt x="2452" y="4925"/>
                    <a:pt x="2461" y="4924"/>
                    <a:pt x="2470" y="4924"/>
                  </a:cubicBezTo>
                  <a:cubicBezTo>
                    <a:pt x="2587" y="4923"/>
                    <a:pt x="2702" y="4912"/>
                    <a:pt x="2817" y="4894"/>
                  </a:cubicBezTo>
                  <a:cubicBezTo>
                    <a:pt x="3030" y="4870"/>
                    <a:pt x="3239" y="4817"/>
                    <a:pt x="3435" y="4732"/>
                  </a:cubicBezTo>
                  <a:cubicBezTo>
                    <a:pt x="3805" y="4576"/>
                    <a:pt x="4129" y="4331"/>
                    <a:pt x="4379" y="4017"/>
                  </a:cubicBezTo>
                  <a:cubicBezTo>
                    <a:pt x="4610" y="3745"/>
                    <a:pt x="4772" y="3414"/>
                    <a:pt x="4876" y="3004"/>
                  </a:cubicBezTo>
                  <a:cubicBezTo>
                    <a:pt x="4961" y="2694"/>
                    <a:pt x="4958" y="2336"/>
                    <a:pt x="4869" y="1881"/>
                  </a:cubicBezTo>
                  <a:cubicBezTo>
                    <a:pt x="4843" y="1746"/>
                    <a:pt x="4788" y="1619"/>
                    <a:pt x="4689" y="1387"/>
                  </a:cubicBezTo>
                  <a:cubicBezTo>
                    <a:pt x="4604" y="1181"/>
                    <a:pt x="4449" y="996"/>
                    <a:pt x="4315" y="831"/>
                  </a:cubicBezTo>
                  <a:cubicBezTo>
                    <a:pt x="4193" y="681"/>
                    <a:pt x="4060" y="579"/>
                    <a:pt x="3851" y="424"/>
                  </a:cubicBezTo>
                  <a:cubicBezTo>
                    <a:pt x="3648" y="266"/>
                    <a:pt x="3393" y="176"/>
                    <a:pt x="3170" y="95"/>
                  </a:cubicBezTo>
                  <a:cubicBezTo>
                    <a:pt x="2984" y="36"/>
                    <a:pt x="2800" y="22"/>
                    <a:pt x="2566" y="4"/>
                  </a:cubicBezTo>
                  <a:lnTo>
                    <a:pt x="24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3"/>
            <p:cNvSpPr/>
            <p:nvPr/>
          </p:nvSpPr>
          <p:spPr>
            <a:xfrm>
              <a:off x="3438350" y="805700"/>
              <a:ext cx="92000" cy="90650"/>
            </a:xfrm>
            <a:custGeom>
              <a:avLst/>
              <a:gdLst/>
              <a:ahLst/>
              <a:cxnLst/>
              <a:rect l="l" t="t" r="r" b="b"/>
              <a:pathLst>
                <a:path w="3680" h="3626" extrusionOk="0">
                  <a:moveTo>
                    <a:pt x="1841" y="0"/>
                  </a:moveTo>
                  <a:lnTo>
                    <a:pt x="1746" y="4"/>
                  </a:lnTo>
                  <a:cubicBezTo>
                    <a:pt x="1641" y="12"/>
                    <a:pt x="1538" y="29"/>
                    <a:pt x="1436" y="54"/>
                  </a:cubicBezTo>
                  <a:cubicBezTo>
                    <a:pt x="1348" y="63"/>
                    <a:pt x="1266" y="97"/>
                    <a:pt x="1162" y="139"/>
                  </a:cubicBezTo>
                  <a:lnTo>
                    <a:pt x="1045" y="186"/>
                  </a:lnTo>
                  <a:cubicBezTo>
                    <a:pt x="912" y="243"/>
                    <a:pt x="781" y="335"/>
                    <a:pt x="631" y="477"/>
                  </a:cubicBezTo>
                  <a:cubicBezTo>
                    <a:pt x="561" y="531"/>
                    <a:pt x="499" y="602"/>
                    <a:pt x="428" y="702"/>
                  </a:cubicBezTo>
                  <a:cubicBezTo>
                    <a:pt x="373" y="768"/>
                    <a:pt x="321" y="838"/>
                    <a:pt x="240" y="986"/>
                  </a:cubicBezTo>
                  <a:cubicBezTo>
                    <a:pt x="61" y="1349"/>
                    <a:pt x="1" y="1770"/>
                    <a:pt x="78" y="2145"/>
                  </a:cubicBezTo>
                  <a:cubicBezTo>
                    <a:pt x="133" y="2441"/>
                    <a:pt x="261" y="2719"/>
                    <a:pt x="450" y="2953"/>
                  </a:cubicBezTo>
                  <a:cubicBezTo>
                    <a:pt x="666" y="3215"/>
                    <a:pt x="930" y="3410"/>
                    <a:pt x="1215" y="3514"/>
                  </a:cubicBezTo>
                  <a:cubicBezTo>
                    <a:pt x="1422" y="3586"/>
                    <a:pt x="1640" y="3624"/>
                    <a:pt x="1861" y="3625"/>
                  </a:cubicBezTo>
                  <a:cubicBezTo>
                    <a:pt x="1947" y="3623"/>
                    <a:pt x="2033" y="3615"/>
                    <a:pt x="2118" y="3603"/>
                  </a:cubicBezTo>
                  <a:cubicBezTo>
                    <a:pt x="2439" y="3562"/>
                    <a:pt x="2741" y="3432"/>
                    <a:pt x="2989" y="3227"/>
                  </a:cubicBezTo>
                  <a:cubicBezTo>
                    <a:pt x="3207" y="3047"/>
                    <a:pt x="3381" y="2823"/>
                    <a:pt x="3499" y="2566"/>
                  </a:cubicBezTo>
                  <a:cubicBezTo>
                    <a:pt x="3626" y="2298"/>
                    <a:pt x="3679" y="2004"/>
                    <a:pt x="3662" y="1666"/>
                  </a:cubicBezTo>
                  <a:cubicBezTo>
                    <a:pt x="3640" y="1222"/>
                    <a:pt x="3407" y="765"/>
                    <a:pt x="3039" y="441"/>
                  </a:cubicBezTo>
                  <a:cubicBezTo>
                    <a:pt x="2725" y="168"/>
                    <a:pt x="2312" y="17"/>
                    <a:pt x="1843" y="2"/>
                  </a:cubicBezTo>
                  <a:lnTo>
                    <a:pt x="184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3"/>
            <p:cNvSpPr/>
            <p:nvPr/>
          </p:nvSpPr>
          <p:spPr>
            <a:xfrm>
              <a:off x="3784900" y="3410225"/>
              <a:ext cx="1121575" cy="353925"/>
            </a:xfrm>
            <a:custGeom>
              <a:avLst/>
              <a:gdLst/>
              <a:ahLst/>
              <a:cxnLst/>
              <a:rect l="l" t="t" r="r" b="b"/>
              <a:pathLst>
                <a:path w="44863" h="14157" extrusionOk="0">
                  <a:moveTo>
                    <a:pt x="564" y="13099"/>
                  </a:moveTo>
                  <a:lnTo>
                    <a:pt x="564" y="13099"/>
                  </a:lnTo>
                  <a:cubicBezTo>
                    <a:pt x="553" y="13128"/>
                    <a:pt x="542" y="13156"/>
                    <a:pt x="528" y="13186"/>
                  </a:cubicBezTo>
                  <a:lnTo>
                    <a:pt x="564" y="13099"/>
                  </a:lnTo>
                  <a:close/>
                  <a:moveTo>
                    <a:pt x="1776" y="0"/>
                  </a:moveTo>
                  <a:cubicBezTo>
                    <a:pt x="1683" y="18"/>
                    <a:pt x="1596" y="59"/>
                    <a:pt x="1537" y="118"/>
                  </a:cubicBezTo>
                  <a:lnTo>
                    <a:pt x="1536" y="118"/>
                  </a:lnTo>
                  <a:cubicBezTo>
                    <a:pt x="1536" y="251"/>
                    <a:pt x="1536" y="383"/>
                    <a:pt x="1539" y="510"/>
                  </a:cubicBezTo>
                  <a:lnTo>
                    <a:pt x="1543" y="690"/>
                  </a:lnTo>
                  <a:lnTo>
                    <a:pt x="1551" y="1046"/>
                  </a:lnTo>
                  <a:lnTo>
                    <a:pt x="1596" y="1144"/>
                  </a:lnTo>
                  <a:cubicBezTo>
                    <a:pt x="1670" y="1307"/>
                    <a:pt x="1734" y="1473"/>
                    <a:pt x="1790" y="1643"/>
                  </a:cubicBezTo>
                  <a:cubicBezTo>
                    <a:pt x="1852" y="1883"/>
                    <a:pt x="1896" y="2120"/>
                    <a:pt x="1937" y="2368"/>
                  </a:cubicBezTo>
                  <a:cubicBezTo>
                    <a:pt x="1981" y="2642"/>
                    <a:pt x="1993" y="2922"/>
                    <a:pt x="1996" y="3200"/>
                  </a:cubicBezTo>
                  <a:cubicBezTo>
                    <a:pt x="1989" y="3579"/>
                    <a:pt x="1953" y="3960"/>
                    <a:pt x="1904" y="4339"/>
                  </a:cubicBezTo>
                  <a:cubicBezTo>
                    <a:pt x="1868" y="4643"/>
                    <a:pt x="1815" y="4944"/>
                    <a:pt x="1760" y="5249"/>
                  </a:cubicBezTo>
                  <a:lnTo>
                    <a:pt x="1732" y="5415"/>
                  </a:lnTo>
                  <a:cubicBezTo>
                    <a:pt x="1666" y="5793"/>
                    <a:pt x="1610" y="6112"/>
                    <a:pt x="1592" y="6430"/>
                  </a:cubicBezTo>
                  <a:cubicBezTo>
                    <a:pt x="1577" y="6721"/>
                    <a:pt x="1566" y="7011"/>
                    <a:pt x="1555" y="7305"/>
                  </a:cubicBezTo>
                  <a:lnTo>
                    <a:pt x="1545" y="7602"/>
                  </a:lnTo>
                  <a:cubicBezTo>
                    <a:pt x="1537" y="7836"/>
                    <a:pt x="1512" y="8071"/>
                    <a:pt x="1485" y="8306"/>
                  </a:cubicBezTo>
                  <a:lnTo>
                    <a:pt x="1444" y="8666"/>
                  </a:lnTo>
                  <a:cubicBezTo>
                    <a:pt x="1407" y="9066"/>
                    <a:pt x="1371" y="9463"/>
                    <a:pt x="1324" y="9863"/>
                  </a:cubicBezTo>
                  <a:cubicBezTo>
                    <a:pt x="1281" y="10227"/>
                    <a:pt x="1192" y="10594"/>
                    <a:pt x="1115" y="10905"/>
                  </a:cubicBezTo>
                  <a:lnTo>
                    <a:pt x="1013" y="11342"/>
                  </a:lnTo>
                  <a:cubicBezTo>
                    <a:pt x="968" y="11530"/>
                    <a:pt x="924" y="11721"/>
                    <a:pt x="879" y="11904"/>
                  </a:cubicBezTo>
                  <a:cubicBezTo>
                    <a:pt x="806" y="12154"/>
                    <a:pt x="733" y="12403"/>
                    <a:pt x="662" y="12656"/>
                  </a:cubicBezTo>
                  <a:lnTo>
                    <a:pt x="637" y="12752"/>
                  </a:lnTo>
                  <a:lnTo>
                    <a:pt x="516" y="13207"/>
                  </a:lnTo>
                  <a:cubicBezTo>
                    <a:pt x="443" y="13372"/>
                    <a:pt x="351" y="13526"/>
                    <a:pt x="271" y="13670"/>
                  </a:cubicBezTo>
                  <a:lnTo>
                    <a:pt x="138" y="13908"/>
                  </a:lnTo>
                  <a:cubicBezTo>
                    <a:pt x="94" y="13992"/>
                    <a:pt x="48" y="14073"/>
                    <a:pt x="1" y="14156"/>
                  </a:cubicBezTo>
                  <a:cubicBezTo>
                    <a:pt x="167" y="14088"/>
                    <a:pt x="333" y="14022"/>
                    <a:pt x="499" y="13956"/>
                  </a:cubicBezTo>
                  <a:lnTo>
                    <a:pt x="593" y="13916"/>
                  </a:lnTo>
                  <a:lnTo>
                    <a:pt x="682" y="13887"/>
                  </a:lnTo>
                  <a:cubicBezTo>
                    <a:pt x="711" y="13733"/>
                    <a:pt x="800" y="13607"/>
                    <a:pt x="921" y="13549"/>
                  </a:cubicBezTo>
                  <a:cubicBezTo>
                    <a:pt x="1126" y="13439"/>
                    <a:pt x="1350" y="13362"/>
                    <a:pt x="1643" y="13262"/>
                  </a:cubicBezTo>
                  <a:lnTo>
                    <a:pt x="1886" y="13179"/>
                  </a:lnTo>
                  <a:lnTo>
                    <a:pt x="2132" y="13096"/>
                  </a:lnTo>
                  <a:lnTo>
                    <a:pt x="2513" y="12968"/>
                  </a:lnTo>
                  <a:lnTo>
                    <a:pt x="3278" y="12722"/>
                  </a:lnTo>
                  <a:cubicBezTo>
                    <a:pt x="3953" y="12509"/>
                    <a:pt x="4631" y="12296"/>
                    <a:pt x="5315" y="12113"/>
                  </a:cubicBezTo>
                  <a:lnTo>
                    <a:pt x="5685" y="12010"/>
                  </a:lnTo>
                  <a:cubicBezTo>
                    <a:pt x="5946" y="11937"/>
                    <a:pt x="6202" y="11862"/>
                    <a:pt x="6463" y="11805"/>
                  </a:cubicBezTo>
                  <a:lnTo>
                    <a:pt x="7114" y="11643"/>
                  </a:lnTo>
                  <a:lnTo>
                    <a:pt x="7239" y="11614"/>
                  </a:lnTo>
                  <a:lnTo>
                    <a:pt x="7358" y="11581"/>
                  </a:lnTo>
                  <a:cubicBezTo>
                    <a:pt x="7480" y="11551"/>
                    <a:pt x="7601" y="11517"/>
                    <a:pt x="7723" y="11492"/>
                  </a:cubicBezTo>
                  <a:lnTo>
                    <a:pt x="8358" y="11363"/>
                  </a:lnTo>
                  <a:lnTo>
                    <a:pt x="8990" y="11232"/>
                  </a:lnTo>
                  <a:cubicBezTo>
                    <a:pt x="9319" y="11165"/>
                    <a:pt x="9654" y="11118"/>
                    <a:pt x="9983" y="11075"/>
                  </a:cubicBezTo>
                  <a:cubicBezTo>
                    <a:pt x="10068" y="11067"/>
                    <a:pt x="10157" y="11056"/>
                    <a:pt x="10234" y="11048"/>
                  </a:cubicBezTo>
                  <a:cubicBezTo>
                    <a:pt x="10279" y="11019"/>
                    <a:pt x="10326" y="10995"/>
                    <a:pt x="10377" y="10978"/>
                  </a:cubicBezTo>
                  <a:cubicBezTo>
                    <a:pt x="10612" y="10890"/>
                    <a:pt x="10862" y="10832"/>
                    <a:pt x="11103" y="10773"/>
                  </a:cubicBezTo>
                  <a:lnTo>
                    <a:pt x="11196" y="10755"/>
                  </a:lnTo>
                  <a:cubicBezTo>
                    <a:pt x="11391" y="10707"/>
                    <a:pt x="11584" y="10659"/>
                    <a:pt x="11779" y="10615"/>
                  </a:cubicBezTo>
                  <a:cubicBezTo>
                    <a:pt x="12803" y="10376"/>
                    <a:pt x="13858" y="10178"/>
                    <a:pt x="14843" y="9995"/>
                  </a:cubicBezTo>
                  <a:cubicBezTo>
                    <a:pt x="15267" y="9918"/>
                    <a:pt x="15685" y="9845"/>
                    <a:pt x="16108" y="9782"/>
                  </a:cubicBezTo>
                  <a:lnTo>
                    <a:pt x="16510" y="9720"/>
                  </a:lnTo>
                  <a:cubicBezTo>
                    <a:pt x="16896" y="9657"/>
                    <a:pt x="17278" y="9598"/>
                    <a:pt x="17667" y="9547"/>
                  </a:cubicBezTo>
                  <a:lnTo>
                    <a:pt x="18225" y="9476"/>
                  </a:lnTo>
                  <a:cubicBezTo>
                    <a:pt x="18567" y="9433"/>
                    <a:pt x="18905" y="9390"/>
                    <a:pt x="19246" y="9356"/>
                  </a:cubicBezTo>
                  <a:cubicBezTo>
                    <a:pt x="19565" y="9326"/>
                    <a:pt x="19882" y="9297"/>
                    <a:pt x="20197" y="9265"/>
                  </a:cubicBezTo>
                  <a:lnTo>
                    <a:pt x="20469" y="9240"/>
                  </a:lnTo>
                  <a:cubicBezTo>
                    <a:pt x="20611" y="9224"/>
                    <a:pt x="20754" y="9208"/>
                    <a:pt x="20897" y="9202"/>
                  </a:cubicBezTo>
                  <a:cubicBezTo>
                    <a:pt x="21155" y="9191"/>
                    <a:pt x="21412" y="9180"/>
                    <a:pt x="21697" y="9165"/>
                  </a:cubicBezTo>
                  <a:lnTo>
                    <a:pt x="21984" y="9155"/>
                  </a:lnTo>
                  <a:cubicBezTo>
                    <a:pt x="22126" y="9147"/>
                    <a:pt x="22271" y="9137"/>
                    <a:pt x="22410" y="9137"/>
                  </a:cubicBezTo>
                  <a:lnTo>
                    <a:pt x="22814" y="9139"/>
                  </a:lnTo>
                  <a:lnTo>
                    <a:pt x="23220" y="9139"/>
                  </a:lnTo>
                  <a:lnTo>
                    <a:pt x="23684" y="9106"/>
                  </a:lnTo>
                  <a:cubicBezTo>
                    <a:pt x="23894" y="9092"/>
                    <a:pt x="24105" y="9078"/>
                    <a:pt x="24318" y="9059"/>
                  </a:cubicBezTo>
                  <a:lnTo>
                    <a:pt x="24458" y="9052"/>
                  </a:lnTo>
                  <a:cubicBezTo>
                    <a:pt x="24645" y="9041"/>
                    <a:pt x="24836" y="9027"/>
                    <a:pt x="25027" y="9023"/>
                  </a:cubicBezTo>
                  <a:lnTo>
                    <a:pt x="25137" y="9023"/>
                  </a:lnTo>
                  <a:cubicBezTo>
                    <a:pt x="25313" y="9023"/>
                    <a:pt x="25487" y="9031"/>
                    <a:pt x="25699" y="9033"/>
                  </a:cubicBezTo>
                  <a:cubicBezTo>
                    <a:pt x="26206" y="8974"/>
                    <a:pt x="26712" y="8913"/>
                    <a:pt x="27222" y="8865"/>
                  </a:cubicBezTo>
                  <a:lnTo>
                    <a:pt x="27685" y="8820"/>
                  </a:lnTo>
                  <a:cubicBezTo>
                    <a:pt x="27997" y="8787"/>
                    <a:pt x="28312" y="8755"/>
                    <a:pt x="28625" y="8733"/>
                  </a:cubicBezTo>
                  <a:lnTo>
                    <a:pt x="29090" y="8704"/>
                  </a:lnTo>
                  <a:cubicBezTo>
                    <a:pt x="29406" y="8678"/>
                    <a:pt x="29721" y="8655"/>
                    <a:pt x="30038" y="8645"/>
                  </a:cubicBezTo>
                  <a:lnTo>
                    <a:pt x="30457" y="8629"/>
                  </a:lnTo>
                  <a:cubicBezTo>
                    <a:pt x="30780" y="8619"/>
                    <a:pt x="31103" y="8604"/>
                    <a:pt x="31422" y="8604"/>
                  </a:cubicBezTo>
                  <a:lnTo>
                    <a:pt x="31603" y="8601"/>
                  </a:lnTo>
                  <a:cubicBezTo>
                    <a:pt x="31749" y="8576"/>
                    <a:pt x="31897" y="8552"/>
                    <a:pt x="32128" y="8519"/>
                  </a:cubicBezTo>
                  <a:cubicBezTo>
                    <a:pt x="32374" y="8487"/>
                    <a:pt x="32620" y="8458"/>
                    <a:pt x="32865" y="8424"/>
                  </a:cubicBezTo>
                  <a:lnTo>
                    <a:pt x="33541" y="8340"/>
                  </a:lnTo>
                  <a:lnTo>
                    <a:pt x="34128" y="8266"/>
                  </a:lnTo>
                  <a:cubicBezTo>
                    <a:pt x="35135" y="8142"/>
                    <a:pt x="36137" y="8021"/>
                    <a:pt x="37143" y="7933"/>
                  </a:cubicBezTo>
                  <a:cubicBezTo>
                    <a:pt x="37590" y="7892"/>
                    <a:pt x="38041" y="7867"/>
                    <a:pt x="38489" y="7851"/>
                  </a:cubicBezTo>
                  <a:lnTo>
                    <a:pt x="39019" y="7837"/>
                  </a:lnTo>
                  <a:cubicBezTo>
                    <a:pt x="39327" y="7827"/>
                    <a:pt x="39634" y="7815"/>
                    <a:pt x="39943" y="7815"/>
                  </a:cubicBezTo>
                  <a:lnTo>
                    <a:pt x="40783" y="7815"/>
                  </a:lnTo>
                  <a:cubicBezTo>
                    <a:pt x="40994" y="7815"/>
                    <a:pt x="41206" y="7815"/>
                    <a:pt x="41415" y="7819"/>
                  </a:cubicBezTo>
                  <a:cubicBezTo>
                    <a:pt x="41731" y="7831"/>
                    <a:pt x="42044" y="7837"/>
                    <a:pt x="42365" y="7848"/>
                  </a:cubicBezTo>
                  <a:cubicBezTo>
                    <a:pt x="42557" y="7851"/>
                    <a:pt x="42756" y="7863"/>
                    <a:pt x="42947" y="7876"/>
                  </a:cubicBezTo>
                  <a:lnTo>
                    <a:pt x="43118" y="7859"/>
                  </a:lnTo>
                  <a:cubicBezTo>
                    <a:pt x="43467" y="7823"/>
                    <a:pt x="43819" y="7782"/>
                    <a:pt x="44172" y="7782"/>
                  </a:cubicBezTo>
                  <a:lnTo>
                    <a:pt x="44338" y="7782"/>
                  </a:lnTo>
                  <a:cubicBezTo>
                    <a:pt x="44529" y="7782"/>
                    <a:pt x="44701" y="7787"/>
                    <a:pt x="44862" y="7795"/>
                  </a:cubicBezTo>
                  <a:lnTo>
                    <a:pt x="44682" y="7614"/>
                  </a:lnTo>
                  <a:cubicBezTo>
                    <a:pt x="44667" y="7599"/>
                    <a:pt x="44652" y="7587"/>
                    <a:pt x="44636" y="7576"/>
                  </a:cubicBezTo>
                  <a:lnTo>
                    <a:pt x="44632" y="7576"/>
                  </a:lnTo>
                  <a:cubicBezTo>
                    <a:pt x="44619" y="7570"/>
                    <a:pt x="44606" y="7564"/>
                    <a:pt x="44595" y="7555"/>
                  </a:cubicBezTo>
                  <a:lnTo>
                    <a:pt x="44452" y="7370"/>
                  </a:lnTo>
                  <a:lnTo>
                    <a:pt x="44286" y="7199"/>
                  </a:lnTo>
                  <a:lnTo>
                    <a:pt x="44161" y="7059"/>
                  </a:lnTo>
                  <a:lnTo>
                    <a:pt x="43965" y="6844"/>
                  </a:lnTo>
                  <a:cubicBezTo>
                    <a:pt x="43727" y="6598"/>
                    <a:pt x="43462" y="6382"/>
                    <a:pt x="43190" y="6165"/>
                  </a:cubicBezTo>
                  <a:cubicBezTo>
                    <a:pt x="42908" y="5934"/>
                    <a:pt x="42629" y="5710"/>
                    <a:pt x="42335" y="5504"/>
                  </a:cubicBezTo>
                  <a:cubicBezTo>
                    <a:pt x="42011" y="5276"/>
                    <a:pt x="41674" y="5071"/>
                    <a:pt x="41336" y="4864"/>
                  </a:cubicBezTo>
                  <a:lnTo>
                    <a:pt x="40871" y="4572"/>
                  </a:lnTo>
                  <a:cubicBezTo>
                    <a:pt x="40591" y="4440"/>
                    <a:pt x="40305" y="4304"/>
                    <a:pt x="39993" y="4151"/>
                  </a:cubicBezTo>
                  <a:cubicBezTo>
                    <a:pt x="39340" y="3838"/>
                    <a:pt x="38685" y="3532"/>
                    <a:pt x="38025" y="3239"/>
                  </a:cubicBezTo>
                  <a:lnTo>
                    <a:pt x="37607" y="3055"/>
                  </a:lnTo>
                  <a:lnTo>
                    <a:pt x="36998" y="2783"/>
                  </a:lnTo>
                  <a:cubicBezTo>
                    <a:pt x="36809" y="2702"/>
                    <a:pt x="36620" y="2629"/>
                    <a:pt x="36429" y="2556"/>
                  </a:cubicBezTo>
                  <a:lnTo>
                    <a:pt x="36096" y="2425"/>
                  </a:lnTo>
                  <a:cubicBezTo>
                    <a:pt x="35867" y="2336"/>
                    <a:pt x="35635" y="2249"/>
                    <a:pt x="35404" y="2167"/>
                  </a:cubicBezTo>
                  <a:cubicBezTo>
                    <a:pt x="34971" y="2066"/>
                    <a:pt x="34574" y="1992"/>
                    <a:pt x="34188" y="1932"/>
                  </a:cubicBezTo>
                  <a:cubicBezTo>
                    <a:pt x="33553" y="1841"/>
                    <a:pt x="32915" y="1752"/>
                    <a:pt x="32273" y="1664"/>
                  </a:cubicBezTo>
                  <a:lnTo>
                    <a:pt x="31718" y="1587"/>
                  </a:lnTo>
                  <a:lnTo>
                    <a:pt x="31417" y="1548"/>
                  </a:lnTo>
                  <a:cubicBezTo>
                    <a:pt x="30855" y="1467"/>
                    <a:pt x="30276" y="1382"/>
                    <a:pt x="29699" y="1382"/>
                  </a:cubicBezTo>
                  <a:cubicBezTo>
                    <a:pt x="29545" y="1382"/>
                    <a:pt x="29387" y="1390"/>
                    <a:pt x="29232" y="1400"/>
                  </a:cubicBezTo>
                  <a:cubicBezTo>
                    <a:pt x="28925" y="1430"/>
                    <a:pt x="28623" y="1503"/>
                    <a:pt x="28311" y="1581"/>
                  </a:cubicBezTo>
                  <a:cubicBezTo>
                    <a:pt x="27929" y="1672"/>
                    <a:pt x="27606" y="1749"/>
                    <a:pt x="27298" y="1863"/>
                  </a:cubicBezTo>
                  <a:lnTo>
                    <a:pt x="27091" y="1944"/>
                  </a:lnTo>
                  <a:cubicBezTo>
                    <a:pt x="26957" y="1998"/>
                    <a:pt x="26821" y="2054"/>
                    <a:pt x="26681" y="2094"/>
                  </a:cubicBezTo>
                  <a:cubicBezTo>
                    <a:pt x="26601" y="2113"/>
                    <a:pt x="26520" y="2123"/>
                    <a:pt x="26435" y="2135"/>
                  </a:cubicBezTo>
                  <a:cubicBezTo>
                    <a:pt x="26337" y="2149"/>
                    <a:pt x="26236" y="2175"/>
                    <a:pt x="26141" y="2196"/>
                  </a:cubicBezTo>
                  <a:lnTo>
                    <a:pt x="26053" y="2233"/>
                  </a:lnTo>
                  <a:lnTo>
                    <a:pt x="26049" y="2222"/>
                  </a:lnTo>
                  <a:lnTo>
                    <a:pt x="25895" y="2259"/>
                  </a:lnTo>
                  <a:lnTo>
                    <a:pt x="25895" y="2249"/>
                  </a:lnTo>
                  <a:cubicBezTo>
                    <a:pt x="25793" y="2263"/>
                    <a:pt x="25745" y="2292"/>
                    <a:pt x="25664" y="2340"/>
                  </a:cubicBezTo>
                  <a:cubicBezTo>
                    <a:pt x="25550" y="2412"/>
                    <a:pt x="25474" y="2532"/>
                    <a:pt x="25458" y="2667"/>
                  </a:cubicBezTo>
                  <a:cubicBezTo>
                    <a:pt x="25436" y="2815"/>
                    <a:pt x="25473" y="2951"/>
                    <a:pt x="25550" y="3038"/>
                  </a:cubicBezTo>
                  <a:cubicBezTo>
                    <a:pt x="25577" y="3068"/>
                    <a:pt x="25607" y="3097"/>
                    <a:pt x="25639" y="3123"/>
                  </a:cubicBezTo>
                  <a:lnTo>
                    <a:pt x="25741" y="3185"/>
                  </a:lnTo>
                  <a:cubicBezTo>
                    <a:pt x="25976" y="3328"/>
                    <a:pt x="26218" y="3475"/>
                    <a:pt x="26417" y="3662"/>
                  </a:cubicBezTo>
                  <a:cubicBezTo>
                    <a:pt x="26662" y="3832"/>
                    <a:pt x="26904" y="4015"/>
                    <a:pt x="27117" y="4224"/>
                  </a:cubicBezTo>
                  <a:cubicBezTo>
                    <a:pt x="27191" y="4302"/>
                    <a:pt x="27257" y="4385"/>
                    <a:pt x="27316" y="4474"/>
                  </a:cubicBezTo>
                  <a:cubicBezTo>
                    <a:pt x="27362" y="4556"/>
                    <a:pt x="27398" y="4643"/>
                    <a:pt x="27426" y="4735"/>
                  </a:cubicBezTo>
                  <a:cubicBezTo>
                    <a:pt x="27442" y="4821"/>
                    <a:pt x="27456" y="4914"/>
                    <a:pt x="27462" y="5007"/>
                  </a:cubicBezTo>
                  <a:cubicBezTo>
                    <a:pt x="27456" y="5087"/>
                    <a:pt x="27448" y="5156"/>
                    <a:pt x="27434" y="5233"/>
                  </a:cubicBezTo>
                  <a:cubicBezTo>
                    <a:pt x="27389" y="5369"/>
                    <a:pt x="27334" y="5500"/>
                    <a:pt x="27269" y="5625"/>
                  </a:cubicBezTo>
                  <a:cubicBezTo>
                    <a:pt x="27168" y="5786"/>
                    <a:pt x="27053" y="5936"/>
                    <a:pt x="26924" y="6074"/>
                  </a:cubicBezTo>
                  <a:cubicBezTo>
                    <a:pt x="26785" y="6202"/>
                    <a:pt x="26641" y="6321"/>
                    <a:pt x="26490" y="6433"/>
                  </a:cubicBezTo>
                  <a:cubicBezTo>
                    <a:pt x="26358" y="6536"/>
                    <a:pt x="26214" y="6624"/>
                    <a:pt x="26072" y="6712"/>
                  </a:cubicBezTo>
                  <a:lnTo>
                    <a:pt x="25980" y="6772"/>
                  </a:lnTo>
                  <a:cubicBezTo>
                    <a:pt x="25583" y="6983"/>
                    <a:pt x="25150" y="7142"/>
                    <a:pt x="24732" y="7296"/>
                  </a:cubicBezTo>
                  <a:lnTo>
                    <a:pt x="24524" y="7372"/>
                  </a:lnTo>
                  <a:lnTo>
                    <a:pt x="24197" y="7493"/>
                  </a:lnTo>
                  <a:lnTo>
                    <a:pt x="23683" y="7676"/>
                  </a:lnTo>
                  <a:cubicBezTo>
                    <a:pt x="23470" y="7757"/>
                    <a:pt x="23260" y="7834"/>
                    <a:pt x="23048" y="7901"/>
                  </a:cubicBezTo>
                  <a:cubicBezTo>
                    <a:pt x="22692" y="7989"/>
                    <a:pt x="22329" y="8036"/>
                    <a:pt x="21899" y="8080"/>
                  </a:cubicBezTo>
                  <a:cubicBezTo>
                    <a:pt x="21429" y="8135"/>
                    <a:pt x="20938" y="8169"/>
                    <a:pt x="20390" y="8180"/>
                  </a:cubicBezTo>
                  <a:cubicBezTo>
                    <a:pt x="19788" y="8173"/>
                    <a:pt x="19168" y="8106"/>
                    <a:pt x="18697" y="8048"/>
                  </a:cubicBezTo>
                  <a:cubicBezTo>
                    <a:pt x="18037" y="7963"/>
                    <a:pt x="17377" y="7875"/>
                    <a:pt x="16719" y="7757"/>
                  </a:cubicBezTo>
                  <a:lnTo>
                    <a:pt x="16621" y="7743"/>
                  </a:lnTo>
                  <a:cubicBezTo>
                    <a:pt x="16374" y="7699"/>
                    <a:pt x="16132" y="7658"/>
                    <a:pt x="15893" y="7599"/>
                  </a:cubicBezTo>
                  <a:cubicBezTo>
                    <a:pt x="15589" y="7526"/>
                    <a:pt x="15288" y="7445"/>
                    <a:pt x="14987" y="7364"/>
                  </a:cubicBezTo>
                  <a:lnTo>
                    <a:pt x="14685" y="7287"/>
                  </a:lnTo>
                  <a:cubicBezTo>
                    <a:pt x="14510" y="7240"/>
                    <a:pt x="14330" y="7193"/>
                    <a:pt x="14155" y="7144"/>
                  </a:cubicBezTo>
                  <a:cubicBezTo>
                    <a:pt x="14000" y="7108"/>
                    <a:pt x="13850" y="7075"/>
                    <a:pt x="13700" y="7042"/>
                  </a:cubicBezTo>
                  <a:cubicBezTo>
                    <a:pt x="13566" y="7012"/>
                    <a:pt x="13438" y="6983"/>
                    <a:pt x="13310" y="6949"/>
                  </a:cubicBezTo>
                  <a:cubicBezTo>
                    <a:pt x="12796" y="6789"/>
                    <a:pt x="12296" y="6602"/>
                    <a:pt x="11767" y="6378"/>
                  </a:cubicBezTo>
                  <a:cubicBezTo>
                    <a:pt x="11383" y="6216"/>
                    <a:pt x="11008" y="6025"/>
                    <a:pt x="10637" y="5834"/>
                  </a:cubicBezTo>
                  <a:cubicBezTo>
                    <a:pt x="10435" y="5731"/>
                    <a:pt x="10230" y="5629"/>
                    <a:pt x="10024" y="5530"/>
                  </a:cubicBezTo>
                  <a:cubicBezTo>
                    <a:pt x="9690" y="5368"/>
                    <a:pt x="9356" y="5204"/>
                    <a:pt x="9022" y="5038"/>
                  </a:cubicBezTo>
                  <a:lnTo>
                    <a:pt x="8269" y="4667"/>
                  </a:lnTo>
                  <a:lnTo>
                    <a:pt x="7928" y="4498"/>
                  </a:lnTo>
                  <a:cubicBezTo>
                    <a:pt x="7506" y="4296"/>
                    <a:pt x="7084" y="4090"/>
                    <a:pt x="6676" y="3859"/>
                  </a:cubicBezTo>
                  <a:lnTo>
                    <a:pt x="6507" y="3745"/>
                  </a:lnTo>
                  <a:cubicBezTo>
                    <a:pt x="6199" y="3547"/>
                    <a:pt x="5894" y="3353"/>
                    <a:pt x="5596" y="3139"/>
                  </a:cubicBezTo>
                  <a:lnTo>
                    <a:pt x="5094" y="2779"/>
                  </a:lnTo>
                  <a:lnTo>
                    <a:pt x="4587" y="2424"/>
                  </a:lnTo>
                  <a:cubicBezTo>
                    <a:pt x="4422" y="2302"/>
                    <a:pt x="4253" y="2181"/>
                    <a:pt x="4093" y="2049"/>
                  </a:cubicBezTo>
                  <a:cubicBezTo>
                    <a:pt x="3919" y="1913"/>
                    <a:pt x="3758" y="1758"/>
                    <a:pt x="3600" y="1604"/>
                  </a:cubicBezTo>
                  <a:lnTo>
                    <a:pt x="3445" y="1458"/>
                  </a:lnTo>
                  <a:cubicBezTo>
                    <a:pt x="3247" y="1271"/>
                    <a:pt x="3049" y="1084"/>
                    <a:pt x="2859" y="889"/>
                  </a:cubicBezTo>
                  <a:cubicBezTo>
                    <a:pt x="2781" y="808"/>
                    <a:pt x="2707" y="724"/>
                    <a:pt x="2638" y="639"/>
                  </a:cubicBezTo>
                  <a:lnTo>
                    <a:pt x="2436" y="485"/>
                  </a:lnTo>
                  <a:lnTo>
                    <a:pt x="2073" y="221"/>
                  </a:lnTo>
                  <a:cubicBezTo>
                    <a:pt x="1975" y="148"/>
                    <a:pt x="1872" y="78"/>
                    <a:pt x="1776"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3"/>
            <p:cNvSpPr/>
            <p:nvPr/>
          </p:nvSpPr>
          <p:spPr>
            <a:xfrm>
              <a:off x="3704800" y="3674375"/>
              <a:ext cx="1340125" cy="276850"/>
            </a:xfrm>
            <a:custGeom>
              <a:avLst/>
              <a:gdLst/>
              <a:ahLst/>
              <a:cxnLst/>
              <a:rect l="l" t="t" r="r" b="b"/>
              <a:pathLst>
                <a:path w="53605" h="11074" extrusionOk="0">
                  <a:moveTo>
                    <a:pt x="48724" y="1"/>
                  </a:moveTo>
                  <a:cubicBezTo>
                    <a:pt x="48699" y="63"/>
                    <a:pt x="48663" y="122"/>
                    <a:pt x="48620" y="175"/>
                  </a:cubicBezTo>
                  <a:cubicBezTo>
                    <a:pt x="48533" y="276"/>
                    <a:pt x="48409" y="305"/>
                    <a:pt x="48301" y="321"/>
                  </a:cubicBezTo>
                  <a:cubicBezTo>
                    <a:pt x="48263" y="334"/>
                    <a:pt x="48224" y="341"/>
                    <a:pt x="48184" y="341"/>
                  </a:cubicBezTo>
                  <a:cubicBezTo>
                    <a:pt x="48180" y="341"/>
                    <a:pt x="48177" y="341"/>
                    <a:pt x="48173" y="341"/>
                  </a:cubicBezTo>
                  <a:cubicBezTo>
                    <a:pt x="48130" y="341"/>
                    <a:pt x="48086" y="334"/>
                    <a:pt x="48045" y="321"/>
                  </a:cubicBezTo>
                  <a:lnTo>
                    <a:pt x="48048" y="313"/>
                  </a:lnTo>
                  <a:lnTo>
                    <a:pt x="47905" y="303"/>
                  </a:lnTo>
                  <a:cubicBezTo>
                    <a:pt x="47303" y="252"/>
                    <a:pt x="46705" y="203"/>
                    <a:pt x="46100" y="171"/>
                  </a:cubicBezTo>
                  <a:cubicBezTo>
                    <a:pt x="45684" y="152"/>
                    <a:pt x="45270" y="134"/>
                    <a:pt x="44854" y="126"/>
                  </a:cubicBezTo>
                  <a:cubicBezTo>
                    <a:pt x="44573" y="148"/>
                    <a:pt x="44289" y="171"/>
                    <a:pt x="44007" y="189"/>
                  </a:cubicBezTo>
                  <a:cubicBezTo>
                    <a:pt x="43459" y="229"/>
                    <a:pt x="42913" y="269"/>
                    <a:pt x="42366" y="300"/>
                  </a:cubicBezTo>
                  <a:cubicBezTo>
                    <a:pt x="42091" y="317"/>
                    <a:pt x="41819" y="333"/>
                    <a:pt x="41551" y="337"/>
                  </a:cubicBezTo>
                  <a:cubicBezTo>
                    <a:pt x="41491" y="412"/>
                    <a:pt x="41407" y="467"/>
                    <a:pt x="41313" y="490"/>
                  </a:cubicBezTo>
                  <a:cubicBezTo>
                    <a:pt x="41118" y="526"/>
                    <a:pt x="40923" y="530"/>
                    <a:pt x="40633" y="534"/>
                  </a:cubicBezTo>
                  <a:lnTo>
                    <a:pt x="40398" y="541"/>
                  </a:lnTo>
                  <a:lnTo>
                    <a:pt x="40160" y="548"/>
                  </a:lnTo>
                  <a:cubicBezTo>
                    <a:pt x="40121" y="551"/>
                    <a:pt x="40083" y="552"/>
                    <a:pt x="40045" y="552"/>
                  </a:cubicBezTo>
                  <a:lnTo>
                    <a:pt x="40037" y="552"/>
                  </a:lnTo>
                  <a:cubicBezTo>
                    <a:pt x="39553" y="578"/>
                    <a:pt x="39072" y="603"/>
                    <a:pt x="38591" y="632"/>
                  </a:cubicBezTo>
                  <a:lnTo>
                    <a:pt x="38368" y="658"/>
                  </a:lnTo>
                  <a:lnTo>
                    <a:pt x="38173" y="680"/>
                  </a:lnTo>
                  <a:cubicBezTo>
                    <a:pt x="37880" y="717"/>
                    <a:pt x="37582" y="746"/>
                    <a:pt x="37281" y="782"/>
                  </a:cubicBezTo>
                  <a:cubicBezTo>
                    <a:pt x="36597" y="865"/>
                    <a:pt x="35915" y="937"/>
                    <a:pt x="35233" y="1007"/>
                  </a:cubicBezTo>
                  <a:lnTo>
                    <a:pt x="34403" y="1095"/>
                  </a:lnTo>
                  <a:lnTo>
                    <a:pt x="33463" y="1198"/>
                  </a:lnTo>
                  <a:lnTo>
                    <a:pt x="32987" y="1245"/>
                  </a:lnTo>
                  <a:lnTo>
                    <a:pt x="32520" y="1297"/>
                  </a:lnTo>
                  <a:lnTo>
                    <a:pt x="32230" y="1326"/>
                  </a:lnTo>
                  <a:lnTo>
                    <a:pt x="31881" y="1367"/>
                  </a:lnTo>
                  <a:cubicBezTo>
                    <a:pt x="31787" y="1486"/>
                    <a:pt x="31644" y="1558"/>
                    <a:pt x="31493" y="1564"/>
                  </a:cubicBezTo>
                  <a:cubicBezTo>
                    <a:pt x="31066" y="1596"/>
                    <a:pt x="30640" y="1616"/>
                    <a:pt x="30214" y="1635"/>
                  </a:cubicBezTo>
                  <a:cubicBezTo>
                    <a:pt x="28577" y="1738"/>
                    <a:pt x="26943" y="1880"/>
                    <a:pt x="25311" y="2024"/>
                  </a:cubicBezTo>
                  <a:lnTo>
                    <a:pt x="24874" y="2061"/>
                  </a:lnTo>
                  <a:lnTo>
                    <a:pt x="24449" y="2101"/>
                  </a:lnTo>
                  <a:cubicBezTo>
                    <a:pt x="23924" y="2152"/>
                    <a:pt x="23398" y="2205"/>
                    <a:pt x="22874" y="2260"/>
                  </a:cubicBezTo>
                  <a:lnTo>
                    <a:pt x="22667" y="2281"/>
                  </a:lnTo>
                  <a:lnTo>
                    <a:pt x="22436" y="2309"/>
                  </a:lnTo>
                  <a:lnTo>
                    <a:pt x="21622" y="2418"/>
                  </a:lnTo>
                  <a:lnTo>
                    <a:pt x="20807" y="2524"/>
                  </a:lnTo>
                  <a:lnTo>
                    <a:pt x="20263" y="2597"/>
                  </a:lnTo>
                  <a:cubicBezTo>
                    <a:pt x="20212" y="2637"/>
                    <a:pt x="20153" y="2666"/>
                    <a:pt x="20091" y="2681"/>
                  </a:cubicBezTo>
                  <a:cubicBezTo>
                    <a:pt x="19972" y="2712"/>
                    <a:pt x="19850" y="2735"/>
                    <a:pt x="19727" y="2751"/>
                  </a:cubicBezTo>
                  <a:cubicBezTo>
                    <a:pt x="19691" y="2901"/>
                    <a:pt x="19573" y="3070"/>
                    <a:pt x="19390" y="3103"/>
                  </a:cubicBezTo>
                  <a:cubicBezTo>
                    <a:pt x="19004" y="3172"/>
                    <a:pt x="18619" y="3232"/>
                    <a:pt x="18229" y="3290"/>
                  </a:cubicBezTo>
                  <a:lnTo>
                    <a:pt x="17525" y="3405"/>
                  </a:lnTo>
                  <a:lnTo>
                    <a:pt x="17012" y="3490"/>
                  </a:lnTo>
                  <a:cubicBezTo>
                    <a:pt x="15906" y="3669"/>
                    <a:pt x="14798" y="3849"/>
                    <a:pt x="13701" y="4047"/>
                  </a:cubicBezTo>
                  <a:cubicBezTo>
                    <a:pt x="13381" y="4121"/>
                    <a:pt x="13068" y="4197"/>
                    <a:pt x="12753" y="4278"/>
                  </a:cubicBezTo>
                  <a:cubicBezTo>
                    <a:pt x="12433" y="4363"/>
                    <a:pt x="12115" y="4448"/>
                    <a:pt x="11795" y="4529"/>
                  </a:cubicBezTo>
                  <a:lnTo>
                    <a:pt x="11478" y="4606"/>
                  </a:lnTo>
                  <a:lnTo>
                    <a:pt x="11135" y="4686"/>
                  </a:lnTo>
                  <a:cubicBezTo>
                    <a:pt x="10881" y="4749"/>
                    <a:pt x="10617" y="4814"/>
                    <a:pt x="10325" y="4814"/>
                  </a:cubicBezTo>
                  <a:cubicBezTo>
                    <a:pt x="10272" y="4814"/>
                    <a:pt x="10218" y="4804"/>
                    <a:pt x="10169" y="4781"/>
                  </a:cubicBezTo>
                  <a:cubicBezTo>
                    <a:pt x="8554" y="5149"/>
                    <a:pt x="7141" y="5519"/>
                    <a:pt x="5844" y="5908"/>
                  </a:cubicBezTo>
                  <a:cubicBezTo>
                    <a:pt x="5808" y="5971"/>
                    <a:pt x="5757" y="6022"/>
                    <a:pt x="5694" y="6060"/>
                  </a:cubicBezTo>
                  <a:cubicBezTo>
                    <a:pt x="5566" y="6142"/>
                    <a:pt x="5426" y="6206"/>
                    <a:pt x="5282" y="6268"/>
                  </a:cubicBezTo>
                  <a:lnTo>
                    <a:pt x="5166" y="6320"/>
                  </a:lnTo>
                  <a:lnTo>
                    <a:pt x="4839" y="6466"/>
                  </a:lnTo>
                  <a:lnTo>
                    <a:pt x="4687" y="6536"/>
                  </a:lnTo>
                  <a:cubicBezTo>
                    <a:pt x="4354" y="6687"/>
                    <a:pt x="4019" y="6834"/>
                    <a:pt x="3686" y="6980"/>
                  </a:cubicBezTo>
                  <a:cubicBezTo>
                    <a:pt x="3481" y="7076"/>
                    <a:pt x="3268" y="7163"/>
                    <a:pt x="3058" y="7252"/>
                  </a:cubicBezTo>
                  <a:lnTo>
                    <a:pt x="2875" y="7329"/>
                  </a:lnTo>
                  <a:cubicBezTo>
                    <a:pt x="2720" y="7402"/>
                    <a:pt x="2566" y="7479"/>
                    <a:pt x="2390" y="7571"/>
                  </a:cubicBezTo>
                  <a:cubicBezTo>
                    <a:pt x="2151" y="7689"/>
                    <a:pt x="1909" y="7810"/>
                    <a:pt x="1692" y="7957"/>
                  </a:cubicBezTo>
                  <a:cubicBezTo>
                    <a:pt x="1661" y="7985"/>
                    <a:pt x="1631" y="8015"/>
                    <a:pt x="1605" y="8049"/>
                  </a:cubicBezTo>
                  <a:cubicBezTo>
                    <a:pt x="1556" y="8107"/>
                    <a:pt x="1491" y="8147"/>
                    <a:pt x="1385" y="8206"/>
                  </a:cubicBezTo>
                  <a:lnTo>
                    <a:pt x="1215" y="8413"/>
                  </a:lnTo>
                  <a:cubicBezTo>
                    <a:pt x="1024" y="8649"/>
                    <a:pt x="831" y="8885"/>
                    <a:pt x="644" y="9128"/>
                  </a:cubicBezTo>
                  <a:lnTo>
                    <a:pt x="411" y="9414"/>
                  </a:lnTo>
                  <a:cubicBezTo>
                    <a:pt x="317" y="9536"/>
                    <a:pt x="220" y="9660"/>
                    <a:pt x="118" y="9782"/>
                  </a:cubicBezTo>
                  <a:cubicBezTo>
                    <a:pt x="80" y="9857"/>
                    <a:pt x="41" y="9935"/>
                    <a:pt x="1" y="10010"/>
                  </a:cubicBezTo>
                  <a:lnTo>
                    <a:pt x="23" y="9978"/>
                  </a:lnTo>
                  <a:lnTo>
                    <a:pt x="163" y="9774"/>
                  </a:lnTo>
                  <a:cubicBezTo>
                    <a:pt x="282" y="9591"/>
                    <a:pt x="414" y="9418"/>
                    <a:pt x="559" y="9255"/>
                  </a:cubicBezTo>
                  <a:cubicBezTo>
                    <a:pt x="738" y="9050"/>
                    <a:pt x="925" y="8843"/>
                    <a:pt x="1132" y="8664"/>
                  </a:cubicBezTo>
                  <a:cubicBezTo>
                    <a:pt x="1400" y="8432"/>
                    <a:pt x="1698" y="8246"/>
                    <a:pt x="1902" y="8129"/>
                  </a:cubicBezTo>
                  <a:cubicBezTo>
                    <a:pt x="2173" y="7967"/>
                    <a:pt x="2453" y="7813"/>
                    <a:pt x="2739" y="7669"/>
                  </a:cubicBezTo>
                  <a:cubicBezTo>
                    <a:pt x="3040" y="7515"/>
                    <a:pt x="3367" y="7361"/>
                    <a:pt x="3694" y="7259"/>
                  </a:cubicBezTo>
                  <a:cubicBezTo>
                    <a:pt x="3915" y="7185"/>
                    <a:pt x="4130" y="7104"/>
                    <a:pt x="4343" y="7023"/>
                  </a:cubicBezTo>
                  <a:lnTo>
                    <a:pt x="4534" y="6954"/>
                  </a:lnTo>
                  <a:lnTo>
                    <a:pt x="4626" y="6921"/>
                  </a:lnTo>
                  <a:lnTo>
                    <a:pt x="4869" y="6836"/>
                  </a:lnTo>
                  <a:cubicBezTo>
                    <a:pt x="5187" y="6719"/>
                    <a:pt x="5512" y="6623"/>
                    <a:pt x="5844" y="6554"/>
                  </a:cubicBezTo>
                  <a:cubicBezTo>
                    <a:pt x="5923" y="6533"/>
                    <a:pt x="6004" y="6512"/>
                    <a:pt x="6083" y="6493"/>
                  </a:cubicBezTo>
                  <a:lnTo>
                    <a:pt x="6059" y="6489"/>
                  </a:lnTo>
                  <a:lnTo>
                    <a:pt x="6013" y="6495"/>
                  </a:lnTo>
                  <a:cubicBezTo>
                    <a:pt x="6023" y="6491"/>
                    <a:pt x="6032" y="6489"/>
                    <a:pt x="6042" y="6486"/>
                  </a:cubicBezTo>
                  <a:lnTo>
                    <a:pt x="6008" y="6481"/>
                  </a:lnTo>
                  <a:lnTo>
                    <a:pt x="7001" y="6172"/>
                  </a:lnTo>
                  <a:lnTo>
                    <a:pt x="7368" y="6065"/>
                  </a:lnTo>
                  <a:lnTo>
                    <a:pt x="7850" y="5923"/>
                  </a:lnTo>
                  <a:lnTo>
                    <a:pt x="8006" y="5878"/>
                  </a:lnTo>
                  <a:lnTo>
                    <a:pt x="8657" y="5675"/>
                  </a:lnTo>
                  <a:cubicBezTo>
                    <a:pt x="8855" y="5614"/>
                    <a:pt x="9050" y="5559"/>
                    <a:pt x="9289" y="5492"/>
                  </a:cubicBezTo>
                  <a:lnTo>
                    <a:pt x="9622" y="5390"/>
                  </a:lnTo>
                  <a:lnTo>
                    <a:pt x="9787" y="5342"/>
                  </a:lnTo>
                  <a:lnTo>
                    <a:pt x="10114" y="5243"/>
                  </a:lnTo>
                  <a:cubicBezTo>
                    <a:pt x="10323" y="5173"/>
                    <a:pt x="10536" y="5112"/>
                    <a:pt x="10745" y="5052"/>
                  </a:cubicBezTo>
                  <a:lnTo>
                    <a:pt x="10973" y="4987"/>
                  </a:lnTo>
                  <a:cubicBezTo>
                    <a:pt x="11167" y="4928"/>
                    <a:pt x="11358" y="4881"/>
                    <a:pt x="11671" y="4804"/>
                  </a:cubicBezTo>
                  <a:lnTo>
                    <a:pt x="12382" y="4613"/>
                  </a:lnTo>
                  <a:cubicBezTo>
                    <a:pt x="12757" y="4509"/>
                    <a:pt x="13132" y="4407"/>
                    <a:pt x="13506" y="4319"/>
                  </a:cubicBezTo>
                  <a:cubicBezTo>
                    <a:pt x="14038" y="4183"/>
                    <a:pt x="14574" y="4087"/>
                    <a:pt x="15224" y="3977"/>
                  </a:cubicBezTo>
                  <a:cubicBezTo>
                    <a:pt x="15481" y="3933"/>
                    <a:pt x="15738" y="3886"/>
                    <a:pt x="15994" y="3834"/>
                  </a:cubicBezTo>
                  <a:lnTo>
                    <a:pt x="16204" y="3793"/>
                  </a:lnTo>
                  <a:lnTo>
                    <a:pt x="16421" y="3752"/>
                  </a:lnTo>
                  <a:lnTo>
                    <a:pt x="16637" y="3713"/>
                  </a:lnTo>
                  <a:cubicBezTo>
                    <a:pt x="17187" y="3610"/>
                    <a:pt x="17745" y="3504"/>
                    <a:pt x="18304" y="3415"/>
                  </a:cubicBezTo>
                  <a:cubicBezTo>
                    <a:pt x="19136" y="3283"/>
                    <a:pt x="19970" y="3151"/>
                    <a:pt x="20811" y="3060"/>
                  </a:cubicBezTo>
                  <a:cubicBezTo>
                    <a:pt x="21206" y="3015"/>
                    <a:pt x="21603" y="2968"/>
                    <a:pt x="21999" y="2894"/>
                  </a:cubicBezTo>
                  <a:cubicBezTo>
                    <a:pt x="22441" y="2810"/>
                    <a:pt x="22884" y="2733"/>
                    <a:pt x="23329" y="2666"/>
                  </a:cubicBezTo>
                  <a:lnTo>
                    <a:pt x="23590" y="2630"/>
                  </a:lnTo>
                  <a:cubicBezTo>
                    <a:pt x="23934" y="2581"/>
                    <a:pt x="24279" y="2532"/>
                    <a:pt x="24628" y="2473"/>
                  </a:cubicBezTo>
                  <a:lnTo>
                    <a:pt x="25069" y="2402"/>
                  </a:lnTo>
                  <a:cubicBezTo>
                    <a:pt x="25329" y="2355"/>
                    <a:pt x="25586" y="2311"/>
                    <a:pt x="25854" y="2274"/>
                  </a:cubicBezTo>
                  <a:lnTo>
                    <a:pt x="26269" y="2226"/>
                  </a:lnTo>
                  <a:lnTo>
                    <a:pt x="26685" y="2176"/>
                  </a:lnTo>
                  <a:lnTo>
                    <a:pt x="27124" y="2120"/>
                  </a:lnTo>
                  <a:cubicBezTo>
                    <a:pt x="27546" y="2065"/>
                    <a:pt x="27970" y="2010"/>
                    <a:pt x="28390" y="1962"/>
                  </a:cubicBezTo>
                  <a:cubicBezTo>
                    <a:pt x="28638" y="1937"/>
                    <a:pt x="28886" y="1904"/>
                    <a:pt x="29133" y="1870"/>
                  </a:cubicBezTo>
                  <a:lnTo>
                    <a:pt x="29664" y="1799"/>
                  </a:lnTo>
                  <a:lnTo>
                    <a:pt x="29988" y="1763"/>
                  </a:lnTo>
                  <a:lnTo>
                    <a:pt x="30372" y="1728"/>
                  </a:lnTo>
                  <a:cubicBezTo>
                    <a:pt x="30567" y="1705"/>
                    <a:pt x="30770" y="1683"/>
                    <a:pt x="30968" y="1653"/>
                  </a:cubicBezTo>
                  <a:cubicBezTo>
                    <a:pt x="31412" y="1598"/>
                    <a:pt x="31860" y="1559"/>
                    <a:pt x="32308" y="1518"/>
                  </a:cubicBezTo>
                  <a:cubicBezTo>
                    <a:pt x="32727" y="1480"/>
                    <a:pt x="33145" y="1444"/>
                    <a:pt x="33563" y="1393"/>
                  </a:cubicBezTo>
                  <a:lnTo>
                    <a:pt x="34837" y="1249"/>
                  </a:lnTo>
                  <a:lnTo>
                    <a:pt x="36115" y="1103"/>
                  </a:lnTo>
                  <a:cubicBezTo>
                    <a:pt x="36588" y="1044"/>
                    <a:pt x="37065" y="995"/>
                    <a:pt x="37543" y="952"/>
                  </a:cubicBezTo>
                  <a:lnTo>
                    <a:pt x="38064" y="900"/>
                  </a:lnTo>
                  <a:lnTo>
                    <a:pt x="38413" y="867"/>
                  </a:lnTo>
                  <a:lnTo>
                    <a:pt x="38765" y="835"/>
                  </a:lnTo>
                  <a:cubicBezTo>
                    <a:pt x="39632" y="765"/>
                    <a:pt x="40564" y="699"/>
                    <a:pt x="41496" y="665"/>
                  </a:cubicBezTo>
                  <a:lnTo>
                    <a:pt x="41613" y="661"/>
                  </a:lnTo>
                  <a:lnTo>
                    <a:pt x="42259" y="644"/>
                  </a:lnTo>
                  <a:cubicBezTo>
                    <a:pt x="42590" y="632"/>
                    <a:pt x="42921" y="624"/>
                    <a:pt x="43254" y="624"/>
                  </a:cubicBezTo>
                  <a:cubicBezTo>
                    <a:pt x="43335" y="624"/>
                    <a:pt x="43417" y="624"/>
                    <a:pt x="43496" y="649"/>
                  </a:cubicBezTo>
                  <a:lnTo>
                    <a:pt x="43510" y="649"/>
                  </a:lnTo>
                  <a:lnTo>
                    <a:pt x="43492" y="640"/>
                  </a:lnTo>
                  <a:lnTo>
                    <a:pt x="43427" y="628"/>
                  </a:lnTo>
                  <a:cubicBezTo>
                    <a:pt x="43441" y="628"/>
                    <a:pt x="43454" y="627"/>
                    <a:pt x="43467" y="627"/>
                  </a:cubicBezTo>
                  <a:lnTo>
                    <a:pt x="43427" y="607"/>
                  </a:lnTo>
                  <a:cubicBezTo>
                    <a:pt x="43885" y="592"/>
                    <a:pt x="44347" y="578"/>
                    <a:pt x="44784" y="578"/>
                  </a:cubicBezTo>
                  <a:cubicBezTo>
                    <a:pt x="44866" y="510"/>
                    <a:pt x="44953" y="470"/>
                    <a:pt x="45031" y="467"/>
                  </a:cubicBezTo>
                  <a:lnTo>
                    <a:pt x="45350" y="457"/>
                  </a:lnTo>
                  <a:cubicBezTo>
                    <a:pt x="45526" y="449"/>
                    <a:pt x="45703" y="441"/>
                    <a:pt x="45878" y="441"/>
                  </a:cubicBezTo>
                  <a:cubicBezTo>
                    <a:pt x="45995" y="441"/>
                    <a:pt x="46113" y="445"/>
                    <a:pt x="46231" y="453"/>
                  </a:cubicBezTo>
                  <a:cubicBezTo>
                    <a:pt x="46371" y="467"/>
                    <a:pt x="46505" y="482"/>
                    <a:pt x="46657" y="504"/>
                  </a:cubicBezTo>
                  <a:lnTo>
                    <a:pt x="46789" y="518"/>
                  </a:lnTo>
                  <a:lnTo>
                    <a:pt x="46925" y="534"/>
                  </a:lnTo>
                  <a:cubicBezTo>
                    <a:pt x="47126" y="558"/>
                    <a:pt x="47325" y="592"/>
                    <a:pt x="47522" y="636"/>
                  </a:cubicBezTo>
                  <a:cubicBezTo>
                    <a:pt x="47964" y="735"/>
                    <a:pt x="48360" y="871"/>
                    <a:pt x="48730" y="1050"/>
                  </a:cubicBezTo>
                  <a:cubicBezTo>
                    <a:pt x="48911" y="1139"/>
                    <a:pt x="49083" y="1235"/>
                    <a:pt x="49227" y="1345"/>
                  </a:cubicBezTo>
                  <a:cubicBezTo>
                    <a:pt x="49284" y="1320"/>
                    <a:pt x="49348" y="1308"/>
                    <a:pt x="49435" y="1308"/>
                  </a:cubicBezTo>
                  <a:cubicBezTo>
                    <a:pt x="49696" y="1326"/>
                    <a:pt x="49916" y="1528"/>
                    <a:pt x="50134" y="1726"/>
                  </a:cubicBezTo>
                  <a:cubicBezTo>
                    <a:pt x="50228" y="1811"/>
                    <a:pt x="50328" y="1899"/>
                    <a:pt x="50419" y="1990"/>
                  </a:cubicBezTo>
                  <a:cubicBezTo>
                    <a:pt x="50640" y="2223"/>
                    <a:pt x="50835" y="2453"/>
                    <a:pt x="50993" y="2688"/>
                  </a:cubicBezTo>
                  <a:cubicBezTo>
                    <a:pt x="51274" y="3088"/>
                    <a:pt x="51485" y="3462"/>
                    <a:pt x="51627" y="3827"/>
                  </a:cubicBezTo>
                  <a:cubicBezTo>
                    <a:pt x="51722" y="4061"/>
                    <a:pt x="51810" y="4303"/>
                    <a:pt x="51895" y="4546"/>
                  </a:cubicBezTo>
                  <a:cubicBezTo>
                    <a:pt x="52071" y="5041"/>
                    <a:pt x="52261" y="5519"/>
                    <a:pt x="52461" y="5963"/>
                  </a:cubicBezTo>
                  <a:lnTo>
                    <a:pt x="52553" y="6168"/>
                  </a:lnTo>
                  <a:cubicBezTo>
                    <a:pt x="52626" y="6334"/>
                    <a:pt x="52699" y="6498"/>
                    <a:pt x="52764" y="6664"/>
                  </a:cubicBezTo>
                  <a:cubicBezTo>
                    <a:pt x="52838" y="6827"/>
                    <a:pt x="52894" y="6998"/>
                    <a:pt x="52930" y="7174"/>
                  </a:cubicBezTo>
                  <a:cubicBezTo>
                    <a:pt x="52957" y="7340"/>
                    <a:pt x="52894" y="7519"/>
                    <a:pt x="52762" y="7644"/>
                  </a:cubicBezTo>
                  <a:lnTo>
                    <a:pt x="52809" y="7768"/>
                  </a:lnTo>
                  <a:lnTo>
                    <a:pt x="52872" y="7938"/>
                  </a:lnTo>
                  <a:lnTo>
                    <a:pt x="53002" y="8333"/>
                  </a:lnTo>
                  <a:cubicBezTo>
                    <a:pt x="53111" y="8660"/>
                    <a:pt x="53213" y="8988"/>
                    <a:pt x="53290" y="9317"/>
                  </a:cubicBezTo>
                  <a:cubicBezTo>
                    <a:pt x="53330" y="9512"/>
                    <a:pt x="53363" y="9697"/>
                    <a:pt x="53396" y="9908"/>
                  </a:cubicBezTo>
                  <a:cubicBezTo>
                    <a:pt x="53414" y="10040"/>
                    <a:pt x="53436" y="10174"/>
                    <a:pt x="53466" y="10306"/>
                  </a:cubicBezTo>
                  <a:lnTo>
                    <a:pt x="53591" y="11014"/>
                  </a:lnTo>
                  <a:lnTo>
                    <a:pt x="53601" y="11073"/>
                  </a:lnTo>
                  <a:cubicBezTo>
                    <a:pt x="53602" y="10992"/>
                    <a:pt x="53602" y="10911"/>
                    <a:pt x="53605" y="10831"/>
                  </a:cubicBezTo>
                  <a:cubicBezTo>
                    <a:pt x="53605" y="10414"/>
                    <a:pt x="53601" y="9924"/>
                    <a:pt x="53550" y="9431"/>
                  </a:cubicBezTo>
                  <a:cubicBezTo>
                    <a:pt x="53528" y="9223"/>
                    <a:pt x="53485" y="9017"/>
                    <a:pt x="53440" y="8810"/>
                  </a:cubicBezTo>
                  <a:cubicBezTo>
                    <a:pt x="53388" y="8538"/>
                    <a:pt x="53342" y="8327"/>
                    <a:pt x="53290" y="8117"/>
                  </a:cubicBezTo>
                  <a:cubicBezTo>
                    <a:pt x="53209" y="7736"/>
                    <a:pt x="53140" y="7387"/>
                    <a:pt x="53113" y="7031"/>
                  </a:cubicBezTo>
                  <a:lnTo>
                    <a:pt x="53103" y="6930"/>
                  </a:lnTo>
                  <a:cubicBezTo>
                    <a:pt x="53091" y="6784"/>
                    <a:pt x="53075" y="6630"/>
                    <a:pt x="53075" y="6483"/>
                  </a:cubicBezTo>
                  <a:cubicBezTo>
                    <a:pt x="53075" y="6417"/>
                    <a:pt x="53083" y="6355"/>
                    <a:pt x="53087" y="6292"/>
                  </a:cubicBezTo>
                  <a:cubicBezTo>
                    <a:pt x="53095" y="6230"/>
                    <a:pt x="53099" y="6172"/>
                    <a:pt x="53103" y="6108"/>
                  </a:cubicBezTo>
                  <a:cubicBezTo>
                    <a:pt x="53113" y="5870"/>
                    <a:pt x="53095" y="5639"/>
                    <a:pt x="53058" y="5359"/>
                  </a:cubicBezTo>
                  <a:cubicBezTo>
                    <a:pt x="53018" y="5044"/>
                    <a:pt x="52959" y="4729"/>
                    <a:pt x="52889" y="4417"/>
                  </a:cubicBezTo>
                  <a:cubicBezTo>
                    <a:pt x="52813" y="4075"/>
                    <a:pt x="52691" y="3726"/>
                    <a:pt x="52492" y="3282"/>
                  </a:cubicBezTo>
                  <a:cubicBezTo>
                    <a:pt x="52309" y="2860"/>
                    <a:pt x="52078" y="2445"/>
                    <a:pt x="51858" y="2049"/>
                  </a:cubicBezTo>
                  <a:cubicBezTo>
                    <a:pt x="51719" y="1798"/>
                    <a:pt x="51580" y="1546"/>
                    <a:pt x="51447" y="1292"/>
                  </a:cubicBezTo>
                  <a:cubicBezTo>
                    <a:pt x="51349" y="1094"/>
                    <a:pt x="51248" y="896"/>
                    <a:pt x="51132" y="701"/>
                  </a:cubicBezTo>
                  <a:cubicBezTo>
                    <a:pt x="51043" y="554"/>
                    <a:pt x="50947" y="409"/>
                    <a:pt x="50852" y="262"/>
                  </a:cubicBezTo>
                  <a:cubicBezTo>
                    <a:pt x="50793" y="173"/>
                    <a:pt x="50730" y="88"/>
                    <a:pt x="50669" y="1"/>
                  </a:cubicBezTo>
                  <a:cubicBezTo>
                    <a:pt x="50584" y="144"/>
                    <a:pt x="50430" y="235"/>
                    <a:pt x="50235" y="246"/>
                  </a:cubicBezTo>
                  <a:lnTo>
                    <a:pt x="50236" y="248"/>
                  </a:lnTo>
                  <a:cubicBezTo>
                    <a:pt x="49994" y="248"/>
                    <a:pt x="49747" y="195"/>
                    <a:pt x="49509" y="146"/>
                  </a:cubicBezTo>
                  <a:lnTo>
                    <a:pt x="49308" y="108"/>
                  </a:lnTo>
                  <a:cubicBezTo>
                    <a:pt x="49121" y="75"/>
                    <a:pt x="48929" y="41"/>
                    <a:pt x="48724" y="1"/>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3"/>
            <p:cNvSpPr/>
            <p:nvPr/>
          </p:nvSpPr>
          <p:spPr>
            <a:xfrm>
              <a:off x="3318450" y="3943275"/>
              <a:ext cx="1736425" cy="817025"/>
            </a:xfrm>
            <a:custGeom>
              <a:avLst/>
              <a:gdLst/>
              <a:ahLst/>
              <a:cxnLst/>
              <a:rect l="l" t="t" r="r" b="b"/>
              <a:pathLst>
                <a:path w="69457" h="32681" extrusionOk="0">
                  <a:moveTo>
                    <a:pt x="591" y="1"/>
                  </a:moveTo>
                  <a:cubicBezTo>
                    <a:pt x="610" y="151"/>
                    <a:pt x="576" y="295"/>
                    <a:pt x="493" y="439"/>
                  </a:cubicBezTo>
                  <a:cubicBezTo>
                    <a:pt x="421" y="560"/>
                    <a:pt x="356" y="677"/>
                    <a:pt x="275" y="794"/>
                  </a:cubicBezTo>
                  <a:lnTo>
                    <a:pt x="238" y="934"/>
                  </a:lnTo>
                  <a:cubicBezTo>
                    <a:pt x="195" y="1113"/>
                    <a:pt x="151" y="1294"/>
                    <a:pt x="114" y="1477"/>
                  </a:cubicBezTo>
                  <a:cubicBezTo>
                    <a:pt x="100" y="1550"/>
                    <a:pt x="88" y="1627"/>
                    <a:pt x="77" y="1704"/>
                  </a:cubicBezTo>
                  <a:cubicBezTo>
                    <a:pt x="55" y="1905"/>
                    <a:pt x="37" y="2108"/>
                    <a:pt x="23" y="2311"/>
                  </a:cubicBezTo>
                  <a:cubicBezTo>
                    <a:pt x="15" y="2461"/>
                    <a:pt x="11" y="2611"/>
                    <a:pt x="8" y="2762"/>
                  </a:cubicBezTo>
                  <a:cubicBezTo>
                    <a:pt x="4" y="2971"/>
                    <a:pt x="0" y="3180"/>
                    <a:pt x="4" y="3389"/>
                  </a:cubicBezTo>
                  <a:cubicBezTo>
                    <a:pt x="11" y="3625"/>
                    <a:pt x="41" y="3856"/>
                    <a:pt x="70" y="4087"/>
                  </a:cubicBezTo>
                  <a:cubicBezTo>
                    <a:pt x="121" y="4440"/>
                    <a:pt x="202" y="4780"/>
                    <a:pt x="294" y="5125"/>
                  </a:cubicBezTo>
                  <a:cubicBezTo>
                    <a:pt x="389" y="5500"/>
                    <a:pt x="474" y="5830"/>
                    <a:pt x="576" y="6154"/>
                  </a:cubicBezTo>
                  <a:cubicBezTo>
                    <a:pt x="691" y="6510"/>
                    <a:pt x="837" y="6851"/>
                    <a:pt x="1024" y="7259"/>
                  </a:cubicBezTo>
                  <a:cubicBezTo>
                    <a:pt x="1174" y="7582"/>
                    <a:pt x="1329" y="7901"/>
                    <a:pt x="1505" y="8205"/>
                  </a:cubicBezTo>
                  <a:cubicBezTo>
                    <a:pt x="1603" y="8382"/>
                    <a:pt x="1714" y="8554"/>
                    <a:pt x="1821" y="8727"/>
                  </a:cubicBezTo>
                  <a:lnTo>
                    <a:pt x="1968" y="8962"/>
                  </a:lnTo>
                  <a:cubicBezTo>
                    <a:pt x="2045" y="9086"/>
                    <a:pt x="2122" y="9212"/>
                    <a:pt x="2207" y="9329"/>
                  </a:cubicBezTo>
                  <a:cubicBezTo>
                    <a:pt x="2625" y="9928"/>
                    <a:pt x="3078" y="10475"/>
                    <a:pt x="3553" y="10950"/>
                  </a:cubicBezTo>
                  <a:cubicBezTo>
                    <a:pt x="3836" y="11238"/>
                    <a:pt x="4160" y="11476"/>
                    <a:pt x="4442" y="11675"/>
                  </a:cubicBezTo>
                  <a:cubicBezTo>
                    <a:pt x="4479" y="11701"/>
                    <a:pt x="4520" y="11730"/>
                    <a:pt x="4560" y="11756"/>
                  </a:cubicBezTo>
                  <a:cubicBezTo>
                    <a:pt x="4725" y="11845"/>
                    <a:pt x="4893" y="11924"/>
                    <a:pt x="5062" y="12008"/>
                  </a:cubicBezTo>
                  <a:cubicBezTo>
                    <a:pt x="5374" y="12153"/>
                    <a:pt x="5690" y="12292"/>
                    <a:pt x="6014" y="12398"/>
                  </a:cubicBezTo>
                  <a:cubicBezTo>
                    <a:pt x="6288" y="12475"/>
                    <a:pt x="6575" y="12515"/>
                    <a:pt x="6869" y="12556"/>
                  </a:cubicBezTo>
                  <a:cubicBezTo>
                    <a:pt x="7194" y="12603"/>
                    <a:pt x="7526" y="12641"/>
                    <a:pt x="7886" y="12676"/>
                  </a:cubicBezTo>
                  <a:cubicBezTo>
                    <a:pt x="7955" y="12680"/>
                    <a:pt x="8020" y="12688"/>
                    <a:pt x="8099" y="12696"/>
                  </a:cubicBezTo>
                  <a:cubicBezTo>
                    <a:pt x="8150" y="12692"/>
                    <a:pt x="8198" y="12688"/>
                    <a:pt x="8247" y="12684"/>
                  </a:cubicBezTo>
                  <a:lnTo>
                    <a:pt x="8470" y="12666"/>
                  </a:lnTo>
                  <a:cubicBezTo>
                    <a:pt x="8586" y="12659"/>
                    <a:pt x="8704" y="12655"/>
                    <a:pt x="8822" y="12651"/>
                  </a:cubicBezTo>
                  <a:cubicBezTo>
                    <a:pt x="8824" y="12737"/>
                    <a:pt x="8835" y="12824"/>
                    <a:pt x="8852" y="12907"/>
                  </a:cubicBezTo>
                  <a:lnTo>
                    <a:pt x="8852" y="12911"/>
                  </a:lnTo>
                  <a:cubicBezTo>
                    <a:pt x="8864" y="12919"/>
                    <a:pt x="8873" y="12930"/>
                    <a:pt x="8881" y="12941"/>
                  </a:cubicBezTo>
                  <a:cubicBezTo>
                    <a:pt x="8966" y="13033"/>
                    <a:pt x="9043" y="13128"/>
                    <a:pt x="9069" y="13264"/>
                  </a:cubicBezTo>
                  <a:cubicBezTo>
                    <a:pt x="9084" y="13305"/>
                    <a:pt x="9095" y="13348"/>
                    <a:pt x="9098" y="13392"/>
                  </a:cubicBezTo>
                  <a:cubicBezTo>
                    <a:pt x="9121" y="13485"/>
                    <a:pt x="9138" y="13581"/>
                    <a:pt x="9149" y="13676"/>
                  </a:cubicBezTo>
                  <a:cubicBezTo>
                    <a:pt x="9155" y="13760"/>
                    <a:pt x="9163" y="13843"/>
                    <a:pt x="9175" y="13932"/>
                  </a:cubicBezTo>
                  <a:cubicBezTo>
                    <a:pt x="9189" y="14020"/>
                    <a:pt x="9207" y="14109"/>
                    <a:pt x="9226" y="14196"/>
                  </a:cubicBezTo>
                  <a:lnTo>
                    <a:pt x="9252" y="14348"/>
                  </a:lnTo>
                  <a:cubicBezTo>
                    <a:pt x="9269" y="14421"/>
                    <a:pt x="9281" y="14490"/>
                    <a:pt x="9296" y="14564"/>
                  </a:cubicBezTo>
                  <a:cubicBezTo>
                    <a:pt x="9483" y="15170"/>
                    <a:pt x="9688" y="15770"/>
                    <a:pt x="9894" y="16373"/>
                  </a:cubicBezTo>
                  <a:lnTo>
                    <a:pt x="9942" y="16513"/>
                  </a:lnTo>
                  <a:cubicBezTo>
                    <a:pt x="10223" y="17344"/>
                    <a:pt x="10554" y="18159"/>
                    <a:pt x="10933" y="18951"/>
                  </a:cubicBezTo>
                  <a:cubicBezTo>
                    <a:pt x="11102" y="19306"/>
                    <a:pt x="11289" y="19652"/>
                    <a:pt x="11472" y="19997"/>
                  </a:cubicBezTo>
                  <a:cubicBezTo>
                    <a:pt x="11717" y="20456"/>
                    <a:pt x="11928" y="20829"/>
                    <a:pt x="12155" y="21190"/>
                  </a:cubicBezTo>
                  <a:cubicBezTo>
                    <a:pt x="12547" y="21822"/>
                    <a:pt x="13018" y="22482"/>
                    <a:pt x="13546" y="23151"/>
                  </a:cubicBezTo>
                  <a:cubicBezTo>
                    <a:pt x="13796" y="23466"/>
                    <a:pt x="14048" y="23779"/>
                    <a:pt x="14316" y="24083"/>
                  </a:cubicBezTo>
                  <a:cubicBezTo>
                    <a:pt x="14610" y="24406"/>
                    <a:pt x="14919" y="24722"/>
                    <a:pt x="15231" y="25027"/>
                  </a:cubicBezTo>
                  <a:cubicBezTo>
                    <a:pt x="15536" y="25328"/>
                    <a:pt x="15851" y="25618"/>
                    <a:pt x="16171" y="25900"/>
                  </a:cubicBezTo>
                  <a:lnTo>
                    <a:pt x="16461" y="26160"/>
                  </a:lnTo>
                  <a:cubicBezTo>
                    <a:pt x="16714" y="26388"/>
                    <a:pt x="16965" y="26615"/>
                    <a:pt x="17225" y="26836"/>
                  </a:cubicBezTo>
                  <a:cubicBezTo>
                    <a:pt x="17536" y="27096"/>
                    <a:pt x="17874" y="27368"/>
                    <a:pt x="18238" y="27592"/>
                  </a:cubicBezTo>
                  <a:lnTo>
                    <a:pt x="18499" y="27750"/>
                  </a:lnTo>
                  <a:cubicBezTo>
                    <a:pt x="18518" y="27861"/>
                    <a:pt x="18582" y="27938"/>
                    <a:pt x="18668" y="28030"/>
                  </a:cubicBezTo>
                  <a:cubicBezTo>
                    <a:pt x="18705" y="28065"/>
                    <a:pt x="18753" y="28093"/>
                    <a:pt x="18800" y="28121"/>
                  </a:cubicBezTo>
                  <a:lnTo>
                    <a:pt x="18954" y="28215"/>
                  </a:lnTo>
                  <a:lnTo>
                    <a:pt x="19068" y="28286"/>
                  </a:lnTo>
                  <a:lnTo>
                    <a:pt x="19348" y="28451"/>
                  </a:lnTo>
                  <a:lnTo>
                    <a:pt x="19630" y="28617"/>
                  </a:lnTo>
                  <a:cubicBezTo>
                    <a:pt x="19928" y="28793"/>
                    <a:pt x="20235" y="28955"/>
                    <a:pt x="20544" y="29115"/>
                  </a:cubicBezTo>
                  <a:cubicBezTo>
                    <a:pt x="20911" y="29303"/>
                    <a:pt x="21220" y="29435"/>
                    <a:pt x="21522" y="29563"/>
                  </a:cubicBezTo>
                  <a:cubicBezTo>
                    <a:pt x="21701" y="29660"/>
                    <a:pt x="21881" y="29754"/>
                    <a:pt x="22064" y="29843"/>
                  </a:cubicBezTo>
                  <a:cubicBezTo>
                    <a:pt x="22233" y="29924"/>
                    <a:pt x="22402" y="29997"/>
                    <a:pt x="22571" y="30066"/>
                  </a:cubicBezTo>
                  <a:cubicBezTo>
                    <a:pt x="22720" y="30129"/>
                    <a:pt x="22868" y="30184"/>
                    <a:pt x="23011" y="30184"/>
                  </a:cubicBezTo>
                  <a:cubicBezTo>
                    <a:pt x="23066" y="30184"/>
                    <a:pt x="23121" y="30174"/>
                    <a:pt x="23171" y="30154"/>
                  </a:cubicBezTo>
                  <a:cubicBezTo>
                    <a:pt x="23411" y="30251"/>
                    <a:pt x="23656" y="30342"/>
                    <a:pt x="23907" y="30426"/>
                  </a:cubicBezTo>
                  <a:cubicBezTo>
                    <a:pt x="24314" y="30566"/>
                    <a:pt x="24722" y="30706"/>
                    <a:pt x="25132" y="30835"/>
                  </a:cubicBezTo>
                  <a:cubicBezTo>
                    <a:pt x="25562" y="30970"/>
                    <a:pt x="25995" y="31084"/>
                    <a:pt x="26433" y="31191"/>
                  </a:cubicBezTo>
                  <a:cubicBezTo>
                    <a:pt x="26606" y="31234"/>
                    <a:pt x="26782" y="31270"/>
                    <a:pt x="26955" y="31311"/>
                  </a:cubicBezTo>
                  <a:cubicBezTo>
                    <a:pt x="27126" y="31348"/>
                    <a:pt x="27300" y="31388"/>
                    <a:pt x="27472" y="31429"/>
                  </a:cubicBezTo>
                  <a:lnTo>
                    <a:pt x="27619" y="31465"/>
                  </a:lnTo>
                  <a:cubicBezTo>
                    <a:pt x="27984" y="31558"/>
                    <a:pt x="28346" y="31650"/>
                    <a:pt x="28717" y="31719"/>
                  </a:cubicBezTo>
                  <a:lnTo>
                    <a:pt x="29237" y="31821"/>
                  </a:lnTo>
                  <a:cubicBezTo>
                    <a:pt x="29913" y="31958"/>
                    <a:pt x="30597" y="32090"/>
                    <a:pt x="31283" y="32189"/>
                  </a:cubicBezTo>
                  <a:cubicBezTo>
                    <a:pt x="31789" y="32267"/>
                    <a:pt x="32299" y="32336"/>
                    <a:pt x="32810" y="32405"/>
                  </a:cubicBezTo>
                  <a:lnTo>
                    <a:pt x="33790" y="32537"/>
                  </a:lnTo>
                  <a:cubicBezTo>
                    <a:pt x="34615" y="32655"/>
                    <a:pt x="35464" y="32671"/>
                    <a:pt x="36329" y="32677"/>
                  </a:cubicBezTo>
                  <a:lnTo>
                    <a:pt x="36555" y="32681"/>
                  </a:lnTo>
                  <a:cubicBezTo>
                    <a:pt x="37504" y="32681"/>
                    <a:pt x="38345" y="32655"/>
                    <a:pt x="39120" y="32600"/>
                  </a:cubicBezTo>
                  <a:cubicBezTo>
                    <a:pt x="39536" y="32574"/>
                    <a:pt x="39946" y="32529"/>
                    <a:pt x="40358" y="32476"/>
                  </a:cubicBezTo>
                  <a:cubicBezTo>
                    <a:pt x="40663" y="32435"/>
                    <a:pt x="40962" y="32403"/>
                    <a:pt x="41267" y="32366"/>
                  </a:cubicBezTo>
                  <a:lnTo>
                    <a:pt x="41569" y="32328"/>
                  </a:lnTo>
                  <a:cubicBezTo>
                    <a:pt x="42531" y="32210"/>
                    <a:pt x="43371" y="32086"/>
                    <a:pt x="44135" y="31950"/>
                  </a:cubicBezTo>
                  <a:cubicBezTo>
                    <a:pt x="44608" y="31865"/>
                    <a:pt x="45079" y="31784"/>
                    <a:pt x="45548" y="31707"/>
                  </a:cubicBezTo>
                  <a:cubicBezTo>
                    <a:pt x="45775" y="31672"/>
                    <a:pt x="46003" y="31626"/>
                    <a:pt x="46232" y="31587"/>
                  </a:cubicBezTo>
                  <a:cubicBezTo>
                    <a:pt x="46459" y="31544"/>
                    <a:pt x="46683" y="31503"/>
                    <a:pt x="46910" y="31463"/>
                  </a:cubicBezTo>
                  <a:cubicBezTo>
                    <a:pt x="47879" y="31293"/>
                    <a:pt x="48849" y="31080"/>
                    <a:pt x="49795" y="30823"/>
                  </a:cubicBezTo>
                  <a:cubicBezTo>
                    <a:pt x="50738" y="30574"/>
                    <a:pt x="51623" y="30302"/>
                    <a:pt x="52496" y="29985"/>
                  </a:cubicBezTo>
                  <a:cubicBezTo>
                    <a:pt x="52684" y="29920"/>
                    <a:pt x="52875" y="29855"/>
                    <a:pt x="53066" y="29788"/>
                  </a:cubicBezTo>
                  <a:cubicBezTo>
                    <a:pt x="53297" y="29711"/>
                    <a:pt x="53529" y="29630"/>
                    <a:pt x="53760" y="29545"/>
                  </a:cubicBezTo>
                  <a:lnTo>
                    <a:pt x="54075" y="29429"/>
                  </a:lnTo>
                  <a:cubicBezTo>
                    <a:pt x="54410" y="29304"/>
                    <a:pt x="54739" y="29179"/>
                    <a:pt x="55074" y="29051"/>
                  </a:cubicBezTo>
                  <a:lnTo>
                    <a:pt x="55405" y="28925"/>
                  </a:lnTo>
                  <a:cubicBezTo>
                    <a:pt x="55703" y="28810"/>
                    <a:pt x="56002" y="28698"/>
                    <a:pt x="56296" y="28568"/>
                  </a:cubicBezTo>
                  <a:cubicBezTo>
                    <a:pt x="56627" y="28430"/>
                    <a:pt x="56954" y="28276"/>
                    <a:pt x="57277" y="28125"/>
                  </a:cubicBezTo>
                  <a:lnTo>
                    <a:pt x="57501" y="28018"/>
                  </a:lnTo>
                  <a:lnTo>
                    <a:pt x="57660" y="27945"/>
                  </a:lnTo>
                  <a:cubicBezTo>
                    <a:pt x="57989" y="27791"/>
                    <a:pt x="58324" y="27632"/>
                    <a:pt x="58645" y="27465"/>
                  </a:cubicBezTo>
                  <a:cubicBezTo>
                    <a:pt x="59028" y="27262"/>
                    <a:pt x="59410" y="27056"/>
                    <a:pt x="59784" y="26844"/>
                  </a:cubicBezTo>
                  <a:cubicBezTo>
                    <a:pt x="59847" y="26811"/>
                    <a:pt x="59908" y="26775"/>
                    <a:pt x="59972" y="26738"/>
                  </a:cubicBezTo>
                  <a:cubicBezTo>
                    <a:pt x="60563" y="26401"/>
                    <a:pt x="61168" y="25971"/>
                    <a:pt x="61747" y="25553"/>
                  </a:cubicBezTo>
                  <a:lnTo>
                    <a:pt x="62056" y="25332"/>
                  </a:lnTo>
                  <a:cubicBezTo>
                    <a:pt x="62771" y="24820"/>
                    <a:pt x="63442" y="24253"/>
                    <a:pt x="64064" y="23632"/>
                  </a:cubicBezTo>
                  <a:cubicBezTo>
                    <a:pt x="64167" y="23529"/>
                    <a:pt x="64259" y="23415"/>
                    <a:pt x="64350" y="23305"/>
                  </a:cubicBezTo>
                  <a:lnTo>
                    <a:pt x="64465" y="23169"/>
                  </a:lnTo>
                  <a:lnTo>
                    <a:pt x="64711" y="22891"/>
                  </a:lnTo>
                  <a:lnTo>
                    <a:pt x="64880" y="22694"/>
                  </a:lnTo>
                  <a:cubicBezTo>
                    <a:pt x="65145" y="22384"/>
                    <a:pt x="65405" y="22075"/>
                    <a:pt x="65647" y="21754"/>
                  </a:cubicBezTo>
                  <a:cubicBezTo>
                    <a:pt x="65889" y="21427"/>
                    <a:pt x="66124" y="21103"/>
                    <a:pt x="66344" y="20761"/>
                  </a:cubicBezTo>
                  <a:lnTo>
                    <a:pt x="66579" y="20406"/>
                  </a:lnTo>
                  <a:cubicBezTo>
                    <a:pt x="66697" y="20229"/>
                    <a:pt x="66818" y="20050"/>
                    <a:pt x="66928" y="19870"/>
                  </a:cubicBezTo>
                  <a:cubicBezTo>
                    <a:pt x="67094" y="19608"/>
                    <a:pt x="67241" y="19316"/>
                    <a:pt x="67413" y="18922"/>
                  </a:cubicBezTo>
                  <a:lnTo>
                    <a:pt x="67608" y="18465"/>
                  </a:lnTo>
                  <a:lnTo>
                    <a:pt x="67803" y="18008"/>
                  </a:lnTo>
                  <a:cubicBezTo>
                    <a:pt x="67943" y="17681"/>
                    <a:pt x="68065" y="17347"/>
                    <a:pt x="68169" y="17007"/>
                  </a:cubicBezTo>
                  <a:cubicBezTo>
                    <a:pt x="68260" y="16717"/>
                    <a:pt x="68367" y="16433"/>
                    <a:pt x="68473" y="16148"/>
                  </a:cubicBezTo>
                  <a:cubicBezTo>
                    <a:pt x="68613" y="15772"/>
                    <a:pt x="68715" y="15464"/>
                    <a:pt x="68811" y="15144"/>
                  </a:cubicBezTo>
                  <a:lnTo>
                    <a:pt x="68899" y="14855"/>
                  </a:lnTo>
                  <a:cubicBezTo>
                    <a:pt x="68977" y="14613"/>
                    <a:pt x="69050" y="14370"/>
                    <a:pt x="69105" y="14121"/>
                  </a:cubicBezTo>
                  <a:cubicBezTo>
                    <a:pt x="69123" y="14037"/>
                    <a:pt x="69139" y="13952"/>
                    <a:pt x="69153" y="13864"/>
                  </a:cubicBezTo>
                  <a:lnTo>
                    <a:pt x="69204" y="13613"/>
                  </a:lnTo>
                  <a:cubicBezTo>
                    <a:pt x="69245" y="13426"/>
                    <a:pt x="69281" y="13239"/>
                    <a:pt x="69310" y="13052"/>
                  </a:cubicBezTo>
                  <a:cubicBezTo>
                    <a:pt x="69318" y="13012"/>
                    <a:pt x="69322" y="12973"/>
                    <a:pt x="69330" y="12931"/>
                  </a:cubicBezTo>
                  <a:cubicBezTo>
                    <a:pt x="69310" y="12818"/>
                    <a:pt x="69307" y="12714"/>
                    <a:pt x="69303" y="12567"/>
                  </a:cubicBezTo>
                  <a:cubicBezTo>
                    <a:pt x="69299" y="12200"/>
                    <a:pt x="69271" y="11834"/>
                    <a:pt x="69234" y="11452"/>
                  </a:cubicBezTo>
                  <a:cubicBezTo>
                    <a:pt x="69216" y="11239"/>
                    <a:pt x="69196" y="11022"/>
                    <a:pt x="69182" y="10805"/>
                  </a:cubicBezTo>
                  <a:cubicBezTo>
                    <a:pt x="69167" y="10594"/>
                    <a:pt x="69153" y="10373"/>
                    <a:pt x="69182" y="10105"/>
                  </a:cubicBezTo>
                  <a:cubicBezTo>
                    <a:pt x="69196" y="9950"/>
                    <a:pt x="69212" y="9778"/>
                    <a:pt x="69310" y="9656"/>
                  </a:cubicBezTo>
                  <a:cubicBezTo>
                    <a:pt x="69340" y="9609"/>
                    <a:pt x="69374" y="9569"/>
                    <a:pt x="69439" y="9498"/>
                  </a:cubicBezTo>
                  <a:lnTo>
                    <a:pt x="69456" y="9469"/>
                  </a:lnTo>
                  <a:cubicBezTo>
                    <a:pt x="69381" y="9383"/>
                    <a:pt x="69275" y="9325"/>
                    <a:pt x="69160" y="9307"/>
                  </a:cubicBezTo>
                  <a:cubicBezTo>
                    <a:pt x="69123" y="9069"/>
                    <a:pt x="69109" y="8831"/>
                    <a:pt x="69094" y="8586"/>
                  </a:cubicBezTo>
                  <a:cubicBezTo>
                    <a:pt x="69064" y="8052"/>
                    <a:pt x="69009" y="7561"/>
                    <a:pt x="68948" y="7072"/>
                  </a:cubicBezTo>
                  <a:lnTo>
                    <a:pt x="68933" y="6966"/>
                  </a:lnTo>
                  <a:cubicBezTo>
                    <a:pt x="68879" y="6537"/>
                    <a:pt x="68824" y="6093"/>
                    <a:pt x="68816" y="5652"/>
                  </a:cubicBezTo>
                  <a:cubicBezTo>
                    <a:pt x="68826" y="5223"/>
                    <a:pt x="68838" y="4797"/>
                    <a:pt x="68867" y="4367"/>
                  </a:cubicBezTo>
                  <a:cubicBezTo>
                    <a:pt x="68886" y="4129"/>
                    <a:pt x="68905" y="3890"/>
                    <a:pt x="68919" y="3651"/>
                  </a:cubicBezTo>
                  <a:lnTo>
                    <a:pt x="68919" y="3651"/>
                  </a:lnTo>
                  <a:cubicBezTo>
                    <a:pt x="68905" y="3703"/>
                    <a:pt x="68889" y="3754"/>
                    <a:pt x="68869" y="3817"/>
                  </a:cubicBezTo>
                  <a:cubicBezTo>
                    <a:pt x="68829" y="3989"/>
                    <a:pt x="68792" y="4162"/>
                    <a:pt x="68749" y="4330"/>
                  </a:cubicBezTo>
                  <a:lnTo>
                    <a:pt x="68727" y="4434"/>
                  </a:lnTo>
                  <a:cubicBezTo>
                    <a:pt x="68694" y="4568"/>
                    <a:pt x="68662" y="4708"/>
                    <a:pt x="68617" y="4840"/>
                  </a:cubicBezTo>
                  <a:cubicBezTo>
                    <a:pt x="68616" y="4843"/>
                    <a:pt x="68616" y="4844"/>
                    <a:pt x="68614" y="4847"/>
                  </a:cubicBezTo>
                  <a:lnTo>
                    <a:pt x="68580" y="5010"/>
                  </a:lnTo>
                  <a:lnTo>
                    <a:pt x="68489" y="5255"/>
                  </a:lnTo>
                  <a:cubicBezTo>
                    <a:pt x="68448" y="5362"/>
                    <a:pt x="68414" y="5468"/>
                    <a:pt x="68353" y="5674"/>
                  </a:cubicBezTo>
                  <a:cubicBezTo>
                    <a:pt x="68322" y="5781"/>
                    <a:pt x="68243" y="5870"/>
                    <a:pt x="68140" y="5916"/>
                  </a:cubicBezTo>
                  <a:cubicBezTo>
                    <a:pt x="68107" y="6038"/>
                    <a:pt x="68069" y="6159"/>
                    <a:pt x="68025" y="6276"/>
                  </a:cubicBezTo>
                  <a:cubicBezTo>
                    <a:pt x="67919" y="6568"/>
                    <a:pt x="67795" y="6855"/>
                    <a:pt x="67661" y="7138"/>
                  </a:cubicBezTo>
                  <a:lnTo>
                    <a:pt x="67515" y="7443"/>
                  </a:lnTo>
                  <a:lnTo>
                    <a:pt x="67248" y="8004"/>
                  </a:lnTo>
                  <a:cubicBezTo>
                    <a:pt x="67148" y="8213"/>
                    <a:pt x="67046" y="8430"/>
                    <a:pt x="66908" y="8613"/>
                  </a:cubicBezTo>
                  <a:cubicBezTo>
                    <a:pt x="66484" y="9212"/>
                    <a:pt x="65863" y="9608"/>
                    <a:pt x="65316" y="9957"/>
                  </a:cubicBezTo>
                  <a:lnTo>
                    <a:pt x="64919" y="10218"/>
                  </a:lnTo>
                  <a:cubicBezTo>
                    <a:pt x="64714" y="10361"/>
                    <a:pt x="64504" y="10497"/>
                    <a:pt x="64287" y="10626"/>
                  </a:cubicBezTo>
                  <a:cubicBezTo>
                    <a:pt x="64158" y="10702"/>
                    <a:pt x="64025" y="10773"/>
                    <a:pt x="63887" y="10834"/>
                  </a:cubicBezTo>
                  <a:cubicBezTo>
                    <a:pt x="63751" y="10911"/>
                    <a:pt x="63613" y="10979"/>
                    <a:pt x="63469" y="11045"/>
                  </a:cubicBezTo>
                  <a:cubicBezTo>
                    <a:pt x="63168" y="11183"/>
                    <a:pt x="62865" y="11323"/>
                    <a:pt x="62555" y="11441"/>
                  </a:cubicBezTo>
                  <a:cubicBezTo>
                    <a:pt x="62062" y="11628"/>
                    <a:pt x="61554" y="11770"/>
                    <a:pt x="61035" y="11865"/>
                  </a:cubicBezTo>
                  <a:lnTo>
                    <a:pt x="60945" y="11894"/>
                  </a:lnTo>
                  <a:lnTo>
                    <a:pt x="60621" y="11977"/>
                  </a:lnTo>
                  <a:cubicBezTo>
                    <a:pt x="60286" y="12060"/>
                    <a:pt x="59941" y="12137"/>
                    <a:pt x="59600" y="12186"/>
                  </a:cubicBezTo>
                  <a:cubicBezTo>
                    <a:pt x="59175" y="12241"/>
                    <a:pt x="58698" y="12275"/>
                    <a:pt x="58054" y="12296"/>
                  </a:cubicBezTo>
                  <a:lnTo>
                    <a:pt x="57798" y="12300"/>
                  </a:lnTo>
                  <a:cubicBezTo>
                    <a:pt x="57692" y="12300"/>
                    <a:pt x="57588" y="12296"/>
                    <a:pt x="57486" y="12292"/>
                  </a:cubicBezTo>
                  <a:lnTo>
                    <a:pt x="57328" y="12288"/>
                  </a:lnTo>
                  <a:lnTo>
                    <a:pt x="57203" y="12275"/>
                  </a:lnTo>
                  <a:cubicBezTo>
                    <a:pt x="57045" y="12267"/>
                    <a:pt x="56877" y="12259"/>
                    <a:pt x="56716" y="12226"/>
                  </a:cubicBezTo>
                  <a:cubicBezTo>
                    <a:pt x="56579" y="12198"/>
                    <a:pt x="56490" y="12157"/>
                    <a:pt x="56436" y="12097"/>
                  </a:cubicBezTo>
                  <a:cubicBezTo>
                    <a:pt x="56087" y="12068"/>
                    <a:pt x="55699" y="12009"/>
                    <a:pt x="55275" y="11926"/>
                  </a:cubicBezTo>
                  <a:cubicBezTo>
                    <a:pt x="55061" y="11877"/>
                    <a:pt x="54848" y="11818"/>
                    <a:pt x="54639" y="11749"/>
                  </a:cubicBezTo>
                  <a:cubicBezTo>
                    <a:pt x="54496" y="11706"/>
                    <a:pt x="54357" y="11650"/>
                    <a:pt x="54227" y="11579"/>
                  </a:cubicBezTo>
                  <a:cubicBezTo>
                    <a:pt x="53972" y="11445"/>
                    <a:pt x="53727" y="11294"/>
                    <a:pt x="53492" y="11128"/>
                  </a:cubicBezTo>
                  <a:lnTo>
                    <a:pt x="53415" y="11069"/>
                  </a:lnTo>
                  <a:lnTo>
                    <a:pt x="53338" y="11007"/>
                  </a:lnTo>
                  <a:cubicBezTo>
                    <a:pt x="53191" y="10897"/>
                    <a:pt x="53044" y="10787"/>
                    <a:pt x="52905" y="10667"/>
                  </a:cubicBezTo>
                  <a:lnTo>
                    <a:pt x="52768" y="10539"/>
                  </a:lnTo>
                  <a:lnTo>
                    <a:pt x="52768" y="10539"/>
                  </a:lnTo>
                  <a:lnTo>
                    <a:pt x="52795" y="10571"/>
                  </a:lnTo>
                  <a:cubicBezTo>
                    <a:pt x="52926" y="10726"/>
                    <a:pt x="53063" y="10880"/>
                    <a:pt x="53218" y="11016"/>
                  </a:cubicBezTo>
                  <a:cubicBezTo>
                    <a:pt x="53364" y="11150"/>
                    <a:pt x="53518" y="11276"/>
                    <a:pt x="53734" y="11448"/>
                  </a:cubicBezTo>
                  <a:cubicBezTo>
                    <a:pt x="53900" y="11566"/>
                    <a:pt x="54069" y="11684"/>
                    <a:pt x="54237" y="11786"/>
                  </a:cubicBezTo>
                  <a:cubicBezTo>
                    <a:pt x="54424" y="11901"/>
                    <a:pt x="54619" y="12001"/>
                    <a:pt x="54822" y="12086"/>
                  </a:cubicBezTo>
                  <a:cubicBezTo>
                    <a:pt x="55172" y="12230"/>
                    <a:pt x="55531" y="12353"/>
                    <a:pt x="55897" y="12454"/>
                  </a:cubicBezTo>
                  <a:cubicBezTo>
                    <a:pt x="56326" y="12569"/>
                    <a:pt x="56775" y="12634"/>
                    <a:pt x="57230" y="12697"/>
                  </a:cubicBezTo>
                  <a:cubicBezTo>
                    <a:pt x="57652" y="12748"/>
                    <a:pt x="58096" y="12795"/>
                    <a:pt x="58535" y="12803"/>
                  </a:cubicBezTo>
                  <a:cubicBezTo>
                    <a:pt x="58969" y="12813"/>
                    <a:pt x="59402" y="12818"/>
                    <a:pt x="59836" y="12818"/>
                  </a:cubicBezTo>
                  <a:lnTo>
                    <a:pt x="60170" y="12821"/>
                  </a:lnTo>
                  <a:lnTo>
                    <a:pt x="60499" y="12821"/>
                  </a:lnTo>
                  <a:lnTo>
                    <a:pt x="60638" y="12818"/>
                  </a:lnTo>
                  <a:lnTo>
                    <a:pt x="60785" y="12813"/>
                  </a:lnTo>
                  <a:cubicBezTo>
                    <a:pt x="60868" y="12813"/>
                    <a:pt x="60950" y="12822"/>
                    <a:pt x="61030" y="12843"/>
                  </a:cubicBezTo>
                  <a:cubicBezTo>
                    <a:pt x="61249" y="12902"/>
                    <a:pt x="61404" y="13101"/>
                    <a:pt x="61405" y="13328"/>
                  </a:cubicBezTo>
                  <a:cubicBezTo>
                    <a:pt x="61405" y="13519"/>
                    <a:pt x="61281" y="13702"/>
                    <a:pt x="61092" y="13795"/>
                  </a:cubicBezTo>
                  <a:cubicBezTo>
                    <a:pt x="60879" y="13901"/>
                    <a:pt x="60656" y="13978"/>
                    <a:pt x="60432" y="14051"/>
                  </a:cubicBezTo>
                  <a:cubicBezTo>
                    <a:pt x="60304" y="14094"/>
                    <a:pt x="60171" y="14132"/>
                    <a:pt x="60044" y="14164"/>
                  </a:cubicBezTo>
                  <a:cubicBezTo>
                    <a:pt x="59904" y="14272"/>
                    <a:pt x="59738" y="14341"/>
                    <a:pt x="59596" y="14399"/>
                  </a:cubicBezTo>
                  <a:lnTo>
                    <a:pt x="59488" y="14443"/>
                  </a:lnTo>
                  <a:lnTo>
                    <a:pt x="59277" y="14521"/>
                  </a:lnTo>
                  <a:cubicBezTo>
                    <a:pt x="59078" y="14594"/>
                    <a:pt x="58879" y="14664"/>
                    <a:pt x="58678" y="14719"/>
                  </a:cubicBezTo>
                  <a:cubicBezTo>
                    <a:pt x="58234" y="14850"/>
                    <a:pt x="57777" y="14938"/>
                    <a:pt x="57316" y="14981"/>
                  </a:cubicBezTo>
                  <a:cubicBezTo>
                    <a:pt x="57011" y="15006"/>
                    <a:pt x="56707" y="15017"/>
                    <a:pt x="56402" y="15017"/>
                  </a:cubicBezTo>
                  <a:cubicBezTo>
                    <a:pt x="55870" y="15017"/>
                    <a:pt x="55312" y="14981"/>
                    <a:pt x="54707" y="14910"/>
                  </a:cubicBezTo>
                  <a:cubicBezTo>
                    <a:pt x="54325" y="14863"/>
                    <a:pt x="53990" y="14785"/>
                    <a:pt x="53682" y="14667"/>
                  </a:cubicBezTo>
                  <a:lnTo>
                    <a:pt x="53479" y="14590"/>
                  </a:lnTo>
                  <a:cubicBezTo>
                    <a:pt x="53403" y="14569"/>
                    <a:pt x="53333" y="14532"/>
                    <a:pt x="53219" y="14476"/>
                  </a:cubicBezTo>
                  <a:cubicBezTo>
                    <a:pt x="53099" y="14421"/>
                    <a:pt x="52981" y="14358"/>
                    <a:pt x="52863" y="14296"/>
                  </a:cubicBezTo>
                  <a:lnTo>
                    <a:pt x="52361" y="14042"/>
                  </a:lnTo>
                  <a:lnTo>
                    <a:pt x="52112" y="13914"/>
                  </a:lnTo>
                  <a:cubicBezTo>
                    <a:pt x="51844" y="13778"/>
                    <a:pt x="51583" y="13638"/>
                    <a:pt x="51334" y="13466"/>
                  </a:cubicBezTo>
                  <a:cubicBezTo>
                    <a:pt x="51066" y="13283"/>
                    <a:pt x="50794" y="13092"/>
                    <a:pt x="50536" y="12894"/>
                  </a:cubicBezTo>
                  <a:cubicBezTo>
                    <a:pt x="50301" y="12709"/>
                    <a:pt x="50108" y="12556"/>
                    <a:pt x="49943" y="12354"/>
                  </a:cubicBezTo>
                  <a:cubicBezTo>
                    <a:pt x="49768" y="12145"/>
                    <a:pt x="49615" y="11919"/>
                    <a:pt x="49487" y="11679"/>
                  </a:cubicBezTo>
                  <a:lnTo>
                    <a:pt x="49410" y="11539"/>
                  </a:lnTo>
                  <a:cubicBezTo>
                    <a:pt x="49308" y="11352"/>
                    <a:pt x="49208" y="11165"/>
                    <a:pt x="49098" y="10982"/>
                  </a:cubicBezTo>
                  <a:lnTo>
                    <a:pt x="48778" y="10460"/>
                  </a:lnTo>
                  <a:lnTo>
                    <a:pt x="48579" y="10136"/>
                  </a:lnTo>
                  <a:cubicBezTo>
                    <a:pt x="48485" y="9978"/>
                    <a:pt x="48385" y="9821"/>
                    <a:pt x="48225" y="9600"/>
                  </a:cubicBezTo>
                  <a:cubicBezTo>
                    <a:pt x="48153" y="9505"/>
                    <a:pt x="48088" y="9417"/>
                    <a:pt x="48029" y="9322"/>
                  </a:cubicBezTo>
                  <a:lnTo>
                    <a:pt x="47881" y="9098"/>
                  </a:lnTo>
                  <a:cubicBezTo>
                    <a:pt x="47782" y="8936"/>
                    <a:pt x="47683" y="8778"/>
                    <a:pt x="47573" y="8627"/>
                  </a:cubicBezTo>
                  <a:cubicBezTo>
                    <a:pt x="47390" y="8400"/>
                    <a:pt x="47166" y="8183"/>
                    <a:pt x="46868" y="7945"/>
                  </a:cubicBezTo>
                  <a:cubicBezTo>
                    <a:pt x="46608" y="7762"/>
                    <a:pt x="46332" y="7601"/>
                    <a:pt x="46046" y="7463"/>
                  </a:cubicBezTo>
                  <a:cubicBezTo>
                    <a:pt x="45498" y="7252"/>
                    <a:pt x="44930" y="7101"/>
                    <a:pt x="44349" y="7012"/>
                  </a:cubicBezTo>
                  <a:cubicBezTo>
                    <a:pt x="44105" y="6974"/>
                    <a:pt x="43856" y="6953"/>
                    <a:pt x="43608" y="6950"/>
                  </a:cubicBezTo>
                  <a:cubicBezTo>
                    <a:pt x="43486" y="6950"/>
                    <a:pt x="43366" y="6957"/>
                    <a:pt x="43246" y="6972"/>
                  </a:cubicBezTo>
                  <a:cubicBezTo>
                    <a:pt x="42854" y="7042"/>
                    <a:pt x="42510" y="7129"/>
                    <a:pt x="42209" y="7243"/>
                  </a:cubicBezTo>
                  <a:cubicBezTo>
                    <a:pt x="41912" y="7383"/>
                    <a:pt x="41634" y="7584"/>
                    <a:pt x="41372" y="7779"/>
                  </a:cubicBezTo>
                  <a:cubicBezTo>
                    <a:pt x="41212" y="7902"/>
                    <a:pt x="41059" y="8035"/>
                    <a:pt x="40914" y="8176"/>
                  </a:cubicBezTo>
                  <a:cubicBezTo>
                    <a:pt x="40755" y="8333"/>
                    <a:pt x="40602" y="8491"/>
                    <a:pt x="40448" y="8656"/>
                  </a:cubicBezTo>
                  <a:cubicBezTo>
                    <a:pt x="40176" y="8948"/>
                    <a:pt x="39912" y="9252"/>
                    <a:pt x="39610" y="9630"/>
                  </a:cubicBezTo>
                  <a:cubicBezTo>
                    <a:pt x="39452" y="9847"/>
                    <a:pt x="39291" y="10063"/>
                    <a:pt x="39131" y="10272"/>
                  </a:cubicBezTo>
                  <a:lnTo>
                    <a:pt x="39141" y="10261"/>
                  </a:lnTo>
                  <a:lnTo>
                    <a:pt x="39141" y="10261"/>
                  </a:lnTo>
                  <a:cubicBezTo>
                    <a:pt x="38843" y="10650"/>
                    <a:pt x="38561" y="11035"/>
                    <a:pt x="38329" y="11439"/>
                  </a:cubicBezTo>
                  <a:cubicBezTo>
                    <a:pt x="38125" y="11809"/>
                    <a:pt x="37940" y="12188"/>
                    <a:pt x="37774" y="12577"/>
                  </a:cubicBezTo>
                  <a:cubicBezTo>
                    <a:pt x="37687" y="12794"/>
                    <a:pt x="37598" y="13011"/>
                    <a:pt x="37513" y="13228"/>
                  </a:cubicBezTo>
                  <a:cubicBezTo>
                    <a:pt x="37404" y="13510"/>
                    <a:pt x="37276" y="13785"/>
                    <a:pt x="37140" y="14056"/>
                  </a:cubicBezTo>
                  <a:lnTo>
                    <a:pt x="36955" y="14409"/>
                  </a:lnTo>
                  <a:lnTo>
                    <a:pt x="36732" y="14838"/>
                  </a:lnTo>
                  <a:lnTo>
                    <a:pt x="36622" y="15070"/>
                  </a:lnTo>
                  <a:cubicBezTo>
                    <a:pt x="36534" y="15253"/>
                    <a:pt x="36445" y="15437"/>
                    <a:pt x="36340" y="15609"/>
                  </a:cubicBezTo>
                  <a:cubicBezTo>
                    <a:pt x="36187" y="15859"/>
                    <a:pt x="36011" y="16094"/>
                    <a:pt x="35818" y="16314"/>
                  </a:cubicBezTo>
                  <a:lnTo>
                    <a:pt x="35564" y="16593"/>
                  </a:lnTo>
                  <a:cubicBezTo>
                    <a:pt x="35465" y="16702"/>
                    <a:pt x="35367" y="16813"/>
                    <a:pt x="35266" y="16927"/>
                  </a:cubicBezTo>
                  <a:cubicBezTo>
                    <a:pt x="34970" y="17272"/>
                    <a:pt x="34666" y="17602"/>
                    <a:pt x="34358" y="17936"/>
                  </a:cubicBezTo>
                  <a:lnTo>
                    <a:pt x="33928" y="18403"/>
                  </a:lnTo>
                  <a:cubicBezTo>
                    <a:pt x="33846" y="18491"/>
                    <a:pt x="33731" y="18542"/>
                    <a:pt x="33610" y="18542"/>
                  </a:cubicBezTo>
                  <a:cubicBezTo>
                    <a:pt x="33607" y="18542"/>
                    <a:pt x="33604" y="18542"/>
                    <a:pt x="33601" y="18542"/>
                  </a:cubicBezTo>
                  <a:cubicBezTo>
                    <a:pt x="33596" y="18542"/>
                    <a:pt x="33591" y="18542"/>
                    <a:pt x="33586" y="18542"/>
                  </a:cubicBezTo>
                  <a:cubicBezTo>
                    <a:pt x="33530" y="18542"/>
                    <a:pt x="33475" y="18529"/>
                    <a:pt x="33424" y="18505"/>
                  </a:cubicBezTo>
                  <a:cubicBezTo>
                    <a:pt x="33160" y="18645"/>
                    <a:pt x="32881" y="18774"/>
                    <a:pt x="32537" y="18917"/>
                  </a:cubicBezTo>
                  <a:cubicBezTo>
                    <a:pt x="32350" y="18998"/>
                    <a:pt x="32163" y="19075"/>
                    <a:pt x="31972" y="19140"/>
                  </a:cubicBezTo>
                  <a:cubicBezTo>
                    <a:pt x="31696" y="19237"/>
                    <a:pt x="31420" y="19327"/>
                    <a:pt x="31142" y="19408"/>
                  </a:cubicBezTo>
                  <a:cubicBezTo>
                    <a:pt x="30910" y="19479"/>
                    <a:pt x="30675" y="19538"/>
                    <a:pt x="30437" y="19593"/>
                  </a:cubicBezTo>
                  <a:cubicBezTo>
                    <a:pt x="30308" y="19625"/>
                    <a:pt x="30180" y="19652"/>
                    <a:pt x="30048" y="19680"/>
                  </a:cubicBezTo>
                  <a:cubicBezTo>
                    <a:pt x="29871" y="19735"/>
                    <a:pt x="29692" y="19787"/>
                    <a:pt x="29512" y="19838"/>
                  </a:cubicBezTo>
                  <a:cubicBezTo>
                    <a:pt x="29061" y="19968"/>
                    <a:pt x="28602" y="20067"/>
                    <a:pt x="28139" y="20137"/>
                  </a:cubicBezTo>
                  <a:cubicBezTo>
                    <a:pt x="27853" y="20172"/>
                    <a:pt x="27567" y="20208"/>
                    <a:pt x="27279" y="20235"/>
                  </a:cubicBezTo>
                  <a:cubicBezTo>
                    <a:pt x="27112" y="20249"/>
                    <a:pt x="26935" y="20261"/>
                    <a:pt x="26763" y="20271"/>
                  </a:cubicBezTo>
                  <a:lnTo>
                    <a:pt x="26553" y="20283"/>
                  </a:lnTo>
                  <a:cubicBezTo>
                    <a:pt x="26457" y="20283"/>
                    <a:pt x="26359" y="20242"/>
                    <a:pt x="26259" y="20180"/>
                  </a:cubicBezTo>
                  <a:cubicBezTo>
                    <a:pt x="25812" y="20261"/>
                    <a:pt x="25279" y="20348"/>
                    <a:pt x="24751" y="20381"/>
                  </a:cubicBezTo>
                  <a:cubicBezTo>
                    <a:pt x="24464" y="20397"/>
                    <a:pt x="24181" y="20403"/>
                    <a:pt x="23900" y="20411"/>
                  </a:cubicBezTo>
                  <a:lnTo>
                    <a:pt x="23804" y="20411"/>
                  </a:lnTo>
                  <a:cubicBezTo>
                    <a:pt x="23646" y="20411"/>
                    <a:pt x="23492" y="20403"/>
                    <a:pt x="23334" y="20399"/>
                  </a:cubicBezTo>
                  <a:lnTo>
                    <a:pt x="23195" y="20397"/>
                  </a:lnTo>
                  <a:cubicBezTo>
                    <a:pt x="22974" y="20389"/>
                    <a:pt x="22751" y="20364"/>
                    <a:pt x="22534" y="20334"/>
                  </a:cubicBezTo>
                  <a:cubicBezTo>
                    <a:pt x="22243" y="20297"/>
                    <a:pt x="21953" y="20253"/>
                    <a:pt x="21663" y="20206"/>
                  </a:cubicBezTo>
                  <a:cubicBezTo>
                    <a:pt x="21204" y="20121"/>
                    <a:pt x="20737" y="19989"/>
                    <a:pt x="20302" y="19853"/>
                  </a:cubicBezTo>
                  <a:cubicBezTo>
                    <a:pt x="19729" y="19683"/>
                    <a:pt x="19273" y="19520"/>
                    <a:pt x="18861" y="19343"/>
                  </a:cubicBezTo>
                  <a:cubicBezTo>
                    <a:pt x="18433" y="19163"/>
                    <a:pt x="18017" y="18951"/>
                    <a:pt x="17618" y="18712"/>
                  </a:cubicBezTo>
                  <a:cubicBezTo>
                    <a:pt x="17448" y="18614"/>
                    <a:pt x="17277" y="18505"/>
                    <a:pt x="17111" y="18391"/>
                  </a:cubicBezTo>
                  <a:lnTo>
                    <a:pt x="16942" y="18267"/>
                  </a:lnTo>
                  <a:cubicBezTo>
                    <a:pt x="16881" y="18231"/>
                    <a:pt x="16827" y="18185"/>
                    <a:pt x="16780" y="18131"/>
                  </a:cubicBezTo>
                  <a:cubicBezTo>
                    <a:pt x="16723" y="18058"/>
                    <a:pt x="16663" y="17989"/>
                    <a:pt x="16638" y="17892"/>
                  </a:cubicBezTo>
                  <a:cubicBezTo>
                    <a:pt x="16621" y="17824"/>
                    <a:pt x="16620" y="17752"/>
                    <a:pt x="16634" y="17683"/>
                  </a:cubicBezTo>
                  <a:cubicBezTo>
                    <a:pt x="16516" y="17559"/>
                    <a:pt x="16400" y="17430"/>
                    <a:pt x="16285" y="17297"/>
                  </a:cubicBezTo>
                  <a:cubicBezTo>
                    <a:pt x="16285" y="17297"/>
                    <a:pt x="16216" y="17203"/>
                    <a:pt x="16216" y="17199"/>
                  </a:cubicBezTo>
                  <a:cubicBezTo>
                    <a:pt x="16172" y="17212"/>
                    <a:pt x="16128" y="17217"/>
                    <a:pt x="16084" y="17217"/>
                  </a:cubicBezTo>
                  <a:cubicBezTo>
                    <a:pt x="16033" y="17217"/>
                    <a:pt x="15985" y="17207"/>
                    <a:pt x="15893" y="17163"/>
                  </a:cubicBezTo>
                  <a:cubicBezTo>
                    <a:pt x="15804" y="17122"/>
                    <a:pt x="15723" y="17085"/>
                    <a:pt x="15653" y="17012"/>
                  </a:cubicBezTo>
                  <a:cubicBezTo>
                    <a:pt x="15614" y="16973"/>
                    <a:pt x="15579" y="16930"/>
                    <a:pt x="15548" y="16883"/>
                  </a:cubicBezTo>
                  <a:lnTo>
                    <a:pt x="15478" y="16795"/>
                  </a:lnTo>
                  <a:lnTo>
                    <a:pt x="15412" y="16700"/>
                  </a:lnTo>
                  <a:lnTo>
                    <a:pt x="15239" y="16458"/>
                  </a:lnTo>
                  <a:lnTo>
                    <a:pt x="15070" y="16211"/>
                  </a:lnTo>
                  <a:lnTo>
                    <a:pt x="15001" y="16115"/>
                  </a:lnTo>
                  <a:cubicBezTo>
                    <a:pt x="14791" y="15823"/>
                    <a:pt x="14583" y="15526"/>
                    <a:pt x="14395" y="15220"/>
                  </a:cubicBezTo>
                  <a:lnTo>
                    <a:pt x="14311" y="15094"/>
                  </a:lnTo>
                  <a:cubicBezTo>
                    <a:pt x="14222" y="14960"/>
                    <a:pt x="14134" y="14824"/>
                    <a:pt x="14057" y="14684"/>
                  </a:cubicBezTo>
                  <a:lnTo>
                    <a:pt x="13885" y="14381"/>
                  </a:lnTo>
                  <a:lnTo>
                    <a:pt x="13716" y="14072"/>
                  </a:lnTo>
                  <a:cubicBezTo>
                    <a:pt x="13510" y="13694"/>
                    <a:pt x="13332" y="13303"/>
                    <a:pt x="13183" y="12901"/>
                  </a:cubicBezTo>
                  <a:cubicBezTo>
                    <a:pt x="13095" y="12666"/>
                    <a:pt x="13019" y="12426"/>
                    <a:pt x="12955" y="12184"/>
                  </a:cubicBezTo>
                  <a:lnTo>
                    <a:pt x="12949" y="12060"/>
                  </a:lnTo>
                  <a:cubicBezTo>
                    <a:pt x="12904" y="12020"/>
                    <a:pt x="12857" y="11975"/>
                    <a:pt x="12827" y="11909"/>
                  </a:cubicBezTo>
                  <a:cubicBezTo>
                    <a:pt x="12805" y="11865"/>
                    <a:pt x="12784" y="11821"/>
                    <a:pt x="12764" y="11773"/>
                  </a:cubicBezTo>
                  <a:cubicBezTo>
                    <a:pt x="12740" y="11703"/>
                    <a:pt x="12713" y="11634"/>
                    <a:pt x="12685" y="11565"/>
                  </a:cubicBezTo>
                  <a:cubicBezTo>
                    <a:pt x="12614" y="11370"/>
                    <a:pt x="12549" y="11175"/>
                    <a:pt x="12482" y="10980"/>
                  </a:cubicBezTo>
                  <a:cubicBezTo>
                    <a:pt x="12380" y="10672"/>
                    <a:pt x="12277" y="10363"/>
                    <a:pt x="12193" y="10044"/>
                  </a:cubicBezTo>
                  <a:cubicBezTo>
                    <a:pt x="12108" y="9718"/>
                    <a:pt x="12023" y="9391"/>
                    <a:pt x="11954" y="9064"/>
                  </a:cubicBezTo>
                  <a:cubicBezTo>
                    <a:pt x="11869" y="8701"/>
                    <a:pt x="11800" y="8333"/>
                    <a:pt x="11733" y="7967"/>
                  </a:cubicBezTo>
                  <a:cubicBezTo>
                    <a:pt x="11638" y="7456"/>
                    <a:pt x="11590" y="6935"/>
                    <a:pt x="11550" y="6417"/>
                  </a:cubicBezTo>
                  <a:cubicBezTo>
                    <a:pt x="11540" y="6430"/>
                    <a:pt x="11529" y="6443"/>
                    <a:pt x="11517" y="6453"/>
                  </a:cubicBezTo>
                  <a:cubicBezTo>
                    <a:pt x="11477" y="6490"/>
                    <a:pt x="11432" y="6523"/>
                    <a:pt x="11392" y="6557"/>
                  </a:cubicBezTo>
                  <a:cubicBezTo>
                    <a:pt x="11249" y="6591"/>
                    <a:pt x="11103" y="6609"/>
                    <a:pt x="10955" y="6612"/>
                  </a:cubicBezTo>
                  <a:cubicBezTo>
                    <a:pt x="10567" y="6604"/>
                    <a:pt x="10218" y="6593"/>
                    <a:pt x="9853" y="6527"/>
                  </a:cubicBezTo>
                  <a:cubicBezTo>
                    <a:pt x="9469" y="6461"/>
                    <a:pt x="9124" y="6400"/>
                    <a:pt x="8782" y="6311"/>
                  </a:cubicBezTo>
                  <a:cubicBezTo>
                    <a:pt x="8403" y="6193"/>
                    <a:pt x="8041" y="6002"/>
                    <a:pt x="7769" y="5848"/>
                  </a:cubicBezTo>
                  <a:cubicBezTo>
                    <a:pt x="7538" y="5703"/>
                    <a:pt x="7316" y="5546"/>
                    <a:pt x="7101" y="5379"/>
                  </a:cubicBezTo>
                  <a:cubicBezTo>
                    <a:pt x="6980" y="5280"/>
                    <a:pt x="6862" y="5180"/>
                    <a:pt x="6748" y="5077"/>
                  </a:cubicBezTo>
                  <a:cubicBezTo>
                    <a:pt x="6631" y="4975"/>
                    <a:pt x="6513" y="4872"/>
                    <a:pt x="6397" y="4776"/>
                  </a:cubicBezTo>
                  <a:cubicBezTo>
                    <a:pt x="5977" y="4427"/>
                    <a:pt x="5540" y="4104"/>
                    <a:pt x="5104" y="3785"/>
                  </a:cubicBezTo>
                  <a:cubicBezTo>
                    <a:pt x="4872" y="3621"/>
                    <a:pt x="4652" y="3448"/>
                    <a:pt x="4440" y="3264"/>
                  </a:cubicBezTo>
                  <a:cubicBezTo>
                    <a:pt x="4300" y="3143"/>
                    <a:pt x="4168" y="3018"/>
                    <a:pt x="4036" y="2894"/>
                  </a:cubicBezTo>
                  <a:cubicBezTo>
                    <a:pt x="3933" y="2798"/>
                    <a:pt x="3829" y="2703"/>
                    <a:pt x="3723" y="2606"/>
                  </a:cubicBezTo>
                  <a:cubicBezTo>
                    <a:pt x="3598" y="2500"/>
                    <a:pt x="3474" y="2398"/>
                    <a:pt x="3346" y="2291"/>
                  </a:cubicBezTo>
                  <a:cubicBezTo>
                    <a:pt x="3246" y="2214"/>
                    <a:pt x="3147" y="2134"/>
                    <a:pt x="3051" y="2053"/>
                  </a:cubicBezTo>
                  <a:cubicBezTo>
                    <a:pt x="2820" y="1858"/>
                    <a:pt x="2597" y="1657"/>
                    <a:pt x="2380" y="1439"/>
                  </a:cubicBezTo>
                  <a:cubicBezTo>
                    <a:pt x="2214" y="1260"/>
                    <a:pt x="2042" y="1083"/>
                    <a:pt x="1868" y="911"/>
                  </a:cubicBezTo>
                  <a:cubicBezTo>
                    <a:pt x="1770" y="803"/>
                    <a:pt x="1630" y="665"/>
                    <a:pt x="1480" y="533"/>
                  </a:cubicBezTo>
                  <a:cubicBezTo>
                    <a:pt x="1411" y="470"/>
                    <a:pt x="1340" y="411"/>
                    <a:pt x="1268" y="356"/>
                  </a:cubicBezTo>
                  <a:cubicBezTo>
                    <a:pt x="1215" y="219"/>
                    <a:pt x="1098" y="113"/>
                    <a:pt x="956" y="74"/>
                  </a:cubicBezTo>
                  <a:cubicBezTo>
                    <a:pt x="802" y="22"/>
                    <a:pt x="717" y="1"/>
                    <a:pt x="636"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3"/>
            <p:cNvSpPr/>
            <p:nvPr/>
          </p:nvSpPr>
          <p:spPr>
            <a:xfrm>
              <a:off x="3666450" y="3958250"/>
              <a:ext cx="848775" cy="423025"/>
            </a:xfrm>
            <a:custGeom>
              <a:avLst/>
              <a:gdLst/>
              <a:ahLst/>
              <a:cxnLst/>
              <a:rect l="l" t="t" r="r" b="b"/>
              <a:pathLst>
                <a:path w="33951" h="16921" extrusionOk="0">
                  <a:moveTo>
                    <a:pt x="788" y="1"/>
                  </a:moveTo>
                  <a:cubicBezTo>
                    <a:pt x="675" y="199"/>
                    <a:pt x="563" y="403"/>
                    <a:pt x="459" y="612"/>
                  </a:cubicBezTo>
                  <a:lnTo>
                    <a:pt x="459" y="614"/>
                  </a:lnTo>
                  <a:cubicBezTo>
                    <a:pt x="411" y="841"/>
                    <a:pt x="366" y="1069"/>
                    <a:pt x="322" y="1300"/>
                  </a:cubicBezTo>
                  <a:cubicBezTo>
                    <a:pt x="252" y="1700"/>
                    <a:pt x="195" y="2101"/>
                    <a:pt x="139" y="2509"/>
                  </a:cubicBezTo>
                  <a:cubicBezTo>
                    <a:pt x="85" y="2930"/>
                    <a:pt x="54" y="3352"/>
                    <a:pt x="29" y="3778"/>
                  </a:cubicBezTo>
                  <a:cubicBezTo>
                    <a:pt x="8" y="4168"/>
                    <a:pt x="0" y="4564"/>
                    <a:pt x="0" y="5045"/>
                  </a:cubicBezTo>
                  <a:cubicBezTo>
                    <a:pt x="61" y="5654"/>
                    <a:pt x="143" y="6261"/>
                    <a:pt x="224" y="6865"/>
                  </a:cubicBezTo>
                  <a:lnTo>
                    <a:pt x="242" y="6998"/>
                  </a:lnTo>
                  <a:lnTo>
                    <a:pt x="271" y="7173"/>
                  </a:lnTo>
                  <a:lnTo>
                    <a:pt x="307" y="7285"/>
                  </a:lnTo>
                  <a:cubicBezTo>
                    <a:pt x="329" y="7332"/>
                    <a:pt x="345" y="7383"/>
                    <a:pt x="362" y="7432"/>
                  </a:cubicBezTo>
                  <a:lnTo>
                    <a:pt x="392" y="7526"/>
                  </a:lnTo>
                  <a:lnTo>
                    <a:pt x="443" y="7682"/>
                  </a:lnTo>
                  <a:lnTo>
                    <a:pt x="493" y="7832"/>
                  </a:lnTo>
                  <a:cubicBezTo>
                    <a:pt x="569" y="8060"/>
                    <a:pt x="642" y="8287"/>
                    <a:pt x="716" y="8519"/>
                  </a:cubicBezTo>
                  <a:cubicBezTo>
                    <a:pt x="852" y="8943"/>
                    <a:pt x="984" y="9377"/>
                    <a:pt x="1109" y="9808"/>
                  </a:cubicBezTo>
                  <a:cubicBezTo>
                    <a:pt x="1175" y="10031"/>
                    <a:pt x="1237" y="10256"/>
                    <a:pt x="1299" y="10480"/>
                  </a:cubicBezTo>
                  <a:cubicBezTo>
                    <a:pt x="1336" y="10581"/>
                    <a:pt x="1377" y="10685"/>
                    <a:pt x="1417" y="10788"/>
                  </a:cubicBezTo>
                  <a:lnTo>
                    <a:pt x="1464" y="10912"/>
                  </a:lnTo>
                  <a:lnTo>
                    <a:pt x="1590" y="11213"/>
                  </a:lnTo>
                  <a:lnTo>
                    <a:pt x="1710" y="11515"/>
                  </a:lnTo>
                  <a:lnTo>
                    <a:pt x="1791" y="11646"/>
                  </a:lnTo>
                  <a:lnTo>
                    <a:pt x="1994" y="11980"/>
                  </a:lnTo>
                  <a:cubicBezTo>
                    <a:pt x="2258" y="12417"/>
                    <a:pt x="2544" y="12843"/>
                    <a:pt x="2826" y="13254"/>
                  </a:cubicBezTo>
                  <a:cubicBezTo>
                    <a:pt x="3102" y="13276"/>
                    <a:pt x="3269" y="13507"/>
                    <a:pt x="3416" y="13710"/>
                  </a:cubicBezTo>
                  <a:lnTo>
                    <a:pt x="3480" y="13790"/>
                  </a:lnTo>
                  <a:cubicBezTo>
                    <a:pt x="3564" y="13901"/>
                    <a:pt x="3649" y="14010"/>
                    <a:pt x="3728" y="14124"/>
                  </a:cubicBezTo>
                  <a:lnTo>
                    <a:pt x="3803" y="14220"/>
                  </a:lnTo>
                  <a:cubicBezTo>
                    <a:pt x="3949" y="14425"/>
                    <a:pt x="4088" y="14626"/>
                    <a:pt x="4225" y="14833"/>
                  </a:cubicBezTo>
                  <a:cubicBezTo>
                    <a:pt x="4310" y="14957"/>
                    <a:pt x="4386" y="15089"/>
                    <a:pt x="4496" y="15302"/>
                  </a:cubicBezTo>
                  <a:lnTo>
                    <a:pt x="4561" y="15379"/>
                  </a:lnTo>
                  <a:cubicBezTo>
                    <a:pt x="4744" y="15511"/>
                    <a:pt x="4928" y="15647"/>
                    <a:pt x="5123" y="15761"/>
                  </a:cubicBezTo>
                  <a:cubicBezTo>
                    <a:pt x="5343" y="15882"/>
                    <a:pt x="5564" y="16003"/>
                    <a:pt x="5787" y="16109"/>
                  </a:cubicBezTo>
                  <a:cubicBezTo>
                    <a:pt x="6662" y="16448"/>
                    <a:pt x="7594" y="16605"/>
                    <a:pt x="8632" y="16762"/>
                  </a:cubicBezTo>
                  <a:cubicBezTo>
                    <a:pt x="9297" y="16846"/>
                    <a:pt x="9811" y="16890"/>
                    <a:pt x="10296" y="16902"/>
                  </a:cubicBezTo>
                  <a:cubicBezTo>
                    <a:pt x="10836" y="16914"/>
                    <a:pt x="11371" y="16920"/>
                    <a:pt x="11912" y="16920"/>
                  </a:cubicBezTo>
                  <a:lnTo>
                    <a:pt x="12260" y="16920"/>
                  </a:lnTo>
                  <a:cubicBezTo>
                    <a:pt x="12369" y="16890"/>
                    <a:pt x="12480" y="16865"/>
                    <a:pt x="12593" y="16846"/>
                  </a:cubicBezTo>
                  <a:cubicBezTo>
                    <a:pt x="13398" y="16614"/>
                    <a:pt x="14190" y="16296"/>
                    <a:pt x="14895" y="16007"/>
                  </a:cubicBezTo>
                  <a:lnTo>
                    <a:pt x="14895" y="16007"/>
                  </a:lnTo>
                  <a:lnTo>
                    <a:pt x="14873" y="16014"/>
                  </a:lnTo>
                  <a:lnTo>
                    <a:pt x="15075" y="15929"/>
                  </a:lnTo>
                  <a:cubicBezTo>
                    <a:pt x="15223" y="15867"/>
                    <a:pt x="15372" y="15804"/>
                    <a:pt x="15515" y="15735"/>
                  </a:cubicBezTo>
                  <a:lnTo>
                    <a:pt x="15754" y="15621"/>
                  </a:lnTo>
                  <a:cubicBezTo>
                    <a:pt x="15900" y="15548"/>
                    <a:pt x="16052" y="15477"/>
                    <a:pt x="16194" y="15396"/>
                  </a:cubicBezTo>
                  <a:cubicBezTo>
                    <a:pt x="16628" y="15152"/>
                    <a:pt x="17053" y="14897"/>
                    <a:pt x="17472" y="14633"/>
                  </a:cubicBezTo>
                  <a:cubicBezTo>
                    <a:pt x="17839" y="14403"/>
                    <a:pt x="18202" y="14156"/>
                    <a:pt x="18563" y="13910"/>
                  </a:cubicBezTo>
                  <a:lnTo>
                    <a:pt x="18717" y="13808"/>
                  </a:lnTo>
                  <a:cubicBezTo>
                    <a:pt x="18925" y="13665"/>
                    <a:pt x="19136" y="13524"/>
                    <a:pt x="19349" y="13389"/>
                  </a:cubicBezTo>
                  <a:lnTo>
                    <a:pt x="19513" y="13282"/>
                  </a:lnTo>
                  <a:lnTo>
                    <a:pt x="19702" y="13162"/>
                  </a:lnTo>
                  <a:cubicBezTo>
                    <a:pt x="19767" y="13115"/>
                    <a:pt x="19838" y="13073"/>
                    <a:pt x="19910" y="13037"/>
                  </a:cubicBezTo>
                  <a:lnTo>
                    <a:pt x="20023" y="12978"/>
                  </a:lnTo>
                  <a:lnTo>
                    <a:pt x="20167" y="12791"/>
                  </a:lnTo>
                  <a:cubicBezTo>
                    <a:pt x="20366" y="12531"/>
                    <a:pt x="20563" y="12273"/>
                    <a:pt x="20746" y="12001"/>
                  </a:cubicBezTo>
                  <a:cubicBezTo>
                    <a:pt x="21129" y="11425"/>
                    <a:pt x="21506" y="10846"/>
                    <a:pt x="21867" y="10255"/>
                  </a:cubicBezTo>
                  <a:cubicBezTo>
                    <a:pt x="22029" y="9987"/>
                    <a:pt x="22197" y="9724"/>
                    <a:pt x="22372" y="9468"/>
                  </a:cubicBezTo>
                  <a:cubicBezTo>
                    <a:pt x="22562" y="9191"/>
                    <a:pt x="22736" y="8900"/>
                    <a:pt x="22891" y="8602"/>
                  </a:cubicBezTo>
                  <a:cubicBezTo>
                    <a:pt x="22991" y="8411"/>
                    <a:pt x="23101" y="8224"/>
                    <a:pt x="23210" y="8040"/>
                  </a:cubicBezTo>
                  <a:lnTo>
                    <a:pt x="23340" y="7827"/>
                  </a:lnTo>
                  <a:cubicBezTo>
                    <a:pt x="23494" y="7563"/>
                    <a:pt x="23641" y="7298"/>
                    <a:pt x="23809" y="6968"/>
                  </a:cubicBezTo>
                  <a:cubicBezTo>
                    <a:pt x="23901" y="6788"/>
                    <a:pt x="23992" y="6609"/>
                    <a:pt x="24106" y="6440"/>
                  </a:cubicBezTo>
                  <a:lnTo>
                    <a:pt x="24447" y="5941"/>
                  </a:lnTo>
                  <a:cubicBezTo>
                    <a:pt x="24536" y="5803"/>
                    <a:pt x="24620" y="5665"/>
                    <a:pt x="24705" y="5529"/>
                  </a:cubicBezTo>
                  <a:cubicBezTo>
                    <a:pt x="24818" y="5342"/>
                    <a:pt x="24932" y="5155"/>
                    <a:pt x="25061" y="4979"/>
                  </a:cubicBezTo>
                  <a:cubicBezTo>
                    <a:pt x="25333" y="4605"/>
                    <a:pt x="25662" y="4307"/>
                    <a:pt x="25949" y="4063"/>
                  </a:cubicBezTo>
                  <a:cubicBezTo>
                    <a:pt x="26335" y="3737"/>
                    <a:pt x="26698" y="3480"/>
                    <a:pt x="27062" y="3275"/>
                  </a:cubicBezTo>
                  <a:cubicBezTo>
                    <a:pt x="27399" y="3084"/>
                    <a:pt x="27795" y="2922"/>
                    <a:pt x="28310" y="2776"/>
                  </a:cubicBezTo>
                  <a:cubicBezTo>
                    <a:pt x="28511" y="2714"/>
                    <a:pt x="28718" y="2667"/>
                    <a:pt x="28926" y="2632"/>
                  </a:cubicBezTo>
                  <a:cubicBezTo>
                    <a:pt x="29153" y="2589"/>
                    <a:pt x="29385" y="2548"/>
                    <a:pt x="29628" y="2534"/>
                  </a:cubicBezTo>
                  <a:cubicBezTo>
                    <a:pt x="29715" y="2530"/>
                    <a:pt x="29800" y="2526"/>
                    <a:pt x="29888" y="2526"/>
                  </a:cubicBezTo>
                  <a:cubicBezTo>
                    <a:pt x="30032" y="2526"/>
                    <a:pt x="30177" y="2534"/>
                    <a:pt x="30321" y="2548"/>
                  </a:cubicBezTo>
                  <a:cubicBezTo>
                    <a:pt x="30556" y="2563"/>
                    <a:pt x="30794" y="2581"/>
                    <a:pt x="31021" y="2623"/>
                  </a:cubicBezTo>
                  <a:cubicBezTo>
                    <a:pt x="31323" y="2680"/>
                    <a:pt x="31535" y="2743"/>
                    <a:pt x="31738" y="2831"/>
                  </a:cubicBezTo>
                  <a:cubicBezTo>
                    <a:pt x="32054" y="2967"/>
                    <a:pt x="32312" y="3182"/>
                    <a:pt x="32589" y="3458"/>
                  </a:cubicBezTo>
                  <a:cubicBezTo>
                    <a:pt x="32769" y="3525"/>
                    <a:pt x="32953" y="3594"/>
                    <a:pt x="33122" y="3679"/>
                  </a:cubicBezTo>
                  <a:cubicBezTo>
                    <a:pt x="33419" y="3826"/>
                    <a:pt x="33687" y="4032"/>
                    <a:pt x="33944" y="4231"/>
                  </a:cubicBezTo>
                  <a:lnTo>
                    <a:pt x="33951" y="4235"/>
                  </a:lnTo>
                  <a:cubicBezTo>
                    <a:pt x="33910" y="4194"/>
                    <a:pt x="33871" y="4152"/>
                    <a:pt x="33835" y="4109"/>
                  </a:cubicBezTo>
                  <a:lnTo>
                    <a:pt x="33666" y="3922"/>
                  </a:lnTo>
                  <a:cubicBezTo>
                    <a:pt x="33585" y="3848"/>
                    <a:pt x="33500" y="3778"/>
                    <a:pt x="33415" y="3708"/>
                  </a:cubicBezTo>
                  <a:lnTo>
                    <a:pt x="33342" y="3649"/>
                  </a:lnTo>
                  <a:cubicBezTo>
                    <a:pt x="33195" y="3525"/>
                    <a:pt x="33053" y="3397"/>
                    <a:pt x="32909" y="3263"/>
                  </a:cubicBezTo>
                  <a:cubicBezTo>
                    <a:pt x="32806" y="3173"/>
                    <a:pt x="32700" y="3084"/>
                    <a:pt x="32593" y="2999"/>
                  </a:cubicBezTo>
                  <a:lnTo>
                    <a:pt x="32414" y="2849"/>
                  </a:lnTo>
                  <a:cubicBezTo>
                    <a:pt x="32336" y="2788"/>
                    <a:pt x="32255" y="2721"/>
                    <a:pt x="32178" y="2666"/>
                  </a:cubicBezTo>
                  <a:cubicBezTo>
                    <a:pt x="32046" y="2603"/>
                    <a:pt x="31910" y="2571"/>
                    <a:pt x="31774" y="2538"/>
                  </a:cubicBezTo>
                  <a:cubicBezTo>
                    <a:pt x="31679" y="2513"/>
                    <a:pt x="31585" y="2422"/>
                    <a:pt x="31526" y="2283"/>
                  </a:cubicBezTo>
                  <a:cubicBezTo>
                    <a:pt x="31525" y="2280"/>
                    <a:pt x="31523" y="2276"/>
                    <a:pt x="31522" y="2274"/>
                  </a:cubicBezTo>
                  <a:cubicBezTo>
                    <a:pt x="31513" y="2254"/>
                    <a:pt x="31505" y="2233"/>
                    <a:pt x="31501" y="2212"/>
                  </a:cubicBezTo>
                  <a:cubicBezTo>
                    <a:pt x="31498" y="2207"/>
                    <a:pt x="31497" y="2201"/>
                    <a:pt x="31495" y="2197"/>
                  </a:cubicBezTo>
                  <a:cubicBezTo>
                    <a:pt x="31121" y="2120"/>
                    <a:pt x="30736" y="2112"/>
                    <a:pt x="30376" y="2112"/>
                  </a:cubicBezTo>
                  <a:lnTo>
                    <a:pt x="29998" y="2120"/>
                  </a:lnTo>
                  <a:cubicBezTo>
                    <a:pt x="29565" y="2144"/>
                    <a:pt x="29149" y="2258"/>
                    <a:pt x="28694" y="2388"/>
                  </a:cubicBezTo>
                  <a:cubicBezTo>
                    <a:pt x="28250" y="2537"/>
                    <a:pt x="27803" y="2750"/>
                    <a:pt x="27277" y="3056"/>
                  </a:cubicBezTo>
                  <a:cubicBezTo>
                    <a:pt x="26962" y="3257"/>
                    <a:pt x="26673" y="3484"/>
                    <a:pt x="26371" y="3720"/>
                  </a:cubicBezTo>
                  <a:lnTo>
                    <a:pt x="26282" y="3785"/>
                  </a:lnTo>
                  <a:cubicBezTo>
                    <a:pt x="26007" y="4001"/>
                    <a:pt x="25732" y="4218"/>
                    <a:pt x="25450" y="4497"/>
                  </a:cubicBezTo>
                  <a:cubicBezTo>
                    <a:pt x="25255" y="4703"/>
                    <a:pt x="25056" y="4912"/>
                    <a:pt x="24867" y="5125"/>
                  </a:cubicBezTo>
                  <a:cubicBezTo>
                    <a:pt x="24650" y="5371"/>
                    <a:pt x="24455" y="5632"/>
                    <a:pt x="24268" y="5892"/>
                  </a:cubicBezTo>
                  <a:cubicBezTo>
                    <a:pt x="24061" y="6183"/>
                    <a:pt x="23867" y="6475"/>
                    <a:pt x="23673" y="6773"/>
                  </a:cubicBezTo>
                  <a:lnTo>
                    <a:pt x="23490" y="7060"/>
                  </a:lnTo>
                  <a:cubicBezTo>
                    <a:pt x="23350" y="7273"/>
                    <a:pt x="23210" y="7489"/>
                    <a:pt x="23031" y="7790"/>
                  </a:cubicBezTo>
                  <a:lnTo>
                    <a:pt x="22946" y="7955"/>
                  </a:lnTo>
                  <a:cubicBezTo>
                    <a:pt x="22656" y="8495"/>
                    <a:pt x="22352" y="9056"/>
                    <a:pt x="21970" y="9563"/>
                  </a:cubicBezTo>
                  <a:lnTo>
                    <a:pt x="21813" y="9758"/>
                  </a:lnTo>
                  <a:cubicBezTo>
                    <a:pt x="21750" y="9831"/>
                    <a:pt x="21687" y="9908"/>
                    <a:pt x="21629" y="9989"/>
                  </a:cubicBezTo>
                  <a:cubicBezTo>
                    <a:pt x="21566" y="10070"/>
                    <a:pt x="21507" y="10154"/>
                    <a:pt x="21448" y="10242"/>
                  </a:cubicBezTo>
                  <a:lnTo>
                    <a:pt x="21383" y="10342"/>
                  </a:lnTo>
                  <a:lnTo>
                    <a:pt x="21269" y="10525"/>
                  </a:lnTo>
                  <a:lnTo>
                    <a:pt x="21217" y="10610"/>
                  </a:lnTo>
                  <a:cubicBezTo>
                    <a:pt x="21140" y="10737"/>
                    <a:pt x="21059" y="10866"/>
                    <a:pt x="20985" y="10988"/>
                  </a:cubicBezTo>
                  <a:lnTo>
                    <a:pt x="20937" y="11072"/>
                  </a:lnTo>
                  <a:cubicBezTo>
                    <a:pt x="20814" y="11300"/>
                    <a:pt x="20674" y="11519"/>
                    <a:pt x="20519" y="11725"/>
                  </a:cubicBezTo>
                  <a:cubicBezTo>
                    <a:pt x="20379" y="11906"/>
                    <a:pt x="20232" y="12085"/>
                    <a:pt x="20060" y="12295"/>
                  </a:cubicBezTo>
                  <a:lnTo>
                    <a:pt x="19938" y="12446"/>
                  </a:lnTo>
                  <a:cubicBezTo>
                    <a:pt x="19770" y="12650"/>
                    <a:pt x="19592" y="12846"/>
                    <a:pt x="19405" y="13033"/>
                  </a:cubicBezTo>
                  <a:cubicBezTo>
                    <a:pt x="19235" y="13201"/>
                    <a:pt x="19056" y="13355"/>
                    <a:pt x="18802" y="13575"/>
                  </a:cubicBezTo>
                  <a:lnTo>
                    <a:pt x="18711" y="13652"/>
                  </a:lnTo>
                  <a:lnTo>
                    <a:pt x="18623" y="13723"/>
                  </a:lnTo>
                  <a:cubicBezTo>
                    <a:pt x="18483" y="13840"/>
                    <a:pt x="18336" y="13957"/>
                    <a:pt x="18177" y="14054"/>
                  </a:cubicBezTo>
                  <a:cubicBezTo>
                    <a:pt x="18035" y="14148"/>
                    <a:pt x="17881" y="14233"/>
                    <a:pt x="17631" y="14366"/>
                  </a:cubicBezTo>
                  <a:lnTo>
                    <a:pt x="17411" y="14490"/>
                  </a:lnTo>
                  <a:lnTo>
                    <a:pt x="17128" y="14644"/>
                  </a:lnTo>
                  <a:lnTo>
                    <a:pt x="16953" y="14746"/>
                  </a:lnTo>
                  <a:cubicBezTo>
                    <a:pt x="16839" y="14812"/>
                    <a:pt x="16725" y="14880"/>
                    <a:pt x="16607" y="14933"/>
                  </a:cubicBezTo>
                  <a:cubicBezTo>
                    <a:pt x="15980" y="15246"/>
                    <a:pt x="15279" y="15489"/>
                    <a:pt x="14342" y="15723"/>
                  </a:cubicBezTo>
                  <a:cubicBezTo>
                    <a:pt x="13714" y="15896"/>
                    <a:pt x="13006" y="16042"/>
                    <a:pt x="12118" y="16194"/>
                  </a:cubicBezTo>
                  <a:cubicBezTo>
                    <a:pt x="11344" y="16310"/>
                    <a:pt x="10564" y="16370"/>
                    <a:pt x="9784" y="16373"/>
                  </a:cubicBezTo>
                  <a:cubicBezTo>
                    <a:pt x="9709" y="16373"/>
                    <a:pt x="9636" y="16370"/>
                    <a:pt x="9565" y="16365"/>
                  </a:cubicBezTo>
                  <a:lnTo>
                    <a:pt x="9474" y="16365"/>
                  </a:lnTo>
                  <a:lnTo>
                    <a:pt x="9495" y="16375"/>
                  </a:lnTo>
                  <a:lnTo>
                    <a:pt x="9560" y="16387"/>
                  </a:lnTo>
                  <a:cubicBezTo>
                    <a:pt x="9546" y="16387"/>
                    <a:pt x="9533" y="16388"/>
                    <a:pt x="9519" y="16388"/>
                  </a:cubicBezTo>
                  <a:lnTo>
                    <a:pt x="9560" y="16409"/>
                  </a:lnTo>
                  <a:cubicBezTo>
                    <a:pt x="9391" y="16412"/>
                    <a:pt x="9221" y="16416"/>
                    <a:pt x="9054" y="16416"/>
                  </a:cubicBezTo>
                  <a:cubicBezTo>
                    <a:pt x="8752" y="16416"/>
                    <a:pt x="8450" y="16396"/>
                    <a:pt x="8151" y="16357"/>
                  </a:cubicBezTo>
                  <a:cubicBezTo>
                    <a:pt x="7684" y="16285"/>
                    <a:pt x="7223" y="16188"/>
                    <a:pt x="6766" y="16067"/>
                  </a:cubicBezTo>
                  <a:cubicBezTo>
                    <a:pt x="6135" y="15909"/>
                    <a:pt x="5606" y="15682"/>
                    <a:pt x="5151" y="15378"/>
                  </a:cubicBezTo>
                  <a:cubicBezTo>
                    <a:pt x="4832" y="15163"/>
                    <a:pt x="4556" y="14948"/>
                    <a:pt x="4311" y="14706"/>
                  </a:cubicBezTo>
                  <a:cubicBezTo>
                    <a:pt x="4200" y="14591"/>
                    <a:pt x="4093" y="14471"/>
                    <a:pt x="3991" y="14353"/>
                  </a:cubicBezTo>
                  <a:cubicBezTo>
                    <a:pt x="3922" y="14272"/>
                    <a:pt x="3851" y="14192"/>
                    <a:pt x="3778" y="14115"/>
                  </a:cubicBezTo>
                  <a:cubicBezTo>
                    <a:pt x="3717" y="14038"/>
                    <a:pt x="3676" y="13949"/>
                    <a:pt x="3676" y="13876"/>
                  </a:cubicBezTo>
                  <a:lnTo>
                    <a:pt x="3599" y="13766"/>
                  </a:lnTo>
                  <a:cubicBezTo>
                    <a:pt x="3477" y="13596"/>
                    <a:pt x="3368" y="13429"/>
                    <a:pt x="3272" y="13278"/>
                  </a:cubicBezTo>
                  <a:lnTo>
                    <a:pt x="3187" y="13141"/>
                  </a:lnTo>
                  <a:cubicBezTo>
                    <a:pt x="3025" y="12885"/>
                    <a:pt x="2864" y="12620"/>
                    <a:pt x="2728" y="12348"/>
                  </a:cubicBezTo>
                  <a:cubicBezTo>
                    <a:pt x="2578" y="12044"/>
                    <a:pt x="2424" y="11740"/>
                    <a:pt x="2251" y="11446"/>
                  </a:cubicBezTo>
                  <a:lnTo>
                    <a:pt x="2178" y="11340"/>
                  </a:lnTo>
                  <a:cubicBezTo>
                    <a:pt x="2043" y="11137"/>
                    <a:pt x="1910" y="10934"/>
                    <a:pt x="1811" y="10715"/>
                  </a:cubicBezTo>
                  <a:cubicBezTo>
                    <a:pt x="1715" y="10510"/>
                    <a:pt x="1642" y="10297"/>
                    <a:pt x="1565" y="10059"/>
                  </a:cubicBezTo>
                  <a:lnTo>
                    <a:pt x="1536" y="9958"/>
                  </a:lnTo>
                  <a:cubicBezTo>
                    <a:pt x="1456" y="9717"/>
                    <a:pt x="1371" y="9478"/>
                    <a:pt x="1282" y="9239"/>
                  </a:cubicBezTo>
                  <a:cubicBezTo>
                    <a:pt x="1187" y="8977"/>
                    <a:pt x="1096" y="8717"/>
                    <a:pt x="1011" y="8455"/>
                  </a:cubicBezTo>
                  <a:cubicBezTo>
                    <a:pt x="949" y="8264"/>
                    <a:pt x="871" y="8075"/>
                    <a:pt x="769" y="7826"/>
                  </a:cubicBezTo>
                  <a:cubicBezTo>
                    <a:pt x="673" y="7592"/>
                    <a:pt x="566" y="7328"/>
                    <a:pt x="512" y="7062"/>
                  </a:cubicBezTo>
                  <a:cubicBezTo>
                    <a:pt x="413" y="6685"/>
                    <a:pt x="324" y="6299"/>
                    <a:pt x="259" y="5918"/>
                  </a:cubicBezTo>
                  <a:cubicBezTo>
                    <a:pt x="214" y="5686"/>
                    <a:pt x="178" y="5450"/>
                    <a:pt x="149" y="5219"/>
                  </a:cubicBezTo>
                  <a:lnTo>
                    <a:pt x="127" y="5040"/>
                  </a:lnTo>
                  <a:cubicBezTo>
                    <a:pt x="105" y="4890"/>
                    <a:pt x="86" y="4735"/>
                    <a:pt x="75" y="4585"/>
                  </a:cubicBezTo>
                  <a:cubicBezTo>
                    <a:pt x="59" y="4326"/>
                    <a:pt x="71" y="4066"/>
                    <a:pt x="107" y="3810"/>
                  </a:cubicBezTo>
                  <a:lnTo>
                    <a:pt x="148" y="3611"/>
                  </a:lnTo>
                  <a:lnTo>
                    <a:pt x="180" y="3450"/>
                  </a:lnTo>
                  <a:cubicBezTo>
                    <a:pt x="207" y="3337"/>
                    <a:pt x="229" y="3222"/>
                    <a:pt x="246" y="3105"/>
                  </a:cubicBezTo>
                  <a:cubicBezTo>
                    <a:pt x="309" y="2724"/>
                    <a:pt x="349" y="2342"/>
                    <a:pt x="390" y="1944"/>
                  </a:cubicBezTo>
                  <a:lnTo>
                    <a:pt x="422" y="1629"/>
                  </a:lnTo>
                  <a:cubicBezTo>
                    <a:pt x="444" y="1402"/>
                    <a:pt x="467" y="1174"/>
                    <a:pt x="503" y="950"/>
                  </a:cubicBezTo>
                  <a:cubicBezTo>
                    <a:pt x="566" y="624"/>
                    <a:pt x="661" y="306"/>
                    <a:pt x="788" y="1"/>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3"/>
            <p:cNvSpPr/>
            <p:nvPr/>
          </p:nvSpPr>
          <p:spPr>
            <a:xfrm>
              <a:off x="2154600" y="2950900"/>
              <a:ext cx="286050" cy="336400"/>
            </a:xfrm>
            <a:custGeom>
              <a:avLst/>
              <a:gdLst/>
              <a:ahLst/>
              <a:cxnLst/>
              <a:rect l="l" t="t" r="r" b="b"/>
              <a:pathLst>
                <a:path w="11442" h="13456" extrusionOk="0">
                  <a:moveTo>
                    <a:pt x="3032" y="1"/>
                  </a:moveTo>
                  <a:lnTo>
                    <a:pt x="2995" y="2"/>
                  </a:lnTo>
                  <a:lnTo>
                    <a:pt x="2983" y="2"/>
                  </a:lnTo>
                  <a:cubicBezTo>
                    <a:pt x="2808" y="2"/>
                    <a:pt x="2632" y="75"/>
                    <a:pt x="2474" y="141"/>
                  </a:cubicBezTo>
                  <a:cubicBezTo>
                    <a:pt x="2311" y="215"/>
                    <a:pt x="2185" y="287"/>
                    <a:pt x="2081" y="410"/>
                  </a:cubicBezTo>
                  <a:cubicBezTo>
                    <a:pt x="1945" y="369"/>
                    <a:pt x="1850" y="354"/>
                    <a:pt x="1752" y="354"/>
                  </a:cubicBezTo>
                  <a:cubicBezTo>
                    <a:pt x="1421" y="354"/>
                    <a:pt x="1113" y="496"/>
                    <a:pt x="930" y="735"/>
                  </a:cubicBezTo>
                  <a:cubicBezTo>
                    <a:pt x="808" y="894"/>
                    <a:pt x="749" y="1099"/>
                    <a:pt x="709" y="1275"/>
                  </a:cubicBezTo>
                  <a:cubicBezTo>
                    <a:pt x="673" y="1460"/>
                    <a:pt x="655" y="1647"/>
                    <a:pt x="654" y="1834"/>
                  </a:cubicBezTo>
                  <a:cubicBezTo>
                    <a:pt x="650" y="1966"/>
                    <a:pt x="675" y="2098"/>
                    <a:pt x="702" y="2223"/>
                  </a:cubicBezTo>
                  <a:cubicBezTo>
                    <a:pt x="726" y="2329"/>
                    <a:pt x="741" y="2438"/>
                    <a:pt x="749" y="2546"/>
                  </a:cubicBezTo>
                  <a:lnTo>
                    <a:pt x="728" y="2641"/>
                  </a:lnTo>
                  <a:lnTo>
                    <a:pt x="672" y="2674"/>
                  </a:lnTo>
                  <a:cubicBezTo>
                    <a:pt x="549" y="2776"/>
                    <a:pt x="420" y="2887"/>
                    <a:pt x="331" y="3023"/>
                  </a:cubicBezTo>
                  <a:cubicBezTo>
                    <a:pt x="207" y="3217"/>
                    <a:pt x="126" y="3427"/>
                    <a:pt x="75" y="3683"/>
                  </a:cubicBezTo>
                  <a:cubicBezTo>
                    <a:pt x="24" y="3947"/>
                    <a:pt x="0" y="4234"/>
                    <a:pt x="0" y="4612"/>
                  </a:cubicBezTo>
                  <a:cubicBezTo>
                    <a:pt x="0" y="4900"/>
                    <a:pt x="17" y="5188"/>
                    <a:pt x="52" y="5474"/>
                  </a:cubicBezTo>
                  <a:cubicBezTo>
                    <a:pt x="93" y="5805"/>
                    <a:pt x="192" y="6161"/>
                    <a:pt x="361" y="6601"/>
                  </a:cubicBezTo>
                  <a:cubicBezTo>
                    <a:pt x="456" y="6859"/>
                    <a:pt x="582" y="7104"/>
                    <a:pt x="704" y="7346"/>
                  </a:cubicBezTo>
                  <a:lnTo>
                    <a:pt x="795" y="7531"/>
                  </a:lnTo>
                  <a:cubicBezTo>
                    <a:pt x="988" y="7933"/>
                    <a:pt x="1196" y="8331"/>
                    <a:pt x="1416" y="8719"/>
                  </a:cubicBezTo>
                  <a:lnTo>
                    <a:pt x="1500" y="8871"/>
                  </a:lnTo>
                  <a:cubicBezTo>
                    <a:pt x="1684" y="9197"/>
                    <a:pt x="1867" y="9528"/>
                    <a:pt x="2088" y="9835"/>
                  </a:cubicBezTo>
                  <a:cubicBezTo>
                    <a:pt x="2334" y="10184"/>
                    <a:pt x="2599" y="10522"/>
                    <a:pt x="2870" y="10852"/>
                  </a:cubicBezTo>
                  <a:cubicBezTo>
                    <a:pt x="3194" y="11250"/>
                    <a:pt x="3472" y="11561"/>
                    <a:pt x="3740" y="11829"/>
                  </a:cubicBezTo>
                  <a:cubicBezTo>
                    <a:pt x="3905" y="11991"/>
                    <a:pt x="4075" y="12145"/>
                    <a:pt x="4246" y="12300"/>
                  </a:cubicBezTo>
                  <a:cubicBezTo>
                    <a:pt x="4364" y="12405"/>
                    <a:pt x="4481" y="12513"/>
                    <a:pt x="4595" y="12622"/>
                  </a:cubicBezTo>
                  <a:cubicBezTo>
                    <a:pt x="4764" y="12781"/>
                    <a:pt x="4930" y="12939"/>
                    <a:pt x="5109" y="13077"/>
                  </a:cubicBezTo>
                  <a:cubicBezTo>
                    <a:pt x="5373" y="13275"/>
                    <a:pt x="5700" y="13382"/>
                    <a:pt x="5960" y="13453"/>
                  </a:cubicBezTo>
                  <a:cubicBezTo>
                    <a:pt x="5976" y="13453"/>
                    <a:pt x="5994" y="13455"/>
                    <a:pt x="6010" y="13455"/>
                  </a:cubicBezTo>
                  <a:cubicBezTo>
                    <a:pt x="6156" y="13455"/>
                    <a:pt x="6252" y="13419"/>
                    <a:pt x="6325" y="13364"/>
                  </a:cubicBezTo>
                  <a:cubicBezTo>
                    <a:pt x="6504" y="13229"/>
                    <a:pt x="6568" y="12990"/>
                    <a:pt x="6479" y="12785"/>
                  </a:cubicBezTo>
                  <a:cubicBezTo>
                    <a:pt x="6560" y="12769"/>
                    <a:pt x="6637" y="12713"/>
                    <a:pt x="6696" y="12641"/>
                  </a:cubicBezTo>
                  <a:cubicBezTo>
                    <a:pt x="6735" y="12596"/>
                    <a:pt x="6768" y="12547"/>
                    <a:pt x="6794" y="12493"/>
                  </a:cubicBezTo>
                  <a:cubicBezTo>
                    <a:pt x="6854" y="12417"/>
                    <a:pt x="6918" y="12343"/>
                    <a:pt x="6985" y="12273"/>
                  </a:cubicBezTo>
                  <a:cubicBezTo>
                    <a:pt x="7154" y="12127"/>
                    <a:pt x="7344" y="12004"/>
                    <a:pt x="7537" y="11884"/>
                  </a:cubicBezTo>
                  <a:lnTo>
                    <a:pt x="7669" y="11800"/>
                  </a:lnTo>
                  <a:cubicBezTo>
                    <a:pt x="7774" y="11730"/>
                    <a:pt x="7880" y="11656"/>
                    <a:pt x="7988" y="11579"/>
                  </a:cubicBezTo>
                  <a:cubicBezTo>
                    <a:pt x="8135" y="11476"/>
                    <a:pt x="8284" y="11374"/>
                    <a:pt x="8435" y="11285"/>
                  </a:cubicBezTo>
                  <a:cubicBezTo>
                    <a:pt x="8705" y="11141"/>
                    <a:pt x="8990" y="11013"/>
                    <a:pt x="9273" y="10890"/>
                  </a:cubicBezTo>
                  <a:lnTo>
                    <a:pt x="9283" y="10885"/>
                  </a:lnTo>
                  <a:lnTo>
                    <a:pt x="9394" y="10816"/>
                  </a:lnTo>
                  <a:cubicBezTo>
                    <a:pt x="9538" y="10719"/>
                    <a:pt x="9687" y="10631"/>
                    <a:pt x="9841" y="10552"/>
                  </a:cubicBezTo>
                  <a:cubicBezTo>
                    <a:pt x="10018" y="10458"/>
                    <a:pt x="10205" y="10386"/>
                    <a:pt x="10399" y="10339"/>
                  </a:cubicBezTo>
                  <a:cubicBezTo>
                    <a:pt x="10500" y="10305"/>
                    <a:pt x="10605" y="10275"/>
                    <a:pt x="10709" y="10265"/>
                  </a:cubicBezTo>
                  <a:cubicBezTo>
                    <a:pt x="10756" y="10242"/>
                    <a:pt x="10799" y="10213"/>
                    <a:pt x="10840" y="10180"/>
                  </a:cubicBezTo>
                  <a:cubicBezTo>
                    <a:pt x="10988" y="10056"/>
                    <a:pt x="11071" y="9890"/>
                    <a:pt x="11116" y="9646"/>
                  </a:cubicBezTo>
                  <a:cubicBezTo>
                    <a:pt x="11134" y="9541"/>
                    <a:pt x="11149" y="9439"/>
                    <a:pt x="11164" y="9333"/>
                  </a:cubicBezTo>
                  <a:cubicBezTo>
                    <a:pt x="11177" y="9204"/>
                    <a:pt x="11198" y="9075"/>
                    <a:pt x="11226" y="8948"/>
                  </a:cubicBezTo>
                  <a:lnTo>
                    <a:pt x="11250" y="8830"/>
                  </a:lnTo>
                  <a:cubicBezTo>
                    <a:pt x="11282" y="8694"/>
                    <a:pt x="11311" y="8558"/>
                    <a:pt x="11328" y="8422"/>
                  </a:cubicBezTo>
                  <a:cubicBezTo>
                    <a:pt x="11368" y="8114"/>
                    <a:pt x="11392" y="7801"/>
                    <a:pt x="11405" y="7490"/>
                  </a:cubicBezTo>
                  <a:cubicBezTo>
                    <a:pt x="11441" y="6767"/>
                    <a:pt x="11405" y="6142"/>
                    <a:pt x="11296" y="5580"/>
                  </a:cubicBezTo>
                  <a:cubicBezTo>
                    <a:pt x="11248" y="5346"/>
                    <a:pt x="11164" y="5104"/>
                    <a:pt x="11047" y="4847"/>
                  </a:cubicBezTo>
                  <a:cubicBezTo>
                    <a:pt x="10925" y="4579"/>
                    <a:pt x="10781" y="4303"/>
                    <a:pt x="10558" y="4083"/>
                  </a:cubicBezTo>
                  <a:cubicBezTo>
                    <a:pt x="10385" y="3915"/>
                    <a:pt x="10162" y="3809"/>
                    <a:pt x="9946" y="3789"/>
                  </a:cubicBezTo>
                  <a:lnTo>
                    <a:pt x="9930" y="3789"/>
                  </a:lnTo>
                  <a:cubicBezTo>
                    <a:pt x="9629" y="3789"/>
                    <a:pt x="9412" y="3874"/>
                    <a:pt x="9226" y="4032"/>
                  </a:cubicBezTo>
                  <a:cubicBezTo>
                    <a:pt x="9002" y="4219"/>
                    <a:pt x="8811" y="4469"/>
                    <a:pt x="8657" y="4774"/>
                  </a:cubicBezTo>
                  <a:cubicBezTo>
                    <a:pt x="8619" y="4836"/>
                    <a:pt x="8601" y="4902"/>
                    <a:pt x="8578" y="4968"/>
                  </a:cubicBezTo>
                  <a:cubicBezTo>
                    <a:pt x="8535" y="5123"/>
                    <a:pt x="8495" y="5263"/>
                    <a:pt x="8465" y="5409"/>
                  </a:cubicBezTo>
                  <a:cubicBezTo>
                    <a:pt x="8439" y="5542"/>
                    <a:pt x="8418" y="5673"/>
                    <a:pt x="8399" y="5806"/>
                  </a:cubicBezTo>
                  <a:cubicBezTo>
                    <a:pt x="8369" y="5989"/>
                    <a:pt x="8343" y="6172"/>
                    <a:pt x="8301" y="6357"/>
                  </a:cubicBezTo>
                  <a:cubicBezTo>
                    <a:pt x="8261" y="6467"/>
                    <a:pt x="8216" y="6576"/>
                    <a:pt x="8168" y="6682"/>
                  </a:cubicBezTo>
                  <a:cubicBezTo>
                    <a:pt x="8062" y="6548"/>
                    <a:pt x="7948" y="6408"/>
                    <a:pt x="7845" y="6261"/>
                  </a:cubicBezTo>
                  <a:cubicBezTo>
                    <a:pt x="7720" y="6089"/>
                    <a:pt x="7610" y="5908"/>
                    <a:pt x="7496" y="5733"/>
                  </a:cubicBezTo>
                  <a:lnTo>
                    <a:pt x="7416" y="5604"/>
                  </a:lnTo>
                  <a:cubicBezTo>
                    <a:pt x="7104" y="5104"/>
                    <a:pt x="6804" y="4597"/>
                    <a:pt x="6517" y="4081"/>
                  </a:cubicBezTo>
                  <a:lnTo>
                    <a:pt x="6329" y="3728"/>
                  </a:lnTo>
                  <a:cubicBezTo>
                    <a:pt x="6229" y="3529"/>
                    <a:pt x="6127" y="3330"/>
                    <a:pt x="6016" y="3137"/>
                  </a:cubicBezTo>
                  <a:lnTo>
                    <a:pt x="6016" y="3137"/>
                  </a:lnTo>
                  <a:lnTo>
                    <a:pt x="6024" y="3154"/>
                  </a:lnTo>
                  <a:lnTo>
                    <a:pt x="6024" y="3154"/>
                  </a:lnTo>
                  <a:lnTo>
                    <a:pt x="5867" y="2865"/>
                  </a:lnTo>
                  <a:lnTo>
                    <a:pt x="5811" y="2759"/>
                  </a:lnTo>
                  <a:cubicBezTo>
                    <a:pt x="5488" y="2156"/>
                    <a:pt x="5155" y="1529"/>
                    <a:pt x="4692" y="1010"/>
                  </a:cubicBezTo>
                  <a:cubicBezTo>
                    <a:pt x="4390" y="677"/>
                    <a:pt x="4064" y="334"/>
                    <a:pt x="3653" y="147"/>
                  </a:cubicBezTo>
                  <a:cubicBezTo>
                    <a:pt x="3553" y="101"/>
                    <a:pt x="3450" y="65"/>
                    <a:pt x="3344" y="37"/>
                  </a:cubicBezTo>
                  <a:cubicBezTo>
                    <a:pt x="3242" y="9"/>
                    <a:pt x="3139" y="5"/>
                    <a:pt x="3032" y="1"/>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3"/>
            <p:cNvSpPr/>
            <p:nvPr/>
          </p:nvSpPr>
          <p:spPr>
            <a:xfrm>
              <a:off x="5756550" y="4907800"/>
              <a:ext cx="289525" cy="377450"/>
            </a:xfrm>
            <a:custGeom>
              <a:avLst/>
              <a:gdLst/>
              <a:ahLst/>
              <a:cxnLst/>
              <a:rect l="l" t="t" r="r" b="b"/>
              <a:pathLst>
                <a:path w="11581" h="15098" extrusionOk="0">
                  <a:moveTo>
                    <a:pt x="6729" y="1"/>
                  </a:moveTo>
                  <a:cubicBezTo>
                    <a:pt x="6712" y="28"/>
                    <a:pt x="6694" y="56"/>
                    <a:pt x="6674" y="83"/>
                  </a:cubicBezTo>
                  <a:lnTo>
                    <a:pt x="6674" y="81"/>
                  </a:lnTo>
                  <a:cubicBezTo>
                    <a:pt x="6572" y="231"/>
                    <a:pt x="6447" y="353"/>
                    <a:pt x="6322" y="473"/>
                  </a:cubicBezTo>
                  <a:lnTo>
                    <a:pt x="6213" y="583"/>
                  </a:lnTo>
                  <a:cubicBezTo>
                    <a:pt x="6011" y="784"/>
                    <a:pt x="5780" y="950"/>
                    <a:pt x="5526" y="1076"/>
                  </a:cubicBezTo>
                  <a:cubicBezTo>
                    <a:pt x="5350" y="1167"/>
                    <a:pt x="5173" y="1259"/>
                    <a:pt x="4990" y="1336"/>
                  </a:cubicBezTo>
                  <a:cubicBezTo>
                    <a:pt x="4866" y="1392"/>
                    <a:pt x="4738" y="1443"/>
                    <a:pt x="4609" y="1486"/>
                  </a:cubicBezTo>
                  <a:lnTo>
                    <a:pt x="4462" y="1538"/>
                  </a:lnTo>
                  <a:cubicBezTo>
                    <a:pt x="4377" y="1567"/>
                    <a:pt x="4296" y="1596"/>
                    <a:pt x="4211" y="1629"/>
                  </a:cubicBezTo>
                  <a:cubicBezTo>
                    <a:pt x="4146" y="1663"/>
                    <a:pt x="4083" y="1699"/>
                    <a:pt x="3921" y="1791"/>
                  </a:cubicBezTo>
                  <a:lnTo>
                    <a:pt x="3730" y="1900"/>
                  </a:lnTo>
                  <a:cubicBezTo>
                    <a:pt x="3714" y="1910"/>
                    <a:pt x="3696" y="1920"/>
                    <a:pt x="3679" y="1928"/>
                  </a:cubicBezTo>
                  <a:lnTo>
                    <a:pt x="3555" y="2008"/>
                  </a:lnTo>
                  <a:cubicBezTo>
                    <a:pt x="3423" y="2093"/>
                    <a:pt x="3287" y="2176"/>
                    <a:pt x="3151" y="2256"/>
                  </a:cubicBezTo>
                  <a:cubicBezTo>
                    <a:pt x="2997" y="2349"/>
                    <a:pt x="2839" y="2430"/>
                    <a:pt x="2676" y="2514"/>
                  </a:cubicBezTo>
                  <a:cubicBezTo>
                    <a:pt x="2571" y="2568"/>
                    <a:pt x="2465" y="2621"/>
                    <a:pt x="2361" y="2680"/>
                  </a:cubicBezTo>
                  <a:lnTo>
                    <a:pt x="2152" y="2801"/>
                  </a:lnTo>
                  <a:cubicBezTo>
                    <a:pt x="2143" y="2785"/>
                    <a:pt x="2134" y="2771"/>
                    <a:pt x="2122" y="2757"/>
                  </a:cubicBezTo>
                  <a:lnTo>
                    <a:pt x="1818" y="2936"/>
                  </a:lnTo>
                  <a:cubicBezTo>
                    <a:pt x="1683" y="3025"/>
                    <a:pt x="1517" y="3116"/>
                    <a:pt x="1318" y="3116"/>
                  </a:cubicBezTo>
                  <a:cubicBezTo>
                    <a:pt x="1305" y="3115"/>
                    <a:pt x="1291" y="3114"/>
                    <a:pt x="1276" y="3111"/>
                  </a:cubicBezTo>
                  <a:cubicBezTo>
                    <a:pt x="1274" y="3178"/>
                    <a:pt x="1269" y="3243"/>
                    <a:pt x="1259" y="3307"/>
                  </a:cubicBezTo>
                  <a:cubicBezTo>
                    <a:pt x="1214" y="3516"/>
                    <a:pt x="1147" y="3725"/>
                    <a:pt x="1080" y="3936"/>
                  </a:cubicBezTo>
                  <a:lnTo>
                    <a:pt x="999" y="4192"/>
                  </a:lnTo>
                  <a:cubicBezTo>
                    <a:pt x="905" y="4514"/>
                    <a:pt x="793" y="4830"/>
                    <a:pt x="665" y="5140"/>
                  </a:cubicBezTo>
                  <a:cubicBezTo>
                    <a:pt x="619" y="5246"/>
                    <a:pt x="563" y="5348"/>
                    <a:pt x="508" y="5451"/>
                  </a:cubicBezTo>
                  <a:cubicBezTo>
                    <a:pt x="428" y="5605"/>
                    <a:pt x="347" y="5759"/>
                    <a:pt x="276" y="5918"/>
                  </a:cubicBezTo>
                  <a:cubicBezTo>
                    <a:pt x="193" y="6128"/>
                    <a:pt x="140" y="6362"/>
                    <a:pt x="93" y="6582"/>
                  </a:cubicBezTo>
                  <a:cubicBezTo>
                    <a:pt x="28" y="6878"/>
                    <a:pt x="0" y="7103"/>
                    <a:pt x="0" y="7305"/>
                  </a:cubicBezTo>
                  <a:cubicBezTo>
                    <a:pt x="4" y="7522"/>
                    <a:pt x="20" y="7737"/>
                    <a:pt x="50" y="7952"/>
                  </a:cubicBezTo>
                  <a:cubicBezTo>
                    <a:pt x="85" y="8201"/>
                    <a:pt x="178" y="8447"/>
                    <a:pt x="267" y="8652"/>
                  </a:cubicBezTo>
                  <a:cubicBezTo>
                    <a:pt x="380" y="8920"/>
                    <a:pt x="538" y="9131"/>
                    <a:pt x="733" y="9273"/>
                  </a:cubicBezTo>
                  <a:cubicBezTo>
                    <a:pt x="833" y="9349"/>
                    <a:pt x="948" y="9404"/>
                    <a:pt x="1070" y="9435"/>
                  </a:cubicBezTo>
                  <a:cubicBezTo>
                    <a:pt x="1136" y="9451"/>
                    <a:pt x="1203" y="9460"/>
                    <a:pt x="1272" y="9462"/>
                  </a:cubicBezTo>
                  <a:cubicBezTo>
                    <a:pt x="1429" y="9462"/>
                    <a:pt x="1606" y="9417"/>
                    <a:pt x="1798" y="9332"/>
                  </a:cubicBezTo>
                  <a:cubicBezTo>
                    <a:pt x="1981" y="9249"/>
                    <a:pt x="2150" y="9098"/>
                    <a:pt x="2256" y="8995"/>
                  </a:cubicBezTo>
                  <a:cubicBezTo>
                    <a:pt x="2335" y="8922"/>
                    <a:pt x="2402" y="8830"/>
                    <a:pt x="2465" y="8745"/>
                  </a:cubicBezTo>
                  <a:cubicBezTo>
                    <a:pt x="2552" y="8630"/>
                    <a:pt x="2631" y="8507"/>
                    <a:pt x="2700" y="8378"/>
                  </a:cubicBezTo>
                  <a:cubicBezTo>
                    <a:pt x="2814" y="8177"/>
                    <a:pt x="2897" y="7956"/>
                    <a:pt x="2985" y="7732"/>
                  </a:cubicBezTo>
                  <a:cubicBezTo>
                    <a:pt x="3029" y="7614"/>
                    <a:pt x="3078" y="7497"/>
                    <a:pt x="3125" y="7383"/>
                  </a:cubicBezTo>
                  <a:cubicBezTo>
                    <a:pt x="3184" y="7263"/>
                    <a:pt x="3242" y="7141"/>
                    <a:pt x="3312" y="7028"/>
                  </a:cubicBezTo>
                  <a:cubicBezTo>
                    <a:pt x="3326" y="7031"/>
                    <a:pt x="3344" y="7071"/>
                    <a:pt x="3361" y="7111"/>
                  </a:cubicBezTo>
                  <a:cubicBezTo>
                    <a:pt x="3439" y="7324"/>
                    <a:pt x="3504" y="7540"/>
                    <a:pt x="3569" y="7757"/>
                  </a:cubicBezTo>
                  <a:lnTo>
                    <a:pt x="3699" y="8166"/>
                  </a:lnTo>
                  <a:cubicBezTo>
                    <a:pt x="3805" y="8489"/>
                    <a:pt x="3896" y="8812"/>
                    <a:pt x="3985" y="9139"/>
                  </a:cubicBezTo>
                  <a:cubicBezTo>
                    <a:pt x="4070" y="9458"/>
                    <a:pt x="4165" y="9774"/>
                    <a:pt x="4274" y="10086"/>
                  </a:cubicBezTo>
                  <a:cubicBezTo>
                    <a:pt x="4318" y="10215"/>
                    <a:pt x="4356" y="10343"/>
                    <a:pt x="4392" y="10472"/>
                  </a:cubicBezTo>
                  <a:cubicBezTo>
                    <a:pt x="4436" y="10633"/>
                    <a:pt x="4484" y="10795"/>
                    <a:pt x="4539" y="10953"/>
                  </a:cubicBezTo>
                  <a:cubicBezTo>
                    <a:pt x="4580" y="11147"/>
                    <a:pt x="4609" y="11298"/>
                    <a:pt x="4641" y="11449"/>
                  </a:cubicBezTo>
                  <a:cubicBezTo>
                    <a:pt x="4711" y="11735"/>
                    <a:pt x="4801" y="12016"/>
                    <a:pt x="4913" y="12289"/>
                  </a:cubicBezTo>
                  <a:cubicBezTo>
                    <a:pt x="5037" y="12598"/>
                    <a:pt x="5173" y="12902"/>
                    <a:pt x="5335" y="13195"/>
                  </a:cubicBezTo>
                  <a:cubicBezTo>
                    <a:pt x="5440" y="13390"/>
                    <a:pt x="5558" y="13578"/>
                    <a:pt x="5687" y="13757"/>
                  </a:cubicBezTo>
                  <a:cubicBezTo>
                    <a:pt x="5835" y="13966"/>
                    <a:pt x="5999" y="14187"/>
                    <a:pt x="6209" y="14370"/>
                  </a:cubicBezTo>
                  <a:cubicBezTo>
                    <a:pt x="6254" y="14414"/>
                    <a:pt x="6303" y="14453"/>
                    <a:pt x="6355" y="14488"/>
                  </a:cubicBezTo>
                  <a:cubicBezTo>
                    <a:pt x="6456" y="14561"/>
                    <a:pt x="6533" y="14591"/>
                    <a:pt x="6610" y="14624"/>
                  </a:cubicBezTo>
                  <a:cubicBezTo>
                    <a:pt x="6713" y="14667"/>
                    <a:pt x="6825" y="14689"/>
                    <a:pt x="6938" y="14689"/>
                  </a:cubicBezTo>
                  <a:cubicBezTo>
                    <a:pt x="6941" y="14689"/>
                    <a:pt x="6944" y="14689"/>
                    <a:pt x="6947" y="14689"/>
                  </a:cubicBezTo>
                  <a:cubicBezTo>
                    <a:pt x="7019" y="14688"/>
                    <a:pt x="7091" y="14683"/>
                    <a:pt x="7164" y="14674"/>
                  </a:cubicBezTo>
                  <a:cubicBezTo>
                    <a:pt x="7311" y="14655"/>
                    <a:pt x="7441" y="14594"/>
                    <a:pt x="7587" y="14517"/>
                  </a:cubicBezTo>
                  <a:cubicBezTo>
                    <a:pt x="7622" y="14564"/>
                    <a:pt x="7666" y="14612"/>
                    <a:pt x="7711" y="14663"/>
                  </a:cubicBezTo>
                  <a:cubicBezTo>
                    <a:pt x="7758" y="14712"/>
                    <a:pt x="7802" y="14763"/>
                    <a:pt x="7849" y="14811"/>
                  </a:cubicBezTo>
                  <a:cubicBezTo>
                    <a:pt x="8030" y="14998"/>
                    <a:pt x="8275" y="15097"/>
                    <a:pt x="8540" y="15097"/>
                  </a:cubicBezTo>
                  <a:cubicBezTo>
                    <a:pt x="8628" y="15097"/>
                    <a:pt x="8717" y="15087"/>
                    <a:pt x="8805" y="15065"/>
                  </a:cubicBezTo>
                  <a:cubicBezTo>
                    <a:pt x="9393" y="14910"/>
                    <a:pt x="9774" y="14444"/>
                    <a:pt x="9989" y="14084"/>
                  </a:cubicBezTo>
                  <a:cubicBezTo>
                    <a:pt x="10096" y="13900"/>
                    <a:pt x="10188" y="13706"/>
                    <a:pt x="10283" y="13514"/>
                  </a:cubicBezTo>
                  <a:lnTo>
                    <a:pt x="10346" y="13379"/>
                  </a:lnTo>
                  <a:cubicBezTo>
                    <a:pt x="10434" y="13189"/>
                    <a:pt x="10530" y="13004"/>
                    <a:pt x="10625" y="12817"/>
                  </a:cubicBezTo>
                  <a:lnTo>
                    <a:pt x="10750" y="12568"/>
                  </a:lnTo>
                  <a:cubicBezTo>
                    <a:pt x="10885" y="12298"/>
                    <a:pt x="11006" y="12023"/>
                    <a:pt x="11113" y="11741"/>
                  </a:cubicBezTo>
                  <a:lnTo>
                    <a:pt x="11191" y="11547"/>
                  </a:lnTo>
                  <a:cubicBezTo>
                    <a:pt x="11264" y="11368"/>
                    <a:pt x="11338" y="11183"/>
                    <a:pt x="11392" y="10992"/>
                  </a:cubicBezTo>
                  <a:cubicBezTo>
                    <a:pt x="11487" y="10655"/>
                    <a:pt x="11510" y="10300"/>
                    <a:pt x="11528" y="9954"/>
                  </a:cubicBezTo>
                  <a:lnTo>
                    <a:pt x="11528" y="9847"/>
                  </a:lnTo>
                  <a:lnTo>
                    <a:pt x="11536" y="9847"/>
                  </a:lnTo>
                  <a:cubicBezTo>
                    <a:pt x="11557" y="9543"/>
                    <a:pt x="11580" y="9226"/>
                    <a:pt x="11544" y="8915"/>
                  </a:cubicBezTo>
                  <a:cubicBezTo>
                    <a:pt x="11491" y="8446"/>
                    <a:pt x="11378" y="7974"/>
                    <a:pt x="11276" y="7579"/>
                  </a:cubicBezTo>
                  <a:cubicBezTo>
                    <a:pt x="11168" y="7152"/>
                    <a:pt x="11021" y="6736"/>
                    <a:pt x="10834" y="6337"/>
                  </a:cubicBezTo>
                  <a:cubicBezTo>
                    <a:pt x="10742" y="6142"/>
                    <a:pt x="10643" y="5948"/>
                    <a:pt x="10547" y="5753"/>
                  </a:cubicBezTo>
                  <a:cubicBezTo>
                    <a:pt x="10466" y="5592"/>
                    <a:pt x="10381" y="5430"/>
                    <a:pt x="10304" y="5265"/>
                  </a:cubicBezTo>
                  <a:cubicBezTo>
                    <a:pt x="10133" y="4898"/>
                    <a:pt x="9945" y="4535"/>
                    <a:pt x="9743" y="4182"/>
                  </a:cubicBezTo>
                  <a:lnTo>
                    <a:pt x="9506" y="3763"/>
                  </a:lnTo>
                  <a:cubicBezTo>
                    <a:pt x="9376" y="3540"/>
                    <a:pt x="9252" y="3312"/>
                    <a:pt x="9120" y="3093"/>
                  </a:cubicBezTo>
                  <a:cubicBezTo>
                    <a:pt x="8962" y="2813"/>
                    <a:pt x="8785" y="2549"/>
                    <a:pt x="8606" y="2285"/>
                  </a:cubicBezTo>
                  <a:lnTo>
                    <a:pt x="8521" y="2155"/>
                  </a:lnTo>
                  <a:cubicBezTo>
                    <a:pt x="8400" y="1976"/>
                    <a:pt x="8286" y="1792"/>
                    <a:pt x="8173" y="1609"/>
                  </a:cubicBezTo>
                  <a:cubicBezTo>
                    <a:pt x="8052" y="1422"/>
                    <a:pt x="7930" y="1231"/>
                    <a:pt x="7805" y="1043"/>
                  </a:cubicBezTo>
                  <a:lnTo>
                    <a:pt x="7691" y="872"/>
                  </a:lnTo>
                  <a:cubicBezTo>
                    <a:pt x="7555" y="662"/>
                    <a:pt x="7413" y="447"/>
                    <a:pt x="7240" y="269"/>
                  </a:cubicBezTo>
                  <a:cubicBezTo>
                    <a:pt x="7100" y="130"/>
                    <a:pt x="6922" y="38"/>
                    <a:pt x="6729" y="1"/>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3"/>
            <p:cNvSpPr/>
            <p:nvPr/>
          </p:nvSpPr>
          <p:spPr>
            <a:xfrm>
              <a:off x="3810200" y="2909075"/>
              <a:ext cx="32850" cy="34775"/>
            </a:xfrm>
            <a:custGeom>
              <a:avLst/>
              <a:gdLst/>
              <a:ahLst/>
              <a:cxnLst/>
              <a:rect l="l" t="t" r="r" b="b"/>
              <a:pathLst>
                <a:path w="1314" h="1391" extrusionOk="0">
                  <a:moveTo>
                    <a:pt x="190" y="1"/>
                  </a:moveTo>
                  <a:cubicBezTo>
                    <a:pt x="158" y="108"/>
                    <a:pt x="86" y="198"/>
                    <a:pt x="1" y="272"/>
                  </a:cubicBezTo>
                  <a:lnTo>
                    <a:pt x="2" y="272"/>
                  </a:lnTo>
                  <a:lnTo>
                    <a:pt x="96" y="266"/>
                  </a:lnTo>
                  <a:lnTo>
                    <a:pt x="96" y="266"/>
                  </a:lnTo>
                  <a:cubicBezTo>
                    <a:pt x="69" y="412"/>
                    <a:pt x="158" y="599"/>
                    <a:pt x="287" y="672"/>
                  </a:cubicBezTo>
                  <a:cubicBezTo>
                    <a:pt x="371" y="723"/>
                    <a:pt x="454" y="776"/>
                    <a:pt x="646" y="786"/>
                  </a:cubicBezTo>
                  <a:lnTo>
                    <a:pt x="741" y="801"/>
                  </a:lnTo>
                  <a:cubicBezTo>
                    <a:pt x="724" y="865"/>
                    <a:pt x="724" y="931"/>
                    <a:pt x="741" y="995"/>
                  </a:cubicBezTo>
                  <a:cubicBezTo>
                    <a:pt x="760" y="1097"/>
                    <a:pt x="829" y="1227"/>
                    <a:pt x="924" y="1282"/>
                  </a:cubicBezTo>
                  <a:cubicBezTo>
                    <a:pt x="972" y="1312"/>
                    <a:pt x="1023" y="1337"/>
                    <a:pt x="1075" y="1363"/>
                  </a:cubicBezTo>
                  <a:cubicBezTo>
                    <a:pt x="1114" y="1373"/>
                    <a:pt x="1163" y="1380"/>
                    <a:pt x="1313" y="1390"/>
                  </a:cubicBezTo>
                  <a:cubicBezTo>
                    <a:pt x="1312" y="1386"/>
                    <a:pt x="1308" y="1381"/>
                    <a:pt x="1307" y="1377"/>
                  </a:cubicBezTo>
                  <a:lnTo>
                    <a:pt x="1053" y="893"/>
                  </a:lnTo>
                  <a:lnTo>
                    <a:pt x="921" y="650"/>
                  </a:lnTo>
                  <a:cubicBezTo>
                    <a:pt x="853" y="522"/>
                    <a:pt x="775" y="399"/>
                    <a:pt x="686" y="283"/>
                  </a:cubicBezTo>
                  <a:cubicBezTo>
                    <a:pt x="561" y="133"/>
                    <a:pt x="395" y="38"/>
                    <a:pt x="190" y="1"/>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3"/>
            <p:cNvSpPr/>
            <p:nvPr/>
          </p:nvSpPr>
          <p:spPr>
            <a:xfrm>
              <a:off x="3286450" y="2875000"/>
              <a:ext cx="1992375" cy="1046600"/>
            </a:xfrm>
            <a:custGeom>
              <a:avLst/>
              <a:gdLst/>
              <a:ahLst/>
              <a:cxnLst/>
              <a:rect l="l" t="t" r="r" b="b"/>
              <a:pathLst>
                <a:path w="79695" h="41864" extrusionOk="0">
                  <a:moveTo>
                    <a:pt x="35731" y="0"/>
                  </a:moveTo>
                  <a:lnTo>
                    <a:pt x="35707" y="5"/>
                  </a:lnTo>
                  <a:cubicBezTo>
                    <a:pt x="35406" y="38"/>
                    <a:pt x="35134" y="56"/>
                    <a:pt x="34863" y="75"/>
                  </a:cubicBezTo>
                  <a:lnTo>
                    <a:pt x="34374" y="107"/>
                  </a:lnTo>
                  <a:cubicBezTo>
                    <a:pt x="33904" y="148"/>
                    <a:pt x="33438" y="199"/>
                    <a:pt x="32972" y="269"/>
                  </a:cubicBezTo>
                  <a:lnTo>
                    <a:pt x="32597" y="328"/>
                  </a:lnTo>
                  <a:cubicBezTo>
                    <a:pt x="32227" y="387"/>
                    <a:pt x="31856" y="442"/>
                    <a:pt x="31482" y="503"/>
                  </a:cubicBezTo>
                  <a:cubicBezTo>
                    <a:pt x="30975" y="592"/>
                    <a:pt x="30473" y="694"/>
                    <a:pt x="29969" y="808"/>
                  </a:cubicBezTo>
                  <a:cubicBezTo>
                    <a:pt x="29500" y="919"/>
                    <a:pt x="29030" y="1041"/>
                    <a:pt x="28560" y="1165"/>
                  </a:cubicBezTo>
                  <a:cubicBezTo>
                    <a:pt x="28384" y="1209"/>
                    <a:pt x="28203" y="1256"/>
                    <a:pt x="28023" y="1301"/>
                  </a:cubicBezTo>
                  <a:cubicBezTo>
                    <a:pt x="27700" y="1378"/>
                    <a:pt x="27469" y="1447"/>
                    <a:pt x="27237" y="1513"/>
                  </a:cubicBezTo>
                  <a:cubicBezTo>
                    <a:pt x="26699" y="1671"/>
                    <a:pt x="26167" y="1884"/>
                    <a:pt x="25649" y="2090"/>
                  </a:cubicBezTo>
                  <a:cubicBezTo>
                    <a:pt x="25351" y="2211"/>
                    <a:pt x="25054" y="2328"/>
                    <a:pt x="24753" y="2438"/>
                  </a:cubicBezTo>
                  <a:cubicBezTo>
                    <a:pt x="24279" y="2611"/>
                    <a:pt x="23817" y="2839"/>
                    <a:pt x="23364" y="3059"/>
                  </a:cubicBezTo>
                  <a:cubicBezTo>
                    <a:pt x="23156" y="3165"/>
                    <a:pt x="22946" y="3270"/>
                    <a:pt x="22732" y="3368"/>
                  </a:cubicBezTo>
                  <a:cubicBezTo>
                    <a:pt x="22576" y="3441"/>
                    <a:pt x="22420" y="3513"/>
                    <a:pt x="22263" y="3585"/>
                  </a:cubicBezTo>
                  <a:cubicBezTo>
                    <a:pt x="22251" y="3595"/>
                    <a:pt x="22238" y="3607"/>
                    <a:pt x="22227" y="3617"/>
                  </a:cubicBezTo>
                  <a:lnTo>
                    <a:pt x="22003" y="3719"/>
                  </a:lnTo>
                  <a:lnTo>
                    <a:pt x="21387" y="3992"/>
                  </a:lnTo>
                  <a:lnTo>
                    <a:pt x="21162" y="4088"/>
                  </a:lnTo>
                  <a:lnTo>
                    <a:pt x="20850" y="4222"/>
                  </a:lnTo>
                  <a:cubicBezTo>
                    <a:pt x="20028" y="4590"/>
                    <a:pt x="19260" y="5064"/>
                    <a:pt x="18700" y="5412"/>
                  </a:cubicBezTo>
                  <a:lnTo>
                    <a:pt x="18586" y="5471"/>
                  </a:lnTo>
                  <a:lnTo>
                    <a:pt x="18574" y="5468"/>
                  </a:lnTo>
                  <a:lnTo>
                    <a:pt x="18160" y="5717"/>
                  </a:lnTo>
                  <a:cubicBezTo>
                    <a:pt x="18079" y="5674"/>
                    <a:pt x="17991" y="5666"/>
                    <a:pt x="17896" y="5663"/>
                  </a:cubicBezTo>
                  <a:cubicBezTo>
                    <a:pt x="17786" y="5659"/>
                    <a:pt x="17676" y="5659"/>
                    <a:pt x="17565" y="5659"/>
                  </a:cubicBezTo>
                  <a:lnTo>
                    <a:pt x="17345" y="5655"/>
                  </a:lnTo>
                  <a:cubicBezTo>
                    <a:pt x="17319" y="5652"/>
                    <a:pt x="17292" y="5651"/>
                    <a:pt x="17266" y="5651"/>
                  </a:cubicBezTo>
                  <a:cubicBezTo>
                    <a:pt x="17257" y="5651"/>
                    <a:pt x="17248" y="5651"/>
                    <a:pt x="17239" y="5651"/>
                  </a:cubicBezTo>
                  <a:cubicBezTo>
                    <a:pt x="17171" y="5643"/>
                    <a:pt x="17022" y="5615"/>
                    <a:pt x="16871" y="5589"/>
                  </a:cubicBezTo>
                  <a:cubicBezTo>
                    <a:pt x="16754" y="5570"/>
                    <a:pt x="16641" y="5548"/>
                    <a:pt x="16523" y="5534"/>
                  </a:cubicBezTo>
                  <a:cubicBezTo>
                    <a:pt x="16369" y="5519"/>
                    <a:pt x="16211" y="5508"/>
                    <a:pt x="16052" y="5501"/>
                  </a:cubicBezTo>
                  <a:cubicBezTo>
                    <a:pt x="15916" y="5493"/>
                    <a:pt x="15774" y="5485"/>
                    <a:pt x="15634" y="5485"/>
                  </a:cubicBezTo>
                  <a:cubicBezTo>
                    <a:pt x="15587" y="5485"/>
                    <a:pt x="15539" y="5485"/>
                    <a:pt x="15490" y="5489"/>
                  </a:cubicBezTo>
                  <a:cubicBezTo>
                    <a:pt x="15010" y="5522"/>
                    <a:pt x="14541" y="5717"/>
                    <a:pt x="14184" y="5885"/>
                  </a:cubicBezTo>
                  <a:cubicBezTo>
                    <a:pt x="13894" y="6021"/>
                    <a:pt x="13608" y="6169"/>
                    <a:pt x="13321" y="6315"/>
                  </a:cubicBezTo>
                  <a:lnTo>
                    <a:pt x="13031" y="6462"/>
                  </a:lnTo>
                  <a:lnTo>
                    <a:pt x="12749" y="6602"/>
                  </a:lnTo>
                  <a:cubicBezTo>
                    <a:pt x="12451" y="6753"/>
                    <a:pt x="12151" y="6902"/>
                    <a:pt x="11860" y="7064"/>
                  </a:cubicBezTo>
                  <a:cubicBezTo>
                    <a:pt x="11545" y="7237"/>
                    <a:pt x="11215" y="7457"/>
                    <a:pt x="10818" y="7751"/>
                  </a:cubicBezTo>
                  <a:cubicBezTo>
                    <a:pt x="10642" y="7882"/>
                    <a:pt x="10474" y="8023"/>
                    <a:pt x="10315" y="8173"/>
                  </a:cubicBezTo>
                  <a:cubicBezTo>
                    <a:pt x="10128" y="8342"/>
                    <a:pt x="9941" y="8519"/>
                    <a:pt x="9762" y="8699"/>
                  </a:cubicBezTo>
                  <a:cubicBezTo>
                    <a:pt x="9438" y="9021"/>
                    <a:pt x="9115" y="9347"/>
                    <a:pt x="8814" y="9697"/>
                  </a:cubicBezTo>
                  <a:cubicBezTo>
                    <a:pt x="8623" y="9913"/>
                    <a:pt x="8443" y="10138"/>
                    <a:pt x="8260" y="10364"/>
                  </a:cubicBezTo>
                  <a:lnTo>
                    <a:pt x="7988" y="10699"/>
                  </a:lnTo>
                  <a:cubicBezTo>
                    <a:pt x="7704" y="11036"/>
                    <a:pt x="7440" y="11388"/>
                    <a:pt x="7194" y="11752"/>
                  </a:cubicBezTo>
                  <a:cubicBezTo>
                    <a:pt x="7085" y="11914"/>
                    <a:pt x="6979" y="12079"/>
                    <a:pt x="6875" y="12248"/>
                  </a:cubicBezTo>
                  <a:cubicBezTo>
                    <a:pt x="6754" y="12376"/>
                    <a:pt x="6636" y="12513"/>
                    <a:pt x="6522" y="12648"/>
                  </a:cubicBezTo>
                  <a:lnTo>
                    <a:pt x="6108" y="13143"/>
                  </a:lnTo>
                  <a:cubicBezTo>
                    <a:pt x="5950" y="13350"/>
                    <a:pt x="5814" y="13569"/>
                    <a:pt x="5683" y="13786"/>
                  </a:cubicBezTo>
                  <a:lnTo>
                    <a:pt x="5389" y="14264"/>
                  </a:lnTo>
                  <a:cubicBezTo>
                    <a:pt x="5231" y="14520"/>
                    <a:pt x="5078" y="14773"/>
                    <a:pt x="4916" y="15030"/>
                  </a:cubicBezTo>
                  <a:cubicBezTo>
                    <a:pt x="4670" y="15419"/>
                    <a:pt x="4432" y="15817"/>
                    <a:pt x="4205" y="16217"/>
                  </a:cubicBezTo>
                  <a:cubicBezTo>
                    <a:pt x="3998" y="16572"/>
                    <a:pt x="3763" y="16998"/>
                    <a:pt x="3578" y="17427"/>
                  </a:cubicBezTo>
                  <a:cubicBezTo>
                    <a:pt x="3424" y="17784"/>
                    <a:pt x="3286" y="18151"/>
                    <a:pt x="3147" y="18513"/>
                  </a:cubicBezTo>
                  <a:lnTo>
                    <a:pt x="3070" y="18724"/>
                  </a:lnTo>
                  <a:cubicBezTo>
                    <a:pt x="2952" y="19025"/>
                    <a:pt x="2827" y="19327"/>
                    <a:pt x="2703" y="19622"/>
                  </a:cubicBezTo>
                  <a:lnTo>
                    <a:pt x="2508" y="20097"/>
                  </a:lnTo>
                  <a:cubicBezTo>
                    <a:pt x="2331" y="20529"/>
                    <a:pt x="2163" y="20967"/>
                    <a:pt x="2008" y="21410"/>
                  </a:cubicBezTo>
                  <a:cubicBezTo>
                    <a:pt x="1697" y="22325"/>
                    <a:pt x="1458" y="23276"/>
                    <a:pt x="1227" y="24192"/>
                  </a:cubicBezTo>
                  <a:lnTo>
                    <a:pt x="1066" y="24831"/>
                  </a:lnTo>
                  <a:cubicBezTo>
                    <a:pt x="880" y="25540"/>
                    <a:pt x="689" y="26275"/>
                    <a:pt x="573" y="27008"/>
                  </a:cubicBezTo>
                  <a:cubicBezTo>
                    <a:pt x="419" y="27985"/>
                    <a:pt x="346" y="28987"/>
                    <a:pt x="287" y="29927"/>
                  </a:cubicBezTo>
                  <a:cubicBezTo>
                    <a:pt x="232" y="30940"/>
                    <a:pt x="176" y="31909"/>
                    <a:pt x="246" y="32863"/>
                  </a:cubicBezTo>
                  <a:cubicBezTo>
                    <a:pt x="172" y="32940"/>
                    <a:pt x="106" y="33018"/>
                    <a:pt x="70" y="33103"/>
                  </a:cubicBezTo>
                  <a:cubicBezTo>
                    <a:pt x="27" y="33201"/>
                    <a:pt x="1" y="33355"/>
                    <a:pt x="55" y="33462"/>
                  </a:cubicBezTo>
                  <a:cubicBezTo>
                    <a:pt x="159" y="33671"/>
                    <a:pt x="228" y="33815"/>
                    <a:pt x="323" y="33938"/>
                  </a:cubicBezTo>
                  <a:cubicBezTo>
                    <a:pt x="433" y="34083"/>
                    <a:pt x="569" y="34210"/>
                    <a:pt x="705" y="34330"/>
                  </a:cubicBezTo>
                  <a:cubicBezTo>
                    <a:pt x="1010" y="34610"/>
                    <a:pt x="1326" y="34882"/>
                    <a:pt x="1641" y="35152"/>
                  </a:cubicBezTo>
                  <a:lnTo>
                    <a:pt x="1972" y="35436"/>
                  </a:lnTo>
                  <a:cubicBezTo>
                    <a:pt x="2475" y="35866"/>
                    <a:pt x="2977" y="36295"/>
                    <a:pt x="3505" y="36695"/>
                  </a:cubicBezTo>
                  <a:lnTo>
                    <a:pt x="4467" y="37422"/>
                  </a:lnTo>
                  <a:cubicBezTo>
                    <a:pt x="4806" y="37675"/>
                    <a:pt x="5150" y="37913"/>
                    <a:pt x="5496" y="38149"/>
                  </a:cubicBezTo>
                  <a:cubicBezTo>
                    <a:pt x="6219" y="38648"/>
                    <a:pt x="6875" y="39074"/>
                    <a:pt x="7503" y="39458"/>
                  </a:cubicBezTo>
                  <a:lnTo>
                    <a:pt x="7738" y="39613"/>
                  </a:lnTo>
                  <a:cubicBezTo>
                    <a:pt x="7852" y="39687"/>
                    <a:pt x="7966" y="39760"/>
                    <a:pt x="8083" y="39830"/>
                  </a:cubicBezTo>
                  <a:cubicBezTo>
                    <a:pt x="8300" y="39959"/>
                    <a:pt x="8520" y="40081"/>
                    <a:pt x="8745" y="40201"/>
                  </a:cubicBezTo>
                  <a:cubicBezTo>
                    <a:pt x="9208" y="40451"/>
                    <a:pt x="9685" y="40682"/>
                    <a:pt x="10164" y="40906"/>
                  </a:cubicBezTo>
                  <a:cubicBezTo>
                    <a:pt x="10511" y="41070"/>
                    <a:pt x="10869" y="41210"/>
                    <a:pt x="11226" y="41350"/>
                  </a:cubicBezTo>
                  <a:lnTo>
                    <a:pt x="11431" y="41427"/>
                  </a:lnTo>
                  <a:lnTo>
                    <a:pt x="11751" y="41559"/>
                  </a:lnTo>
                  <a:cubicBezTo>
                    <a:pt x="11857" y="41608"/>
                    <a:pt x="11963" y="41651"/>
                    <a:pt x="12074" y="41690"/>
                  </a:cubicBezTo>
                  <a:lnTo>
                    <a:pt x="12287" y="41771"/>
                  </a:lnTo>
                  <a:cubicBezTo>
                    <a:pt x="12357" y="41797"/>
                    <a:pt x="12430" y="41819"/>
                    <a:pt x="12504" y="41842"/>
                  </a:cubicBezTo>
                  <a:cubicBezTo>
                    <a:pt x="12560" y="41856"/>
                    <a:pt x="12618" y="41864"/>
                    <a:pt x="12678" y="41864"/>
                  </a:cubicBezTo>
                  <a:cubicBezTo>
                    <a:pt x="12682" y="41864"/>
                    <a:pt x="12687" y="41864"/>
                    <a:pt x="12691" y="41864"/>
                  </a:cubicBezTo>
                  <a:lnTo>
                    <a:pt x="12793" y="41864"/>
                  </a:lnTo>
                  <a:cubicBezTo>
                    <a:pt x="12962" y="41864"/>
                    <a:pt x="13116" y="41746"/>
                    <a:pt x="13189" y="41570"/>
                  </a:cubicBezTo>
                  <a:cubicBezTo>
                    <a:pt x="13246" y="41526"/>
                    <a:pt x="13289" y="41469"/>
                    <a:pt x="13315" y="41405"/>
                  </a:cubicBezTo>
                  <a:lnTo>
                    <a:pt x="13498" y="40979"/>
                  </a:lnTo>
                  <a:cubicBezTo>
                    <a:pt x="13565" y="40832"/>
                    <a:pt x="13646" y="40689"/>
                    <a:pt x="13722" y="40550"/>
                  </a:cubicBezTo>
                  <a:cubicBezTo>
                    <a:pt x="13895" y="40223"/>
                    <a:pt x="14064" y="39947"/>
                    <a:pt x="14235" y="39679"/>
                  </a:cubicBezTo>
                  <a:cubicBezTo>
                    <a:pt x="14426" y="39400"/>
                    <a:pt x="14641" y="39137"/>
                    <a:pt x="14856" y="38865"/>
                  </a:cubicBezTo>
                  <a:cubicBezTo>
                    <a:pt x="15065" y="38600"/>
                    <a:pt x="15282" y="38339"/>
                    <a:pt x="15506" y="38083"/>
                  </a:cubicBezTo>
                  <a:cubicBezTo>
                    <a:pt x="15668" y="37895"/>
                    <a:pt x="15839" y="37730"/>
                    <a:pt x="16016" y="37562"/>
                  </a:cubicBezTo>
                  <a:lnTo>
                    <a:pt x="16141" y="37444"/>
                  </a:lnTo>
                  <a:cubicBezTo>
                    <a:pt x="16267" y="37326"/>
                    <a:pt x="16387" y="37205"/>
                    <a:pt x="16505" y="37084"/>
                  </a:cubicBezTo>
                  <a:cubicBezTo>
                    <a:pt x="16574" y="37125"/>
                    <a:pt x="16655" y="37146"/>
                    <a:pt x="16736" y="37146"/>
                  </a:cubicBezTo>
                  <a:cubicBezTo>
                    <a:pt x="16978" y="37128"/>
                    <a:pt x="17169" y="36985"/>
                    <a:pt x="17333" y="36863"/>
                  </a:cubicBezTo>
                  <a:lnTo>
                    <a:pt x="17443" y="36780"/>
                  </a:lnTo>
                  <a:cubicBezTo>
                    <a:pt x="17617" y="36658"/>
                    <a:pt x="17794" y="36545"/>
                    <a:pt x="17973" y="36431"/>
                  </a:cubicBezTo>
                  <a:lnTo>
                    <a:pt x="18058" y="36376"/>
                  </a:lnTo>
                  <a:lnTo>
                    <a:pt x="18273" y="36240"/>
                  </a:lnTo>
                  <a:cubicBezTo>
                    <a:pt x="18582" y="36041"/>
                    <a:pt x="18888" y="35848"/>
                    <a:pt x="19181" y="35633"/>
                  </a:cubicBezTo>
                  <a:cubicBezTo>
                    <a:pt x="19496" y="35403"/>
                    <a:pt x="19757" y="35164"/>
                    <a:pt x="19973" y="34908"/>
                  </a:cubicBezTo>
                  <a:cubicBezTo>
                    <a:pt x="20006" y="34880"/>
                    <a:pt x="20043" y="34852"/>
                    <a:pt x="20080" y="34819"/>
                  </a:cubicBezTo>
                  <a:cubicBezTo>
                    <a:pt x="20249" y="34671"/>
                    <a:pt x="20462" y="34492"/>
                    <a:pt x="20421" y="34224"/>
                  </a:cubicBezTo>
                  <a:cubicBezTo>
                    <a:pt x="20492" y="34082"/>
                    <a:pt x="20535" y="33923"/>
                    <a:pt x="20575" y="33765"/>
                  </a:cubicBezTo>
                  <a:cubicBezTo>
                    <a:pt x="20727" y="33233"/>
                    <a:pt x="20809" y="32738"/>
                    <a:pt x="20891" y="32261"/>
                  </a:cubicBezTo>
                  <a:cubicBezTo>
                    <a:pt x="20935" y="31997"/>
                    <a:pt x="20979" y="31732"/>
                    <a:pt x="21030" y="31471"/>
                  </a:cubicBezTo>
                  <a:cubicBezTo>
                    <a:pt x="21060" y="31327"/>
                    <a:pt x="21093" y="31185"/>
                    <a:pt x="21126" y="31046"/>
                  </a:cubicBezTo>
                  <a:cubicBezTo>
                    <a:pt x="21181" y="30819"/>
                    <a:pt x="21237" y="30587"/>
                    <a:pt x="21266" y="30356"/>
                  </a:cubicBezTo>
                  <a:cubicBezTo>
                    <a:pt x="21317" y="30033"/>
                    <a:pt x="21321" y="29702"/>
                    <a:pt x="21325" y="29383"/>
                  </a:cubicBezTo>
                  <a:lnTo>
                    <a:pt x="21325" y="29166"/>
                  </a:lnTo>
                  <a:cubicBezTo>
                    <a:pt x="21339" y="28947"/>
                    <a:pt x="21355" y="28800"/>
                    <a:pt x="21369" y="28653"/>
                  </a:cubicBezTo>
                  <a:cubicBezTo>
                    <a:pt x="21393" y="28476"/>
                    <a:pt x="21407" y="28298"/>
                    <a:pt x="21412" y="28121"/>
                  </a:cubicBezTo>
                  <a:cubicBezTo>
                    <a:pt x="21428" y="27853"/>
                    <a:pt x="21432" y="27581"/>
                    <a:pt x="21434" y="27313"/>
                  </a:cubicBezTo>
                  <a:cubicBezTo>
                    <a:pt x="21438" y="27118"/>
                    <a:pt x="21441" y="26927"/>
                    <a:pt x="21446" y="26732"/>
                  </a:cubicBezTo>
                  <a:cubicBezTo>
                    <a:pt x="21472" y="26102"/>
                    <a:pt x="21472" y="25471"/>
                    <a:pt x="21468" y="24834"/>
                  </a:cubicBezTo>
                  <a:cubicBezTo>
                    <a:pt x="21464" y="24515"/>
                    <a:pt x="21475" y="24200"/>
                    <a:pt x="21481" y="23880"/>
                  </a:cubicBezTo>
                  <a:cubicBezTo>
                    <a:pt x="21489" y="23591"/>
                    <a:pt x="21497" y="23297"/>
                    <a:pt x="21493" y="23007"/>
                  </a:cubicBezTo>
                  <a:lnTo>
                    <a:pt x="21485" y="22548"/>
                  </a:lnTo>
                  <a:lnTo>
                    <a:pt x="21477" y="22101"/>
                  </a:lnTo>
                  <a:lnTo>
                    <a:pt x="21477" y="21919"/>
                  </a:lnTo>
                  <a:cubicBezTo>
                    <a:pt x="21475" y="21685"/>
                    <a:pt x="21475" y="21446"/>
                    <a:pt x="21460" y="21208"/>
                  </a:cubicBezTo>
                  <a:lnTo>
                    <a:pt x="21460" y="21208"/>
                  </a:lnTo>
                  <a:cubicBezTo>
                    <a:pt x="21632" y="21359"/>
                    <a:pt x="21824" y="21494"/>
                    <a:pt x="22011" y="21630"/>
                  </a:cubicBezTo>
                  <a:lnTo>
                    <a:pt x="22374" y="21894"/>
                  </a:lnTo>
                  <a:lnTo>
                    <a:pt x="22719" y="22154"/>
                  </a:lnTo>
                  <a:lnTo>
                    <a:pt x="23410" y="22676"/>
                  </a:lnTo>
                  <a:cubicBezTo>
                    <a:pt x="23765" y="22936"/>
                    <a:pt x="24136" y="23175"/>
                    <a:pt x="24514" y="23414"/>
                  </a:cubicBezTo>
                  <a:cubicBezTo>
                    <a:pt x="24884" y="23652"/>
                    <a:pt x="25259" y="23884"/>
                    <a:pt x="25635" y="24119"/>
                  </a:cubicBezTo>
                  <a:cubicBezTo>
                    <a:pt x="25972" y="24328"/>
                    <a:pt x="26313" y="24537"/>
                    <a:pt x="26650" y="24750"/>
                  </a:cubicBezTo>
                  <a:cubicBezTo>
                    <a:pt x="26952" y="24937"/>
                    <a:pt x="27265" y="25099"/>
                    <a:pt x="27580" y="25260"/>
                  </a:cubicBezTo>
                  <a:lnTo>
                    <a:pt x="27803" y="25375"/>
                  </a:lnTo>
                  <a:cubicBezTo>
                    <a:pt x="28171" y="25561"/>
                    <a:pt x="28538" y="25747"/>
                    <a:pt x="28909" y="25926"/>
                  </a:cubicBezTo>
                  <a:lnTo>
                    <a:pt x="28890" y="25918"/>
                  </a:lnTo>
                  <a:lnTo>
                    <a:pt x="28890" y="25918"/>
                  </a:lnTo>
                  <a:cubicBezTo>
                    <a:pt x="29257" y="26098"/>
                    <a:pt x="29624" y="26281"/>
                    <a:pt x="29992" y="26458"/>
                  </a:cubicBezTo>
                  <a:cubicBezTo>
                    <a:pt x="30355" y="26637"/>
                    <a:pt x="30769" y="26803"/>
                    <a:pt x="31249" y="26961"/>
                  </a:cubicBezTo>
                  <a:lnTo>
                    <a:pt x="32754" y="27460"/>
                  </a:lnTo>
                  <a:lnTo>
                    <a:pt x="33758" y="27790"/>
                  </a:lnTo>
                  <a:lnTo>
                    <a:pt x="34444" y="28021"/>
                  </a:lnTo>
                  <a:cubicBezTo>
                    <a:pt x="35017" y="28209"/>
                    <a:pt x="35585" y="28400"/>
                    <a:pt x="36158" y="28579"/>
                  </a:cubicBezTo>
                  <a:cubicBezTo>
                    <a:pt x="36562" y="28709"/>
                    <a:pt x="36966" y="28811"/>
                    <a:pt x="37380" y="28902"/>
                  </a:cubicBezTo>
                  <a:cubicBezTo>
                    <a:pt x="37825" y="28995"/>
                    <a:pt x="38276" y="29068"/>
                    <a:pt x="38724" y="29131"/>
                  </a:cubicBezTo>
                  <a:cubicBezTo>
                    <a:pt x="39370" y="29215"/>
                    <a:pt x="39957" y="29255"/>
                    <a:pt x="40511" y="29255"/>
                  </a:cubicBezTo>
                  <a:cubicBezTo>
                    <a:pt x="40621" y="29255"/>
                    <a:pt x="40732" y="29251"/>
                    <a:pt x="40842" y="29251"/>
                  </a:cubicBezTo>
                  <a:cubicBezTo>
                    <a:pt x="41473" y="29230"/>
                    <a:pt x="42160" y="29153"/>
                    <a:pt x="42941" y="29013"/>
                  </a:cubicBezTo>
                  <a:cubicBezTo>
                    <a:pt x="43402" y="28928"/>
                    <a:pt x="43889" y="28789"/>
                    <a:pt x="44436" y="28579"/>
                  </a:cubicBezTo>
                  <a:cubicBezTo>
                    <a:pt x="45119" y="28327"/>
                    <a:pt x="45651" y="28029"/>
                    <a:pt x="46059" y="27666"/>
                  </a:cubicBezTo>
                  <a:cubicBezTo>
                    <a:pt x="46206" y="27534"/>
                    <a:pt x="46334" y="27383"/>
                    <a:pt x="46462" y="27233"/>
                  </a:cubicBezTo>
                  <a:cubicBezTo>
                    <a:pt x="46613" y="27055"/>
                    <a:pt x="46726" y="26847"/>
                    <a:pt x="46793" y="26622"/>
                  </a:cubicBezTo>
                  <a:cubicBezTo>
                    <a:pt x="46914" y="26245"/>
                    <a:pt x="46859" y="25796"/>
                    <a:pt x="46642" y="25422"/>
                  </a:cubicBezTo>
                  <a:cubicBezTo>
                    <a:pt x="46427" y="25048"/>
                    <a:pt x="46047" y="24817"/>
                    <a:pt x="45676" y="24594"/>
                  </a:cubicBezTo>
                  <a:lnTo>
                    <a:pt x="45561" y="24523"/>
                  </a:lnTo>
                  <a:cubicBezTo>
                    <a:pt x="45338" y="24379"/>
                    <a:pt x="45110" y="24241"/>
                    <a:pt x="44868" y="24131"/>
                  </a:cubicBezTo>
                  <a:cubicBezTo>
                    <a:pt x="44832" y="24112"/>
                    <a:pt x="44792" y="24097"/>
                    <a:pt x="44755" y="24084"/>
                  </a:cubicBezTo>
                  <a:cubicBezTo>
                    <a:pt x="44820" y="24035"/>
                    <a:pt x="44887" y="23977"/>
                    <a:pt x="44956" y="23922"/>
                  </a:cubicBezTo>
                  <a:cubicBezTo>
                    <a:pt x="45106" y="23795"/>
                    <a:pt x="45263" y="23676"/>
                    <a:pt x="45426" y="23565"/>
                  </a:cubicBezTo>
                  <a:cubicBezTo>
                    <a:pt x="45577" y="23467"/>
                    <a:pt x="45727" y="23375"/>
                    <a:pt x="45877" y="23286"/>
                  </a:cubicBezTo>
                  <a:cubicBezTo>
                    <a:pt x="46030" y="23203"/>
                    <a:pt x="46190" y="23131"/>
                    <a:pt x="46355" y="23071"/>
                  </a:cubicBezTo>
                  <a:cubicBezTo>
                    <a:pt x="46828" y="22905"/>
                    <a:pt x="47302" y="22791"/>
                    <a:pt x="47666" y="22707"/>
                  </a:cubicBezTo>
                  <a:cubicBezTo>
                    <a:pt x="48139" y="22603"/>
                    <a:pt x="48617" y="22529"/>
                    <a:pt x="49100" y="22486"/>
                  </a:cubicBezTo>
                  <a:lnTo>
                    <a:pt x="48998" y="22472"/>
                  </a:lnTo>
                  <a:lnTo>
                    <a:pt x="49108" y="22472"/>
                  </a:lnTo>
                  <a:lnTo>
                    <a:pt x="49118" y="22476"/>
                  </a:lnTo>
                  <a:lnTo>
                    <a:pt x="49118" y="22472"/>
                  </a:lnTo>
                  <a:cubicBezTo>
                    <a:pt x="49501" y="22461"/>
                    <a:pt x="49887" y="22454"/>
                    <a:pt x="50271" y="22454"/>
                  </a:cubicBezTo>
                  <a:lnTo>
                    <a:pt x="50565" y="22457"/>
                  </a:lnTo>
                  <a:cubicBezTo>
                    <a:pt x="51018" y="22461"/>
                    <a:pt x="51470" y="22503"/>
                    <a:pt x="51916" y="22582"/>
                  </a:cubicBezTo>
                  <a:cubicBezTo>
                    <a:pt x="52488" y="22693"/>
                    <a:pt x="53168" y="22839"/>
                    <a:pt x="53844" y="23067"/>
                  </a:cubicBezTo>
                  <a:cubicBezTo>
                    <a:pt x="54567" y="23305"/>
                    <a:pt x="55312" y="23552"/>
                    <a:pt x="56031" y="23833"/>
                  </a:cubicBezTo>
                  <a:lnTo>
                    <a:pt x="56366" y="23966"/>
                  </a:lnTo>
                  <a:cubicBezTo>
                    <a:pt x="56556" y="24039"/>
                    <a:pt x="56747" y="24112"/>
                    <a:pt x="56934" y="24194"/>
                  </a:cubicBezTo>
                  <a:lnTo>
                    <a:pt x="57543" y="24464"/>
                  </a:lnTo>
                  <a:lnTo>
                    <a:pt x="57963" y="24648"/>
                  </a:lnTo>
                  <a:cubicBezTo>
                    <a:pt x="58623" y="24943"/>
                    <a:pt x="59277" y="25247"/>
                    <a:pt x="59929" y="25558"/>
                  </a:cubicBezTo>
                  <a:cubicBezTo>
                    <a:pt x="60294" y="25739"/>
                    <a:pt x="60621" y="25893"/>
                    <a:pt x="60946" y="26047"/>
                  </a:cubicBezTo>
                  <a:lnTo>
                    <a:pt x="61642" y="26374"/>
                  </a:lnTo>
                  <a:cubicBezTo>
                    <a:pt x="61673" y="26391"/>
                    <a:pt x="61706" y="26407"/>
                    <a:pt x="61740" y="26421"/>
                  </a:cubicBezTo>
                  <a:lnTo>
                    <a:pt x="61795" y="26451"/>
                  </a:lnTo>
                  <a:lnTo>
                    <a:pt x="61805" y="26458"/>
                  </a:lnTo>
                  <a:lnTo>
                    <a:pt x="61831" y="26469"/>
                  </a:lnTo>
                  <a:cubicBezTo>
                    <a:pt x="62217" y="26667"/>
                    <a:pt x="62558" y="26858"/>
                    <a:pt x="62902" y="27053"/>
                  </a:cubicBezTo>
                  <a:lnTo>
                    <a:pt x="63424" y="27343"/>
                  </a:lnTo>
                  <a:cubicBezTo>
                    <a:pt x="64034" y="27676"/>
                    <a:pt x="64544" y="28007"/>
                    <a:pt x="64984" y="28352"/>
                  </a:cubicBezTo>
                  <a:cubicBezTo>
                    <a:pt x="65128" y="28467"/>
                    <a:pt x="65267" y="28579"/>
                    <a:pt x="65407" y="28693"/>
                  </a:cubicBezTo>
                  <a:lnTo>
                    <a:pt x="65535" y="28800"/>
                  </a:lnTo>
                  <a:cubicBezTo>
                    <a:pt x="65675" y="28922"/>
                    <a:pt x="65811" y="29040"/>
                    <a:pt x="65965" y="29115"/>
                  </a:cubicBezTo>
                  <a:cubicBezTo>
                    <a:pt x="66068" y="29166"/>
                    <a:pt x="66137" y="29199"/>
                    <a:pt x="66215" y="29219"/>
                  </a:cubicBezTo>
                  <a:cubicBezTo>
                    <a:pt x="66276" y="29236"/>
                    <a:pt x="66339" y="29249"/>
                    <a:pt x="66401" y="29259"/>
                  </a:cubicBezTo>
                  <a:cubicBezTo>
                    <a:pt x="66556" y="29288"/>
                    <a:pt x="66625" y="29296"/>
                    <a:pt x="66696" y="29308"/>
                  </a:cubicBezTo>
                  <a:cubicBezTo>
                    <a:pt x="66762" y="29313"/>
                    <a:pt x="66830" y="29323"/>
                    <a:pt x="66897" y="29336"/>
                  </a:cubicBezTo>
                  <a:cubicBezTo>
                    <a:pt x="67168" y="29399"/>
                    <a:pt x="67455" y="29498"/>
                    <a:pt x="67804" y="29653"/>
                  </a:cubicBezTo>
                  <a:cubicBezTo>
                    <a:pt x="67928" y="29721"/>
                    <a:pt x="68046" y="29800"/>
                    <a:pt x="68156" y="29891"/>
                  </a:cubicBezTo>
                  <a:cubicBezTo>
                    <a:pt x="68292" y="30016"/>
                    <a:pt x="68424" y="30140"/>
                    <a:pt x="68556" y="30270"/>
                  </a:cubicBezTo>
                  <a:cubicBezTo>
                    <a:pt x="68783" y="30487"/>
                    <a:pt x="69008" y="30702"/>
                    <a:pt x="69246" y="30904"/>
                  </a:cubicBezTo>
                  <a:cubicBezTo>
                    <a:pt x="69441" y="31070"/>
                    <a:pt x="69650" y="31216"/>
                    <a:pt x="69863" y="31359"/>
                  </a:cubicBezTo>
                  <a:cubicBezTo>
                    <a:pt x="70196" y="31580"/>
                    <a:pt x="70535" y="31782"/>
                    <a:pt x="70880" y="31973"/>
                  </a:cubicBezTo>
                  <a:cubicBezTo>
                    <a:pt x="71240" y="32168"/>
                    <a:pt x="71599" y="32357"/>
                    <a:pt x="71959" y="32548"/>
                  </a:cubicBezTo>
                  <a:lnTo>
                    <a:pt x="72055" y="32601"/>
                  </a:lnTo>
                  <a:cubicBezTo>
                    <a:pt x="72415" y="32795"/>
                    <a:pt x="72777" y="32986"/>
                    <a:pt x="73152" y="33151"/>
                  </a:cubicBezTo>
                  <a:cubicBezTo>
                    <a:pt x="73552" y="33323"/>
                    <a:pt x="73963" y="33472"/>
                    <a:pt x="74382" y="33595"/>
                  </a:cubicBezTo>
                  <a:cubicBezTo>
                    <a:pt x="74807" y="33723"/>
                    <a:pt x="75270" y="33829"/>
                    <a:pt x="75798" y="33926"/>
                  </a:cubicBezTo>
                  <a:lnTo>
                    <a:pt x="75678" y="33886"/>
                  </a:lnTo>
                  <a:lnTo>
                    <a:pt x="75678" y="33886"/>
                  </a:lnTo>
                  <a:lnTo>
                    <a:pt x="75895" y="33943"/>
                  </a:lnTo>
                  <a:lnTo>
                    <a:pt x="76107" y="33984"/>
                  </a:lnTo>
                  <a:lnTo>
                    <a:pt x="76118" y="33988"/>
                  </a:lnTo>
                  <a:lnTo>
                    <a:pt x="76242" y="34014"/>
                  </a:lnTo>
                  <a:cubicBezTo>
                    <a:pt x="76300" y="34024"/>
                    <a:pt x="76358" y="34031"/>
                    <a:pt x="76415" y="34032"/>
                  </a:cubicBezTo>
                  <a:cubicBezTo>
                    <a:pt x="76418" y="34032"/>
                    <a:pt x="76421" y="34032"/>
                    <a:pt x="76425" y="34032"/>
                  </a:cubicBezTo>
                  <a:cubicBezTo>
                    <a:pt x="76473" y="34032"/>
                    <a:pt x="76521" y="34023"/>
                    <a:pt x="76565" y="34002"/>
                  </a:cubicBezTo>
                  <a:cubicBezTo>
                    <a:pt x="76807" y="33999"/>
                    <a:pt x="77002" y="33969"/>
                    <a:pt x="77175" y="33910"/>
                  </a:cubicBezTo>
                  <a:cubicBezTo>
                    <a:pt x="77524" y="33797"/>
                    <a:pt x="77873" y="33602"/>
                    <a:pt x="78214" y="33327"/>
                  </a:cubicBezTo>
                  <a:cubicBezTo>
                    <a:pt x="78508" y="33092"/>
                    <a:pt x="78738" y="32776"/>
                    <a:pt x="78930" y="32501"/>
                  </a:cubicBezTo>
                  <a:cubicBezTo>
                    <a:pt x="79168" y="32152"/>
                    <a:pt x="79304" y="31726"/>
                    <a:pt x="79384" y="31440"/>
                  </a:cubicBezTo>
                  <a:cubicBezTo>
                    <a:pt x="79580" y="30749"/>
                    <a:pt x="79660" y="29957"/>
                    <a:pt x="79645" y="28944"/>
                  </a:cubicBezTo>
                  <a:cubicBezTo>
                    <a:pt x="79643" y="28636"/>
                    <a:pt x="79619" y="28236"/>
                    <a:pt x="79525" y="27846"/>
                  </a:cubicBezTo>
                  <a:cubicBezTo>
                    <a:pt x="79452" y="27531"/>
                    <a:pt x="79320" y="27192"/>
                    <a:pt x="79128" y="26851"/>
                  </a:cubicBezTo>
                  <a:cubicBezTo>
                    <a:pt x="78993" y="26612"/>
                    <a:pt x="78831" y="26396"/>
                    <a:pt x="78670" y="26181"/>
                  </a:cubicBezTo>
                  <a:cubicBezTo>
                    <a:pt x="78488" y="25928"/>
                    <a:pt x="78290" y="25688"/>
                    <a:pt x="78075" y="25464"/>
                  </a:cubicBezTo>
                  <a:cubicBezTo>
                    <a:pt x="77869" y="25251"/>
                    <a:pt x="77637" y="25064"/>
                    <a:pt x="77403" y="24876"/>
                  </a:cubicBezTo>
                  <a:cubicBezTo>
                    <a:pt x="77201" y="24715"/>
                    <a:pt x="77006" y="24545"/>
                    <a:pt x="76812" y="24378"/>
                  </a:cubicBezTo>
                  <a:cubicBezTo>
                    <a:pt x="76401" y="24020"/>
                    <a:pt x="75956" y="23701"/>
                    <a:pt x="75487" y="23424"/>
                  </a:cubicBezTo>
                  <a:lnTo>
                    <a:pt x="75398" y="23367"/>
                  </a:lnTo>
                  <a:cubicBezTo>
                    <a:pt x="75240" y="23272"/>
                    <a:pt x="75083" y="23173"/>
                    <a:pt x="74918" y="23089"/>
                  </a:cubicBezTo>
                  <a:cubicBezTo>
                    <a:pt x="74782" y="23018"/>
                    <a:pt x="74642" y="22953"/>
                    <a:pt x="74503" y="22891"/>
                  </a:cubicBezTo>
                  <a:cubicBezTo>
                    <a:pt x="74483" y="22881"/>
                    <a:pt x="74462" y="22873"/>
                    <a:pt x="74441" y="22868"/>
                  </a:cubicBezTo>
                  <a:lnTo>
                    <a:pt x="74437" y="22868"/>
                  </a:lnTo>
                  <a:cubicBezTo>
                    <a:pt x="74425" y="22868"/>
                    <a:pt x="74389" y="22858"/>
                    <a:pt x="74385" y="22858"/>
                  </a:cubicBezTo>
                  <a:lnTo>
                    <a:pt x="73970" y="22674"/>
                  </a:lnTo>
                  <a:cubicBezTo>
                    <a:pt x="73802" y="22597"/>
                    <a:pt x="73655" y="22531"/>
                    <a:pt x="73523" y="22439"/>
                  </a:cubicBezTo>
                  <a:cubicBezTo>
                    <a:pt x="73523" y="22391"/>
                    <a:pt x="73563" y="22370"/>
                    <a:pt x="73607" y="22346"/>
                  </a:cubicBezTo>
                  <a:cubicBezTo>
                    <a:pt x="73733" y="22303"/>
                    <a:pt x="73861" y="22281"/>
                    <a:pt x="73993" y="22256"/>
                  </a:cubicBezTo>
                  <a:cubicBezTo>
                    <a:pt x="74080" y="22240"/>
                    <a:pt x="74165" y="22223"/>
                    <a:pt x="74254" y="22200"/>
                  </a:cubicBezTo>
                  <a:cubicBezTo>
                    <a:pt x="74535" y="22135"/>
                    <a:pt x="74829" y="22006"/>
                    <a:pt x="75201" y="21786"/>
                  </a:cubicBezTo>
                  <a:lnTo>
                    <a:pt x="75503" y="21621"/>
                  </a:lnTo>
                  <a:cubicBezTo>
                    <a:pt x="75666" y="21536"/>
                    <a:pt x="75828" y="21447"/>
                    <a:pt x="75982" y="21353"/>
                  </a:cubicBezTo>
                  <a:cubicBezTo>
                    <a:pt x="76163" y="21247"/>
                    <a:pt x="76321" y="21114"/>
                    <a:pt x="76482" y="20982"/>
                  </a:cubicBezTo>
                  <a:lnTo>
                    <a:pt x="76629" y="20860"/>
                  </a:lnTo>
                  <a:lnTo>
                    <a:pt x="76629" y="20856"/>
                  </a:lnTo>
                  <a:lnTo>
                    <a:pt x="76633" y="20856"/>
                  </a:lnTo>
                  <a:lnTo>
                    <a:pt x="76635" y="20852"/>
                  </a:lnTo>
                  <a:lnTo>
                    <a:pt x="76633" y="20852"/>
                  </a:lnTo>
                  <a:lnTo>
                    <a:pt x="76633" y="20850"/>
                  </a:lnTo>
                  <a:lnTo>
                    <a:pt x="76626" y="20850"/>
                  </a:lnTo>
                  <a:lnTo>
                    <a:pt x="76641" y="20844"/>
                  </a:lnTo>
                  <a:lnTo>
                    <a:pt x="76714" y="20779"/>
                  </a:lnTo>
                  <a:lnTo>
                    <a:pt x="76707" y="20772"/>
                  </a:lnTo>
                  <a:cubicBezTo>
                    <a:pt x="76994" y="20566"/>
                    <a:pt x="77263" y="20334"/>
                    <a:pt x="77509" y="20081"/>
                  </a:cubicBezTo>
                  <a:cubicBezTo>
                    <a:pt x="77814" y="19770"/>
                    <a:pt x="78095" y="19439"/>
                    <a:pt x="78355" y="19091"/>
                  </a:cubicBezTo>
                  <a:cubicBezTo>
                    <a:pt x="78620" y="18721"/>
                    <a:pt x="78856" y="18333"/>
                    <a:pt x="79060" y="17927"/>
                  </a:cubicBezTo>
                  <a:cubicBezTo>
                    <a:pt x="79226" y="17589"/>
                    <a:pt x="79324" y="17214"/>
                    <a:pt x="79419" y="16851"/>
                  </a:cubicBezTo>
                  <a:cubicBezTo>
                    <a:pt x="79554" y="16333"/>
                    <a:pt x="79627" y="15916"/>
                    <a:pt x="79657" y="15530"/>
                  </a:cubicBezTo>
                  <a:cubicBezTo>
                    <a:pt x="79671" y="15334"/>
                    <a:pt x="79679" y="15143"/>
                    <a:pt x="79683" y="14949"/>
                  </a:cubicBezTo>
                  <a:lnTo>
                    <a:pt x="79687" y="14854"/>
                  </a:lnTo>
                  <a:cubicBezTo>
                    <a:pt x="79691" y="14688"/>
                    <a:pt x="79695" y="14528"/>
                    <a:pt x="79683" y="14366"/>
                  </a:cubicBezTo>
                  <a:cubicBezTo>
                    <a:pt x="79664" y="13996"/>
                    <a:pt x="79584" y="13613"/>
                    <a:pt x="79448" y="13235"/>
                  </a:cubicBezTo>
                  <a:cubicBezTo>
                    <a:pt x="79294" y="12794"/>
                    <a:pt x="79081" y="12388"/>
                    <a:pt x="78871" y="12009"/>
                  </a:cubicBezTo>
                  <a:lnTo>
                    <a:pt x="78796" y="11880"/>
                  </a:lnTo>
                  <a:lnTo>
                    <a:pt x="78801" y="11877"/>
                  </a:lnTo>
                  <a:cubicBezTo>
                    <a:pt x="78746" y="11738"/>
                    <a:pt x="78683" y="11603"/>
                    <a:pt x="78611" y="11473"/>
                  </a:cubicBezTo>
                  <a:cubicBezTo>
                    <a:pt x="78515" y="11303"/>
                    <a:pt x="78401" y="11141"/>
                    <a:pt x="78274" y="10991"/>
                  </a:cubicBezTo>
                  <a:cubicBezTo>
                    <a:pt x="78137" y="10831"/>
                    <a:pt x="77969" y="10679"/>
                    <a:pt x="77811" y="10540"/>
                  </a:cubicBezTo>
                  <a:cubicBezTo>
                    <a:pt x="77436" y="10199"/>
                    <a:pt x="77070" y="9931"/>
                    <a:pt x="76724" y="9743"/>
                  </a:cubicBezTo>
                  <a:cubicBezTo>
                    <a:pt x="76529" y="9637"/>
                    <a:pt x="76331" y="9542"/>
                    <a:pt x="76130" y="9450"/>
                  </a:cubicBezTo>
                  <a:cubicBezTo>
                    <a:pt x="75927" y="9363"/>
                    <a:pt x="75710" y="9300"/>
                    <a:pt x="75499" y="9245"/>
                  </a:cubicBezTo>
                  <a:cubicBezTo>
                    <a:pt x="75058" y="9130"/>
                    <a:pt x="74581" y="9091"/>
                    <a:pt x="74195" y="9058"/>
                  </a:cubicBezTo>
                  <a:cubicBezTo>
                    <a:pt x="74021" y="9042"/>
                    <a:pt x="73846" y="9032"/>
                    <a:pt x="73670" y="9032"/>
                  </a:cubicBezTo>
                  <a:lnTo>
                    <a:pt x="73530" y="9032"/>
                  </a:lnTo>
                  <a:cubicBezTo>
                    <a:pt x="73280" y="9041"/>
                    <a:pt x="73032" y="9076"/>
                    <a:pt x="72789" y="9139"/>
                  </a:cubicBezTo>
                  <a:cubicBezTo>
                    <a:pt x="72587" y="9186"/>
                    <a:pt x="72389" y="9241"/>
                    <a:pt x="72190" y="9300"/>
                  </a:cubicBezTo>
                  <a:cubicBezTo>
                    <a:pt x="72037" y="9344"/>
                    <a:pt x="71883" y="9387"/>
                    <a:pt x="71729" y="9428"/>
                  </a:cubicBezTo>
                  <a:cubicBezTo>
                    <a:pt x="71603" y="9462"/>
                    <a:pt x="71475" y="9483"/>
                    <a:pt x="71351" y="9509"/>
                  </a:cubicBezTo>
                  <a:lnTo>
                    <a:pt x="71152" y="9546"/>
                  </a:lnTo>
                  <a:cubicBezTo>
                    <a:pt x="70931" y="9594"/>
                    <a:pt x="70711" y="9649"/>
                    <a:pt x="70492" y="9700"/>
                  </a:cubicBezTo>
                  <a:cubicBezTo>
                    <a:pt x="70168" y="9774"/>
                    <a:pt x="69841" y="9820"/>
                    <a:pt x="69511" y="9872"/>
                  </a:cubicBezTo>
                  <a:lnTo>
                    <a:pt x="69240" y="9913"/>
                  </a:lnTo>
                  <a:cubicBezTo>
                    <a:pt x="68612" y="10015"/>
                    <a:pt x="67870" y="10129"/>
                    <a:pt x="67135" y="10188"/>
                  </a:cubicBezTo>
                  <a:lnTo>
                    <a:pt x="67256" y="10199"/>
                  </a:lnTo>
                  <a:lnTo>
                    <a:pt x="67238" y="10199"/>
                  </a:lnTo>
                  <a:cubicBezTo>
                    <a:pt x="66981" y="10199"/>
                    <a:pt x="66732" y="10210"/>
                    <a:pt x="66479" y="10210"/>
                  </a:cubicBezTo>
                  <a:cubicBezTo>
                    <a:pt x="66463" y="10210"/>
                    <a:pt x="66447" y="10210"/>
                    <a:pt x="66430" y="10210"/>
                  </a:cubicBezTo>
                  <a:cubicBezTo>
                    <a:pt x="66126" y="10210"/>
                    <a:pt x="65823" y="10186"/>
                    <a:pt x="65523" y="10140"/>
                  </a:cubicBezTo>
                  <a:cubicBezTo>
                    <a:pt x="65182" y="10075"/>
                    <a:pt x="64818" y="9974"/>
                    <a:pt x="64390" y="9840"/>
                  </a:cubicBezTo>
                  <a:cubicBezTo>
                    <a:pt x="64012" y="9718"/>
                    <a:pt x="63671" y="9608"/>
                    <a:pt x="63344" y="9462"/>
                  </a:cubicBezTo>
                  <a:cubicBezTo>
                    <a:pt x="62694" y="9127"/>
                    <a:pt x="62030" y="8717"/>
                    <a:pt x="61310" y="8203"/>
                  </a:cubicBezTo>
                  <a:cubicBezTo>
                    <a:pt x="60980" y="7964"/>
                    <a:pt x="60648" y="7718"/>
                    <a:pt x="60333" y="7461"/>
                  </a:cubicBezTo>
                  <a:lnTo>
                    <a:pt x="60212" y="7365"/>
                  </a:lnTo>
                  <a:cubicBezTo>
                    <a:pt x="59923" y="7134"/>
                    <a:pt x="59629" y="6898"/>
                    <a:pt x="59328" y="6679"/>
                  </a:cubicBezTo>
                  <a:cubicBezTo>
                    <a:pt x="58967" y="6417"/>
                    <a:pt x="58608" y="6165"/>
                    <a:pt x="58244" y="5915"/>
                  </a:cubicBezTo>
                  <a:cubicBezTo>
                    <a:pt x="57891" y="5664"/>
                    <a:pt x="57540" y="5420"/>
                    <a:pt x="57176" y="5189"/>
                  </a:cubicBezTo>
                  <a:cubicBezTo>
                    <a:pt x="56494" y="4744"/>
                    <a:pt x="55811" y="4304"/>
                    <a:pt x="55117" y="3873"/>
                  </a:cubicBezTo>
                  <a:cubicBezTo>
                    <a:pt x="54758" y="3650"/>
                    <a:pt x="54379" y="3449"/>
                    <a:pt x="54001" y="3253"/>
                  </a:cubicBezTo>
                  <a:lnTo>
                    <a:pt x="53626" y="3051"/>
                  </a:lnTo>
                  <a:cubicBezTo>
                    <a:pt x="53362" y="2913"/>
                    <a:pt x="53097" y="2771"/>
                    <a:pt x="52829" y="2647"/>
                  </a:cubicBezTo>
                  <a:cubicBezTo>
                    <a:pt x="52433" y="2468"/>
                    <a:pt x="52033" y="2292"/>
                    <a:pt x="51628" y="2126"/>
                  </a:cubicBezTo>
                  <a:cubicBezTo>
                    <a:pt x="51195" y="1947"/>
                    <a:pt x="50756" y="1796"/>
                    <a:pt x="50314" y="1645"/>
                  </a:cubicBezTo>
                  <a:cubicBezTo>
                    <a:pt x="49497" y="1362"/>
                    <a:pt x="48586" y="1127"/>
                    <a:pt x="47525" y="926"/>
                  </a:cubicBezTo>
                  <a:lnTo>
                    <a:pt x="46960" y="814"/>
                  </a:lnTo>
                  <a:cubicBezTo>
                    <a:pt x="46670" y="757"/>
                    <a:pt x="46376" y="694"/>
                    <a:pt x="46079" y="643"/>
                  </a:cubicBezTo>
                  <a:cubicBezTo>
                    <a:pt x="45649" y="570"/>
                    <a:pt x="45204" y="518"/>
                    <a:pt x="44717" y="481"/>
                  </a:cubicBezTo>
                  <a:lnTo>
                    <a:pt x="43624" y="401"/>
                  </a:lnTo>
                  <a:cubicBezTo>
                    <a:pt x="43109" y="357"/>
                    <a:pt x="42595" y="316"/>
                    <a:pt x="42081" y="284"/>
                  </a:cubicBezTo>
                  <a:lnTo>
                    <a:pt x="41773" y="264"/>
                  </a:lnTo>
                  <a:cubicBezTo>
                    <a:pt x="41431" y="239"/>
                    <a:pt x="41089" y="217"/>
                    <a:pt x="40744" y="207"/>
                  </a:cubicBezTo>
                  <a:cubicBezTo>
                    <a:pt x="40617" y="203"/>
                    <a:pt x="40488" y="203"/>
                    <a:pt x="40360" y="203"/>
                  </a:cubicBezTo>
                  <a:cubicBezTo>
                    <a:pt x="40063" y="203"/>
                    <a:pt x="39765" y="211"/>
                    <a:pt x="39464" y="224"/>
                  </a:cubicBezTo>
                  <a:cubicBezTo>
                    <a:pt x="38593" y="264"/>
                    <a:pt x="37720" y="305"/>
                    <a:pt x="36847" y="309"/>
                  </a:cubicBezTo>
                  <a:cubicBezTo>
                    <a:pt x="36619" y="312"/>
                    <a:pt x="36391" y="312"/>
                    <a:pt x="36163" y="312"/>
                  </a:cubicBezTo>
                  <a:cubicBezTo>
                    <a:pt x="36106" y="133"/>
                    <a:pt x="35921" y="0"/>
                    <a:pt x="35731"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3"/>
            <p:cNvSpPr/>
            <p:nvPr/>
          </p:nvSpPr>
          <p:spPr>
            <a:xfrm>
              <a:off x="2706050" y="1549975"/>
              <a:ext cx="1787675" cy="1413325"/>
            </a:xfrm>
            <a:custGeom>
              <a:avLst/>
              <a:gdLst/>
              <a:ahLst/>
              <a:cxnLst/>
              <a:rect l="l" t="t" r="r" b="b"/>
              <a:pathLst>
                <a:path w="71507" h="56533" extrusionOk="0">
                  <a:moveTo>
                    <a:pt x="9770" y="1"/>
                  </a:moveTo>
                  <a:cubicBezTo>
                    <a:pt x="9620" y="1"/>
                    <a:pt x="9469" y="9"/>
                    <a:pt x="9319" y="16"/>
                  </a:cubicBezTo>
                  <a:lnTo>
                    <a:pt x="9318" y="18"/>
                  </a:lnTo>
                  <a:cubicBezTo>
                    <a:pt x="9123" y="24"/>
                    <a:pt x="8928" y="43"/>
                    <a:pt x="8735" y="69"/>
                  </a:cubicBezTo>
                  <a:cubicBezTo>
                    <a:pt x="8477" y="101"/>
                    <a:pt x="8231" y="160"/>
                    <a:pt x="7986" y="227"/>
                  </a:cubicBezTo>
                  <a:cubicBezTo>
                    <a:pt x="7541" y="341"/>
                    <a:pt x="7123" y="505"/>
                    <a:pt x="6737" y="670"/>
                  </a:cubicBezTo>
                  <a:cubicBezTo>
                    <a:pt x="6592" y="734"/>
                    <a:pt x="6452" y="807"/>
                    <a:pt x="6315" y="887"/>
                  </a:cubicBezTo>
                  <a:lnTo>
                    <a:pt x="6212" y="946"/>
                  </a:lnTo>
                  <a:cubicBezTo>
                    <a:pt x="6022" y="1053"/>
                    <a:pt x="5834" y="1162"/>
                    <a:pt x="5643" y="1277"/>
                  </a:cubicBezTo>
                  <a:cubicBezTo>
                    <a:pt x="5225" y="1518"/>
                    <a:pt x="4851" y="1801"/>
                    <a:pt x="4502" y="2073"/>
                  </a:cubicBezTo>
                  <a:cubicBezTo>
                    <a:pt x="4361" y="2184"/>
                    <a:pt x="4229" y="2291"/>
                    <a:pt x="4104" y="2397"/>
                  </a:cubicBezTo>
                  <a:lnTo>
                    <a:pt x="4021" y="2505"/>
                  </a:lnTo>
                  <a:lnTo>
                    <a:pt x="3917" y="2641"/>
                  </a:lnTo>
                  <a:cubicBezTo>
                    <a:pt x="3698" y="2932"/>
                    <a:pt x="3460" y="3207"/>
                    <a:pt x="3217" y="3482"/>
                  </a:cubicBezTo>
                  <a:cubicBezTo>
                    <a:pt x="3085" y="3634"/>
                    <a:pt x="2955" y="3783"/>
                    <a:pt x="2827" y="3937"/>
                  </a:cubicBezTo>
                  <a:cubicBezTo>
                    <a:pt x="2717" y="4069"/>
                    <a:pt x="2608" y="4209"/>
                    <a:pt x="2468" y="4319"/>
                  </a:cubicBezTo>
                  <a:cubicBezTo>
                    <a:pt x="2408" y="4367"/>
                    <a:pt x="2341" y="4406"/>
                    <a:pt x="2269" y="4434"/>
                  </a:cubicBezTo>
                  <a:cubicBezTo>
                    <a:pt x="2174" y="4580"/>
                    <a:pt x="2079" y="4729"/>
                    <a:pt x="1988" y="4877"/>
                  </a:cubicBezTo>
                  <a:cubicBezTo>
                    <a:pt x="1831" y="4992"/>
                    <a:pt x="1691" y="5128"/>
                    <a:pt x="1572" y="5281"/>
                  </a:cubicBezTo>
                  <a:cubicBezTo>
                    <a:pt x="1448" y="5442"/>
                    <a:pt x="1330" y="5604"/>
                    <a:pt x="1235" y="5780"/>
                  </a:cubicBezTo>
                  <a:cubicBezTo>
                    <a:pt x="1034" y="6137"/>
                    <a:pt x="853" y="6548"/>
                    <a:pt x="669" y="7065"/>
                  </a:cubicBezTo>
                  <a:cubicBezTo>
                    <a:pt x="529" y="7442"/>
                    <a:pt x="427" y="7865"/>
                    <a:pt x="338" y="8393"/>
                  </a:cubicBezTo>
                  <a:cubicBezTo>
                    <a:pt x="295" y="8673"/>
                    <a:pt x="265" y="8956"/>
                    <a:pt x="232" y="9242"/>
                  </a:cubicBezTo>
                  <a:cubicBezTo>
                    <a:pt x="214" y="9430"/>
                    <a:pt x="192" y="9620"/>
                    <a:pt x="167" y="9810"/>
                  </a:cubicBezTo>
                  <a:cubicBezTo>
                    <a:pt x="104" y="10252"/>
                    <a:pt x="57" y="10688"/>
                    <a:pt x="27" y="11132"/>
                  </a:cubicBezTo>
                  <a:cubicBezTo>
                    <a:pt x="1" y="11565"/>
                    <a:pt x="1" y="12005"/>
                    <a:pt x="1" y="12443"/>
                  </a:cubicBezTo>
                  <a:cubicBezTo>
                    <a:pt x="1" y="12862"/>
                    <a:pt x="17" y="13276"/>
                    <a:pt x="31" y="13694"/>
                  </a:cubicBezTo>
                  <a:cubicBezTo>
                    <a:pt x="45" y="14128"/>
                    <a:pt x="90" y="14564"/>
                    <a:pt x="167" y="15085"/>
                  </a:cubicBezTo>
                  <a:cubicBezTo>
                    <a:pt x="230" y="15489"/>
                    <a:pt x="298" y="15923"/>
                    <a:pt x="406" y="16344"/>
                  </a:cubicBezTo>
                  <a:cubicBezTo>
                    <a:pt x="479" y="16620"/>
                    <a:pt x="563" y="16892"/>
                    <a:pt x="647" y="17166"/>
                  </a:cubicBezTo>
                  <a:lnTo>
                    <a:pt x="768" y="17578"/>
                  </a:lnTo>
                  <a:cubicBezTo>
                    <a:pt x="875" y="17949"/>
                    <a:pt x="1015" y="18353"/>
                    <a:pt x="1206" y="18841"/>
                  </a:cubicBezTo>
                  <a:cubicBezTo>
                    <a:pt x="1367" y="19263"/>
                    <a:pt x="1594" y="19655"/>
                    <a:pt x="1815" y="20035"/>
                  </a:cubicBezTo>
                  <a:cubicBezTo>
                    <a:pt x="1996" y="20346"/>
                    <a:pt x="2205" y="20638"/>
                    <a:pt x="2409" y="20933"/>
                  </a:cubicBezTo>
                  <a:lnTo>
                    <a:pt x="2553" y="21135"/>
                  </a:lnTo>
                  <a:lnTo>
                    <a:pt x="2623" y="21237"/>
                  </a:lnTo>
                  <a:cubicBezTo>
                    <a:pt x="2719" y="21376"/>
                    <a:pt x="2814" y="21513"/>
                    <a:pt x="2923" y="21646"/>
                  </a:cubicBezTo>
                  <a:cubicBezTo>
                    <a:pt x="3060" y="21810"/>
                    <a:pt x="3202" y="21973"/>
                    <a:pt x="3346" y="22134"/>
                  </a:cubicBezTo>
                  <a:cubicBezTo>
                    <a:pt x="3610" y="22431"/>
                    <a:pt x="3915" y="22707"/>
                    <a:pt x="4205" y="22971"/>
                  </a:cubicBezTo>
                  <a:lnTo>
                    <a:pt x="4327" y="23080"/>
                  </a:lnTo>
                  <a:cubicBezTo>
                    <a:pt x="4469" y="23210"/>
                    <a:pt x="4612" y="23334"/>
                    <a:pt x="4766" y="23448"/>
                  </a:cubicBezTo>
                  <a:cubicBezTo>
                    <a:pt x="4936" y="23576"/>
                    <a:pt x="5115" y="23686"/>
                    <a:pt x="5299" y="23797"/>
                  </a:cubicBezTo>
                  <a:cubicBezTo>
                    <a:pt x="5430" y="23878"/>
                    <a:pt x="5559" y="23969"/>
                    <a:pt x="5684" y="24057"/>
                  </a:cubicBezTo>
                  <a:lnTo>
                    <a:pt x="5864" y="24185"/>
                  </a:lnTo>
                  <a:lnTo>
                    <a:pt x="5967" y="24256"/>
                  </a:lnTo>
                  <a:cubicBezTo>
                    <a:pt x="6091" y="24339"/>
                    <a:pt x="6217" y="24424"/>
                    <a:pt x="6345" y="24501"/>
                  </a:cubicBezTo>
                  <a:cubicBezTo>
                    <a:pt x="6674" y="24715"/>
                    <a:pt x="7017" y="24916"/>
                    <a:pt x="7362" y="25111"/>
                  </a:cubicBezTo>
                  <a:lnTo>
                    <a:pt x="7490" y="25184"/>
                  </a:lnTo>
                  <a:cubicBezTo>
                    <a:pt x="7773" y="25342"/>
                    <a:pt x="8059" y="25500"/>
                    <a:pt x="8357" y="25626"/>
                  </a:cubicBezTo>
                  <a:cubicBezTo>
                    <a:pt x="8684" y="25762"/>
                    <a:pt x="9007" y="25896"/>
                    <a:pt x="9318" y="26051"/>
                  </a:cubicBezTo>
                  <a:cubicBezTo>
                    <a:pt x="9324" y="26051"/>
                    <a:pt x="9330" y="26048"/>
                    <a:pt x="9333" y="26043"/>
                  </a:cubicBezTo>
                  <a:lnTo>
                    <a:pt x="9337" y="26043"/>
                  </a:lnTo>
                  <a:lnTo>
                    <a:pt x="9380" y="26065"/>
                  </a:lnTo>
                  <a:cubicBezTo>
                    <a:pt x="10113" y="26460"/>
                    <a:pt x="10866" y="26817"/>
                    <a:pt x="11636" y="27133"/>
                  </a:cubicBezTo>
                  <a:cubicBezTo>
                    <a:pt x="12039" y="27307"/>
                    <a:pt x="12434" y="27483"/>
                    <a:pt x="12828" y="27674"/>
                  </a:cubicBezTo>
                  <a:cubicBezTo>
                    <a:pt x="12975" y="27747"/>
                    <a:pt x="13130" y="27821"/>
                    <a:pt x="13280" y="27890"/>
                  </a:cubicBezTo>
                  <a:lnTo>
                    <a:pt x="13419" y="27955"/>
                  </a:lnTo>
                  <a:cubicBezTo>
                    <a:pt x="13585" y="28030"/>
                    <a:pt x="13745" y="28107"/>
                    <a:pt x="13904" y="28191"/>
                  </a:cubicBezTo>
                  <a:cubicBezTo>
                    <a:pt x="14301" y="28419"/>
                    <a:pt x="14679" y="28676"/>
                    <a:pt x="15059" y="28936"/>
                  </a:cubicBezTo>
                  <a:lnTo>
                    <a:pt x="15247" y="29065"/>
                  </a:lnTo>
                  <a:cubicBezTo>
                    <a:pt x="15453" y="29201"/>
                    <a:pt x="15633" y="29351"/>
                    <a:pt x="15816" y="29508"/>
                  </a:cubicBezTo>
                  <a:lnTo>
                    <a:pt x="15897" y="29575"/>
                  </a:lnTo>
                  <a:lnTo>
                    <a:pt x="16100" y="29736"/>
                  </a:lnTo>
                  <a:lnTo>
                    <a:pt x="16194" y="29817"/>
                  </a:lnTo>
                  <a:lnTo>
                    <a:pt x="16346" y="29946"/>
                  </a:lnTo>
                  <a:lnTo>
                    <a:pt x="16429" y="30048"/>
                  </a:lnTo>
                  <a:lnTo>
                    <a:pt x="16470" y="30100"/>
                  </a:lnTo>
                  <a:cubicBezTo>
                    <a:pt x="16590" y="30227"/>
                    <a:pt x="16704" y="30361"/>
                    <a:pt x="16819" y="30497"/>
                  </a:cubicBezTo>
                  <a:cubicBezTo>
                    <a:pt x="17020" y="30727"/>
                    <a:pt x="17206" y="30971"/>
                    <a:pt x="17373" y="31227"/>
                  </a:cubicBezTo>
                  <a:cubicBezTo>
                    <a:pt x="17553" y="31535"/>
                    <a:pt x="17680" y="31802"/>
                    <a:pt x="17773" y="32074"/>
                  </a:cubicBezTo>
                  <a:cubicBezTo>
                    <a:pt x="17869" y="32395"/>
                    <a:pt x="17897" y="32735"/>
                    <a:pt x="17913" y="33055"/>
                  </a:cubicBezTo>
                  <a:cubicBezTo>
                    <a:pt x="17913" y="33434"/>
                    <a:pt x="17883" y="33808"/>
                    <a:pt x="17842" y="34179"/>
                  </a:cubicBezTo>
                  <a:cubicBezTo>
                    <a:pt x="17836" y="34193"/>
                    <a:pt x="17832" y="34208"/>
                    <a:pt x="17824" y="34222"/>
                  </a:cubicBezTo>
                  <a:lnTo>
                    <a:pt x="17832" y="34248"/>
                  </a:lnTo>
                  <a:cubicBezTo>
                    <a:pt x="17757" y="34429"/>
                    <a:pt x="17684" y="34608"/>
                    <a:pt x="17594" y="34780"/>
                  </a:cubicBezTo>
                  <a:cubicBezTo>
                    <a:pt x="17347" y="35233"/>
                    <a:pt x="17182" y="35577"/>
                    <a:pt x="17057" y="35901"/>
                  </a:cubicBezTo>
                  <a:lnTo>
                    <a:pt x="16959" y="36161"/>
                  </a:lnTo>
                  <a:lnTo>
                    <a:pt x="16897" y="36344"/>
                  </a:lnTo>
                  <a:cubicBezTo>
                    <a:pt x="16840" y="36493"/>
                    <a:pt x="16768" y="36634"/>
                    <a:pt x="16683" y="36769"/>
                  </a:cubicBezTo>
                  <a:cubicBezTo>
                    <a:pt x="16680" y="36769"/>
                    <a:pt x="16680" y="36773"/>
                    <a:pt x="16680" y="36773"/>
                  </a:cubicBezTo>
                  <a:lnTo>
                    <a:pt x="16474" y="37148"/>
                  </a:lnTo>
                  <a:lnTo>
                    <a:pt x="16266" y="37534"/>
                  </a:lnTo>
                  <a:lnTo>
                    <a:pt x="16177" y="37690"/>
                  </a:lnTo>
                  <a:lnTo>
                    <a:pt x="16000" y="38021"/>
                  </a:lnTo>
                  <a:lnTo>
                    <a:pt x="16000" y="38024"/>
                  </a:lnTo>
                  <a:lnTo>
                    <a:pt x="15946" y="38128"/>
                  </a:lnTo>
                  <a:lnTo>
                    <a:pt x="15956" y="38139"/>
                  </a:lnTo>
                  <a:lnTo>
                    <a:pt x="15791" y="38443"/>
                  </a:lnTo>
                  <a:cubicBezTo>
                    <a:pt x="15675" y="38656"/>
                    <a:pt x="15560" y="38866"/>
                    <a:pt x="15446" y="39081"/>
                  </a:cubicBezTo>
                  <a:cubicBezTo>
                    <a:pt x="15263" y="39408"/>
                    <a:pt x="15046" y="39816"/>
                    <a:pt x="14853" y="40234"/>
                  </a:cubicBezTo>
                  <a:cubicBezTo>
                    <a:pt x="14708" y="40539"/>
                    <a:pt x="14598" y="40855"/>
                    <a:pt x="14492" y="41174"/>
                  </a:cubicBezTo>
                  <a:lnTo>
                    <a:pt x="14433" y="41336"/>
                  </a:lnTo>
                  <a:cubicBezTo>
                    <a:pt x="14291" y="41751"/>
                    <a:pt x="14173" y="42173"/>
                    <a:pt x="14080" y="42602"/>
                  </a:cubicBezTo>
                  <a:cubicBezTo>
                    <a:pt x="13992" y="43016"/>
                    <a:pt x="13926" y="43438"/>
                    <a:pt x="13860" y="43865"/>
                  </a:cubicBezTo>
                  <a:cubicBezTo>
                    <a:pt x="13779" y="44394"/>
                    <a:pt x="13751" y="44790"/>
                    <a:pt x="13755" y="45235"/>
                  </a:cubicBezTo>
                  <a:cubicBezTo>
                    <a:pt x="13761" y="45642"/>
                    <a:pt x="13812" y="46086"/>
                    <a:pt x="13922" y="46632"/>
                  </a:cubicBezTo>
                  <a:cubicBezTo>
                    <a:pt x="13926" y="46673"/>
                    <a:pt x="13926" y="46717"/>
                    <a:pt x="13930" y="46761"/>
                  </a:cubicBezTo>
                  <a:cubicBezTo>
                    <a:pt x="14023" y="47135"/>
                    <a:pt x="14145" y="47503"/>
                    <a:pt x="14297" y="47858"/>
                  </a:cubicBezTo>
                  <a:lnTo>
                    <a:pt x="14370" y="48039"/>
                  </a:lnTo>
                  <a:lnTo>
                    <a:pt x="14536" y="48424"/>
                  </a:lnTo>
                  <a:lnTo>
                    <a:pt x="14646" y="48699"/>
                  </a:lnTo>
                  <a:lnTo>
                    <a:pt x="14689" y="48805"/>
                  </a:lnTo>
                  <a:cubicBezTo>
                    <a:pt x="14672" y="48848"/>
                    <a:pt x="14664" y="48895"/>
                    <a:pt x="14667" y="48942"/>
                  </a:cubicBezTo>
                  <a:lnTo>
                    <a:pt x="14667" y="48945"/>
                  </a:lnTo>
                  <a:lnTo>
                    <a:pt x="14689" y="48979"/>
                  </a:lnTo>
                  <a:lnTo>
                    <a:pt x="14704" y="49088"/>
                  </a:lnTo>
                  <a:cubicBezTo>
                    <a:pt x="14727" y="49256"/>
                    <a:pt x="14744" y="49385"/>
                    <a:pt x="14766" y="49511"/>
                  </a:cubicBezTo>
                  <a:cubicBezTo>
                    <a:pt x="14825" y="49734"/>
                    <a:pt x="14925" y="49943"/>
                    <a:pt x="15034" y="50155"/>
                  </a:cubicBezTo>
                  <a:cubicBezTo>
                    <a:pt x="15270" y="50587"/>
                    <a:pt x="15543" y="50996"/>
                    <a:pt x="15850" y="51379"/>
                  </a:cubicBezTo>
                  <a:cubicBezTo>
                    <a:pt x="16144" y="51750"/>
                    <a:pt x="16455" y="52106"/>
                    <a:pt x="16781" y="52451"/>
                  </a:cubicBezTo>
                  <a:cubicBezTo>
                    <a:pt x="17116" y="52802"/>
                    <a:pt x="17489" y="53108"/>
                    <a:pt x="17743" y="53310"/>
                  </a:cubicBezTo>
                  <a:cubicBezTo>
                    <a:pt x="18194" y="53669"/>
                    <a:pt x="18547" y="53923"/>
                    <a:pt x="18882" y="54132"/>
                  </a:cubicBezTo>
                  <a:cubicBezTo>
                    <a:pt x="19252" y="54363"/>
                    <a:pt x="19631" y="54583"/>
                    <a:pt x="20009" y="54800"/>
                  </a:cubicBezTo>
                  <a:cubicBezTo>
                    <a:pt x="20820" y="55263"/>
                    <a:pt x="21697" y="55563"/>
                    <a:pt x="22373" y="55772"/>
                  </a:cubicBezTo>
                  <a:lnTo>
                    <a:pt x="22589" y="55838"/>
                  </a:lnTo>
                  <a:cubicBezTo>
                    <a:pt x="23017" y="55967"/>
                    <a:pt x="23451" y="56074"/>
                    <a:pt x="23890" y="56158"/>
                  </a:cubicBezTo>
                  <a:cubicBezTo>
                    <a:pt x="24349" y="56242"/>
                    <a:pt x="24851" y="56312"/>
                    <a:pt x="25427" y="56370"/>
                  </a:cubicBezTo>
                  <a:lnTo>
                    <a:pt x="25545" y="56380"/>
                  </a:lnTo>
                  <a:lnTo>
                    <a:pt x="25879" y="56414"/>
                  </a:lnTo>
                  <a:cubicBezTo>
                    <a:pt x="26036" y="56429"/>
                    <a:pt x="26198" y="56443"/>
                    <a:pt x="26353" y="56459"/>
                  </a:cubicBezTo>
                  <a:lnTo>
                    <a:pt x="26462" y="56469"/>
                  </a:lnTo>
                  <a:cubicBezTo>
                    <a:pt x="26698" y="56495"/>
                    <a:pt x="26937" y="56520"/>
                    <a:pt x="27179" y="56528"/>
                  </a:cubicBezTo>
                  <a:cubicBezTo>
                    <a:pt x="27277" y="56532"/>
                    <a:pt x="27376" y="56532"/>
                    <a:pt x="27479" y="56532"/>
                  </a:cubicBezTo>
                  <a:cubicBezTo>
                    <a:pt x="27493" y="56532"/>
                    <a:pt x="27506" y="56532"/>
                    <a:pt x="27520" y="56532"/>
                  </a:cubicBezTo>
                  <a:cubicBezTo>
                    <a:pt x="27670" y="56532"/>
                    <a:pt x="27820" y="56525"/>
                    <a:pt x="27968" y="56510"/>
                  </a:cubicBezTo>
                  <a:cubicBezTo>
                    <a:pt x="28210" y="56488"/>
                    <a:pt x="28448" y="56455"/>
                    <a:pt x="28687" y="56418"/>
                  </a:cubicBezTo>
                  <a:cubicBezTo>
                    <a:pt x="29014" y="56374"/>
                    <a:pt x="29337" y="56348"/>
                    <a:pt x="29664" y="56331"/>
                  </a:cubicBezTo>
                  <a:lnTo>
                    <a:pt x="29836" y="56331"/>
                  </a:lnTo>
                  <a:lnTo>
                    <a:pt x="29891" y="56341"/>
                  </a:lnTo>
                  <a:lnTo>
                    <a:pt x="29972" y="56337"/>
                  </a:lnTo>
                  <a:cubicBezTo>
                    <a:pt x="29982" y="56346"/>
                    <a:pt x="29991" y="56355"/>
                    <a:pt x="30001" y="56362"/>
                  </a:cubicBezTo>
                  <a:lnTo>
                    <a:pt x="30050" y="56374"/>
                  </a:lnTo>
                  <a:cubicBezTo>
                    <a:pt x="30104" y="56414"/>
                    <a:pt x="30170" y="56437"/>
                    <a:pt x="30255" y="56439"/>
                  </a:cubicBezTo>
                  <a:cubicBezTo>
                    <a:pt x="30476" y="56417"/>
                    <a:pt x="30697" y="56406"/>
                    <a:pt x="30919" y="56406"/>
                  </a:cubicBezTo>
                  <a:lnTo>
                    <a:pt x="31077" y="56412"/>
                  </a:lnTo>
                  <a:lnTo>
                    <a:pt x="31254" y="56414"/>
                  </a:lnTo>
                  <a:lnTo>
                    <a:pt x="31569" y="56418"/>
                  </a:lnTo>
                  <a:cubicBezTo>
                    <a:pt x="31646" y="56418"/>
                    <a:pt x="31719" y="56418"/>
                    <a:pt x="31796" y="56414"/>
                  </a:cubicBezTo>
                  <a:cubicBezTo>
                    <a:pt x="32149" y="56404"/>
                    <a:pt x="32494" y="56374"/>
                    <a:pt x="32865" y="56341"/>
                  </a:cubicBezTo>
                  <a:lnTo>
                    <a:pt x="33180" y="56315"/>
                  </a:lnTo>
                  <a:cubicBezTo>
                    <a:pt x="33485" y="56289"/>
                    <a:pt x="33786" y="56271"/>
                    <a:pt x="34090" y="56254"/>
                  </a:cubicBezTo>
                  <a:lnTo>
                    <a:pt x="34634" y="56221"/>
                  </a:lnTo>
                  <a:cubicBezTo>
                    <a:pt x="34868" y="56205"/>
                    <a:pt x="35103" y="56191"/>
                    <a:pt x="35339" y="56172"/>
                  </a:cubicBezTo>
                  <a:cubicBezTo>
                    <a:pt x="35527" y="56158"/>
                    <a:pt x="35714" y="56132"/>
                    <a:pt x="35905" y="56103"/>
                  </a:cubicBezTo>
                  <a:lnTo>
                    <a:pt x="36021" y="56087"/>
                  </a:lnTo>
                  <a:lnTo>
                    <a:pt x="36496" y="56029"/>
                  </a:lnTo>
                  <a:cubicBezTo>
                    <a:pt x="36756" y="55996"/>
                    <a:pt x="37017" y="55963"/>
                    <a:pt x="37277" y="55941"/>
                  </a:cubicBezTo>
                  <a:cubicBezTo>
                    <a:pt x="37549" y="55919"/>
                    <a:pt x="37824" y="55890"/>
                    <a:pt x="38096" y="55860"/>
                  </a:cubicBezTo>
                  <a:lnTo>
                    <a:pt x="38463" y="55819"/>
                  </a:lnTo>
                  <a:lnTo>
                    <a:pt x="38845" y="55779"/>
                  </a:lnTo>
                  <a:cubicBezTo>
                    <a:pt x="39332" y="55724"/>
                    <a:pt x="39821" y="55669"/>
                    <a:pt x="40310" y="55593"/>
                  </a:cubicBezTo>
                  <a:lnTo>
                    <a:pt x="40904" y="55485"/>
                  </a:lnTo>
                  <a:lnTo>
                    <a:pt x="41176" y="55442"/>
                  </a:lnTo>
                  <a:lnTo>
                    <a:pt x="41340" y="55413"/>
                  </a:lnTo>
                  <a:lnTo>
                    <a:pt x="41683" y="55354"/>
                  </a:lnTo>
                  <a:cubicBezTo>
                    <a:pt x="42270" y="55259"/>
                    <a:pt x="42710" y="55167"/>
                    <a:pt x="43106" y="55060"/>
                  </a:cubicBezTo>
                  <a:cubicBezTo>
                    <a:pt x="43313" y="55005"/>
                    <a:pt x="43510" y="54942"/>
                    <a:pt x="43727" y="54865"/>
                  </a:cubicBezTo>
                  <a:cubicBezTo>
                    <a:pt x="43836" y="54823"/>
                    <a:pt x="43941" y="54775"/>
                    <a:pt x="44042" y="54719"/>
                  </a:cubicBezTo>
                  <a:lnTo>
                    <a:pt x="44135" y="54638"/>
                  </a:lnTo>
                  <a:lnTo>
                    <a:pt x="44168" y="54634"/>
                  </a:lnTo>
                  <a:cubicBezTo>
                    <a:pt x="44318" y="54506"/>
                    <a:pt x="44422" y="54325"/>
                    <a:pt x="44359" y="54091"/>
                  </a:cubicBezTo>
                  <a:cubicBezTo>
                    <a:pt x="44459" y="54014"/>
                    <a:pt x="44556" y="53931"/>
                    <a:pt x="44645" y="53840"/>
                  </a:cubicBezTo>
                  <a:cubicBezTo>
                    <a:pt x="44780" y="53702"/>
                    <a:pt x="44924" y="53566"/>
                    <a:pt x="45070" y="53438"/>
                  </a:cubicBezTo>
                  <a:cubicBezTo>
                    <a:pt x="45231" y="53299"/>
                    <a:pt x="45384" y="53151"/>
                    <a:pt x="45529" y="52997"/>
                  </a:cubicBezTo>
                  <a:cubicBezTo>
                    <a:pt x="45636" y="52887"/>
                    <a:pt x="45750" y="52774"/>
                    <a:pt x="45867" y="52673"/>
                  </a:cubicBezTo>
                  <a:cubicBezTo>
                    <a:pt x="46006" y="52575"/>
                    <a:pt x="46152" y="52486"/>
                    <a:pt x="46297" y="52394"/>
                  </a:cubicBezTo>
                  <a:lnTo>
                    <a:pt x="46546" y="52236"/>
                  </a:lnTo>
                  <a:cubicBezTo>
                    <a:pt x="46798" y="52079"/>
                    <a:pt x="47064" y="51945"/>
                    <a:pt x="47339" y="51834"/>
                  </a:cubicBezTo>
                  <a:lnTo>
                    <a:pt x="47581" y="51733"/>
                  </a:lnTo>
                  <a:lnTo>
                    <a:pt x="47882" y="51613"/>
                  </a:lnTo>
                  <a:cubicBezTo>
                    <a:pt x="48109" y="51525"/>
                    <a:pt x="48349" y="51469"/>
                    <a:pt x="48590" y="51422"/>
                  </a:cubicBezTo>
                  <a:cubicBezTo>
                    <a:pt x="48921" y="51349"/>
                    <a:pt x="49256" y="51274"/>
                    <a:pt x="49579" y="51183"/>
                  </a:cubicBezTo>
                  <a:cubicBezTo>
                    <a:pt x="49696" y="51150"/>
                    <a:pt x="49810" y="51113"/>
                    <a:pt x="49926" y="51077"/>
                  </a:cubicBezTo>
                  <a:cubicBezTo>
                    <a:pt x="50041" y="51040"/>
                    <a:pt x="50158" y="51000"/>
                    <a:pt x="50275" y="50967"/>
                  </a:cubicBezTo>
                  <a:cubicBezTo>
                    <a:pt x="50449" y="50922"/>
                    <a:pt x="50625" y="50868"/>
                    <a:pt x="50797" y="50817"/>
                  </a:cubicBezTo>
                  <a:lnTo>
                    <a:pt x="51094" y="50724"/>
                  </a:lnTo>
                  <a:cubicBezTo>
                    <a:pt x="51664" y="50555"/>
                    <a:pt x="52240" y="50387"/>
                    <a:pt x="52819" y="50247"/>
                  </a:cubicBezTo>
                  <a:lnTo>
                    <a:pt x="53014" y="50204"/>
                  </a:lnTo>
                  <a:cubicBezTo>
                    <a:pt x="53467" y="50096"/>
                    <a:pt x="53921" y="49990"/>
                    <a:pt x="54379" y="49917"/>
                  </a:cubicBezTo>
                  <a:cubicBezTo>
                    <a:pt x="54935" y="49843"/>
                    <a:pt x="55499" y="49836"/>
                    <a:pt x="56051" y="49832"/>
                  </a:cubicBezTo>
                  <a:lnTo>
                    <a:pt x="56318" y="49832"/>
                  </a:lnTo>
                  <a:lnTo>
                    <a:pt x="56424" y="49828"/>
                  </a:lnTo>
                  <a:cubicBezTo>
                    <a:pt x="56746" y="49828"/>
                    <a:pt x="57071" y="49847"/>
                    <a:pt x="57392" y="49883"/>
                  </a:cubicBezTo>
                  <a:cubicBezTo>
                    <a:pt x="57654" y="49924"/>
                    <a:pt x="57837" y="49950"/>
                    <a:pt x="58028" y="49979"/>
                  </a:cubicBezTo>
                  <a:cubicBezTo>
                    <a:pt x="58123" y="49990"/>
                    <a:pt x="58225" y="50009"/>
                    <a:pt x="58324" y="50027"/>
                  </a:cubicBezTo>
                  <a:cubicBezTo>
                    <a:pt x="58371" y="50040"/>
                    <a:pt x="58418" y="50051"/>
                    <a:pt x="58468" y="50056"/>
                  </a:cubicBezTo>
                  <a:cubicBezTo>
                    <a:pt x="58536" y="50068"/>
                    <a:pt x="58607" y="50074"/>
                    <a:pt x="58676" y="50075"/>
                  </a:cubicBezTo>
                  <a:cubicBezTo>
                    <a:pt x="58736" y="50074"/>
                    <a:pt x="58796" y="50069"/>
                    <a:pt x="58856" y="50060"/>
                  </a:cubicBezTo>
                  <a:cubicBezTo>
                    <a:pt x="58913" y="50048"/>
                    <a:pt x="58966" y="50024"/>
                    <a:pt x="59015" y="49990"/>
                  </a:cubicBezTo>
                  <a:cubicBezTo>
                    <a:pt x="59362" y="49847"/>
                    <a:pt x="59601" y="49707"/>
                    <a:pt x="59821" y="49538"/>
                  </a:cubicBezTo>
                  <a:cubicBezTo>
                    <a:pt x="60127" y="49318"/>
                    <a:pt x="60415" y="49074"/>
                    <a:pt x="60680" y="48807"/>
                  </a:cubicBezTo>
                  <a:cubicBezTo>
                    <a:pt x="60785" y="48701"/>
                    <a:pt x="60887" y="48590"/>
                    <a:pt x="60988" y="48481"/>
                  </a:cubicBezTo>
                  <a:cubicBezTo>
                    <a:pt x="61132" y="48330"/>
                    <a:pt x="61275" y="48176"/>
                    <a:pt x="61425" y="48033"/>
                  </a:cubicBezTo>
                  <a:lnTo>
                    <a:pt x="61638" y="47822"/>
                  </a:lnTo>
                  <a:lnTo>
                    <a:pt x="61855" y="47609"/>
                  </a:lnTo>
                  <a:cubicBezTo>
                    <a:pt x="61962" y="47497"/>
                    <a:pt x="62060" y="47385"/>
                    <a:pt x="62160" y="47267"/>
                  </a:cubicBezTo>
                  <a:lnTo>
                    <a:pt x="62277" y="47128"/>
                  </a:lnTo>
                  <a:lnTo>
                    <a:pt x="62539" y="46823"/>
                  </a:lnTo>
                  <a:lnTo>
                    <a:pt x="62862" y="46452"/>
                  </a:lnTo>
                  <a:cubicBezTo>
                    <a:pt x="63518" y="45696"/>
                    <a:pt x="64076" y="44957"/>
                    <a:pt x="64495" y="44393"/>
                  </a:cubicBezTo>
                  <a:lnTo>
                    <a:pt x="64782" y="44014"/>
                  </a:lnTo>
                  <a:cubicBezTo>
                    <a:pt x="64957" y="43784"/>
                    <a:pt x="65136" y="43552"/>
                    <a:pt x="65302" y="43309"/>
                  </a:cubicBezTo>
                  <a:cubicBezTo>
                    <a:pt x="65542" y="42969"/>
                    <a:pt x="65763" y="42616"/>
                    <a:pt x="65963" y="42253"/>
                  </a:cubicBezTo>
                  <a:cubicBezTo>
                    <a:pt x="66070" y="42062"/>
                    <a:pt x="66176" y="41878"/>
                    <a:pt x="66287" y="41695"/>
                  </a:cubicBezTo>
                  <a:lnTo>
                    <a:pt x="66463" y="41420"/>
                  </a:lnTo>
                  <a:lnTo>
                    <a:pt x="66636" y="41144"/>
                  </a:lnTo>
                  <a:cubicBezTo>
                    <a:pt x="66740" y="40976"/>
                    <a:pt x="66845" y="40806"/>
                    <a:pt x="66943" y="40630"/>
                  </a:cubicBezTo>
                  <a:cubicBezTo>
                    <a:pt x="67036" y="40476"/>
                    <a:pt x="67116" y="40310"/>
                    <a:pt x="67197" y="40149"/>
                  </a:cubicBezTo>
                  <a:lnTo>
                    <a:pt x="67289" y="39962"/>
                  </a:lnTo>
                  <a:lnTo>
                    <a:pt x="67564" y="39429"/>
                  </a:lnTo>
                  <a:cubicBezTo>
                    <a:pt x="67680" y="39202"/>
                    <a:pt x="67798" y="38974"/>
                    <a:pt x="67913" y="38743"/>
                  </a:cubicBezTo>
                  <a:cubicBezTo>
                    <a:pt x="68118" y="38335"/>
                    <a:pt x="68305" y="37924"/>
                    <a:pt x="68488" y="37506"/>
                  </a:cubicBezTo>
                  <a:lnTo>
                    <a:pt x="68691" y="37058"/>
                  </a:lnTo>
                  <a:cubicBezTo>
                    <a:pt x="68904" y="36584"/>
                    <a:pt x="69116" y="36110"/>
                    <a:pt x="69292" y="35626"/>
                  </a:cubicBezTo>
                  <a:cubicBezTo>
                    <a:pt x="69527" y="34995"/>
                    <a:pt x="69737" y="34360"/>
                    <a:pt x="69939" y="33718"/>
                  </a:cubicBezTo>
                  <a:cubicBezTo>
                    <a:pt x="70056" y="33354"/>
                    <a:pt x="70145" y="32987"/>
                    <a:pt x="70232" y="32616"/>
                  </a:cubicBezTo>
                  <a:cubicBezTo>
                    <a:pt x="70295" y="32363"/>
                    <a:pt x="70358" y="32110"/>
                    <a:pt x="70427" y="31856"/>
                  </a:cubicBezTo>
                  <a:lnTo>
                    <a:pt x="70494" y="31612"/>
                  </a:lnTo>
                  <a:cubicBezTo>
                    <a:pt x="70559" y="31380"/>
                    <a:pt x="70622" y="31145"/>
                    <a:pt x="70673" y="30910"/>
                  </a:cubicBezTo>
                  <a:cubicBezTo>
                    <a:pt x="70733" y="30653"/>
                    <a:pt x="70780" y="30392"/>
                    <a:pt x="70827" y="30136"/>
                  </a:cubicBezTo>
                  <a:lnTo>
                    <a:pt x="70887" y="29827"/>
                  </a:lnTo>
                  <a:lnTo>
                    <a:pt x="70887" y="29827"/>
                  </a:lnTo>
                  <a:cubicBezTo>
                    <a:pt x="70887" y="29831"/>
                    <a:pt x="70865" y="29945"/>
                    <a:pt x="70865" y="29945"/>
                  </a:cubicBezTo>
                  <a:lnTo>
                    <a:pt x="70952" y="29512"/>
                  </a:lnTo>
                  <a:cubicBezTo>
                    <a:pt x="71010" y="29222"/>
                    <a:pt x="71070" y="28928"/>
                    <a:pt x="71118" y="28634"/>
                  </a:cubicBezTo>
                  <a:cubicBezTo>
                    <a:pt x="71165" y="28351"/>
                    <a:pt x="71198" y="28069"/>
                    <a:pt x="71231" y="27783"/>
                  </a:cubicBezTo>
                  <a:lnTo>
                    <a:pt x="71283" y="27360"/>
                  </a:lnTo>
                  <a:lnTo>
                    <a:pt x="71334" y="26981"/>
                  </a:lnTo>
                  <a:cubicBezTo>
                    <a:pt x="71375" y="26685"/>
                    <a:pt x="71419" y="26384"/>
                    <a:pt x="71444" y="26079"/>
                  </a:cubicBezTo>
                  <a:cubicBezTo>
                    <a:pt x="71484" y="25661"/>
                    <a:pt x="71499" y="25239"/>
                    <a:pt x="71503" y="24820"/>
                  </a:cubicBezTo>
                  <a:cubicBezTo>
                    <a:pt x="71507" y="24397"/>
                    <a:pt x="71488" y="23976"/>
                    <a:pt x="71470" y="23558"/>
                  </a:cubicBezTo>
                  <a:cubicBezTo>
                    <a:pt x="71452" y="23160"/>
                    <a:pt x="71418" y="22760"/>
                    <a:pt x="71367" y="22368"/>
                  </a:cubicBezTo>
                  <a:cubicBezTo>
                    <a:pt x="71316" y="21990"/>
                    <a:pt x="71239" y="21615"/>
                    <a:pt x="71162" y="21245"/>
                  </a:cubicBezTo>
                  <a:lnTo>
                    <a:pt x="71128" y="21097"/>
                  </a:lnTo>
                  <a:cubicBezTo>
                    <a:pt x="71044" y="20675"/>
                    <a:pt x="70945" y="20223"/>
                    <a:pt x="70801" y="19786"/>
                  </a:cubicBezTo>
                  <a:cubicBezTo>
                    <a:pt x="70682" y="19412"/>
                    <a:pt x="70535" y="19046"/>
                    <a:pt x="70364" y="18693"/>
                  </a:cubicBezTo>
                  <a:cubicBezTo>
                    <a:pt x="70195" y="18356"/>
                    <a:pt x="69997" y="18028"/>
                    <a:pt x="69794" y="17709"/>
                  </a:cubicBezTo>
                  <a:cubicBezTo>
                    <a:pt x="69530" y="17302"/>
                    <a:pt x="69288" y="16993"/>
                    <a:pt x="69036" y="16736"/>
                  </a:cubicBezTo>
                  <a:cubicBezTo>
                    <a:pt x="68742" y="16440"/>
                    <a:pt x="68371" y="16174"/>
                    <a:pt x="67901" y="15931"/>
                  </a:cubicBezTo>
                  <a:cubicBezTo>
                    <a:pt x="67412" y="15683"/>
                    <a:pt x="66903" y="15551"/>
                    <a:pt x="66436" y="15551"/>
                  </a:cubicBezTo>
                  <a:cubicBezTo>
                    <a:pt x="66428" y="15551"/>
                    <a:pt x="66420" y="15551"/>
                    <a:pt x="66412" y="15551"/>
                  </a:cubicBezTo>
                  <a:cubicBezTo>
                    <a:pt x="66296" y="15551"/>
                    <a:pt x="66181" y="15560"/>
                    <a:pt x="66066" y="15577"/>
                  </a:cubicBezTo>
                  <a:cubicBezTo>
                    <a:pt x="65974" y="15591"/>
                    <a:pt x="65885" y="15609"/>
                    <a:pt x="65798" y="15624"/>
                  </a:cubicBezTo>
                  <a:lnTo>
                    <a:pt x="65593" y="15660"/>
                  </a:lnTo>
                  <a:cubicBezTo>
                    <a:pt x="65387" y="15701"/>
                    <a:pt x="65189" y="15764"/>
                    <a:pt x="64998" y="15849"/>
                  </a:cubicBezTo>
                  <a:cubicBezTo>
                    <a:pt x="64783" y="15935"/>
                    <a:pt x="64576" y="16053"/>
                    <a:pt x="64355" y="16200"/>
                  </a:cubicBezTo>
                  <a:cubicBezTo>
                    <a:pt x="63900" y="16513"/>
                    <a:pt x="63587" y="16964"/>
                    <a:pt x="63323" y="17412"/>
                  </a:cubicBezTo>
                  <a:cubicBezTo>
                    <a:pt x="63260" y="17510"/>
                    <a:pt x="63210" y="17613"/>
                    <a:pt x="63155" y="17717"/>
                  </a:cubicBezTo>
                  <a:cubicBezTo>
                    <a:pt x="63053" y="17908"/>
                    <a:pt x="62952" y="18098"/>
                    <a:pt x="62821" y="18267"/>
                  </a:cubicBezTo>
                  <a:cubicBezTo>
                    <a:pt x="62740" y="18347"/>
                    <a:pt x="62654" y="18421"/>
                    <a:pt x="62564" y="18491"/>
                  </a:cubicBezTo>
                  <a:cubicBezTo>
                    <a:pt x="62498" y="18532"/>
                    <a:pt x="62429" y="18568"/>
                    <a:pt x="62357" y="18597"/>
                  </a:cubicBezTo>
                  <a:cubicBezTo>
                    <a:pt x="62280" y="18619"/>
                    <a:pt x="62200" y="18633"/>
                    <a:pt x="62123" y="18649"/>
                  </a:cubicBezTo>
                  <a:cubicBezTo>
                    <a:pt x="62090" y="18649"/>
                    <a:pt x="62054" y="18649"/>
                    <a:pt x="62017" y="18645"/>
                  </a:cubicBezTo>
                  <a:cubicBezTo>
                    <a:pt x="61957" y="18629"/>
                    <a:pt x="61900" y="18608"/>
                    <a:pt x="61845" y="18582"/>
                  </a:cubicBezTo>
                  <a:cubicBezTo>
                    <a:pt x="61558" y="18432"/>
                    <a:pt x="61304" y="18234"/>
                    <a:pt x="61051" y="18024"/>
                  </a:cubicBezTo>
                  <a:cubicBezTo>
                    <a:pt x="60915" y="17904"/>
                    <a:pt x="60787" y="17756"/>
                    <a:pt x="60647" y="17566"/>
                  </a:cubicBezTo>
                  <a:lnTo>
                    <a:pt x="60513" y="17370"/>
                  </a:lnTo>
                  <a:cubicBezTo>
                    <a:pt x="60153" y="16838"/>
                    <a:pt x="59866" y="16270"/>
                    <a:pt x="59594" y="15722"/>
                  </a:cubicBezTo>
                  <a:cubicBezTo>
                    <a:pt x="59415" y="15362"/>
                    <a:pt x="59275" y="15084"/>
                    <a:pt x="59109" y="14816"/>
                  </a:cubicBezTo>
                  <a:cubicBezTo>
                    <a:pt x="58914" y="14500"/>
                    <a:pt x="58720" y="14181"/>
                    <a:pt x="58533" y="13856"/>
                  </a:cubicBezTo>
                  <a:cubicBezTo>
                    <a:pt x="58169" y="13220"/>
                    <a:pt x="57675" y="12690"/>
                    <a:pt x="57156" y="12162"/>
                  </a:cubicBezTo>
                  <a:cubicBezTo>
                    <a:pt x="56911" y="11911"/>
                    <a:pt x="56613" y="11622"/>
                    <a:pt x="56272" y="11401"/>
                  </a:cubicBezTo>
                  <a:cubicBezTo>
                    <a:pt x="56040" y="11243"/>
                    <a:pt x="55797" y="11097"/>
                    <a:pt x="55556" y="10950"/>
                  </a:cubicBezTo>
                  <a:lnTo>
                    <a:pt x="55244" y="10765"/>
                  </a:lnTo>
                  <a:cubicBezTo>
                    <a:pt x="55094" y="10673"/>
                    <a:pt x="54940" y="10586"/>
                    <a:pt x="54782" y="10501"/>
                  </a:cubicBezTo>
                  <a:cubicBezTo>
                    <a:pt x="54758" y="10473"/>
                    <a:pt x="54728" y="10452"/>
                    <a:pt x="54694" y="10438"/>
                  </a:cubicBezTo>
                  <a:cubicBezTo>
                    <a:pt x="54386" y="10295"/>
                    <a:pt x="54114" y="10175"/>
                    <a:pt x="53819" y="10119"/>
                  </a:cubicBezTo>
                  <a:cubicBezTo>
                    <a:pt x="53545" y="10068"/>
                    <a:pt x="53269" y="10024"/>
                    <a:pt x="52991" y="10005"/>
                  </a:cubicBezTo>
                  <a:cubicBezTo>
                    <a:pt x="52514" y="9971"/>
                    <a:pt x="52039" y="9969"/>
                    <a:pt x="51558" y="9969"/>
                  </a:cubicBezTo>
                  <a:cubicBezTo>
                    <a:pt x="51140" y="9971"/>
                    <a:pt x="50692" y="10005"/>
                    <a:pt x="50189" y="10063"/>
                  </a:cubicBezTo>
                  <a:cubicBezTo>
                    <a:pt x="49750" y="10119"/>
                    <a:pt x="49315" y="10210"/>
                    <a:pt x="48890" y="10339"/>
                  </a:cubicBezTo>
                  <a:cubicBezTo>
                    <a:pt x="48677" y="10397"/>
                    <a:pt x="48464" y="10464"/>
                    <a:pt x="48252" y="10529"/>
                  </a:cubicBezTo>
                  <a:lnTo>
                    <a:pt x="47711" y="10699"/>
                  </a:lnTo>
                  <a:lnTo>
                    <a:pt x="47264" y="10827"/>
                  </a:lnTo>
                  <a:cubicBezTo>
                    <a:pt x="46999" y="10905"/>
                    <a:pt x="46735" y="10978"/>
                    <a:pt x="46474" y="11071"/>
                  </a:cubicBezTo>
                  <a:cubicBezTo>
                    <a:pt x="46100" y="11195"/>
                    <a:pt x="45733" y="11346"/>
                    <a:pt x="45369" y="11496"/>
                  </a:cubicBezTo>
                  <a:lnTo>
                    <a:pt x="45193" y="11569"/>
                  </a:lnTo>
                  <a:cubicBezTo>
                    <a:pt x="44764" y="11741"/>
                    <a:pt x="44335" y="11914"/>
                    <a:pt x="43913" y="12097"/>
                  </a:cubicBezTo>
                  <a:cubicBezTo>
                    <a:pt x="43442" y="12303"/>
                    <a:pt x="42980" y="12533"/>
                    <a:pt x="42525" y="12773"/>
                  </a:cubicBezTo>
                  <a:cubicBezTo>
                    <a:pt x="42305" y="12886"/>
                    <a:pt x="42088" y="13012"/>
                    <a:pt x="41871" y="13132"/>
                  </a:cubicBezTo>
                  <a:cubicBezTo>
                    <a:pt x="41640" y="13266"/>
                    <a:pt x="41407" y="13392"/>
                    <a:pt x="41177" y="13518"/>
                  </a:cubicBezTo>
                  <a:lnTo>
                    <a:pt x="41046" y="13583"/>
                  </a:lnTo>
                  <a:cubicBezTo>
                    <a:pt x="40645" y="13792"/>
                    <a:pt x="40241" y="14003"/>
                    <a:pt x="39830" y="14194"/>
                  </a:cubicBezTo>
                  <a:lnTo>
                    <a:pt x="39279" y="14443"/>
                  </a:lnTo>
                  <a:cubicBezTo>
                    <a:pt x="39000" y="14571"/>
                    <a:pt x="38722" y="14700"/>
                    <a:pt x="38442" y="14821"/>
                  </a:cubicBezTo>
                  <a:lnTo>
                    <a:pt x="38430" y="14824"/>
                  </a:lnTo>
                  <a:lnTo>
                    <a:pt x="38434" y="14824"/>
                  </a:lnTo>
                  <a:lnTo>
                    <a:pt x="38413" y="14836"/>
                  </a:lnTo>
                  <a:cubicBezTo>
                    <a:pt x="38038" y="14986"/>
                    <a:pt x="37642" y="15128"/>
                    <a:pt x="37242" y="15276"/>
                  </a:cubicBezTo>
                  <a:lnTo>
                    <a:pt x="37121" y="15319"/>
                  </a:lnTo>
                  <a:cubicBezTo>
                    <a:pt x="36655" y="15489"/>
                    <a:pt x="36181" y="15643"/>
                    <a:pt x="35703" y="15782"/>
                  </a:cubicBezTo>
                  <a:cubicBezTo>
                    <a:pt x="35230" y="15922"/>
                    <a:pt x="34739" y="16028"/>
                    <a:pt x="34235" y="16131"/>
                  </a:cubicBezTo>
                  <a:cubicBezTo>
                    <a:pt x="33736" y="16238"/>
                    <a:pt x="33252" y="16332"/>
                    <a:pt x="32749" y="16403"/>
                  </a:cubicBezTo>
                  <a:cubicBezTo>
                    <a:pt x="32131" y="16468"/>
                    <a:pt x="31580" y="16506"/>
                    <a:pt x="31068" y="16510"/>
                  </a:cubicBezTo>
                  <a:cubicBezTo>
                    <a:pt x="30961" y="16498"/>
                    <a:pt x="30855" y="16487"/>
                    <a:pt x="30749" y="16474"/>
                  </a:cubicBezTo>
                  <a:cubicBezTo>
                    <a:pt x="30352" y="16413"/>
                    <a:pt x="30010" y="16359"/>
                    <a:pt x="29672" y="16288"/>
                  </a:cubicBezTo>
                  <a:cubicBezTo>
                    <a:pt x="29511" y="16253"/>
                    <a:pt x="29353" y="16203"/>
                    <a:pt x="29199" y="16142"/>
                  </a:cubicBezTo>
                  <a:cubicBezTo>
                    <a:pt x="29044" y="16087"/>
                    <a:pt x="28890" y="16026"/>
                    <a:pt x="28740" y="15961"/>
                  </a:cubicBezTo>
                  <a:cubicBezTo>
                    <a:pt x="28340" y="15778"/>
                    <a:pt x="27991" y="15577"/>
                    <a:pt x="27680" y="15349"/>
                  </a:cubicBezTo>
                  <a:cubicBezTo>
                    <a:pt x="27477" y="15189"/>
                    <a:pt x="27276" y="15022"/>
                    <a:pt x="27074" y="14850"/>
                  </a:cubicBezTo>
                  <a:cubicBezTo>
                    <a:pt x="26890" y="14696"/>
                    <a:pt x="26725" y="14521"/>
                    <a:pt x="26560" y="14347"/>
                  </a:cubicBezTo>
                  <a:lnTo>
                    <a:pt x="26398" y="14174"/>
                  </a:lnTo>
                  <a:cubicBezTo>
                    <a:pt x="25962" y="13727"/>
                    <a:pt x="25536" y="13269"/>
                    <a:pt x="25121" y="12801"/>
                  </a:cubicBezTo>
                  <a:cubicBezTo>
                    <a:pt x="24967" y="12629"/>
                    <a:pt x="24809" y="12460"/>
                    <a:pt x="24651" y="12288"/>
                  </a:cubicBezTo>
                  <a:cubicBezTo>
                    <a:pt x="24413" y="12034"/>
                    <a:pt x="24175" y="11778"/>
                    <a:pt x="23950" y="11509"/>
                  </a:cubicBezTo>
                  <a:cubicBezTo>
                    <a:pt x="23796" y="11326"/>
                    <a:pt x="23637" y="11139"/>
                    <a:pt x="23479" y="10956"/>
                  </a:cubicBezTo>
                  <a:cubicBezTo>
                    <a:pt x="23275" y="10718"/>
                    <a:pt x="23073" y="10478"/>
                    <a:pt x="22875" y="10233"/>
                  </a:cubicBezTo>
                  <a:lnTo>
                    <a:pt x="22439" y="9642"/>
                  </a:lnTo>
                  <a:cubicBezTo>
                    <a:pt x="22027" y="9076"/>
                    <a:pt x="21597" y="8489"/>
                    <a:pt x="21113" y="7971"/>
                  </a:cubicBezTo>
                  <a:cubicBezTo>
                    <a:pt x="20926" y="7772"/>
                    <a:pt x="20742" y="7571"/>
                    <a:pt x="20559" y="7368"/>
                  </a:cubicBezTo>
                  <a:lnTo>
                    <a:pt x="20218" y="6995"/>
                  </a:lnTo>
                  <a:lnTo>
                    <a:pt x="19976" y="6732"/>
                  </a:lnTo>
                  <a:cubicBezTo>
                    <a:pt x="19752" y="6493"/>
                    <a:pt x="19531" y="6251"/>
                    <a:pt x="19318" y="5996"/>
                  </a:cubicBezTo>
                  <a:cubicBezTo>
                    <a:pt x="19139" y="5784"/>
                    <a:pt x="18967" y="5571"/>
                    <a:pt x="18790" y="5354"/>
                  </a:cubicBezTo>
                  <a:lnTo>
                    <a:pt x="18561" y="5068"/>
                  </a:lnTo>
                  <a:cubicBezTo>
                    <a:pt x="18293" y="4737"/>
                    <a:pt x="18008" y="4418"/>
                    <a:pt x="17718" y="4103"/>
                  </a:cubicBezTo>
                  <a:lnTo>
                    <a:pt x="17534" y="3908"/>
                  </a:lnTo>
                  <a:cubicBezTo>
                    <a:pt x="17292" y="3643"/>
                    <a:pt x="17046" y="3379"/>
                    <a:pt x="16789" y="3129"/>
                  </a:cubicBezTo>
                  <a:cubicBezTo>
                    <a:pt x="16525" y="2869"/>
                    <a:pt x="16242" y="2634"/>
                    <a:pt x="15948" y="2406"/>
                  </a:cubicBezTo>
                  <a:cubicBezTo>
                    <a:pt x="15952" y="2363"/>
                    <a:pt x="15947" y="2319"/>
                    <a:pt x="15934" y="2278"/>
                  </a:cubicBezTo>
                  <a:cubicBezTo>
                    <a:pt x="15904" y="2175"/>
                    <a:pt x="15827" y="2043"/>
                    <a:pt x="15714" y="1994"/>
                  </a:cubicBezTo>
                  <a:cubicBezTo>
                    <a:pt x="15535" y="1915"/>
                    <a:pt x="15361" y="1826"/>
                    <a:pt x="15193" y="1726"/>
                  </a:cubicBezTo>
                  <a:cubicBezTo>
                    <a:pt x="15027" y="1631"/>
                    <a:pt x="14855" y="1535"/>
                    <a:pt x="14681" y="1456"/>
                  </a:cubicBezTo>
                  <a:cubicBezTo>
                    <a:pt x="14476" y="1360"/>
                    <a:pt x="14271" y="1275"/>
                    <a:pt x="14066" y="1190"/>
                  </a:cubicBezTo>
                  <a:cubicBezTo>
                    <a:pt x="13845" y="1088"/>
                    <a:pt x="13621" y="989"/>
                    <a:pt x="13394" y="896"/>
                  </a:cubicBezTo>
                  <a:cubicBezTo>
                    <a:pt x="13002" y="733"/>
                    <a:pt x="12568" y="582"/>
                    <a:pt x="12064" y="431"/>
                  </a:cubicBezTo>
                  <a:cubicBezTo>
                    <a:pt x="11656" y="307"/>
                    <a:pt x="11226" y="203"/>
                    <a:pt x="10703" y="100"/>
                  </a:cubicBezTo>
                  <a:cubicBezTo>
                    <a:pt x="10462" y="56"/>
                    <a:pt x="10217" y="24"/>
                    <a:pt x="9971" y="9"/>
                  </a:cubicBezTo>
                  <a:cubicBezTo>
                    <a:pt x="9906" y="5"/>
                    <a:pt x="9837" y="1"/>
                    <a:pt x="9770"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3"/>
            <p:cNvSpPr/>
            <p:nvPr/>
          </p:nvSpPr>
          <p:spPr>
            <a:xfrm>
              <a:off x="3811925" y="2799125"/>
              <a:ext cx="398850" cy="144850"/>
            </a:xfrm>
            <a:custGeom>
              <a:avLst/>
              <a:gdLst/>
              <a:ahLst/>
              <a:cxnLst/>
              <a:rect l="l" t="t" r="r" b="b"/>
              <a:pathLst>
                <a:path w="15954" h="5794" extrusionOk="0">
                  <a:moveTo>
                    <a:pt x="4" y="4664"/>
                  </a:moveTo>
                  <a:lnTo>
                    <a:pt x="4" y="4664"/>
                  </a:lnTo>
                  <a:cubicBezTo>
                    <a:pt x="4" y="4664"/>
                    <a:pt x="4" y="4664"/>
                    <a:pt x="4" y="4664"/>
                  </a:cubicBezTo>
                  <a:close/>
                  <a:moveTo>
                    <a:pt x="11938" y="1"/>
                  </a:moveTo>
                  <a:cubicBezTo>
                    <a:pt x="11324" y="5"/>
                    <a:pt x="10715" y="77"/>
                    <a:pt x="10110" y="143"/>
                  </a:cubicBezTo>
                  <a:cubicBezTo>
                    <a:pt x="10003" y="156"/>
                    <a:pt x="9905" y="211"/>
                    <a:pt x="9838" y="298"/>
                  </a:cubicBezTo>
                  <a:cubicBezTo>
                    <a:pt x="9412" y="393"/>
                    <a:pt x="8998" y="515"/>
                    <a:pt x="8583" y="636"/>
                  </a:cubicBezTo>
                  <a:cubicBezTo>
                    <a:pt x="8465" y="651"/>
                    <a:pt x="8348" y="661"/>
                    <a:pt x="8231" y="677"/>
                  </a:cubicBezTo>
                  <a:cubicBezTo>
                    <a:pt x="7588" y="754"/>
                    <a:pt x="6953" y="862"/>
                    <a:pt x="6314" y="984"/>
                  </a:cubicBezTo>
                  <a:cubicBezTo>
                    <a:pt x="5984" y="1047"/>
                    <a:pt x="5654" y="1108"/>
                    <a:pt x="5331" y="1197"/>
                  </a:cubicBezTo>
                  <a:cubicBezTo>
                    <a:pt x="5093" y="1264"/>
                    <a:pt x="4857" y="1325"/>
                    <a:pt x="4622" y="1398"/>
                  </a:cubicBezTo>
                  <a:cubicBezTo>
                    <a:pt x="4457" y="1451"/>
                    <a:pt x="4291" y="1513"/>
                    <a:pt x="4129" y="1576"/>
                  </a:cubicBezTo>
                  <a:cubicBezTo>
                    <a:pt x="4060" y="1598"/>
                    <a:pt x="3993" y="1634"/>
                    <a:pt x="3934" y="1678"/>
                  </a:cubicBezTo>
                  <a:lnTo>
                    <a:pt x="3836" y="1743"/>
                  </a:lnTo>
                  <a:cubicBezTo>
                    <a:pt x="3785" y="1792"/>
                    <a:pt x="3742" y="1845"/>
                    <a:pt x="3704" y="1906"/>
                  </a:cubicBezTo>
                  <a:cubicBezTo>
                    <a:pt x="3648" y="1989"/>
                    <a:pt x="3619" y="2090"/>
                    <a:pt x="3623" y="2192"/>
                  </a:cubicBezTo>
                  <a:cubicBezTo>
                    <a:pt x="3609" y="2196"/>
                    <a:pt x="3595" y="2202"/>
                    <a:pt x="3583" y="2206"/>
                  </a:cubicBezTo>
                  <a:cubicBezTo>
                    <a:pt x="3422" y="2277"/>
                    <a:pt x="3278" y="2379"/>
                    <a:pt x="3136" y="2474"/>
                  </a:cubicBezTo>
                  <a:cubicBezTo>
                    <a:pt x="3098" y="2502"/>
                    <a:pt x="3065" y="2537"/>
                    <a:pt x="3040" y="2578"/>
                  </a:cubicBezTo>
                  <a:cubicBezTo>
                    <a:pt x="2753" y="2669"/>
                    <a:pt x="2476" y="2771"/>
                    <a:pt x="2196" y="2882"/>
                  </a:cubicBezTo>
                  <a:cubicBezTo>
                    <a:pt x="1993" y="2962"/>
                    <a:pt x="1800" y="3055"/>
                    <a:pt x="1605" y="3144"/>
                  </a:cubicBezTo>
                  <a:cubicBezTo>
                    <a:pt x="1377" y="3246"/>
                    <a:pt x="1163" y="3374"/>
                    <a:pt x="954" y="3510"/>
                  </a:cubicBezTo>
                  <a:cubicBezTo>
                    <a:pt x="848" y="3579"/>
                    <a:pt x="746" y="3652"/>
                    <a:pt x="643" y="3731"/>
                  </a:cubicBezTo>
                  <a:cubicBezTo>
                    <a:pt x="538" y="3808"/>
                    <a:pt x="462" y="3906"/>
                    <a:pt x="394" y="4008"/>
                  </a:cubicBezTo>
                  <a:cubicBezTo>
                    <a:pt x="374" y="4036"/>
                    <a:pt x="355" y="4068"/>
                    <a:pt x="342" y="4100"/>
                  </a:cubicBezTo>
                  <a:cubicBezTo>
                    <a:pt x="338" y="4104"/>
                    <a:pt x="330" y="4108"/>
                    <a:pt x="326" y="4111"/>
                  </a:cubicBezTo>
                  <a:cubicBezTo>
                    <a:pt x="245" y="4176"/>
                    <a:pt x="180" y="4259"/>
                    <a:pt x="115" y="4338"/>
                  </a:cubicBezTo>
                  <a:cubicBezTo>
                    <a:pt x="41" y="4431"/>
                    <a:pt x="19" y="4553"/>
                    <a:pt x="5" y="4663"/>
                  </a:cubicBezTo>
                  <a:cubicBezTo>
                    <a:pt x="5" y="4663"/>
                    <a:pt x="5" y="4664"/>
                    <a:pt x="4" y="4664"/>
                  </a:cubicBezTo>
                  <a:lnTo>
                    <a:pt x="4" y="4664"/>
                  </a:lnTo>
                  <a:lnTo>
                    <a:pt x="27" y="4663"/>
                  </a:lnTo>
                  <a:lnTo>
                    <a:pt x="27" y="4663"/>
                  </a:lnTo>
                  <a:cubicBezTo>
                    <a:pt x="1" y="4809"/>
                    <a:pt x="89" y="4996"/>
                    <a:pt x="217" y="5069"/>
                  </a:cubicBezTo>
                  <a:cubicBezTo>
                    <a:pt x="302" y="5121"/>
                    <a:pt x="387" y="5172"/>
                    <a:pt x="576" y="5183"/>
                  </a:cubicBezTo>
                  <a:lnTo>
                    <a:pt x="642" y="5195"/>
                  </a:lnTo>
                  <a:lnTo>
                    <a:pt x="658" y="5191"/>
                  </a:lnTo>
                  <a:lnTo>
                    <a:pt x="658" y="5191"/>
                  </a:lnTo>
                  <a:cubicBezTo>
                    <a:pt x="657" y="5193"/>
                    <a:pt x="657" y="5195"/>
                    <a:pt x="656" y="5196"/>
                  </a:cubicBezTo>
                  <a:lnTo>
                    <a:pt x="673" y="5199"/>
                  </a:lnTo>
                  <a:cubicBezTo>
                    <a:pt x="656" y="5263"/>
                    <a:pt x="656" y="5329"/>
                    <a:pt x="673" y="5393"/>
                  </a:cubicBezTo>
                  <a:cubicBezTo>
                    <a:pt x="690" y="5495"/>
                    <a:pt x="759" y="5625"/>
                    <a:pt x="856" y="5680"/>
                  </a:cubicBezTo>
                  <a:cubicBezTo>
                    <a:pt x="904" y="5708"/>
                    <a:pt x="954" y="5735"/>
                    <a:pt x="1006" y="5761"/>
                  </a:cubicBezTo>
                  <a:cubicBezTo>
                    <a:pt x="1047" y="5771"/>
                    <a:pt x="1098" y="5779"/>
                    <a:pt x="1262" y="5791"/>
                  </a:cubicBezTo>
                  <a:cubicBezTo>
                    <a:pt x="1264" y="5791"/>
                    <a:pt x="1264" y="5793"/>
                    <a:pt x="1265" y="5793"/>
                  </a:cubicBezTo>
                  <a:cubicBezTo>
                    <a:pt x="1285" y="5792"/>
                    <a:pt x="1304" y="5789"/>
                    <a:pt x="1323" y="5787"/>
                  </a:cubicBezTo>
                  <a:cubicBezTo>
                    <a:pt x="1414" y="5771"/>
                    <a:pt x="1507" y="5750"/>
                    <a:pt x="1597" y="5724"/>
                  </a:cubicBezTo>
                  <a:cubicBezTo>
                    <a:pt x="1804" y="5669"/>
                    <a:pt x="2008" y="5608"/>
                    <a:pt x="2210" y="5540"/>
                  </a:cubicBezTo>
                  <a:cubicBezTo>
                    <a:pt x="2397" y="5482"/>
                    <a:pt x="2588" y="5419"/>
                    <a:pt x="2768" y="5345"/>
                  </a:cubicBezTo>
                  <a:cubicBezTo>
                    <a:pt x="2866" y="5310"/>
                    <a:pt x="2967" y="5269"/>
                    <a:pt x="3063" y="5229"/>
                  </a:cubicBezTo>
                  <a:cubicBezTo>
                    <a:pt x="3099" y="5210"/>
                    <a:pt x="3136" y="5196"/>
                    <a:pt x="3172" y="5182"/>
                  </a:cubicBezTo>
                  <a:cubicBezTo>
                    <a:pt x="3266" y="5137"/>
                    <a:pt x="3357" y="5085"/>
                    <a:pt x="3444" y="5026"/>
                  </a:cubicBezTo>
                  <a:cubicBezTo>
                    <a:pt x="3490" y="4993"/>
                    <a:pt x="3528" y="4950"/>
                    <a:pt x="3554" y="4899"/>
                  </a:cubicBezTo>
                  <a:cubicBezTo>
                    <a:pt x="3558" y="4899"/>
                    <a:pt x="3558" y="4894"/>
                    <a:pt x="3561" y="4894"/>
                  </a:cubicBezTo>
                  <a:cubicBezTo>
                    <a:pt x="3631" y="4880"/>
                    <a:pt x="3704" y="4861"/>
                    <a:pt x="3774" y="4847"/>
                  </a:cubicBezTo>
                  <a:cubicBezTo>
                    <a:pt x="3885" y="4825"/>
                    <a:pt x="3991" y="4799"/>
                    <a:pt x="4097" y="4778"/>
                  </a:cubicBezTo>
                  <a:cubicBezTo>
                    <a:pt x="4342" y="4721"/>
                    <a:pt x="4586" y="4670"/>
                    <a:pt x="4827" y="4612"/>
                  </a:cubicBezTo>
                  <a:cubicBezTo>
                    <a:pt x="5297" y="4498"/>
                    <a:pt x="5761" y="4374"/>
                    <a:pt x="6218" y="4230"/>
                  </a:cubicBezTo>
                  <a:cubicBezTo>
                    <a:pt x="6681" y="4086"/>
                    <a:pt x="7140" y="3940"/>
                    <a:pt x="7603" y="3797"/>
                  </a:cubicBezTo>
                  <a:cubicBezTo>
                    <a:pt x="7841" y="3724"/>
                    <a:pt x="8076" y="3649"/>
                    <a:pt x="8311" y="3576"/>
                  </a:cubicBezTo>
                  <a:cubicBezTo>
                    <a:pt x="8535" y="3511"/>
                    <a:pt x="8770" y="3444"/>
                    <a:pt x="9001" y="3396"/>
                  </a:cubicBezTo>
                  <a:cubicBezTo>
                    <a:pt x="9063" y="3385"/>
                    <a:pt x="9123" y="3379"/>
                    <a:pt x="9184" y="3367"/>
                  </a:cubicBezTo>
                  <a:cubicBezTo>
                    <a:pt x="9260" y="3355"/>
                    <a:pt x="9330" y="3321"/>
                    <a:pt x="9387" y="3272"/>
                  </a:cubicBezTo>
                  <a:cubicBezTo>
                    <a:pt x="9403" y="3266"/>
                    <a:pt x="9418" y="3264"/>
                    <a:pt x="9434" y="3261"/>
                  </a:cubicBezTo>
                  <a:cubicBezTo>
                    <a:pt x="9501" y="3246"/>
                    <a:pt x="9570" y="3231"/>
                    <a:pt x="9637" y="3213"/>
                  </a:cubicBezTo>
                  <a:cubicBezTo>
                    <a:pt x="9710" y="3231"/>
                    <a:pt x="9779" y="3249"/>
                    <a:pt x="9852" y="3261"/>
                  </a:cubicBezTo>
                  <a:cubicBezTo>
                    <a:pt x="10007" y="3261"/>
                    <a:pt x="10153" y="3253"/>
                    <a:pt x="10305" y="3243"/>
                  </a:cubicBezTo>
                  <a:cubicBezTo>
                    <a:pt x="10420" y="3231"/>
                    <a:pt x="10528" y="3223"/>
                    <a:pt x="10642" y="3213"/>
                  </a:cubicBezTo>
                  <a:cubicBezTo>
                    <a:pt x="10841" y="3198"/>
                    <a:pt x="11038" y="3176"/>
                    <a:pt x="11241" y="3158"/>
                  </a:cubicBezTo>
                  <a:cubicBezTo>
                    <a:pt x="11619" y="3117"/>
                    <a:pt x="11996" y="3073"/>
                    <a:pt x="12372" y="3022"/>
                  </a:cubicBezTo>
                  <a:cubicBezTo>
                    <a:pt x="12526" y="3004"/>
                    <a:pt x="12680" y="2983"/>
                    <a:pt x="12830" y="2963"/>
                  </a:cubicBezTo>
                  <a:cubicBezTo>
                    <a:pt x="12851" y="2959"/>
                    <a:pt x="12871" y="2959"/>
                    <a:pt x="12889" y="2955"/>
                  </a:cubicBezTo>
                  <a:cubicBezTo>
                    <a:pt x="13153" y="2930"/>
                    <a:pt x="13417" y="2898"/>
                    <a:pt x="13681" y="2865"/>
                  </a:cubicBezTo>
                  <a:cubicBezTo>
                    <a:pt x="13740" y="2857"/>
                    <a:pt x="13795" y="2849"/>
                    <a:pt x="13854" y="2838"/>
                  </a:cubicBezTo>
                  <a:cubicBezTo>
                    <a:pt x="13910" y="2838"/>
                    <a:pt x="13965" y="2834"/>
                    <a:pt x="14020" y="2831"/>
                  </a:cubicBezTo>
                  <a:cubicBezTo>
                    <a:pt x="14302" y="2821"/>
                    <a:pt x="14585" y="2817"/>
                    <a:pt x="14863" y="2805"/>
                  </a:cubicBezTo>
                  <a:cubicBezTo>
                    <a:pt x="15127" y="2795"/>
                    <a:pt x="15429" y="2797"/>
                    <a:pt x="15675" y="2689"/>
                  </a:cubicBezTo>
                  <a:cubicBezTo>
                    <a:pt x="15783" y="2632"/>
                    <a:pt x="15867" y="2538"/>
                    <a:pt x="15909" y="2423"/>
                  </a:cubicBezTo>
                  <a:cubicBezTo>
                    <a:pt x="15947" y="2317"/>
                    <a:pt x="15953" y="2160"/>
                    <a:pt x="15888" y="2056"/>
                  </a:cubicBezTo>
                  <a:cubicBezTo>
                    <a:pt x="15876" y="2043"/>
                    <a:pt x="15867" y="2027"/>
                    <a:pt x="15858" y="2011"/>
                  </a:cubicBezTo>
                  <a:cubicBezTo>
                    <a:pt x="15868" y="1987"/>
                    <a:pt x="15878" y="1960"/>
                    <a:pt x="15884" y="1936"/>
                  </a:cubicBezTo>
                  <a:cubicBezTo>
                    <a:pt x="15935" y="1788"/>
                    <a:pt x="15906" y="1627"/>
                    <a:pt x="15840" y="1491"/>
                  </a:cubicBezTo>
                  <a:cubicBezTo>
                    <a:pt x="15749" y="1307"/>
                    <a:pt x="15572" y="1184"/>
                    <a:pt x="15397" y="1081"/>
                  </a:cubicBezTo>
                  <a:cubicBezTo>
                    <a:pt x="15356" y="1062"/>
                    <a:pt x="15318" y="1039"/>
                    <a:pt x="15281" y="1022"/>
                  </a:cubicBezTo>
                  <a:cubicBezTo>
                    <a:pt x="15279" y="981"/>
                    <a:pt x="15276" y="940"/>
                    <a:pt x="15271" y="896"/>
                  </a:cubicBezTo>
                  <a:cubicBezTo>
                    <a:pt x="15265" y="787"/>
                    <a:pt x="15176" y="695"/>
                    <a:pt x="15110" y="614"/>
                  </a:cubicBezTo>
                  <a:cubicBezTo>
                    <a:pt x="15015" y="500"/>
                    <a:pt x="14849" y="441"/>
                    <a:pt x="14710" y="394"/>
                  </a:cubicBezTo>
                  <a:cubicBezTo>
                    <a:pt x="14552" y="338"/>
                    <a:pt x="14379" y="313"/>
                    <a:pt x="14215" y="285"/>
                  </a:cubicBezTo>
                  <a:cubicBezTo>
                    <a:pt x="14148" y="273"/>
                    <a:pt x="14085" y="265"/>
                    <a:pt x="14020" y="253"/>
                  </a:cubicBezTo>
                  <a:cubicBezTo>
                    <a:pt x="13996" y="232"/>
                    <a:pt x="13973" y="213"/>
                    <a:pt x="13947" y="196"/>
                  </a:cubicBezTo>
                  <a:cubicBezTo>
                    <a:pt x="13872" y="153"/>
                    <a:pt x="13791" y="119"/>
                    <a:pt x="13709" y="96"/>
                  </a:cubicBezTo>
                  <a:cubicBezTo>
                    <a:pt x="13586" y="68"/>
                    <a:pt x="13462" y="56"/>
                    <a:pt x="13338" y="41"/>
                  </a:cubicBezTo>
                  <a:cubicBezTo>
                    <a:pt x="13157" y="19"/>
                    <a:pt x="12973" y="15"/>
                    <a:pt x="12790" y="9"/>
                  </a:cubicBezTo>
                  <a:cubicBezTo>
                    <a:pt x="12647" y="1"/>
                    <a:pt x="12504" y="1"/>
                    <a:pt x="12364"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3"/>
            <p:cNvSpPr/>
            <p:nvPr/>
          </p:nvSpPr>
          <p:spPr>
            <a:xfrm>
              <a:off x="5033700" y="3969450"/>
              <a:ext cx="14575" cy="94975"/>
            </a:xfrm>
            <a:custGeom>
              <a:avLst/>
              <a:gdLst/>
              <a:ahLst/>
              <a:cxnLst/>
              <a:rect l="l" t="t" r="r" b="b"/>
              <a:pathLst>
                <a:path w="583" h="3799" extrusionOk="0">
                  <a:moveTo>
                    <a:pt x="533" y="1"/>
                  </a:moveTo>
                  <a:cubicBezTo>
                    <a:pt x="527" y="232"/>
                    <a:pt x="520" y="464"/>
                    <a:pt x="501" y="698"/>
                  </a:cubicBezTo>
                  <a:cubicBezTo>
                    <a:pt x="472" y="1031"/>
                    <a:pt x="428" y="1370"/>
                    <a:pt x="381" y="1699"/>
                  </a:cubicBezTo>
                  <a:cubicBezTo>
                    <a:pt x="329" y="2070"/>
                    <a:pt x="270" y="2439"/>
                    <a:pt x="201" y="2805"/>
                  </a:cubicBezTo>
                  <a:cubicBezTo>
                    <a:pt x="146" y="3099"/>
                    <a:pt x="87" y="3396"/>
                    <a:pt x="24" y="3686"/>
                  </a:cubicBezTo>
                  <a:lnTo>
                    <a:pt x="2" y="3791"/>
                  </a:lnTo>
                  <a:lnTo>
                    <a:pt x="2" y="3791"/>
                  </a:lnTo>
                  <a:cubicBezTo>
                    <a:pt x="46" y="3660"/>
                    <a:pt x="79" y="3521"/>
                    <a:pt x="112" y="3384"/>
                  </a:cubicBezTo>
                  <a:lnTo>
                    <a:pt x="134" y="3282"/>
                  </a:lnTo>
                  <a:cubicBezTo>
                    <a:pt x="178" y="3112"/>
                    <a:pt x="215" y="2941"/>
                    <a:pt x="254" y="2768"/>
                  </a:cubicBezTo>
                  <a:cubicBezTo>
                    <a:pt x="310" y="2578"/>
                    <a:pt x="347" y="2448"/>
                    <a:pt x="380" y="2317"/>
                  </a:cubicBezTo>
                  <a:cubicBezTo>
                    <a:pt x="442" y="2074"/>
                    <a:pt x="495" y="1832"/>
                    <a:pt x="538" y="1581"/>
                  </a:cubicBezTo>
                  <a:cubicBezTo>
                    <a:pt x="578" y="1325"/>
                    <a:pt x="582" y="1069"/>
                    <a:pt x="574" y="759"/>
                  </a:cubicBezTo>
                  <a:cubicBezTo>
                    <a:pt x="577" y="720"/>
                    <a:pt x="576" y="681"/>
                    <a:pt x="570" y="641"/>
                  </a:cubicBezTo>
                  <a:cubicBezTo>
                    <a:pt x="572" y="607"/>
                    <a:pt x="570" y="573"/>
                    <a:pt x="567" y="539"/>
                  </a:cubicBezTo>
                  <a:cubicBezTo>
                    <a:pt x="563" y="363"/>
                    <a:pt x="552" y="185"/>
                    <a:pt x="533" y="1"/>
                  </a:cubicBezTo>
                  <a:close/>
                  <a:moveTo>
                    <a:pt x="2" y="3791"/>
                  </a:moveTo>
                  <a:lnTo>
                    <a:pt x="2" y="3791"/>
                  </a:lnTo>
                  <a:cubicBezTo>
                    <a:pt x="2" y="3792"/>
                    <a:pt x="2" y="3792"/>
                    <a:pt x="2" y="3792"/>
                  </a:cubicBezTo>
                  <a:cubicBezTo>
                    <a:pt x="2" y="3792"/>
                    <a:pt x="2" y="3792"/>
                    <a:pt x="2" y="3792"/>
                  </a:cubicBezTo>
                  <a:lnTo>
                    <a:pt x="2" y="3792"/>
                  </a:lnTo>
                  <a:lnTo>
                    <a:pt x="2" y="3791"/>
                  </a:lnTo>
                  <a:close/>
                  <a:moveTo>
                    <a:pt x="2" y="3792"/>
                  </a:moveTo>
                  <a:lnTo>
                    <a:pt x="1" y="3795"/>
                  </a:lnTo>
                  <a:lnTo>
                    <a:pt x="1" y="3795"/>
                  </a:lnTo>
                  <a:cubicBezTo>
                    <a:pt x="2" y="3794"/>
                    <a:pt x="2" y="3793"/>
                    <a:pt x="2" y="3792"/>
                  </a:cubicBezTo>
                  <a:close/>
                  <a:moveTo>
                    <a:pt x="1" y="3795"/>
                  </a:moveTo>
                  <a:cubicBezTo>
                    <a:pt x="1" y="3796"/>
                    <a:pt x="1" y="3797"/>
                    <a:pt x="1" y="3798"/>
                  </a:cubicBezTo>
                  <a:lnTo>
                    <a:pt x="1" y="3795"/>
                  </a:lnTo>
                  <a:close/>
                </a:path>
              </a:pathLst>
            </a:custGeom>
            <a:solidFill>
              <a:srgbClr val="4EB2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3"/>
            <p:cNvSpPr/>
            <p:nvPr/>
          </p:nvSpPr>
          <p:spPr>
            <a:xfrm>
              <a:off x="3272475" y="3722250"/>
              <a:ext cx="335875" cy="383000"/>
            </a:xfrm>
            <a:custGeom>
              <a:avLst/>
              <a:gdLst/>
              <a:ahLst/>
              <a:cxnLst/>
              <a:rect l="l" t="t" r="r" b="b"/>
              <a:pathLst>
                <a:path w="13435" h="15320" extrusionOk="0">
                  <a:moveTo>
                    <a:pt x="505" y="1"/>
                  </a:moveTo>
                  <a:cubicBezTo>
                    <a:pt x="328" y="1"/>
                    <a:pt x="165" y="95"/>
                    <a:pt x="76" y="248"/>
                  </a:cubicBezTo>
                  <a:lnTo>
                    <a:pt x="75" y="287"/>
                  </a:lnTo>
                  <a:cubicBezTo>
                    <a:pt x="55" y="329"/>
                    <a:pt x="44" y="375"/>
                    <a:pt x="41" y="420"/>
                  </a:cubicBezTo>
                  <a:lnTo>
                    <a:pt x="34" y="534"/>
                  </a:lnTo>
                  <a:lnTo>
                    <a:pt x="16" y="721"/>
                  </a:lnTo>
                  <a:cubicBezTo>
                    <a:pt x="8" y="817"/>
                    <a:pt x="0" y="920"/>
                    <a:pt x="0" y="1070"/>
                  </a:cubicBezTo>
                  <a:cubicBezTo>
                    <a:pt x="0" y="1155"/>
                    <a:pt x="0" y="1243"/>
                    <a:pt x="4" y="1326"/>
                  </a:cubicBezTo>
                  <a:lnTo>
                    <a:pt x="12" y="1456"/>
                  </a:lnTo>
                  <a:lnTo>
                    <a:pt x="20" y="1569"/>
                  </a:lnTo>
                  <a:lnTo>
                    <a:pt x="26" y="1728"/>
                  </a:lnTo>
                  <a:lnTo>
                    <a:pt x="48" y="2311"/>
                  </a:lnTo>
                  <a:cubicBezTo>
                    <a:pt x="46" y="2317"/>
                    <a:pt x="43" y="2322"/>
                    <a:pt x="41" y="2326"/>
                  </a:cubicBezTo>
                  <a:cubicBezTo>
                    <a:pt x="56" y="2559"/>
                    <a:pt x="73" y="2793"/>
                    <a:pt x="93" y="3027"/>
                  </a:cubicBezTo>
                  <a:cubicBezTo>
                    <a:pt x="111" y="3207"/>
                    <a:pt x="126" y="3384"/>
                    <a:pt x="144" y="3557"/>
                  </a:cubicBezTo>
                  <a:cubicBezTo>
                    <a:pt x="156" y="3581"/>
                    <a:pt x="165" y="3608"/>
                    <a:pt x="174" y="3634"/>
                  </a:cubicBezTo>
                  <a:lnTo>
                    <a:pt x="203" y="3865"/>
                  </a:lnTo>
                  <a:cubicBezTo>
                    <a:pt x="214" y="3949"/>
                    <a:pt x="225" y="4028"/>
                    <a:pt x="239" y="4110"/>
                  </a:cubicBezTo>
                  <a:cubicBezTo>
                    <a:pt x="261" y="4260"/>
                    <a:pt x="294" y="4409"/>
                    <a:pt x="335" y="4554"/>
                  </a:cubicBezTo>
                  <a:lnTo>
                    <a:pt x="379" y="4698"/>
                  </a:lnTo>
                  <a:lnTo>
                    <a:pt x="412" y="4870"/>
                  </a:lnTo>
                  <a:cubicBezTo>
                    <a:pt x="460" y="5009"/>
                    <a:pt x="518" y="5146"/>
                    <a:pt x="578" y="5281"/>
                  </a:cubicBezTo>
                  <a:lnTo>
                    <a:pt x="624" y="5384"/>
                  </a:lnTo>
                  <a:cubicBezTo>
                    <a:pt x="808" y="5795"/>
                    <a:pt x="1014" y="6232"/>
                    <a:pt x="1282" y="6636"/>
                  </a:cubicBezTo>
                  <a:cubicBezTo>
                    <a:pt x="1503" y="6971"/>
                    <a:pt x="1743" y="7294"/>
                    <a:pt x="1998" y="7605"/>
                  </a:cubicBezTo>
                  <a:cubicBezTo>
                    <a:pt x="2263" y="7918"/>
                    <a:pt x="2526" y="8225"/>
                    <a:pt x="2805" y="8527"/>
                  </a:cubicBezTo>
                  <a:cubicBezTo>
                    <a:pt x="3092" y="8839"/>
                    <a:pt x="3385" y="9148"/>
                    <a:pt x="3683" y="9448"/>
                  </a:cubicBezTo>
                  <a:cubicBezTo>
                    <a:pt x="4358" y="10119"/>
                    <a:pt x="4938" y="10671"/>
                    <a:pt x="5577" y="11166"/>
                  </a:cubicBezTo>
                  <a:lnTo>
                    <a:pt x="6208" y="11656"/>
                  </a:lnTo>
                  <a:cubicBezTo>
                    <a:pt x="6645" y="12001"/>
                    <a:pt x="7084" y="12347"/>
                    <a:pt x="7532" y="12677"/>
                  </a:cubicBezTo>
                  <a:cubicBezTo>
                    <a:pt x="7743" y="12832"/>
                    <a:pt x="7959" y="12971"/>
                    <a:pt x="8176" y="13113"/>
                  </a:cubicBezTo>
                  <a:lnTo>
                    <a:pt x="8455" y="13293"/>
                  </a:lnTo>
                  <a:lnTo>
                    <a:pt x="8572" y="13374"/>
                  </a:lnTo>
                  <a:lnTo>
                    <a:pt x="8866" y="13573"/>
                  </a:lnTo>
                  <a:cubicBezTo>
                    <a:pt x="9053" y="13697"/>
                    <a:pt x="9251" y="13808"/>
                    <a:pt x="9449" y="13920"/>
                  </a:cubicBezTo>
                  <a:lnTo>
                    <a:pt x="9538" y="13969"/>
                  </a:lnTo>
                  <a:cubicBezTo>
                    <a:pt x="9845" y="14145"/>
                    <a:pt x="10153" y="14314"/>
                    <a:pt x="10476" y="14456"/>
                  </a:cubicBezTo>
                  <a:cubicBezTo>
                    <a:pt x="10574" y="14501"/>
                    <a:pt x="10671" y="14549"/>
                    <a:pt x="10767" y="14592"/>
                  </a:cubicBezTo>
                  <a:cubicBezTo>
                    <a:pt x="10884" y="14651"/>
                    <a:pt x="11002" y="14707"/>
                    <a:pt x="11118" y="14755"/>
                  </a:cubicBezTo>
                  <a:lnTo>
                    <a:pt x="11420" y="14883"/>
                  </a:lnTo>
                  <a:lnTo>
                    <a:pt x="11938" y="15104"/>
                  </a:lnTo>
                  <a:cubicBezTo>
                    <a:pt x="12045" y="15151"/>
                    <a:pt x="12151" y="15202"/>
                    <a:pt x="12257" y="15258"/>
                  </a:cubicBezTo>
                  <a:cubicBezTo>
                    <a:pt x="12332" y="15297"/>
                    <a:pt x="12415" y="15319"/>
                    <a:pt x="12499" y="15319"/>
                  </a:cubicBezTo>
                  <a:cubicBezTo>
                    <a:pt x="12502" y="15319"/>
                    <a:pt x="12504" y="15319"/>
                    <a:pt x="12507" y="15319"/>
                  </a:cubicBezTo>
                  <a:cubicBezTo>
                    <a:pt x="12584" y="15319"/>
                    <a:pt x="12660" y="15305"/>
                    <a:pt x="12730" y="15275"/>
                  </a:cubicBezTo>
                  <a:cubicBezTo>
                    <a:pt x="12904" y="15206"/>
                    <a:pt x="13018" y="15055"/>
                    <a:pt x="13069" y="14816"/>
                  </a:cubicBezTo>
                  <a:cubicBezTo>
                    <a:pt x="13097" y="14710"/>
                    <a:pt x="13097" y="14592"/>
                    <a:pt x="13097" y="14485"/>
                  </a:cubicBezTo>
                  <a:cubicBezTo>
                    <a:pt x="13105" y="14241"/>
                    <a:pt x="13105" y="14030"/>
                    <a:pt x="13095" y="13821"/>
                  </a:cubicBezTo>
                  <a:cubicBezTo>
                    <a:pt x="13083" y="13594"/>
                    <a:pt x="13054" y="13366"/>
                    <a:pt x="13024" y="13139"/>
                  </a:cubicBezTo>
                  <a:lnTo>
                    <a:pt x="13014" y="13032"/>
                  </a:lnTo>
                  <a:cubicBezTo>
                    <a:pt x="12984" y="12779"/>
                    <a:pt x="12977" y="12523"/>
                    <a:pt x="12973" y="12269"/>
                  </a:cubicBezTo>
                  <a:cubicBezTo>
                    <a:pt x="12973" y="12063"/>
                    <a:pt x="12969" y="11860"/>
                    <a:pt x="12969" y="11660"/>
                  </a:cubicBezTo>
                  <a:cubicBezTo>
                    <a:pt x="12965" y="11458"/>
                    <a:pt x="12961" y="11256"/>
                    <a:pt x="12965" y="11054"/>
                  </a:cubicBezTo>
                  <a:lnTo>
                    <a:pt x="12965" y="11054"/>
                  </a:lnTo>
                  <a:lnTo>
                    <a:pt x="12943" y="11175"/>
                  </a:lnTo>
                  <a:cubicBezTo>
                    <a:pt x="12969" y="10958"/>
                    <a:pt x="12984" y="10745"/>
                    <a:pt x="13009" y="10528"/>
                  </a:cubicBezTo>
                  <a:lnTo>
                    <a:pt x="13028" y="10378"/>
                  </a:lnTo>
                  <a:cubicBezTo>
                    <a:pt x="13041" y="10250"/>
                    <a:pt x="13061" y="10129"/>
                    <a:pt x="13087" y="10004"/>
                  </a:cubicBezTo>
                  <a:cubicBezTo>
                    <a:pt x="13130" y="9860"/>
                    <a:pt x="13193" y="9728"/>
                    <a:pt x="13256" y="9592"/>
                  </a:cubicBezTo>
                  <a:cubicBezTo>
                    <a:pt x="13288" y="9519"/>
                    <a:pt x="13325" y="9446"/>
                    <a:pt x="13354" y="9369"/>
                  </a:cubicBezTo>
                  <a:cubicBezTo>
                    <a:pt x="13416" y="9218"/>
                    <a:pt x="13435" y="9090"/>
                    <a:pt x="13409" y="8965"/>
                  </a:cubicBezTo>
                  <a:cubicBezTo>
                    <a:pt x="13392" y="8864"/>
                    <a:pt x="13351" y="8769"/>
                    <a:pt x="13291" y="8686"/>
                  </a:cubicBezTo>
                  <a:cubicBezTo>
                    <a:pt x="13254" y="8631"/>
                    <a:pt x="13210" y="8582"/>
                    <a:pt x="13159" y="8539"/>
                  </a:cubicBezTo>
                  <a:cubicBezTo>
                    <a:pt x="13082" y="8465"/>
                    <a:pt x="12997" y="8425"/>
                    <a:pt x="12920" y="8384"/>
                  </a:cubicBezTo>
                  <a:lnTo>
                    <a:pt x="12726" y="8293"/>
                  </a:lnTo>
                  <a:lnTo>
                    <a:pt x="12554" y="8218"/>
                  </a:lnTo>
                  <a:cubicBezTo>
                    <a:pt x="12363" y="8132"/>
                    <a:pt x="12175" y="8033"/>
                    <a:pt x="11988" y="7933"/>
                  </a:cubicBezTo>
                  <a:lnTo>
                    <a:pt x="11739" y="7804"/>
                  </a:lnTo>
                  <a:cubicBezTo>
                    <a:pt x="11518" y="7690"/>
                    <a:pt x="11291" y="7587"/>
                    <a:pt x="11063" y="7481"/>
                  </a:cubicBezTo>
                  <a:lnTo>
                    <a:pt x="10957" y="7433"/>
                  </a:lnTo>
                  <a:cubicBezTo>
                    <a:pt x="10457" y="7195"/>
                    <a:pt x="9977" y="6929"/>
                    <a:pt x="9492" y="6663"/>
                  </a:cubicBezTo>
                  <a:lnTo>
                    <a:pt x="9496" y="6663"/>
                  </a:lnTo>
                  <a:cubicBezTo>
                    <a:pt x="9206" y="6493"/>
                    <a:pt x="8916" y="6332"/>
                    <a:pt x="8615" y="6171"/>
                  </a:cubicBezTo>
                  <a:lnTo>
                    <a:pt x="8457" y="6086"/>
                  </a:lnTo>
                  <a:cubicBezTo>
                    <a:pt x="8221" y="5965"/>
                    <a:pt x="7990" y="5843"/>
                    <a:pt x="7759" y="5715"/>
                  </a:cubicBezTo>
                  <a:cubicBezTo>
                    <a:pt x="7212" y="5398"/>
                    <a:pt x="6684" y="5040"/>
                    <a:pt x="6174" y="4690"/>
                  </a:cubicBezTo>
                  <a:lnTo>
                    <a:pt x="5987" y="4566"/>
                  </a:lnTo>
                  <a:cubicBezTo>
                    <a:pt x="5318" y="4107"/>
                    <a:pt x="4756" y="3689"/>
                    <a:pt x="4264" y="3278"/>
                  </a:cubicBezTo>
                  <a:lnTo>
                    <a:pt x="3740" y="2841"/>
                  </a:lnTo>
                  <a:cubicBezTo>
                    <a:pt x="3391" y="2550"/>
                    <a:pt x="3042" y="2261"/>
                    <a:pt x="2690" y="1979"/>
                  </a:cubicBezTo>
                  <a:cubicBezTo>
                    <a:pt x="2396" y="1743"/>
                    <a:pt x="2128" y="1530"/>
                    <a:pt x="1875" y="1291"/>
                  </a:cubicBezTo>
                  <a:lnTo>
                    <a:pt x="1754" y="1173"/>
                  </a:lnTo>
                  <a:lnTo>
                    <a:pt x="1518" y="945"/>
                  </a:lnTo>
                  <a:cubicBezTo>
                    <a:pt x="1367" y="798"/>
                    <a:pt x="1264" y="692"/>
                    <a:pt x="1146" y="656"/>
                  </a:cubicBezTo>
                  <a:cubicBezTo>
                    <a:pt x="1093" y="633"/>
                    <a:pt x="1035" y="622"/>
                    <a:pt x="978" y="622"/>
                  </a:cubicBezTo>
                  <a:cubicBezTo>
                    <a:pt x="1000" y="281"/>
                    <a:pt x="821" y="41"/>
                    <a:pt x="563" y="5"/>
                  </a:cubicBezTo>
                  <a:lnTo>
                    <a:pt x="505"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3"/>
            <p:cNvSpPr/>
            <p:nvPr/>
          </p:nvSpPr>
          <p:spPr>
            <a:xfrm>
              <a:off x="3298700" y="3868225"/>
              <a:ext cx="127025" cy="117650"/>
            </a:xfrm>
            <a:custGeom>
              <a:avLst/>
              <a:gdLst/>
              <a:ahLst/>
              <a:cxnLst/>
              <a:rect l="l" t="t" r="r" b="b"/>
              <a:pathLst>
                <a:path w="5081" h="4706" extrusionOk="0">
                  <a:moveTo>
                    <a:pt x="3477" y="3226"/>
                  </a:moveTo>
                  <a:cubicBezTo>
                    <a:pt x="3499" y="3239"/>
                    <a:pt x="3521" y="3251"/>
                    <a:pt x="3542" y="3266"/>
                  </a:cubicBezTo>
                  <a:cubicBezTo>
                    <a:pt x="3520" y="3252"/>
                    <a:pt x="3499" y="3239"/>
                    <a:pt x="3477" y="3226"/>
                  </a:cubicBezTo>
                  <a:close/>
                  <a:moveTo>
                    <a:pt x="534" y="0"/>
                  </a:moveTo>
                  <a:cubicBezTo>
                    <a:pt x="474" y="0"/>
                    <a:pt x="415" y="12"/>
                    <a:pt x="360" y="35"/>
                  </a:cubicBezTo>
                  <a:cubicBezTo>
                    <a:pt x="125" y="127"/>
                    <a:pt x="1" y="409"/>
                    <a:pt x="100" y="644"/>
                  </a:cubicBezTo>
                  <a:cubicBezTo>
                    <a:pt x="133" y="729"/>
                    <a:pt x="165" y="811"/>
                    <a:pt x="202" y="894"/>
                  </a:cubicBezTo>
                  <a:cubicBezTo>
                    <a:pt x="273" y="1060"/>
                    <a:pt x="355" y="1221"/>
                    <a:pt x="448" y="1375"/>
                  </a:cubicBezTo>
                  <a:cubicBezTo>
                    <a:pt x="529" y="1515"/>
                    <a:pt x="624" y="1650"/>
                    <a:pt x="716" y="1787"/>
                  </a:cubicBezTo>
                  <a:cubicBezTo>
                    <a:pt x="918" y="2090"/>
                    <a:pt x="1150" y="2378"/>
                    <a:pt x="1381" y="2663"/>
                  </a:cubicBezTo>
                  <a:cubicBezTo>
                    <a:pt x="1718" y="3089"/>
                    <a:pt x="2133" y="3452"/>
                    <a:pt x="2577" y="3765"/>
                  </a:cubicBezTo>
                  <a:cubicBezTo>
                    <a:pt x="3128" y="4149"/>
                    <a:pt x="3759" y="4400"/>
                    <a:pt x="4370" y="4668"/>
                  </a:cubicBezTo>
                  <a:cubicBezTo>
                    <a:pt x="4426" y="4694"/>
                    <a:pt x="4486" y="4706"/>
                    <a:pt x="4545" y="4706"/>
                  </a:cubicBezTo>
                  <a:cubicBezTo>
                    <a:pt x="4730" y="4706"/>
                    <a:pt x="4910" y="4590"/>
                    <a:pt x="4981" y="4415"/>
                  </a:cubicBezTo>
                  <a:cubicBezTo>
                    <a:pt x="5081" y="4173"/>
                    <a:pt x="4960" y="3905"/>
                    <a:pt x="4729" y="3802"/>
                  </a:cubicBezTo>
                  <a:cubicBezTo>
                    <a:pt x="4296" y="3611"/>
                    <a:pt x="3855" y="3428"/>
                    <a:pt x="3440" y="3204"/>
                  </a:cubicBezTo>
                  <a:cubicBezTo>
                    <a:pt x="3099" y="2994"/>
                    <a:pt x="2779" y="2753"/>
                    <a:pt x="2481" y="2485"/>
                  </a:cubicBezTo>
                  <a:cubicBezTo>
                    <a:pt x="2251" y="2245"/>
                    <a:pt x="2035" y="1991"/>
                    <a:pt x="1835" y="1723"/>
                  </a:cubicBezTo>
                  <a:cubicBezTo>
                    <a:pt x="1603" y="1420"/>
                    <a:pt x="1383" y="1114"/>
                    <a:pt x="1186" y="786"/>
                  </a:cubicBezTo>
                  <a:cubicBezTo>
                    <a:pt x="1107" y="627"/>
                    <a:pt x="1037" y="460"/>
                    <a:pt x="969" y="295"/>
                  </a:cubicBezTo>
                  <a:cubicBezTo>
                    <a:pt x="898" y="118"/>
                    <a:pt x="726" y="1"/>
                    <a:pt x="53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3"/>
            <p:cNvSpPr/>
            <p:nvPr/>
          </p:nvSpPr>
          <p:spPr>
            <a:xfrm>
              <a:off x="3604275" y="3604800"/>
              <a:ext cx="1429700" cy="848675"/>
            </a:xfrm>
            <a:custGeom>
              <a:avLst/>
              <a:gdLst/>
              <a:ahLst/>
              <a:cxnLst/>
              <a:rect l="l" t="t" r="r" b="b"/>
              <a:pathLst>
                <a:path w="57188" h="33947" extrusionOk="0">
                  <a:moveTo>
                    <a:pt x="51562" y="0"/>
                  </a:moveTo>
                  <a:lnTo>
                    <a:pt x="51394" y="2"/>
                  </a:lnTo>
                  <a:cubicBezTo>
                    <a:pt x="51041" y="2"/>
                    <a:pt x="50690" y="38"/>
                    <a:pt x="50341" y="79"/>
                  </a:cubicBezTo>
                  <a:lnTo>
                    <a:pt x="50167" y="99"/>
                  </a:lnTo>
                  <a:cubicBezTo>
                    <a:pt x="49977" y="79"/>
                    <a:pt x="49782" y="72"/>
                    <a:pt x="49588" y="65"/>
                  </a:cubicBezTo>
                  <a:cubicBezTo>
                    <a:pt x="49265" y="58"/>
                    <a:pt x="48952" y="50"/>
                    <a:pt x="48636" y="38"/>
                  </a:cubicBezTo>
                  <a:cubicBezTo>
                    <a:pt x="48428" y="34"/>
                    <a:pt x="48215" y="32"/>
                    <a:pt x="48006" y="32"/>
                  </a:cubicBezTo>
                  <a:lnTo>
                    <a:pt x="47582" y="34"/>
                  </a:lnTo>
                  <a:lnTo>
                    <a:pt x="47165" y="34"/>
                  </a:lnTo>
                  <a:cubicBezTo>
                    <a:pt x="46857" y="34"/>
                    <a:pt x="46548" y="46"/>
                    <a:pt x="46240" y="58"/>
                  </a:cubicBezTo>
                  <a:lnTo>
                    <a:pt x="45712" y="71"/>
                  </a:lnTo>
                  <a:cubicBezTo>
                    <a:pt x="45264" y="87"/>
                    <a:pt x="44812" y="112"/>
                    <a:pt x="44364" y="152"/>
                  </a:cubicBezTo>
                  <a:cubicBezTo>
                    <a:pt x="43358" y="241"/>
                    <a:pt x="42356" y="363"/>
                    <a:pt x="41349" y="487"/>
                  </a:cubicBezTo>
                  <a:lnTo>
                    <a:pt x="40762" y="560"/>
                  </a:lnTo>
                  <a:lnTo>
                    <a:pt x="40088" y="645"/>
                  </a:lnTo>
                  <a:cubicBezTo>
                    <a:pt x="39842" y="674"/>
                    <a:pt x="39599" y="706"/>
                    <a:pt x="39353" y="739"/>
                  </a:cubicBezTo>
                  <a:cubicBezTo>
                    <a:pt x="39118" y="772"/>
                    <a:pt x="38971" y="795"/>
                    <a:pt x="38825" y="820"/>
                  </a:cubicBezTo>
                  <a:lnTo>
                    <a:pt x="38645" y="824"/>
                  </a:lnTo>
                  <a:cubicBezTo>
                    <a:pt x="38326" y="824"/>
                    <a:pt x="38001" y="836"/>
                    <a:pt x="37678" y="849"/>
                  </a:cubicBezTo>
                  <a:lnTo>
                    <a:pt x="37260" y="865"/>
                  </a:lnTo>
                  <a:cubicBezTo>
                    <a:pt x="36948" y="876"/>
                    <a:pt x="36629" y="897"/>
                    <a:pt x="36316" y="919"/>
                  </a:cubicBezTo>
                  <a:lnTo>
                    <a:pt x="35847" y="952"/>
                  </a:lnTo>
                  <a:cubicBezTo>
                    <a:pt x="35535" y="970"/>
                    <a:pt x="35219" y="1003"/>
                    <a:pt x="34907" y="1037"/>
                  </a:cubicBezTo>
                  <a:lnTo>
                    <a:pt x="34444" y="1084"/>
                  </a:lnTo>
                  <a:cubicBezTo>
                    <a:pt x="33934" y="1133"/>
                    <a:pt x="33431" y="1191"/>
                    <a:pt x="32925" y="1253"/>
                  </a:cubicBezTo>
                  <a:cubicBezTo>
                    <a:pt x="32708" y="1250"/>
                    <a:pt x="32536" y="1242"/>
                    <a:pt x="32363" y="1242"/>
                  </a:cubicBezTo>
                  <a:lnTo>
                    <a:pt x="32248" y="1242"/>
                  </a:lnTo>
                  <a:cubicBezTo>
                    <a:pt x="32057" y="1246"/>
                    <a:pt x="31868" y="1257"/>
                    <a:pt x="31679" y="1272"/>
                  </a:cubicBezTo>
                  <a:lnTo>
                    <a:pt x="31541" y="1279"/>
                  </a:lnTo>
                  <a:cubicBezTo>
                    <a:pt x="31330" y="1297"/>
                    <a:pt x="31115" y="1313"/>
                    <a:pt x="30906" y="1323"/>
                  </a:cubicBezTo>
                  <a:lnTo>
                    <a:pt x="30443" y="1359"/>
                  </a:lnTo>
                  <a:lnTo>
                    <a:pt x="30034" y="1359"/>
                  </a:lnTo>
                  <a:lnTo>
                    <a:pt x="29631" y="1356"/>
                  </a:lnTo>
                  <a:cubicBezTo>
                    <a:pt x="29491" y="1356"/>
                    <a:pt x="29349" y="1364"/>
                    <a:pt x="29205" y="1370"/>
                  </a:cubicBezTo>
                  <a:lnTo>
                    <a:pt x="28919" y="1386"/>
                  </a:lnTo>
                  <a:cubicBezTo>
                    <a:pt x="28636" y="1397"/>
                    <a:pt x="28375" y="1407"/>
                    <a:pt x="28118" y="1423"/>
                  </a:cubicBezTo>
                  <a:cubicBezTo>
                    <a:pt x="27979" y="1427"/>
                    <a:pt x="27836" y="1444"/>
                    <a:pt x="27688" y="1459"/>
                  </a:cubicBezTo>
                  <a:lnTo>
                    <a:pt x="27416" y="1484"/>
                  </a:lnTo>
                  <a:cubicBezTo>
                    <a:pt x="27101" y="1517"/>
                    <a:pt x="26785" y="1547"/>
                    <a:pt x="26467" y="1577"/>
                  </a:cubicBezTo>
                  <a:cubicBezTo>
                    <a:pt x="26129" y="1606"/>
                    <a:pt x="25788" y="1654"/>
                    <a:pt x="25446" y="1697"/>
                  </a:cubicBezTo>
                  <a:lnTo>
                    <a:pt x="24888" y="1767"/>
                  </a:lnTo>
                  <a:cubicBezTo>
                    <a:pt x="24503" y="1816"/>
                    <a:pt x="24117" y="1878"/>
                    <a:pt x="23731" y="1940"/>
                  </a:cubicBezTo>
                  <a:lnTo>
                    <a:pt x="23329" y="2002"/>
                  </a:lnTo>
                  <a:cubicBezTo>
                    <a:pt x="22906" y="2065"/>
                    <a:pt x="22487" y="2138"/>
                    <a:pt x="22065" y="2215"/>
                  </a:cubicBezTo>
                  <a:cubicBezTo>
                    <a:pt x="21078" y="2394"/>
                    <a:pt x="20024" y="2597"/>
                    <a:pt x="19003" y="2832"/>
                  </a:cubicBezTo>
                  <a:cubicBezTo>
                    <a:pt x="18809" y="2876"/>
                    <a:pt x="18615" y="2922"/>
                    <a:pt x="18420" y="2972"/>
                  </a:cubicBezTo>
                  <a:lnTo>
                    <a:pt x="18327" y="2994"/>
                  </a:lnTo>
                  <a:cubicBezTo>
                    <a:pt x="18083" y="3052"/>
                    <a:pt x="17833" y="3112"/>
                    <a:pt x="17598" y="3195"/>
                  </a:cubicBezTo>
                  <a:cubicBezTo>
                    <a:pt x="17548" y="3212"/>
                    <a:pt x="17501" y="3237"/>
                    <a:pt x="17458" y="3269"/>
                  </a:cubicBezTo>
                  <a:cubicBezTo>
                    <a:pt x="17378" y="3275"/>
                    <a:pt x="17289" y="3287"/>
                    <a:pt x="17204" y="3295"/>
                  </a:cubicBezTo>
                  <a:cubicBezTo>
                    <a:pt x="16875" y="3339"/>
                    <a:pt x="16540" y="3386"/>
                    <a:pt x="16213" y="3452"/>
                  </a:cubicBezTo>
                  <a:lnTo>
                    <a:pt x="15579" y="3585"/>
                  </a:lnTo>
                  <a:lnTo>
                    <a:pt x="14948" y="3713"/>
                  </a:lnTo>
                  <a:cubicBezTo>
                    <a:pt x="14826" y="3739"/>
                    <a:pt x="14705" y="3768"/>
                    <a:pt x="14583" y="3801"/>
                  </a:cubicBezTo>
                  <a:lnTo>
                    <a:pt x="14463" y="3831"/>
                  </a:lnTo>
                  <a:lnTo>
                    <a:pt x="14333" y="3860"/>
                  </a:lnTo>
                  <a:lnTo>
                    <a:pt x="13688" y="4020"/>
                  </a:lnTo>
                  <a:cubicBezTo>
                    <a:pt x="13427" y="4084"/>
                    <a:pt x="13166" y="4158"/>
                    <a:pt x="12906" y="4227"/>
                  </a:cubicBezTo>
                  <a:lnTo>
                    <a:pt x="12539" y="4329"/>
                  </a:lnTo>
                  <a:cubicBezTo>
                    <a:pt x="11856" y="4513"/>
                    <a:pt x="11174" y="4725"/>
                    <a:pt x="10498" y="4939"/>
                  </a:cubicBezTo>
                  <a:lnTo>
                    <a:pt x="9734" y="5189"/>
                  </a:lnTo>
                  <a:lnTo>
                    <a:pt x="9353" y="5313"/>
                  </a:lnTo>
                  <a:lnTo>
                    <a:pt x="9111" y="5398"/>
                  </a:lnTo>
                  <a:lnTo>
                    <a:pt x="8865" y="5478"/>
                  </a:lnTo>
                  <a:cubicBezTo>
                    <a:pt x="8575" y="5579"/>
                    <a:pt x="8347" y="5656"/>
                    <a:pt x="8142" y="5766"/>
                  </a:cubicBezTo>
                  <a:cubicBezTo>
                    <a:pt x="8025" y="5827"/>
                    <a:pt x="7937" y="5952"/>
                    <a:pt x="7907" y="6103"/>
                  </a:cubicBezTo>
                  <a:lnTo>
                    <a:pt x="7815" y="6135"/>
                  </a:lnTo>
                  <a:lnTo>
                    <a:pt x="7720" y="6172"/>
                  </a:lnTo>
                  <a:cubicBezTo>
                    <a:pt x="7306" y="6338"/>
                    <a:pt x="6891" y="6507"/>
                    <a:pt x="6483" y="6686"/>
                  </a:cubicBezTo>
                  <a:cubicBezTo>
                    <a:pt x="6266" y="6781"/>
                    <a:pt x="6057" y="6881"/>
                    <a:pt x="5844" y="6984"/>
                  </a:cubicBezTo>
                  <a:lnTo>
                    <a:pt x="5645" y="7086"/>
                  </a:lnTo>
                  <a:lnTo>
                    <a:pt x="5547" y="7138"/>
                  </a:lnTo>
                  <a:cubicBezTo>
                    <a:pt x="5478" y="7172"/>
                    <a:pt x="5411" y="7214"/>
                    <a:pt x="5349" y="7260"/>
                  </a:cubicBezTo>
                  <a:cubicBezTo>
                    <a:pt x="5239" y="7333"/>
                    <a:pt x="5184" y="7418"/>
                    <a:pt x="5111" y="7534"/>
                  </a:cubicBezTo>
                  <a:lnTo>
                    <a:pt x="5074" y="7622"/>
                  </a:lnTo>
                  <a:lnTo>
                    <a:pt x="4615" y="7934"/>
                  </a:lnTo>
                  <a:cubicBezTo>
                    <a:pt x="4413" y="8078"/>
                    <a:pt x="4218" y="8240"/>
                    <a:pt x="4032" y="8397"/>
                  </a:cubicBezTo>
                  <a:cubicBezTo>
                    <a:pt x="3767" y="8624"/>
                    <a:pt x="3503" y="8852"/>
                    <a:pt x="3243" y="9087"/>
                  </a:cubicBezTo>
                  <a:cubicBezTo>
                    <a:pt x="3003" y="9307"/>
                    <a:pt x="2773" y="9538"/>
                    <a:pt x="2551" y="9781"/>
                  </a:cubicBezTo>
                  <a:lnTo>
                    <a:pt x="2384" y="9975"/>
                  </a:lnTo>
                  <a:cubicBezTo>
                    <a:pt x="2239" y="10030"/>
                    <a:pt x="2159" y="10096"/>
                    <a:pt x="2067" y="10206"/>
                  </a:cubicBezTo>
                  <a:cubicBezTo>
                    <a:pt x="1473" y="10904"/>
                    <a:pt x="1097" y="11727"/>
                    <a:pt x="841" y="12365"/>
                  </a:cubicBezTo>
                  <a:cubicBezTo>
                    <a:pt x="712" y="12681"/>
                    <a:pt x="606" y="13048"/>
                    <a:pt x="522" y="13455"/>
                  </a:cubicBezTo>
                  <a:cubicBezTo>
                    <a:pt x="401" y="14017"/>
                    <a:pt x="327" y="14447"/>
                    <a:pt x="279" y="14847"/>
                  </a:cubicBezTo>
                  <a:cubicBezTo>
                    <a:pt x="228" y="15243"/>
                    <a:pt x="195" y="15641"/>
                    <a:pt x="177" y="16039"/>
                  </a:cubicBezTo>
                  <a:cubicBezTo>
                    <a:pt x="169" y="16201"/>
                    <a:pt x="177" y="16366"/>
                    <a:pt x="184" y="16532"/>
                  </a:cubicBezTo>
                  <a:lnTo>
                    <a:pt x="191" y="16690"/>
                  </a:lnTo>
                  <a:lnTo>
                    <a:pt x="198" y="16932"/>
                  </a:lnTo>
                  <a:lnTo>
                    <a:pt x="210" y="17178"/>
                  </a:lnTo>
                  <a:cubicBezTo>
                    <a:pt x="180" y="17196"/>
                    <a:pt x="155" y="17230"/>
                    <a:pt x="129" y="17263"/>
                  </a:cubicBezTo>
                  <a:cubicBezTo>
                    <a:pt x="1" y="17446"/>
                    <a:pt x="3" y="17667"/>
                    <a:pt x="7" y="17879"/>
                  </a:cubicBezTo>
                  <a:cubicBezTo>
                    <a:pt x="15" y="18103"/>
                    <a:pt x="19" y="18280"/>
                    <a:pt x="27" y="18460"/>
                  </a:cubicBezTo>
                  <a:cubicBezTo>
                    <a:pt x="40" y="18778"/>
                    <a:pt x="56" y="19097"/>
                    <a:pt x="80" y="19417"/>
                  </a:cubicBezTo>
                  <a:lnTo>
                    <a:pt x="92" y="19590"/>
                  </a:lnTo>
                  <a:cubicBezTo>
                    <a:pt x="140" y="20221"/>
                    <a:pt x="188" y="20871"/>
                    <a:pt x="305" y="21506"/>
                  </a:cubicBezTo>
                  <a:cubicBezTo>
                    <a:pt x="371" y="21872"/>
                    <a:pt x="441" y="22237"/>
                    <a:pt x="522" y="22600"/>
                  </a:cubicBezTo>
                  <a:cubicBezTo>
                    <a:pt x="594" y="22930"/>
                    <a:pt x="679" y="23257"/>
                    <a:pt x="764" y="23585"/>
                  </a:cubicBezTo>
                  <a:cubicBezTo>
                    <a:pt x="845" y="23900"/>
                    <a:pt x="947" y="24208"/>
                    <a:pt x="1050" y="24516"/>
                  </a:cubicBezTo>
                  <a:cubicBezTo>
                    <a:pt x="1116" y="24710"/>
                    <a:pt x="1181" y="24905"/>
                    <a:pt x="1253" y="25100"/>
                  </a:cubicBezTo>
                  <a:cubicBezTo>
                    <a:pt x="1282" y="25173"/>
                    <a:pt x="1308" y="25242"/>
                    <a:pt x="1333" y="25309"/>
                  </a:cubicBezTo>
                  <a:cubicBezTo>
                    <a:pt x="1351" y="25356"/>
                    <a:pt x="1372" y="25403"/>
                    <a:pt x="1395" y="25448"/>
                  </a:cubicBezTo>
                  <a:cubicBezTo>
                    <a:pt x="1424" y="25513"/>
                    <a:pt x="1473" y="25557"/>
                    <a:pt x="1521" y="25598"/>
                  </a:cubicBezTo>
                  <a:lnTo>
                    <a:pt x="1527" y="25723"/>
                  </a:lnTo>
                  <a:cubicBezTo>
                    <a:pt x="1589" y="25967"/>
                    <a:pt x="1663" y="26206"/>
                    <a:pt x="1751" y="26440"/>
                  </a:cubicBezTo>
                  <a:cubicBezTo>
                    <a:pt x="1900" y="26842"/>
                    <a:pt x="2079" y="27233"/>
                    <a:pt x="2284" y="27610"/>
                  </a:cubicBezTo>
                  <a:lnTo>
                    <a:pt x="2453" y="27914"/>
                  </a:lnTo>
                  <a:lnTo>
                    <a:pt x="2624" y="28223"/>
                  </a:lnTo>
                  <a:cubicBezTo>
                    <a:pt x="2701" y="28363"/>
                    <a:pt x="2790" y="28499"/>
                    <a:pt x="2878" y="28631"/>
                  </a:cubicBezTo>
                  <a:lnTo>
                    <a:pt x="2963" y="28760"/>
                  </a:lnTo>
                  <a:cubicBezTo>
                    <a:pt x="3150" y="29065"/>
                    <a:pt x="3363" y="29358"/>
                    <a:pt x="3572" y="29656"/>
                  </a:cubicBezTo>
                  <a:lnTo>
                    <a:pt x="3639" y="29750"/>
                  </a:lnTo>
                  <a:lnTo>
                    <a:pt x="3811" y="29993"/>
                  </a:lnTo>
                  <a:lnTo>
                    <a:pt x="3980" y="30239"/>
                  </a:lnTo>
                  <a:lnTo>
                    <a:pt x="4049" y="30330"/>
                  </a:lnTo>
                  <a:lnTo>
                    <a:pt x="4115" y="30422"/>
                  </a:lnTo>
                  <a:cubicBezTo>
                    <a:pt x="4147" y="30469"/>
                    <a:pt x="4183" y="30512"/>
                    <a:pt x="4222" y="30551"/>
                  </a:cubicBezTo>
                  <a:cubicBezTo>
                    <a:pt x="4291" y="30624"/>
                    <a:pt x="4372" y="30661"/>
                    <a:pt x="4461" y="30702"/>
                  </a:cubicBezTo>
                  <a:cubicBezTo>
                    <a:pt x="4552" y="30745"/>
                    <a:pt x="4600" y="30756"/>
                    <a:pt x="4656" y="30756"/>
                  </a:cubicBezTo>
                  <a:cubicBezTo>
                    <a:pt x="4699" y="30756"/>
                    <a:pt x="4741" y="30750"/>
                    <a:pt x="4783" y="30738"/>
                  </a:cubicBezTo>
                  <a:lnTo>
                    <a:pt x="4853" y="30834"/>
                  </a:lnTo>
                  <a:cubicBezTo>
                    <a:pt x="4968" y="30966"/>
                    <a:pt x="5085" y="31094"/>
                    <a:pt x="5202" y="31219"/>
                  </a:cubicBezTo>
                  <a:cubicBezTo>
                    <a:pt x="5187" y="31288"/>
                    <a:pt x="5188" y="31359"/>
                    <a:pt x="5206" y="31427"/>
                  </a:cubicBezTo>
                  <a:cubicBezTo>
                    <a:pt x="5231" y="31524"/>
                    <a:pt x="5290" y="31593"/>
                    <a:pt x="5349" y="31666"/>
                  </a:cubicBezTo>
                  <a:cubicBezTo>
                    <a:pt x="5404" y="31737"/>
                    <a:pt x="5458" y="31770"/>
                    <a:pt x="5511" y="31806"/>
                  </a:cubicBezTo>
                  <a:lnTo>
                    <a:pt x="5682" y="31932"/>
                  </a:lnTo>
                  <a:cubicBezTo>
                    <a:pt x="5848" y="32045"/>
                    <a:pt x="6017" y="32147"/>
                    <a:pt x="6187" y="32249"/>
                  </a:cubicBezTo>
                  <a:cubicBezTo>
                    <a:pt x="6662" y="32541"/>
                    <a:pt x="7099" y="32738"/>
                    <a:pt x="7431" y="32881"/>
                  </a:cubicBezTo>
                  <a:cubicBezTo>
                    <a:pt x="7842" y="33059"/>
                    <a:pt x="8300" y="33219"/>
                    <a:pt x="8869" y="33392"/>
                  </a:cubicBezTo>
                  <a:cubicBezTo>
                    <a:pt x="9306" y="33524"/>
                    <a:pt x="9771" y="33660"/>
                    <a:pt x="10230" y="33741"/>
                  </a:cubicBezTo>
                  <a:cubicBezTo>
                    <a:pt x="10520" y="33789"/>
                    <a:pt x="10810" y="33832"/>
                    <a:pt x="11101" y="33869"/>
                  </a:cubicBezTo>
                  <a:cubicBezTo>
                    <a:pt x="11320" y="33902"/>
                    <a:pt x="11540" y="33923"/>
                    <a:pt x="11761" y="33932"/>
                  </a:cubicBezTo>
                  <a:lnTo>
                    <a:pt x="11905" y="33934"/>
                  </a:lnTo>
                  <a:cubicBezTo>
                    <a:pt x="12059" y="33942"/>
                    <a:pt x="12213" y="33946"/>
                    <a:pt x="12371" y="33946"/>
                  </a:cubicBezTo>
                  <a:lnTo>
                    <a:pt x="12465" y="33946"/>
                  </a:lnTo>
                  <a:cubicBezTo>
                    <a:pt x="12749" y="33938"/>
                    <a:pt x="13031" y="33932"/>
                    <a:pt x="13318" y="33917"/>
                  </a:cubicBezTo>
                  <a:cubicBezTo>
                    <a:pt x="13846" y="33889"/>
                    <a:pt x="14378" y="33800"/>
                    <a:pt x="14830" y="33715"/>
                  </a:cubicBezTo>
                  <a:cubicBezTo>
                    <a:pt x="14926" y="33780"/>
                    <a:pt x="15025" y="33817"/>
                    <a:pt x="15119" y="33817"/>
                  </a:cubicBezTo>
                  <a:lnTo>
                    <a:pt x="15333" y="33808"/>
                  </a:lnTo>
                  <a:cubicBezTo>
                    <a:pt x="15505" y="33796"/>
                    <a:pt x="15679" y="33788"/>
                    <a:pt x="15847" y="33771"/>
                  </a:cubicBezTo>
                  <a:cubicBezTo>
                    <a:pt x="16132" y="33745"/>
                    <a:pt x="16424" y="33708"/>
                    <a:pt x="16710" y="33672"/>
                  </a:cubicBezTo>
                  <a:cubicBezTo>
                    <a:pt x="17173" y="33606"/>
                    <a:pt x="17630" y="33508"/>
                    <a:pt x="18079" y="33377"/>
                  </a:cubicBezTo>
                  <a:cubicBezTo>
                    <a:pt x="18259" y="33326"/>
                    <a:pt x="18438" y="33270"/>
                    <a:pt x="18619" y="33217"/>
                  </a:cubicBezTo>
                  <a:cubicBezTo>
                    <a:pt x="18747" y="33189"/>
                    <a:pt x="18875" y="33164"/>
                    <a:pt x="19003" y="33132"/>
                  </a:cubicBezTo>
                  <a:cubicBezTo>
                    <a:pt x="19242" y="33075"/>
                    <a:pt x="19477" y="33018"/>
                    <a:pt x="19709" y="32949"/>
                  </a:cubicBezTo>
                  <a:cubicBezTo>
                    <a:pt x="19987" y="32868"/>
                    <a:pt x="20263" y="32775"/>
                    <a:pt x="20538" y="32679"/>
                  </a:cubicBezTo>
                  <a:cubicBezTo>
                    <a:pt x="20729" y="32610"/>
                    <a:pt x="20915" y="32532"/>
                    <a:pt x="21104" y="32456"/>
                  </a:cubicBezTo>
                  <a:cubicBezTo>
                    <a:pt x="21449" y="32313"/>
                    <a:pt x="21727" y="32184"/>
                    <a:pt x="21991" y="32045"/>
                  </a:cubicBezTo>
                  <a:cubicBezTo>
                    <a:pt x="22048" y="32068"/>
                    <a:pt x="22108" y="32078"/>
                    <a:pt x="22168" y="32078"/>
                  </a:cubicBezTo>
                  <a:cubicBezTo>
                    <a:pt x="22300" y="32078"/>
                    <a:pt x="22414" y="32028"/>
                    <a:pt x="22495" y="31937"/>
                  </a:cubicBezTo>
                  <a:lnTo>
                    <a:pt x="22923" y="31471"/>
                  </a:lnTo>
                  <a:cubicBezTo>
                    <a:pt x="23232" y="31142"/>
                    <a:pt x="23540" y="30807"/>
                    <a:pt x="23835" y="30462"/>
                  </a:cubicBezTo>
                  <a:cubicBezTo>
                    <a:pt x="23933" y="30349"/>
                    <a:pt x="24033" y="30239"/>
                    <a:pt x="24135" y="30129"/>
                  </a:cubicBezTo>
                  <a:lnTo>
                    <a:pt x="24385" y="29849"/>
                  </a:lnTo>
                  <a:cubicBezTo>
                    <a:pt x="24578" y="29631"/>
                    <a:pt x="24752" y="29397"/>
                    <a:pt x="24905" y="29148"/>
                  </a:cubicBezTo>
                  <a:cubicBezTo>
                    <a:pt x="25012" y="28976"/>
                    <a:pt x="25100" y="28793"/>
                    <a:pt x="25189" y="28609"/>
                  </a:cubicBezTo>
                  <a:lnTo>
                    <a:pt x="25303" y="28377"/>
                  </a:lnTo>
                  <a:lnTo>
                    <a:pt x="25524" y="27947"/>
                  </a:lnTo>
                  <a:lnTo>
                    <a:pt x="25707" y="27595"/>
                  </a:lnTo>
                  <a:cubicBezTo>
                    <a:pt x="25846" y="27325"/>
                    <a:pt x="25972" y="27048"/>
                    <a:pt x="26084" y="26765"/>
                  </a:cubicBezTo>
                  <a:cubicBezTo>
                    <a:pt x="26169" y="26550"/>
                    <a:pt x="26257" y="26333"/>
                    <a:pt x="26346" y="26116"/>
                  </a:cubicBezTo>
                  <a:cubicBezTo>
                    <a:pt x="26505" y="25726"/>
                    <a:pt x="26690" y="25346"/>
                    <a:pt x="26896" y="24978"/>
                  </a:cubicBezTo>
                  <a:cubicBezTo>
                    <a:pt x="27128" y="24570"/>
                    <a:pt x="27413" y="24189"/>
                    <a:pt x="27707" y="23795"/>
                  </a:cubicBezTo>
                  <a:lnTo>
                    <a:pt x="27707" y="23795"/>
                  </a:lnTo>
                  <a:lnTo>
                    <a:pt x="27696" y="23807"/>
                  </a:lnTo>
                  <a:cubicBezTo>
                    <a:pt x="27861" y="23598"/>
                    <a:pt x="28019" y="23385"/>
                    <a:pt x="28176" y="23164"/>
                  </a:cubicBezTo>
                  <a:cubicBezTo>
                    <a:pt x="28478" y="22790"/>
                    <a:pt x="28742" y="22485"/>
                    <a:pt x="29014" y="22191"/>
                  </a:cubicBezTo>
                  <a:cubicBezTo>
                    <a:pt x="29168" y="22027"/>
                    <a:pt x="29322" y="21870"/>
                    <a:pt x="29481" y="21711"/>
                  </a:cubicBezTo>
                  <a:cubicBezTo>
                    <a:pt x="29623" y="21568"/>
                    <a:pt x="29781" y="21442"/>
                    <a:pt x="29938" y="21319"/>
                  </a:cubicBezTo>
                  <a:cubicBezTo>
                    <a:pt x="30200" y="21125"/>
                    <a:pt x="30478" y="20923"/>
                    <a:pt x="30776" y="20782"/>
                  </a:cubicBezTo>
                  <a:cubicBezTo>
                    <a:pt x="31077" y="20670"/>
                    <a:pt x="31418" y="20578"/>
                    <a:pt x="31814" y="20507"/>
                  </a:cubicBezTo>
                  <a:cubicBezTo>
                    <a:pt x="31924" y="20496"/>
                    <a:pt x="32034" y="20489"/>
                    <a:pt x="32144" y="20489"/>
                  </a:cubicBezTo>
                  <a:cubicBezTo>
                    <a:pt x="32154" y="20489"/>
                    <a:pt x="32164" y="20489"/>
                    <a:pt x="32174" y="20489"/>
                  </a:cubicBezTo>
                  <a:cubicBezTo>
                    <a:pt x="32421" y="20489"/>
                    <a:pt x="32669" y="20515"/>
                    <a:pt x="32916" y="20548"/>
                  </a:cubicBezTo>
                  <a:cubicBezTo>
                    <a:pt x="33497" y="20637"/>
                    <a:pt x="34065" y="20790"/>
                    <a:pt x="34612" y="21003"/>
                  </a:cubicBezTo>
                  <a:cubicBezTo>
                    <a:pt x="34899" y="21139"/>
                    <a:pt x="35175" y="21300"/>
                    <a:pt x="35434" y="21484"/>
                  </a:cubicBezTo>
                  <a:cubicBezTo>
                    <a:pt x="35731" y="21722"/>
                    <a:pt x="35955" y="21940"/>
                    <a:pt x="36138" y="22162"/>
                  </a:cubicBezTo>
                  <a:cubicBezTo>
                    <a:pt x="36250" y="22314"/>
                    <a:pt x="36348" y="22475"/>
                    <a:pt x="36451" y="22633"/>
                  </a:cubicBezTo>
                  <a:lnTo>
                    <a:pt x="36593" y="22861"/>
                  </a:lnTo>
                  <a:cubicBezTo>
                    <a:pt x="36656" y="22952"/>
                    <a:pt x="36723" y="23045"/>
                    <a:pt x="36788" y="23136"/>
                  </a:cubicBezTo>
                  <a:cubicBezTo>
                    <a:pt x="36950" y="23360"/>
                    <a:pt x="37048" y="23517"/>
                    <a:pt x="37144" y="23675"/>
                  </a:cubicBezTo>
                  <a:lnTo>
                    <a:pt x="37342" y="23998"/>
                  </a:lnTo>
                  <a:lnTo>
                    <a:pt x="37663" y="24519"/>
                  </a:lnTo>
                  <a:cubicBezTo>
                    <a:pt x="37773" y="24704"/>
                    <a:pt x="37871" y="24889"/>
                    <a:pt x="37974" y="25078"/>
                  </a:cubicBezTo>
                  <a:lnTo>
                    <a:pt x="38051" y="25218"/>
                  </a:lnTo>
                  <a:cubicBezTo>
                    <a:pt x="38179" y="25457"/>
                    <a:pt x="38333" y="25683"/>
                    <a:pt x="38510" y="25889"/>
                  </a:cubicBezTo>
                  <a:cubicBezTo>
                    <a:pt x="38680" y="26091"/>
                    <a:pt x="38869" y="26249"/>
                    <a:pt x="39109" y="26432"/>
                  </a:cubicBezTo>
                  <a:cubicBezTo>
                    <a:pt x="39365" y="26631"/>
                    <a:pt x="39633" y="26822"/>
                    <a:pt x="39902" y="27005"/>
                  </a:cubicBezTo>
                  <a:cubicBezTo>
                    <a:pt x="40150" y="27177"/>
                    <a:pt x="40411" y="27317"/>
                    <a:pt x="40680" y="27453"/>
                  </a:cubicBezTo>
                  <a:lnTo>
                    <a:pt x="40928" y="27578"/>
                  </a:lnTo>
                  <a:lnTo>
                    <a:pt x="41432" y="27835"/>
                  </a:lnTo>
                  <a:cubicBezTo>
                    <a:pt x="41549" y="27897"/>
                    <a:pt x="41667" y="27959"/>
                    <a:pt x="41787" y="28014"/>
                  </a:cubicBezTo>
                  <a:cubicBezTo>
                    <a:pt x="41872" y="28057"/>
                    <a:pt x="41960" y="28095"/>
                    <a:pt x="42049" y="28129"/>
                  </a:cubicBezTo>
                  <a:lnTo>
                    <a:pt x="42251" y="28206"/>
                  </a:lnTo>
                  <a:cubicBezTo>
                    <a:pt x="42560" y="28324"/>
                    <a:pt x="42893" y="28401"/>
                    <a:pt x="43275" y="28444"/>
                  </a:cubicBezTo>
                  <a:cubicBezTo>
                    <a:pt x="43837" y="28513"/>
                    <a:pt x="44403" y="28548"/>
                    <a:pt x="44970" y="28550"/>
                  </a:cubicBezTo>
                  <a:cubicBezTo>
                    <a:pt x="45275" y="28550"/>
                    <a:pt x="45581" y="28539"/>
                    <a:pt x="45885" y="28513"/>
                  </a:cubicBezTo>
                  <a:cubicBezTo>
                    <a:pt x="46347" y="28473"/>
                    <a:pt x="46803" y="28386"/>
                    <a:pt x="47248" y="28256"/>
                  </a:cubicBezTo>
                  <a:cubicBezTo>
                    <a:pt x="47449" y="28202"/>
                    <a:pt x="47648" y="28133"/>
                    <a:pt x="47846" y="28058"/>
                  </a:cubicBezTo>
                  <a:lnTo>
                    <a:pt x="48058" y="27978"/>
                  </a:lnTo>
                  <a:lnTo>
                    <a:pt x="48164" y="27938"/>
                  </a:lnTo>
                  <a:cubicBezTo>
                    <a:pt x="48308" y="27878"/>
                    <a:pt x="48474" y="27809"/>
                    <a:pt x="48612" y="27703"/>
                  </a:cubicBezTo>
                  <a:cubicBezTo>
                    <a:pt x="48742" y="27669"/>
                    <a:pt x="48873" y="27632"/>
                    <a:pt x="49002" y="27589"/>
                  </a:cubicBezTo>
                  <a:cubicBezTo>
                    <a:pt x="49225" y="27514"/>
                    <a:pt x="49450" y="27437"/>
                    <a:pt x="49662" y="27331"/>
                  </a:cubicBezTo>
                  <a:cubicBezTo>
                    <a:pt x="49853" y="27240"/>
                    <a:pt x="49975" y="27057"/>
                    <a:pt x="49975" y="26866"/>
                  </a:cubicBezTo>
                  <a:cubicBezTo>
                    <a:pt x="49972" y="26637"/>
                    <a:pt x="49820" y="26439"/>
                    <a:pt x="49601" y="26377"/>
                  </a:cubicBezTo>
                  <a:cubicBezTo>
                    <a:pt x="49535" y="26359"/>
                    <a:pt x="49457" y="26352"/>
                    <a:pt x="49354" y="26352"/>
                  </a:cubicBezTo>
                  <a:lnTo>
                    <a:pt x="49207" y="26355"/>
                  </a:lnTo>
                  <a:lnTo>
                    <a:pt x="49067" y="26359"/>
                  </a:lnTo>
                  <a:lnTo>
                    <a:pt x="48737" y="26359"/>
                  </a:lnTo>
                  <a:lnTo>
                    <a:pt x="48403" y="26355"/>
                  </a:lnTo>
                  <a:cubicBezTo>
                    <a:pt x="47969" y="26355"/>
                    <a:pt x="47536" y="26352"/>
                    <a:pt x="47104" y="26340"/>
                  </a:cubicBezTo>
                  <a:cubicBezTo>
                    <a:pt x="46663" y="26334"/>
                    <a:pt x="46219" y="26286"/>
                    <a:pt x="45800" y="26235"/>
                  </a:cubicBezTo>
                  <a:cubicBezTo>
                    <a:pt x="45342" y="26172"/>
                    <a:pt x="44897" y="26105"/>
                    <a:pt x="44464" y="25988"/>
                  </a:cubicBezTo>
                  <a:cubicBezTo>
                    <a:pt x="44098" y="25889"/>
                    <a:pt x="43739" y="25767"/>
                    <a:pt x="43389" y="25621"/>
                  </a:cubicBezTo>
                  <a:cubicBezTo>
                    <a:pt x="43187" y="25535"/>
                    <a:pt x="42994" y="25435"/>
                    <a:pt x="42808" y="25320"/>
                  </a:cubicBezTo>
                  <a:cubicBezTo>
                    <a:pt x="42641" y="25218"/>
                    <a:pt x="42471" y="25100"/>
                    <a:pt x="42306" y="24986"/>
                  </a:cubicBezTo>
                  <a:cubicBezTo>
                    <a:pt x="42087" y="24814"/>
                    <a:pt x="41932" y="24689"/>
                    <a:pt x="41785" y="24553"/>
                  </a:cubicBezTo>
                  <a:cubicBezTo>
                    <a:pt x="41630" y="24416"/>
                    <a:pt x="41494" y="24262"/>
                    <a:pt x="41362" y="24108"/>
                  </a:cubicBezTo>
                  <a:lnTo>
                    <a:pt x="41337" y="24080"/>
                  </a:lnTo>
                  <a:lnTo>
                    <a:pt x="41226" y="23977"/>
                  </a:lnTo>
                  <a:lnTo>
                    <a:pt x="41098" y="23827"/>
                  </a:lnTo>
                  <a:cubicBezTo>
                    <a:pt x="40903" y="23598"/>
                    <a:pt x="40709" y="23370"/>
                    <a:pt x="40496" y="23096"/>
                  </a:cubicBezTo>
                  <a:cubicBezTo>
                    <a:pt x="40320" y="22842"/>
                    <a:pt x="40150" y="22586"/>
                    <a:pt x="39994" y="22317"/>
                  </a:cubicBezTo>
                  <a:cubicBezTo>
                    <a:pt x="39791" y="21979"/>
                    <a:pt x="39535" y="21660"/>
                    <a:pt x="39284" y="21356"/>
                  </a:cubicBezTo>
                  <a:lnTo>
                    <a:pt x="39222" y="21283"/>
                  </a:lnTo>
                  <a:cubicBezTo>
                    <a:pt x="38954" y="20944"/>
                    <a:pt x="38680" y="20611"/>
                    <a:pt x="38404" y="20276"/>
                  </a:cubicBezTo>
                  <a:lnTo>
                    <a:pt x="38264" y="20107"/>
                  </a:lnTo>
                  <a:cubicBezTo>
                    <a:pt x="38051" y="19850"/>
                    <a:pt x="37834" y="19590"/>
                    <a:pt x="37599" y="19352"/>
                  </a:cubicBezTo>
                  <a:cubicBezTo>
                    <a:pt x="37310" y="19043"/>
                    <a:pt x="36962" y="18782"/>
                    <a:pt x="36535" y="18466"/>
                  </a:cubicBezTo>
                  <a:cubicBezTo>
                    <a:pt x="36499" y="18433"/>
                    <a:pt x="36463" y="18398"/>
                    <a:pt x="36429" y="18361"/>
                  </a:cubicBezTo>
                  <a:cubicBezTo>
                    <a:pt x="36170" y="18162"/>
                    <a:pt x="35906" y="17961"/>
                    <a:pt x="35610" y="17813"/>
                  </a:cubicBezTo>
                  <a:cubicBezTo>
                    <a:pt x="35440" y="17728"/>
                    <a:pt x="35257" y="17659"/>
                    <a:pt x="35078" y="17594"/>
                  </a:cubicBezTo>
                  <a:cubicBezTo>
                    <a:pt x="34799" y="17318"/>
                    <a:pt x="34541" y="17101"/>
                    <a:pt x="34226" y="16966"/>
                  </a:cubicBezTo>
                  <a:cubicBezTo>
                    <a:pt x="34025" y="16881"/>
                    <a:pt x="33812" y="16818"/>
                    <a:pt x="33515" y="16760"/>
                  </a:cubicBezTo>
                  <a:cubicBezTo>
                    <a:pt x="33283" y="16715"/>
                    <a:pt x="33048" y="16702"/>
                    <a:pt x="32813" y="16686"/>
                  </a:cubicBezTo>
                  <a:cubicBezTo>
                    <a:pt x="32668" y="16671"/>
                    <a:pt x="32523" y="16664"/>
                    <a:pt x="32376" y="16664"/>
                  </a:cubicBezTo>
                  <a:cubicBezTo>
                    <a:pt x="32287" y="16664"/>
                    <a:pt x="32204" y="16667"/>
                    <a:pt x="32115" y="16671"/>
                  </a:cubicBezTo>
                  <a:cubicBezTo>
                    <a:pt x="31874" y="16686"/>
                    <a:pt x="31642" y="16727"/>
                    <a:pt x="31414" y="16771"/>
                  </a:cubicBezTo>
                  <a:cubicBezTo>
                    <a:pt x="31206" y="16805"/>
                    <a:pt x="31000" y="16852"/>
                    <a:pt x="30797" y="16910"/>
                  </a:cubicBezTo>
                  <a:cubicBezTo>
                    <a:pt x="30283" y="17060"/>
                    <a:pt x="29886" y="17218"/>
                    <a:pt x="29549" y="17409"/>
                  </a:cubicBezTo>
                  <a:cubicBezTo>
                    <a:pt x="29185" y="17615"/>
                    <a:pt x="28822" y="17876"/>
                    <a:pt x="28440" y="18203"/>
                  </a:cubicBezTo>
                  <a:cubicBezTo>
                    <a:pt x="28155" y="18441"/>
                    <a:pt x="27824" y="18741"/>
                    <a:pt x="27548" y="19117"/>
                  </a:cubicBezTo>
                  <a:cubicBezTo>
                    <a:pt x="27419" y="19292"/>
                    <a:pt x="27307" y="19480"/>
                    <a:pt x="27193" y="19667"/>
                  </a:cubicBezTo>
                  <a:cubicBezTo>
                    <a:pt x="27112" y="19803"/>
                    <a:pt x="27027" y="19943"/>
                    <a:pt x="26935" y="20073"/>
                  </a:cubicBezTo>
                  <a:lnTo>
                    <a:pt x="26594" y="20578"/>
                  </a:lnTo>
                  <a:cubicBezTo>
                    <a:pt x="26479" y="20741"/>
                    <a:pt x="26389" y="20926"/>
                    <a:pt x="26300" y="21102"/>
                  </a:cubicBezTo>
                  <a:cubicBezTo>
                    <a:pt x="26128" y="21433"/>
                    <a:pt x="25981" y="21697"/>
                    <a:pt x="25827" y="21961"/>
                  </a:cubicBezTo>
                  <a:lnTo>
                    <a:pt x="25701" y="22174"/>
                  </a:lnTo>
                  <a:cubicBezTo>
                    <a:pt x="25592" y="22361"/>
                    <a:pt x="25478" y="22544"/>
                    <a:pt x="25378" y="22735"/>
                  </a:cubicBezTo>
                  <a:cubicBezTo>
                    <a:pt x="25223" y="23034"/>
                    <a:pt x="25050" y="23323"/>
                    <a:pt x="24862" y="23602"/>
                  </a:cubicBezTo>
                  <a:cubicBezTo>
                    <a:pt x="24684" y="23859"/>
                    <a:pt x="24516" y="24119"/>
                    <a:pt x="24355" y="24387"/>
                  </a:cubicBezTo>
                  <a:cubicBezTo>
                    <a:pt x="23995" y="24978"/>
                    <a:pt x="23616" y="25557"/>
                    <a:pt x="23235" y="26135"/>
                  </a:cubicBezTo>
                  <a:cubicBezTo>
                    <a:pt x="23052" y="26407"/>
                    <a:pt x="22853" y="26667"/>
                    <a:pt x="22655" y="26927"/>
                  </a:cubicBezTo>
                  <a:lnTo>
                    <a:pt x="22512" y="27116"/>
                  </a:lnTo>
                  <a:lnTo>
                    <a:pt x="22398" y="27169"/>
                  </a:lnTo>
                  <a:cubicBezTo>
                    <a:pt x="22325" y="27207"/>
                    <a:pt x="22255" y="27249"/>
                    <a:pt x="22187" y="27295"/>
                  </a:cubicBezTo>
                  <a:lnTo>
                    <a:pt x="22002" y="27416"/>
                  </a:lnTo>
                  <a:lnTo>
                    <a:pt x="21836" y="27522"/>
                  </a:lnTo>
                  <a:cubicBezTo>
                    <a:pt x="21623" y="27658"/>
                    <a:pt x="21414" y="27798"/>
                    <a:pt x="21204" y="27941"/>
                  </a:cubicBezTo>
                  <a:lnTo>
                    <a:pt x="21050" y="28048"/>
                  </a:lnTo>
                  <a:cubicBezTo>
                    <a:pt x="20691" y="28292"/>
                    <a:pt x="20330" y="28535"/>
                    <a:pt x="19960" y="28767"/>
                  </a:cubicBezTo>
                  <a:cubicBezTo>
                    <a:pt x="19540" y="29032"/>
                    <a:pt x="19115" y="29284"/>
                    <a:pt x="18681" y="29530"/>
                  </a:cubicBezTo>
                  <a:cubicBezTo>
                    <a:pt x="18539" y="29613"/>
                    <a:pt x="18392" y="29687"/>
                    <a:pt x="18242" y="29755"/>
                  </a:cubicBezTo>
                  <a:lnTo>
                    <a:pt x="18003" y="29869"/>
                  </a:lnTo>
                  <a:cubicBezTo>
                    <a:pt x="17859" y="29942"/>
                    <a:pt x="17709" y="30001"/>
                    <a:pt x="17562" y="30064"/>
                  </a:cubicBezTo>
                  <a:lnTo>
                    <a:pt x="17361" y="30149"/>
                  </a:lnTo>
                  <a:lnTo>
                    <a:pt x="17361" y="30149"/>
                  </a:lnTo>
                  <a:lnTo>
                    <a:pt x="17386" y="30141"/>
                  </a:lnTo>
                  <a:lnTo>
                    <a:pt x="17386" y="30141"/>
                  </a:lnTo>
                  <a:cubicBezTo>
                    <a:pt x="16679" y="30431"/>
                    <a:pt x="15885" y="30751"/>
                    <a:pt x="15084" y="30981"/>
                  </a:cubicBezTo>
                  <a:cubicBezTo>
                    <a:pt x="14974" y="31003"/>
                    <a:pt x="14860" y="31031"/>
                    <a:pt x="14750" y="31054"/>
                  </a:cubicBezTo>
                  <a:cubicBezTo>
                    <a:pt x="14633" y="31058"/>
                    <a:pt x="14515" y="31058"/>
                    <a:pt x="14397" y="31058"/>
                  </a:cubicBezTo>
                  <a:cubicBezTo>
                    <a:pt x="13859" y="31058"/>
                    <a:pt x="13322" y="31051"/>
                    <a:pt x="12783" y="31040"/>
                  </a:cubicBezTo>
                  <a:cubicBezTo>
                    <a:pt x="12298" y="31030"/>
                    <a:pt x="11788" y="30985"/>
                    <a:pt x="11123" y="30900"/>
                  </a:cubicBezTo>
                  <a:cubicBezTo>
                    <a:pt x="10081" y="30743"/>
                    <a:pt x="9153" y="30585"/>
                    <a:pt x="8276" y="30244"/>
                  </a:cubicBezTo>
                  <a:cubicBezTo>
                    <a:pt x="8051" y="30137"/>
                    <a:pt x="7831" y="30015"/>
                    <a:pt x="7610" y="29895"/>
                  </a:cubicBezTo>
                  <a:cubicBezTo>
                    <a:pt x="7415" y="29781"/>
                    <a:pt x="7232" y="29649"/>
                    <a:pt x="7052" y="29517"/>
                  </a:cubicBezTo>
                  <a:lnTo>
                    <a:pt x="6983" y="29440"/>
                  </a:lnTo>
                  <a:cubicBezTo>
                    <a:pt x="6873" y="29223"/>
                    <a:pt x="6796" y="29091"/>
                    <a:pt x="6711" y="28965"/>
                  </a:cubicBezTo>
                  <a:cubicBezTo>
                    <a:pt x="6576" y="28762"/>
                    <a:pt x="6436" y="28559"/>
                    <a:pt x="6289" y="28356"/>
                  </a:cubicBezTo>
                  <a:lnTo>
                    <a:pt x="6215" y="28257"/>
                  </a:lnTo>
                  <a:cubicBezTo>
                    <a:pt x="6134" y="28147"/>
                    <a:pt x="6051" y="28033"/>
                    <a:pt x="5966" y="27928"/>
                  </a:cubicBezTo>
                  <a:lnTo>
                    <a:pt x="5908" y="27843"/>
                  </a:lnTo>
                  <a:cubicBezTo>
                    <a:pt x="5756" y="27641"/>
                    <a:pt x="5588" y="27410"/>
                    <a:pt x="5312" y="27392"/>
                  </a:cubicBezTo>
                  <a:cubicBezTo>
                    <a:pt x="5030" y="26977"/>
                    <a:pt x="4743" y="26551"/>
                    <a:pt x="4479" y="26114"/>
                  </a:cubicBezTo>
                  <a:lnTo>
                    <a:pt x="4278" y="25784"/>
                  </a:lnTo>
                  <a:lnTo>
                    <a:pt x="4197" y="25646"/>
                  </a:lnTo>
                  <a:lnTo>
                    <a:pt x="4075" y="25350"/>
                  </a:lnTo>
                  <a:lnTo>
                    <a:pt x="3955" y="25048"/>
                  </a:lnTo>
                  <a:lnTo>
                    <a:pt x="3904" y="24921"/>
                  </a:lnTo>
                  <a:cubicBezTo>
                    <a:pt x="3864" y="24820"/>
                    <a:pt x="3823" y="24718"/>
                    <a:pt x="3790" y="24615"/>
                  </a:cubicBezTo>
                  <a:cubicBezTo>
                    <a:pt x="3728" y="24391"/>
                    <a:pt x="3665" y="24168"/>
                    <a:pt x="3600" y="23944"/>
                  </a:cubicBezTo>
                  <a:cubicBezTo>
                    <a:pt x="3474" y="23514"/>
                    <a:pt x="3342" y="23081"/>
                    <a:pt x="3207" y="22654"/>
                  </a:cubicBezTo>
                  <a:cubicBezTo>
                    <a:pt x="3134" y="22423"/>
                    <a:pt x="3060" y="22196"/>
                    <a:pt x="2982" y="21968"/>
                  </a:cubicBezTo>
                  <a:lnTo>
                    <a:pt x="2931" y="21813"/>
                  </a:lnTo>
                  <a:lnTo>
                    <a:pt x="2883" y="21664"/>
                  </a:lnTo>
                  <a:lnTo>
                    <a:pt x="2850" y="21568"/>
                  </a:lnTo>
                  <a:cubicBezTo>
                    <a:pt x="2836" y="21517"/>
                    <a:pt x="2818" y="21470"/>
                    <a:pt x="2799" y="21421"/>
                  </a:cubicBezTo>
                  <a:lnTo>
                    <a:pt x="2759" y="21306"/>
                  </a:lnTo>
                  <a:lnTo>
                    <a:pt x="2729" y="21130"/>
                  </a:lnTo>
                  <a:lnTo>
                    <a:pt x="2711" y="20999"/>
                  </a:lnTo>
                  <a:cubicBezTo>
                    <a:pt x="2630" y="20392"/>
                    <a:pt x="2550" y="19787"/>
                    <a:pt x="2487" y="19178"/>
                  </a:cubicBezTo>
                  <a:cubicBezTo>
                    <a:pt x="2487" y="18700"/>
                    <a:pt x="2495" y="18305"/>
                    <a:pt x="2516" y="17915"/>
                  </a:cubicBezTo>
                  <a:cubicBezTo>
                    <a:pt x="2543" y="17489"/>
                    <a:pt x="2572" y="17067"/>
                    <a:pt x="2626" y="16645"/>
                  </a:cubicBezTo>
                  <a:cubicBezTo>
                    <a:pt x="2682" y="16237"/>
                    <a:pt x="2741" y="15838"/>
                    <a:pt x="2810" y="15438"/>
                  </a:cubicBezTo>
                  <a:cubicBezTo>
                    <a:pt x="2928" y="14824"/>
                    <a:pt x="3049" y="14210"/>
                    <a:pt x="3196" y="13606"/>
                  </a:cubicBezTo>
                  <a:cubicBezTo>
                    <a:pt x="3265" y="13542"/>
                    <a:pt x="3334" y="13469"/>
                    <a:pt x="3405" y="13396"/>
                  </a:cubicBezTo>
                  <a:lnTo>
                    <a:pt x="3470" y="13323"/>
                  </a:lnTo>
                  <a:cubicBezTo>
                    <a:pt x="3563" y="13231"/>
                    <a:pt x="3647" y="13132"/>
                    <a:pt x="3735" y="13033"/>
                  </a:cubicBezTo>
                  <a:lnTo>
                    <a:pt x="3908" y="12834"/>
                  </a:lnTo>
                  <a:cubicBezTo>
                    <a:pt x="4091" y="12630"/>
                    <a:pt x="4264" y="12413"/>
                    <a:pt x="4436" y="12196"/>
                  </a:cubicBezTo>
                  <a:lnTo>
                    <a:pt x="4664" y="11906"/>
                  </a:lnTo>
                  <a:cubicBezTo>
                    <a:pt x="4852" y="11668"/>
                    <a:pt x="5045" y="11429"/>
                    <a:pt x="5240" y="11193"/>
                  </a:cubicBezTo>
                  <a:lnTo>
                    <a:pt x="5405" y="10985"/>
                  </a:lnTo>
                  <a:cubicBezTo>
                    <a:pt x="5516" y="10925"/>
                    <a:pt x="5577" y="10885"/>
                    <a:pt x="5626" y="10827"/>
                  </a:cubicBezTo>
                  <a:cubicBezTo>
                    <a:pt x="5658" y="10793"/>
                    <a:pt x="5681" y="10764"/>
                    <a:pt x="5713" y="10738"/>
                  </a:cubicBezTo>
                  <a:cubicBezTo>
                    <a:pt x="5930" y="10592"/>
                    <a:pt x="6172" y="10470"/>
                    <a:pt x="6411" y="10350"/>
                  </a:cubicBezTo>
                  <a:cubicBezTo>
                    <a:pt x="6587" y="10261"/>
                    <a:pt x="6741" y="10184"/>
                    <a:pt x="6895" y="10111"/>
                  </a:cubicBezTo>
                  <a:lnTo>
                    <a:pt x="7083" y="10034"/>
                  </a:lnTo>
                  <a:cubicBezTo>
                    <a:pt x="7287" y="9946"/>
                    <a:pt x="7502" y="9853"/>
                    <a:pt x="7707" y="9762"/>
                  </a:cubicBezTo>
                  <a:cubicBezTo>
                    <a:pt x="8040" y="9615"/>
                    <a:pt x="8375" y="9468"/>
                    <a:pt x="8710" y="9317"/>
                  </a:cubicBezTo>
                  <a:lnTo>
                    <a:pt x="8863" y="9248"/>
                  </a:lnTo>
                  <a:lnTo>
                    <a:pt x="9187" y="9102"/>
                  </a:lnTo>
                  <a:lnTo>
                    <a:pt x="9307" y="9045"/>
                  </a:lnTo>
                  <a:cubicBezTo>
                    <a:pt x="9449" y="8988"/>
                    <a:pt x="9587" y="8919"/>
                    <a:pt x="9717" y="8840"/>
                  </a:cubicBezTo>
                  <a:cubicBezTo>
                    <a:pt x="9778" y="8801"/>
                    <a:pt x="9827" y="8750"/>
                    <a:pt x="9865" y="8690"/>
                  </a:cubicBezTo>
                  <a:cubicBezTo>
                    <a:pt x="11159" y="8300"/>
                    <a:pt x="12576" y="7930"/>
                    <a:pt x="14190" y="7562"/>
                  </a:cubicBezTo>
                  <a:cubicBezTo>
                    <a:pt x="14239" y="7583"/>
                    <a:pt x="14293" y="7592"/>
                    <a:pt x="14346" y="7592"/>
                  </a:cubicBezTo>
                  <a:cubicBezTo>
                    <a:pt x="14637" y="7592"/>
                    <a:pt x="14901" y="7529"/>
                    <a:pt x="15157" y="7466"/>
                  </a:cubicBezTo>
                  <a:lnTo>
                    <a:pt x="15501" y="7385"/>
                  </a:lnTo>
                  <a:lnTo>
                    <a:pt x="15816" y="7308"/>
                  </a:lnTo>
                  <a:cubicBezTo>
                    <a:pt x="16135" y="7227"/>
                    <a:pt x="16454" y="7145"/>
                    <a:pt x="16774" y="7060"/>
                  </a:cubicBezTo>
                  <a:cubicBezTo>
                    <a:pt x="17089" y="6979"/>
                    <a:pt x="17402" y="6902"/>
                    <a:pt x="17722" y="6828"/>
                  </a:cubicBezTo>
                  <a:cubicBezTo>
                    <a:pt x="18820" y="6630"/>
                    <a:pt x="19928" y="6445"/>
                    <a:pt x="21033" y="6266"/>
                  </a:cubicBezTo>
                  <a:lnTo>
                    <a:pt x="21551" y="6181"/>
                  </a:lnTo>
                  <a:lnTo>
                    <a:pt x="22255" y="6071"/>
                  </a:lnTo>
                  <a:cubicBezTo>
                    <a:pt x="22640" y="6013"/>
                    <a:pt x="23027" y="5950"/>
                    <a:pt x="23415" y="5881"/>
                  </a:cubicBezTo>
                  <a:cubicBezTo>
                    <a:pt x="23595" y="5848"/>
                    <a:pt x="23713" y="5682"/>
                    <a:pt x="23752" y="5529"/>
                  </a:cubicBezTo>
                  <a:cubicBezTo>
                    <a:pt x="23874" y="5513"/>
                    <a:pt x="23994" y="5491"/>
                    <a:pt x="24112" y="5462"/>
                  </a:cubicBezTo>
                  <a:cubicBezTo>
                    <a:pt x="24176" y="5448"/>
                    <a:pt x="24235" y="5419"/>
                    <a:pt x="24284" y="5379"/>
                  </a:cubicBezTo>
                  <a:lnTo>
                    <a:pt x="24831" y="5301"/>
                  </a:lnTo>
                  <a:lnTo>
                    <a:pt x="25646" y="5194"/>
                  </a:lnTo>
                  <a:lnTo>
                    <a:pt x="26462" y="5088"/>
                  </a:lnTo>
                  <a:lnTo>
                    <a:pt x="26688" y="5062"/>
                  </a:lnTo>
                  <a:lnTo>
                    <a:pt x="26899" y="5036"/>
                  </a:lnTo>
                  <a:cubicBezTo>
                    <a:pt x="27419" y="4981"/>
                    <a:pt x="27945" y="4930"/>
                    <a:pt x="28469" y="4878"/>
                  </a:cubicBezTo>
                  <a:lnTo>
                    <a:pt x="28895" y="4841"/>
                  </a:lnTo>
                  <a:lnTo>
                    <a:pt x="29332" y="4801"/>
                  </a:lnTo>
                  <a:cubicBezTo>
                    <a:pt x="30966" y="4658"/>
                    <a:pt x="32600" y="4516"/>
                    <a:pt x="34236" y="4412"/>
                  </a:cubicBezTo>
                  <a:cubicBezTo>
                    <a:pt x="34661" y="4394"/>
                    <a:pt x="35087" y="4371"/>
                    <a:pt x="35514" y="4343"/>
                  </a:cubicBezTo>
                  <a:cubicBezTo>
                    <a:pt x="35667" y="4337"/>
                    <a:pt x="35809" y="4263"/>
                    <a:pt x="35903" y="4145"/>
                  </a:cubicBezTo>
                  <a:lnTo>
                    <a:pt x="36252" y="4108"/>
                  </a:lnTo>
                  <a:lnTo>
                    <a:pt x="36545" y="4075"/>
                  </a:lnTo>
                  <a:lnTo>
                    <a:pt x="37008" y="4027"/>
                  </a:lnTo>
                  <a:lnTo>
                    <a:pt x="37485" y="3976"/>
                  </a:lnTo>
                  <a:lnTo>
                    <a:pt x="38425" y="3878"/>
                  </a:lnTo>
                  <a:lnTo>
                    <a:pt x="39254" y="3785"/>
                  </a:lnTo>
                  <a:cubicBezTo>
                    <a:pt x="39937" y="3716"/>
                    <a:pt x="40624" y="3643"/>
                    <a:pt x="41306" y="3561"/>
                  </a:cubicBezTo>
                  <a:cubicBezTo>
                    <a:pt x="41604" y="3529"/>
                    <a:pt x="41901" y="3496"/>
                    <a:pt x="42199" y="3460"/>
                  </a:cubicBezTo>
                  <a:lnTo>
                    <a:pt x="42390" y="3437"/>
                  </a:lnTo>
                  <a:lnTo>
                    <a:pt x="42613" y="3411"/>
                  </a:lnTo>
                  <a:cubicBezTo>
                    <a:pt x="43094" y="3382"/>
                    <a:pt x="43575" y="3355"/>
                    <a:pt x="44059" y="3330"/>
                  </a:cubicBezTo>
                  <a:lnTo>
                    <a:pt x="44067" y="3330"/>
                  </a:lnTo>
                  <a:cubicBezTo>
                    <a:pt x="44104" y="3330"/>
                    <a:pt x="44144" y="3330"/>
                    <a:pt x="44181" y="3326"/>
                  </a:cubicBezTo>
                  <a:lnTo>
                    <a:pt x="44420" y="3320"/>
                  </a:lnTo>
                  <a:lnTo>
                    <a:pt x="44655" y="3312"/>
                  </a:lnTo>
                  <a:cubicBezTo>
                    <a:pt x="44945" y="3309"/>
                    <a:pt x="45143" y="3309"/>
                    <a:pt x="45338" y="3269"/>
                  </a:cubicBezTo>
                  <a:cubicBezTo>
                    <a:pt x="45423" y="3249"/>
                    <a:pt x="45506" y="3194"/>
                    <a:pt x="45573" y="3114"/>
                  </a:cubicBezTo>
                  <a:cubicBezTo>
                    <a:pt x="45841" y="3110"/>
                    <a:pt x="46112" y="3096"/>
                    <a:pt x="46387" y="3076"/>
                  </a:cubicBezTo>
                  <a:cubicBezTo>
                    <a:pt x="46934" y="3048"/>
                    <a:pt x="47482" y="3007"/>
                    <a:pt x="48028" y="2967"/>
                  </a:cubicBezTo>
                  <a:cubicBezTo>
                    <a:pt x="48312" y="2950"/>
                    <a:pt x="48594" y="2926"/>
                    <a:pt x="48876" y="2905"/>
                  </a:cubicBezTo>
                  <a:cubicBezTo>
                    <a:pt x="49292" y="2912"/>
                    <a:pt x="49707" y="2930"/>
                    <a:pt x="50121" y="2950"/>
                  </a:cubicBezTo>
                  <a:cubicBezTo>
                    <a:pt x="50726" y="2986"/>
                    <a:pt x="51329" y="3033"/>
                    <a:pt x="51930" y="3084"/>
                  </a:cubicBezTo>
                  <a:lnTo>
                    <a:pt x="52070" y="3096"/>
                  </a:lnTo>
                  <a:lnTo>
                    <a:pt x="52070" y="3103"/>
                  </a:lnTo>
                  <a:cubicBezTo>
                    <a:pt x="52111" y="3114"/>
                    <a:pt x="52154" y="3120"/>
                    <a:pt x="52196" y="3120"/>
                  </a:cubicBezTo>
                  <a:cubicBezTo>
                    <a:pt x="52239" y="3120"/>
                    <a:pt x="52281" y="3114"/>
                    <a:pt x="52322" y="3103"/>
                  </a:cubicBezTo>
                  <a:cubicBezTo>
                    <a:pt x="52433" y="3088"/>
                    <a:pt x="52558" y="3056"/>
                    <a:pt x="52643" y="2952"/>
                  </a:cubicBezTo>
                  <a:cubicBezTo>
                    <a:pt x="52684" y="2901"/>
                    <a:pt x="52720" y="2844"/>
                    <a:pt x="52749" y="2784"/>
                  </a:cubicBezTo>
                  <a:cubicBezTo>
                    <a:pt x="52951" y="2820"/>
                    <a:pt x="53141" y="2853"/>
                    <a:pt x="53329" y="2886"/>
                  </a:cubicBezTo>
                  <a:lnTo>
                    <a:pt x="53530" y="2926"/>
                  </a:lnTo>
                  <a:cubicBezTo>
                    <a:pt x="53769" y="2975"/>
                    <a:pt x="54019" y="3027"/>
                    <a:pt x="54257" y="3027"/>
                  </a:cubicBezTo>
                  <a:cubicBezTo>
                    <a:pt x="54496" y="3019"/>
                    <a:pt x="54683" y="2879"/>
                    <a:pt x="54743" y="2674"/>
                  </a:cubicBezTo>
                  <a:cubicBezTo>
                    <a:pt x="54934" y="2714"/>
                    <a:pt x="55089" y="2739"/>
                    <a:pt x="55241" y="2747"/>
                  </a:cubicBezTo>
                  <a:lnTo>
                    <a:pt x="55249" y="2747"/>
                  </a:lnTo>
                  <a:cubicBezTo>
                    <a:pt x="55337" y="2747"/>
                    <a:pt x="55423" y="2722"/>
                    <a:pt x="55499" y="2678"/>
                  </a:cubicBezTo>
                  <a:cubicBezTo>
                    <a:pt x="55725" y="2950"/>
                    <a:pt x="55960" y="3232"/>
                    <a:pt x="56189" y="3517"/>
                  </a:cubicBezTo>
                  <a:cubicBezTo>
                    <a:pt x="56269" y="3624"/>
                    <a:pt x="56316" y="3683"/>
                    <a:pt x="56368" y="3744"/>
                  </a:cubicBezTo>
                  <a:cubicBezTo>
                    <a:pt x="56443" y="3841"/>
                    <a:pt x="56597" y="3886"/>
                    <a:pt x="56706" y="3886"/>
                  </a:cubicBezTo>
                  <a:cubicBezTo>
                    <a:pt x="56834" y="3884"/>
                    <a:pt x="56957" y="3833"/>
                    <a:pt x="57049" y="3744"/>
                  </a:cubicBezTo>
                  <a:cubicBezTo>
                    <a:pt x="57138" y="3656"/>
                    <a:pt x="57188" y="3534"/>
                    <a:pt x="57188" y="3407"/>
                  </a:cubicBezTo>
                  <a:cubicBezTo>
                    <a:pt x="57188" y="3271"/>
                    <a:pt x="57133" y="3180"/>
                    <a:pt x="57070" y="3099"/>
                  </a:cubicBezTo>
                  <a:cubicBezTo>
                    <a:pt x="57068" y="3096"/>
                    <a:pt x="57034" y="3056"/>
                    <a:pt x="57027" y="3056"/>
                  </a:cubicBezTo>
                  <a:lnTo>
                    <a:pt x="57022" y="3056"/>
                  </a:lnTo>
                  <a:cubicBezTo>
                    <a:pt x="57012" y="3046"/>
                    <a:pt x="57000" y="3037"/>
                    <a:pt x="56989" y="3027"/>
                  </a:cubicBezTo>
                  <a:cubicBezTo>
                    <a:pt x="56605" y="2496"/>
                    <a:pt x="56183" y="1994"/>
                    <a:pt x="55726" y="1525"/>
                  </a:cubicBezTo>
                  <a:cubicBezTo>
                    <a:pt x="55606" y="1399"/>
                    <a:pt x="55470" y="1289"/>
                    <a:pt x="55334" y="1180"/>
                  </a:cubicBezTo>
                  <a:cubicBezTo>
                    <a:pt x="55187" y="1057"/>
                    <a:pt x="55031" y="944"/>
                    <a:pt x="54869" y="842"/>
                  </a:cubicBezTo>
                  <a:cubicBezTo>
                    <a:pt x="54502" y="628"/>
                    <a:pt x="54128" y="471"/>
                    <a:pt x="53775" y="334"/>
                  </a:cubicBezTo>
                  <a:cubicBezTo>
                    <a:pt x="53430" y="199"/>
                    <a:pt x="53066" y="134"/>
                    <a:pt x="52692" y="75"/>
                  </a:cubicBezTo>
                  <a:cubicBezTo>
                    <a:pt x="52366" y="23"/>
                    <a:pt x="52020" y="0"/>
                    <a:pt x="5156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3"/>
            <p:cNvSpPr/>
            <p:nvPr/>
          </p:nvSpPr>
          <p:spPr>
            <a:xfrm>
              <a:off x="4590050" y="4251200"/>
              <a:ext cx="115650" cy="52950"/>
            </a:xfrm>
            <a:custGeom>
              <a:avLst/>
              <a:gdLst/>
              <a:ahLst/>
              <a:cxnLst/>
              <a:rect l="l" t="t" r="r" b="b"/>
              <a:pathLst>
                <a:path w="4626" h="2118" extrusionOk="0">
                  <a:moveTo>
                    <a:pt x="495" y="1"/>
                  </a:moveTo>
                  <a:cubicBezTo>
                    <a:pt x="408" y="2"/>
                    <a:pt x="323" y="27"/>
                    <a:pt x="250" y="70"/>
                  </a:cubicBezTo>
                  <a:cubicBezTo>
                    <a:pt x="144" y="132"/>
                    <a:pt x="66" y="232"/>
                    <a:pt x="33" y="350"/>
                  </a:cubicBezTo>
                  <a:cubicBezTo>
                    <a:pt x="0" y="473"/>
                    <a:pt x="17" y="603"/>
                    <a:pt x="80" y="713"/>
                  </a:cubicBezTo>
                  <a:cubicBezTo>
                    <a:pt x="147" y="828"/>
                    <a:pt x="242" y="878"/>
                    <a:pt x="360" y="929"/>
                  </a:cubicBezTo>
                  <a:cubicBezTo>
                    <a:pt x="980" y="1186"/>
                    <a:pt x="1601" y="1444"/>
                    <a:pt x="2225" y="1690"/>
                  </a:cubicBezTo>
                  <a:cubicBezTo>
                    <a:pt x="2352" y="1741"/>
                    <a:pt x="2482" y="1784"/>
                    <a:pt x="2614" y="1821"/>
                  </a:cubicBezTo>
                  <a:cubicBezTo>
                    <a:pt x="2772" y="1865"/>
                    <a:pt x="2926" y="1917"/>
                    <a:pt x="3084" y="1954"/>
                  </a:cubicBezTo>
                  <a:cubicBezTo>
                    <a:pt x="3437" y="2031"/>
                    <a:pt x="3794" y="2086"/>
                    <a:pt x="4155" y="2116"/>
                  </a:cubicBezTo>
                  <a:cubicBezTo>
                    <a:pt x="4167" y="2117"/>
                    <a:pt x="4178" y="2118"/>
                    <a:pt x="4190" y="2118"/>
                  </a:cubicBezTo>
                  <a:cubicBezTo>
                    <a:pt x="4431" y="2118"/>
                    <a:pt x="4624" y="1874"/>
                    <a:pt x="4624" y="1645"/>
                  </a:cubicBezTo>
                  <a:cubicBezTo>
                    <a:pt x="4626" y="1522"/>
                    <a:pt x="4577" y="1403"/>
                    <a:pt x="4490" y="1315"/>
                  </a:cubicBezTo>
                  <a:cubicBezTo>
                    <a:pt x="4394" y="1220"/>
                    <a:pt x="4284" y="1186"/>
                    <a:pt x="4155" y="1176"/>
                  </a:cubicBezTo>
                  <a:cubicBezTo>
                    <a:pt x="4037" y="1167"/>
                    <a:pt x="3920" y="1154"/>
                    <a:pt x="3806" y="1141"/>
                  </a:cubicBezTo>
                  <a:cubicBezTo>
                    <a:pt x="3308" y="1052"/>
                    <a:pt x="2819" y="921"/>
                    <a:pt x="2352" y="735"/>
                  </a:cubicBezTo>
                  <a:cubicBezTo>
                    <a:pt x="1769" y="504"/>
                    <a:pt x="1189" y="261"/>
                    <a:pt x="610" y="23"/>
                  </a:cubicBezTo>
                  <a:cubicBezTo>
                    <a:pt x="573" y="7"/>
                    <a:pt x="534" y="1"/>
                    <a:pt x="49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3"/>
            <p:cNvSpPr/>
            <p:nvPr/>
          </p:nvSpPr>
          <p:spPr>
            <a:xfrm>
              <a:off x="4785200" y="4153850"/>
              <a:ext cx="266500" cy="152000"/>
            </a:xfrm>
            <a:custGeom>
              <a:avLst/>
              <a:gdLst/>
              <a:ahLst/>
              <a:cxnLst/>
              <a:rect l="l" t="t" r="r" b="b"/>
              <a:pathLst>
                <a:path w="10660" h="6080" extrusionOk="0">
                  <a:moveTo>
                    <a:pt x="9494" y="0"/>
                  </a:moveTo>
                  <a:cubicBezTo>
                    <a:pt x="9415" y="0"/>
                    <a:pt x="9339" y="24"/>
                    <a:pt x="9273" y="66"/>
                  </a:cubicBezTo>
                  <a:lnTo>
                    <a:pt x="9273" y="67"/>
                  </a:lnTo>
                  <a:cubicBezTo>
                    <a:pt x="8942" y="288"/>
                    <a:pt x="8615" y="519"/>
                    <a:pt x="8299" y="765"/>
                  </a:cubicBezTo>
                  <a:cubicBezTo>
                    <a:pt x="8041" y="965"/>
                    <a:pt x="7787" y="1174"/>
                    <a:pt x="7527" y="1376"/>
                  </a:cubicBezTo>
                  <a:cubicBezTo>
                    <a:pt x="7432" y="1445"/>
                    <a:pt x="7336" y="1514"/>
                    <a:pt x="7240" y="1585"/>
                  </a:cubicBezTo>
                  <a:cubicBezTo>
                    <a:pt x="7202" y="1607"/>
                    <a:pt x="7164" y="1628"/>
                    <a:pt x="7125" y="1650"/>
                  </a:cubicBezTo>
                  <a:cubicBezTo>
                    <a:pt x="6853" y="1803"/>
                    <a:pt x="6581" y="1955"/>
                    <a:pt x="6299" y="2087"/>
                  </a:cubicBezTo>
                  <a:cubicBezTo>
                    <a:pt x="5986" y="2232"/>
                    <a:pt x="5675" y="2374"/>
                    <a:pt x="5359" y="2510"/>
                  </a:cubicBezTo>
                  <a:cubicBezTo>
                    <a:pt x="5000" y="2661"/>
                    <a:pt x="4641" y="2803"/>
                    <a:pt x="4280" y="2950"/>
                  </a:cubicBezTo>
                  <a:cubicBezTo>
                    <a:pt x="4093" y="3023"/>
                    <a:pt x="3909" y="3107"/>
                    <a:pt x="3726" y="3184"/>
                  </a:cubicBezTo>
                  <a:cubicBezTo>
                    <a:pt x="3553" y="3258"/>
                    <a:pt x="3365" y="3334"/>
                    <a:pt x="3220" y="3452"/>
                  </a:cubicBezTo>
                  <a:cubicBezTo>
                    <a:pt x="3141" y="3512"/>
                    <a:pt x="3081" y="3592"/>
                    <a:pt x="3045" y="3683"/>
                  </a:cubicBezTo>
                  <a:cubicBezTo>
                    <a:pt x="2888" y="3735"/>
                    <a:pt x="2730" y="3784"/>
                    <a:pt x="2570" y="3831"/>
                  </a:cubicBezTo>
                  <a:cubicBezTo>
                    <a:pt x="2232" y="3930"/>
                    <a:pt x="1894" y="4029"/>
                    <a:pt x="1553" y="4113"/>
                  </a:cubicBezTo>
                  <a:cubicBezTo>
                    <a:pt x="1405" y="4150"/>
                    <a:pt x="1263" y="4186"/>
                    <a:pt x="1117" y="4224"/>
                  </a:cubicBezTo>
                  <a:cubicBezTo>
                    <a:pt x="947" y="4263"/>
                    <a:pt x="771" y="4290"/>
                    <a:pt x="601" y="4341"/>
                  </a:cubicBezTo>
                  <a:cubicBezTo>
                    <a:pt x="404" y="4399"/>
                    <a:pt x="256" y="4580"/>
                    <a:pt x="256" y="4793"/>
                  </a:cubicBezTo>
                  <a:cubicBezTo>
                    <a:pt x="258" y="4912"/>
                    <a:pt x="303" y="5027"/>
                    <a:pt x="384" y="5114"/>
                  </a:cubicBezTo>
                  <a:cubicBezTo>
                    <a:pt x="365" y="5124"/>
                    <a:pt x="345" y="5134"/>
                    <a:pt x="327" y="5146"/>
                  </a:cubicBezTo>
                  <a:cubicBezTo>
                    <a:pt x="84" y="5296"/>
                    <a:pt x="0" y="5678"/>
                    <a:pt x="234" y="5883"/>
                  </a:cubicBezTo>
                  <a:cubicBezTo>
                    <a:pt x="301" y="5945"/>
                    <a:pt x="374" y="6011"/>
                    <a:pt x="469" y="6030"/>
                  </a:cubicBezTo>
                  <a:cubicBezTo>
                    <a:pt x="605" y="6057"/>
                    <a:pt x="743" y="6073"/>
                    <a:pt x="881" y="6078"/>
                  </a:cubicBezTo>
                  <a:cubicBezTo>
                    <a:pt x="902" y="6079"/>
                    <a:pt x="923" y="6080"/>
                    <a:pt x="944" y="6080"/>
                  </a:cubicBezTo>
                  <a:cubicBezTo>
                    <a:pt x="1055" y="6080"/>
                    <a:pt x="1171" y="6064"/>
                    <a:pt x="1285" y="6053"/>
                  </a:cubicBezTo>
                  <a:cubicBezTo>
                    <a:pt x="1464" y="6033"/>
                    <a:pt x="1645" y="6001"/>
                    <a:pt x="1824" y="5968"/>
                  </a:cubicBezTo>
                  <a:cubicBezTo>
                    <a:pt x="2113" y="5915"/>
                    <a:pt x="2399" y="5844"/>
                    <a:pt x="2679" y="5759"/>
                  </a:cubicBezTo>
                  <a:cubicBezTo>
                    <a:pt x="2758" y="5735"/>
                    <a:pt x="2838" y="5709"/>
                    <a:pt x="2917" y="5684"/>
                  </a:cubicBezTo>
                  <a:cubicBezTo>
                    <a:pt x="3077" y="5652"/>
                    <a:pt x="3238" y="5615"/>
                    <a:pt x="3395" y="5571"/>
                  </a:cubicBezTo>
                  <a:cubicBezTo>
                    <a:pt x="3845" y="5450"/>
                    <a:pt x="4284" y="5300"/>
                    <a:pt x="4713" y="5122"/>
                  </a:cubicBezTo>
                  <a:cubicBezTo>
                    <a:pt x="5164" y="4935"/>
                    <a:pt x="5616" y="4741"/>
                    <a:pt x="6049" y="4513"/>
                  </a:cubicBezTo>
                  <a:cubicBezTo>
                    <a:pt x="6483" y="4286"/>
                    <a:pt x="6912" y="4050"/>
                    <a:pt x="7318" y="3782"/>
                  </a:cubicBezTo>
                  <a:cubicBezTo>
                    <a:pt x="7747" y="3503"/>
                    <a:pt x="8160" y="3197"/>
                    <a:pt x="8552" y="2867"/>
                  </a:cubicBezTo>
                  <a:cubicBezTo>
                    <a:pt x="8909" y="2567"/>
                    <a:pt x="9250" y="2255"/>
                    <a:pt x="9588" y="1931"/>
                  </a:cubicBezTo>
                  <a:cubicBezTo>
                    <a:pt x="9615" y="1905"/>
                    <a:pt x="9642" y="1880"/>
                    <a:pt x="9669" y="1855"/>
                  </a:cubicBezTo>
                  <a:cubicBezTo>
                    <a:pt x="9720" y="1808"/>
                    <a:pt x="9768" y="1763"/>
                    <a:pt x="9820" y="1714"/>
                  </a:cubicBezTo>
                  <a:cubicBezTo>
                    <a:pt x="9959" y="1584"/>
                    <a:pt x="10097" y="1448"/>
                    <a:pt x="10223" y="1304"/>
                  </a:cubicBezTo>
                  <a:cubicBezTo>
                    <a:pt x="10240" y="1284"/>
                    <a:pt x="10258" y="1265"/>
                    <a:pt x="10275" y="1244"/>
                  </a:cubicBezTo>
                  <a:cubicBezTo>
                    <a:pt x="10316" y="1203"/>
                    <a:pt x="10354" y="1163"/>
                    <a:pt x="10395" y="1121"/>
                  </a:cubicBezTo>
                  <a:cubicBezTo>
                    <a:pt x="10445" y="1066"/>
                    <a:pt x="10491" y="1010"/>
                    <a:pt x="10534" y="952"/>
                  </a:cubicBezTo>
                  <a:cubicBezTo>
                    <a:pt x="10554" y="912"/>
                    <a:pt x="10567" y="867"/>
                    <a:pt x="10586" y="827"/>
                  </a:cubicBezTo>
                  <a:cubicBezTo>
                    <a:pt x="10660" y="632"/>
                    <a:pt x="10539" y="394"/>
                    <a:pt x="10369" y="299"/>
                  </a:cubicBezTo>
                  <a:cubicBezTo>
                    <a:pt x="10298" y="256"/>
                    <a:pt x="10217" y="234"/>
                    <a:pt x="10136" y="234"/>
                  </a:cubicBezTo>
                  <a:cubicBezTo>
                    <a:pt x="10068" y="234"/>
                    <a:pt x="10000" y="249"/>
                    <a:pt x="9938" y="280"/>
                  </a:cubicBezTo>
                  <a:cubicBezTo>
                    <a:pt x="9931" y="265"/>
                    <a:pt x="9924" y="251"/>
                    <a:pt x="9914" y="236"/>
                  </a:cubicBezTo>
                  <a:cubicBezTo>
                    <a:pt x="9833" y="92"/>
                    <a:pt x="9665" y="0"/>
                    <a:pt x="9500" y="0"/>
                  </a:cubicBezTo>
                  <a:cubicBezTo>
                    <a:pt x="9498" y="0"/>
                    <a:pt x="9496" y="0"/>
                    <a:pt x="949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3"/>
            <p:cNvSpPr/>
            <p:nvPr/>
          </p:nvSpPr>
          <p:spPr>
            <a:xfrm>
              <a:off x="4896525" y="3654875"/>
              <a:ext cx="224500" cy="543375"/>
            </a:xfrm>
            <a:custGeom>
              <a:avLst/>
              <a:gdLst/>
              <a:ahLst/>
              <a:cxnLst/>
              <a:rect l="l" t="t" r="r" b="b"/>
              <a:pathLst>
                <a:path w="8980" h="21735" extrusionOk="0">
                  <a:moveTo>
                    <a:pt x="4839" y="6035"/>
                  </a:moveTo>
                  <a:cubicBezTo>
                    <a:pt x="4841" y="6040"/>
                    <a:pt x="4843" y="6045"/>
                    <a:pt x="4845" y="6050"/>
                  </a:cubicBezTo>
                  <a:lnTo>
                    <a:pt x="4845" y="6050"/>
                  </a:lnTo>
                  <a:cubicBezTo>
                    <a:pt x="4843" y="6045"/>
                    <a:pt x="4841" y="6040"/>
                    <a:pt x="4839" y="6035"/>
                  </a:cubicBezTo>
                  <a:close/>
                  <a:moveTo>
                    <a:pt x="811" y="0"/>
                  </a:moveTo>
                  <a:cubicBezTo>
                    <a:pt x="707" y="0"/>
                    <a:pt x="605" y="26"/>
                    <a:pt x="515" y="77"/>
                  </a:cubicBezTo>
                  <a:cubicBezTo>
                    <a:pt x="502" y="76"/>
                    <a:pt x="489" y="75"/>
                    <a:pt x="476" y="75"/>
                  </a:cubicBezTo>
                  <a:cubicBezTo>
                    <a:pt x="437" y="75"/>
                    <a:pt x="398" y="81"/>
                    <a:pt x="360" y="92"/>
                  </a:cubicBezTo>
                  <a:cubicBezTo>
                    <a:pt x="244" y="123"/>
                    <a:pt x="143" y="199"/>
                    <a:pt x="82" y="305"/>
                  </a:cubicBezTo>
                  <a:cubicBezTo>
                    <a:pt x="19" y="415"/>
                    <a:pt x="1" y="545"/>
                    <a:pt x="34" y="668"/>
                  </a:cubicBezTo>
                  <a:cubicBezTo>
                    <a:pt x="64" y="774"/>
                    <a:pt x="143" y="902"/>
                    <a:pt x="249" y="951"/>
                  </a:cubicBezTo>
                  <a:cubicBezTo>
                    <a:pt x="515" y="1072"/>
                    <a:pt x="783" y="1186"/>
                    <a:pt x="1047" y="1300"/>
                  </a:cubicBezTo>
                  <a:cubicBezTo>
                    <a:pt x="1102" y="1340"/>
                    <a:pt x="1160" y="1377"/>
                    <a:pt x="1215" y="1413"/>
                  </a:cubicBezTo>
                  <a:cubicBezTo>
                    <a:pt x="1601" y="1677"/>
                    <a:pt x="1989" y="1938"/>
                    <a:pt x="2379" y="2203"/>
                  </a:cubicBezTo>
                  <a:cubicBezTo>
                    <a:pt x="2490" y="2280"/>
                    <a:pt x="2604" y="2353"/>
                    <a:pt x="2714" y="2430"/>
                  </a:cubicBezTo>
                  <a:cubicBezTo>
                    <a:pt x="2800" y="2485"/>
                    <a:pt x="2891" y="2536"/>
                    <a:pt x="2985" y="2581"/>
                  </a:cubicBezTo>
                  <a:cubicBezTo>
                    <a:pt x="3017" y="2598"/>
                    <a:pt x="3051" y="2611"/>
                    <a:pt x="3087" y="2620"/>
                  </a:cubicBezTo>
                  <a:cubicBezTo>
                    <a:pt x="3154" y="2697"/>
                    <a:pt x="3216" y="2776"/>
                    <a:pt x="3276" y="2851"/>
                  </a:cubicBezTo>
                  <a:cubicBezTo>
                    <a:pt x="3426" y="3050"/>
                    <a:pt x="3570" y="3251"/>
                    <a:pt x="3711" y="3450"/>
                  </a:cubicBezTo>
                  <a:cubicBezTo>
                    <a:pt x="3869" y="3671"/>
                    <a:pt x="3987" y="3917"/>
                    <a:pt x="4098" y="4163"/>
                  </a:cubicBezTo>
                  <a:cubicBezTo>
                    <a:pt x="4212" y="4448"/>
                    <a:pt x="4310" y="4747"/>
                    <a:pt x="4419" y="5032"/>
                  </a:cubicBezTo>
                  <a:cubicBezTo>
                    <a:pt x="4561" y="5395"/>
                    <a:pt x="4718" y="5748"/>
                    <a:pt x="4872" y="6108"/>
                  </a:cubicBezTo>
                  <a:cubicBezTo>
                    <a:pt x="4862" y="6088"/>
                    <a:pt x="4854" y="6070"/>
                    <a:pt x="4845" y="6050"/>
                  </a:cubicBezTo>
                  <a:lnTo>
                    <a:pt x="4845" y="6050"/>
                  </a:lnTo>
                  <a:cubicBezTo>
                    <a:pt x="5106" y="6684"/>
                    <a:pt x="5255" y="7358"/>
                    <a:pt x="5426" y="8024"/>
                  </a:cubicBezTo>
                  <a:cubicBezTo>
                    <a:pt x="5522" y="8406"/>
                    <a:pt x="5609" y="8792"/>
                    <a:pt x="5690" y="9177"/>
                  </a:cubicBezTo>
                  <a:cubicBezTo>
                    <a:pt x="5756" y="9496"/>
                    <a:pt x="5840" y="9811"/>
                    <a:pt x="5897" y="10135"/>
                  </a:cubicBezTo>
                  <a:cubicBezTo>
                    <a:pt x="5937" y="10454"/>
                    <a:pt x="5966" y="10773"/>
                    <a:pt x="5983" y="11094"/>
                  </a:cubicBezTo>
                  <a:cubicBezTo>
                    <a:pt x="6003" y="11456"/>
                    <a:pt x="6003" y="11820"/>
                    <a:pt x="6003" y="12184"/>
                  </a:cubicBezTo>
                  <a:lnTo>
                    <a:pt x="6003" y="12294"/>
                  </a:lnTo>
                  <a:cubicBezTo>
                    <a:pt x="6009" y="12341"/>
                    <a:pt x="6016" y="12389"/>
                    <a:pt x="6020" y="12436"/>
                  </a:cubicBezTo>
                  <a:cubicBezTo>
                    <a:pt x="6017" y="12720"/>
                    <a:pt x="6010" y="12998"/>
                    <a:pt x="5987" y="13282"/>
                  </a:cubicBezTo>
                  <a:cubicBezTo>
                    <a:pt x="5958" y="13614"/>
                    <a:pt x="5915" y="13953"/>
                    <a:pt x="5867" y="14283"/>
                  </a:cubicBezTo>
                  <a:cubicBezTo>
                    <a:pt x="5816" y="14655"/>
                    <a:pt x="5757" y="15021"/>
                    <a:pt x="5686" y="15388"/>
                  </a:cubicBezTo>
                  <a:cubicBezTo>
                    <a:pt x="5631" y="15681"/>
                    <a:pt x="5572" y="15979"/>
                    <a:pt x="5510" y="16269"/>
                  </a:cubicBezTo>
                  <a:lnTo>
                    <a:pt x="5452" y="16544"/>
                  </a:lnTo>
                  <a:lnTo>
                    <a:pt x="5410" y="16655"/>
                  </a:lnTo>
                  <a:cubicBezTo>
                    <a:pt x="5323" y="17094"/>
                    <a:pt x="5195" y="17519"/>
                    <a:pt x="5044" y="17940"/>
                  </a:cubicBezTo>
                  <a:cubicBezTo>
                    <a:pt x="4901" y="18336"/>
                    <a:pt x="4769" y="18732"/>
                    <a:pt x="4622" y="19122"/>
                  </a:cubicBezTo>
                  <a:cubicBezTo>
                    <a:pt x="4370" y="19715"/>
                    <a:pt x="4072" y="20293"/>
                    <a:pt x="3682" y="20809"/>
                  </a:cubicBezTo>
                  <a:cubicBezTo>
                    <a:pt x="3646" y="20854"/>
                    <a:pt x="3609" y="20894"/>
                    <a:pt x="3572" y="20935"/>
                  </a:cubicBezTo>
                  <a:cubicBezTo>
                    <a:pt x="3433" y="21092"/>
                    <a:pt x="3389" y="21310"/>
                    <a:pt x="3499" y="21505"/>
                  </a:cubicBezTo>
                  <a:cubicBezTo>
                    <a:pt x="3588" y="21652"/>
                    <a:pt x="3746" y="21735"/>
                    <a:pt x="3908" y="21735"/>
                  </a:cubicBezTo>
                  <a:cubicBezTo>
                    <a:pt x="3988" y="21735"/>
                    <a:pt x="4070" y="21714"/>
                    <a:pt x="4145" y="21672"/>
                  </a:cubicBezTo>
                  <a:cubicBezTo>
                    <a:pt x="4261" y="21603"/>
                    <a:pt x="4372" y="21497"/>
                    <a:pt x="4472" y="21400"/>
                  </a:cubicBezTo>
                  <a:cubicBezTo>
                    <a:pt x="4600" y="21282"/>
                    <a:pt x="4721" y="21166"/>
                    <a:pt x="4842" y="21044"/>
                  </a:cubicBezTo>
                  <a:cubicBezTo>
                    <a:pt x="4925" y="20961"/>
                    <a:pt x="5010" y="20872"/>
                    <a:pt x="5095" y="20784"/>
                  </a:cubicBezTo>
                  <a:cubicBezTo>
                    <a:pt x="5119" y="20831"/>
                    <a:pt x="5153" y="20872"/>
                    <a:pt x="5193" y="20906"/>
                  </a:cubicBezTo>
                  <a:cubicBezTo>
                    <a:pt x="5250" y="20962"/>
                    <a:pt x="5322" y="21004"/>
                    <a:pt x="5399" y="21026"/>
                  </a:cubicBezTo>
                  <a:cubicBezTo>
                    <a:pt x="5439" y="21037"/>
                    <a:pt x="5477" y="21042"/>
                    <a:pt x="5513" y="21042"/>
                  </a:cubicBezTo>
                  <a:cubicBezTo>
                    <a:pt x="5599" y="21042"/>
                    <a:pt x="5677" y="21015"/>
                    <a:pt x="5762" y="20979"/>
                  </a:cubicBezTo>
                  <a:cubicBezTo>
                    <a:pt x="6031" y="20864"/>
                    <a:pt x="6210" y="20587"/>
                    <a:pt x="6393" y="20374"/>
                  </a:cubicBezTo>
                  <a:cubicBezTo>
                    <a:pt x="6588" y="20142"/>
                    <a:pt x="6773" y="19908"/>
                    <a:pt x="6922" y="19647"/>
                  </a:cubicBezTo>
                  <a:cubicBezTo>
                    <a:pt x="7161" y="19229"/>
                    <a:pt x="7278" y="18752"/>
                    <a:pt x="7374" y="18285"/>
                  </a:cubicBezTo>
                  <a:cubicBezTo>
                    <a:pt x="7425" y="18043"/>
                    <a:pt x="7455" y="17793"/>
                    <a:pt x="7489" y="17551"/>
                  </a:cubicBezTo>
                  <a:cubicBezTo>
                    <a:pt x="7554" y="17085"/>
                    <a:pt x="7607" y="16615"/>
                    <a:pt x="7658" y="16146"/>
                  </a:cubicBezTo>
                  <a:cubicBezTo>
                    <a:pt x="7712" y="15636"/>
                    <a:pt x="7756" y="15129"/>
                    <a:pt x="7775" y="14615"/>
                  </a:cubicBezTo>
                  <a:cubicBezTo>
                    <a:pt x="7791" y="14126"/>
                    <a:pt x="7780" y="13638"/>
                    <a:pt x="7745" y="13150"/>
                  </a:cubicBezTo>
                  <a:cubicBezTo>
                    <a:pt x="7790" y="13128"/>
                    <a:pt x="7829" y="13098"/>
                    <a:pt x="7863" y="13061"/>
                  </a:cubicBezTo>
                  <a:cubicBezTo>
                    <a:pt x="7936" y="12992"/>
                    <a:pt x="7970" y="12904"/>
                    <a:pt x="7999" y="12809"/>
                  </a:cubicBezTo>
                  <a:cubicBezTo>
                    <a:pt x="8021" y="12728"/>
                    <a:pt x="8017" y="12614"/>
                    <a:pt x="8021" y="12530"/>
                  </a:cubicBezTo>
                  <a:cubicBezTo>
                    <a:pt x="8021" y="12465"/>
                    <a:pt x="8017" y="12393"/>
                    <a:pt x="8017" y="12328"/>
                  </a:cubicBezTo>
                  <a:cubicBezTo>
                    <a:pt x="8017" y="12096"/>
                    <a:pt x="8013" y="11869"/>
                    <a:pt x="8013" y="11641"/>
                  </a:cubicBezTo>
                  <a:lnTo>
                    <a:pt x="8013" y="11286"/>
                  </a:lnTo>
                  <a:cubicBezTo>
                    <a:pt x="8004" y="11220"/>
                    <a:pt x="8005" y="11155"/>
                    <a:pt x="8017" y="11091"/>
                  </a:cubicBezTo>
                  <a:cubicBezTo>
                    <a:pt x="8021" y="10811"/>
                    <a:pt x="8025" y="10535"/>
                    <a:pt x="8031" y="10261"/>
                  </a:cubicBezTo>
                  <a:cubicBezTo>
                    <a:pt x="8031" y="10241"/>
                    <a:pt x="8033" y="10220"/>
                    <a:pt x="8035" y="10202"/>
                  </a:cubicBezTo>
                  <a:cubicBezTo>
                    <a:pt x="8121" y="10319"/>
                    <a:pt x="8256" y="10389"/>
                    <a:pt x="8401" y="10389"/>
                  </a:cubicBezTo>
                  <a:cubicBezTo>
                    <a:pt x="8403" y="10389"/>
                    <a:pt x="8404" y="10389"/>
                    <a:pt x="8405" y="10389"/>
                  </a:cubicBezTo>
                  <a:cubicBezTo>
                    <a:pt x="8484" y="10388"/>
                    <a:pt x="8561" y="10368"/>
                    <a:pt x="8630" y="10330"/>
                  </a:cubicBezTo>
                  <a:lnTo>
                    <a:pt x="8645" y="10301"/>
                  </a:lnTo>
                  <a:cubicBezTo>
                    <a:pt x="8673" y="10283"/>
                    <a:pt x="8699" y="10261"/>
                    <a:pt x="8722" y="10236"/>
                  </a:cubicBezTo>
                  <a:cubicBezTo>
                    <a:pt x="8814" y="10151"/>
                    <a:pt x="8839" y="10048"/>
                    <a:pt x="8862" y="9894"/>
                  </a:cubicBezTo>
                  <a:lnTo>
                    <a:pt x="8884" y="9849"/>
                  </a:lnTo>
                  <a:cubicBezTo>
                    <a:pt x="8920" y="9487"/>
                    <a:pt x="8939" y="9122"/>
                    <a:pt x="8953" y="8763"/>
                  </a:cubicBezTo>
                  <a:cubicBezTo>
                    <a:pt x="8979" y="8261"/>
                    <a:pt x="8979" y="7757"/>
                    <a:pt x="8957" y="7254"/>
                  </a:cubicBezTo>
                  <a:cubicBezTo>
                    <a:pt x="8943" y="6923"/>
                    <a:pt x="8906" y="6594"/>
                    <a:pt x="8862" y="6267"/>
                  </a:cubicBezTo>
                  <a:cubicBezTo>
                    <a:pt x="8829" y="5900"/>
                    <a:pt x="8781" y="5539"/>
                    <a:pt x="8722" y="5177"/>
                  </a:cubicBezTo>
                  <a:cubicBezTo>
                    <a:pt x="8685" y="4946"/>
                    <a:pt x="8645" y="4717"/>
                    <a:pt x="8597" y="4489"/>
                  </a:cubicBezTo>
                  <a:cubicBezTo>
                    <a:pt x="8554" y="4285"/>
                    <a:pt x="8506" y="4064"/>
                    <a:pt x="8392" y="3881"/>
                  </a:cubicBezTo>
                  <a:cubicBezTo>
                    <a:pt x="8320" y="3764"/>
                    <a:pt x="8203" y="3684"/>
                    <a:pt x="8069" y="3661"/>
                  </a:cubicBezTo>
                  <a:cubicBezTo>
                    <a:pt x="8031" y="3573"/>
                    <a:pt x="7987" y="3492"/>
                    <a:pt x="7944" y="3407"/>
                  </a:cubicBezTo>
                  <a:cubicBezTo>
                    <a:pt x="7888" y="3305"/>
                    <a:pt x="7822" y="3207"/>
                    <a:pt x="7749" y="3117"/>
                  </a:cubicBezTo>
                  <a:cubicBezTo>
                    <a:pt x="7709" y="3050"/>
                    <a:pt x="7655" y="2991"/>
                    <a:pt x="7591" y="2945"/>
                  </a:cubicBezTo>
                  <a:cubicBezTo>
                    <a:pt x="7469" y="2730"/>
                    <a:pt x="7327" y="2526"/>
                    <a:pt x="7166" y="2339"/>
                  </a:cubicBezTo>
                  <a:cubicBezTo>
                    <a:pt x="7093" y="2254"/>
                    <a:pt x="6993" y="2189"/>
                    <a:pt x="6902" y="2123"/>
                  </a:cubicBezTo>
                  <a:cubicBezTo>
                    <a:pt x="6861" y="2104"/>
                    <a:pt x="6825" y="2091"/>
                    <a:pt x="6787" y="2075"/>
                  </a:cubicBezTo>
                  <a:cubicBezTo>
                    <a:pt x="6702" y="2036"/>
                    <a:pt x="6610" y="2012"/>
                    <a:pt x="6516" y="2006"/>
                  </a:cubicBezTo>
                  <a:cubicBezTo>
                    <a:pt x="6413" y="2006"/>
                    <a:pt x="6281" y="2049"/>
                    <a:pt x="6193" y="2100"/>
                  </a:cubicBezTo>
                  <a:cubicBezTo>
                    <a:pt x="6090" y="2169"/>
                    <a:pt x="6009" y="2263"/>
                    <a:pt x="5958" y="2376"/>
                  </a:cubicBezTo>
                  <a:cubicBezTo>
                    <a:pt x="5918" y="2277"/>
                    <a:pt x="5873" y="2173"/>
                    <a:pt x="5829" y="2075"/>
                  </a:cubicBezTo>
                  <a:cubicBezTo>
                    <a:pt x="5705" y="1799"/>
                    <a:pt x="5591" y="1490"/>
                    <a:pt x="5352" y="1297"/>
                  </a:cubicBezTo>
                  <a:cubicBezTo>
                    <a:pt x="5250" y="1212"/>
                    <a:pt x="5154" y="1156"/>
                    <a:pt x="5018" y="1156"/>
                  </a:cubicBezTo>
                  <a:cubicBezTo>
                    <a:pt x="4955" y="1157"/>
                    <a:pt x="4895" y="1172"/>
                    <a:pt x="4838" y="1196"/>
                  </a:cubicBezTo>
                  <a:cubicBezTo>
                    <a:pt x="4838" y="1194"/>
                    <a:pt x="4838" y="1194"/>
                    <a:pt x="4835" y="1190"/>
                  </a:cubicBezTo>
                  <a:cubicBezTo>
                    <a:pt x="4765" y="1131"/>
                    <a:pt x="4694" y="1073"/>
                    <a:pt x="4621" y="1021"/>
                  </a:cubicBezTo>
                  <a:cubicBezTo>
                    <a:pt x="4561" y="987"/>
                    <a:pt x="4499" y="958"/>
                    <a:pt x="4434" y="932"/>
                  </a:cubicBezTo>
                  <a:cubicBezTo>
                    <a:pt x="4369" y="924"/>
                    <a:pt x="4302" y="919"/>
                    <a:pt x="4236" y="907"/>
                  </a:cubicBezTo>
                  <a:lnTo>
                    <a:pt x="4210" y="907"/>
                  </a:lnTo>
                  <a:cubicBezTo>
                    <a:pt x="4155" y="853"/>
                    <a:pt x="4097" y="800"/>
                    <a:pt x="4034" y="753"/>
                  </a:cubicBezTo>
                  <a:cubicBezTo>
                    <a:pt x="3932" y="668"/>
                    <a:pt x="3818" y="591"/>
                    <a:pt x="3707" y="514"/>
                  </a:cubicBezTo>
                  <a:cubicBezTo>
                    <a:pt x="3686" y="492"/>
                    <a:pt x="3664" y="475"/>
                    <a:pt x="3642" y="451"/>
                  </a:cubicBezTo>
                  <a:cubicBezTo>
                    <a:pt x="3617" y="430"/>
                    <a:pt x="3593" y="408"/>
                    <a:pt x="3568" y="386"/>
                  </a:cubicBezTo>
                  <a:cubicBezTo>
                    <a:pt x="3487" y="320"/>
                    <a:pt x="3439" y="297"/>
                    <a:pt x="3345" y="258"/>
                  </a:cubicBezTo>
                  <a:cubicBezTo>
                    <a:pt x="3306" y="243"/>
                    <a:pt x="3265" y="236"/>
                    <a:pt x="3223" y="236"/>
                  </a:cubicBezTo>
                  <a:cubicBezTo>
                    <a:pt x="3098" y="236"/>
                    <a:pt x="2968" y="296"/>
                    <a:pt x="2885" y="378"/>
                  </a:cubicBezTo>
                  <a:cubicBezTo>
                    <a:pt x="2842" y="425"/>
                    <a:pt x="2806" y="480"/>
                    <a:pt x="2783" y="540"/>
                  </a:cubicBezTo>
                  <a:cubicBezTo>
                    <a:pt x="2770" y="539"/>
                    <a:pt x="2757" y="539"/>
                    <a:pt x="2745" y="539"/>
                  </a:cubicBezTo>
                  <a:cubicBezTo>
                    <a:pt x="2664" y="539"/>
                    <a:pt x="2585" y="560"/>
                    <a:pt x="2515" y="600"/>
                  </a:cubicBezTo>
                  <a:cubicBezTo>
                    <a:pt x="2470" y="625"/>
                    <a:pt x="2431" y="659"/>
                    <a:pt x="2397" y="698"/>
                  </a:cubicBezTo>
                  <a:cubicBezTo>
                    <a:pt x="2265" y="603"/>
                    <a:pt x="2133" y="510"/>
                    <a:pt x="1993" y="426"/>
                  </a:cubicBezTo>
                  <a:cubicBezTo>
                    <a:pt x="1810" y="317"/>
                    <a:pt x="1615" y="232"/>
                    <a:pt x="1417" y="147"/>
                  </a:cubicBezTo>
                  <a:cubicBezTo>
                    <a:pt x="1244" y="73"/>
                    <a:pt x="1028" y="0"/>
                    <a:pt x="826" y="0"/>
                  </a:cubicBezTo>
                  <a:cubicBezTo>
                    <a:pt x="821" y="0"/>
                    <a:pt x="816" y="0"/>
                    <a:pt x="81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3"/>
            <p:cNvSpPr/>
            <p:nvPr/>
          </p:nvSpPr>
          <p:spPr>
            <a:xfrm>
              <a:off x="5047225" y="3856175"/>
              <a:ext cx="882600" cy="1129550"/>
            </a:xfrm>
            <a:custGeom>
              <a:avLst/>
              <a:gdLst/>
              <a:ahLst/>
              <a:cxnLst/>
              <a:rect l="l" t="t" r="r" b="b"/>
              <a:pathLst>
                <a:path w="35304" h="45182" extrusionOk="0">
                  <a:moveTo>
                    <a:pt x="3702" y="1"/>
                  </a:moveTo>
                  <a:lnTo>
                    <a:pt x="3702" y="2"/>
                  </a:lnTo>
                  <a:cubicBezTo>
                    <a:pt x="3494" y="2"/>
                    <a:pt x="3328" y="100"/>
                    <a:pt x="3247" y="272"/>
                  </a:cubicBezTo>
                  <a:cubicBezTo>
                    <a:pt x="3187" y="381"/>
                    <a:pt x="3172" y="503"/>
                    <a:pt x="3156" y="619"/>
                  </a:cubicBezTo>
                  <a:lnTo>
                    <a:pt x="3134" y="741"/>
                  </a:lnTo>
                  <a:cubicBezTo>
                    <a:pt x="3078" y="1119"/>
                    <a:pt x="3005" y="1427"/>
                    <a:pt x="2912" y="1682"/>
                  </a:cubicBezTo>
                  <a:lnTo>
                    <a:pt x="2836" y="1839"/>
                  </a:lnTo>
                  <a:cubicBezTo>
                    <a:pt x="2815" y="1995"/>
                    <a:pt x="2786" y="2094"/>
                    <a:pt x="2699" y="2180"/>
                  </a:cubicBezTo>
                  <a:cubicBezTo>
                    <a:pt x="2675" y="2206"/>
                    <a:pt x="2648" y="2229"/>
                    <a:pt x="2618" y="2246"/>
                  </a:cubicBezTo>
                  <a:lnTo>
                    <a:pt x="2568" y="2337"/>
                  </a:lnTo>
                  <a:cubicBezTo>
                    <a:pt x="2491" y="2485"/>
                    <a:pt x="2447" y="2570"/>
                    <a:pt x="2413" y="2659"/>
                  </a:cubicBezTo>
                  <a:cubicBezTo>
                    <a:pt x="2236" y="2689"/>
                    <a:pt x="2117" y="2764"/>
                    <a:pt x="2045" y="2887"/>
                  </a:cubicBezTo>
                  <a:cubicBezTo>
                    <a:pt x="1968" y="3018"/>
                    <a:pt x="1976" y="3151"/>
                    <a:pt x="1994" y="3265"/>
                  </a:cubicBezTo>
                  <a:lnTo>
                    <a:pt x="2039" y="3529"/>
                  </a:lnTo>
                  <a:lnTo>
                    <a:pt x="2082" y="3791"/>
                  </a:lnTo>
                  <a:cubicBezTo>
                    <a:pt x="2141" y="4222"/>
                    <a:pt x="2172" y="4659"/>
                    <a:pt x="2177" y="5095"/>
                  </a:cubicBezTo>
                  <a:cubicBezTo>
                    <a:pt x="2185" y="5467"/>
                    <a:pt x="2185" y="5837"/>
                    <a:pt x="2181" y="6210"/>
                  </a:cubicBezTo>
                  <a:lnTo>
                    <a:pt x="2181" y="6792"/>
                  </a:lnTo>
                  <a:cubicBezTo>
                    <a:pt x="2185" y="7213"/>
                    <a:pt x="2185" y="7635"/>
                    <a:pt x="2152" y="8058"/>
                  </a:cubicBezTo>
                  <a:cubicBezTo>
                    <a:pt x="2122" y="8486"/>
                    <a:pt x="2086" y="8916"/>
                    <a:pt x="2037" y="9345"/>
                  </a:cubicBezTo>
                  <a:cubicBezTo>
                    <a:pt x="1994" y="9642"/>
                    <a:pt x="1924" y="9924"/>
                    <a:pt x="1840" y="10211"/>
                  </a:cubicBezTo>
                  <a:cubicBezTo>
                    <a:pt x="1806" y="10340"/>
                    <a:pt x="1763" y="10463"/>
                    <a:pt x="1718" y="10588"/>
                  </a:cubicBezTo>
                  <a:lnTo>
                    <a:pt x="1666" y="10739"/>
                  </a:lnTo>
                  <a:cubicBezTo>
                    <a:pt x="1609" y="10902"/>
                    <a:pt x="1550" y="11068"/>
                    <a:pt x="1483" y="11230"/>
                  </a:cubicBezTo>
                  <a:cubicBezTo>
                    <a:pt x="1322" y="11599"/>
                    <a:pt x="1164" y="11881"/>
                    <a:pt x="985" y="12121"/>
                  </a:cubicBezTo>
                  <a:cubicBezTo>
                    <a:pt x="933" y="12191"/>
                    <a:pt x="882" y="12249"/>
                    <a:pt x="835" y="12302"/>
                  </a:cubicBezTo>
                  <a:lnTo>
                    <a:pt x="571" y="12600"/>
                  </a:lnTo>
                  <a:cubicBezTo>
                    <a:pt x="494" y="12697"/>
                    <a:pt x="416" y="12791"/>
                    <a:pt x="343" y="12891"/>
                  </a:cubicBezTo>
                  <a:lnTo>
                    <a:pt x="284" y="12979"/>
                  </a:lnTo>
                  <a:cubicBezTo>
                    <a:pt x="218" y="13049"/>
                    <a:pt x="185" y="13089"/>
                    <a:pt x="155" y="13138"/>
                  </a:cubicBezTo>
                  <a:cubicBezTo>
                    <a:pt x="57" y="13260"/>
                    <a:pt x="41" y="13433"/>
                    <a:pt x="27" y="13586"/>
                  </a:cubicBezTo>
                  <a:cubicBezTo>
                    <a:pt x="1" y="13854"/>
                    <a:pt x="15" y="14075"/>
                    <a:pt x="29" y="14289"/>
                  </a:cubicBezTo>
                  <a:cubicBezTo>
                    <a:pt x="44" y="14506"/>
                    <a:pt x="62" y="14722"/>
                    <a:pt x="80" y="14935"/>
                  </a:cubicBezTo>
                  <a:cubicBezTo>
                    <a:pt x="118" y="15317"/>
                    <a:pt x="147" y="15684"/>
                    <a:pt x="151" y="16051"/>
                  </a:cubicBezTo>
                  <a:cubicBezTo>
                    <a:pt x="155" y="16216"/>
                    <a:pt x="159" y="16331"/>
                    <a:pt x="184" y="16457"/>
                  </a:cubicBezTo>
                  <a:cubicBezTo>
                    <a:pt x="230" y="16650"/>
                    <a:pt x="373" y="16832"/>
                    <a:pt x="603" y="16980"/>
                  </a:cubicBezTo>
                  <a:cubicBezTo>
                    <a:pt x="850" y="17151"/>
                    <a:pt x="1179" y="17214"/>
                    <a:pt x="1416" y="17261"/>
                  </a:cubicBezTo>
                  <a:cubicBezTo>
                    <a:pt x="1922" y="17357"/>
                    <a:pt x="2328" y="17466"/>
                    <a:pt x="2690" y="17603"/>
                  </a:cubicBezTo>
                  <a:cubicBezTo>
                    <a:pt x="2886" y="17696"/>
                    <a:pt x="3070" y="17808"/>
                    <a:pt x="3249" y="17926"/>
                  </a:cubicBezTo>
                  <a:lnTo>
                    <a:pt x="3364" y="17995"/>
                  </a:lnTo>
                  <a:lnTo>
                    <a:pt x="3605" y="18151"/>
                  </a:lnTo>
                  <a:cubicBezTo>
                    <a:pt x="3738" y="18235"/>
                    <a:pt x="3866" y="18314"/>
                    <a:pt x="3997" y="18391"/>
                  </a:cubicBezTo>
                  <a:cubicBezTo>
                    <a:pt x="4039" y="18420"/>
                    <a:pt x="4083" y="18445"/>
                    <a:pt x="4128" y="18467"/>
                  </a:cubicBezTo>
                  <a:cubicBezTo>
                    <a:pt x="4325" y="18573"/>
                    <a:pt x="4435" y="18635"/>
                    <a:pt x="4541" y="18704"/>
                  </a:cubicBezTo>
                  <a:cubicBezTo>
                    <a:pt x="4689" y="18803"/>
                    <a:pt x="4835" y="18913"/>
                    <a:pt x="4975" y="19020"/>
                  </a:cubicBezTo>
                  <a:cubicBezTo>
                    <a:pt x="5078" y="19101"/>
                    <a:pt x="5142" y="19144"/>
                    <a:pt x="5198" y="19185"/>
                  </a:cubicBezTo>
                  <a:lnTo>
                    <a:pt x="5283" y="19244"/>
                  </a:lnTo>
                  <a:lnTo>
                    <a:pt x="5440" y="19361"/>
                  </a:lnTo>
                  <a:lnTo>
                    <a:pt x="5672" y="19512"/>
                  </a:lnTo>
                  <a:cubicBezTo>
                    <a:pt x="5785" y="19585"/>
                    <a:pt x="5899" y="19660"/>
                    <a:pt x="6005" y="19739"/>
                  </a:cubicBezTo>
                  <a:lnTo>
                    <a:pt x="6273" y="19948"/>
                  </a:lnTo>
                  <a:lnTo>
                    <a:pt x="6541" y="20162"/>
                  </a:lnTo>
                  <a:lnTo>
                    <a:pt x="6851" y="20385"/>
                  </a:lnTo>
                  <a:lnTo>
                    <a:pt x="7034" y="20521"/>
                  </a:lnTo>
                  <a:lnTo>
                    <a:pt x="7148" y="20609"/>
                  </a:lnTo>
                  <a:lnTo>
                    <a:pt x="7246" y="20648"/>
                  </a:lnTo>
                  <a:cubicBezTo>
                    <a:pt x="7464" y="20849"/>
                    <a:pt x="7665" y="20982"/>
                    <a:pt x="7861" y="21112"/>
                  </a:cubicBezTo>
                  <a:lnTo>
                    <a:pt x="8012" y="21211"/>
                  </a:lnTo>
                  <a:lnTo>
                    <a:pt x="8268" y="21384"/>
                  </a:lnTo>
                  <a:lnTo>
                    <a:pt x="8536" y="21581"/>
                  </a:lnTo>
                  <a:lnTo>
                    <a:pt x="8642" y="21658"/>
                  </a:lnTo>
                  <a:lnTo>
                    <a:pt x="8812" y="21780"/>
                  </a:lnTo>
                  <a:lnTo>
                    <a:pt x="9461" y="22217"/>
                  </a:lnTo>
                  <a:lnTo>
                    <a:pt x="9912" y="22573"/>
                  </a:lnTo>
                  <a:cubicBezTo>
                    <a:pt x="10132" y="22750"/>
                    <a:pt x="10357" y="22925"/>
                    <a:pt x="10580" y="23095"/>
                  </a:cubicBezTo>
                  <a:lnTo>
                    <a:pt x="10682" y="23179"/>
                  </a:lnTo>
                  <a:lnTo>
                    <a:pt x="10790" y="23260"/>
                  </a:lnTo>
                  <a:lnTo>
                    <a:pt x="10790" y="23260"/>
                  </a:lnTo>
                  <a:lnTo>
                    <a:pt x="10733" y="23143"/>
                  </a:lnTo>
                  <a:lnTo>
                    <a:pt x="10733" y="23143"/>
                  </a:lnTo>
                  <a:cubicBezTo>
                    <a:pt x="10861" y="23305"/>
                    <a:pt x="11021" y="23438"/>
                    <a:pt x="11182" y="23568"/>
                  </a:cubicBezTo>
                  <a:lnTo>
                    <a:pt x="11634" y="23949"/>
                  </a:lnTo>
                  <a:cubicBezTo>
                    <a:pt x="11952" y="24224"/>
                    <a:pt x="12255" y="24513"/>
                    <a:pt x="12544" y="24815"/>
                  </a:cubicBezTo>
                  <a:lnTo>
                    <a:pt x="12838" y="25116"/>
                  </a:lnTo>
                  <a:lnTo>
                    <a:pt x="13433" y="25725"/>
                  </a:lnTo>
                  <a:lnTo>
                    <a:pt x="13516" y="25813"/>
                  </a:lnTo>
                  <a:cubicBezTo>
                    <a:pt x="13762" y="26070"/>
                    <a:pt x="14008" y="26324"/>
                    <a:pt x="14269" y="26570"/>
                  </a:cubicBezTo>
                  <a:lnTo>
                    <a:pt x="14662" y="26929"/>
                  </a:lnTo>
                  <a:lnTo>
                    <a:pt x="14771" y="27029"/>
                  </a:lnTo>
                  <a:lnTo>
                    <a:pt x="14859" y="27108"/>
                  </a:lnTo>
                  <a:cubicBezTo>
                    <a:pt x="14969" y="27209"/>
                    <a:pt x="15077" y="27310"/>
                    <a:pt x="15183" y="27413"/>
                  </a:cubicBezTo>
                  <a:cubicBezTo>
                    <a:pt x="15494" y="27707"/>
                    <a:pt x="15807" y="28001"/>
                    <a:pt x="16126" y="28289"/>
                  </a:cubicBezTo>
                  <a:cubicBezTo>
                    <a:pt x="16332" y="28464"/>
                    <a:pt x="16527" y="28648"/>
                    <a:pt x="16721" y="28834"/>
                  </a:cubicBezTo>
                  <a:lnTo>
                    <a:pt x="16836" y="28940"/>
                  </a:lnTo>
                  <a:lnTo>
                    <a:pt x="17034" y="29128"/>
                  </a:lnTo>
                  <a:cubicBezTo>
                    <a:pt x="17202" y="29286"/>
                    <a:pt x="17374" y="29444"/>
                    <a:pt x="17551" y="29603"/>
                  </a:cubicBezTo>
                  <a:lnTo>
                    <a:pt x="17970" y="29988"/>
                  </a:lnTo>
                  <a:cubicBezTo>
                    <a:pt x="18113" y="30115"/>
                    <a:pt x="18245" y="30255"/>
                    <a:pt x="18377" y="30395"/>
                  </a:cubicBezTo>
                  <a:lnTo>
                    <a:pt x="18681" y="30714"/>
                  </a:lnTo>
                  <a:lnTo>
                    <a:pt x="18943" y="30974"/>
                  </a:lnTo>
                  <a:lnTo>
                    <a:pt x="19335" y="31371"/>
                  </a:lnTo>
                  <a:cubicBezTo>
                    <a:pt x="19794" y="31820"/>
                    <a:pt x="20241" y="32273"/>
                    <a:pt x="20670" y="32752"/>
                  </a:cubicBezTo>
                  <a:cubicBezTo>
                    <a:pt x="20799" y="32890"/>
                    <a:pt x="20923" y="33037"/>
                    <a:pt x="21048" y="33183"/>
                  </a:cubicBezTo>
                  <a:lnTo>
                    <a:pt x="21276" y="33452"/>
                  </a:lnTo>
                  <a:cubicBezTo>
                    <a:pt x="21365" y="33553"/>
                    <a:pt x="21445" y="33656"/>
                    <a:pt x="21529" y="33764"/>
                  </a:cubicBezTo>
                  <a:lnTo>
                    <a:pt x="21837" y="34153"/>
                  </a:lnTo>
                  <a:lnTo>
                    <a:pt x="22091" y="34464"/>
                  </a:lnTo>
                  <a:lnTo>
                    <a:pt x="22185" y="34581"/>
                  </a:lnTo>
                  <a:cubicBezTo>
                    <a:pt x="22480" y="34945"/>
                    <a:pt x="22746" y="35271"/>
                    <a:pt x="23005" y="35603"/>
                  </a:cubicBezTo>
                  <a:cubicBezTo>
                    <a:pt x="23195" y="35853"/>
                    <a:pt x="23342" y="36051"/>
                    <a:pt x="23490" y="36254"/>
                  </a:cubicBezTo>
                  <a:lnTo>
                    <a:pt x="23713" y="36551"/>
                  </a:lnTo>
                  <a:lnTo>
                    <a:pt x="23937" y="36849"/>
                  </a:lnTo>
                  <a:lnTo>
                    <a:pt x="24001" y="36918"/>
                  </a:lnTo>
                  <a:lnTo>
                    <a:pt x="24241" y="37251"/>
                  </a:lnTo>
                  <a:lnTo>
                    <a:pt x="24367" y="37420"/>
                  </a:lnTo>
                  <a:cubicBezTo>
                    <a:pt x="24531" y="37647"/>
                    <a:pt x="24701" y="37875"/>
                    <a:pt x="24877" y="38100"/>
                  </a:cubicBezTo>
                  <a:cubicBezTo>
                    <a:pt x="25231" y="38565"/>
                    <a:pt x="25530" y="38995"/>
                    <a:pt x="25826" y="39415"/>
                  </a:cubicBezTo>
                  <a:lnTo>
                    <a:pt x="25967" y="39615"/>
                  </a:lnTo>
                  <a:lnTo>
                    <a:pt x="26176" y="39917"/>
                  </a:lnTo>
                  <a:lnTo>
                    <a:pt x="26274" y="40063"/>
                  </a:lnTo>
                  <a:cubicBezTo>
                    <a:pt x="26457" y="40327"/>
                    <a:pt x="26641" y="40591"/>
                    <a:pt x="26818" y="40861"/>
                  </a:cubicBezTo>
                  <a:lnTo>
                    <a:pt x="27096" y="41308"/>
                  </a:lnTo>
                  <a:lnTo>
                    <a:pt x="27376" y="41755"/>
                  </a:lnTo>
                  <a:cubicBezTo>
                    <a:pt x="27660" y="42207"/>
                    <a:pt x="27939" y="42662"/>
                    <a:pt x="28215" y="43121"/>
                  </a:cubicBezTo>
                  <a:cubicBezTo>
                    <a:pt x="28481" y="43563"/>
                    <a:pt x="28673" y="43931"/>
                    <a:pt x="28821" y="44277"/>
                  </a:cubicBezTo>
                  <a:lnTo>
                    <a:pt x="28902" y="44467"/>
                  </a:lnTo>
                  <a:lnTo>
                    <a:pt x="28942" y="44563"/>
                  </a:lnTo>
                  <a:cubicBezTo>
                    <a:pt x="29000" y="44695"/>
                    <a:pt x="29028" y="44750"/>
                    <a:pt x="29064" y="44799"/>
                  </a:cubicBezTo>
                  <a:cubicBezTo>
                    <a:pt x="29133" y="44921"/>
                    <a:pt x="29219" y="45014"/>
                    <a:pt x="29316" y="45074"/>
                  </a:cubicBezTo>
                  <a:cubicBezTo>
                    <a:pt x="29415" y="45134"/>
                    <a:pt x="29526" y="45165"/>
                    <a:pt x="29690" y="45181"/>
                  </a:cubicBezTo>
                  <a:cubicBezTo>
                    <a:pt x="29889" y="45181"/>
                    <a:pt x="30055" y="45091"/>
                    <a:pt x="30192" y="45003"/>
                  </a:cubicBezTo>
                  <a:lnTo>
                    <a:pt x="30524" y="44810"/>
                  </a:lnTo>
                  <a:lnTo>
                    <a:pt x="30851" y="44615"/>
                  </a:lnTo>
                  <a:lnTo>
                    <a:pt x="31036" y="44497"/>
                  </a:lnTo>
                  <a:cubicBezTo>
                    <a:pt x="31198" y="44394"/>
                    <a:pt x="31357" y="44295"/>
                    <a:pt x="31528" y="44211"/>
                  </a:cubicBezTo>
                  <a:lnTo>
                    <a:pt x="31663" y="44160"/>
                  </a:lnTo>
                  <a:cubicBezTo>
                    <a:pt x="31839" y="44094"/>
                    <a:pt x="31976" y="44039"/>
                    <a:pt x="32106" y="43969"/>
                  </a:cubicBezTo>
                  <a:lnTo>
                    <a:pt x="32297" y="43858"/>
                  </a:lnTo>
                  <a:cubicBezTo>
                    <a:pt x="32459" y="43764"/>
                    <a:pt x="32520" y="43729"/>
                    <a:pt x="32585" y="43697"/>
                  </a:cubicBezTo>
                  <a:cubicBezTo>
                    <a:pt x="32669" y="43665"/>
                    <a:pt x="32750" y="43636"/>
                    <a:pt x="32835" y="43606"/>
                  </a:cubicBezTo>
                  <a:lnTo>
                    <a:pt x="32982" y="43555"/>
                  </a:lnTo>
                  <a:cubicBezTo>
                    <a:pt x="33158" y="43490"/>
                    <a:pt x="33263" y="43452"/>
                    <a:pt x="33365" y="43403"/>
                  </a:cubicBezTo>
                  <a:cubicBezTo>
                    <a:pt x="33548" y="43326"/>
                    <a:pt x="33724" y="43235"/>
                    <a:pt x="33901" y="43143"/>
                  </a:cubicBezTo>
                  <a:cubicBezTo>
                    <a:pt x="34154" y="43016"/>
                    <a:pt x="34386" y="42849"/>
                    <a:pt x="34586" y="42649"/>
                  </a:cubicBezTo>
                  <a:lnTo>
                    <a:pt x="34697" y="42539"/>
                  </a:lnTo>
                  <a:cubicBezTo>
                    <a:pt x="34821" y="42418"/>
                    <a:pt x="34946" y="42295"/>
                    <a:pt x="35050" y="42148"/>
                  </a:cubicBezTo>
                  <a:cubicBezTo>
                    <a:pt x="35205" y="41939"/>
                    <a:pt x="35285" y="41658"/>
                    <a:pt x="35294" y="41317"/>
                  </a:cubicBezTo>
                  <a:cubicBezTo>
                    <a:pt x="35303" y="40976"/>
                    <a:pt x="35144" y="40632"/>
                    <a:pt x="34988" y="40339"/>
                  </a:cubicBezTo>
                  <a:cubicBezTo>
                    <a:pt x="34830" y="40038"/>
                    <a:pt x="34665" y="39739"/>
                    <a:pt x="34501" y="39441"/>
                  </a:cubicBezTo>
                  <a:cubicBezTo>
                    <a:pt x="34294" y="39067"/>
                    <a:pt x="34089" y="38689"/>
                    <a:pt x="33890" y="38308"/>
                  </a:cubicBezTo>
                  <a:cubicBezTo>
                    <a:pt x="33681" y="37896"/>
                    <a:pt x="33461" y="37488"/>
                    <a:pt x="33236" y="37088"/>
                  </a:cubicBezTo>
                  <a:lnTo>
                    <a:pt x="33149" y="36927"/>
                  </a:lnTo>
                  <a:cubicBezTo>
                    <a:pt x="32984" y="36625"/>
                    <a:pt x="32822" y="36324"/>
                    <a:pt x="32660" y="36020"/>
                  </a:cubicBezTo>
                  <a:cubicBezTo>
                    <a:pt x="32602" y="35906"/>
                    <a:pt x="32542" y="35796"/>
                    <a:pt x="32481" y="35681"/>
                  </a:cubicBezTo>
                  <a:lnTo>
                    <a:pt x="32408" y="35553"/>
                  </a:lnTo>
                  <a:cubicBezTo>
                    <a:pt x="32253" y="35276"/>
                    <a:pt x="32150" y="35092"/>
                    <a:pt x="32055" y="34900"/>
                  </a:cubicBezTo>
                  <a:cubicBezTo>
                    <a:pt x="31872" y="34530"/>
                    <a:pt x="31669" y="34166"/>
                    <a:pt x="31464" y="33809"/>
                  </a:cubicBezTo>
                  <a:lnTo>
                    <a:pt x="31302" y="33535"/>
                  </a:lnTo>
                  <a:lnTo>
                    <a:pt x="31137" y="33259"/>
                  </a:lnTo>
                  <a:cubicBezTo>
                    <a:pt x="31086" y="33166"/>
                    <a:pt x="31034" y="33076"/>
                    <a:pt x="30987" y="32979"/>
                  </a:cubicBezTo>
                  <a:lnTo>
                    <a:pt x="30810" y="32658"/>
                  </a:lnTo>
                  <a:cubicBezTo>
                    <a:pt x="30609" y="32282"/>
                    <a:pt x="30418" y="31901"/>
                    <a:pt x="30239" y="31519"/>
                  </a:cubicBezTo>
                  <a:cubicBezTo>
                    <a:pt x="30091" y="31210"/>
                    <a:pt x="29938" y="30910"/>
                    <a:pt x="29783" y="30609"/>
                  </a:cubicBezTo>
                  <a:lnTo>
                    <a:pt x="29602" y="30260"/>
                  </a:lnTo>
                  <a:cubicBezTo>
                    <a:pt x="29500" y="30055"/>
                    <a:pt x="29401" y="29846"/>
                    <a:pt x="29306" y="29639"/>
                  </a:cubicBezTo>
                  <a:cubicBezTo>
                    <a:pt x="29206" y="29430"/>
                    <a:pt x="29108" y="29223"/>
                    <a:pt x="29004" y="29018"/>
                  </a:cubicBezTo>
                  <a:cubicBezTo>
                    <a:pt x="28843" y="28685"/>
                    <a:pt x="28656" y="28365"/>
                    <a:pt x="28469" y="28046"/>
                  </a:cubicBezTo>
                  <a:lnTo>
                    <a:pt x="28388" y="27906"/>
                  </a:lnTo>
                  <a:cubicBezTo>
                    <a:pt x="28198" y="27575"/>
                    <a:pt x="28041" y="27229"/>
                    <a:pt x="27888" y="26889"/>
                  </a:cubicBezTo>
                  <a:lnTo>
                    <a:pt x="27789" y="26670"/>
                  </a:lnTo>
                  <a:cubicBezTo>
                    <a:pt x="27623" y="26286"/>
                    <a:pt x="27419" y="25919"/>
                    <a:pt x="27183" y="25574"/>
                  </a:cubicBezTo>
                  <a:cubicBezTo>
                    <a:pt x="26949" y="25230"/>
                    <a:pt x="26713" y="24882"/>
                    <a:pt x="26500" y="24521"/>
                  </a:cubicBezTo>
                  <a:cubicBezTo>
                    <a:pt x="26388" y="24328"/>
                    <a:pt x="26269" y="24136"/>
                    <a:pt x="26139" y="23949"/>
                  </a:cubicBezTo>
                  <a:lnTo>
                    <a:pt x="26070" y="23849"/>
                  </a:lnTo>
                  <a:cubicBezTo>
                    <a:pt x="25949" y="23678"/>
                    <a:pt x="25827" y="23505"/>
                    <a:pt x="25704" y="23338"/>
                  </a:cubicBezTo>
                  <a:cubicBezTo>
                    <a:pt x="25498" y="23066"/>
                    <a:pt x="25312" y="22773"/>
                    <a:pt x="25128" y="22485"/>
                  </a:cubicBezTo>
                  <a:lnTo>
                    <a:pt x="25003" y="22292"/>
                  </a:lnTo>
                  <a:cubicBezTo>
                    <a:pt x="24882" y="22101"/>
                    <a:pt x="24752" y="21915"/>
                    <a:pt x="24624" y="21732"/>
                  </a:cubicBezTo>
                  <a:cubicBezTo>
                    <a:pt x="24514" y="21577"/>
                    <a:pt x="24405" y="21419"/>
                    <a:pt x="24301" y="21262"/>
                  </a:cubicBezTo>
                  <a:lnTo>
                    <a:pt x="23986" y="20780"/>
                  </a:lnTo>
                  <a:cubicBezTo>
                    <a:pt x="23843" y="20560"/>
                    <a:pt x="23699" y="20339"/>
                    <a:pt x="23550" y="20124"/>
                  </a:cubicBezTo>
                  <a:cubicBezTo>
                    <a:pt x="23399" y="19903"/>
                    <a:pt x="23244" y="19687"/>
                    <a:pt x="23090" y="19470"/>
                  </a:cubicBezTo>
                  <a:lnTo>
                    <a:pt x="22785" y="19052"/>
                  </a:lnTo>
                  <a:lnTo>
                    <a:pt x="22616" y="18807"/>
                  </a:lnTo>
                  <a:lnTo>
                    <a:pt x="22062" y="18015"/>
                  </a:lnTo>
                  <a:cubicBezTo>
                    <a:pt x="21540" y="17270"/>
                    <a:pt x="20953" y="16578"/>
                    <a:pt x="20386" y="15908"/>
                  </a:cubicBezTo>
                  <a:lnTo>
                    <a:pt x="20276" y="15772"/>
                  </a:lnTo>
                  <a:cubicBezTo>
                    <a:pt x="20155" y="15628"/>
                    <a:pt x="20037" y="15483"/>
                    <a:pt x="19919" y="15335"/>
                  </a:cubicBezTo>
                  <a:cubicBezTo>
                    <a:pt x="19780" y="15159"/>
                    <a:pt x="19637" y="14982"/>
                    <a:pt x="19489" y="14806"/>
                  </a:cubicBezTo>
                  <a:cubicBezTo>
                    <a:pt x="19339" y="14638"/>
                    <a:pt x="19185" y="14468"/>
                    <a:pt x="19027" y="14304"/>
                  </a:cubicBezTo>
                  <a:cubicBezTo>
                    <a:pt x="18884" y="14153"/>
                    <a:pt x="18742" y="13999"/>
                    <a:pt x="18604" y="13841"/>
                  </a:cubicBezTo>
                  <a:cubicBezTo>
                    <a:pt x="18536" y="13766"/>
                    <a:pt x="18471" y="13685"/>
                    <a:pt x="18406" y="13607"/>
                  </a:cubicBezTo>
                  <a:lnTo>
                    <a:pt x="18308" y="13489"/>
                  </a:lnTo>
                  <a:lnTo>
                    <a:pt x="18186" y="13338"/>
                  </a:lnTo>
                  <a:cubicBezTo>
                    <a:pt x="18061" y="13181"/>
                    <a:pt x="17934" y="13023"/>
                    <a:pt x="17800" y="12868"/>
                  </a:cubicBezTo>
                  <a:cubicBezTo>
                    <a:pt x="17489" y="12513"/>
                    <a:pt x="17179" y="12152"/>
                    <a:pt x="16883" y="11782"/>
                  </a:cubicBezTo>
                  <a:lnTo>
                    <a:pt x="16765" y="11646"/>
                  </a:lnTo>
                  <a:lnTo>
                    <a:pt x="16608" y="11422"/>
                  </a:lnTo>
                  <a:cubicBezTo>
                    <a:pt x="16383" y="11126"/>
                    <a:pt x="16160" y="10830"/>
                    <a:pt x="15918" y="10548"/>
                  </a:cubicBezTo>
                  <a:cubicBezTo>
                    <a:pt x="15738" y="10343"/>
                    <a:pt x="15543" y="10148"/>
                    <a:pt x="15344" y="9953"/>
                  </a:cubicBezTo>
                  <a:lnTo>
                    <a:pt x="15072" y="9677"/>
                  </a:lnTo>
                  <a:cubicBezTo>
                    <a:pt x="14903" y="9509"/>
                    <a:pt x="14743" y="9333"/>
                    <a:pt x="14582" y="9153"/>
                  </a:cubicBezTo>
                  <a:cubicBezTo>
                    <a:pt x="14136" y="8675"/>
                    <a:pt x="13690" y="8199"/>
                    <a:pt x="13230" y="7797"/>
                  </a:cubicBezTo>
                  <a:lnTo>
                    <a:pt x="12722" y="7349"/>
                  </a:lnTo>
                  <a:lnTo>
                    <a:pt x="12216" y="6898"/>
                  </a:lnTo>
                  <a:cubicBezTo>
                    <a:pt x="11892" y="6620"/>
                    <a:pt x="11575" y="6329"/>
                    <a:pt x="11278" y="6029"/>
                  </a:cubicBezTo>
                  <a:lnTo>
                    <a:pt x="11063" y="5812"/>
                  </a:lnTo>
                  <a:cubicBezTo>
                    <a:pt x="10779" y="5524"/>
                    <a:pt x="10497" y="5239"/>
                    <a:pt x="10210" y="4955"/>
                  </a:cubicBezTo>
                  <a:cubicBezTo>
                    <a:pt x="10016" y="4765"/>
                    <a:pt x="9818" y="4579"/>
                    <a:pt x="9616" y="4391"/>
                  </a:cubicBezTo>
                  <a:cubicBezTo>
                    <a:pt x="9461" y="4248"/>
                    <a:pt x="9307" y="4101"/>
                    <a:pt x="9157" y="3954"/>
                  </a:cubicBezTo>
                  <a:cubicBezTo>
                    <a:pt x="8830" y="3644"/>
                    <a:pt x="8444" y="3321"/>
                    <a:pt x="8010" y="2992"/>
                  </a:cubicBezTo>
                  <a:lnTo>
                    <a:pt x="7919" y="2937"/>
                  </a:lnTo>
                  <a:lnTo>
                    <a:pt x="7299" y="2354"/>
                  </a:lnTo>
                  <a:lnTo>
                    <a:pt x="7047" y="2121"/>
                  </a:lnTo>
                  <a:lnTo>
                    <a:pt x="6870" y="1961"/>
                  </a:lnTo>
                  <a:cubicBezTo>
                    <a:pt x="6793" y="1895"/>
                    <a:pt x="6723" y="1825"/>
                    <a:pt x="6649" y="1753"/>
                  </a:cubicBezTo>
                  <a:lnTo>
                    <a:pt x="6392" y="1510"/>
                  </a:lnTo>
                  <a:cubicBezTo>
                    <a:pt x="6134" y="1289"/>
                    <a:pt x="5860" y="1057"/>
                    <a:pt x="5551" y="847"/>
                  </a:cubicBezTo>
                  <a:cubicBezTo>
                    <a:pt x="5341" y="700"/>
                    <a:pt x="5100" y="608"/>
                    <a:pt x="4874" y="524"/>
                  </a:cubicBezTo>
                  <a:lnTo>
                    <a:pt x="4649" y="435"/>
                  </a:lnTo>
                  <a:lnTo>
                    <a:pt x="4323" y="278"/>
                  </a:lnTo>
                  <a:cubicBezTo>
                    <a:pt x="4232" y="238"/>
                    <a:pt x="4143" y="193"/>
                    <a:pt x="4058" y="142"/>
                  </a:cubicBezTo>
                  <a:cubicBezTo>
                    <a:pt x="4000" y="92"/>
                    <a:pt x="3925" y="35"/>
                    <a:pt x="3824" y="13"/>
                  </a:cubicBezTo>
                  <a:cubicBezTo>
                    <a:pt x="3784" y="5"/>
                    <a:pt x="3742" y="1"/>
                    <a:pt x="3702"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3"/>
            <p:cNvSpPr/>
            <p:nvPr/>
          </p:nvSpPr>
          <p:spPr>
            <a:xfrm>
              <a:off x="2300350" y="3207550"/>
              <a:ext cx="1252275" cy="1137975"/>
            </a:xfrm>
            <a:custGeom>
              <a:avLst/>
              <a:gdLst/>
              <a:ahLst/>
              <a:cxnLst/>
              <a:rect l="l" t="t" r="r" b="b"/>
              <a:pathLst>
                <a:path w="50091" h="45519" extrusionOk="0">
                  <a:moveTo>
                    <a:pt x="4904" y="1"/>
                  </a:moveTo>
                  <a:cubicBezTo>
                    <a:pt x="4789" y="5"/>
                    <a:pt x="4675" y="37"/>
                    <a:pt x="4567" y="71"/>
                  </a:cubicBezTo>
                  <a:cubicBezTo>
                    <a:pt x="4372" y="118"/>
                    <a:pt x="4185" y="190"/>
                    <a:pt x="4007" y="284"/>
                  </a:cubicBezTo>
                  <a:cubicBezTo>
                    <a:pt x="3853" y="364"/>
                    <a:pt x="3703" y="452"/>
                    <a:pt x="3559" y="548"/>
                  </a:cubicBezTo>
                  <a:lnTo>
                    <a:pt x="3449" y="619"/>
                  </a:lnTo>
                  <a:lnTo>
                    <a:pt x="3277" y="725"/>
                  </a:lnTo>
                  <a:cubicBezTo>
                    <a:pt x="3141" y="802"/>
                    <a:pt x="3009" y="879"/>
                    <a:pt x="2880" y="964"/>
                  </a:cubicBezTo>
                  <a:cubicBezTo>
                    <a:pt x="2711" y="1071"/>
                    <a:pt x="2551" y="1196"/>
                    <a:pt x="2405" y="1333"/>
                  </a:cubicBezTo>
                  <a:cubicBezTo>
                    <a:pt x="2092" y="1623"/>
                    <a:pt x="1836" y="1895"/>
                    <a:pt x="1578" y="2169"/>
                  </a:cubicBezTo>
                  <a:lnTo>
                    <a:pt x="1505" y="2247"/>
                  </a:lnTo>
                  <a:lnTo>
                    <a:pt x="1343" y="2415"/>
                  </a:lnTo>
                  <a:cubicBezTo>
                    <a:pt x="1101" y="2665"/>
                    <a:pt x="929" y="2849"/>
                    <a:pt x="764" y="3040"/>
                  </a:cubicBezTo>
                  <a:cubicBezTo>
                    <a:pt x="701" y="3109"/>
                    <a:pt x="642" y="3183"/>
                    <a:pt x="584" y="3256"/>
                  </a:cubicBezTo>
                  <a:lnTo>
                    <a:pt x="529" y="3256"/>
                  </a:lnTo>
                  <a:cubicBezTo>
                    <a:pt x="439" y="3256"/>
                    <a:pt x="411" y="3264"/>
                    <a:pt x="381" y="3275"/>
                  </a:cubicBezTo>
                  <a:cubicBezTo>
                    <a:pt x="127" y="3366"/>
                    <a:pt x="1" y="3640"/>
                    <a:pt x="86" y="3912"/>
                  </a:cubicBezTo>
                  <a:cubicBezTo>
                    <a:pt x="151" y="4123"/>
                    <a:pt x="227" y="4330"/>
                    <a:pt x="314" y="4533"/>
                  </a:cubicBezTo>
                  <a:cubicBezTo>
                    <a:pt x="395" y="4706"/>
                    <a:pt x="486" y="4872"/>
                    <a:pt x="582" y="5032"/>
                  </a:cubicBezTo>
                  <a:lnTo>
                    <a:pt x="659" y="5170"/>
                  </a:lnTo>
                  <a:lnTo>
                    <a:pt x="897" y="5595"/>
                  </a:lnTo>
                  <a:cubicBezTo>
                    <a:pt x="1033" y="5840"/>
                    <a:pt x="1169" y="6086"/>
                    <a:pt x="1317" y="6325"/>
                  </a:cubicBezTo>
                  <a:cubicBezTo>
                    <a:pt x="1490" y="6615"/>
                    <a:pt x="1666" y="6904"/>
                    <a:pt x="1845" y="7191"/>
                  </a:cubicBezTo>
                  <a:lnTo>
                    <a:pt x="1995" y="7430"/>
                  </a:lnTo>
                  <a:cubicBezTo>
                    <a:pt x="2146" y="7674"/>
                    <a:pt x="2312" y="7914"/>
                    <a:pt x="2477" y="8154"/>
                  </a:cubicBezTo>
                  <a:lnTo>
                    <a:pt x="2752" y="8546"/>
                  </a:lnTo>
                  <a:lnTo>
                    <a:pt x="2931" y="8810"/>
                  </a:lnTo>
                  <a:lnTo>
                    <a:pt x="3116" y="9071"/>
                  </a:lnTo>
                  <a:lnTo>
                    <a:pt x="3270" y="9305"/>
                  </a:lnTo>
                  <a:lnTo>
                    <a:pt x="3347" y="9422"/>
                  </a:lnTo>
                  <a:lnTo>
                    <a:pt x="3505" y="9665"/>
                  </a:lnTo>
                  <a:cubicBezTo>
                    <a:pt x="3682" y="9933"/>
                    <a:pt x="3867" y="10195"/>
                    <a:pt x="4060" y="10455"/>
                  </a:cubicBezTo>
                  <a:lnTo>
                    <a:pt x="4273" y="10745"/>
                  </a:lnTo>
                  <a:cubicBezTo>
                    <a:pt x="4750" y="11411"/>
                    <a:pt x="5183" y="12123"/>
                    <a:pt x="5602" y="12812"/>
                  </a:cubicBezTo>
                  <a:lnTo>
                    <a:pt x="5692" y="12961"/>
                  </a:lnTo>
                  <a:cubicBezTo>
                    <a:pt x="6045" y="13541"/>
                    <a:pt x="6383" y="14045"/>
                    <a:pt x="6724" y="14551"/>
                  </a:cubicBezTo>
                  <a:lnTo>
                    <a:pt x="7194" y="15253"/>
                  </a:lnTo>
                  <a:cubicBezTo>
                    <a:pt x="7347" y="15488"/>
                    <a:pt x="7511" y="15711"/>
                    <a:pt x="7678" y="15938"/>
                  </a:cubicBezTo>
                  <a:lnTo>
                    <a:pt x="7966" y="16326"/>
                  </a:lnTo>
                  <a:cubicBezTo>
                    <a:pt x="8227" y="16674"/>
                    <a:pt x="8494" y="17019"/>
                    <a:pt x="8766" y="17360"/>
                  </a:cubicBezTo>
                  <a:lnTo>
                    <a:pt x="9089" y="17749"/>
                  </a:lnTo>
                  <a:lnTo>
                    <a:pt x="9236" y="17930"/>
                  </a:lnTo>
                  <a:lnTo>
                    <a:pt x="9622" y="18391"/>
                  </a:lnTo>
                  <a:lnTo>
                    <a:pt x="9831" y="18645"/>
                  </a:lnTo>
                  <a:lnTo>
                    <a:pt x="10414" y="19364"/>
                  </a:lnTo>
                  <a:cubicBezTo>
                    <a:pt x="10540" y="19512"/>
                    <a:pt x="10657" y="19666"/>
                    <a:pt x="10774" y="19819"/>
                  </a:cubicBezTo>
                  <a:lnTo>
                    <a:pt x="10877" y="19952"/>
                  </a:lnTo>
                  <a:lnTo>
                    <a:pt x="11222" y="20397"/>
                  </a:lnTo>
                  <a:cubicBezTo>
                    <a:pt x="11501" y="20756"/>
                    <a:pt x="11791" y="21109"/>
                    <a:pt x="12085" y="21454"/>
                  </a:cubicBezTo>
                  <a:lnTo>
                    <a:pt x="12694" y="22177"/>
                  </a:lnTo>
                  <a:lnTo>
                    <a:pt x="13809" y="23511"/>
                  </a:lnTo>
                  <a:lnTo>
                    <a:pt x="14092" y="23836"/>
                  </a:lnTo>
                  <a:lnTo>
                    <a:pt x="14617" y="24450"/>
                  </a:lnTo>
                  <a:cubicBezTo>
                    <a:pt x="14885" y="24768"/>
                    <a:pt x="15161" y="25083"/>
                    <a:pt x="15443" y="25396"/>
                  </a:cubicBezTo>
                  <a:cubicBezTo>
                    <a:pt x="15686" y="25661"/>
                    <a:pt x="15943" y="25911"/>
                    <a:pt x="16203" y="26160"/>
                  </a:cubicBezTo>
                  <a:lnTo>
                    <a:pt x="16424" y="26377"/>
                  </a:lnTo>
                  <a:lnTo>
                    <a:pt x="16654" y="26607"/>
                  </a:lnTo>
                  <a:lnTo>
                    <a:pt x="16769" y="26721"/>
                  </a:lnTo>
                  <a:lnTo>
                    <a:pt x="16879" y="26839"/>
                  </a:lnTo>
                  <a:cubicBezTo>
                    <a:pt x="17029" y="26997"/>
                    <a:pt x="17181" y="27151"/>
                    <a:pt x="17335" y="27305"/>
                  </a:cubicBezTo>
                  <a:lnTo>
                    <a:pt x="17681" y="27635"/>
                  </a:lnTo>
                  <a:lnTo>
                    <a:pt x="17833" y="27776"/>
                  </a:lnTo>
                  <a:cubicBezTo>
                    <a:pt x="17991" y="27915"/>
                    <a:pt x="18149" y="28058"/>
                    <a:pt x="18300" y="28209"/>
                  </a:cubicBezTo>
                  <a:cubicBezTo>
                    <a:pt x="18649" y="28550"/>
                    <a:pt x="18998" y="28891"/>
                    <a:pt x="19357" y="29222"/>
                  </a:cubicBezTo>
                  <a:cubicBezTo>
                    <a:pt x="20058" y="29868"/>
                    <a:pt x="20766" y="30515"/>
                    <a:pt x="21475" y="31157"/>
                  </a:cubicBezTo>
                  <a:lnTo>
                    <a:pt x="21759" y="31410"/>
                  </a:lnTo>
                  <a:lnTo>
                    <a:pt x="21901" y="31538"/>
                  </a:lnTo>
                  <a:lnTo>
                    <a:pt x="22033" y="31659"/>
                  </a:lnTo>
                  <a:cubicBezTo>
                    <a:pt x="22176" y="31787"/>
                    <a:pt x="22315" y="31914"/>
                    <a:pt x="22459" y="32038"/>
                  </a:cubicBezTo>
                  <a:lnTo>
                    <a:pt x="22816" y="32335"/>
                  </a:lnTo>
                  <a:lnTo>
                    <a:pt x="22999" y="32493"/>
                  </a:lnTo>
                  <a:lnTo>
                    <a:pt x="23096" y="32575"/>
                  </a:lnTo>
                  <a:cubicBezTo>
                    <a:pt x="23237" y="32694"/>
                    <a:pt x="23380" y="32814"/>
                    <a:pt x="23516" y="32940"/>
                  </a:cubicBezTo>
                  <a:cubicBezTo>
                    <a:pt x="24181" y="33528"/>
                    <a:pt x="24846" y="34056"/>
                    <a:pt x="25712" y="34737"/>
                  </a:cubicBezTo>
                  <a:cubicBezTo>
                    <a:pt x="26167" y="35094"/>
                    <a:pt x="26637" y="35435"/>
                    <a:pt x="27104" y="35774"/>
                  </a:cubicBezTo>
                  <a:cubicBezTo>
                    <a:pt x="27376" y="35967"/>
                    <a:pt x="27644" y="36162"/>
                    <a:pt x="27908" y="36361"/>
                  </a:cubicBezTo>
                  <a:cubicBezTo>
                    <a:pt x="28475" y="36784"/>
                    <a:pt x="29084" y="37178"/>
                    <a:pt x="29673" y="37560"/>
                  </a:cubicBezTo>
                  <a:cubicBezTo>
                    <a:pt x="30105" y="37837"/>
                    <a:pt x="30418" y="38038"/>
                    <a:pt x="30726" y="38245"/>
                  </a:cubicBezTo>
                  <a:cubicBezTo>
                    <a:pt x="31579" y="38815"/>
                    <a:pt x="32591" y="39483"/>
                    <a:pt x="33649" y="40113"/>
                  </a:cubicBezTo>
                  <a:lnTo>
                    <a:pt x="34086" y="40395"/>
                  </a:lnTo>
                  <a:cubicBezTo>
                    <a:pt x="34317" y="40545"/>
                    <a:pt x="34545" y="40693"/>
                    <a:pt x="34776" y="40836"/>
                  </a:cubicBezTo>
                  <a:cubicBezTo>
                    <a:pt x="35144" y="41064"/>
                    <a:pt x="35515" y="41277"/>
                    <a:pt x="35897" y="41475"/>
                  </a:cubicBezTo>
                  <a:cubicBezTo>
                    <a:pt x="36193" y="41633"/>
                    <a:pt x="36498" y="41777"/>
                    <a:pt x="36803" y="41919"/>
                  </a:cubicBezTo>
                  <a:lnTo>
                    <a:pt x="37052" y="42034"/>
                  </a:lnTo>
                  <a:lnTo>
                    <a:pt x="37365" y="42181"/>
                  </a:lnTo>
                  <a:cubicBezTo>
                    <a:pt x="37659" y="42321"/>
                    <a:pt x="37952" y="42457"/>
                    <a:pt x="38254" y="42581"/>
                  </a:cubicBezTo>
                  <a:cubicBezTo>
                    <a:pt x="38407" y="42646"/>
                    <a:pt x="38563" y="42710"/>
                    <a:pt x="38723" y="42772"/>
                  </a:cubicBezTo>
                  <a:cubicBezTo>
                    <a:pt x="38952" y="42863"/>
                    <a:pt x="39179" y="42955"/>
                    <a:pt x="39405" y="43054"/>
                  </a:cubicBezTo>
                  <a:cubicBezTo>
                    <a:pt x="39814" y="43238"/>
                    <a:pt x="40229" y="43411"/>
                    <a:pt x="40645" y="43577"/>
                  </a:cubicBezTo>
                  <a:lnTo>
                    <a:pt x="40964" y="43704"/>
                  </a:lnTo>
                  <a:cubicBezTo>
                    <a:pt x="41250" y="43819"/>
                    <a:pt x="41535" y="43933"/>
                    <a:pt x="41822" y="44053"/>
                  </a:cubicBezTo>
                  <a:cubicBezTo>
                    <a:pt x="42207" y="44211"/>
                    <a:pt x="42600" y="44369"/>
                    <a:pt x="42998" y="44505"/>
                  </a:cubicBezTo>
                  <a:cubicBezTo>
                    <a:pt x="43566" y="44706"/>
                    <a:pt x="44092" y="44861"/>
                    <a:pt x="44559" y="44968"/>
                  </a:cubicBezTo>
                  <a:cubicBezTo>
                    <a:pt x="44790" y="45027"/>
                    <a:pt x="45024" y="45067"/>
                    <a:pt x="45255" y="45104"/>
                  </a:cubicBezTo>
                  <a:lnTo>
                    <a:pt x="45568" y="45151"/>
                  </a:lnTo>
                  <a:lnTo>
                    <a:pt x="45774" y="45188"/>
                  </a:lnTo>
                  <a:lnTo>
                    <a:pt x="46020" y="45232"/>
                  </a:lnTo>
                  <a:lnTo>
                    <a:pt x="46325" y="45284"/>
                  </a:lnTo>
                  <a:cubicBezTo>
                    <a:pt x="46603" y="45335"/>
                    <a:pt x="46883" y="45382"/>
                    <a:pt x="47167" y="45405"/>
                  </a:cubicBezTo>
                  <a:cubicBezTo>
                    <a:pt x="47372" y="45416"/>
                    <a:pt x="47574" y="45416"/>
                    <a:pt x="47780" y="45416"/>
                  </a:cubicBezTo>
                  <a:lnTo>
                    <a:pt x="48129" y="45423"/>
                  </a:lnTo>
                  <a:lnTo>
                    <a:pt x="48287" y="45420"/>
                  </a:lnTo>
                  <a:lnTo>
                    <a:pt x="48395" y="45427"/>
                  </a:lnTo>
                  <a:cubicBezTo>
                    <a:pt x="48565" y="45449"/>
                    <a:pt x="48725" y="45459"/>
                    <a:pt x="48887" y="45475"/>
                  </a:cubicBezTo>
                  <a:lnTo>
                    <a:pt x="49016" y="45486"/>
                  </a:lnTo>
                  <a:lnTo>
                    <a:pt x="49114" y="45495"/>
                  </a:lnTo>
                  <a:cubicBezTo>
                    <a:pt x="49279" y="45509"/>
                    <a:pt x="49398" y="45518"/>
                    <a:pt x="49512" y="45518"/>
                  </a:cubicBezTo>
                  <a:cubicBezTo>
                    <a:pt x="49648" y="45518"/>
                    <a:pt x="49799" y="45445"/>
                    <a:pt x="49914" y="45321"/>
                  </a:cubicBezTo>
                  <a:cubicBezTo>
                    <a:pt x="49984" y="45241"/>
                    <a:pt x="50031" y="45134"/>
                    <a:pt x="50061" y="44994"/>
                  </a:cubicBezTo>
                  <a:cubicBezTo>
                    <a:pt x="50091" y="44872"/>
                    <a:pt x="50087" y="44722"/>
                    <a:pt x="50083" y="44624"/>
                  </a:cubicBezTo>
                  <a:cubicBezTo>
                    <a:pt x="50073" y="44338"/>
                    <a:pt x="50036" y="44053"/>
                    <a:pt x="49972" y="43774"/>
                  </a:cubicBezTo>
                  <a:lnTo>
                    <a:pt x="49947" y="43620"/>
                  </a:lnTo>
                  <a:cubicBezTo>
                    <a:pt x="49929" y="43533"/>
                    <a:pt x="49910" y="43445"/>
                    <a:pt x="49895" y="43356"/>
                  </a:cubicBezTo>
                  <a:cubicBezTo>
                    <a:pt x="49884" y="43268"/>
                    <a:pt x="49876" y="43185"/>
                    <a:pt x="49870" y="43101"/>
                  </a:cubicBezTo>
                  <a:cubicBezTo>
                    <a:pt x="49859" y="43006"/>
                    <a:pt x="49842" y="42912"/>
                    <a:pt x="49822" y="42820"/>
                  </a:cubicBezTo>
                  <a:cubicBezTo>
                    <a:pt x="49816" y="42776"/>
                    <a:pt x="49807" y="42732"/>
                    <a:pt x="49793" y="42691"/>
                  </a:cubicBezTo>
                  <a:cubicBezTo>
                    <a:pt x="49768" y="42555"/>
                    <a:pt x="49688" y="42462"/>
                    <a:pt x="49603" y="42368"/>
                  </a:cubicBezTo>
                  <a:cubicBezTo>
                    <a:pt x="49510" y="42268"/>
                    <a:pt x="49382" y="42230"/>
                    <a:pt x="49259" y="42194"/>
                  </a:cubicBezTo>
                  <a:cubicBezTo>
                    <a:pt x="49178" y="42170"/>
                    <a:pt x="49095" y="42156"/>
                    <a:pt x="49010" y="42148"/>
                  </a:cubicBezTo>
                  <a:cubicBezTo>
                    <a:pt x="48840" y="42126"/>
                    <a:pt x="48726" y="42114"/>
                    <a:pt x="48608" y="42105"/>
                  </a:cubicBezTo>
                  <a:cubicBezTo>
                    <a:pt x="48249" y="42068"/>
                    <a:pt x="47919" y="42030"/>
                    <a:pt x="47594" y="41983"/>
                  </a:cubicBezTo>
                  <a:cubicBezTo>
                    <a:pt x="47300" y="41943"/>
                    <a:pt x="47011" y="41898"/>
                    <a:pt x="46735" y="41821"/>
                  </a:cubicBezTo>
                  <a:cubicBezTo>
                    <a:pt x="46412" y="41715"/>
                    <a:pt x="46097" y="41577"/>
                    <a:pt x="45786" y="41433"/>
                  </a:cubicBezTo>
                  <a:cubicBezTo>
                    <a:pt x="45429" y="41261"/>
                    <a:pt x="45075" y="41085"/>
                    <a:pt x="44738" y="40876"/>
                  </a:cubicBezTo>
                  <a:cubicBezTo>
                    <a:pt x="44076" y="40429"/>
                    <a:pt x="43541" y="39985"/>
                    <a:pt x="43105" y="39519"/>
                  </a:cubicBezTo>
                  <a:cubicBezTo>
                    <a:pt x="42889" y="39281"/>
                    <a:pt x="42684" y="39028"/>
                    <a:pt x="42477" y="38775"/>
                  </a:cubicBezTo>
                  <a:lnTo>
                    <a:pt x="42341" y="38603"/>
                  </a:lnTo>
                  <a:cubicBezTo>
                    <a:pt x="42058" y="38254"/>
                    <a:pt x="41846" y="37952"/>
                    <a:pt x="41679" y="37650"/>
                  </a:cubicBezTo>
                  <a:cubicBezTo>
                    <a:pt x="41553" y="37388"/>
                    <a:pt x="41449" y="37109"/>
                    <a:pt x="41345" y="36770"/>
                  </a:cubicBezTo>
                  <a:cubicBezTo>
                    <a:pt x="41238" y="36414"/>
                    <a:pt x="41148" y="36059"/>
                    <a:pt x="41067" y="35698"/>
                  </a:cubicBezTo>
                  <a:lnTo>
                    <a:pt x="41030" y="35505"/>
                  </a:lnTo>
                  <a:cubicBezTo>
                    <a:pt x="40922" y="35005"/>
                    <a:pt x="40800" y="34438"/>
                    <a:pt x="40766" y="33894"/>
                  </a:cubicBezTo>
                  <a:cubicBezTo>
                    <a:pt x="40722" y="33226"/>
                    <a:pt x="40710" y="32557"/>
                    <a:pt x="40733" y="31887"/>
                  </a:cubicBezTo>
                  <a:cubicBezTo>
                    <a:pt x="40750" y="31585"/>
                    <a:pt x="40777" y="31289"/>
                    <a:pt x="40813" y="30992"/>
                  </a:cubicBezTo>
                  <a:lnTo>
                    <a:pt x="40828" y="30878"/>
                  </a:lnTo>
                  <a:cubicBezTo>
                    <a:pt x="40854" y="30663"/>
                    <a:pt x="40872" y="30523"/>
                    <a:pt x="40905" y="30396"/>
                  </a:cubicBezTo>
                  <a:lnTo>
                    <a:pt x="40945" y="30298"/>
                  </a:lnTo>
                  <a:cubicBezTo>
                    <a:pt x="41045" y="30159"/>
                    <a:pt x="41136" y="30015"/>
                    <a:pt x="41216" y="29865"/>
                  </a:cubicBezTo>
                  <a:cubicBezTo>
                    <a:pt x="41330" y="29674"/>
                    <a:pt x="41349" y="29472"/>
                    <a:pt x="41276" y="29268"/>
                  </a:cubicBezTo>
                  <a:cubicBezTo>
                    <a:pt x="41241" y="29162"/>
                    <a:pt x="41165" y="29060"/>
                    <a:pt x="41100" y="28970"/>
                  </a:cubicBezTo>
                  <a:lnTo>
                    <a:pt x="40849" y="28628"/>
                  </a:lnTo>
                  <a:cubicBezTo>
                    <a:pt x="40706" y="28435"/>
                    <a:pt x="40591" y="28285"/>
                    <a:pt x="40471" y="28130"/>
                  </a:cubicBezTo>
                  <a:cubicBezTo>
                    <a:pt x="40349" y="27976"/>
                    <a:pt x="40273" y="27877"/>
                    <a:pt x="40203" y="27771"/>
                  </a:cubicBezTo>
                  <a:cubicBezTo>
                    <a:pt x="40115" y="27631"/>
                    <a:pt x="40030" y="27485"/>
                    <a:pt x="39949" y="27338"/>
                  </a:cubicBezTo>
                  <a:lnTo>
                    <a:pt x="39888" y="27239"/>
                  </a:lnTo>
                  <a:cubicBezTo>
                    <a:pt x="39756" y="26954"/>
                    <a:pt x="39635" y="26666"/>
                    <a:pt x="39544" y="26385"/>
                  </a:cubicBezTo>
                  <a:cubicBezTo>
                    <a:pt x="39459" y="26111"/>
                    <a:pt x="39382" y="25831"/>
                    <a:pt x="39316" y="25552"/>
                  </a:cubicBezTo>
                  <a:lnTo>
                    <a:pt x="39262" y="25281"/>
                  </a:lnTo>
                  <a:lnTo>
                    <a:pt x="39221" y="25141"/>
                  </a:lnTo>
                  <a:cubicBezTo>
                    <a:pt x="39178" y="24994"/>
                    <a:pt x="39145" y="24844"/>
                    <a:pt x="39123" y="24694"/>
                  </a:cubicBezTo>
                  <a:cubicBezTo>
                    <a:pt x="39107" y="24613"/>
                    <a:pt x="39095" y="24533"/>
                    <a:pt x="39086" y="24449"/>
                  </a:cubicBezTo>
                  <a:lnTo>
                    <a:pt x="39056" y="24218"/>
                  </a:lnTo>
                  <a:cubicBezTo>
                    <a:pt x="39024" y="24116"/>
                    <a:pt x="38978" y="24019"/>
                    <a:pt x="38918" y="23930"/>
                  </a:cubicBezTo>
                  <a:cubicBezTo>
                    <a:pt x="38736" y="23644"/>
                    <a:pt x="38395" y="23494"/>
                    <a:pt x="38089" y="23376"/>
                  </a:cubicBezTo>
                  <a:cubicBezTo>
                    <a:pt x="37742" y="23236"/>
                    <a:pt x="37395" y="23118"/>
                    <a:pt x="37038" y="23009"/>
                  </a:cubicBezTo>
                  <a:cubicBezTo>
                    <a:pt x="37033" y="23003"/>
                    <a:pt x="36978" y="22988"/>
                    <a:pt x="36946" y="22980"/>
                  </a:cubicBezTo>
                  <a:lnTo>
                    <a:pt x="36762" y="22921"/>
                  </a:lnTo>
                  <a:cubicBezTo>
                    <a:pt x="36634" y="22880"/>
                    <a:pt x="36508" y="22844"/>
                    <a:pt x="36382" y="22806"/>
                  </a:cubicBezTo>
                  <a:cubicBezTo>
                    <a:pt x="36234" y="22763"/>
                    <a:pt x="36090" y="22729"/>
                    <a:pt x="35942" y="22696"/>
                  </a:cubicBezTo>
                  <a:lnTo>
                    <a:pt x="35642" y="22627"/>
                  </a:lnTo>
                  <a:cubicBezTo>
                    <a:pt x="35213" y="22513"/>
                    <a:pt x="34780" y="22381"/>
                    <a:pt x="34350" y="22244"/>
                  </a:cubicBezTo>
                  <a:cubicBezTo>
                    <a:pt x="34193" y="22194"/>
                    <a:pt x="34031" y="22138"/>
                    <a:pt x="33874" y="22083"/>
                  </a:cubicBezTo>
                  <a:cubicBezTo>
                    <a:pt x="33738" y="22032"/>
                    <a:pt x="33610" y="21973"/>
                    <a:pt x="33482" y="21914"/>
                  </a:cubicBezTo>
                  <a:cubicBezTo>
                    <a:pt x="33059" y="21727"/>
                    <a:pt x="32758" y="21595"/>
                    <a:pt x="32449" y="21478"/>
                  </a:cubicBezTo>
                  <a:cubicBezTo>
                    <a:pt x="32313" y="21419"/>
                    <a:pt x="32177" y="21368"/>
                    <a:pt x="32038" y="21320"/>
                  </a:cubicBezTo>
                  <a:lnTo>
                    <a:pt x="31887" y="21265"/>
                  </a:lnTo>
                  <a:lnTo>
                    <a:pt x="31475" y="21110"/>
                  </a:lnTo>
                  <a:cubicBezTo>
                    <a:pt x="31116" y="20974"/>
                    <a:pt x="30750" y="20853"/>
                    <a:pt x="30383" y="20739"/>
                  </a:cubicBezTo>
                  <a:lnTo>
                    <a:pt x="30251" y="20699"/>
                  </a:lnTo>
                  <a:lnTo>
                    <a:pt x="30143" y="20666"/>
                  </a:lnTo>
                  <a:lnTo>
                    <a:pt x="30044" y="20644"/>
                  </a:lnTo>
                  <a:lnTo>
                    <a:pt x="29554" y="20442"/>
                  </a:lnTo>
                  <a:lnTo>
                    <a:pt x="29145" y="20270"/>
                  </a:lnTo>
                  <a:lnTo>
                    <a:pt x="28694" y="20079"/>
                  </a:lnTo>
                  <a:cubicBezTo>
                    <a:pt x="28399" y="19957"/>
                    <a:pt x="28169" y="19863"/>
                    <a:pt x="27948" y="19759"/>
                  </a:cubicBezTo>
                  <a:lnTo>
                    <a:pt x="27300" y="19440"/>
                  </a:lnTo>
                  <a:lnTo>
                    <a:pt x="27083" y="19334"/>
                  </a:lnTo>
                  <a:cubicBezTo>
                    <a:pt x="26746" y="19165"/>
                    <a:pt x="26419" y="18982"/>
                    <a:pt x="26093" y="18798"/>
                  </a:cubicBezTo>
                  <a:cubicBezTo>
                    <a:pt x="25897" y="18688"/>
                    <a:pt x="25703" y="18578"/>
                    <a:pt x="25509" y="18475"/>
                  </a:cubicBezTo>
                  <a:cubicBezTo>
                    <a:pt x="25252" y="18336"/>
                    <a:pt x="24990" y="18203"/>
                    <a:pt x="24730" y="18075"/>
                  </a:cubicBezTo>
                  <a:cubicBezTo>
                    <a:pt x="24484" y="17953"/>
                    <a:pt x="24245" y="17811"/>
                    <a:pt x="24007" y="17668"/>
                  </a:cubicBezTo>
                  <a:lnTo>
                    <a:pt x="23472" y="17319"/>
                  </a:lnTo>
                  <a:lnTo>
                    <a:pt x="23384" y="17260"/>
                  </a:lnTo>
                  <a:cubicBezTo>
                    <a:pt x="23002" y="17007"/>
                    <a:pt x="22620" y="16755"/>
                    <a:pt x="22215" y="16530"/>
                  </a:cubicBezTo>
                  <a:cubicBezTo>
                    <a:pt x="21974" y="16390"/>
                    <a:pt x="21727" y="16254"/>
                    <a:pt x="21481" y="16119"/>
                  </a:cubicBezTo>
                  <a:cubicBezTo>
                    <a:pt x="21148" y="15935"/>
                    <a:pt x="20813" y="15752"/>
                    <a:pt x="20487" y="15561"/>
                  </a:cubicBezTo>
                  <a:cubicBezTo>
                    <a:pt x="20029" y="15260"/>
                    <a:pt x="19595" y="14948"/>
                    <a:pt x="19168" y="14622"/>
                  </a:cubicBezTo>
                  <a:cubicBezTo>
                    <a:pt x="18837" y="14369"/>
                    <a:pt x="18524" y="14089"/>
                    <a:pt x="18217" y="13812"/>
                  </a:cubicBezTo>
                  <a:lnTo>
                    <a:pt x="18147" y="13748"/>
                  </a:lnTo>
                  <a:lnTo>
                    <a:pt x="18019" y="13630"/>
                  </a:lnTo>
                  <a:cubicBezTo>
                    <a:pt x="17868" y="13496"/>
                    <a:pt x="17765" y="13395"/>
                    <a:pt x="17669" y="13302"/>
                  </a:cubicBezTo>
                  <a:lnTo>
                    <a:pt x="17395" y="13039"/>
                  </a:lnTo>
                  <a:cubicBezTo>
                    <a:pt x="17188" y="12855"/>
                    <a:pt x="16983" y="12671"/>
                    <a:pt x="16771" y="12492"/>
                  </a:cubicBezTo>
                  <a:cubicBezTo>
                    <a:pt x="16438" y="12211"/>
                    <a:pt x="16055" y="11882"/>
                    <a:pt x="15718" y="11533"/>
                  </a:cubicBezTo>
                  <a:lnTo>
                    <a:pt x="15612" y="11421"/>
                  </a:lnTo>
                  <a:cubicBezTo>
                    <a:pt x="15133" y="10906"/>
                    <a:pt x="14639" y="10376"/>
                    <a:pt x="14126" y="9907"/>
                  </a:cubicBezTo>
                  <a:cubicBezTo>
                    <a:pt x="13677" y="9502"/>
                    <a:pt x="13193" y="9023"/>
                    <a:pt x="12642" y="8439"/>
                  </a:cubicBezTo>
                  <a:lnTo>
                    <a:pt x="12493" y="8282"/>
                  </a:lnTo>
                  <a:cubicBezTo>
                    <a:pt x="12331" y="8112"/>
                    <a:pt x="12199" y="7974"/>
                    <a:pt x="12063" y="7838"/>
                  </a:cubicBezTo>
                  <a:lnTo>
                    <a:pt x="11801" y="7588"/>
                  </a:lnTo>
                  <a:lnTo>
                    <a:pt x="11706" y="7497"/>
                  </a:lnTo>
                  <a:cubicBezTo>
                    <a:pt x="11608" y="7400"/>
                    <a:pt x="11508" y="7304"/>
                    <a:pt x="11413" y="7206"/>
                  </a:cubicBezTo>
                  <a:lnTo>
                    <a:pt x="11200" y="6971"/>
                  </a:lnTo>
                  <a:lnTo>
                    <a:pt x="11053" y="6810"/>
                  </a:lnTo>
                  <a:lnTo>
                    <a:pt x="10782" y="6500"/>
                  </a:lnTo>
                  <a:cubicBezTo>
                    <a:pt x="10694" y="6402"/>
                    <a:pt x="10602" y="6307"/>
                    <a:pt x="10512" y="6210"/>
                  </a:cubicBezTo>
                  <a:lnTo>
                    <a:pt x="10422" y="6116"/>
                  </a:lnTo>
                  <a:lnTo>
                    <a:pt x="10329" y="6019"/>
                  </a:lnTo>
                  <a:cubicBezTo>
                    <a:pt x="10216" y="5907"/>
                    <a:pt x="10106" y="5789"/>
                    <a:pt x="10000" y="5672"/>
                  </a:cubicBezTo>
                  <a:cubicBezTo>
                    <a:pt x="9831" y="5481"/>
                    <a:pt x="9678" y="5272"/>
                    <a:pt x="9524" y="5064"/>
                  </a:cubicBezTo>
                  <a:lnTo>
                    <a:pt x="9285" y="4747"/>
                  </a:lnTo>
                  <a:cubicBezTo>
                    <a:pt x="9068" y="4465"/>
                    <a:pt x="8840" y="4196"/>
                    <a:pt x="8609" y="3928"/>
                  </a:cubicBezTo>
                  <a:lnTo>
                    <a:pt x="8538" y="3844"/>
                  </a:lnTo>
                  <a:cubicBezTo>
                    <a:pt x="8289" y="3554"/>
                    <a:pt x="8049" y="3251"/>
                    <a:pt x="7814" y="2946"/>
                  </a:cubicBezTo>
                  <a:lnTo>
                    <a:pt x="7734" y="2840"/>
                  </a:lnTo>
                  <a:lnTo>
                    <a:pt x="7286" y="2262"/>
                  </a:lnTo>
                  <a:cubicBezTo>
                    <a:pt x="7113" y="2049"/>
                    <a:pt x="6951" y="1830"/>
                    <a:pt x="6790" y="1609"/>
                  </a:cubicBezTo>
                  <a:lnTo>
                    <a:pt x="6724" y="1513"/>
                  </a:lnTo>
                  <a:lnTo>
                    <a:pt x="6562" y="1290"/>
                  </a:lnTo>
                  <a:lnTo>
                    <a:pt x="6400" y="1065"/>
                  </a:lnTo>
                  <a:cubicBezTo>
                    <a:pt x="6133" y="713"/>
                    <a:pt x="5843" y="431"/>
                    <a:pt x="5512" y="205"/>
                  </a:cubicBezTo>
                  <a:cubicBezTo>
                    <a:pt x="5313" y="65"/>
                    <a:pt x="5126" y="1"/>
                    <a:pt x="4922"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3"/>
            <p:cNvSpPr/>
            <p:nvPr/>
          </p:nvSpPr>
          <p:spPr>
            <a:xfrm>
              <a:off x="2410850" y="1947300"/>
              <a:ext cx="1436400" cy="1838975"/>
            </a:xfrm>
            <a:custGeom>
              <a:avLst/>
              <a:gdLst/>
              <a:ahLst/>
              <a:cxnLst/>
              <a:rect l="l" t="t" r="r" b="b"/>
              <a:pathLst>
                <a:path w="57456" h="73559" extrusionOk="0">
                  <a:moveTo>
                    <a:pt x="5920" y="0"/>
                  </a:moveTo>
                  <a:cubicBezTo>
                    <a:pt x="5917" y="0"/>
                    <a:pt x="5915" y="0"/>
                    <a:pt x="5913" y="0"/>
                  </a:cubicBezTo>
                  <a:cubicBezTo>
                    <a:pt x="5809" y="1"/>
                    <a:pt x="5705" y="32"/>
                    <a:pt x="5616" y="85"/>
                  </a:cubicBezTo>
                  <a:cubicBezTo>
                    <a:pt x="5568" y="109"/>
                    <a:pt x="5524" y="140"/>
                    <a:pt x="5484" y="177"/>
                  </a:cubicBezTo>
                  <a:lnTo>
                    <a:pt x="5415" y="294"/>
                  </a:lnTo>
                  <a:cubicBezTo>
                    <a:pt x="5317" y="451"/>
                    <a:pt x="5216" y="616"/>
                    <a:pt x="5080" y="745"/>
                  </a:cubicBezTo>
                  <a:cubicBezTo>
                    <a:pt x="5037" y="786"/>
                    <a:pt x="4994" y="824"/>
                    <a:pt x="4951" y="863"/>
                  </a:cubicBezTo>
                  <a:lnTo>
                    <a:pt x="4918" y="903"/>
                  </a:lnTo>
                  <a:cubicBezTo>
                    <a:pt x="4688" y="1200"/>
                    <a:pt x="4478" y="1442"/>
                    <a:pt x="4214" y="1663"/>
                  </a:cubicBezTo>
                  <a:cubicBezTo>
                    <a:pt x="4078" y="1761"/>
                    <a:pt x="3920" y="1836"/>
                    <a:pt x="3757" y="1909"/>
                  </a:cubicBezTo>
                  <a:cubicBezTo>
                    <a:pt x="3525" y="2003"/>
                    <a:pt x="3283" y="2079"/>
                    <a:pt x="3037" y="2134"/>
                  </a:cubicBezTo>
                  <a:cubicBezTo>
                    <a:pt x="2971" y="2160"/>
                    <a:pt x="2900" y="2183"/>
                    <a:pt x="2824" y="2207"/>
                  </a:cubicBezTo>
                  <a:cubicBezTo>
                    <a:pt x="2631" y="2258"/>
                    <a:pt x="2428" y="2313"/>
                    <a:pt x="2227" y="2324"/>
                  </a:cubicBezTo>
                  <a:lnTo>
                    <a:pt x="2113" y="2324"/>
                  </a:lnTo>
                  <a:cubicBezTo>
                    <a:pt x="2003" y="2323"/>
                    <a:pt x="1895" y="2318"/>
                    <a:pt x="1786" y="2305"/>
                  </a:cubicBezTo>
                  <a:cubicBezTo>
                    <a:pt x="1505" y="2271"/>
                    <a:pt x="1231" y="2178"/>
                    <a:pt x="936" y="2072"/>
                  </a:cubicBezTo>
                  <a:cubicBezTo>
                    <a:pt x="782" y="2097"/>
                    <a:pt x="651" y="2196"/>
                    <a:pt x="585" y="2338"/>
                  </a:cubicBezTo>
                  <a:cubicBezTo>
                    <a:pt x="544" y="2322"/>
                    <a:pt x="501" y="2314"/>
                    <a:pt x="458" y="2313"/>
                  </a:cubicBezTo>
                  <a:cubicBezTo>
                    <a:pt x="428" y="2314"/>
                    <a:pt x="399" y="2319"/>
                    <a:pt x="373" y="2331"/>
                  </a:cubicBezTo>
                  <a:cubicBezTo>
                    <a:pt x="249" y="2365"/>
                    <a:pt x="144" y="2447"/>
                    <a:pt x="81" y="2560"/>
                  </a:cubicBezTo>
                  <a:cubicBezTo>
                    <a:pt x="0" y="2684"/>
                    <a:pt x="10" y="2820"/>
                    <a:pt x="24" y="2934"/>
                  </a:cubicBezTo>
                  <a:cubicBezTo>
                    <a:pt x="97" y="3356"/>
                    <a:pt x="166" y="3764"/>
                    <a:pt x="292" y="4176"/>
                  </a:cubicBezTo>
                  <a:lnTo>
                    <a:pt x="450" y="4710"/>
                  </a:lnTo>
                  <a:lnTo>
                    <a:pt x="607" y="5250"/>
                  </a:lnTo>
                  <a:cubicBezTo>
                    <a:pt x="761" y="5798"/>
                    <a:pt x="901" y="6352"/>
                    <a:pt x="1037" y="6906"/>
                  </a:cubicBezTo>
                  <a:lnTo>
                    <a:pt x="1246" y="7700"/>
                  </a:lnTo>
                  <a:lnTo>
                    <a:pt x="1330" y="7999"/>
                  </a:lnTo>
                  <a:lnTo>
                    <a:pt x="1419" y="8301"/>
                  </a:lnTo>
                  <a:lnTo>
                    <a:pt x="1478" y="8529"/>
                  </a:lnTo>
                  <a:lnTo>
                    <a:pt x="1533" y="8734"/>
                  </a:lnTo>
                  <a:lnTo>
                    <a:pt x="1595" y="8944"/>
                  </a:lnTo>
                  <a:lnTo>
                    <a:pt x="1778" y="9560"/>
                  </a:lnTo>
                  <a:lnTo>
                    <a:pt x="1965" y="10181"/>
                  </a:lnTo>
                  <a:lnTo>
                    <a:pt x="2057" y="10497"/>
                  </a:lnTo>
                  <a:lnTo>
                    <a:pt x="2148" y="10812"/>
                  </a:lnTo>
                  <a:cubicBezTo>
                    <a:pt x="2091" y="10869"/>
                    <a:pt x="2057" y="10967"/>
                    <a:pt x="2065" y="11060"/>
                  </a:cubicBezTo>
                  <a:cubicBezTo>
                    <a:pt x="2152" y="11833"/>
                    <a:pt x="2421" y="12575"/>
                    <a:pt x="2682" y="13295"/>
                  </a:cubicBezTo>
                  <a:lnTo>
                    <a:pt x="2887" y="13845"/>
                  </a:lnTo>
                  <a:cubicBezTo>
                    <a:pt x="3018" y="14292"/>
                    <a:pt x="3159" y="14733"/>
                    <a:pt x="3309" y="15177"/>
                  </a:cubicBezTo>
                  <a:cubicBezTo>
                    <a:pt x="3398" y="15438"/>
                    <a:pt x="3479" y="15702"/>
                    <a:pt x="3559" y="15966"/>
                  </a:cubicBezTo>
                  <a:lnTo>
                    <a:pt x="3701" y="16418"/>
                  </a:lnTo>
                  <a:lnTo>
                    <a:pt x="4010" y="17449"/>
                  </a:lnTo>
                  <a:lnTo>
                    <a:pt x="4080" y="17687"/>
                  </a:lnTo>
                  <a:lnTo>
                    <a:pt x="4154" y="17949"/>
                  </a:lnTo>
                  <a:cubicBezTo>
                    <a:pt x="4270" y="18353"/>
                    <a:pt x="4367" y="18680"/>
                    <a:pt x="4473" y="18999"/>
                  </a:cubicBezTo>
                  <a:lnTo>
                    <a:pt x="4517" y="19120"/>
                  </a:lnTo>
                  <a:cubicBezTo>
                    <a:pt x="4598" y="19498"/>
                    <a:pt x="4690" y="19873"/>
                    <a:pt x="4795" y="20239"/>
                  </a:cubicBezTo>
                  <a:cubicBezTo>
                    <a:pt x="4994" y="20967"/>
                    <a:pt x="5218" y="21685"/>
                    <a:pt x="5445" y="22405"/>
                  </a:cubicBezTo>
                  <a:lnTo>
                    <a:pt x="5615" y="22949"/>
                  </a:lnTo>
                  <a:cubicBezTo>
                    <a:pt x="5703" y="23239"/>
                    <a:pt x="5798" y="23524"/>
                    <a:pt x="5897" y="23811"/>
                  </a:cubicBezTo>
                  <a:cubicBezTo>
                    <a:pt x="5951" y="23965"/>
                    <a:pt x="6007" y="24116"/>
                    <a:pt x="6066" y="24266"/>
                  </a:cubicBezTo>
                  <a:cubicBezTo>
                    <a:pt x="6137" y="24460"/>
                    <a:pt x="6209" y="24667"/>
                    <a:pt x="6403" y="24779"/>
                  </a:cubicBezTo>
                  <a:lnTo>
                    <a:pt x="6737" y="25585"/>
                  </a:lnTo>
                  <a:lnTo>
                    <a:pt x="6903" y="26039"/>
                  </a:lnTo>
                  <a:lnTo>
                    <a:pt x="7244" y="26949"/>
                  </a:lnTo>
                  <a:cubicBezTo>
                    <a:pt x="7362" y="27276"/>
                    <a:pt x="7490" y="27599"/>
                    <a:pt x="7619" y="27923"/>
                  </a:cubicBezTo>
                  <a:lnTo>
                    <a:pt x="7699" y="28125"/>
                  </a:lnTo>
                  <a:lnTo>
                    <a:pt x="7750" y="28250"/>
                  </a:lnTo>
                  <a:lnTo>
                    <a:pt x="7827" y="28445"/>
                  </a:lnTo>
                  <a:cubicBezTo>
                    <a:pt x="7960" y="28774"/>
                    <a:pt x="8092" y="29105"/>
                    <a:pt x="8219" y="29434"/>
                  </a:cubicBezTo>
                  <a:lnTo>
                    <a:pt x="8422" y="29974"/>
                  </a:lnTo>
                  <a:lnTo>
                    <a:pt x="8481" y="30139"/>
                  </a:lnTo>
                  <a:lnTo>
                    <a:pt x="8712" y="30738"/>
                  </a:lnTo>
                  <a:cubicBezTo>
                    <a:pt x="8874" y="31157"/>
                    <a:pt x="9041" y="31572"/>
                    <a:pt x="9211" y="31982"/>
                  </a:cubicBezTo>
                  <a:cubicBezTo>
                    <a:pt x="9373" y="32386"/>
                    <a:pt x="9538" y="32786"/>
                    <a:pt x="9709" y="33188"/>
                  </a:cubicBezTo>
                  <a:lnTo>
                    <a:pt x="9762" y="33290"/>
                  </a:lnTo>
                  <a:cubicBezTo>
                    <a:pt x="10166" y="34280"/>
                    <a:pt x="10600" y="35257"/>
                    <a:pt x="11036" y="36237"/>
                  </a:cubicBezTo>
                  <a:cubicBezTo>
                    <a:pt x="11351" y="36950"/>
                    <a:pt x="11665" y="37664"/>
                    <a:pt x="11979" y="38381"/>
                  </a:cubicBezTo>
                  <a:cubicBezTo>
                    <a:pt x="12178" y="38847"/>
                    <a:pt x="12368" y="39285"/>
                    <a:pt x="12570" y="39713"/>
                  </a:cubicBezTo>
                  <a:lnTo>
                    <a:pt x="12614" y="39811"/>
                  </a:lnTo>
                  <a:lnTo>
                    <a:pt x="12655" y="39904"/>
                  </a:lnTo>
                  <a:cubicBezTo>
                    <a:pt x="12817" y="40260"/>
                    <a:pt x="12982" y="40615"/>
                    <a:pt x="13157" y="40964"/>
                  </a:cubicBezTo>
                  <a:cubicBezTo>
                    <a:pt x="13392" y="41435"/>
                    <a:pt x="13613" y="41908"/>
                    <a:pt x="13833" y="42387"/>
                  </a:cubicBezTo>
                  <a:cubicBezTo>
                    <a:pt x="13987" y="42716"/>
                    <a:pt x="14141" y="43047"/>
                    <a:pt x="14299" y="43374"/>
                  </a:cubicBezTo>
                  <a:cubicBezTo>
                    <a:pt x="14358" y="43498"/>
                    <a:pt x="14421" y="43623"/>
                    <a:pt x="14486" y="43748"/>
                  </a:cubicBezTo>
                  <a:lnTo>
                    <a:pt x="14586" y="43935"/>
                  </a:lnTo>
                  <a:lnTo>
                    <a:pt x="14695" y="44162"/>
                  </a:lnTo>
                  <a:lnTo>
                    <a:pt x="14805" y="44387"/>
                  </a:lnTo>
                  <a:cubicBezTo>
                    <a:pt x="14784" y="44545"/>
                    <a:pt x="14842" y="44728"/>
                    <a:pt x="14906" y="44903"/>
                  </a:cubicBezTo>
                  <a:cubicBezTo>
                    <a:pt x="14949" y="45037"/>
                    <a:pt x="14979" y="45114"/>
                    <a:pt x="15008" y="45191"/>
                  </a:cubicBezTo>
                  <a:lnTo>
                    <a:pt x="15044" y="45290"/>
                  </a:lnTo>
                  <a:cubicBezTo>
                    <a:pt x="15132" y="45528"/>
                    <a:pt x="15235" y="45762"/>
                    <a:pt x="15338" y="45995"/>
                  </a:cubicBezTo>
                  <a:cubicBezTo>
                    <a:pt x="15546" y="46465"/>
                    <a:pt x="15769" y="46923"/>
                    <a:pt x="15992" y="47386"/>
                  </a:cubicBezTo>
                  <a:cubicBezTo>
                    <a:pt x="16167" y="47753"/>
                    <a:pt x="16348" y="48115"/>
                    <a:pt x="16532" y="48480"/>
                  </a:cubicBezTo>
                  <a:lnTo>
                    <a:pt x="16624" y="48663"/>
                  </a:lnTo>
                  <a:cubicBezTo>
                    <a:pt x="16839" y="49100"/>
                    <a:pt x="17075" y="49528"/>
                    <a:pt x="17310" y="49954"/>
                  </a:cubicBezTo>
                  <a:lnTo>
                    <a:pt x="17563" y="50411"/>
                  </a:lnTo>
                  <a:lnTo>
                    <a:pt x="18069" y="51322"/>
                  </a:lnTo>
                  <a:cubicBezTo>
                    <a:pt x="18298" y="51736"/>
                    <a:pt x="18518" y="52151"/>
                    <a:pt x="18739" y="52569"/>
                  </a:cubicBezTo>
                  <a:cubicBezTo>
                    <a:pt x="18867" y="52815"/>
                    <a:pt x="19007" y="53057"/>
                    <a:pt x="19145" y="53300"/>
                  </a:cubicBezTo>
                  <a:lnTo>
                    <a:pt x="19256" y="53483"/>
                  </a:lnTo>
                  <a:lnTo>
                    <a:pt x="19492" y="53875"/>
                  </a:lnTo>
                  <a:lnTo>
                    <a:pt x="19790" y="54399"/>
                  </a:lnTo>
                  <a:lnTo>
                    <a:pt x="19849" y="54506"/>
                  </a:lnTo>
                  <a:cubicBezTo>
                    <a:pt x="19954" y="54704"/>
                    <a:pt x="20064" y="54902"/>
                    <a:pt x="20182" y="55093"/>
                  </a:cubicBezTo>
                  <a:cubicBezTo>
                    <a:pt x="20633" y="55875"/>
                    <a:pt x="21100" y="56640"/>
                    <a:pt x="21573" y="57406"/>
                  </a:cubicBezTo>
                  <a:lnTo>
                    <a:pt x="21668" y="57560"/>
                  </a:lnTo>
                  <a:cubicBezTo>
                    <a:pt x="21851" y="57865"/>
                    <a:pt x="22040" y="58167"/>
                    <a:pt x="22226" y="58467"/>
                  </a:cubicBezTo>
                  <a:lnTo>
                    <a:pt x="22381" y="58717"/>
                  </a:lnTo>
                  <a:lnTo>
                    <a:pt x="22660" y="59184"/>
                  </a:lnTo>
                  <a:cubicBezTo>
                    <a:pt x="22819" y="59450"/>
                    <a:pt x="22979" y="59715"/>
                    <a:pt x="23148" y="59975"/>
                  </a:cubicBezTo>
                  <a:cubicBezTo>
                    <a:pt x="23406" y="60368"/>
                    <a:pt x="23670" y="60758"/>
                    <a:pt x="23942" y="61143"/>
                  </a:cubicBezTo>
                  <a:cubicBezTo>
                    <a:pt x="24114" y="61385"/>
                    <a:pt x="24279" y="61631"/>
                    <a:pt x="24444" y="61877"/>
                  </a:cubicBezTo>
                  <a:lnTo>
                    <a:pt x="24543" y="62024"/>
                  </a:lnTo>
                  <a:lnTo>
                    <a:pt x="24683" y="62226"/>
                  </a:lnTo>
                  <a:lnTo>
                    <a:pt x="24738" y="62307"/>
                  </a:lnTo>
                  <a:cubicBezTo>
                    <a:pt x="25258" y="63085"/>
                    <a:pt x="25791" y="63827"/>
                    <a:pt x="26312" y="64506"/>
                  </a:cubicBezTo>
                  <a:cubicBezTo>
                    <a:pt x="26753" y="65082"/>
                    <a:pt x="27174" y="65663"/>
                    <a:pt x="27594" y="66257"/>
                  </a:cubicBezTo>
                  <a:cubicBezTo>
                    <a:pt x="27986" y="66816"/>
                    <a:pt x="28401" y="67350"/>
                    <a:pt x="28815" y="67886"/>
                  </a:cubicBezTo>
                  <a:lnTo>
                    <a:pt x="28900" y="68001"/>
                  </a:lnTo>
                  <a:lnTo>
                    <a:pt x="29172" y="68363"/>
                  </a:lnTo>
                  <a:lnTo>
                    <a:pt x="29267" y="68489"/>
                  </a:lnTo>
                  <a:cubicBezTo>
                    <a:pt x="29487" y="68786"/>
                    <a:pt x="29712" y="69082"/>
                    <a:pt x="29943" y="69373"/>
                  </a:cubicBezTo>
                  <a:cubicBezTo>
                    <a:pt x="30134" y="69616"/>
                    <a:pt x="30329" y="69854"/>
                    <a:pt x="30538" y="70077"/>
                  </a:cubicBezTo>
                  <a:cubicBezTo>
                    <a:pt x="30729" y="70280"/>
                    <a:pt x="30916" y="70486"/>
                    <a:pt x="31095" y="70698"/>
                  </a:cubicBezTo>
                  <a:cubicBezTo>
                    <a:pt x="31471" y="71145"/>
                    <a:pt x="31860" y="71579"/>
                    <a:pt x="32256" y="72004"/>
                  </a:cubicBezTo>
                  <a:cubicBezTo>
                    <a:pt x="32471" y="72235"/>
                    <a:pt x="32685" y="72464"/>
                    <a:pt x="32892" y="72696"/>
                  </a:cubicBezTo>
                  <a:lnTo>
                    <a:pt x="32992" y="72798"/>
                  </a:lnTo>
                  <a:lnTo>
                    <a:pt x="33190" y="73007"/>
                  </a:lnTo>
                  <a:cubicBezTo>
                    <a:pt x="33377" y="73202"/>
                    <a:pt x="33596" y="73364"/>
                    <a:pt x="33836" y="73488"/>
                  </a:cubicBezTo>
                  <a:cubicBezTo>
                    <a:pt x="33911" y="73534"/>
                    <a:pt x="33998" y="73558"/>
                    <a:pt x="34086" y="73558"/>
                  </a:cubicBezTo>
                  <a:cubicBezTo>
                    <a:pt x="34264" y="73558"/>
                    <a:pt x="34427" y="73463"/>
                    <a:pt x="34512" y="73307"/>
                  </a:cubicBezTo>
                  <a:lnTo>
                    <a:pt x="34490" y="72724"/>
                  </a:lnTo>
                  <a:lnTo>
                    <a:pt x="34482" y="72566"/>
                  </a:lnTo>
                  <a:lnTo>
                    <a:pt x="34475" y="72452"/>
                  </a:lnTo>
                  <a:lnTo>
                    <a:pt x="34468" y="72324"/>
                  </a:lnTo>
                  <a:cubicBezTo>
                    <a:pt x="34464" y="72239"/>
                    <a:pt x="34464" y="72152"/>
                    <a:pt x="34464" y="72068"/>
                  </a:cubicBezTo>
                  <a:cubicBezTo>
                    <a:pt x="34464" y="71916"/>
                    <a:pt x="34472" y="71815"/>
                    <a:pt x="34479" y="71719"/>
                  </a:cubicBezTo>
                  <a:lnTo>
                    <a:pt x="34496" y="71531"/>
                  </a:lnTo>
                  <a:lnTo>
                    <a:pt x="34504" y="71417"/>
                  </a:lnTo>
                  <a:cubicBezTo>
                    <a:pt x="34508" y="71371"/>
                    <a:pt x="34519" y="71327"/>
                    <a:pt x="34537" y="71286"/>
                  </a:cubicBezTo>
                  <a:lnTo>
                    <a:pt x="34545" y="71058"/>
                  </a:lnTo>
                  <a:cubicBezTo>
                    <a:pt x="34549" y="70852"/>
                    <a:pt x="34549" y="70662"/>
                    <a:pt x="34571" y="70469"/>
                  </a:cubicBezTo>
                  <a:cubicBezTo>
                    <a:pt x="34577" y="70390"/>
                    <a:pt x="34589" y="70343"/>
                    <a:pt x="34597" y="70294"/>
                  </a:cubicBezTo>
                  <a:cubicBezTo>
                    <a:pt x="34608" y="70306"/>
                    <a:pt x="34658" y="70323"/>
                    <a:pt x="34717" y="70323"/>
                  </a:cubicBezTo>
                  <a:cubicBezTo>
                    <a:pt x="34849" y="70322"/>
                    <a:pt x="34976" y="70269"/>
                    <a:pt x="35070" y="70177"/>
                  </a:cubicBezTo>
                  <a:cubicBezTo>
                    <a:pt x="35238" y="70009"/>
                    <a:pt x="35261" y="69746"/>
                    <a:pt x="35128" y="69552"/>
                  </a:cubicBezTo>
                  <a:cubicBezTo>
                    <a:pt x="35008" y="69222"/>
                    <a:pt x="34960" y="68918"/>
                    <a:pt x="34923" y="68638"/>
                  </a:cubicBezTo>
                  <a:cubicBezTo>
                    <a:pt x="34849" y="67988"/>
                    <a:pt x="34843" y="67361"/>
                    <a:pt x="34839" y="66550"/>
                  </a:cubicBezTo>
                  <a:lnTo>
                    <a:pt x="34835" y="66240"/>
                  </a:lnTo>
                  <a:lnTo>
                    <a:pt x="34831" y="66086"/>
                  </a:lnTo>
                  <a:cubicBezTo>
                    <a:pt x="34831" y="65933"/>
                    <a:pt x="34831" y="65774"/>
                    <a:pt x="34839" y="65621"/>
                  </a:cubicBezTo>
                  <a:lnTo>
                    <a:pt x="34979" y="65026"/>
                  </a:lnTo>
                  <a:cubicBezTo>
                    <a:pt x="35092" y="64534"/>
                    <a:pt x="35202" y="64043"/>
                    <a:pt x="35306" y="63546"/>
                  </a:cubicBezTo>
                  <a:cubicBezTo>
                    <a:pt x="35400" y="63073"/>
                    <a:pt x="35485" y="62655"/>
                    <a:pt x="35585" y="62247"/>
                  </a:cubicBezTo>
                  <a:lnTo>
                    <a:pt x="35625" y="62096"/>
                  </a:lnTo>
                  <a:cubicBezTo>
                    <a:pt x="35676" y="61898"/>
                    <a:pt x="35720" y="61708"/>
                    <a:pt x="35776" y="61516"/>
                  </a:cubicBezTo>
                  <a:cubicBezTo>
                    <a:pt x="35856" y="61241"/>
                    <a:pt x="35941" y="60966"/>
                    <a:pt x="36028" y="60694"/>
                  </a:cubicBezTo>
                  <a:cubicBezTo>
                    <a:pt x="36256" y="59997"/>
                    <a:pt x="36498" y="59313"/>
                    <a:pt x="36741" y="58627"/>
                  </a:cubicBezTo>
                  <a:lnTo>
                    <a:pt x="36784" y="58495"/>
                  </a:lnTo>
                  <a:lnTo>
                    <a:pt x="36825" y="58373"/>
                  </a:lnTo>
                  <a:lnTo>
                    <a:pt x="36942" y="58044"/>
                  </a:lnTo>
                  <a:cubicBezTo>
                    <a:pt x="37005" y="57879"/>
                    <a:pt x="37060" y="57713"/>
                    <a:pt x="37115" y="57548"/>
                  </a:cubicBezTo>
                  <a:cubicBezTo>
                    <a:pt x="37446" y="56773"/>
                    <a:pt x="37750" y="56113"/>
                    <a:pt x="38073" y="55471"/>
                  </a:cubicBezTo>
                  <a:cubicBezTo>
                    <a:pt x="38304" y="55004"/>
                    <a:pt x="38535" y="54538"/>
                    <a:pt x="38763" y="54072"/>
                  </a:cubicBezTo>
                  <a:lnTo>
                    <a:pt x="38928" y="53739"/>
                  </a:lnTo>
                  <a:lnTo>
                    <a:pt x="39090" y="53404"/>
                  </a:lnTo>
                  <a:lnTo>
                    <a:pt x="39135" y="53313"/>
                  </a:lnTo>
                  <a:lnTo>
                    <a:pt x="39263" y="53023"/>
                  </a:lnTo>
                  <a:cubicBezTo>
                    <a:pt x="39372" y="52787"/>
                    <a:pt x="39431" y="52651"/>
                    <a:pt x="39461" y="52515"/>
                  </a:cubicBezTo>
                  <a:cubicBezTo>
                    <a:pt x="39493" y="52421"/>
                    <a:pt x="39491" y="52319"/>
                    <a:pt x="39457" y="52225"/>
                  </a:cubicBezTo>
                  <a:lnTo>
                    <a:pt x="39535" y="52108"/>
                  </a:lnTo>
                  <a:lnTo>
                    <a:pt x="39622" y="51957"/>
                  </a:lnTo>
                  <a:cubicBezTo>
                    <a:pt x="39835" y="51606"/>
                    <a:pt x="40004" y="51349"/>
                    <a:pt x="40176" y="51091"/>
                  </a:cubicBezTo>
                  <a:lnTo>
                    <a:pt x="40467" y="50662"/>
                  </a:lnTo>
                  <a:lnTo>
                    <a:pt x="40702" y="50357"/>
                  </a:lnTo>
                  <a:lnTo>
                    <a:pt x="41248" y="49697"/>
                  </a:lnTo>
                  <a:cubicBezTo>
                    <a:pt x="41520" y="49360"/>
                    <a:pt x="41795" y="49017"/>
                    <a:pt x="42078" y="48684"/>
                  </a:cubicBezTo>
                  <a:cubicBezTo>
                    <a:pt x="42412" y="48283"/>
                    <a:pt x="42761" y="47906"/>
                    <a:pt x="43113" y="47523"/>
                  </a:cubicBezTo>
                  <a:lnTo>
                    <a:pt x="43439" y="47167"/>
                  </a:lnTo>
                  <a:cubicBezTo>
                    <a:pt x="43902" y="46662"/>
                    <a:pt x="44368" y="46154"/>
                    <a:pt x="44842" y="45663"/>
                  </a:cubicBezTo>
                  <a:cubicBezTo>
                    <a:pt x="44992" y="45505"/>
                    <a:pt x="45154" y="45354"/>
                    <a:pt x="45315" y="45208"/>
                  </a:cubicBezTo>
                  <a:lnTo>
                    <a:pt x="45477" y="45060"/>
                  </a:lnTo>
                  <a:cubicBezTo>
                    <a:pt x="45687" y="44865"/>
                    <a:pt x="45906" y="44686"/>
                    <a:pt x="46126" y="44512"/>
                  </a:cubicBezTo>
                  <a:cubicBezTo>
                    <a:pt x="46553" y="44191"/>
                    <a:pt x="46992" y="43885"/>
                    <a:pt x="47437" y="43588"/>
                  </a:cubicBezTo>
                  <a:cubicBezTo>
                    <a:pt x="47932" y="43261"/>
                    <a:pt x="48348" y="42985"/>
                    <a:pt x="48799" y="42796"/>
                  </a:cubicBezTo>
                  <a:lnTo>
                    <a:pt x="48667" y="42792"/>
                  </a:lnTo>
                  <a:cubicBezTo>
                    <a:pt x="49138" y="42656"/>
                    <a:pt x="49487" y="42546"/>
                    <a:pt x="49808" y="42465"/>
                  </a:cubicBezTo>
                  <a:cubicBezTo>
                    <a:pt x="49989" y="42433"/>
                    <a:pt x="50176" y="42399"/>
                    <a:pt x="50363" y="42368"/>
                  </a:cubicBezTo>
                  <a:cubicBezTo>
                    <a:pt x="50572" y="42329"/>
                    <a:pt x="50712" y="42307"/>
                    <a:pt x="50855" y="42285"/>
                  </a:cubicBezTo>
                  <a:lnTo>
                    <a:pt x="50991" y="42248"/>
                  </a:lnTo>
                  <a:lnTo>
                    <a:pt x="51295" y="42230"/>
                  </a:lnTo>
                  <a:cubicBezTo>
                    <a:pt x="51487" y="42218"/>
                    <a:pt x="51696" y="42208"/>
                    <a:pt x="51909" y="42208"/>
                  </a:cubicBezTo>
                  <a:cubicBezTo>
                    <a:pt x="52058" y="42208"/>
                    <a:pt x="52207" y="42216"/>
                    <a:pt x="52356" y="42230"/>
                  </a:cubicBezTo>
                  <a:cubicBezTo>
                    <a:pt x="52603" y="42273"/>
                    <a:pt x="52846" y="42336"/>
                    <a:pt x="53084" y="42417"/>
                  </a:cubicBezTo>
                  <a:lnTo>
                    <a:pt x="53282" y="42480"/>
                  </a:lnTo>
                  <a:cubicBezTo>
                    <a:pt x="53388" y="42515"/>
                    <a:pt x="53497" y="42551"/>
                    <a:pt x="53607" y="42579"/>
                  </a:cubicBezTo>
                  <a:lnTo>
                    <a:pt x="53722" y="42520"/>
                  </a:lnTo>
                  <a:cubicBezTo>
                    <a:pt x="54284" y="42171"/>
                    <a:pt x="55050" y="41698"/>
                    <a:pt x="55873" y="41330"/>
                  </a:cubicBezTo>
                  <a:lnTo>
                    <a:pt x="56186" y="41195"/>
                  </a:lnTo>
                  <a:lnTo>
                    <a:pt x="56410" y="41099"/>
                  </a:lnTo>
                  <a:lnTo>
                    <a:pt x="57026" y="40827"/>
                  </a:lnTo>
                  <a:lnTo>
                    <a:pt x="57249" y="40724"/>
                  </a:lnTo>
                  <a:cubicBezTo>
                    <a:pt x="57346" y="40644"/>
                    <a:pt x="57407" y="40545"/>
                    <a:pt x="57431" y="40453"/>
                  </a:cubicBezTo>
                  <a:cubicBezTo>
                    <a:pt x="57452" y="40310"/>
                    <a:pt x="57456" y="40202"/>
                    <a:pt x="57400" y="40076"/>
                  </a:cubicBezTo>
                  <a:cubicBezTo>
                    <a:pt x="57373" y="40002"/>
                    <a:pt x="57342" y="39930"/>
                    <a:pt x="57305" y="39862"/>
                  </a:cubicBezTo>
                  <a:cubicBezTo>
                    <a:pt x="57139" y="39851"/>
                    <a:pt x="57088" y="39844"/>
                    <a:pt x="57048" y="39834"/>
                  </a:cubicBezTo>
                  <a:cubicBezTo>
                    <a:pt x="56997" y="39808"/>
                    <a:pt x="56946" y="39781"/>
                    <a:pt x="56898" y="39753"/>
                  </a:cubicBezTo>
                  <a:cubicBezTo>
                    <a:pt x="56802" y="39696"/>
                    <a:pt x="56733" y="39570"/>
                    <a:pt x="56715" y="39466"/>
                  </a:cubicBezTo>
                  <a:cubicBezTo>
                    <a:pt x="56698" y="39402"/>
                    <a:pt x="56698" y="39336"/>
                    <a:pt x="56715" y="39272"/>
                  </a:cubicBezTo>
                  <a:lnTo>
                    <a:pt x="56618" y="39257"/>
                  </a:lnTo>
                  <a:cubicBezTo>
                    <a:pt x="56427" y="39245"/>
                    <a:pt x="56343" y="39194"/>
                    <a:pt x="56258" y="39143"/>
                  </a:cubicBezTo>
                  <a:cubicBezTo>
                    <a:pt x="56130" y="39069"/>
                    <a:pt x="56041" y="38882"/>
                    <a:pt x="56067" y="38734"/>
                  </a:cubicBezTo>
                  <a:lnTo>
                    <a:pt x="56067" y="38734"/>
                  </a:lnTo>
                  <a:lnTo>
                    <a:pt x="55939" y="38746"/>
                  </a:lnTo>
                  <a:lnTo>
                    <a:pt x="55848" y="38827"/>
                  </a:lnTo>
                  <a:cubicBezTo>
                    <a:pt x="55745" y="38882"/>
                    <a:pt x="55640" y="38932"/>
                    <a:pt x="55531" y="38974"/>
                  </a:cubicBezTo>
                  <a:cubicBezTo>
                    <a:pt x="55316" y="39051"/>
                    <a:pt x="55117" y="39113"/>
                    <a:pt x="54911" y="39168"/>
                  </a:cubicBezTo>
                  <a:cubicBezTo>
                    <a:pt x="54514" y="39274"/>
                    <a:pt x="54073" y="39367"/>
                    <a:pt x="53486" y="39461"/>
                  </a:cubicBezTo>
                  <a:lnTo>
                    <a:pt x="53144" y="39520"/>
                  </a:lnTo>
                  <a:lnTo>
                    <a:pt x="52980" y="39550"/>
                  </a:lnTo>
                  <a:lnTo>
                    <a:pt x="52708" y="39593"/>
                  </a:lnTo>
                  <a:lnTo>
                    <a:pt x="52113" y="39700"/>
                  </a:lnTo>
                  <a:cubicBezTo>
                    <a:pt x="51625" y="39777"/>
                    <a:pt x="51136" y="39832"/>
                    <a:pt x="50649" y="39887"/>
                  </a:cubicBezTo>
                  <a:lnTo>
                    <a:pt x="50267" y="39928"/>
                  </a:lnTo>
                  <a:lnTo>
                    <a:pt x="49900" y="39967"/>
                  </a:lnTo>
                  <a:cubicBezTo>
                    <a:pt x="49628" y="39998"/>
                    <a:pt x="49352" y="40027"/>
                    <a:pt x="49081" y="40048"/>
                  </a:cubicBezTo>
                  <a:cubicBezTo>
                    <a:pt x="48821" y="40072"/>
                    <a:pt x="48560" y="40104"/>
                    <a:pt x="48300" y="40137"/>
                  </a:cubicBezTo>
                  <a:lnTo>
                    <a:pt x="47825" y="40196"/>
                  </a:lnTo>
                  <a:lnTo>
                    <a:pt x="47708" y="40210"/>
                  </a:lnTo>
                  <a:cubicBezTo>
                    <a:pt x="47517" y="40239"/>
                    <a:pt x="47330" y="40266"/>
                    <a:pt x="47142" y="40279"/>
                  </a:cubicBezTo>
                  <a:cubicBezTo>
                    <a:pt x="46908" y="40299"/>
                    <a:pt x="46672" y="40313"/>
                    <a:pt x="46437" y="40328"/>
                  </a:cubicBezTo>
                  <a:lnTo>
                    <a:pt x="45894" y="40361"/>
                  </a:lnTo>
                  <a:cubicBezTo>
                    <a:pt x="45590" y="40379"/>
                    <a:pt x="45289" y="40397"/>
                    <a:pt x="44985" y="40423"/>
                  </a:cubicBezTo>
                  <a:lnTo>
                    <a:pt x="44668" y="40449"/>
                  </a:lnTo>
                  <a:cubicBezTo>
                    <a:pt x="44298" y="40482"/>
                    <a:pt x="43953" y="40512"/>
                    <a:pt x="43600" y="40523"/>
                  </a:cubicBezTo>
                  <a:cubicBezTo>
                    <a:pt x="43523" y="40527"/>
                    <a:pt x="43450" y="40527"/>
                    <a:pt x="43373" y="40527"/>
                  </a:cubicBezTo>
                  <a:lnTo>
                    <a:pt x="43058" y="40523"/>
                  </a:lnTo>
                  <a:lnTo>
                    <a:pt x="42880" y="40519"/>
                  </a:lnTo>
                  <a:lnTo>
                    <a:pt x="42723" y="40515"/>
                  </a:lnTo>
                  <a:cubicBezTo>
                    <a:pt x="42712" y="40515"/>
                    <a:pt x="42701" y="40515"/>
                    <a:pt x="42690" y="40515"/>
                  </a:cubicBezTo>
                  <a:cubicBezTo>
                    <a:pt x="42478" y="40515"/>
                    <a:pt x="42267" y="40526"/>
                    <a:pt x="42058" y="40549"/>
                  </a:cubicBezTo>
                  <a:cubicBezTo>
                    <a:pt x="41984" y="40547"/>
                    <a:pt x="41912" y="40525"/>
                    <a:pt x="41854" y="40482"/>
                  </a:cubicBezTo>
                  <a:lnTo>
                    <a:pt x="41639" y="40438"/>
                  </a:lnTo>
                  <a:lnTo>
                    <a:pt x="41467" y="40438"/>
                  </a:lnTo>
                  <a:cubicBezTo>
                    <a:pt x="41141" y="40456"/>
                    <a:pt x="40817" y="40482"/>
                    <a:pt x="40490" y="40527"/>
                  </a:cubicBezTo>
                  <a:cubicBezTo>
                    <a:pt x="40252" y="40563"/>
                    <a:pt x="40013" y="40596"/>
                    <a:pt x="39771" y="40618"/>
                  </a:cubicBezTo>
                  <a:cubicBezTo>
                    <a:pt x="39621" y="40633"/>
                    <a:pt x="39469" y="40640"/>
                    <a:pt x="39317" y="40640"/>
                  </a:cubicBezTo>
                  <a:cubicBezTo>
                    <a:pt x="39306" y="40640"/>
                    <a:pt x="39294" y="40640"/>
                    <a:pt x="39282" y="40640"/>
                  </a:cubicBezTo>
                  <a:cubicBezTo>
                    <a:pt x="39180" y="40640"/>
                    <a:pt x="39081" y="40640"/>
                    <a:pt x="38982" y="40636"/>
                  </a:cubicBezTo>
                  <a:cubicBezTo>
                    <a:pt x="38740" y="40630"/>
                    <a:pt x="38501" y="40604"/>
                    <a:pt x="38267" y="40578"/>
                  </a:cubicBezTo>
                  <a:lnTo>
                    <a:pt x="38155" y="40567"/>
                  </a:lnTo>
                  <a:lnTo>
                    <a:pt x="37682" y="40523"/>
                  </a:lnTo>
                  <a:lnTo>
                    <a:pt x="37349" y="40490"/>
                  </a:lnTo>
                  <a:lnTo>
                    <a:pt x="37231" y="40478"/>
                  </a:lnTo>
                  <a:cubicBezTo>
                    <a:pt x="36653" y="40421"/>
                    <a:pt x="36151" y="40351"/>
                    <a:pt x="35693" y="40266"/>
                  </a:cubicBezTo>
                  <a:cubicBezTo>
                    <a:pt x="35253" y="40183"/>
                    <a:pt x="34819" y="40076"/>
                    <a:pt x="34393" y="39946"/>
                  </a:cubicBezTo>
                  <a:lnTo>
                    <a:pt x="34176" y="39881"/>
                  </a:lnTo>
                  <a:cubicBezTo>
                    <a:pt x="33500" y="39670"/>
                    <a:pt x="32623" y="39371"/>
                    <a:pt x="31813" y="38908"/>
                  </a:cubicBezTo>
                  <a:cubicBezTo>
                    <a:pt x="31435" y="38691"/>
                    <a:pt x="31056" y="38472"/>
                    <a:pt x="30686" y="38240"/>
                  </a:cubicBezTo>
                  <a:cubicBezTo>
                    <a:pt x="30351" y="38030"/>
                    <a:pt x="29999" y="37776"/>
                    <a:pt x="29547" y="37418"/>
                  </a:cubicBezTo>
                  <a:cubicBezTo>
                    <a:pt x="29293" y="37215"/>
                    <a:pt x="28920" y="36911"/>
                    <a:pt x="28585" y="36559"/>
                  </a:cubicBezTo>
                  <a:cubicBezTo>
                    <a:pt x="28259" y="36213"/>
                    <a:pt x="27947" y="35856"/>
                    <a:pt x="27653" y="35486"/>
                  </a:cubicBezTo>
                  <a:cubicBezTo>
                    <a:pt x="27347" y="35103"/>
                    <a:pt x="27074" y="34694"/>
                    <a:pt x="26838" y="34263"/>
                  </a:cubicBezTo>
                  <a:cubicBezTo>
                    <a:pt x="26729" y="34052"/>
                    <a:pt x="26629" y="33841"/>
                    <a:pt x="26570" y="33618"/>
                  </a:cubicBezTo>
                  <a:cubicBezTo>
                    <a:pt x="26548" y="33493"/>
                    <a:pt x="26530" y="33364"/>
                    <a:pt x="26508" y="33195"/>
                  </a:cubicBezTo>
                  <a:lnTo>
                    <a:pt x="26493" y="33086"/>
                  </a:lnTo>
                  <a:cubicBezTo>
                    <a:pt x="26325" y="32828"/>
                    <a:pt x="26174" y="32559"/>
                    <a:pt x="26041" y="32282"/>
                  </a:cubicBezTo>
                  <a:cubicBezTo>
                    <a:pt x="25970" y="32106"/>
                    <a:pt x="25910" y="31927"/>
                    <a:pt x="25862" y="31746"/>
                  </a:cubicBezTo>
                  <a:cubicBezTo>
                    <a:pt x="25825" y="31559"/>
                    <a:pt x="25793" y="31374"/>
                    <a:pt x="25763" y="31185"/>
                  </a:cubicBezTo>
                  <a:cubicBezTo>
                    <a:pt x="25744" y="31023"/>
                    <a:pt x="25734" y="30879"/>
                    <a:pt x="25726" y="30739"/>
                  </a:cubicBezTo>
                  <a:cubicBezTo>
                    <a:pt x="25616" y="30193"/>
                    <a:pt x="25564" y="29748"/>
                    <a:pt x="25557" y="29342"/>
                  </a:cubicBezTo>
                  <a:cubicBezTo>
                    <a:pt x="25553" y="28897"/>
                    <a:pt x="25583" y="28500"/>
                    <a:pt x="25663" y="27972"/>
                  </a:cubicBezTo>
                  <a:cubicBezTo>
                    <a:pt x="25729" y="27547"/>
                    <a:pt x="25797" y="27123"/>
                    <a:pt x="25883" y="26709"/>
                  </a:cubicBezTo>
                  <a:cubicBezTo>
                    <a:pt x="25977" y="26280"/>
                    <a:pt x="26095" y="25858"/>
                    <a:pt x="26236" y="25442"/>
                  </a:cubicBezTo>
                  <a:lnTo>
                    <a:pt x="26295" y="25280"/>
                  </a:lnTo>
                  <a:cubicBezTo>
                    <a:pt x="26402" y="24962"/>
                    <a:pt x="26512" y="24646"/>
                    <a:pt x="26655" y="24341"/>
                  </a:cubicBezTo>
                  <a:cubicBezTo>
                    <a:pt x="26850" y="23923"/>
                    <a:pt x="27066" y="23515"/>
                    <a:pt x="27249" y="23188"/>
                  </a:cubicBezTo>
                  <a:cubicBezTo>
                    <a:pt x="27364" y="22971"/>
                    <a:pt x="27478" y="22763"/>
                    <a:pt x="27595" y="22549"/>
                  </a:cubicBezTo>
                  <a:lnTo>
                    <a:pt x="27759" y="22244"/>
                  </a:lnTo>
                  <a:cubicBezTo>
                    <a:pt x="27693" y="22171"/>
                    <a:pt x="27612" y="22135"/>
                    <a:pt x="27506" y="22116"/>
                  </a:cubicBezTo>
                  <a:lnTo>
                    <a:pt x="27382" y="21995"/>
                  </a:lnTo>
                  <a:lnTo>
                    <a:pt x="27235" y="21860"/>
                  </a:lnTo>
                  <a:cubicBezTo>
                    <a:pt x="27099" y="21735"/>
                    <a:pt x="26952" y="21617"/>
                    <a:pt x="26806" y="21501"/>
                  </a:cubicBezTo>
                  <a:cubicBezTo>
                    <a:pt x="26611" y="21353"/>
                    <a:pt x="26424" y="21200"/>
                    <a:pt x="26236" y="21046"/>
                  </a:cubicBezTo>
                  <a:lnTo>
                    <a:pt x="25994" y="20847"/>
                  </a:lnTo>
                  <a:cubicBezTo>
                    <a:pt x="25722" y="20630"/>
                    <a:pt x="25462" y="20403"/>
                    <a:pt x="25200" y="20175"/>
                  </a:cubicBezTo>
                  <a:lnTo>
                    <a:pt x="25007" y="20006"/>
                  </a:lnTo>
                  <a:lnTo>
                    <a:pt x="24772" y="19808"/>
                  </a:lnTo>
                  <a:lnTo>
                    <a:pt x="24544" y="19610"/>
                  </a:lnTo>
                  <a:cubicBezTo>
                    <a:pt x="24360" y="19460"/>
                    <a:pt x="24217" y="19338"/>
                    <a:pt x="24078" y="19214"/>
                  </a:cubicBezTo>
                  <a:cubicBezTo>
                    <a:pt x="23395" y="18616"/>
                    <a:pt x="22723" y="18032"/>
                    <a:pt x="21996" y="17466"/>
                  </a:cubicBezTo>
                  <a:lnTo>
                    <a:pt x="21422" y="17004"/>
                  </a:lnTo>
                  <a:lnTo>
                    <a:pt x="21276" y="16891"/>
                  </a:lnTo>
                  <a:cubicBezTo>
                    <a:pt x="21026" y="16693"/>
                    <a:pt x="20809" y="16520"/>
                    <a:pt x="20594" y="16354"/>
                  </a:cubicBezTo>
                  <a:lnTo>
                    <a:pt x="20458" y="16259"/>
                  </a:lnTo>
                  <a:cubicBezTo>
                    <a:pt x="20267" y="16112"/>
                    <a:pt x="20066" y="15968"/>
                    <a:pt x="19863" y="15830"/>
                  </a:cubicBezTo>
                  <a:cubicBezTo>
                    <a:pt x="19543" y="15617"/>
                    <a:pt x="19221" y="15411"/>
                    <a:pt x="18894" y="15210"/>
                  </a:cubicBezTo>
                  <a:cubicBezTo>
                    <a:pt x="18740" y="15113"/>
                    <a:pt x="18578" y="15022"/>
                    <a:pt x="18420" y="14934"/>
                  </a:cubicBezTo>
                  <a:lnTo>
                    <a:pt x="18269" y="14845"/>
                  </a:lnTo>
                  <a:cubicBezTo>
                    <a:pt x="18089" y="14732"/>
                    <a:pt x="17906" y="14618"/>
                    <a:pt x="17723" y="14512"/>
                  </a:cubicBezTo>
                  <a:cubicBezTo>
                    <a:pt x="17437" y="14342"/>
                    <a:pt x="17146" y="14181"/>
                    <a:pt x="16852" y="14019"/>
                  </a:cubicBezTo>
                  <a:lnTo>
                    <a:pt x="16639" y="13903"/>
                  </a:lnTo>
                  <a:cubicBezTo>
                    <a:pt x="16452" y="13796"/>
                    <a:pt x="16261" y="13692"/>
                    <a:pt x="16067" y="13597"/>
                  </a:cubicBezTo>
                  <a:cubicBezTo>
                    <a:pt x="15983" y="13553"/>
                    <a:pt x="15898" y="13512"/>
                    <a:pt x="15810" y="13477"/>
                  </a:cubicBezTo>
                  <a:cubicBezTo>
                    <a:pt x="15561" y="13379"/>
                    <a:pt x="15502" y="13351"/>
                    <a:pt x="15447" y="13319"/>
                  </a:cubicBezTo>
                  <a:cubicBezTo>
                    <a:pt x="15421" y="13128"/>
                    <a:pt x="15403" y="13010"/>
                    <a:pt x="15370" y="12888"/>
                  </a:cubicBezTo>
                  <a:cubicBezTo>
                    <a:pt x="15322" y="12643"/>
                    <a:pt x="15273" y="12415"/>
                    <a:pt x="15204" y="12196"/>
                  </a:cubicBezTo>
                  <a:cubicBezTo>
                    <a:pt x="15086" y="11780"/>
                    <a:pt x="14911" y="11373"/>
                    <a:pt x="14738" y="10984"/>
                  </a:cubicBezTo>
                  <a:lnTo>
                    <a:pt x="14686" y="10867"/>
                  </a:lnTo>
                  <a:lnTo>
                    <a:pt x="14631" y="10750"/>
                  </a:lnTo>
                  <a:cubicBezTo>
                    <a:pt x="14430" y="10283"/>
                    <a:pt x="14202" y="9828"/>
                    <a:pt x="13963" y="9380"/>
                  </a:cubicBezTo>
                  <a:cubicBezTo>
                    <a:pt x="13872" y="9203"/>
                    <a:pt x="13780" y="9035"/>
                    <a:pt x="13685" y="8866"/>
                  </a:cubicBezTo>
                  <a:cubicBezTo>
                    <a:pt x="13566" y="8612"/>
                    <a:pt x="13431" y="8368"/>
                    <a:pt x="13281" y="8133"/>
                  </a:cubicBezTo>
                  <a:cubicBezTo>
                    <a:pt x="13196" y="8003"/>
                    <a:pt x="13086" y="7922"/>
                    <a:pt x="12968" y="7893"/>
                  </a:cubicBezTo>
                  <a:cubicBezTo>
                    <a:pt x="12847" y="7717"/>
                    <a:pt x="12708" y="7526"/>
                    <a:pt x="12566" y="7347"/>
                  </a:cubicBezTo>
                  <a:cubicBezTo>
                    <a:pt x="12374" y="7104"/>
                    <a:pt x="12187" y="6883"/>
                    <a:pt x="12000" y="6663"/>
                  </a:cubicBezTo>
                  <a:lnTo>
                    <a:pt x="11533" y="6105"/>
                  </a:lnTo>
                  <a:cubicBezTo>
                    <a:pt x="11155" y="5617"/>
                    <a:pt x="10825" y="5234"/>
                    <a:pt x="10494" y="4909"/>
                  </a:cubicBezTo>
                  <a:cubicBezTo>
                    <a:pt x="10124" y="4534"/>
                    <a:pt x="9760" y="4148"/>
                    <a:pt x="9411" y="3752"/>
                  </a:cubicBezTo>
                  <a:lnTo>
                    <a:pt x="8997" y="3277"/>
                  </a:lnTo>
                  <a:cubicBezTo>
                    <a:pt x="8806" y="3054"/>
                    <a:pt x="8614" y="2834"/>
                    <a:pt x="8417" y="2613"/>
                  </a:cubicBezTo>
                  <a:cubicBezTo>
                    <a:pt x="8064" y="2229"/>
                    <a:pt x="7715" y="1843"/>
                    <a:pt x="7389" y="1439"/>
                  </a:cubicBezTo>
                  <a:cubicBezTo>
                    <a:pt x="7186" y="1175"/>
                    <a:pt x="7010" y="956"/>
                    <a:pt x="6835" y="734"/>
                  </a:cubicBezTo>
                  <a:lnTo>
                    <a:pt x="6739" y="613"/>
                  </a:lnTo>
                  <a:cubicBezTo>
                    <a:pt x="6592" y="422"/>
                    <a:pt x="6431" y="213"/>
                    <a:pt x="6211" y="88"/>
                  </a:cubicBezTo>
                  <a:cubicBezTo>
                    <a:pt x="6124" y="31"/>
                    <a:pt x="6023" y="0"/>
                    <a:pt x="592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3"/>
            <p:cNvSpPr/>
            <p:nvPr/>
          </p:nvSpPr>
          <p:spPr>
            <a:xfrm>
              <a:off x="2931500" y="2201100"/>
              <a:ext cx="221875" cy="269850"/>
            </a:xfrm>
            <a:custGeom>
              <a:avLst/>
              <a:gdLst/>
              <a:ahLst/>
              <a:cxnLst/>
              <a:rect l="l" t="t" r="r" b="b"/>
              <a:pathLst>
                <a:path w="8875" h="10794" extrusionOk="0">
                  <a:moveTo>
                    <a:pt x="314" y="0"/>
                  </a:moveTo>
                  <a:cubicBezTo>
                    <a:pt x="145" y="94"/>
                    <a:pt x="57" y="213"/>
                    <a:pt x="27" y="352"/>
                  </a:cubicBezTo>
                  <a:cubicBezTo>
                    <a:pt x="0" y="484"/>
                    <a:pt x="20" y="602"/>
                    <a:pt x="87" y="693"/>
                  </a:cubicBezTo>
                  <a:lnTo>
                    <a:pt x="546" y="1373"/>
                  </a:lnTo>
                  <a:cubicBezTo>
                    <a:pt x="939" y="1949"/>
                    <a:pt x="1335" y="2525"/>
                    <a:pt x="1734" y="3099"/>
                  </a:cubicBezTo>
                  <a:cubicBezTo>
                    <a:pt x="1831" y="3238"/>
                    <a:pt x="1931" y="3376"/>
                    <a:pt x="2032" y="3513"/>
                  </a:cubicBezTo>
                  <a:lnTo>
                    <a:pt x="2142" y="3665"/>
                  </a:lnTo>
                  <a:cubicBezTo>
                    <a:pt x="2282" y="3848"/>
                    <a:pt x="2417" y="4035"/>
                    <a:pt x="2552" y="4223"/>
                  </a:cubicBezTo>
                  <a:cubicBezTo>
                    <a:pt x="2814" y="4593"/>
                    <a:pt x="3067" y="4967"/>
                    <a:pt x="3320" y="5340"/>
                  </a:cubicBezTo>
                  <a:cubicBezTo>
                    <a:pt x="3569" y="5716"/>
                    <a:pt x="3835" y="6087"/>
                    <a:pt x="4099" y="6454"/>
                  </a:cubicBezTo>
                  <a:lnTo>
                    <a:pt x="4381" y="6844"/>
                  </a:lnTo>
                  <a:cubicBezTo>
                    <a:pt x="4539" y="7056"/>
                    <a:pt x="4697" y="7271"/>
                    <a:pt x="4848" y="7490"/>
                  </a:cubicBezTo>
                  <a:cubicBezTo>
                    <a:pt x="5006" y="7716"/>
                    <a:pt x="5171" y="7937"/>
                    <a:pt x="5335" y="8158"/>
                  </a:cubicBezTo>
                  <a:lnTo>
                    <a:pt x="5682" y="8619"/>
                  </a:lnTo>
                  <a:lnTo>
                    <a:pt x="5879" y="8888"/>
                  </a:lnTo>
                  <a:lnTo>
                    <a:pt x="5968" y="9009"/>
                  </a:lnTo>
                  <a:cubicBezTo>
                    <a:pt x="6108" y="9201"/>
                    <a:pt x="6248" y="9392"/>
                    <a:pt x="6378" y="9585"/>
                  </a:cubicBezTo>
                  <a:lnTo>
                    <a:pt x="6470" y="9721"/>
                  </a:lnTo>
                  <a:cubicBezTo>
                    <a:pt x="6636" y="9969"/>
                    <a:pt x="6805" y="10219"/>
                    <a:pt x="6996" y="10452"/>
                  </a:cubicBezTo>
                  <a:cubicBezTo>
                    <a:pt x="7129" y="10607"/>
                    <a:pt x="7345" y="10793"/>
                    <a:pt x="7616" y="10793"/>
                  </a:cubicBezTo>
                  <a:cubicBezTo>
                    <a:pt x="7722" y="10639"/>
                    <a:pt x="7810" y="10473"/>
                    <a:pt x="7878" y="10299"/>
                  </a:cubicBezTo>
                  <a:lnTo>
                    <a:pt x="7941" y="10115"/>
                  </a:lnTo>
                  <a:lnTo>
                    <a:pt x="8039" y="9854"/>
                  </a:lnTo>
                  <a:cubicBezTo>
                    <a:pt x="8164" y="9532"/>
                    <a:pt x="8328" y="9186"/>
                    <a:pt x="8575" y="8735"/>
                  </a:cubicBezTo>
                  <a:cubicBezTo>
                    <a:pt x="8666" y="8563"/>
                    <a:pt x="8739" y="8382"/>
                    <a:pt x="8814" y="8203"/>
                  </a:cubicBezTo>
                  <a:lnTo>
                    <a:pt x="8781" y="8083"/>
                  </a:lnTo>
                  <a:cubicBezTo>
                    <a:pt x="8801" y="7984"/>
                    <a:pt x="8814" y="7874"/>
                    <a:pt x="8828" y="7765"/>
                  </a:cubicBezTo>
                  <a:lnTo>
                    <a:pt x="8840" y="7665"/>
                  </a:lnTo>
                  <a:lnTo>
                    <a:pt x="8854" y="7535"/>
                  </a:lnTo>
                  <a:cubicBezTo>
                    <a:pt x="8874" y="7363"/>
                    <a:pt x="8870" y="7171"/>
                    <a:pt x="8851" y="6935"/>
                  </a:cubicBezTo>
                  <a:cubicBezTo>
                    <a:pt x="8835" y="6746"/>
                    <a:pt x="8802" y="6558"/>
                    <a:pt x="8752" y="6373"/>
                  </a:cubicBezTo>
                  <a:cubicBezTo>
                    <a:pt x="8711" y="6231"/>
                    <a:pt x="8658" y="6091"/>
                    <a:pt x="8598" y="5956"/>
                  </a:cubicBezTo>
                  <a:cubicBezTo>
                    <a:pt x="8407" y="5484"/>
                    <a:pt x="8164" y="5036"/>
                    <a:pt x="7874" y="4619"/>
                  </a:cubicBezTo>
                  <a:cubicBezTo>
                    <a:pt x="7745" y="4435"/>
                    <a:pt x="7609" y="4258"/>
                    <a:pt x="7469" y="4083"/>
                  </a:cubicBezTo>
                  <a:lnTo>
                    <a:pt x="7411" y="4006"/>
                  </a:lnTo>
                  <a:lnTo>
                    <a:pt x="7326" y="3901"/>
                  </a:lnTo>
                  <a:lnTo>
                    <a:pt x="7175" y="3772"/>
                  </a:lnTo>
                  <a:lnTo>
                    <a:pt x="7079" y="3692"/>
                  </a:lnTo>
                  <a:lnTo>
                    <a:pt x="6878" y="3530"/>
                  </a:lnTo>
                  <a:lnTo>
                    <a:pt x="6797" y="3465"/>
                  </a:lnTo>
                  <a:cubicBezTo>
                    <a:pt x="6612" y="3306"/>
                    <a:pt x="6432" y="3155"/>
                    <a:pt x="6231" y="3019"/>
                  </a:cubicBezTo>
                  <a:lnTo>
                    <a:pt x="6043" y="2891"/>
                  </a:lnTo>
                  <a:cubicBezTo>
                    <a:pt x="5661" y="2629"/>
                    <a:pt x="5283" y="2373"/>
                    <a:pt x="4886" y="2146"/>
                  </a:cubicBezTo>
                  <a:cubicBezTo>
                    <a:pt x="4727" y="2061"/>
                    <a:pt x="4567" y="1982"/>
                    <a:pt x="4401" y="1910"/>
                  </a:cubicBezTo>
                  <a:lnTo>
                    <a:pt x="4262" y="1845"/>
                  </a:lnTo>
                  <a:cubicBezTo>
                    <a:pt x="4112" y="1776"/>
                    <a:pt x="3957" y="1702"/>
                    <a:pt x="3810" y="1628"/>
                  </a:cubicBezTo>
                  <a:cubicBezTo>
                    <a:pt x="3418" y="1437"/>
                    <a:pt x="3020" y="1262"/>
                    <a:pt x="2616" y="1089"/>
                  </a:cubicBezTo>
                  <a:cubicBezTo>
                    <a:pt x="1848" y="772"/>
                    <a:pt x="1096" y="415"/>
                    <a:pt x="364" y="21"/>
                  </a:cubicBezTo>
                  <a:lnTo>
                    <a:pt x="318" y="0"/>
                  </a:lnTo>
                  <a:close/>
                </a:path>
              </a:pathLst>
            </a:custGeom>
            <a:solidFill>
              <a:srgbClr val="4F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3"/>
            <p:cNvSpPr/>
            <p:nvPr/>
          </p:nvSpPr>
          <p:spPr>
            <a:xfrm>
              <a:off x="2261275" y="1344450"/>
              <a:ext cx="314225" cy="660975"/>
            </a:xfrm>
            <a:custGeom>
              <a:avLst/>
              <a:gdLst/>
              <a:ahLst/>
              <a:cxnLst/>
              <a:rect l="l" t="t" r="r" b="b"/>
              <a:pathLst>
                <a:path w="12569" h="26439" extrusionOk="0">
                  <a:moveTo>
                    <a:pt x="3922" y="0"/>
                  </a:moveTo>
                  <a:cubicBezTo>
                    <a:pt x="3739" y="3"/>
                    <a:pt x="3557" y="8"/>
                    <a:pt x="3374" y="20"/>
                  </a:cubicBezTo>
                  <a:cubicBezTo>
                    <a:pt x="3331" y="29"/>
                    <a:pt x="3287" y="40"/>
                    <a:pt x="3238" y="53"/>
                  </a:cubicBezTo>
                  <a:cubicBezTo>
                    <a:pt x="3085" y="85"/>
                    <a:pt x="2939" y="143"/>
                    <a:pt x="2805" y="224"/>
                  </a:cubicBezTo>
                  <a:lnTo>
                    <a:pt x="2799" y="224"/>
                  </a:lnTo>
                  <a:cubicBezTo>
                    <a:pt x="2586" y="224"/>
                    <a:pt x="2420" y="327"/>
                    <a:pt x="2332" y="496"/>
                  </a:cubicBezTo>
                  <a:cubicBezTo>
                    <a:pt x="2251" y="654"/>
                    <a:pt x="2170" y="811"/>
                    <a:pt x="2079" y="965"/>
                  </a:cubicBezTo>
                  <a:cubicBezTo>
                    <a:pt x="1981" y="1113"/>
                    <a:pt x="1866" y="1249"/>
                    <a:pt x="1754" y="1389"/>
                  </a:cubicBezTo>
                  <a:cubicBezTo>
                    <a:pt x="1701" y="1454"/>
                    <a:pt x="1647" y="1521"/>
                    <a:pt x="1595" y="1587"/>
                  </a:cubicBezTo>
                  <a:cubicBezTo>
                    <a:pt x="1539" y="1713"/>
                    <a:pt x="1484" y="1840"/>
                    <a:pt x="1429" y="1964"/>
                  </a:cubicBezTo>
                  <a:lnTo>
                    <a:pt x="1341" y="2170"/>
                  </a:lnTo>
                  <a:lnTo>
                    <a:pt x="1334" y="2167"/>
                  </a:lnTo>
                  <a:lnTo>
                    <a:pt x="1281" y="2314"/>
                  </a:lnTo>
                  <a:cubicBezTo>
                    <a:pt x="915" y="3235"/>
                    <a:pt x="592" y="4069"/>
                    <a:pt x="327" y="4946"/>
                  </a:cubicBezTo>
                  <a:cubicBezTo>
                    <a:pt x="294" y="5059"/>
                    <a:pt x="264" y="5173"/>
                    <a:pt x="237" y="5290"/>
                  </a:cubicBezTo>
                  <a:cubicBezTo>
                    <a:pt x="228" y="5361"/>
                    <a:pt x="222" y="5431"/>
                    <a:pt x="218" y="5503"/>
                  </a:cubicBezTo>
                  <a:cubicBezTo>
                    <a:pt x="199" y="5841"/>
                    <a:pt x="154" y="6182"/>
                    <a:pt x="103" y="6531"/>
                  </a:cubicBezTo>
                  <a:cubicBezTo>
                    <a:pt x="48" y="6903"/>
                    <a:pt x="29" y="7277"/>
                    <a:pt x="22" y="7724"/>
                  </a:cubicBezTo>
                  <a:cubicBezTo>
                    <a:pt x="4" y="8564"/>
                    <a:pt x="0" y="9409"/>
                    <a:pt x="18" y="10249"/>
                  </a:cubicBezTo>
                  <a:cubicBezTo>
                    <a:pt x="22" y="10434"/>
                    <a:pt x="33" y="10617"/>
                    <a:pt x="45" y="10800"/>
                  </a:cubicBezTo>
                  <a:cubicBezTo>
                    <a:pt x="59" y="11005"/>
                    <a:pt x="69" y="11215"/>
                    <a:pt x="73" y="11425"/>
                  </a:cubicBezTo>
                  <a:lnTo>
                    <a:pt x="85" y="11945"/>
                  </a:lnTo>
                  <a:cubicBezTo>
                    <a:pt x="88" y="12205"/>
                    <a:pt x="96" y="12464"/>
                    <a:pt x="103" y="12724"/>
                  </a:cubicBezTo>
                  <a:lnTo>
                    <a:pt x="110" y="12958"/>
                  </a:lnTo>
                  <a:cubicBezTo>
                    <a:pt x="122" y="13274"/>
                    <a:pt x="128" y="13589"/>
                    <a:pt x="128" y="13902"/>
                  </a:cubicBezTo>
                  <a:cubicBezTo>
                    <a:pt x="126" y="14320"/>
                    <a:pt x="136" y="14742"/>
                    <a:pt x="150" y="15165"/>
                  </a:cubicBezTo>
                  <a:cubicBezTo>
                    <a:pt x="166" y="15536"/>
                    <a:pt x="191" y="15903"/>
                    <a:pt x="217" y="16269"/>
                  </a:cubicBezTo>
                  <a:cubicBezTo>
                    <a:pt x="246" y="16695"/>
                    <a:pt x="309" y="17099"/>
                    <a:pt x="371" y="17499"/>
                  </a:cubicBezTo>
                  <a:cubicBezTo>
                    <a:pt x="433" y="17885"/>
                    <a:pt x="519" y="18267"/>
                    <a:pt x="611" y="18645"/>
                  </a:cubicBezTo>
                  <a:cubicBezTo>
                    <a:pt x="716" y="19086"/>
                    <a:pt x="834" y="19522"/>
                    <a:pt x="981" y="19951"/>
                  </a:cubicBezTo>
                  <a:cubicBezTo>
                    <a:pt x="1127" y="20381"/>
                    <a:pt x="1322" y="20796"/>
                    <a:pt x="1476" y="21107"/>
                  </a:cubicBezTo>
                  <a:cubicBezTo>
                    <a:pt x="1668" y="21494"/>
                    <a:pt x="1883" y="21871"/>
                    <a:pt x="2114" y="22236"/>
                  </a:cubicBezTo>
                  <a:cubicBezTo>
                    <a:pt x="2322" y="22553"/>
                    <a:pt x="2544" y="22859"/>
                    <a:pt x="2783" y="23153"/>
                  </a:cubicBezTo>
                  <a:cubicBezTo>
                    <a:pt x="3090" y="23527"/>
                    <a:pt x="3440" y="23851"/>
                    <a:pt x="3741" y="24115"/>
                  </a:cubicBezTo>
                  <a:cubicBezTo>
                    <a:pt x="3863" y="24221"/>
                    <a:pt x="3979" y="24332"/>
                    <a:pt x="4097" y="24442"/>
                  </a:cubicBezTo>
                  <a:cubicBezTo>
                    <a:pt x="4285" y="24614"/>
                    <a:pt x="4468" y="24790"/>
                    <a:pt x="4670" y="24952"/>
                  </a:cubicBezTo>
                  <a:cubicBezTo>
                    <a:pt x="5015" y="25232"/>
                    <a:pt x="5382" y="25485"/>
                    <a:pt x="5768" y="25708"/>
                  </a:cubicBezTo>
                  <a:cubicBezTo>
                    <a:pt x="6054" y="25876"/>
                    <a:pt x="6372" y="25990"/>
                    <a:pt x="6683" y="26104"/>
                  </a:cubicBezTo>
                  <a:lnTo>
                    <a:pt x="6846" y="26163"/>
                  </a:lnTo>
                  <a:cubicBezTo>
                    <a:pt x="7169" y="26278"/>
                    <a:pt x="7467" y="26384"/>
                    <a:pt x="7768" y="26419"/>
                  </a:cubicBezTo>
                  <a:cubicBezTo>
                    <a:pt x="7878" y="26432"/>
                    <a:pt x="7987" y="26438"/>
                    <a:pt x="8097" y="26438"/>
                  </a:cubicBezTo>
                  <a:lnTo>
                    <a:pt x="8212" y="26438"/>
                  </a:lnTo>
                  <a:cubicBezTo>
                    <a:pt x="8414" y="26427"/>
                    <a:pt x="8616" y="26372"/>
                    <a:pt x="8811" y="26321"/>
                  </a:cubicBezTo>
                  <a:cubicBezTo>
                    <a:pt x="9006" y="26266"/>
                    <a:pt x="9174" y="26189"/>
                    <a:pt x="9333" y="26116"/>
                  </a:cubicBezTo>
                  <a:cubicBezTo>
                    <a:pt x="9546" y="26020"/>
                    <a:pt x="9747" y="25899"/>
                    <a:pt x="9931" y="25756"/>
                  </a:cubicBezTo>
                  <a:lnTo>
                    <a:pt x="10312" y="25470"/>
                  </a:lnTo>
                  <a:lnTo>
                    <a:pt x="10691" y="25180"/>
                  </a:lnTo>
                  <a:cubicBezTo>
                    <a:pt x="10819" y="25078"/>
                    <a:pt x="10941" y="24974"/>
                    <a:pt x="11062" y="24861"/>
                  </a:cubicBezTo>
                  <a:cubicBezTo>
                    <a:pt x="11201" y="24731"/>
                    <a:pt x="11300" y="24566"/>
                    <a:pt x="11395" y="24408"/>
                  </a:cubicBezTo>
                  <a:lnTo>
                    <a:pt x="11513" y="24217"/>
                  </a:lnTo>
                  <a:cubicBezTo>
                    <a:pt x="11585" y="24104"/>
                    <a:pt x="11623" y="24053"/>
                    <a:pt x="11660" y="24000"/>
                  </a:cubicBezTo>
                  <a:cubicBezTo>
                    <a:pt x="11782" y="23833"/>
                    <a:pt x="11884" y="23650"/>
                    <a:pt x="11962" y="23458"/>
                  </a:cubicBezTo>
                  <a:cubicBezTo>
                    <a:pt x="12013" y="23325"/>
                    <a:pt x="12067" y="23194"/>
                    <a:pt x="12130" y="23066"/>
                  </a:cubicBezTo>
                  <a:lnTo>
                    <a:pt x="12197" y="22938"/>
                  </a:lnTo>
                  <a:cubicBezTo>
                    <a:pt x="12226" y="22887"/>
                    <a:pt x="12254" y="22830"/>
                    <a:pt x="12282" y="22775"/>
                  </a:cubicBezTo>
                  <a:cubicBezTo>
                    <a:pt x="12358" y="22607"/>
                    <a:pt x="12401" y="22416"/>
                    <a:pt x="12441" y="22236"/>
                  </a:cubicBezTo>
                  <a:cubicBezTo>
                    <a:pt x="12478" y="22067"/>
                    <a:pt x="12504" y="21897"/>
                    <a:pt x="12518" y="21726"/>
                  </a:cubicBezTo>
                  <a:cubicBezTo>
                    <a:pt x="12552" y="21436"/>
                    <a:pt x="12568" y="21144"/>
                    <a:pt x="12568" y="20851"/>
                  </a:cubicBezTo>
                  <a:cubicBezTo>
                    <a:pt x="12568" y="20595"/>
                    <a:pt x="12524" y="20335"/>
                    <a:pt x="12479" y="20081"/>
                  </a:cubicBezTo>
                  <a:lnTo>
                    <a:pt x="12432" y="19788"/>
                  </a:lnTo>
                  <a:cubicBezTo>
                    <a:pt x="12373" y="19396"/>
                    <a:pt x="12300" y="19005"/>
                    <a:pt x="12205" y="18617"/>
                  </a:cubicBezTo>
                  <a:lnTo>
                    <a:pt x="12138" y="18356"/>
                  </a:lnTo>
                  <a:cubicBezTo>
                    <a:pt x="12053" y="18022"/>
                    <a:pt x="11973" y="17692"/>
                    <a:pt x="11870" y="17361"/>
                  </a:cubicBezTo>
                  <a:cubicBezTo>
                    <a:pt x="11841" y="17261"/>
                    <a:pt x="11809" y="17166"/>
                    <a:pt x="11775" y="17067"/>
                  </a:cubicBezTo>
                  <a:cubicBezTo>
                    <a:pt x="11738" y="16957"/>
                    <a:pt x="11701" y="16851"/>
                    <a:pt x="11669" y="16740"/>
                  </a:cubicBezTo>
                  <a:cubicBezTo>
                    <a:pt x="11606" y="16528"/>
                    <a:pt x="11547" y="16314"/>
                    <a:pt x="11488" y="16106"/>
                  </a:cubicBezTo>
                  <a:cubicBezTo>
                    <a:pt x="11389" y="15727"/>
                    <a:pt x="11287" y="15361"/>
                    <a:pt x="11161" y="14997"/>
                  </a:cubicBezTo>
                  <a:lnTo>
                    <a:pt x="11029" y="14630"/>
                  </a:lnTo>
                  <a:cubicBezTo>
                    <a:pt x="10938" y="14366"/>
                    <a:pt x="10843" y="14106"/>
                    <a:pt x="10758" y="13834"/>
                  </a:cubicBezTo>
                  <a:cubicBezTo>
                    <a:pt x="10631" y="13412"/>
                    <a:pt x="10490" y="12993"/>
                    <a:pt x="10325" y="12581"/>
                  </a:cubicBezTo>
                  <a:cubicBezTo>
                    <a:pt x="10171" y="12202"/>
                    <a:pt x="10028" y="11822"/>
                    <a:pt x="9888" y="11440"/>
                  </a:cubicBezTo>
                  <a:cubicBezTo>
                    <a:pt x="9496" y="10368"/>
                    <a:pt x="9109" y="9295"/>
                    <a:pt x="8727" y="8220"/>
                  </a:cubicBezTo>
                  <a:lnTo>
                    <a:pt x="8148" y="6605"/>
                  </a:lnTo>
                  <a:lnTo>
                    <a:pt x="7986" y="6165"/>
                  </a:lnTo>
                  <a:cubicBezTo>
                    <a:pt x="7767" y="5567"/>
                    <a:pt x="7546" y="4964"/>
                    <a:pt x="7355" y="4348"/>
                  </a:cubicBezTo>
                  <a:lnTo>
                    <a:pt x="7216" y="3891"/>
                  </a:lnTo>
                  <a:cubicBezTo>
                    <a:pt x="7142" y="3640"/>
                    <a:pt x="7066" y="3390"/>
                    <a:pt x="6985" y="3146"/>
                  </a:cubicBezTo>
                  <a:cubicBezTo>
                    <a:pt x="6940" y="3012"/>
                    <a:pt x="6885" y="2884"/>
                    <a:pt x="6831" y="2753"/>
                  </a:cubicBezTo>
                  <a:lnTo>
                    <a:pt x="6742" y="2543"/>
                  </a:lnTo>
                  <a:cubicBezTo>
                    <a:pt x="6676" y="2382"/>
                    <a:pt x="6603" y="2224"/>
                    <a:pt x="6529" y="2070"/>
                  </a:cubicBezTo>
                  <a:cubicBezTo>
                    <a:pt x="6368" y="1746"/>
                    <a:pt x="6195" y="1475"/>
                    <a:pt x="6000" y="1236"/>
                  </a:cubicBezTo>
                  <a:cubicBezTo>
                    <a:pt x="5872" y="1082"/>
                    <a:pt x="5725" y="943"/>
                    <a:pt x="5579" y="800"/>
                  </a:cubicBezTo>
                  <a:cubicBezTo>
                    <a:pt x="5379" y="616"/>
                    <a:pt x="5186" y="492"/>
                    <a:pt x="4999" y="374"/>
                  </a:cubicBezTo>
                  <a:cubicBezTo>
                    <a:pt x="4709" y="193"/>
                    <a:pt x="4387" y="67"/>
                    <a:pt x="4051" y="3"/>
                  </a:cubicBezTo>
                  <a:cubicBezTo>
                    <a:pt x="4046" y="2"/>
                    <a:pt x="4042" y="2"/>
                    <a:pt x="4038" y="0"/>
                  </a:cubicBezTo>
                  <a:lnTo>
                    <a:pt x="3922" y="3"/>
                  </a:lnTo>
                  <a:lnTo>
                    <a:pt x="3922"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3"/>
            <p:cNvSpPr/>
            <p:nvPr/>
          </p:nvSpPr>
          <p:spPr>
            <a:xfrm>
              <a:off x="2725700" y="1174100"/>
              <a:ext cx="292775" cy="487700"/>
            </a:xfrm>
            <a:custGeom>
              <a:avLst/>
              <a:gdLst/>
              <a:ahLst/>
              <a:cxnLst/>
              <a:rect l="l" t="t" r="r" b="b"/>
              <a:pathLst>
                <a:path w="11711" h="19508" extrusionOk="0">
                  <a:moveTo>
                    <a:pt x="4167" y="1"/>
                  </a:moveTo>
                  <a:cubicBezTo>
                    <a:pt x="3996" y="2"/>
                    <a:pt x="3824" y="23"/>
                    <a:pt x="3657" y="64"/>
                  </a:cubicBezTo>
                  <a:lnTo>
                    <a:pt x="3389" y="133"/>
                  </a:lnTo>
                  <a:cubicBezTo>
                    <a:pt x="3286" y="162"/>
                    <a:pt x="3190" y="221"/>
                    <a:pt x="3103" y="279"/>
                  </a:cubicBezTo>
                  <a:cubicBezTo>
                    <a:pt x="3027" y="329"/>
                    <a:pt x="2963" y="396"/>
                    <a:pt x="2916" y="474"/>
                  </a:cubicBezTo>
                  <a:cubicBezTo>
                    <a:pt x="2844" y="481"/>
                    <a:pt x="2772" y="494"/>
                    <a:pt x="2703" y="511"/>
                  </a:cubicBezTo>
                  <a:cubicBezTo>
                    <a:pt x="2626" y="529"/>
                    <a:pt x="2548" y="584"/>
                    <a:pt x="2482" y="631"/>
                  </a:cubicBezTo>
                  <a:cubicBezTo>
                    <a:pt x="2405" y="689"/>
                    <a:pt x="2333" y="754"/>
                    <a:pt x="2266" y="823"/>
                  </a:cubicBezTo>
                  <a:cubicBezTo>
                    <a:pt x="2105" y="996"/>
                    <a:pt x="1958" y="1180"/>
                    <a:pt x="1825" y="1374"/>
                  </a:cubicBezTo>
                  <a:cubicBezTo>
                    <a:pt x="1722" y="1521"/>
                    <a:pt x="1627" y="1670"/>
                    <a:pt x="1535" y="1818"/>
                  </a:cubicBezTo>
                  <a:lnTo>
                    <a:pt x="1465" y="1928"/>
                  </a:lnTo>
                  <a:lnTo>
                    <a:pt x="1456" y="1942"/>
                  </a:lnTo>
                  <a:cubicBezTo>
                    <a:pt x="1335" y="2238"/>
                    <a:pt x="1211" y="2533"/>
                    <a:pt x="1084" y="2830"/>
                  </a:cubicBezTo>
                  <a:cubicBezTo>
                    <a:pt x="991" y="3059"/>
                    <a:pt x="889" y="3286"/>
                    <a:pt x="790" y="3514"/>
                  </a:cubicBezTo>
                  <a:lnTo>
                    <a:pt x="581" y="3983"/>
                  </a:lnTo>
                  <a:cubicBezTo>
                    <a:pt x="486" y="4230"/>
                    <a:pt x="397" y="4472"/>
                    <a:pt x="346" y="4728"/>
                  </a:cubicBezTo>
                  <a:cubicBezTo>
                    <a:pt x="287" y="5000"/>
                    <a:pt x="242" y="5276"/>
                    <a:pt x="202" y="5550"/>
                  </a:cubicBezTo>
                  <a:lnTo>
                    <a:pt x="112" y="6098"/>
                  </a:lnTo>
                  <a:cubicBezTo>
                    <a:pt x="75" y="6310"/>
                    <a:pt x="41" y="6523"/>
                    <a:pt x="11" y="6732"/>
                  </a:cubicBezTo>
                  <a:cubicBezTo>
                    <a:pt x="1" y="7068"/>
                    <a:pt x="3" y="7418"/>
                    <a:pt x="19" y="7787"/>
                  </a:cubicBezTo>
                  <a:cubicBezTo>
                    <a:pt x="41" y="8205"/>
                    <a:pt x="71" y="8620"/>
                    <a:pt x="108" y="9034"/>
                  </a:cubicBezTo>
                  <a:cubicBezTo>
                    <a:pt x="137" y="9354"/>
                    <a:pt x="152" y="9673"/>
                    <a:pt x="165" y="9992"/>
                  </a:cubicBezTo>
                  <a:lnTo>
                    <a:pt x="181" y="10307"/>
                  </a:lnTo>
                  <a:cubicBezTo>
                    <a:pt x="206" y="10782"/>
                    <a:pt x="242" y="11255"/>
                    <a:pt x="287" y="11730"/>
                  </a:cubicBezTo>
                  <a:lnTo>
                    <a:pt x="335" y="12187"/>
                  </a:lnTo>
                  <a:cubicBezTo>
                    <a:pt x="368" y="12496"/>
                    <a:pt x="401" y="12802"/>
                    <a:pt x="419" y="13105"/>
                  </a:cubicBezTo>
                  <a:cubicBezTo>
                    <a:pt x="441" y="13402"/>
                    <a:pt x="452" y="13697"/>
                    <a:pt x="466" y="13994"/>
                  </a:cubicBezTo>
                  <a:lnTo>
                    <a:pt x="478" y="14342"/>
                  </a:lnTo>
                  <a:cubicBezTo>
                    <a:pt x="489" y="14552"/>
                    <a:pt x="510" y="14761"/>
                    <a:pt x="529" y="14970"/>
                  </a:cubicBezTo>
                  <a:cubicBezTo>
                    <a:pt x="543" y="15117"/>
                    <a:pt x="561" y="15265"/>
                    <a:pt x="569" y="15411"/>
                  </a:cubicBezTo>
                  <a:lnTo>
                    <a:pt x="640" y="16347"/>
                  </a:lnTo>
                  <a:lnTo>
                    <a:pt x="709" y="17283"/>
                  </a:lnTo>
                  <a:lnTo>
                    <a:pt x="739" y="17725"/>
                  </a:lnTo>
                  <a:lnTo>
                    <a:pt x="768" y="18165"/>
                  </a:lnTo>
                  <a:cubicBezTo>
                    <a:pt x="782" y="18405"/>
                    <a:pt x="794" y="18640"/>
                    <a:pt x="778" y="18878"/>
                  </a:cubicBezTo>
                  <a:cubicBezTo>
                    <a:pt x="778" y="19006"/>
                    <a:pt x="786" y="19167"/>
                    <a:pt x="882" y="19300"/>
                  </a:cubicBezTo>
                  <a:cubicBezTo>
                    <a:pt x="971" y="19427"/>
                    <a:pt x="1131" y="19508"/>
                    <a:pt x="1296" y="19508"/>
                  </a:cubicBezTo>
                  <a:cubicBezTo>
                    <a:pt x="1437" y="19499"/>
                    <a:pt x="1572" y="19445"/>
                    <a:pt x="1682" y="19354"/>
                  </a:cubicBezTo>
                  <a:cubicBezTo>
                    <a:pt x="1822" y="19244"/>
                    <a:pt x="1931" y="19105"/>
                    <a:pt x="2041" y="18973"/>
                  </a:cubicBezTo>
                  <a:cubicBezTo>
                    <a:pt x="2169" y="18819"/>
                    <a:pt x="2299" y="18667"/>
                    <a:pt x="2431" y="18518"/>
                  </a:cubicBezTo>
                  <a:cubicBezTo>
                    <a:pt x="2673" y="18242"/>
                    <a:pt x="2912" y="17967"/>
                    <a:pt x="3131" y="17676"/>
                  </a:cubicBezTo>
                  <a:lnTo>
                    <a:pt x="3235" y="17542"/>
                  </a:lnTo>
                  <a:cubicBezTo>
                    <a:pt x="3403" y="17317"/>
                    <a:pt x="3576" y="17093"/>
                    <a:pt x="3773" y="16891"/>
                  </a:cubicBezTo>
                  <a:cubicBezTo>
                    <a:pt x="3950" y="16748"/>
                    <a:pt x="4126" y="16623"/>
                    <a:pt x="4313" y="16495"/>
                  </a:cubicBezTo>
                  <a:cubicBezTo>
                    <a:pt x="4541" y="16340"/>
                    <a:pt x="4783" y="16198"/>
                    <a:pt x="5022" y="16061"/>
                  </a:cubicBezTo>
                  <a:cubicBezTo>
                    <a:pt x="5389" y="15882"/>
                    <a:pt x="5781" y="15739"/>
                    <a:pt x="6155" y="15599"/>
                  </a:cubicBezTo>
                  <a:cubicBezTo>
                    <a:pt x="6325" y="15540"/>
                    <a:pt x="6494" y="15478"/>
                    <a:pt x="6658" y="15412"/>
                  </a:cubicBezTo>
                  <a:cubicBezTo>
                    <a:pt x="6758" y="15376"/>
                    <a:pt x="6856" y="15335"/>
                    <a:pt x="6956" y="15291"/>
                  </a:cubicBezTo>
                  <a:cubicBezTo>
                    <a:pt x="7158" y="15206"/>
                    <a:pt x="7359" y="15122"/>
                    <a:pt x="7572" y="15067"/>
                  </a:cubicBezTo>
                  <a:lnTo>
                    <a:pt x="7753" y="15041"/>
                  </a:lnTo>
                  <a:cubicBezTo>
                    <a:pt x="7840" y="15027"/>
                    <a:pt x="7925" y="15012"/>
                    <a:pt x="8014" y="14998"/>
                  </a:cubicBezTo>
                  <a:cubicBezTo>
                    <a:pt x="8175" y="14963"/>
                    <a:pt x="8340" y="14943"/>
                    <a:pt x="8506" y="14942"/>
                  </a:cubicBezTo>
                  <a:lnTo>
                    <a:pt x="8660" y="14957"/>
                  </a:lnTo>
                  <a:lnTo>
                    <a:pt x="8890" y="14978"/>
                  </a:lnTo>
                  <a:cubicBezTo>
                    <a:pt x="9000" y="14986"/>
                    <a:pt x="9115" y="14986"/>
                    <a:pt x="9225" y="14986"/>
                  </a:cubicBezTo>
                  <a:lnTo>
                    <a:pt x="9483" y="14986"/>
                  </a:lnTo>
                  <a:cubicBezTo>
                    <a:pt x="9746" y="15004"/>
                    <a:pt x="10006" y="15048"/>
                    <a:pt x="10260" y="15116"/>
                  </a:cubicBezTo>
                  <a:lnTo>
                    <a:pt x="10474" y="15198"/>
                  </a:lnTo>
                  <a:cubicBezTo>
                    <a:pt x="10579" y="15245"/>
                    <a:pt x="10687" y="15285"/>
                    <a:pt x="10797" y="15319"/>
                  </a:cubicBezTo>
                  <a:cubicBezTo>
                    <a:pt x="10868" y="15344"/>
                    <a:pt x="10942" y="15361"/>
                    <a:pt x="11017" y="15369"/>
                  </a:cubicBezTo>
                  <a:cubicBezTo>
                    <a:pt x="11065" y="15372"/>
                    <a:pt x="11115" y="15376"/>
                    <a:pt x="11167" y="15376"/>
                  </a:cubicBezTo>
                  <a:cubicBezTo>
                    <a:pt x="11173" y="15376"/>
                    <a:pt x="11178" y="15376"/>
                    <a:pt x="11184" y="15376"/>
                  </a:cubicBezTo>
                  <a:cubicBezTo>
                    <a:pt x="11245" y="15376"/>
                    <a:pt x="11306" y="15363"/>
                    <a:pt x="11362" y="15339"/>
                  </a:cubicBezTo>
                  <a:cubicBezTo>
                    <a:pt x="11583" y="15240"/>
                    <a:pt x="11711" y="15042"/>
                    <a:pt x="11707" y="14800"/>
                  </a:cubicBezTo>
                  <a:cubicBezTo>
                    <a:pt x="11701" y="14580"/>
                    <a:pt x="11626" y="14352"/>
                    <a:pt x="11557" y="14135"/>
                  </a:cubicBezTo>
                  <a:cubicBezTo>
                    <a:pt x="11484" y="13906"/>
                    <a:pt x="11400" y="13680"/>
                    <a:pt x="11304" y="13459"/>
                  </a:cubicBezTo>
                  <a:cubicBezTo>
                    <a:pt x="11161" y="13136"/>
                    <a:pt x="11002" y="12821"/>
                    <a:pt x="10844" y="12509"/>
                  </a:cubicBezTo>
                  <a:lnTo>
                    <a:pt x="10816" y="12451"/>
                  </a:lnTo>
                  <a:cubicBezTo>
                    <a:pt x="10751" y="12415"/>
                    <a:pt x="10700" y="12361"/>
                    <a:pt x="10665" y="12297"/>
                  </a:cubicBezTo>
                  <a:cubicBezTo>
                    <a:pt x="10613" y="12229"/>
                    <a:pt x="10580" y="12149"/>
                    <a:pt x="10548" y="12072"/>
                  </a:cubicBezTo>
                  <a:lnTo>
                    <a:pt x="10511" y="11985"/>
                  </a:lnTo>
                  <a:cubicBezTo>
                    <a:pt x="10459" y="11873"/>
                    <a:pt x="10405" y="11764"/>
                    <a:pt x="10341" y="11658"/>
                  </a:cubicBezTo>
                  <a:cubicBezTo>
                    <a:pt x="10174" y="11364"/>
                    <a:pt x="10056" y="11051"/>
                    <a:pt x="9949" y="10762"/>
                  </a:cubicBezTo>
                  <a:lnTo>
                    <a:pt x="9766" y="10281"/>
                  </a:lnTo>
                  <a:lnTo>
                    <a:pt x="9583" y="9803"/>
                  </a:lnTo>
                  <a:cubicBezTo>
                    <a:pt x="9504" y="9595"/>
                    <a:pt x="9436" y="9384"/>
                    <a:pt x="9381" y="9171"/>
                  </a:cubicBezTo>
                  <a:cubicBezTo>
                    <a:pt x="9303" y="8987"/>
                    <a:pt x="9227" y="8801"/>
                    <a:pt x="9157" y="8613"/>
                  </a:cubicBezTo>
                  <a:cubicBezTo>
                    <a:pt x="8991" y="8177"/>
                    <a:pt x="8832" y="7736"/>
                    <a:pt x="8676" y="7295"/>
                  </a:cubicBezTo>
                  <a:lnTo>
                    <a:pt x="8558" y="6969"/>
                  </a:lnTo>
                  <a:cubicBezTo>
                    <a:pt x="8459" y="6698"/>
                    <a:pt x="8359" y="6429"/>
                    <a:pt x="8272" y="6157"/>
                  </a:cubicBezTo>
                  <a:cubicBezTo>
                    <a:pt x="8223" y="6003"/>
                    <a:pt x="8179" y="5844"/>
                    <a:pt x="8136" y="5688"/>
                  </a:cubicBezTo>
                  <a:cubicBezTo>
                    <a:pt x="8065" y="5452"/>
                    <a:pt x="8000" y="5217"/>
                    <a:pt x="7919" y="4986"/>
                  </a:cubicBezTo>
                  <a:cubicBezTo>
                    <a:pt x="7797" y="4626"/>
                    <a:pt x="7673" y="4268"/>
                    <a:pt x="7545" y="3911"/>
                  </a:cubicBezTo>
                  <a:lnTo>
                    <a:pt x="7460" y="3680"/>
                  </a:lnTo>
                  <a:cubicBezTo>
                    <a:pt x="7379" y="3448"/>
                    <a:pt x="7317" y="3276"/>
                    <a:pt x="7240" y="3111"/>
                  </a:cubicBezTo>
                  <a:cubicBezTo>
                    <a:pt x="7151" y="2912"/>
                    <a:pt x="7044" y="2721"/>
                    <a:pt x="6934" y="2531"/>
                  </a:cubicBezTo>
                  <a:lnTo>
                    <a:pt x="6674" y="2057"/>
                  </a:lnTo>
                  <a:cubicBezTo>
                    <a:pt x="6542" y="1814"/>
                    <a:pt x="6410" y="1568"/>
                    <a:pt x="6262" y="1334"/>
                  </a:cubicBezTo>
                  <a:cubicBezTo>
                    <a:pt x="6116" y="1095"/>
                    <a:pt x="5962" y="894"/>
                    <a:pt x="5793" y="724"/>
                  </a:cubicBezTo>
                  <a:cubicBezTo>
                    <a:pt x="5598" y="526"/>
                    <a:pt x="5363" y="401"/>
                    <a:pt x="5082" y="258"/>
                  </a:cubicBezTo>
                  <a:cubicBezTo>
                    <a:pt x="4861" y="141"/>
                    <a:pt x="4601" y="23"/>
                    <a:pt x="4333" y="5"/>
                  </a:cubicBezTo>
                  <a:cubicBezTo>
                    <a:pt x="4273" y="1"/>
                    <a:pt x="4219" y="1"/>
                    <a:pt x="416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3"/>
            <p:cNvSpPr/>
            <p:nvPr/>
          </p:nvSpPr>
          <p:spPr>
            <a:xfrm>
              <a:off x="2027325" y="498475"/>
              <a:ext cx="622800" cy="1225450"/>
            </a:xfrm>
            <a:custGeom>
              <a:avLst/>
              <a:gdLst/>
              <a:ahLst/>
              <a:cxnLst/>
              <a:rect l="l" t="t" r="r" b="b"/>
              <a:pathLst>
                <a:path w="24912" h="49018" extrusionOk="0">
                  <a:moveTo>
                    <a:pt x="13659" y="1"/>
                  </a:moveTo>
                  <a:cubicBezTo>
                    <a:pt x="13515" y="1"/>
                    <a:pt x="13373" y="14"/>
                    <a:pt x="13232" y="40"/>
                  </a:cubicBezTo>
                  <a:lnTo>
                    <a:pt x="13230" y="40"/>
                  </a:lnTo>
                  <a:cubicBezTo>
                    <a:pt x="12974" y="78"/>
                    <a:pt x="12735" y="177"/>
                    <a:pt x="12530" y="264"/>
                  </a:cubicBezTo>
                  <a:cubicBezTo>
                    <a:pt x="12335" y="346"/>
                    <a:pt x="12158" y="458"/>
                    <a:pt x="11982" y="572"/>
                  </a:cubicBezTo>
                  <a:cubicBezTo>
                    <a:pt x="11775" y="707"/>
                    <a:pt x="11583" y="862"/>
                    <a:pt x="11410" y="1039"/>
                  </a:cubicBezTo>
                  <a:cubicBezTo>
                    <a:pt x="11191" y="1248"/>
                    <a:pt x="10993" y="1479"/>
                    <a:pt x="10822" y="1729"/>
                  </a:cubicBezTo>
                  <a:cubicBezTo>
                    <a:pt x="10745" y="1844"/>
                    <a:pt x="10672" y="1961"/>
                    <a:pt x="10603" y="2078"/>
                  </a:cubicBezTo>
                  <a:cubicBezTo>
                    <a:pt x="10532" y="2188"/>
                    <a:pt x="10455" y="2291"/>
                    <a:pt x="10378" y="2391"/>
                  </a:cubicBezTo>
                  <a:cubicBezTo>
                    <a:pt x="10199" y="2621"/>
                    <a:pt x="9982" y="2835"/>
                    <a:pt x="9722" y="3051"/>
                  </a:cubicBezTo>
                  <a:cubicBezTo>
                    <a:pt x="9572" y="3162"/>
                    <a:pt x="9413" y="3256"/>
                    <a:pt x="9244" y="3333"/>
                  </a:cubicBezTo>
                  <a:cubicBezTo>
                    <a:pt x="9035" y="3416"/>
                    <a:pt x="8818" y="3477"/>
                    <a:pt x="8597" y="3517"/>
                  </a:cubicBezTo>
                  <a:lnTo>
                    <a:pt x="8587" y="3517"/>
                  </a:lnTo>
                  <a:lnTo>
                    <a:pt x="8591" y="3524"/>
                  </a:lnTo>
                  <a:lnTo>
                    <a:pt x="8580" y="3517"/>
                  </a:lnTo>
                  <a:cubicBezTo>
                    <a:pt x="8370" y="3546"/>
                    <a:pt x="8199" y="3568"/>
                    <a:pt x="8021" y="3599"/>
                  </a:cubicBezTo>
                  <a:cubicBezTo>
                    <a:pt x="7844" y="3622"/>
                    <a:pt x="7665" y="3634"/>
                    <a:pt x="7486" y="3635"/>
                  </a:cubicBezTo>
                  <a:cubicBezTo>
                    <a:pt x="7477" y="3635"/>
                    <a:pt x="7469" y="3635"/>
                    <a:pt x="7460" y="3635"/>
                  </a:cubicBezTo>
                  <a:cubicBezTo>
                    <a:pt x="7366" y="3635"/>
                    <a:pt x="7271" y="3629"/>
                    <a:pt x="7178" y="3617"/>
                  </a:cubicBezTo>
                  <a:cubicBezTo>
                    <a:pt x="6843" y="3558"/>
                    <a:pt x="6532" y="3448"/>
                    <a:pt x="6226" y="3346"/>
                  </a:cubicBezTo>
                  <a:lnTo>
                    <a:pt x="6006" y="3265"/>
                  </a:lnTo>
                  <a:cubicBezTo>
                    <a:pt x="5768" y="3180"/>
                    <a:pt x="5525" y="3089"/>
                    <a:pt x="5272" y="3052"/>
                  </a:cubicBezTo>
                  <a:cubicBezTo>
                    <a:pt x="5157" y="3038"/>
                    <a:pt x="5040" y="3026"/>
                    <a:pt x="4926" y="3015"/>
                  </a:cubicBezTo>
                  <a:lnTo>
                    <a:pt x="4762" y="2997"/>
                  </a:lnTo>
                  <a:cubicBezTo>
                    <a:pt x="4608" y="2976"/>
                    <a:pt x="4453" y="2965"/>
                    <a:pt x="4299" y="2963"/>
                  </a:cubicBezTo>
                  <a:cubicBezTo>
                    <a:pt x="4086" y="2967"/>
                    <a:pt x="3954" y="2978"/>
                    <a:pt x="3824" y="3004"/>
                  </a:cubicBezTo>
                  <a:cubicBezTo>
                    <a:pt x="3768" y="2976"/>
                    <a:pt x="3707" y="2963"/>
                    <a:pt x="3645" y="2963"/>
                  </a:cubicBezTo>
                  <a:cubicBezTo>
                    <a:pt x="3558" y="2966"/>
                    <a:pt x="3473" y="2988"/>
                    <a:pt x="3394" y="3026"/>
                  </a:cubicBezTo>
                  <a:cubicBezTo>
                    <a:pt x="3243" y="3102"/>
                    <a:pt x="3096" y="3187"/>
                    <a:pt x="2954" y="3278"/>
                  </a:cubicBezTo>
                  <a:cubicBezTo>
                    <a:pt x="2823" y="3371"/>
                    <a:pt x="2694" y="3469"/>
                    <a:pt x="2568" y="3566"/>
                  </a:cubicBezTo>
                  <a:lnTo>
                    <a:pt x="2584" y="3558"/>
                  </a:lnTo>
                  <a:lnTo>
                    <a:pt x="2584" y="3558"/>
                  </a:lnTo>
                  <a:cubicBezTo>
                    <a:pt x="2572" y="3566"/>
                    <a:pt x="2558" y="3572"/>
                    <a:pt x="2558" y="3576"/>
                  </a:cubicBezTo>
                  <a:cubicBezTo>
                    <a:pt x="2403" y="3698"/>
                    <a:pt x="2245" y="3816"/>
                    <a:pt x="2099" y="3946"/>
                  </a:cubicBezTo>
                  <a:cubicBezTo>
                    <a:pt x="1954" y="4076"/>
                    <a:pt x="1820" y="4216"/>
                    <a:pt x="1698" y="4366"/>
                  </a:cubicBezTo>
                  <a:cubicBezTo>
                    <a:pt x="1414" y="4703"/>
                    <a:pt x="1209" y="4989"/>
                    <a:pt x="1054" y="5264"/>
                  </a:cubicBezTo>
                  <a:cubicBezTo>
                    <a:pt x="799" y="5723"/>
                    <a:pt x="615" y="6216"/>
                    <a:pt x="507" y="6728"/>
                  </a:cubicBezTo>
                  <a:cubicBezTo>
                    <a:pt x="427" y="7103"/>
                    <a:pt x="367" y="7489"/>
                    <a:pt x="320" y="7871"/>
                  </a:cubicBezTo>
                  <a:cubicBezTo>
                    <a:pt x="261" y="8292"/>
                    <a:pt x="216" y="8718"/>
                    <a:pt x="188" y="9145"/>
                  </a:cubicBezTo>
                  <a:lnTo>
                    <a:pt x="147" y="9629"/>
                  </a:lnTo>
                  <a:cubicBezTo>
                    <a:pt x="122" y="9897"/>
                    <a:pt x="99" y="10162"/>
                    <a:pt x="86" y="10430"/>
                  </a:cubicBezTo>
                  <a:lnTo>
                    <a:pt x="70" y="10634"/>
                  </a:lnTo>
                  <a:cubicBezTo>
                    <a:pt x="49" y="10985"/>
                    <a:pt x="26" y="11330"/>
                    <a:pt x="18" y="11673"/>
                  </a:cubicBezTo>
                  <a:cubicBezTo>
                    <a:pt x="9" y="12066"/>
                    <a:pt x="9" y="12455"/>
                    <a:pt x="9" y="12849"/>
                  </a:cubicBezTo>
                  <a:lnTo>
                    <a:pt x="5" y="13679"/>
                  </a:lnTo>
                  <a:cubicBezTo>
                    <a:pt x="5" y="14233"/>
                    <a:pt x="1" y="14790"/>
                    <a:pt x="9" y="15346"/>
                  </a:cubicBezTo>
                  <a:cubicBezTo>
                    <a:pt x="9" y="15482"/>
                    <a:pt x="15" y="15616"/>
                    <a:pt x="26" y="15752"/>
                  </a:cubicBezTo>
                  <a:lnTo>
                    <a:pt x="33" y="15851"/>
                  </a:lnTo>
                  <a:lnTo>
                    <a:pt x="41" y="16042"/>
                  </a:lnTo>
                  <a:cubicBezTo>
                    <a:pt x="45" y="16172"/>
                    <a:pt x="49" y="16300"/>
                    <a:pt x="56" y="16425"/>
                  </a:cubicBezTo>
                  <a:lnTo>
                    <a:pt x="78" y="16769"/>
                  </a:lnTo>
                  <a:cubicBezTo>
                    <a:pt x="99" y="17059"/>
                    <a:pt x="118" y="17354"/>
                    <a:pt x="147" y="17642"/>
                  </a:cubicBezTo>
                  <a:cubicBezTo>
                    <a:pt x="165" y="17845"/>
                    <a:pt x="188" y="18048"/>
                    <a:pt x="213" y="18245"/>
                  </a:cubicBezTo>
                  <a:lnTo>
                    <a:pt x="247" y="18546"/>
                  </a:lnTo>
                  <a:cubicBezTo>
                    <a:pt x="290" y="18901"/>
                    <a:pt x="324" y="19262"/>
                    <a:pt x="356" y="19622"/>
                  </a:cubicBezTo>
                  <a:cubicBezTo>
                    <a:pt x="411" y="20249"/>
                    <a:pt x="496" y="20874"/>
                    <a:pt x="580" y="21498"/>
                  </a:cubicBezTo>
                  <a:cubicBezTo>
                    <a:pt x="628" y="21898"/>
                    <a:pt x="679" y="22291"/>
                    <a:pt x="734" y="22687"/>
                  </a:cubicBezTo>
                  <a:lnTo>
                    <a:pt x="756" y="22811"/>
                  </a:lnTo>
                  <a:lnTo>
                    <a:pt x="750" y="22811"/>
                  </a:lnTo>
                  <a:cubicBezTo>
                    <a:pt x="763" y="22951"/>
                    <a:pt x="771" y="23013"/>
                    <a:pt x="785" y="23077"/>
                  </a:cubicBezTo>
                  <a:lnTo>
                    <a:pt x="797" y="23175"/>
                  </a:lnTo>
                  <a:lnTo>
                    <a:pt x="807" y="23278"/>
                  </a:lnTo>
                  <a:cubicBezTo>
                    <a:pt x="870" y="23875"/>
                    <a:pt x="939" y="24470"/>
                    <a:pt x="1020" y="25061"/>
                  </a:cubicBezTo>
                  <a:cubicBezTo>
                    <a:pt x="1122" y="25912"/>
                    <a:pt x="1228" y="26742"/>
                    <a:pt x="1390" y="27562"/>
                  </a:cubicBezTo>
                  <a:lnTo>
                    <a:pt x="1508" y="28197"/>
                  </a:lnTo>
                  <a:lnTo>
                    <a:pt x="1626" y="28837"/>
                  </a:lnTo>
                  <a:cubicBezTo>
                    <a:pt x="1677" y="29111"/>
                    <a:pt x="1739" y="29387"/>
                    <a:pt x="1802" y="29661"/>
                  </a:cubicBezTo>
                  <a:lnTo>
                    <a:pt x="1891" y="30061"/>
                  </a:lnTo>
                  <a:cubicBezTo>
                    <a:pt x="1949" y="30356"/>
                    <a:pt x="2022" y="30648"/>
                    <a:pt x="2095" y="30939"/>
                  </a:cubicBezTo>
                  <a:lnTo>
                    <a:pt x="2184" y="31292"/>
                  </a:lnTo>
                  <a:cubicBezTo>
                    <a:pt x="2257" y="31603"/>
                    <a:pt x="2334" y="31915"/>
                    <a:pt x="2415" y="32231"/>
                  </a:cubicBezTo>
                  <a:lnTo>
                    <a:pt x="2488" y="32518"/>
                  </a:lnTo>
                  <a:cubicBezTo>
                    <a:pt x="2547" y="32753"/>
                    <a:pt x="2613" y="32984"/>
                    <a:pt x="2679" y="33218"/>
                  </a:cubicBezTo>
                  <a:cubicBezTo>
                    <a:pt x="2726" y="33381"/>
                    <a:pt x="2775" y="33541"/>
                    <a:pt x="2819" y="33706"/>
                  </a:cubicBezTo>
                  <a:lnTo>
                    <a:pt x="2958" y="34246"/>
                  </a:lnTo>
                  <a:lnTo>
                    <a:pt x="3102" y="34790"/>
                  </a:lnTo>
                  <a:cubicBezTo>
                    <a:pt x="3278" y="35455"/>
                    <a:pt x="3455" y="36117"/>
                    <a:pt x="3634" y="36776"/>
                  </a:cubicBezTo>
                  <a:cubicBezTo>
                    <a:pt x="3736" y="37165"/>
                    <a:pt x="3843" y="37551"/>
                    <a:pt x="3957" y="37939"/>
                  </a:cubicBezTo>
                  <a:cubicBezTo>
                    <a:pt x="4026" y="38182"/>
                    <a:pt x="4107" y="38420"/>
                    <a:pt x="4188" y="38658"/>
                  </a:cubicBezTo>
                  <a:lnTo>
                    <a:pt x="4320" y="39055"/>
                  </a:lnTo>
                  <a:cubicBezTo>
                    <a:pt x="4448" y="39448"/>
                    <a:pt x="4585" y="39837"/>
                    <a:pt x="4734" y="40221"/>
                  </a:cubicBezTo>
                  <a:lnTo>
                    <a:pt x="4793" y="40373"/>
                  </a:lnTo>
                  <a:cubicBezTo>
                    <a:pt x="4915" y="40672"/>
                    <a:pt x="5032" y="40974"/>
                    <a:pt x="5146" y="41275"/>
                  </a:cubicBezTo>
                  <a:cubicBezTo>
                    <a:pt x="5428" y="42042"/>
                    <a:pt x="5719" y="42810"/>
                    <a:pt x="6027" y="43565"/>
                  </a:cubicBezTo>
                  <a:cubicBezTo>
                    <a:pt x="6170" y="43922"/>
                    <a:pt x="6324" y="44270"/>
                    <a:pt x="6478" y="44620"/>
                  </a:cubicBezTo>
                  <a:lnTo>
                    <a:pt x="6711" y="45141"/>
                  </a:lnTo>
                  <a:cubicBezTo>
                    <a:pt x="6916" y="45622"/>
                    <a:pt x="7176" y="46107"/>
                    <a:pt x="7385" y="46496"/>
                  </a:cubicBezTo>
                  <a:cubicBezTo>
                    <a:pt x="7466" y="46647"/>
                    <a:pt x="7554" y="46789"/>
                    <a:pt x="7643" y="46932"/>
                  </a:cubicBezTo>
                  <a:cubicBezTo>
                    <a:pt x="7732" y="47075"/>
                    <a:pt x="7818" y="47219"/>
                    <a:pt x="7895" y="47366"/>
                  </a:cubicBezTo>
                  <a:cubicBezTo>
                    <a:pt x="8050" y="47648"/>
                    <a:pt x="8193" y="47942"/>
                    <a:pt x="8320" y="48236"/>
                  </a:cubicBezTo>
                  <a:cubicBezTo>
                    <a:pt x="8324" y="48239"/>
                    <a:pt x="8357" y="48308"/>
                    <a:pt x="8361" y="48308"/>
                  </a:cubicBezTo>
                  <a:cubicBezTo>
                    <a:pt x="8369" y="48308"/>
                    <a:pt x="8393" y="48360"/>
                    <a:pt x="8397" y="48364"/>
                  </a:cubicBezTo>
                  <a:cubicBezTo>
                    <a:pt x="8427" y="48570"/>
                    <a:pt x="8461" y="48683"/>
                    <a:pt x="8515" y="48779"/>
                  </a:cubicBezTo>
                  <a:cubicBezTo>
                    <a:pt x="8603" y="48924"/>
                    <a:pt x="8761" y="49014"/>
                    <a:pt x="8931" y="49018"/>
                  </a:cubicBezTo>
                  <a:cubicBezTo>
                    <a:pt x="8974" y="49017"/>
                    <a:pt x="9018" y="49010"/>
                    <a:pt x="9059" y="48996"/>
                  </a:cubicBezTo>
                  <a:cubicBezTo>
                    <a:pt x="9242" y="48941"/>
                    <a:pt x="9359" y="48815"/>
                    <a:pt x="9404" y="48643"/>
                  </a:cubicBezTo>
                  <a:cubicBezTo>
                    <a:pt x="9433" y="48530"/>
                    <a:pt x="9429" y="48415"/>
                    <a:pt x="9422" y="48332"/>
                  </a:cubicBezTo>
                  <a:cubicBezTo>
                    <a:pt x="9412" y="48119"/>
                    <a:pt x="9392" y="47909"/>
                    <a:pt x="9367" y="47700"/>
                  </a:cubicBezTo>
                  <a:cubicBezTo>
                    <a:pt x="9323" y="47392"/>
                    <a:pt x="9276" y="47083"/>
                    <a:pt x="9227" y="46775"/>
                  </a:cubicBezTo>
                  <a:lnTo>
                    <a:pt x="9172" y="46419"/>
                  </a:lnTo>
                  <a:cubicBezTo>
                    <a:pt x="9118" y="45945"/>
                    <a:pt x="9106" y="45471"/>
                    <a:pt x="9102" y="45112"/>
                  </a:cubicBezTo>
                  <a:cubicBezTo>
                    <a:pt x="9095" y="44660"/>
                    <a:pt x="9095" y="44205"/>
                    <a:pt x="9095" y="43754"/>
                  </a:cubicBezTo>
                  <a:lnTo>
                    <a:pt x="9095" y="43368"/>
                  </a:lnTo>
                  <a:cubicBezTo>
                    <a:pt x="9091" y="43114"/>
                    <a:pt x="9091" y="42858"/>
                    <a:pt x="9095" y="42605"/>
                  </a:cubicBezTo>
                  <a:cubicBezTo>
                    <a:pt x="9098" y="42215"/>
                    <a:pt x="9120" y="41825"/>
                    <a:pt x="9161" y="41437"/>
                  </a:cubicBezTo>
                  <a:cubicBezTo>
                    <a:pt x="9197" y="41198"/>
                    <a:pt x="9242" y="40960"/>
                    <a:pt x="9286" y="40721"/>
                  </a:cubicBezTo>
                  <a:cubicBezTo>
                    <a:pt x="9323" y="40546"/>
                    <a:pt x="9355" y="40369"/>
                    <a:pt x="9384" y="40193"/>
                  </a:cubicBezTo>
                  <a:cubicBezTo>
                    <a:pt x="9476" y="39679"/>
                    <a:pt x="9557" y="39219"/>
                    <a:pt x="9685" y="38783"/>
                  </a:cubicBezTo>
                  <a:cubicBezTo>
                    <a:pt x="9946" y="37906"/>
                    <a:pt x="10273" y="37072"/>
                    <a:pt x="10639" y="36151"/>
                  </a:cubicBezTo>
                  <a:lnTo>
                    <a:pt x="10688" y="36004"/>
                  </a:lnTo>
                  <a:lnTo>
                    <a:pt x="10699" y="36007"/>
                  </a:lnTo>
                  <a:lnTo>
                    <a:pt x="10786" y="35806"/>
                  </a:lnTo>
                  <a:cubicBezTo>
                    <a:pt x="10907" y="35527"/>
                    <a:pt x="11029" y="35247"/>
                    <a:pt x="11162" y="34973"/>
                  </a:cubicBezTo>
                  <a:cubicBezTo>
                    <a:pt x="11306" y="34681"/>
                    <a:pt x="11475" y="34403"/>
                    <a:pt x="11664" y="34139"/>
                  </a:cubicBezTo>
                  <a:cubicBezTo>
                    <a:pt x="11767" y="34007"/>
                    <a:pt x="11875" y="33883"/>
                    <a:pt x="11980" y="33757"/>
                  </a:cubicBezTo>
                  <a:cubicBezTo>
                    <a:pt x="12055" y="33792"/>
                    <a:pt x="12132" y="33821"/>
                    <a:pt x="12212" y="33842"/>
                  </a:cubicBezTo>
                  <a:cubicBezTo>
                    <a:pt x="12298" y="33859"/>
                    <a:pt x="12385" y="33867"/>
                    <a:pt x="12474" y="33867"/>
                  </a:cubicBezTo>
                  <a:cubicBezTo>
                    <a:pt x="12481" y="33867"/>
                    <a:pt x="12487" y="33867"/>
                    <a:pt x="12494" y="33867"/>
                  </a:cubicBezTo>
                  <a:lnTo>
                    <a:pt x="12608" y="33867"/>
                  </a:lnTo>
                  <a:cubicBezTo>
                    <a:pt x="12831" y="33850"/>
                    <a:pt x="13052" y="33842"/>
                    <a:pt x="13276" y="33838"/>
                  </a:cubicBezTo>
                  <a:cubicBezTo>
                    <a:pt x="13418" y="33834"/>
                    <a:pt x="13560" y="33830"/>
                    <a:pt x="13701" y="33830"/>
                  </a:cubicBezTo>
                  <a:cubicBezTo>
                    <a:pt x="13713" y="33830"/>
                    <a:pt x="13726" y="33830"/>
                    <a:pt x="13738" y="33830"/>
                  </a:cubicBezTo>
                  <a:cubicBezTo>
                    <a:pt x="13899" y="33830"/>
                    <a:pt x="14060" y="33838"/>
                    <a:pt x="14220" y="33852"/>
                  </a:cubicBezTo>
                  <a:cubicBezTo>
                    <a:pt x="14375" y="33873"/>
                    <a:pt x="14531" y="33906"/>
                    <a:pt x="14681" y="33952"/>
                  </a:cubicBezTo>
                  <a:cubicBezTo>
                    <a:pt x="14829" y="34025"/>
                    <a:pt x="14970" y="34111"/>
                    <a:pt x="15104" y="34208"/>
                  </a:cubicBezTo>
                  <a:cubicBezTo>
                    <a:pt x="15301" y="34374"/>
                    <a:pt x="15480" y="34562"/>
                    <a:pt x="15636" y="34769"/>
                  </a:cubicBezTo>
                  <a:lnTo>
                    <a:pt x="15697" y="34849"/>
                  </a:lnTo>
                  <a:lnTo>
                    <a:pt x="15762" y="34934"/>
                  </a:lnTo>
                  <a:cubicBezTo>
                    <a:pt x="16012" y="35263"/>
                    <a:pt x="16221" y="35620"/>
                    <a:pt x="16387" y="35999"/>
                  </a:cubicBezTo>
                  <a:lnTo>
                    <a:pt x="16596" y="36457"/>
                  </a:lnTo>
                  <a:cubicBezTo>
                    <a:pt x="16736" y="36761"/>
                    <a:pt x="16876" y="37066"/>
                    <a:pt x="17006" y="37376"/>
                  </a:cubicBezTo>
                  <a:lnTo>
                    <a:pt x="16979" y="37254"/>
                  </a:lnTo>
                  <a:lnTo>
                    <a:pt x="16979" y="37254"/>
                  </a:lnTo>
                  <a:cubicBezTo>
                    <a:pt x="17026" y="37419"/>
                    <a:pt x="17085" y="37576"/>
                    <a:pt x="17144" y="37738"/>
                  </a:cubicBezTo>
                  <a:cubicBezTo>
                    <a:pt x="17199" y="37888"/>
                    <a:pt x="17259" y="38036"/>
                    <a:pt x="17317" y="38186"/>
                  </a:cubicBezTo>
                  <a:cubicBezTo>
                    <a:pt x="17453" y="38515"/>
                    <a:pt x="17570" y="38850"/>
                    <a:pt x="17688" y="39191"/>
                  </a:cubicBezTo>
                  <a:lnTo>
                    <a:pt x="17834" y="39648"/>
                  </a:lnTo>
                  <a:cubicBezTo>
                    <a:pt x="17897" y="39842"/>
                    <a:pt x="17960" y="40033"/>
                    <a:pt x="18027" y="40227"/>
                  </a:cubicBezTo>
                  <a:cubicBezTo>
                    <a:pt x="18136" y="40547"/>
                    <a:pt x="18264" y="40862"/>
                    <a:pt x="18393" y="41177"/>
                  </a:cubicBezTo>
                  <a:cubicBezTo>
                    <a:pt x="18610" y="41706"/>
                    <a:pt x="18782" y="42265"/>
                    <a:pt x="18947" y="42803"/>
                  </a:cubicBezTo>
                  <a:lnTo>
                    <a:pt x="19097" y="43282"/>
                  </a:lnTo>
                  <a:cubicBezTo>
                    <a:pt x="19195" y="43578"/>
                    <a:pt x="19276" y="43882"/>
                    <a:pt x="19340" y="44188"/>
                  </a:cubicBezTo>
                  <a:lnTo>
                    <a:pt x="19389" y="44445"/>
                  </a:lnTo>
                  <a:cubicBezTo>
                    <a:pt x="19428" y="44658"/>
                    <a:pt x="19468" y="44874"/>
                    <a:pt x="19519" y="45091"/>
                  </a:cubicBezTo>
                  <a:cubicBezTo>
                    <a:pt x="19549" y="45219"/>
                    <a:pt x="19586" y="45347"/>
                    <a:pt x="19619" y="45481"/>
                  </a:cubicBezTo>
                  <a:cubicBezTo>
                    <a:pt x="19636" y="45534"/>
                    <a:pt x="19651" y="45589"/>
                    <a:pt x="19663" y="45645"/>
                  </a:cubicBezTo>
                  <a:cubicBezTo>
                    <a:pt x="19729" y="45913"/>
                    <a:pt x="19868" y="46068"/>
                    <a:pt x="20055" y="46122"/>
                  </a:cubicBezTo>
                  <a:cubicBezTo>
                    <a:pt x="20095" y="46132"/>
                    <a:pt x="20135" y="46135"/>
                    <a:pt x="20176" y="46137"/>
                  </a:cubicBezTo>
                  <a:cubicBezTo>
                    <a:pt x="20316" y="46137"/>
                    <a:pt x="20444" y="46086"/>
                    <a:pt x="20521" y="45997"/>
                  </a:cubicBezTo>
                  <a:cubicBezTo>
                    <a:pt x="20650" y="45847"/>
                    <a:pt x="20671" y="45725"/>
                    <a:pt x="20693" y="45538"/>
                  </a:cubicBezTo>
                  <a:cubicBezTo>
                    <a:pt x="20712" y="45392"/>
                    <a:pt x="20734" y="45231"/>
                    <a:pt x="20752" y="45073"/>
                  </a:cubicBezTo>
                  <a:cubicBezTo>
                    <a:pt x="20793" y="44772"/>
                    <a:pt x="20829" y="44401"/>
                    <a:pt x="20862" y="44031"/>
                  </a:cubicBezTo>
                  <a:lnTo>
                    <a:pt x="20910" y="43524"/>
                  </a:lnTo>
                  <a:cubicBezTo>
                    <a:pt x="20968" y="42933"/>
                    <a:pt x="21038" y="42342"/>
                    <a:pt x="21116" y="41751"/>
                  </a:cubicBezTo>
                  <a:lnTo>
                    <a:pt x="21116" y="41751"/>
                  </a:lnTo>
                  <a:lnTo>
                    <a:pt x="21113" y="41761"/>
                  </a:lnTo>
                  <a:cubicBezTo>
                    <a:pt x="21152" y="41479"/>
                    <a:pt x="21199" y="41197"/>
                    <a:pt x="21248" y="40913"/>
                  </a:cubicBezTo>
                  <a:cubicBezTo>
                    <a:pt x="21303" y="40594"/>
                    <a:pt x="21357" y="40271"/>
                    <a:pt x="21402" y="39948"/>
                  </a:cubicBezTo>
                  <a:lnTo>
                    <a:pt x="21402" y="39948"/>
                  </a:lnTo>
                  <a:lnTo>
                    <a:pt x="21398" y="39967"/>
                  </a:lnTo>
                  <a:lnTo>
                    <a:pt x="21446" y="39610"/>
                  </a:lnTo>
                  <a:lnTo>
                    <a:pt x="21475" y="39394"/>
                  </a:lnTo>
                  <a:lnTo>
                    <a:pt x="21495" y="39258"/>
                  </a:lnTo>
                  <a:lnTo>
                    <a:pt x="21506" y="39166"/>
                  </a:lnTo>
                  <a:lnTo>
                    <a:pt x="21543" y="38927"/>
                  </a:lnTo>
                  <a:cubicBezTo>
                    <a:pt x="21584" y="38670"/>
                    <a:pt x="21620" y="38414"/>
                    <a:pt x="21641" y="38153"/>
                  </a:cubicBezTo>
                  <a:lnTo>
                    <a:pt x="21655" y="37929"/>
                  </a:lnTo>
                  <a:cubicBezTo>
                    <a:pt x="21678" y="37595"/>
                    <a:pt x="21704" y="37258"/>
                    <a:pt x="21747" y="36919"/>
                  </a:cubicBezTo>
                  <a:lnTo>
                    <a:pt x="21773" y="36736"/>
                  </a:lnTo>
                  <a:cubicBezTo>
                    <a:pt x="21818" y="36438"/>
                    <a:pt x="21862" y="36134"/>
                    <a:pt x="21883" y="35833"/>
                  </a:cubicBezTo>
                  <a:cubicBezTo>
                    <a:pt x="21895" y="35697"/>
                    <a:pt x="21901" y="35557"/>
                    <a:pt x="21905" y="35421"/>
                  </a:cubicBezTo>
                  <a:cubicBezTo>
                    <a:pt x="21916" y="35216"/>
                    <a:pt x="21927" y="35011"/>
                    <a:pt x="21948" y="34805"/>
                  </a:cubicBezTo>
                  <a:lnTo>
                    <a:pt x="21948" y="34805"/>
                  </a:lnTo>
                  <a:lnTo>
                    <a:pt x="21944" y="34816"/>
                  </a:lnTo>
                  <a:cubicBezTo>
                    <a:pt x="22001" y="34453"/>
                    <a:pt x="22066" y="34093"/>
                    <a:pt x="22147" y="33734"/>
                  </a:cubicBezTo>
                  <a:lnTo>
                    <a:pt x="22423" y="32522"/>
                  </a:lnTo>
                  <a:cubicBezTo>
                    <a:pt x="22488" y="32237"/>
                    <a:pt x="22567" y="31957"/>
                    <a:pt x="22648" y="31694"/>
                  </a:cubicBezTo>
                  <a:lnTo>
                    <a:pt x="22896" y="30268"/>
                  </a:lnTo>
                  <a:lnTo>
                    <a:pt x="23146" y="28822"/>
                  </a:lnTo>
                  <a:lnTo>
                    <a:pt x="23314" y="27856"/>
                  </a:lnTo>
                  <a:lnTo>
                    <a:pt x="23507" y="26763"/>
                  </a:lnTo>
                  <a:lnTo>
                    <a:pt x="23692" y="25672"/>
                  </a:lnTo>
                  <a:lnTo>
                    <a:pt x="23792" y="25132"/>
                  </a:lnTo>
                  <a:lnTo>
                    <a:pt x="23891" y="24585"/>
                  </a:lnTo>
                  <a:lnTo>
                    <a:pt x="23920" y="24419"/>
                  </a:lnTo>
                  <a:lnTo>
                    <a:pt x="23968" y="24185"/>
                  </a:lnTo>
                  <a:lnTo>
                    <a:pt x="24016" y="23932"/>
                  </a:lnTo>
                  <a:lnTo>
                    <a:pt x="24045" y="23804"/>
                  </a:lnTo>
                  <a:cubicBezTo>
                    <a:pt x="24094" y="23568"/>
                    <a:pt x="24137" y="23341"/>
                    <a:pt x="24211" y="23113"/>
                  </a:cubicBezTo>
                  <a:cubicBezTo>
                    <a:pt x="24218" y="23077"/>
                    <a:pt x="24232" y="23041"/>
                    <a:pt x="24252" y="23010"/>
                  </a:cubicBezTo>
                  <a:lnTo>
                    <a:pt x="24262" y="22904"/>
                  </a:lnTo>
                  <a:lnTo>
                    <a:pt x="24273" y="22721"/>
                  </a:lnTo>
                  <a:lnTo>
                    <a:pt x="24295" y="22376"/>
                  </a:lnTo>
                  <a:lnTo>
                    <a:pt x="24305" y="22196"/>
                  </a:lnTo>
                  <a:cubicBezTo>
                    <a:pt x="24331" y="21854"/>
                    <a:pt x="24358" y="21509"/>
                    <a:pt x="24380" y="21168"/>
                  </a:cubicBezTo>
                  <a:cubicBezTo>
                    <a:pt x="24419" y="20588"/>
                    <a:pt x="24467" y="20007"/>
                    <a:pt x="24514" y="19428"/>
                  </a:cubicBezTo>
                  <a:lnTo>
                    <a:pt x="24547" y="19007"/>
                  </a:lnTo>
                  <a:cubicBezTo>
                    <a:pt x="24596" y="18431"/>
                    <a:pt x="24658" y="17859"/>
                    <a:pt x="24722" y="17288"/>
                  </a:cubicBezTo>
                  <a:cubicBezTo>
                    <a:pt x="24733" y="17101"/>
                    <a:pt x="24742" y="16916"/>
                    <a:pt x="24746" y="16726"/>
                  </a:cubicBezTo>
                  <a:lnTo>
                    <a:pt x="24772" y="16117"/>
                  </a:lnTo>
                  <a:cubicBezTo>
                    <a:pt x="24782" y="15861"/>
                    <a:pt x="24794" y="15600"/>
                    <a:pt x="24802" y="15342"/>
                  </a:cubicBezTo>
                  <a:cubicBezTo>
                    <a:pt x="24807" y="14868"/>
                    <a:pt x="24807" y="14393"/>
                    <a:pt x="24807" y="13919"/>
                  </a:cubicBezTo>
                  <a:cubicBezTo>
                    <a:pt x="24807" y="13672"/>
                    <a:pt x="24819" y="13423"/>
                    <a:pt x="24831" y="13177"/>
                  </a:cubicBezTo>
                  <a:cubicBezTo>
                    <a:pt x="24839" y="12983"/>
                    <a:pt x="24845" y="12791"/>
                    <a:pt x="24849" y="12596"/>
                  </a:cubicBezTo>
                  <a:lnTo>
                    <a:pt x="24853" y="12377"/>
                  </a:lnTo>
                  <a:cubicBezTo>
                    <a:pt x="24853" y="12226"/>
                    <a:pt x="24856" y="12080"/>
                    <a:pt x="24860" y="11932"/>
                  </a:cubicBezTo>
                  <a:lnTo>
                    <a:pt x="24875" y="11599"/>
                  </a:lnTo>
                  <a:lnTo>
                    <a:pt x="24890" y="11262"/>
                  </a:lnTo>
                  <a:cubicBezTo>
                    <a:pt x="24912" y="10472"/>
                    <a:pt x="24908" y="9683"/>
                    <a:pt x="24908" y="8893"/>
                  </a:cubicBezTo>
                  <a:lnTo>
                    <a:pt x="24908" y="8362"/>
                  </a:lnTo>
                  <a:cubicBezTo>
                    <a:pt x="24908" y="8007"/>
                    <a:pt x="24900" y="7536"/>
                    <a:pt x="24845" y="7077"/>
                  </a:cubicBezTo>
                  <a:cubicBezTo>
                    <a:pt x="24798" y="6659"/>
                    <a:pt x="24754" y="6241"/>
                    <a:pt x="24714" y="5821"/>
                  </a:cubicBezTo>
                  <a:cubicBezTo>
                    <a:pt x="24622" y="4966"/>
                    <a:pt x="24533" y="4196"/>
                    <a:pt x="24329" y="3427"/>
                  </a:cubicBezTo>
                  <a:cubicBezTo>
                    <a:pt x="24254" y="3157"/>
                    <a:pt x="24152" y="2897"/>
                    <a:pt x="24045" y="2639"/>
                  </a:cubicBezTo>
                  <a:lnTo>
                    <a:pt x="23994" y="2503"/>
                  </a:lnTo>
                  <a:lnTo>
                    <a:pt x="23942" y="2383"/>
                  </a:lnTo>
                  <a:cubicBezTo>
                    <a:pt x="23848" y="2147"/>
                    <a:pt x="23744" y="1900"/>
                    <a:pt x="23590" y="1696"/>
                  </a:cubicBezTo>
                  <a:cubicBezTo>
                    <a:pt x="23504" y="1576"/>
                    <a:pt x="23407" y="1464"/>
                    <a:pt x="23300" y="1360"/>
                  </a:cubicBezTo>
                  <a:cubicBezTo>
                    <a:pt x="23231" y="1295"/>
                    <a:pt x="23158" y="1234"/>
                    <a:pt x="23083" y="1171"/>
                  </a:cubicBezTo>
                  <a:lnTo>
                    <a:pt x="22988" y="1106"/>
                  </a:lnTo>
                  <a:lnTo>
                    <a:pt x="22995" y="1098"/>
                  </a:lnTo>
                  <a:cubicBezTo>
                    <a:pt x="22959" y="1065"/>
                    <a:pt x="22920" y="1034"/>
                    <a:pt x="22879" y="1005"/>
                  </a:cubicBezTo>
                  <a:cubicBezTo>
                    <a:pt x="22816" y="951"/>
                    <a:pt x="22751" y="902"/>
                    <a:pt x="22680" y="859"/>
                  </a:cubicBezTo>
                  <a:cubicBezTo>
                    <a:pt x="22548" y="774"/>
                    <a:pt x="22401" y="723"/>
                    <a:pt x="22288" y="685"/>
                  </a:cubicBezTo>
                  <a:cubicBezTo>
                    <a:pt x="22089" y="615"/>
                    <a:pt x="21858" y="575"/>
                    <a:pt x="21552" y="562"/>
                  </a:cubicBezTo>
                  <a:lnTo>
                    <a:pt x="21550" y="562"/>
                  </a:lnTo>
                  <a:cubicBezTo>
                    <a:pt x="21271" y="562"/>
                    <a:pt x="21050" y="648"/>
                    <a:pt x="20845" y="741"/>
                  </a:cubicBezTo>
                  <a:cubicBezTo>
                    <a:pt x="20680" y="818"/>
                    <a:pt x="20518" y="903"/>
                    <a:pt x="20360" y="991"/>
                  </a:cubicBezTo>
                  <a:cubicBezTo>
                    <a:pt x="20265" y="1042"/>
                    <a:pt x="20169" y="1100"/>
                    <a:pt x="20074" y="1155"/>
                  </a:cubicBezTo>
                  <a:cubicBezTo>
                    <a:pt x="19960" y="1226"/>
                    <a:pt x="19846" y="1291"/>
                    <a:pt x="19729" y="1354"/>
                  </a:cubicBezTo>
                  <a:lnTo>
                    <a:pt x="19424" y="1512"/>
                  </a:lnTo>
                  <a:cubicBezTo>
                    <a:pt x="19280" y="1585"/>
                    <a:pt x="19142" y="1659"/>
                    <a:pt x="18999" y="1737"/>
                  </a:cubicBezTo>
                  <a:cubicBezTo>
                    <a:pt x="18926" y="1776"/>
                    <a:pt x="18853" y="1809"/>
                    <a:pt x="18778" y="1845"/>
                  </a:cubicBezTo>
                  <a:lnTo>
                    <a:pt x="18650" y="1908"/>
                  </a:lnTo>
                  <a:lnTo>
                    <a:pt x="18489" y="1989"/>
                  </a:lnTo>
                  <a:cubicBezTo>
                    <a:pt x="18425" y="2022"/>
                    <a:pt x="18360" y="2056"/>
                    <a:pt x="18295" y="2085"/>
                  </a:cubicBezTo>
                  <a:cubicBezTo>
                    <a:pt x="18106" y="2162"/>
                    <a:pt x="17891" y="2217"/>
                    <a:pt x="17619" y="2261"/>
                  </a:cubicBezTo>
                  <a:cubicBezTo>
                    <a:pt x="17534" y="2269"/>
                    <a:pt x="17446" y="2273"/>
                    <a:pt x="17362" y="2273"/>
                  </a:cubicBezTo>
                  <a:cubicBezTo>
                    <a:pt x="17297" y="2273"/>
                    <a:pt x="17232" y="2269"/>
                    <a:pt x="17166" y="2261"/>
                  </a:cubicBezTo>
                  <a:cubicBezTo>
                    <a:pt x="17089" y="2249"/>
                    <a:pt x="17015" y="2230"/>
                    <a:pt x="16943" y="2202"/>
                  </a:cubicBezTo>
                  <a:cubicBezTo>
                    <a:pt x="16826" y="2141"/>
                    <a:pt x="16714" y="2069"/>
                    <a:pt x="16608" y="1991"/>
                  </a:cubicBezTo>
                  <a:cubicBezTo>
                    <a:pt x="16494" y="1895"/>
                    <a:pt x="16381" y="1796"/>
                    <a:pt x="16275" y="1693"/>
                  </a:cubicBezTo>
                  <a:lnTo>
                    <a:pt x="16110" y="1542"/>
                  </a:lnTo>
                  <a:cubicBezTo>
                    <a:pt x="16017" y="1462"/>
                    <a:pt x="15926" y="1377"/>
                    <a:pt x="15834" y="1289"/>
                  </a:cubicBezTo>
                  <a:cubicBezTo>
                    <a:pt x="15706" y="1157"/>
                    <a:pt x="15569" y="1035"/>
                    <a:pt x="15422" y="925"/>
                  </a:cubicBezTo>
                  <a:cubicBezTo>
                    <a:pt x="15351" y="874"/>
                    <a:pt x="15276" y="827"/>
                    <a:pt x="15199" y="787"/>
                  </a:cubicBezTo>
                  <a:lnTo>
                    <a:pt x="15055" y="702"/>
                  </a:lnTo>
                  <a:cubicBezTo>
                    <a:pt x="15000" y="653"/>
                    <a:pt x="14949" y="602"/>
                    <a:pt x="14901" y="547"/>
                  </a:cubicBezTo>
                  <a:cubicBezTo>
                    <a:pt x="14856" y="499"/>
                    <a:pt x="14811" y="452"/>
                    <a:pt x="14762" y="409"/>
                  </a:cubicBezTo>
                  <a:cubicBezTo>
                    <a:pt x="14568" y="217"/>
                    <a:pt x="14340" y="92"/>
                    <a:pt x="14102" y="44"/>
                  </a:cubicBezTo>
                  <a:cubicBezTo>
                    <a:pt x="13968" y="15"/>
                    <a:pt x="13833" y="1"/>
                    <a:pt x="13698" y="1"/>
                  </a:cubicBezTo>
                  <a:cubicBezTo>
                    <a:pt x="13692" y="1"/>
                    <a:pt x="13686" y="1"/>
                    <a:pt x="13680" y="1"/>
                  </a:cubicBezTo>
                  <a:cubicBezTo>
                    <a:pt x="13673" y="1"/>
                    <a:pt x="13666" y="1"/>
                    <a:pt x="13659"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3"/>
            <p:cNvSpPr/>
            <p:nvPr/>
          </p:nvSpPr>
          <p:spPr>
            <a:xfrm>
              <a:off x="2528775" y="330775"/>
              <a:ext cx="592900" cy="1233550"/>
            </a:xfrm>
            <a:custGeom>
              <a:avLst/>
              <a:gdLst/>
              <a:ahLst/>
              <a:cxnLst/>
              <a:rect l="l" t="t" r="r" b="b"/>
              <a:pathLst>
                <a:path w="23716" h="49342" extrusionOk="0">
                  <a:moveTo>
                    <a:pt x="6396" y="26982"/>
                  </a:moveTo>
                  <a:lnTo>
                    <a:pt x="6379" y="27107"/>
                  </a:lnTo>
                  <a:lnTo>
                    <a:pt x="6391" y="27028"/>
                  </a:lnTo>
                  <a:lnTo>
                    <a:pt x="6396" y="26982"/>
                  </a:lnTo>
                  <a:close/>
                  <a:moveTo>
                    <a:pt x="12482" y="0"/>
                  </a:moveTo>
                  <a:cubicBezTo>
                    <a:pt x="12444" y="0"/>
                    <a:pt x="12407" y="1"/>
                    <a:pt x="12371" y="4"/>
                  </a:cubicBezTo>
                  <a:cubicBezTo>
                    <a:pt x="11967" y="31"/>
                    <a:pt x="11619" y="169"/>
                    <a:pt x="11303" y="313"/>
                  </a:cubicBezTo>
                  <a:cubicBezTo>
                    <a:pt x="10938" y="482"/>
                    <a:pt x="10598" y="698"/>
                    <a:pt x="10288" y="953"/>
                  </a:cubicBezTo>
                  <a:cubicBezTo>
                    <a:pt x="10089" y="1116"/>
                    <a:pt x="9917" y="1306"/>
                    <a:pt x="9747" y="1493"/>
                  </a:cubicBezTo>
                  <a:cubicBezTo>
                    <a:pt x="9603" y="1654"/>
                    <a:pt x="9485" y="1775"/>
                    <a:pt x="9368" y="1898"/>
                  </a:cubicBezTo>
                  <a:lnTo>
                    <a:pt x="9114" y="2162"/>
                  </a:lnTo>
                  <a:cubicBezTo>
                    <a:pt x="8923" y="2364"/>
                    <a:pt x="8739" y="2557"/>
                    <a:pt x="8532" y="2741"/>
                  </a:cubicBezTo>
                  <a:cubicBezTo>
                    <a:pt x="8415" y="2839"/>
                    <a:pt x="8297" y="2939"/>
                    <a:pt x="8176" y="3034"/>
                  </a:cubicBezTo>
                  <a:cubicBezTo>
                    <a:pt x="7921" y="3230"/>
                    <a:pt x="7653" y="3439"/>
                    <a:pt x="7352" y="3581"/>
                  </a:cubicBezTo>
                  <a:cubicBezTo>
                    <a:pt x="7225" y="3630"/>
                    <a:pt x="7095" y="3663"/>
                    <a:pt x="6960" y="3679"/>
                  </a:cubicBezTo>
                  <a:cubicBezTo>
                    <a:pt x="6749" y="3701"/>
                    <a:pt x="6539" y="3713"/>
                    <a:pt x="6327" y="3713"/>
                  </a:cubicBezTo>
                  <a:cubicBezTo>
                    <a:pt x="6134" y="3713"/>
                    <a:pt x="5942" y="3704"/>
                    <a:pt x="5751" y="3687"/>
                  </a:cubicBezTo>
                  <a:cubicBezTo>
                    <a:pt x="5574" y="3660"/>
                    <a:pt x="5395" y="3630"/>
                    <a:pt x="5228" y="3581"/>
                  </a:cubicBezTo>
                  <a:cubicBezTo>
                    <a:pt x="5143" y="3489"/>
                    <a:pt x="5024" y="3435"/>
                    <a:pt x="4901" y="3435"/>
                  </a:cubicBezTo>
                  <a:cubicBezTo>
                    <a:pt x="4898" y="3435"/>
                    <a:pt x="4895" y="3436"/>
                    <a:pt x="4892" y="3436"/>
                  </a:cubicBezTo>
                  <a:cubicBezTo>
                    <a:pt x="4803" y="3436"/>
                    <a:pt x="4717" y="3459"/>
                    <a:pt x="4639" y="3504"/>
                  </a:cubicBezTo>
                  <a:cubicBezTo>
                    <a:pt x="4607" y="3487"/>
                    <a:pt x="4570" y="3472"/>
                    <a:pt x="4534" y="3463"/>
                  </a:cubicBezTo>
                  <a:cubicBezTo>
                    <a:pt x="4507" y="3368"/>
                    <a:pt x="4439" y="3287"/>
                    <a:pt x="4331" y="3211"/>
                  </a:cubicBezTo>
                  <a:cubicBezTo>
                    <a:pt x="4266" y="3162"/>
                    <a:pt x="4182" y="3132"/>
                    <a:pt x="4102" y="3106"/>
                  </a:cubicBezTo>
                  <a:cubicBezTo>
                    <a:pt x="3741" y="2966"/>
                    <a:pt x="3445" y="2896"/>
                    <a:pt x="3178" y="2875"/>
                  </a:cubicBezTo>
                  <a:cubicBezTo>
                    <a:pt x="3105" y="2868"/>
                    <a:pt x="3032" y="2868"/>
                    <a:pt x="2961" y="2868"/>
                  </a:cubicBezTo>
                  <a:cubicBezTo>
                    <a:pt x="2948" y="2868"/>
                    <a:pt x="2936" y="2868"/>
                    <a:pt x="2923" y="2868"/>
                  </a:cubicBezTo>
                  <a:cubicBezTo>
                    <a:pt x="2799" y="2868"/>
                    <a:pt x="2674" y="2880"/>
                    <a:pt x="2552" y="2901"/>
                  </a:cubicBezTo>
                  <a:cubicBezTo>
                    <a:pt x="2353" y="2940"/>
                    <a:pt x="2161" y="3005"/>
                    <a:pt x="1928" y="3111"/>
                  </a:cubicBezTo>
                  <a:cubicBezTo>
                    <a:pt x="1757" y="3190"/>
                    <a:pt x="1588" y="3300"/>
                    <a:pt x="1383" y="3464"/>
                  </a:cubicBezTo>
                  <a:cubicBezTo>
                    <a:pt x="1254" y="3572"/>
                    <a:pt x="1154" y="3711"/>
                    <a:pt x="1094" y="3868"/>
                  </a:cubicBezTo>
                  <a:cubicBezTo>
                    <a:pt x="1081" y="3910"/>
                    <a:pt x="1075" y="3953"/>
                    <a:pt x="1072" y="3996"/>
                  </a:cubicBezTo>
                  <a:cubicBezTo>
                    <a:pt x="931" y="4080"/>
                    <a:pt x="797" y="4174"/>
                    <a:pt x="672" y="4280"/>
                  </a:cubicBezTo>
                  <a:cubicBezTo>
                    <a:pt x="557" y="4373"/>
                    <a:pt x="448" y="4475"/>
                    <a:pt x="349" y="4585"/>
                  </a:cubicBezTo>
                  <a:cubicBezTo>
                    <a:pt x="286" y="4657"/>
                    <a:pt x="229" y="4738"/>
                    <a:pt x="173" y="4816"/>
                  </a:cubicBezTo>
                  <a:cubicBezTo>
                    <a:pt x="0" y="5045"/>
                    <a:pt x="67" y="5372"/>
                    <a:pt x="315" y="5513"/>
                  </a:cubicBezTo>
                  <a:cubicBezTo>
                    <a:pt x="386" y="5555"/>
                    <a:pt x="469" y="5578"/>
                    <a:pt x="551" y="5578"/>
                  </a:cubicBezTo>
                  <a:cubicBezTo>
                    <a:pt x="554" y="5578"/>
                    <a:pt x="556" y="5578"/>
                    <a:pt x="558" y="5578"/>
                  </a:cubicBezTo>
                  <a:cubicBezTo>
                    <a:pt x="600" y="5578"/>
                    <a:pt x="642" y="5573"/>
                    <a:pt x="682" y="5562"/>
                  </a:cubicBezTo>
                  <a:cubicBezTo>
                    <a:pt x="812" y="5525"/>
                    <a:pt x="890" y="5447"/>
                    <a:pt x="970" y="5342"/>
                  </a:cubicBezTo>
                  <a:lnTo>
                    <a:pt x="1060" y="5232"/>
                  </a:lnTo>
                  <a:lnTo>
                    <a:pt x="1124" y="5155"/>
                  </a:lnTo>
                  <a:cubicBezTo>
                    <a:pt x="1182" y="5093"/>
                    <a:pt x="1245" y="5037"/>
                    <a:pt x="1314" y="4987"/>
                  </a:cubicBezTo>
                  <a:cubicBezTo>
                    <a:pt x="1544" y="4819"/>
                    <a:pt x="1786" y="4677"/>
                    <a:pt x="2031" y="4532"/>
                  </a:cubicBezTo>
                  <a:lnTo>
                    <a:pt x="2131" y="4517"/>
                  </a:lnTo>
                  <a:cubicBezTo>
                    <a:pt x="2234" y="4498"/>
                    <a:pt x="2337" y="4476"/>
                    <a:pt x="2437" y="4453"/>
                  </a:cubicBezTo>
                  <a:cubicBezTo>
                    <a:pt x="2624" y="4409"/>
                    <a:pt x="2811" y="4369"/>
                    <a:pt x="2994" y="4340"/>
                  </a:cubicBezTo>
                  <a:cubicBezTo>
                    <a:pt x="3215" y="4314"/>
                    <a:pt x="3437" y="4300"/>
                    <a:pt x="3660" y="4298"/>
                  </a:cubicBezTo>
                  <a:cubicBezTo>
                    <a:pt x="3777" y="4298"/>
                    <a:pt x="3892" y="4304"/>
                    <a:pt x="4008" y="4314"/>
                  </a:cubicBezTo>
                  <a:cubicBezTo>
                    <a:pt x="4105" y="4336"/>
                    <a:pt x="4202" y="4364"/>
                    <a:pt x="4296" y="4396"/>
                  </a:cubicBezTo>
                  <a:cubicBezTo>
                    <a:pt x="4377" y="4433"/>
                    <a:pt x="4453" y="4476"/>
                    <a:pt x="4524" y="4527"/>
                  </a:cubicBezTo>
                  <a:cubicBezTo>
                    <a:pt x="4689" y="4666"/>
                    <a:pt x="4847" y="4820"/>
                    <a:pt x="4998" y="4974"/>
                  </a:cubicBezTo>
                  <a:cubicBezTo>
                    <a:pt x="5149" y="5135"/>
                    <a:pt x="5302" y="5297"/>
                    <a:pt x="5446" y="5468"/>
                  </a:cubicBezTo>
                  <a:cubicBezTo>
                    <a:pt x="5658" y="5742"/>
                    <a:pt x="5833" y="6038"/>
                    <a:pt x="5991" y="6319"/>
                  </a:cubicBezTo>
                  <a:cubicBezTo>
                    <a:pt x="6149" y="6598"/>
                    <a:pt x="6292" y="6884"/>
                    <a:pt x="6420" y="7177"/>
                  </a:cubicBezTo>
                  <a:cubicBezTo>
                    <a:pt x="6531" y="7434"/>
                    <a:pt x="6624" y="7700"/>
                    <a:pt x="6700" y="7969"/>
                  </a:cubicBezTo>
                  <a:cubicBezTo>
                    <a:pt x="6806" y="8323"/>
                    <a:pt x="6868" y="8697"/>
                    <a:pt x="6919" y="9021"/>
                  </a:cubicBezTo>
                  <a:lnTo>
                    <a:pt x="6919" y="9007"/>
                  </a:lnTo>
                  <a:cubicBezTo>
                    <a:pt x="7017" y="9827"/>
                    <a:pt x="7071" y="10652"/>
                    <a:pt x="7078" y="11477"/>
                  </a:cubicBezTo>
                  <a:cubicBezTo>
                    <a:pt x="7083" y="11844"/>
                    <a:pt x="7057" y="12205"/>
                    <a:pt x="7030" y="12568"/>
                  </a:cubicBezTo>
                  <a:lnTo>
                    <a:pt x="7017" y="12754"/>
                  </a:lnTo>
                  <a:cubicBezTo>
                    <a:pt x="6989" y="13196"/>
                    <a:pt x="6962" y="13639"/>
                    <a:pt x="6948" y="14083"/>
                  </a:cubicBezTo>
                  <a:cubicBezTo>
                    <a:pt x="6938" y="14512"/>
                    <a:pt x="6926" y="14942"/>
                    <a:pt x="6908" y="15371"/>
                  </a:cubicBezTo>
                  <a:cubicBezTo>
                    <a:pt x="6889" y="15813"/>
                    <a:pt x="6885" y="16249"/>
                    <a:pt x="6885" y="16686"/>
                  </a:cubicBezTo>
                  <a:cubicBezTo>
                    <a:pt x="6883" y="17009"/>
                    <a:pt x="6871" y="17327"/>
                    <a:pt x="6861" y="17645"/>
                  </a:cubicBezTo>
                  <a:lnTo>
                    <a:pt x="6845" y="18030"/>
                  </a:lnTo>
                  <a:cubicBezTo>
                    <a:pt x="6838" y="18415"/>
                    <a:pt x="6834" y="18805"/>
                    <a:pt x="6834" y="19191"/>
                  </a:cubicBezTo>
                  <a:lnTo>
                    <a:pt x="6834" y="19315"/>
                  </a:lnTo>
                  <a:cubicBezTo>
                    <a:pt x="6836" y="19562"/>
                    <a:pt x="6836" y="19808"/>
                    <a:pt x="6820" y="20055"/>
                  </a:cubicBezTo>
                  <a:cubicBezTo>
                    <a:pt x="6798" y="20434"/>
                    <a:pt x="6790" y="20812"/>
                    <a:pt x="6787" y="21187"/>
                  </a:cubicBezTo>
                  <a:cubicBezTo>
                    <a:pt x="6783" y="21516"/>
                    <a:pt x="6779" y="21844"/>
                    <a:pt x="6759" y="22174"/>
                  </a:cubicBezTo>
                  <a:lnTo>
                    <a:pt x="6714" y="22919"/>
                  </a:lnTo>
                  <a:cubicBezTo>
                    <a:pt x="6698" y="23158"/>
                    <a:pt x="6691" y="23396"/>
                    <a:pt x="6688" y="23635"/>
                  </a:cubicBezTo>
                  <a:cubicBezTo>
                    <a:pt x="6687" y="23728"/>
                    <a:pt x="6677" y="23822"/>
                    <a:pt x="6668" y="23916"/>
                  </a:cubicBezTo>
                  <a:cubicBezTo>
                    <a:pt x="6659" y="23996"/>
                    <a:pt x="6651" y="24077"/>
                    <a:pt x="6647" y="24157"/>
                  </a:cubicBezTo>
                  <a:lnTo>
                    <a:pt x="6637" y="24326"/>
                  </a:lnTo>
                  <a:cubicBezTo>
                    <a:pt x="6630" y="24438"/>
                    <a:pt x="6625" y="24550"/>
                    <a:pt x="6615" y="24663"/>
                  </a:cubicBezTo>
                  <a:lnTo>
                    <a:pt x="6600" y="24863"/>
                  </a:lnTo>
                  <a:cubicBezTo>
                    <a:pt x="6596" y="24933"/>
                    <a:pt x="6593" y="25003"/>
                    <a:pt x="6586" y="25075"/>
                  </a:cubicBezTo>
                  <a:cubicBezTo>
                    <a:pt x="6572" y="25181"/>
                    <a:pt x="6556" y="25371"/>
                    <a:pt x="6540" y="25567"/>
                  </a:cubicBezTo>
                  <a:cubicBezTo>
                    <a:pt x="6534" y="25604"/>
                    <a:pt x="6523" y="25639"/>
                    <a:pt x="6511" y="25675"/>
                  </a:cubicBezTo>
                  <a:cubicBezTo>
                    <a:pt x="6487" y="25786"/>
                    <a:pt x="6487" y="25901"/>
                    <a:pt x="6487" y="26012"/>
                  </a:cubicBezTo>
                  <a:cubicBezTo>
                    <a:pt x="6487" y="26170"/>
                    <a:pt x="6487" y="26319"/>
                    <a:pt x="6472" y="26476"/>
                  </a:cubicBezTo>
                  <a:lnTo>
                    <a:pt x="6428" y="26768"/>
                  </a:lnTo>
                  <a:lnTo>
                    <a:pt x="6391" y="27028"/>
                  </a:lnTo>
                  <a:lnTo>
                    <a:pt x="6338" y="27458"/>
                  </a:lnTo>
                  <a:lnTo>
                    <a:pt x="6276" y="27952"/>
                  </a:lnTo>
                  <a:cubicBezTo>
                    <a:pt x="6263" y="28055"/>
                    <a:pt x="6243" y="28223"/>
                    <a:pt x="6223" y="28389"/>
                  </a:cubicBezTo>
                  <a:lnTo>
                    <a:pt x="6181" y="28738"/>
                  </a:lnTo>
                  <a:cubicBezTo>
                    <a:pt x="6159" y="28876"/>
                    <a:pt x="6140" y="29008"/>
                    <a:pt x="6122" y="29148"/>
                  </a:cubicBezTo>
                  <a:cubicBezTo>
                    <a:pt x="6122" y="29148"/>
                    <a:pt x="6139" y="29025"/>
                    <a:pt x="6140" y="29024"/>
                  </a:cubicBezTo>
                  <a:lnTo>
                    <a:pt x="6140" y="29024"/>
                  </a:lnTo>
                  <a:cubicBezTo>
                    <a:pt x="6125" y="29145"/>
                    <a:pt x="6108" y="29268"/>
                    <a:pt x="6088" y="29394"/>
                  </a:cubicBezTo>
                  <a:cubicBezTo>
                    <a:pt x="6019" y="29849"/>
                    <a:pt x="5964" y="30230"/>
                    <a:pt x="5909" y="30612"/>
                  </a:cubicBezTo>
                  <a:cubicBezTo>
                    <a:pt x="5864" y="30910"/>
                    <a:pt x="5809" y="31203"/>
                    <a:pt x="5740" y="31497"/>
                  </a:cubicBezTo>
                  <a:cubicBezTo>
                    <a:pt x="5655" y="31867"/>
                    <a:pt x="5582" y="32242"/>
                    <a:pt x="5513" y="32618"/>
                  </a:cubicBezTo>
                  <a:cubicBezTo>
                    <a:pt x="5351" y="33454"/>
                    <a:pt x="5196" y="34295"/>
                    <a:pt x="5054" y="35135"/>
                  </a:cubicBezTo>
                  <a:cubicBezTo>
                    <a:pt x="4985" y="35530"/>
                    <a:pt x="4924" y="35926"/>
                    <a:pt x="4864" y="36321"/>
                  </a:cubicBezTo>
                  <a:cubicBezTo>
                    <a:pt x="4792" y="36793"/>
                    <a:pt x="4722" y="37264"/>
                    <a:pt x="4634" y="37734"/>
                  </a:cubicBezTo>
                  <a:cubicBezTo>
                    <a:pt x="4586" y="37998"/>
                    <a:pt x="4527" y="38260"/>
                    <a:pt x="4467" y="38521"/>
                  </a:cubicBezTo>
                  <a:lnTo>
                    <a:pt x="4366" y="38967"/>
                  </a:lnTo>
                  <a:lnTo>
                    <a:pt x="4298" y="39304"/>
                  </a:lnTo>
                  <a:cubicBezTo>
                    <a:pt x="4242" y="39572"/>
                    <a:pt x="4188" y="39841"/>
                    <a:pt x="4122" y="40108"/>
                  </a:cubicBezTo>
                  <a:cubicBezTo>
                    <a:pt x="4071" y="40315"/>
                    <a:pt x="4016" y="40521"/>
                    <a:pt x="3960" y="40726"/>
                  </a:cubicBezTo>
                  <a:lnTo>
                    <a:pt x="3905" y="40934"/>
                  </a:lnTo>
                  <a:cubicBezTo>
                    <a:pt x="3828" y="41228"/>
                    <a:pt x="3802" y="41462"/>
                    <a:pt x="3820" y="41676"/>
                  </a:cubicBezTo>
                  <a:cubicBezTo>
                    <a:pt x="3850" y="42057"/>
                    <a:pt x="4005" y="42405"/>
                    <a:pt x="4147" y="42699"/>
                  </a:cubicBezTo>
                  <a:cubicBezTo>
                    <a:pt x="4323" y="43059"/>
                    <a:pt x="4490" y="43422"/>
                    <a:pt x="4651" y="43789"/>
                  </a:cubicBezTo>
                  <a:cubicBezTo>
                    <a:pt x="4800" y="44142"/>
                    <a:pt x="4931" y="44434"/>
                    <a:pt x="5062" y="44723"/>
                  </a:cubicBezTo>
                  <a:lnTo>
                    <a:pt x="5304" y="45268"/>
                  </a:lnTo>
                  <a:lnTo>
                    <a:pt x="5348" y="45374"/>
                  </a:lnTo>
                  <a:cubicBezTo>
                    <a:pt x="5483" y="45691"/>
                    <a:pt x="5624" y="46003"/>
                    <a:pt x="5773" y="46311"/>
                  </a:cubicBezTo>
                  <a:lnTo>
                    <a:pt x="5900" y="46556"/>
                  </a:lnTo>
                  <a:cubicBezTo>
                    <a:pt x="5962" y="46676"/>
                    <a:pt x="6025" y="46799"/>
                    <a:pt x="6085" y="46923"/>
                  </a:cubicBezTo>
                  <a:lnTo>
                    <a:pt x="6131" y="47021"/>
                  </a:lnTo>
                  <a:cubicBezTo>
                    <a:pt x="6200" y="47165"/>
                    <a:pt x="6268" y="47307"/>
                    <a:pt x="6347" y="47448"/>
                  </a:cubicBezTo>
                  <a:cubicBezTo>
                    <a:pt x="6445" y="47618"/>
                    <a:pt x="6544" y="47786"/>
                    <a:pt x="6621" y="47962"/>
                  </a:cubicBezTo>
                  <a:lnTo>
                    <a:pt x="6681" y="48116"/>
                  </a:lnTo>
                  <a:cubicBezTo>
                    <a:pt x="6714" y="48205"/>
                    <a:pt x="6748" y="48297"/>
                    <a:pt x="6786" y="48383"/>
                  </a:cubicBezTo>
                  <a:lnTo>
                    <a:pt x="6871" y="48571"/>
                  </a:lnTo>
                  <a:cubicBezTo>
                    <a:pt x="6905" y="48642"/>
                    <a:pt x="6939" y="48713"/>
                    <a:pt x="6969" y="48788"/>
                  </a:cubicBezTo>
                  <a:lnTo>
                    <a:pt x="7023" y="48928"/>
                  </a:lnTo>
                  <a:cubicBezTo>
                    <a:pt x="7042" y="48990"/>
                    <a:pt x="7067" y="49049"/>
                    <a:pt x="7097" y="49105"/>
                  </a:cubicBezTo>
                  <a:cubicBezTo>
                    <a:pt x="7191" y="49251"/>
                    <a:pt x="7353" y="49340"/>
                    <a:pt x="7527" y="49341"/>
                  </a:cubicBezTo>
                  <a:cubicBezTo>
                    <a:pt x="7529" y="49341"/>
                    <a:pt x="7530" y="49341"/>
                    <a:pt x="7532" y="49341"/>
                  </a:cubicBezTo>
                  <a:cubicBezTo>
                    <a:pt x="7653" y="49341"/>
                    <a:pt x="7769" y="49291"/>
                    <a:pt x="7851" y="49201"/>
                  </a:cubicBezTo>
                  <a:cubicBezTo>
                    <a:pt x="8061" y="48977"/>
                    <a:pt x="8023" y="48690"/>
                    <a:pt x="7986" y="48413"/>
                  </a:cubicBezTo>
                  <a:lnTo>
                    <a:pt x="7919" y="47961"/>
                  </a:lnTo>
                  <a:lnTo>
                    <a:pt x="7854" y="47510"/>
                  </a:lnTo>
                  <a:cubicBezTo>
                    <a:pt x="7823" y="47221"/>
                    <a:pt x="7798" y="47005"/>
                    <a:pt x="7777" y="46784"/>
                  </a:cubicBezTo>
                  <a:cubicBezTo>
                    <a:pt x="7759" y="46515"/>
                    <a:pt x="7751" y="46248"/>
                    <a:pt x="7747" y="45980"/>
                  </a:cubicBezTo>
                  <a:cubicBezTo>
                    <a:pt x="7740" y="45362"/>
                    <a:pt x="7740" y="44742"/>
                    <a:pt x="7740" y="44123"/>
                  </a:cubicBezTo>
                  <a:lnTo>
                    <a:pt x="7740" y="43677"/>
                  </a:lnTo>
                  <a:cubicBezTo>
                    <a:pt x="7736" y="42695"/>
                    <a:pt x="7734" y="41682"/>
                    <a:pt x="7853" y="40687"/>
                  </a:cubicBezTo>
                  <a:lnTo>
                    <a:pt x="7854" y="40687"/>
                  </a:lnTo>
                  <a:cubicBezTo>
                    <a:pt x="7895" y="40402"/>
                    <a:pt x="7940" y="40117"/>
                    <a:pt x="7989" y="39831"/>
                  </a:cubicBezTo>
                  <a:lnTo>
                    <a:pt x="8078" y="39286"/>
                  </a:lnTo>
                  <a:cubicBezTo>
                    <a:pt x="8117" y="39011"/>
                    <a:pt x="8161" y="38736"/>
                    <a:pt x="8221" y="38460"/>
                  </a:cubicBezTo>
                  <a:cubicBezTo>
                    <a:pt x="8275" y="38203"/>
                    <a:pt x="8364" y="37962"/>
                    <a:pt x="8458" y="37717"/>
                  </a:cubicBezTo>
                  <a:lnTo>
                    <a:pt x="8666" y="37247"/>
                  </a:lnTo>
                  <a:cubicBezTo>
                    <a:pt x="8766" y="37019"/>
                    <a:pt x="8868" y="36792"/>
                    <a:pt x="8961" y="36564"/>
                  </a:cubicBezTo>
                  <a:cubicBezTo>
                    <a:pt x="9109" y="36220"/>
                    <a:pt x="9250" y="35882"/>
                    <a:pt x="9385" y="35542"/>
                  </a:cubicBezTo>
                  <a:cubicBezTo>
                    <a:pt x="9386" y="35541"/>
                    <a:pt x="9421" y="35457"/>
                    <a:pt x="9421" y="35456"/>
                  </a:cubicBezTo>
                  <a:cubicBezTo>
                    <a:pt x="9564" y="35147"/>
                    <a:pt x="9740" y="34785"/>
                    <a:pt x="9977" y="34459"/>
                  </a:cubicBezTo>
                  <a:cubicBezTo>
                    <a:pt x="10116" y="34303"/>
                    <a:pt x="10276" y="34160"/>
                    <a:pt x="10445" y="34024"/>
                  </a:cubicBezTo>
                  <a:cubicBezTo>
                    <a:pt x="10580" y="33925"/>
                    <a:pt x="10722" y="33835"/>
                    <a:pt x="10870" y="33757"/>
                  </a:cubicBezTo>
                  <a:cubicBezTo>
                    <a:pt x="10978" y="33723"/>
                    <a:pt x="11088" y="33697"/>
                    <a:pt x="11201" y="33680"/>
                  </a:cubicBezTo>
                  <a:cubicBezTo>
                    <a:pt x="11291" y="33675"/>
                    <a:pt x="11382" y="33671"/>
                    <a:pt x="11473" y="33671"/>
                  </a:cubicBezTo>
                  <a:cubicBezTo>
                    <a:pt x="11695" y="33671"/>
                    <a:pt x="11917" y="33688"/>
                    <a:pt x="12138" y="33705"/>
                  </a:cubicBezTo>
                  <a:lnTo>
                    <a:pt x="12769" y="33755"/>
                  </a:lnTo>
                  <a:cubicBezTo>
                    <a:pt x="12789" y="33795"/>
                    <a:pt x="12815" y="33832"/>
                    <a:pt x="12848" y="33863"/>
                  </a:cubicBezTo>
                  <a:cubicBezTo>
                    <a:pt x="12946" y="33960"/>
                    <a:pt x="13053" y="33990"/>
                    <a:pt x="13184" y="34005"/>
                  </a:cubicBezTo>
                  <a:cubicBezTo>
                    <a:pt x="13307" y="34050"/>
                    <a:pt x="13422" y="34113"/>
                    <a:pt x="13528" y="34190"/>
                  </a:cubicBezTo>
                  <a:cubicBezTo>
                    <a:pt x="13856" y="34465"/>
                    <a:pt x="14158" y="34771"/>
                    <a:pt x="14428" y="35103"/>
                  </a:cubicBezTo>
                  <a:cubicBezTo>
                    <a:pt x="14585" y="35314"/>
                    <a:pt x="14721" y="35542"/>
                    <a:pt x="14835" y="35780"/>
                  </a:cubicBezTo>
                  <a:cubicBezTo>
                    <a:pt x="14909" y="35967"/>
                    <a:pt x="14979" y="36158"/>
                    <a:pt x="15047" y="36348"/>
                  </a:cubicBezTo>
                  <a:cubicBezTo>
                    <a:pt x="15120" y="36554"/>
                    <a:pt x="15193" y="36762"/>
                    <a:pt x="15275" y="36966"/>
                  </a:cubicBezTo>
                  <a:cubicBezTo>
                    <a:pt x="15415" y="37307"/>
                    <a:pt x="15543" y="37652"/>
                    <a:pt x="15660" y="38000"/>
                  </a:cubicBezTo>
                  <a:lnTo>
                    <a:pt x="15803" y="38436"/>
                  </a:lnTo>
                  <a:cubicBezTo>
                    <a:pt x="15869" y="38641"/>
                    <a:pt x="15934" y="38845"/>
                    <a:pt x="16005" y="39045"/>
                  </a:cubicBezTo>
                  <a:lnTo>
                    <a:pt x="16226" y="39640"/>
                  </a:lnTo>
                  <a:lnTo>
                    <a:pt x="16447" y="40235"/>
                  </a:lnTo>
                  <a:cubicBezTo>
                    <a:pt x="16686" y="40894"/>
                    <a:pt x="16904" y="41605"/>
                    <a:pt x="17158" y="42541"/>
                  </a:cubicBezTo>
                  <a:cubicBezTo>
                    <a:pt x="17251" y="42893"/>
                    <a:pt x="17337" y="43221"/>
                    <a:pt x="17455" y="43536"/>
                  </a:cubicBezTo>
                  <a:lnTo>
                    <a:pt x="17639" y="44016"/>
                  </a:lnTo>
                  <a:lnTo>
                    <a:pt x="17823" y="44494"/>
                  </a:lnTo>
                  <a:cubicBezTo>
                    <a:pt x="17930" y="44786"/>
                    <a:pt x="18049" y="45095"/>
                    <a:pt x="18215" y="45391"/>
                  </a:cubicBezTo>
                  <a:cubicBezTo>
                    <a:pt x="18278" y="45497"/>
                    <a:pt x="18332" y="45606"/>
                    <a:pt x="18384" y="45716"/>
                  </a:cubicBezTo>
                  <a:lnTo>
                    <a:pt x="18422" y="45804"/>
                  </a:lnTo>
                  <a:cubicBezTo>
                    <a:pt x="18455" y="45881"/>
                    <a:pt x="18489" y="45962"/>
                    <a:pt x="18538" y="46027"/>
                  </a:cubicBezTo>
                  <a:cubicBezTo>
                    <a:pt x="18579" y="46099"/>
                    <a:pt x="18639" y="46158"/>
                    <a:pt x="18711" y="46199"/>
                  </a:cubicBezTo>
                  <a:cubicBezTo>
                    <a:pt x="18785" y="46243"/>
                    <a:pt x="18870" y="46267"/>
                    <a:pt x="18958" y="46267"/>
                  </a:cubicBezTo>
                  <a:cubicBezTo>
                    <a:pt x="19000" y="46267"/>
                    <a:pt x="19042" y="46260"/>
                    <a:pt x="19082" y="46247"/>
                  </a:cubicBezTo>
                  <a:cubicBezTo>
                    <a:pt x="19226" y="46200"/>
                    <a:pt x="19320" y="46128"/>
                    <a:pt x="19380" y="46022"/>
                  </a:cubicBezTo>
                  <a:cubicBezTo>
                    <a:pt x="19444" y="45914"/>
                    <a:pt x="19462" y="45791"/>
                    <a:pt x="19473" y="45673"/>
                  </a:cubicBezTo>
                  <a:cubicBezTo>
                    <a:pt x="19489" y="45532"/>
                    <a:pt x="19494" y="45388"/>
                    <a:pt x="19498" y="45244"/>
                  </a:cubicBezTo>
                  <a:lnTo>
                    <a:pt x="19503" y="45137"/>
                  </a:lnTo>
                  <a:cubicBezTo>
                    <a:pt x="19510" y="44851"/>
                    <a:pt x="19525" y="44565"/>
                    <a:pt x="19550" y="44278"/>
                  </a:cubicBezTo>
                  <a:cubicBezTo>
                    <a:pt x="19568" y="44048"/>
                    <a:pt x="19583" y="43818"/>
                    <a:pt x="19596" y="43589"/>
                  </a:cubicBezTo>
                  <a:cubicBezTo>
                    <a:pt x="19619" y="43192"/>
                    <a:pt x="19643" y="42796"/>
                    <a:pt x="19694" y="42400"/>
                  </a:cubicBezTo>
                  <a:lnTo>
                    <a:pt x="19694" y="42400"/>
                  </a:lnTo>
                  <a:lnTo>
                    <a:pt x="19693" y="42408"/>
                  </a:lnTo>
                  <a:cubicBezTo>
                    <a:pt x="19727" y="42149"/>
                    <a:pt x="19758" y="41891"/>
                    <a:pt x="19788" y="41632"/>
                  </a:cubicBezTo>
                  <a:lnTo>
                    <a:pt x="19844" y="41198"/>
                  </a:lnTo>
                  <a:lnTo>
                    <a:pt x="19868" y="41001"/>
                  </a:lnTo>
                  <a:cubicBezTo>
                    <a:pt x="19882" y="40878"/>
                    <a:pt x="19898" y="40757"/>
                    <a:pt x="19910" y="40628"/>
                  </a:cubicBezTo>
                  <a:cubicBezTo>
                    <a:pt x="19924" y="40482"/>
                    <a:pt x="19933" y="40336"/>
                    <a:pt x="19941" y="40189"/>
                  </a:cubicBezTo>
                  <a:lnTo>
                    <a:pt x="19954" y="39972"/>
                  </a:lnTo>
                  <a:cubicBezTo>
                    <a:pt x="19984" y="39534"/>
                    <a:pt x="20029" y="39098"/>
                    <a:pt x="20074" y="38662"/>
                  </a:cubicBezTo>
                  <a:cubicBezTo>
                    <a:pt x="20114" y="38283"/>
                    <a:pt x="20153" y="37904"/>
                    <a:pt x="20181" y="37525"/>
                  </a:cubicBezTo>
                  <a:cubicBezTo>
                    <a:pt x="20240" y="36720"/>
                    <a:pt x="20311" y="35917"/>
                    <a:pt x="20395" y="35117"/>
                  </a:cubicBezTo>
                  <a:lnTo>
                    <a:pt x="20423" y="34853"/>
                  </a:lnTo>
                  <a:lnTo>
                    <a:pt x="20452" y="34592"/>
                  </a:lnTo>
                  <a:lnTo>
                    <a:pt x="20466" y="34466"/>
                  </a:lnTo>
                  <a:lnTo>
                    <a:pt x="20476" y="34467"/>
                  </a:lnTo>
                  <a:lnTo>
                    <a:pt x="20514" y="34254"/>
                  </a:lnTo>
                  <a:cubicBezTo>
                    <a:pt x="20540" y="34112"/>
                    <a:pt x="20567" y="33969"/>
                    <a:pt x="20596" y="33829"/>
                  </a:cubicBezTo>
                  <a:lnTo>
                    <a:pt x="20750" y="33096"/>
                  </a:lnTo>
                  <a:lnTo>
                    <a:pt x="20904" y="32364"/>
                  </a:lnTo>
                  <a:cubicBezTo>
                    <a:pt x="20979" y="32014"/>
                    <a:pt x="21046" y="31659"/>
                    <a:pt x="21112" y="31308"/>
                  </a:cubicBezTo>
                  <a:lnTo>
                    <a:pt x="21195" y="30876"/>
                  </a:lnTo>
                  <a:cubicBezTo>
                    <a:pt x="21250" y="30583"/>
                    <a:pt x="21307" y="30293"/>
                    <a:pt x="21366" y="30003"/>
                  </a:cubicBezTo>
                  <a:lnTo>
                    <a:pt x="21459" y="29526"/>
                  </a:lnTo>
                  <a:cubicBezTo>
                    <a:pt x="21646" y="28530"/>
                    <a:pt x="21829" y="27540"/>
                    <a:pt x="21976" y="26537"/>
                  </a:cubicBezTo>
                  <a:cubicBezTo>
                    <a:pt x="22132" y="25468"/>
                    <a:pt x="22268" y="24501"/>
                    <a:pt x="22362" y="23505"/>
                  </a:cubicBezTo>
                  <a:cubicBezTo>
                    <a:pt x="22389" y="23222"/>
                    <a:pt x="22413" y="22937"/>
                    <a:pt x="22437" y="22654"/>
                  </a:cubicBezTo>
                  <a:lnTo>
                    <a:pt x="22465" y="22213"/>
                  </a:lnTo>
                  <a:cubicBezTo>
                    <a:pt x="22468" y="22163"/>
                    <a:pt x="22472" y="22116"/>
                    <a:pt x="22472" y="22068"/>
                  </a:cubicBezTo>
                  <a:cubicBezTo>
                    <a:pt x="22508" y="21835"/>
                    <a:pt x="22545" y="21596"/>
                    <a:pt x="22574" y="21361"/>
                  </a:cubicBezTo>
                  <a:cubicBezTo>
                    <a:pt x="22575" y="21357"/>
                    <a:pt x="22579" y="21306"/>
                    <a:pt x="22574" y="21305"/>
                  </a:cubicBezTo>
                  <a:cubicBezTo>
                    <a:pt x="22570" y="21303"/>
                    <a:pt x="22571" y="21267"/>
                    <a:pt x="22571" y="21267"/>
                  </a:cubicBezTo>
                  <a:cubicBezTo>
                    <a:pt x="22612" y="21115"/>
                    <a:pt x="22643" y="20888"/>
                    <a:pt x="22672" y="20660"/>
                  </a:cubicBezTo>
                  <a:lnTo>
                    <a:pt x="22733" y="20252"/>
                  </a:lnTo>
                  <a:cubicBezTo>
                    <a:pt x="22770" y="20010"/>
                    <a:pt x="22808" y="19770"/>
                    <a:pt x="22839" y="19525"/>
                  </a:cubicBezTo>
                  <a:cubicBezTo>
                    <a:pt x="22902" y="19078"/>
                    <a:pt x="22938" y="18622"/>
                    <a:pt x="22967" y="18167"/>
                  </a:cubicBezTo>
                  <a:cubicBezTo>
                    <a:pt x="22996" y="17737"/>
                    <a:pt x="23030" y="17312"/>
                    <a:pt x="23077" y="16882"/>
                  </a:cubicBezTo>
                  <a:cubicBezTo>
                    <a:pt x="23129" y="16447"/>
                    <a:pt x="23172" y="16009"/>
                    <a:pt x="23206" y="15567"/>
                  </a:cubicBezTo>
                  <a:cubicBezTo>
                    <a:pt x="23316" y="14113"/>
                    <a:pt x="23312" y="12628"/>
                    <a:pt x="23307" y="11193"/>
                  </a:cubicBezTo>
                  <a:lnTo>
                    <a:pt x="23306" y="10644"/>
                  </a:lnTo>
                  <a:cubicBezTo>
                    <a:pt x="23478" y="10491"/>
                    <a:pt x="23502" y="10371"/>
                    <a:pt x="23510" y="10257"/>
                  </a:cubicBezTo>
                  <a:cubicBezTo>
                    <a:pt x="23520" y="10168"/>
                    <a:pt x="23524" y="10079"/>
                    <a:pt x="23527" y="9989"/>
                  </a:cubicBezTo>
                  <a:lnTo>
                    <a:pt x="23533" y="9856"/>
                  </a:lnTo>
                  <a:lnTo>
                    <a:pt x="23550" y="9594"/>
                  </a:lnTo>
                  <a:lnTo>
                    <a:pt x="23570" y="9309"/>
                  </a:lnTo>
                  <a:lnTo>
                    <a:pt x="23601" y="8754"/>
                  </a:lnTo>
                  <a:lnTo>
                    <a:pt x="23631" y="8198"/>
                  </a:lnTo>
                  <a:cubicBezTo>
                    <a:pt x="23681" y="7451"/>
                    <a:pt x="23715" y="6650"/>
                    <a:pt x="23639" y="5834"/>
                  </a:cubicBezTo>
                  <a:cubicBezTo>
                    <a:pt x="23595" y="5402"/>
                    <a:pt x="23529" y="4976"/>
                    <a:pt x="23448" y="4545"/>
                  </a:cubicBezTo>
                  <a:cubicBezTo>
                    <a:pt x="23376" y="4168"/>
                    <a:pt x="23244" y="3796"/>
                    <a:pt x="23118" y="3436"/>
                  </a:cubicBezTo>
                  <a:lnTo>
                    <a:pt x="23052" y="3251"/>
                  </a:lnTo>
                  <a:cubicBezTo>
                    <a:pt x="22927" y="2794"/>
                    <a:pt x="22810" y="2503"/>
                    <a:pt x="22659" y="2259"/>
                  </a:cubicBezTo>
                  <a:cubicBezTo>
                    <a:pt x="22583" y="2085"/>
                    <a:pt x="22501" y="1911"/>
                    <a:pt x="22416" y="1739"/>
                  </a:cubicBezTo>
                  <a:lnTo>
                    <a:pt x="22281" y="1471"/>
                  </a:lnTo>
                  <a:cubicBezTo>
                    <a:pt x="22197" y="1310"/>
                    <a:pt x="22114" y="1144"/>
                    <a:pt x="21948" y="1042"/>
                  </a:cubicBezTo>
                  <a:cubicBezTo>
                    <a:pt x="21876" y="999"/>
                    <a:pt x="21797" y="977"/>
                    <a:pt x="21714" y="977"/>
                  </a:cubicBezTo>
                  <a:cubicBezTo>
                    <a:pt x="21712" y="977"/>
                    <a:pt x="21709" y="977"/>
                    <a:pt x="21707" y="977"/>
                  </a:cubicBezTo>
                  <a:cubicBezTo>
                    <a:pt x="21705" y="977"/>
                    <a:pt x="21702" y="977"/>
                    <a:pt x="21700" y="977"/>
                  </a:cubicBezTo>
                  <a:cubicBezTo>
                    <a:pt x="21617" y="977"/>
                    <a:pt x="21536" y="999"/>
                    <a:pt x="21464" y="1042"/>
                  </a:cubicBezTo>
                  <a:lnTo>
                    <a:pt x="21261" y="884"/>
                  </a:lnTo>
                  <a:cubicBezTo>
                    <a:pt x="21117" y="778"/>
                    <a:pt x="20927" y="710"/>
                    <a:pt x="20758" y="652"/>
                  </a:cubicBezTo>
                  <a:cubicBezTo>
                    <a:pt x="20578" y="590"/>
                    <a:pt x="20389" y="547"/>
                    <a:pt x="20200" y="523"/>
                  </a:cubicBezTo>
                  <a:cubicBezTo>
                    <a:pt x="20111" y="511"/>
                    <a:pt x="20022" y="503"/>
                    <a:pt x="19934" y="501"/>
                  </a:cubicBezTo>
                  <a:lnTo>
                    <a:pt x="19900" y="501"/>
                  </a:lnTo>
                  <a:cubicBezTo>
                    <a:pt x="19894" y="501"/>
                    <a:pt x="19888" y="501"/>
                    <a:pt x="19882" y="501"/>
                  </a:cubicBezTo>
                  <a:cubicBezTo>
                    <a:pt x="19764" y="501"/>
                    <a:pt x="19647" y="512"/>
                    <a:pt x="19530" y="533"/>
                  </a:cubicBezTo>
                  <a:cubicBezTo>
                    <a:pt x="19036" y="611"/>
                    <a:pt x="18638" y="892"/>
                    <a:pt x="18255" y="1162"/>
                  </a:cubicBezTo>
                  <a:lnTo>
                    <a:pt x="18040" y="1313"/>
                  </a:lnTo>
                  <a:cubicBezTo>
                    <a:pt x="17708" y="1548"/>
                    <a:pt x="17364" y="1790"/>
                    <a:pt x="16993" y="1966"/>
                  </a:cubicBezTo>
                  <a:cubicBezTo>
                    <a:pt x="16767" y="2058"/>
                    <a:pt x="16562" y="2117"/>
                    <a:pt x="16372" y="2145"/>
                  </a:cubicBezTo>
                  <a:cubicBezTo>
                    <a:pt x="16288" y="2153"/>
                    <a:pt x="16205" y="2158"/>
                    <a:pt x="16121" y="2158"/>
                  </a:cubicBezTo>
                  <a:cubicBezTo>
                    <a:pt x="16075" y="2158"/>
                    <a:pt x="16031" y="2156"/>
                    <a:pt x="15985" y="2153"/>
                  </a:cubicBezTo>
                  <a:cubicBezTo>
                    <a:pt x="15908" y="2139"/>
                    <a:pt x="15832" y="2117"/>
                    <a:pt x="15759" y="2088"/>
                  </a:cubicBezTo>
                  <a:cubicBezTo>
                    <a:pt x="15505" y="1970"/>
                    <a:pt x="15241" y="1811"/>
                    <a:pt x="14929" y="1586"/>
                  </a:cubicBezTo>
                  <a:cubicBezTo>
                    <a:pt x="14823" y="1497"/>
                    <a:pt x="14724" y="1399"/>
                    <a:pt x="14633" y="1294"/>
                  </a:cubicBezTo>
                  <a:lnTo>
                    <a:pt x="14539" y="1169"/>
                  </a:lnTo>
                  <a:cubicBezTo>
                    <a:pt x="14411" y="991"/>
                    <a:pt x="14283" y="816"/>
                    <a:pt x="14125" y="662"/>
                  </a:cubicBezTo>
                  <a:cubicBezTo>
                    <a:pt x="13948" y="484"/>
                    <a:pt x="13724" y="340"/>
                    <a:pt x="13507" y="212"/>
                  </a:cubicBezTo>
                  <a:cubicBezTo>
                    <a:pt x="13324" y="106"/>
                    <a:pt x="13128" y="63"/>
                    <a:pt x="12891" y="31"/>
                  </a:cubicBezTo>
                  <a:cubicBezTo>
                    <a:pt x="12755" y="14"/>
                    <a:pt x="12619" y="4"/>
                    <a:pt x="12482" y="1"/>
                  </a:cubicBezTo>
                  <a:lnTo>
                    <a:pt x="12482"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3"/>
            <p:cNvSpPr/>
            <p:nvPr/>
          </p:nvSpPr>
          <p:spPr>
            <a:xfrm>
              <a:off x="2545100" y="752450"/>
              <a:ext cx="145300" cy="972375"/>
            </a:xfrm>
            <a:custGeom>
              <a:avLst/>
              <a:gdLst/>
              <a:ahLst/>
              <a:cxnLst/>
              <a:rect l="l" t="t" r="r" b="b"/>
              <a:pathLst>
                <a:path w="5812" h="38895" extrusionOk="0">
                  <a:moveTo>
                    <a:pt x="5201" y="1"/>
                  </a:moveTo>
                  <a:cubicBezTo>
                    <a:pt x="5201" y="1"/>
                    <a:pt x="5201" y="1"/>
                    <a:pt x="5201" y="1"/>
                  </a:cubicBezTo>
                  <a:lnTo>
                    <a:pt x="5201" y="1"/>
                  </a:lnTo>
                  <a:cubicBezTo>
                    <a:pt x="5202" y="1"/>
                    <a:pt x="5203" y="1"/>
                    <a:pt x="5204" y="1"/>
                  </a:cubicBezTo>
                  <a:close/>
                  <a:moveTo>
                    <a:pt x="5201" y="1"/>
                  </a:moveTo>
                  <a:lnTo>
                    <a:pt x="5201" y="1"/>
                  </a:lnTo>
                  <a:cubicBezTo>
                    <a:pt x="4942" y="2"/>
                    <a:pt x="4728" y="216"/>
                    <a:pt x="4713" y="491"/>
                  </a:cubicBezTo>
                  <a:cubicBezTo>
                    <a:pt x="4694" y="1016"/>
                    <a:pt x="4687" y="1541"/>
                    <a:pt x="4681" y="2069"/>
                  </a:cubicBezTo>
                  <a:lnTo>
                    <a:pt x="4673" y="2594"/>
                  </a:lnTo>
                  <a:cubicBezTo>
                    <a:pt x="4666" y="2641"/>
                    <a:pt x="4658" y="2690"/>
                    <a:pt x="4654" y="2737"/>
                  </a:cubicBezTo>
                  <a:lnTo>
                    <a:pt x="4566" y="3409"/>
                  </a:lnTo>
                  <a:lnTo>
                    <a:pt x="4522" y="3750"/>
                  </a:lnTo>
                  <a:lnTo>
                    <a:pt x="4508" y="3864"/>
                  </a:lnTo>
                  <a:lnTo>
                    <a:pt x="4453" y="4274"/>
                  </a:lnTo>
                  <a:cubicBezTo>
                    <a:pt x="4355" y="4367"/>
                    <a:pt x="4332" y="4475"/>
                    <a:pt x="4313" y="4609"/>
                  </a:cubicBezTo>
                  <a:cubicBezTo>
                    <a:pt x="4252" y="5075"/>
                    <a:pt x="4197" y="5545"/>
                    <a:pt x="4143" y="6014"/>
                  </a:cubicBezTo>
                  <a:lnTo>
                    <a:pt x="4088" y="6465"/>
                  </a:lnTo>
                  <a:lnTo>
                    <a:pt x="4043" y="6879"/>
                  </a:lnTo>
                  <a:cubicBezTo>
                    <a:pt x="3968" y="7536"/>
                    <a:pt x="3895" y="8187"/>
                    <a:pt x="3840" y="8846"/>
                  </a:cubicBezTo>
                  <a:lnTo>
                    <a:pt x="3807" y="9267"/>
                  </a:lnTo>
                  <a:cubicBezTo>
                    <a:pt x="3758" y="9847"/>
                    <a:pt x="3712" y="10427"/>
                    <a:pt x="3671" y="11007"/>
                  </a:cubicBezTo>
                  <a:cubicBezTo>
                    <a:pt x="3649" y="11349"/>
                    <a:pt x="3623" y="11693"/>
                    <a:pt x="3598" y="12035"/>
                  </a:cubicBezTo>
                  <a:lnTo>
                    <a:pt x="3586" y="12214"/>
                  </a:lnTo>
                  <a:lnTo>
                    <a:pt x="3564" y="12560"/>
                  </a:lnTo>
                  <a:lnTo>
                    <a:pt x="3551" y="12743"/>
                  </a:lnTo>
                  <a:lnTo>
                    <a:pt x="3543" y="12848"/>
                  </a:lnTo>
                  <a:cubicBezTo>
                    <a:pt x="3522" y="12881"/>
                    <a:pt x="3507" y="12916"/>
                    <a:pt x="3500" y="12954"/>
                  </a:cubicBezTo>
                  <a:cubicBezTo>
                    <a:pt x="3426" y="13182"/>
                    <a:pt x="3383" y="13409"/>
                    <a:pt x="3338" y="13641"/>
                  </a:cubicBezTo>
                  <a:lnTo>
                    <a:pt x="3308" y="13773"/>
                  </a:lnTo>
                  <a:lnTo>
                    <a:pt x="3258" y="14022"/>
                  </a:lnTo>
                  <a:lnTo>
                    <a:pt x="3213" y="14256"/>
                  </a:lnTo>
                  <a:lnTo>
                    <a:pt x="3184" y="14422"/>
                  </a:lnTo>
                  <a:lnTo>
                    <a:pt x="3083" y="14970"/>
                  </a:lnTo>
                  <a:lnTo>
                    <a:pt x="2985" y="15509"/>
                  </a:lnTo>
                  <a:lnTo>
                    <a:pt x="2797" y="16600"/>
                  </a:lnTo>
                  <a:lnTo>
                    <a:pt x="2605" y="17696"/>
                  </a:lnTo>
                  <a:lnTo>
                    <a:pt x="2436" y="18661"/>
                  </a:lnTo>
                  <a:lnTo>
                    <a:pt x="2185" y="20109"/>
                  </a:lnTo>
                  <a:lnTo>
                    <a:pt x="1827" y="22173"/>
                  </a:lnTo>
                  <a:cubicBezTo>
                    <a:pt x="1803" y="22258"/>
                    <a:pt x="1805" y="22347"/>
                    <a:pt x="1831" y="22431"/>
                  </a:cubicBezTo>
                  <a:cubicBezTo>
                    <a:pt x="1841" y="22489"/>
                    <a:pt x="1875" y="22557"/>
                    <a:pt x="1931" y="22625"/>
                  </a:cubicBezTo>
                  <a:cubicBezTo>
                    <a:pt x="1907" y="22733"/>
                    <a:pt x="1888" y="22842"/>
                    <a:pt x="1875" y="22952"/>
                  </a:cubicBezTo>
                  <a:cubicBezTo>
                    <a:pt x="1760" y="23697"/>
                    <a:pt x="1658" y="24443"/>
                    <a:pt x="1579" y="25192"/>
                  </a:cubicBezTo>
                  <a:cubicBezTo>
                    <a:pt x="1573" y="25261"/>
                    <a:pt x="1588" y="25329"/>
                    <a:pt x="1618" y="25392"/>
                  </a:cubicBezTo>
                  <a:cubicBezTo>
                    <a:pt x="1575" y="25628"/>
                    <a:pt x="1538" y="25874"/>
                    <a:pt x="1500" y="26120"/>
                  </a:cubicBezTo>
                  <a:cubicBezTo>
                    <a:pt x="1463" y="26345"/>
                    <a:pt x="1429" y="26567"/>
                    <a:pt x="1401" y="26792"/>
                  </a:cubicBezTo>
                  <a:cubicBezTo>
                    <a:pt x="1305" y="27041"/>
                    <a:pt x="1261" y="27239"/>
                    <a:pt x="1215" y="27436"/>
                  </a:cubicBezTo>
                  <a:cubicBezTo>
                    <a:pt x="1155" y="27695"/>
                    <a:pt x="1126" y="27822"/>
                    <a:pt x="1100" y="27959"/>
                  </a:cubicBezTo>
                  <a:cubicBezTo>
                    <a:pt x="1031" y="28317"/>
                    <a:pt x="965" y="28677"/>
                    <a:pt x="899" y="29035"/>
                  </a:cubicBezTo>
                  <a:lnTo>
                    <a:pt x="850" y="29336"/>
                  </a:lnTo>
                  <a:lnTo>
                    <a:pt x="802" y="29634"/>
                  </a:lnTo>
                  <a:lnTo>
                    <a:pt x="755" y="29930"/>
                  </a:lnTo>
                  <a:cubicBezTo>
                    <a:pt x="705" y="30235"/>
                    <a:pt x="662" y="30544"/>
                    <a:pt x="629" y="30852"/>
                  </a:cubicBezTo>
                  <a:cubicBezTo>
                    <a:pt x="560" y="31476"/>
                    <a:pt x="505" y="32097"/>
                    <a:pt x="467" y="32721"/>
                  </a:cubicBezTo>
                  <a:cubicBezTo>
                    <a:pt x="457" y="32927"/>
                    <a:pt x="453" y="33133"/>
                    <a:pt x="449" y="33342"/>
                  </a:cubicBezTo>
                  <a:lnTo>
                    <a:pt x="443" y="33542"/>
                  </a:lnTo>
                  <a:cubicBezTo>
                    <a:pt x="342" y="33636"/>
                    <a:pt x="295" y="33737"/>
                    <a:pt x="282" y="33894"/>
                  </a:cubicBezTo>
                  <a:cubicBezTo>
                    <a:pt x="232" y="34439"/>
                    <a:pt x="207" y="34987"/>
                    <a:pt x="199" y="35533"/>
                  </a:cubicBezTo>
                  <a:cubicBezTo>
                    <a:pt x="169" y="35557"/>
                    <a:pt x="146" y="35590"/>
                    <a:pt x="131" y="35626"/>
                  </a:cubicBezTo>
                  <a:cubicBezTo>
                    <a:pt x="104" y="35677"/>
                    <a:pt x="80" y="35732"/>
                    <a:pt x="62" y="35787"/>
                  </a:cubicBezTo>
                  <a:lnTo>
                    <a:pt x="40" y="35918"/>
                  </a:lnTo>
                  <a:cubicBezTo>
                    <a:pt x="28" y="35983"/>
                    <a:pt x="20" y="36050"/>
                    <a:pt x="16" y="36116"/>
                  </a:cubicBezTo>
                  <a:cubicBezTo>
                    <a:pt x="14" y="36221"/>
                    <a:pt x="10" y="36323"/>
                    <a:pt x="10" y="36429"/>
                  </a:cubicBezTo>
                  <a:cubicBezTo>
                    <a:pt x="10" y="36605"/>
                    <a:pt x="10" y="36786"/>
                    <a:pt x="20" y="36966"/>
                  </a:cubicBezTo>
                  <a:cubicBezTo>
                    <a:pt x="28" y="37105"/>
                    <a:pt x="36" y="37245"/>
                    <a:pt x="50" y="37388"/>
                  </a:cubicBezTo>
                  <a:cubicBezTo>
                    <a:pt x="1" y="37554"/>
                    <a:pt x="29" y="37760"/>
                    <a:pt x="53" y="37939"/>
                  </a:cubicBezTo>
                  <a:cubicBezTo>
                    <a:pt x="103" y="38266"/>
                    <a:pt x="167" y="38472"/>
                    <a:pt x="267" y="38650"/>
                  </a:cubicBezTo>
                  <a:cubicBezTo>
                    <a:pt x="348" y="38799"/>
                    <a:pt x="514" y="38894"/>
                    <a:pt x="691" y="38894"/>
                  </a:cubicBezTo>
                  <a:cubicBezTo>
                    <a:pt x="693" y="38894"/>
                    <a:pt x="695" y="38894"/>
                    <a:pt x="697" y="38894"/>
                  </a:cubicBezTo>
                  <a:cubicBezTo>
                    <a:pt x="780" y="38894"/>
                    <a:pt x="863" y="38870"/>
                    <a:pt x="934" y="38826"/>
                  </a:cubicBezTo>
                  <a:cubicBezTo>
                    <a:pt x="1165" y="38690"/>
                    <a:pt x="1244" y="38392"/>
                    <a:pt x="1111" y="38160"/>
                  </a:cubicBezTo>
                  <a:cubicBezTo>
                    <a:pt x="1078" y="38088"/>
                    <a:pt x="1054" y="38011"/>
                    <a:pt x="1041" y="37933"/>
                  </a:cubicBezTo>
                  <a:cubicBezTo>
                    <a:pt x="1075" y="37864"/>
                    <a:pt x="1092" y="37790"/>
                    <a:pt x="1092" y="37714"/>
                  </a:cubicBezTo>
                  <a:lnTo>
                    <a:pt x="1129" y="37618"/>
                  </a:lnTo>
                  <a:cubicBezTo>
                    <a:pt x="1199" y="37408"/>
                    <a:pt x="1193" y="37259"/>
                    <a:pt x="1181" y="37119"/>
                  </a:cubicBezTo>
                  <a:lnTo>
                    <a:pt x="1177" y="36986"/>
                  </a:lnTo>
                  <a:lnTo>
                    <a:pt x="1155" y="36825"/>
                  </a:lnTo>
                  <a:lnTo>
                    <a:pt x="1167" y="36689"/>
                  </a:lnTo>
                  <a:lnTo>
                    <a:pt x="1169" y="36550"/>
                  </a:lnTo>
                  <a:cubicBezTo>
                    <a:pt x="1271" y="36455"/>
                    <a:pt x="1300" y="36360"/>
                    <a:pt x="1320" y="36207"/>
                  </a:cubicBezTo>
                  <a:cubicBezTo>
                    <a:pt x="1335" y="36067"/>
                    <a:pt x="1339" y="35926"/>
                    <a:pt x="1343" y="35787"/>
                  </a:cubicBezTo>
                  <a:lnTo>
                    <a:pt x="1352" y="35570"/>
                  </a:lnTo>
                  <a:lnTo>
                    <a:pt x="1378" y="35207"/>
                  </a:lnTo>
                  <a:lnTo>
                    <a:pt x="1405" y="34826"/>
                  </a:lnTo>
                  <a:lnTo>
                    <a:pt x="1449" y="34051"/>
                  </a:lnTo>
                  <a:lnTo>
                    <a:pt x="1492" y="33280"/>
                  </a:lnTo>
                  <a:cubicBezTo>
                    <a:pt x="1497" y="33158"/>
                    <a:pt x="1504" y="33035"/>
                    <a:pt x="1509" y="32911"/>
                  </a:cubicBezTo>
                  <a:lnTo>
                    <a:pt x="1525" y="32703"/>
                  </a:lnTo>
                  <a:lnTo>
                    <a:pt x="1563" y="32410"/>
                  </a:lnTo>
                  <a:lnTo>
                    <a:pt x="1599" y="32116"/>
                  </a:lnTo>
                  <a:lnTo>
                    <a:pt x="1640" y="31754"/>
                  </a:lnTo>
                  <a:lnTo>
                    <a:pt x="1679" y="31430"/>
                  </a:lnTo>
                  <a:lnTo>
                    <a:pt x="1701" y="31283"/>
                  </a:lnTo>
                  <a:lnTo>
                    <a:pt x="1754" y="31038"/>
                  </a:lnTo>
                  <a:lnTo>
                    <a:pt x="1801" y="30798"/>
                  </a:lnTo>
                  <a:lnTo>
                    <a:pt x="2007" y="29734"/>
                  </a:lnTo>
                  <a:cubicBezTo>
                    <a:pt x="2091" y="29279"/>
                    <a:pt x="2168" y="28819"/>
                    <a:pt x="2245" y="28358"/>
                  </a:cubicBezTo>
                  <a:lnTo>
                    <a:pt x="2369" y="27635"/>
                  </a:lnTo>
                  <a:cubicBezTo>
                    <a:pt x="2483" y="26956"/>
                    <a:pt x="2582" y="26278"/>
                    <a:pt x="2675" y="25601"/>
                  </a:cubicBezTo>
                  <a:lnTo>
                    <a:pt x="2769" y="24907"/>
                  </a:lnTo>
                  <a:lnTo>
                    <a:pt x="2818" y="24565"/>
                  </a:lnTo>
                  <a:cubicBezTo>
                    <a:pt x="2887" y="24151"/>
                    <a:pt x="2947" y="23731"/>
                    <a:pt x="2993" y="23313"/>
                  </a:cubicBezTo>
                  <a:cubicBezTo>
                    <a:pt x="2998" y="23250"/>
                    <a:pt x="2986" y="23186"/>
                    <a:pt x="2960" y="23127"/>
                  </a:cubicBezTo>
                  <a:lnTo>
                    <a:pt x="3090" y="22343"/>
                  </a:lnTo>
                  <a:lnTo>
                    <a:pt x="3214" y="21552"/>
                  </a:lnTo>
                  <a:lnTo>
                    <a:pt x="3273" y="21258"/>
                  </a:lnTo>
                  <a:lnTo>
                    <a:pt x="3332" y="20964"/>
                  </a:lnTo>
                  <a:lnTo>
                    <a:pt x="3482" y="20185"/>
                  </a:lnTo>
                  <a:lnTo>
                    <a:pt x="3532" y="19908"/>
                  </a:lnTo>
                  <a:lnTo>
                    <a:pt x="3589" y="19598"/>
                  </a:lnTo>
                  <a:lnTo>
                    <a:pt x="3613" y="19444"/>
                  </a:lnTo>
                  <a:cubicBezTo>
                    <a:pt x="3615" y="19389"/>
                    <a:pt x="3606" y="19334"/>
                    <a:pt x="3585" y="19283"/>
                  </a:cubicBezTo>
                  <a:cubicBezTo>
                    <a:pt x="3688" y="18925"/>
                    <a:pt x="3743" y="18612"/>
                    <a:pt x="3798" y="18300"/>
                  </a:cubicBezTo>
                  <a:lnTo>
                    <a:pt x="3851" y="18017"/>
                  </a:lnTo>
                  <a:cubicBezTo>
                    <a:pt x="3924" y="17617"/>
                    <a:pt x="3993" y="17220"/>
                    <a:pt x="4062" y="16820"/>
                  </a:cubicBezTo>
                  <a:cubicBezTo>
                    <a:pt x="4154" y="16309"/>
                    <a:pt x="4236" y="15798"/>
                    <a:pt x="4317" y="15288"/>
                  </a:cubicBezTo>
                  <a:lnTo>
                    <a:pt x="4379" y="14903"/>
                  </a:lnTo>
                  <a:lnTo>
                    <a:pt x="4448" y="14471"/>
                  </a:lnTo>
                  <a:cubicBezTo>
                    <a:pt x="4580" y="13679"/>
                    <a:pt x="4709" y="12884"/>
                    <a:pt x="4824" y="12088"/>
                  </a:cubicBezTo>
                  <a:cubicBezTo>
                    <a:pt x="4853" y="11876"/>
                    <a:pt x="4886" y="11663"/>
                    <a:pt x="4926" y="11451"/>
                  </a:cubicBezTo>
                  <a:lnTo>
                    <a:pt x="4981" y="11197"/>
                  </a:lnTo>
                  <a:lnTo>
                    <a:pt x="5073" y="10783"/>
                  </a:lnTo>
                  <a:lnTo>
                    <a:pt x="5143" y="10440"/>
                  </a:lnTo>
                  <a:lnTo>
                    <a:pt x="5176" y="10291"/>
                  </a:lnTo>
                  <a:cubicBezTo>
                    <a:pt x="5213" y="10133"/>
                    <a:pt x="5245" y="9978"/>
                    <a:pt x="5270" y="9816"/>
                  </a:cubicBezTo>
                  <a:cubicBezTo>
                    <a:pt x="5290" y="9669"/>
                    <a:pt x="5287" y="9561"/>
                    <a:pt x="5218" y="9447"/>
                  </a:cubicBezTo>
                  <a:cubicBezTo>
                    <a:pt x="5177" y="9374"/>
                    <a:pt x="5117" y="9314"/>
                    <a:pt x="5045" y="9272"/>
                  </a:cubicBezTo>
                  <a:cubicBezTo>
                    <a:pt x="5072" y="9155"/>
                    <a:pt x="5089" y="9026"/>
                    <a:pt x="5107" y="8895"/>
                  </a:cubicBezTo>
                  <a:lnTo>
                    <a:pt x="5128" y="8745"/>
                  </a:lnTo>
                  <a:cubicBezTo>
                    <a:pt x="5128" y="8745"/>
                    <a:pt x="5149" y="8605"/>
                    <a:pt x="5149" y="8605"/>
                  </a:cubicBezTo>
                  <a:lnTo>
                    <a:pt x="5164" y="8453"/>
                  </a:lnTo>
                  <a:cubicBezTo>
                    <a:pt x="5309" y="8412"/>
                    <a:pt x="5421" y="8294"/>
                    <a:pt x="5455" y="8146"/>
                  </a:cubicBezTo>
                  <a:cubicBezTo>
                    <a:pt x="5530" y="7785"/>
                    <a:pt x="5553" y="7423"/>
                    <a:pt x="5572" y="7022"/>
                  </a:cubicBezTo>
                  <a:lnTo>
                    <a:pt x="5579" y="6906"/>
                  </a:lnTo>
                  <a:cubicBezTo>
                    <a:pt x="5594" y="6636"/>
                    <a:pt x="5605" y="6368"/>
                    <a:pt x="5615" y="6102"/>
                  </a:cubicBezTo>
                  <a:lnTo>
                    <a:pt x="5638" y="5483"/>
                  </a:lnTo>
                  <a:cubicBezTo>
                    <a:pt x="5649" y="5168"/>
                    <a:pt x="5660" y="4866"/>
                    <a:pt x="5678" y="4566"/>
                  </a:cubicBezTo>
                  <a:lnTo>
                    <a:pt x="5711" y="3806"/>
                  </a:lnTo>
                  <a:lnTo>
                    <a:pt x="5747" y="3047"/>
                  </a:lnTo>
                  <a:cubicBezTo>
                    <a:pt x="5763" y="2793"/>
                    <a:pt x="5774" y="2541"/>
                    <a:pt x="5784" y="2287"/>
                  </a:cubicBezTo>
                  <a:lnTo>
                    <a:pt x="5788" y="2133"/>
                  </a:lnTo>
                  <a:lnTo>
                    <a:pt x="5796" y="1979"/>
                  </a:lnTo>
                  <a:cubicBezTo>
                    <a:pt x="5804" y="1798"/>
                    <a:pt x="5811" y="1593"/>
                    <a:pt x="5665" y="1443"/>
                  </a:cubicBezTo>
                  <a:cubicBezTo>
                    <a:pt x="5674" y="1120"/>
                    <a:pt x="5681" y="807"/>
                    <a:pt x="5691" y="491"/>
                  </a:cubicBezTo>
                  <a:cubicBezTo>
                    <a:pt x="5696" y="367"/>
                    <a:pt x="5649" y="246"/>
                    <a:pt x="5560" y="158"/>
                  </a:cubicBezTo>
                  <a:cubicBezTo>
                    <a:pt x="5468" y="60"/>
                    <a:pt x="5338" y="2"/>
                    <a:pt x="5201"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3"/>
            <p:cNvSpPr/>
            <p:nvPr/>
          </p:nvSpPr>
          <p:spPr>
            <a:xfrm>
              <a:off x="2594950" y="439325"/>
              <a:ext cx="104950" cy="438550"/>
            </a:xfrm>
            <a:custGeom>
              <a:avLst/>
              <a:gdLst/>
              <a:ahLst/>
              <a:cxnLst/>
              <a:rect l="l" t="t" r="r" b="b"/>
              <a:pathLst>
                <a:path w="4198" h="17542" extrusionOk="0">
                  <a:moveTo>
                    <a:pt x="2310" y="7566"/>
                  </a:moveTo>
                  <a:lnTo>
                    <a:pt x="2310" y="7566"/>
                  </a:lnTo>
                  <a:cubicBezTo>
                    <a:pt x="2313" y="7580"/>
                    <a:pt x="2314" y="7596"/>
                    <a:pt x="2315" y="7609"/>
                  </a:cubicBezTo>
                  <a:cubicBezTo>
                    <a:pt x="2313" y="7595"/>
                    <a:pt x="2313" y="7580"/>
                    <a:pt x="2310" y="7566"/>
                  </a:cubicBezTo>
                  <a:close/>
                  <a:moveTo>
                    <a:pt x="1008" y="1"/>
                  </a:moveTo>
                  <a:cubicBezTo>
                    <a:pt x="969" y="1"/>
                    <a:pt x="930" y="5"/>
                    <a:pt x="890" y="11"/>
                  </a:cubicBezTo>
                  <a:lnTo>
                    <a:pt x="892" y="11"/>
                  </a:lnTo>
                  <a:cubicBezTo>
                    <a:pt x="774" y="37"/>
                    <a:pt x="671" y="66"/>
                    <a:pt x="583" y="155"/>
                  </a:cubicBezTo>
                  <a:cubicBezTo>
                    <a:pt x="524" y="213"/>
                    <a:pt x="433" y="338"/>
                    <a:pt x="419" y="426"/>
                  </a:cubicBezTo>
                  <a:cubicBezTo>
                    <a:pt x="415" y="458"/>
                    <a:pt x="407" y="491"/>
                    <a:pt x="403" y="524"/>
                  </a:cubicBezTo>
                  <a:cubicBezTo>
                    <a:pt x="382" y="606"/>
                    <a:pt x="382" y="692"/>
                    <a:pt x="403" y="773"/>
                  </a:cubicBezTo>
                  <a:lnTo>
                    <a:pt x="403" y="776"/>
                  </a:lnTo>
                  <a:cubicBezTo>
                    <a:pt x="365" y="827"/>
                    <a:pt x="335" y="883"/>
                    <a:pt x="315" y="943"/>
                  </a:cubicBezTo>
                  <a:cubicBezTo>
                    <a:pt x="307" y="969"/>
                    <a:pt x="297" y="996"/>
                    <a:pt x="289" y="1023"/>
                  </a:cubicBezTo>
                  <a:cubicBezTo>
                    <a:pt x="196" y="1079"/>
                    <a:pt x="141" y="1162"/>
                    <a:pt x="88" y="1252"/>
                  </a:cubicBezTo>
                  <a:cubicBezTo>
                    <a:pt x="3" y="1380"/>
                    <a:pt x="0" y="1553"/>
                    <a:pt x="22" y="1699"/>
                  </a:cubicBezTo>
                  <a:cubicBezTo>
                    <a:pt x="59" y="1953"/>
                    <a:pt x="161" y="2209"/>
                    <a:pt x="250" y="2448"/>
                  </a:cubicBezTo>
                  <a:cubicBezTo>
                    <a:pt x="353" y="2712"/>
                    <a:pt x="455" y="2974"/>
                    <a:pt x="569" y="3234"/>
                  </a:cubicBezTo>
                  <a:cubicBezTo>
                    <a:pt x="761" y="3686"/>
                    <a:pt x="1000" y="4119"/>
                    <a:pt x="1281" y="4523"/>
                  </a:cubicBezTo>
                  <a:cubicBezTo>
                    <a:pt x="1455" y="4783"/>
                    <a:pt x="1654" y="5027"/>
                    <a:pt x="1874" y="5251"/>
                  </a:cubicBezTo>
                  <a:cubicBezTo>
                    <a:pt x="1894" y="5345"/>
                    <a:pt x="1917" y="5439"/>
                    <a:pt x="1938" y="5532"/>
                  </a:cubicBezTo>
                  <a:cubicBezTo>
                    <a:pt x="1989" y="5761"/>
                    <a:pt x="2034" y="5984"/>
                    <a:pt x="2080" y="6208"/>
                  </a:cubicBezTo>
                  <a:cubicBezTo>
                    <a:pt x="2172" y="6630"/>
                    <a:pt x="2234" y="7059"/>
                    <a:pt x="2297" y="7487"/>
                  </a:cubicBezTo>
                  <a:cubicBezTo>
                    <a:pt x="2360" y="8013"/>
                    <a:pt x="2423" y="8544"/>
                    <a:pt x="2449" y="9071"/>
                  </a:cubicBezTo>
                  <a:cubicBezTo>
                    <a:pt x="2474" y="9665"/>
                    <a:pt x="2488" y="10258"/>
                    <a:pt x="2492" y="10848"/>
                  </a:cubicBezTo>
                  <a:cubicBezTo>
                    <a:pt x="2504" y="11886"/>
                    <a:pt x="2459" y="12922"/>
                    <a:pt x="2451" y="13961"/>
                  </a:cubicBezTo>
                  <a:cubicBezTo>
                    <a:pt x="2450" y="14059"/>
                    <a:pt x="2481" y="14155"/>
                    <a:pt x="2539" y="14234"/>
                  </a:cubicBezTo>
                  <a:cubicBezTo>
                    <a:pt x="2538" y="14249"/>
                    <a:pt x="2538" y="14264"/>
                    <a:pt x="2536" y="14280"/>
                  </a:cubicBezTo>
                  <a:cubicBezTo>
                    <a:pt x="2528" y="14334"/>
                    <a:pt x="2522" y="14387"/>
                    <a:pt x="2514" y="14441"/>
                  </a:cubicBezTo>
                  <a:cubicBezTo>
                    <a:pt x="2459" y="14855"/>
                    <a:pt x="2399" y="15275"/>
                    <a:pt x="2345" y="15689"/>
                  </a:cubicBezTo>
                  <a:cubicBezTo>
                    <a:pt x="2315" y="15902"/>
                    <a:pt x="2287" y="16115"/>
                    <a:pt x="2260" y="16328"/>
                  </a:cubicBezTo>
                  <a:cubicBezTo>
                    <a:pt x="2232" y="16570"/>
                    <a:pt x="2183" y="16820"/>
                    <a:pt x="2194" y="17062"/>
                  </a:cubicBezTo>
                  <a:cubicBezTo>
                    <a:pt x="2202" y="17224"/>
                    <a:pt x="2279" y="17393"/>
                    <a:pt x="2426" y="17471"/>
                  </a:cubicBezTo>
                  <a:cubicBezTo>
                    <a:pt x="2433" y="17474"/>
                    <a:pt x="2437" y="17474"/>
                    <a:pt x="2441" y="17478"/>
                  </a:cubicBezTo>
                  <a:cubicBezTo>
                    <a:pt x="2519" y="17518"/>
                    <a:pt x="2600" y="17541"/>
                    <a:pt x="2685" y="17541"/>
                  </a:cubicBezTo>
                  <a:cubicBezTo>
                    <a:pt x="2724" y="17541"/>
                    <a:pt x="2764" y="17536"/>
                    <a:pt x="2804" y="17526"/>
                  </a:cubicBezTo>
                  <a:cubicBezTo>
                    <a:pt x="2964" y="17480"/>
                    <a:pt x="3087" y="17355"/>
                    <a:pt x="3131" y="17195"/>
                  </a:cubicBezTo>
                  <a:cubicBezTo>
                    <a:pt x="3193" y="17049"/>
                    <a:pt x="3215" y="16884"/>
                    <a:pt x="3241" y="16729"/>
                  </a:cubicBezTo>
                  <a:cubicBezTo>
                    <a:pt x="3267" y="16578"/>
                    <a:pt x="3289" y="16428"/>
                    <a:pt x="3309" y="16278"/>
                  </a:cubicBezTo>
                  <a:lnTo>
                    <a:pt x="3330" y="16278"/>
                  </a:lnTo>
                  <a:cubicBezTo>
                    <a:pt x="3454" y="16276"/>
                    <a:pt x="3573" y="16227"/>
                    <a:pt x="3663" y="16142"/>
                  </a:cubicBezTo>
                  <a:cubicBezTo>
                    <a:pt x="3755" y="16046"/>
                    <a:pt x="3787" y="15936"/>
                    <a:pt x="3799" y="15807"/>
                  </a:cubicBezTo>
                  <a:cubicBezTo>
                    <a:pt x="3872" y="14956"/>
                    <a:pt x="3974" y="14105"/>
                    <a:pt x="4051" y="13253"/>
                  </a:cubicBezTo>
                  <a:cubicBezTo>
                    <a:pt x="4129" y="12367"/>
                    <a:pt x="4140" y="11480"/>
                    <a:pt x="4126" y="10591"/>
                  </a:cubicBezTo>
                  <a:cubicBezTo>
                    <a:pt x="4118" y="10136"/>
                    <a:pt x="4118" y="9680"/>
                    <a:pt x="4088" y="9226"/>
                  </a:cubicBezTo>
                  <a:cubicBezTo>
                    <a:pt x="4080" y="9078"/>
                    <a:pt x="4072" y="8931"/>
                    <a:pt x="4062" y="8783"/>
                  </a:cubicBezTo>
                  <a:cubicBezTo>
                    <a:pt x="4071" y="8718"/>
                    <a:pt x="4075" y="8654"/>
                    <a:pt x="4072" y="8588"/>
                  </a:cubicBezTo>
                  <a:cubicBezTo>
                    <a:pt x="4074" y="8584"/>
                    <a:pt x="4075" y="8580"/>
                    <a:pt x="4078" y="8576"/>
                  </a:cubicBezTo>
                  <a:cubicBezTo>
                    <a:pt x="4084" y="8532"/>
                    <a:pt x="4092" y="8491"/>
                    <a:pt x="4100" y="8447"/>
                  </a:cubicBezTo>
                  <a:cubicBezTo>
                    <a:pt x="4118" y="8337"/>
                    <a:pt x="4132" y="8220"/>
                    <a:pt x="4144" y="8106"/>
                  </a:cubicBezTo>
                  <a:cubicBezTo>
                    <a:pt x="4165" y="7919"/>
                    <a:pt x="4177" y="7728"/>
                    <a:pt x="4185" y="7541"/>
                  </a:cubicBezTo>
                  <a:cubicBezTo>
                    <a:pt x="4198" y="7121"/>
                    <a:pt x="4185" y="6701"/>
                    <a:pt x="4169" y="6281"/>
                  </a:cubicBezTo>
                  <a:cubicBezTo>
                    <a:pt x="4155" y="5842"/>
                    <a:pt x="4108" y="5408"/>
                    <a:pt x="4055" y="4971"/>
                  </a:cubicBezTo>
                  <a:cubicBezTo>
                    <a:pt x="4019" y="4655"/>
                    <a:pt x="3982" y="4340"/>
                    <a:pt x="3934" y="4023"/>
                  </a:cubicBezTo>
                  <a:cubicBezTo>
                    <a:pt x="3889" y="3733"/>
                    <a:pt x="3836" y="3452"/>
                    <a:pt x="3751" y="3172"/>
                  </a:cubicBezTo>
                  <a:cubicBezTo>
                    <a:pt x="3695" y="2996"/>
                    <a:pt x="3619" y="2827"/>
                    <a:pt x="3548" y="2655"/>
                  </a:cubicBezTo>
                  <a:cubicBezTo>
                    <a:pt x="3387" y="2262"/>
                    <a:pt x="3211" y="1887"/>
                    <a:pt x="2986" y="1528"/>
                  </a:cubicBezTo>
                  <a:cubicBezTo>
                    <a:pt x="2828" y="1277"/>
                    <a:pt x="2649" y="1040"/>
                    <a:pt x="2451" y="819"/>
                  </a:cubicBezTo>
                  <a:cubicBezTo>
                    <a:pt x="2407" y="775"/>
                    <a:pt x="2362" y="728"/>
                    <a:pt x="2314" y="683"/>
                  </a:cubicBezTo>
                  <a:cubicBezTo>
                    <a:pt x="2293" y="665"/>
                    <a:pt x="2271" y="643"/>
                    <a:pt x="2249" y="624"/>
                  </a:cubicBezTo>
                  <a:cubicBezTo>
                    <a:pt x="2175" y="566"/>
                    <a:pt x="2102" y="511"/>
                    <a:pt x="2029" y="456"/>
                  </a:cubicBezTo>
                  <a:cubicBezTo>
                    <a:pt x="1939" y="401"/>
                    <a:pt x="1842" y="356"/>
                    <a:pt x="1740" y="325"/>
                  </a:cubicBezTo>
                  <a:cubicBezTo>
                    <a:pt x="1713" y="303"/>
                    <a:pt x="1684" y="282"/>
                    <a:pt x="1654" y="261"/>
                  </a:cubicBezTo>
                  <a:cubicBezTo>
                    <a:pt x="1466" y="126"/>
                    <a:pt x="1243" y="1"/>
                    <a:pt x="1008"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3"/>
            <p:cNvSpPr/>
            <p:nvPr/>
          </p:nvSpPr>
          <p:spPr>
            <a:xfrm>
              <a:off x="1995250" y="1030600"/>
              <a:ext cx="293725" cy="814825"/>
            </a:xfrm>
            <a:custGeom>
              <a:avLst/>
              <a:gdLst/>
              <a:ahLst/>
              <a:cxnLst/>
              <a:rect l="l" t="t" r="r" b="b"/>
              <a:pathLst>
                <a:path w="11749" h="32593" extrusionOk="0">
                  <a:moveTo>
                    <a:pt x="580" y="1"/>
                  </a:moveTo>
                  <a:cubicBezTo>
                    <a:pt x="349" y="1"/>
                    <a:pt x="103" y="190"/>
                    <a:pt x="107" y="439"/>
                  </a:cubicBezTo>
                  <a:lnTo>
                    <a:pt x="106" y="437"/>
                  </a:lnTo>
                  <a:lnTo>
                    <a:pt x="106" y="437"/>
                  </a:lnTo>
                  <a:cubicBezTo>
                    <a:pt x="106" y="487"/>
                    <a:pt x="107" y="535"/>
                    <a:pt x="109" y="585"/>
                  </a:cubicBezTo>
                  <a:cubicBezTo>
                    <a:pt x="48" y="658"/>
                    <a:pt x="0" y="759"/>
                    <a:pt x="4" y="849"/>
                  </a:cubicBezTo>
                  <a:cubicBezTo>
                    <a:pt x="55" y="1907"/>
                    <a:pt x="191" y="2956"/>
                    <a:pt x="326" y="4006"/>
                  </a:cubicBezTo>
                  <a:cubicBezTo>
                    <a:pt x="455" y="5013"/>
                    <a:pt x="609" y="6014"/>
                    <a:pt x="763" y="7021"/>
                  </a:cubicBezTo>
                  <a:cubicBezTo>
                    <a:pt x="914" y="7978"/>
                    <a:pt x="1102" y="8932"/>
                    <a:pt x="1288" y="9888"/>
                  </a:cubicBezTo>
                  <a:cubicBezTo>
                    <a:pt x="1486" y="10885"/>
                    <a:pt x="1692" y="11880"/>
                    <a:pt x="1964" y="12864"/>
                  </a:cubicBezTo>
                  <a:cubicBezTo>
                    <a:pt x="1990" y="12956"/>
                    <a:pt x="2014" y="13047"/>
                    <a:pt x="2045" y="13140"/>
                  </a:cubicBezTo>
                  <a:cubicBezTo>
                    <a:pt x="2071" y="13221"/>
                    <a:pt x="2099" y="13301"/>
                    <a:pt x="2124" y="13378"/>
                  </a:cubicBezTo>
                  <a:cubicBezTo>
                    <a:pt x="2145" y="13428"/>
                    <a:pt x="2178" y="13471"/>
                    <a:pt x="2220" y="13506"/>
                  </a:cubicBezTo>
                  <a:cubicBezTo>
                    <a:pt x="2262" y="13736"/>
                    <a:pt x="2303" y="13964"/>
                    <a:pt x="2350" y="14194"/>
                  </a:cubicBezTo>
                  <a:cubicBezTo>
                    <a:pt x="2432" y="14637"/>
                    <a:pt x="2522" y="15077"/>
                    <a:pt x="2615" y="15518"/>
                  </a:cubicBezTo>
                  <a:cubicBezTo>
                    <a:pt x="2703" y="15952"/>
                    <a:pt x="2828" y="16374"/>
                    <a:pt x="2948" y="16799"/>
                  </a:cubicBezTo>
                  <a:cubicBezTo>
                    <a:pt x="3063" y="17199"/>
                    <a:pt x="3186" y="17600"/>
                    <a:pt x="3315" y="17997"/>
                  </a:cubicBezTo>
                  <a:cubicBezTo>
                    <a:pt x="3595" y="18833"/>
                    <a:pt x="3914" y="19655"/>
                    <a:pt x="4219" y="20482"/>
                  </a:cubicBezTo>
                  <a:cubicBezTo>
                    <a:pt x="4361" y="20866"/>
                    <a:pt x="4527" y="21245"/>
                    <a:pt x="4688" y="21623"/>
                  </a:cubicBezTo>
                  <a:cubicBezTo>
                    <a:pt x="4781" y="21832"/>
                    <a:pt x="4868" y="22041"/>
                    <a:pt x="4956" y="22250"/>
                  </a:cubicBezTo>
                  <a:cubicBezTo>
                    <a:pt x="5045" y="22463"/>
                    <a:pt x="5118" y="22697"/>
                    <a:pt x="5247" y="22886"/>
                  </a:cubicBezTo>
                  <a:cubicBezTo>
                    <a:pt x="5281" y="22960"/>
                    <a:pt x="5336" y="23022"/>
                    <a:pt x="5404" y="23066"/>
                  </a:cubicBezTo>
                  <a:cubicBezTo>
                    <a:pt x="5446" y="23094"/>
                    <a:pt x="5493" y="23116"/>
                    <a:pt x="5541" y="23129"/>
                  </a:cubicBezTo>
                  <a:cubicBezTo>
                    <a:pt x="5579" y="23241"/>
                    <a:pt x="5623" y="23354"/>
                    <a:pt x="5664" y="23466"/>
                  </a:cubicBezTo>
                  <a:cubicBezTo>
                    <a:pt x="5734" y="23645"/>
                    <a:pt x="5808" y="23822"/>
                    <a:pt x="5881" y="23998"/>
                  </a:cubicBezTo>
                  <a:lnTo>
                    <a:pt x="6079" y="24471"/>
                  </a:lnTo>
                  <a:cubicBezTo>
                    <a:pt x="6153" y="24652"/>
                    <a:pt x="6249" y="24824"/>
                    <a:pt x="6330" y="25001"/>
                  </a:cubicBezTo>
                  <a:cubicBezTo>
                    <a:pt x="6627" y="25617"/>
                    <a:pt x="6942" y="26226"/>
                    <a:pt x="7254" y="26836"/>
                  </a:cubicBezTo>
                  <a:cubicBezTo>
                    <a:pt x="7536" y="27387"/>
                    <a:pt x="7838" y="27933"/>
                    <a:pt x="8143" y="28470"/>
                  </a:cubicBezTo>
                  <a:cubicBezTo>
                    <a:pt x="8312" y="28764"/>
                    <a:pt x="8476" y="29053"/>
                    <a:pt x="8645" y="29347"/>
                  </a:cubicBezTo>
                  <a:cubicBezTo>
                    <a:pt x="8768" y="29558"/>
                    <a:pt x="8889" y="29771"/>
                    <a:pt x="9017" y="29978"/>
                  </a:cubicBezTo>
                  <a:cubicBezTo>
                    <a:pt x="9074" y="30192"/>
                    <a:pt x="9185" y="30399"/>
                    <a:pt x="9282" y="30592"/>
                  </a:cubicBezTo>
                  <a:cubicBezTo>
                    <a:pt x="9387" y="30801"/>
                    <a:pt x="9519" y="31000"/>
                    <a:pt x="9644" y="31196"/>
                  </a:cubicBezTo>
                  <a:cubicBezTo>
                    <a:pt x="9776" y="31406"/>
                    <a:pt x="9919" y="31608"/>
                    <a:pt x="10063" y="31809"/>
                  </a:cubicBezTo>
                  <a:cubicBezTo>
                    <a:pt x="10202" y="32008"/>
                    <a:pt x="10334" y="32191"/>
                    <a:pt x="10525" y="32342"/>
                  </a:cubicBezTo>
                  <a:cubicBezTo>
                    <a:pt x="10593" y="32395"/>
                    <a:pt x="10694" y="32422"/>
                    <a:pt x="10791" y="32422"/>
                  </a:cubicBezTo>
                  <a:cubicBezTo>
                    <a:pt x="10809" y="32422"/>
                    <a:pt x="10826" y="32421"/>
                    <a:pt x="10844" y="32420"/>
                  </a:cubicBezTo>
                  <a:cubicBezTo>
                    <a:pt x="10880" y="32452"/>
                    <a:pt x="10918" y="32482"/>
                    <a:pt x="10955" y="32515"/>
                  </a:cubicBezTo>
                  <a:cubicBezTo>
                    <a:pt x="11021" y="32572"/>
                    <a:pt x="11102" y="32593"/>
                    <a:pt x="11185" y="32593"/>
                  </a:cubicBezTo>
                  <a:cubicBezTo>
                    <a:pt x="11269" y="32593"/>
                    <a:pt x="11355" y="32571"/>
                    <a:pt x="11428" y="32544"/>
                  </a:cubicBezTo>
                  <a:cubicBezTo>
                    <a:pt x="11436" y="32540"/>
                    <a:pt x="11444" y="32540"/>
                    <a:pt x="11450" y="32536"/>
                  </a:cubicBezTo>
                  <a:cubicBezTo>
                    <a:pt x="11631" y="32467"/>
                    <a:pt x="11748" y="32206"/>
                    <a:pt x="11696" y="32022"/>
                  </a:cubicBezTo>
                  <a:cubicBezTo>
                    <a:pt x="11627" y="31782"/>
                    <a:pt x="11484" y="31561"/>
                    <a:pt x="11339" y="31349"/>
                  </a:cubicBezTo>
                  <a:cubicBezTo>
                    <a:pt x="11492" y="31206"/>
                    <a:pt x="11534" y="30980"/>
                    <a:pt x="11440" y="30793"/>
                  </a:cubicBezTo>
                  <a:cubicBezTo>
                    <a:pt x="11292" y="30499"/>
                    <a:pt x="11097" y="30235"/>
                    <a:pt x="10914" y="29963"/>
                  </a:cubicBezTo>
                  <a:cubicBezTo>
                    <a:pt x="10862" y="29885"/>
                    <a:pt x="10810" y="29805"/>
                    <a:pt x="10755" y="29728"/>
                  </a:cubicBezTo>
                  <a:cubicBezTo>
                    <a:pt x="10705" y="29642"/>
                    <a:pt x="10659" y="29557"/>
                    <a:pt x="10612" y="29470"/>
                  </a:cubicBezTo>
                  <a:cubicBezTo>
                    <a:pt x="10631" y="29401"/>
                    <a:pt x="10633" y="29329"/>
                    <a:pt x="10621" y="29259"/>
                  </a:cubicBezTo>
                  <a:cubicBezTo>
                    <a:pt x="10569" y="28987"/>
                    <a:pt x="10423" y="28755"/>
                    <a:pt x="10291" y="28517"/>
                  </a:cubicBezTo>
                  <a:cubicBezTo>
                    <a:pt x="10202" y="28351"/>
                    <a:pt x="10114" y="28185"/>
                    <a:pt x="10023" y="28022"/>
                  </a:cubicBezTo>
                  <a:lnTo>
                    <a:pt x="9416" y="26920"/>
                  </a:lnTo>
                  <a:cubicBezTo>
                    <a:pt x="9241" y="26605"/>
                    <a:pt x="9071" y="26285"/>
                    <a:pt x="8896" y="25966"/>
                  </a:cubicBezTo>
                  <a:cubicBezTo>
                    <a:pt x="8803" y="25796"/>
                    <a:pt x="8712" y="25628"/>
                    <a:pt x="8617" y="25458"/>
                  </a:cubicBezTo>
                  <a:cubicBezTo>
                    <a:pt x="8572" y="25381"/>
                    <a:pt x="8532" y="25304"/>
                    <a:pt x="8488" y="25227"/>
                  </a:cubicBezTo>
                  <a:cubicBezTo>
                    <a:pt x="8455" y="25163"/>
                    <a:pt x="8417" y="25101"/>
                    <a:pt x="8373" y="25044"/>
                  </a:cubicBezTo>
                  <a:cubicBezTo>
                    <a:pt x="8318" y="24964"/>
                    <a:pt x="8253" y="24908"/>
                    <a:pt x="8176" y="24849"/>
                  </a:cubicBezTo>
                  <a:cubicBezTo>
                    <a:pt x="8151" y="24831"/>
                    <a:pt x="8123" y="24815"/>
                    <a:pt x="8093" y="24803"/>
                  </a:cubicBezTo>
                  <a:cubicBezTo>
                    <a:pt x="8040" y="24696"/>
                    <a:pt x="7985" y="24588"/>
                    <a:pt x="7930" y="24479"/>
                  </a:cubicBezTo>
                  <a:cubicBezTo>
                    <a:pt x="7910" y="24349"/>
                    <a:pt x="7876" y="24220"/>
                    <a:pt x="7830" y="24096"/>
                  </a:cubicBezTo>
                  <a:cubicBezTo>
                    <a:pt x="7782" y="23964"/>
                    <a:pt x="7731" y="23833"/>
                    <a:pt x="7676" y="23704"/>
                  </a:cubicBezTo>
                  <a:lnTo>
                    <a:pt x="7445" y="23176"/>
                  </a:lnTo>
                  <a:cubicBezTo>
                    <a:pt x="7331" y="22912"/>
                    <a:pt x="7213" y="22652"/>
                    <a:pt x="7096" y="22390"/>
                  </a:cubicBezTo>
                  <a:cubicBezTo>
                    <a:pt x="6854" y="21846"/>
                    <a:pt x="6604" y="21308"/>
                    <a:pt x="6381" y="20757"/>
                  </a:cubicBezTo>
                  <a:cubicBezTo>
                    <a:pt x="6138" y="20169"/>
                    <a:pt x="5900" y="19582"/>
                    <a:pt x="5658" y="18995"/>
                  </a:cubicBezTo>
                  <a:lnTo>
                    <a:pt x="5607" y="18871"/>
                  </a:lnTo>
                  <a:lnTo>
                    <a:pt x="5569" y="18764"/>
                  </a:lnTo>
                  <a:lnTo>
                    <a:pt x="5570" y="18769"/>
                  </a:lnTo>
                  <a:cubicBezTo>
                    <a:pt x="5313" y="18003"/>
                    <a:pt x="5062" y="17236"/>
                    <a:pt x="4817" y="16466"/>
                  </a:cubicBezTo>
                  <a:cubicBezTo>
                    <a:pt x="4688" y="16050"/>
                    <a:pt x="4556" y="15636"/>
                    <a:pt x="4425" y="15224"/>
                  </a:cubicBezTo>
                  <a:cubicBezTo>
                    <a:pt x="4369" y="15053"/>
                    <a:pt x="4310" y="14883"/>
                    <a:pt x="4255" y="14711"/>
                  </a:cubicBezTo>
                  <a:cubicBezTo>
                    <a:pt x="4175" y="14475"/>
                    <a:pt x="4105" y="14229"/>
                    <a:pt x="4004" y="13998"/>
                  </a:cubicBezTo>
                  <a:cubicBezTo>
                    <a:pt x="3981" y="13892"/>
                    <a:pt x="3957" y="13786"/>
                    <a:pt x="3932" y="13679"/>
                  </a:cubicBezTo>
                  <a:cubicBezTo>
                    <a:pt x="3877" y="13425"/>
                    <a:pt x="3808" y="13181"/>
                    <a:pt x="3741" y="12930"/>
                  </a:cubicBezTo>
                  <a:cubicBezTo>
                    <a:pt x="3625" y="12462"/>
                    <a:pt x="3502" y="11998"/>
                    <a:pt x="3394" y="11531"/>
                  </a:cubicBezTo>
                  <a:cubicBezTo>
                    <a:pt x="3394" y="11530"/>
                    <a:pt x="3392" y="11530"/>
                    <a:pt x="3392" y="11528"/>
                  </a:cubicBezTo>
                  <a:cubicBezTo>
                    <a:pt x="3313" y="11086"/>
                    <a:pt x="3238" y="10646"/>
                    <a:pt x="3154" y="10207"/>
                  </a:cubicBezTo>
                  <a:cubicBezTo>
                    <a:pt x="3047" y="9656"/>
                    <a:pt x="2941" y="9102"/>
                    <a:pt x="2830" y="8550"/>
                  </a:cubicBezTo>
                  <a:cubicBezTo>
                    <a:pt x="2645" y="7579"/>
                    <a:pt x="2476" y="6602"/>
                    <a:pt x="2288" y="5632"/>
                  </a:cubicBezTo>
                  <a:cubicBezTo>
                    <a:pt x="2101" y="4666"/>
                    <a:pt x="1898" y="3702"/>
                    <a:pt x="1707" y="2736"/>
                  </a:cubicBezTo>
                  <a:cubicBezTo>
                    <a:pt x="1698" y="2695"/>
                    <a:pt x="1690" y="2655"/>
                    <a:pt x="1681" y="2615"/>
                  </a:cubicBezTo>
                  <a:lnTo>
                    <a:pt x="1668" y="2541"/>
                  </a:lnTo>
                  <a:cubicBezTo>
                    <a:pt x="1626" y="2319"/>
                    <a:pt x="1423" y="2165"/>
                    <a:pt x="1207" y="2165"/>
                  </a:cubicBezTo>
                  <a:cubicBezTo>
                    <a:pt x="1189" y="2165"/>
                    <a:pt x="1172" y="2166"/>
                    <a:pt x="1154" y="2168"/>
                  </a:cubicBezTo>
                  <a:cubicBezTo>
                    <a:pt x="1123" y="1873"/>
                    <a:pt x="1097" y="1579"/>
                    <a:pt x="1072" y="1283"/>
                  </a:cubicBezTo>
                  <a:cubicBezTo>
                    <a:pt x="1059" y="1022"/>
                    <a:pt x="1047" y="763"/>
                    <a:pt x="1043" y="504"/>
                  </a:cubicBezTo>
                  <a:cubicBezTo>
                    <a:pt x="1043" y="373"/>
                    <a:pt x="1014" y="258"/>
                    <a:pt x="926" y="159"/>
                  </a:cubicBezTo>
                  <a:cubicBezTo>
                    <a:pt x="844" y="66"/>
                    <a:pt x="729" y="10"/>
                    <a:pt x="607"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3"/>
            <p:cNvSpPr/>
            <p:nvPr/>
          </p:nvSpPr>
          <p:spPr>
            <a:xfrm>
              <a:off x="1965925" y="560375"/>
              <a:ext cx="89200" cy="585000"/>
            </a:xfrm>
            <a:custGeom>
              <a:avLst/>
              <a:gdLst/>
              <a:ahLst/>
              <a:cxnLst/>
              <a:rect l="l" t="t" r="r" b="b"/>
              <a:pathLst>
                <a:path w="3568" h="23400" extrusionOk="0">
                  <a:moveTo>
                    <a:pt x="2431" y="827"/>
                  </a:moveTo>
                  <a:cubicBezTo>
                    <a:pt x="2427" y="830"/>
                    <a:pt x="2421" y="832"/>
                    <a:pt x="2416" y="836"/>
                  </a:cubicBezTo>
                  <a:lnTo>
                    <a:pt x="2416" y="835"/>
                  </a:lnTo>
                  <a:cubicBezTo>
                    <a:pt x="2421" y="832"/>
                    <a:pt x="2425" y="830"/>
                    <a:pt x="2431" y="827"/>
                  </a:cubicBezTo>
                  <a:close/>
                  <a:moveTo>
                    <a:pt x="2142" y="1"/>
                  </a:moveTo>
                  <a:cubicBezTo>
                    <a:pt x="2065" y="1"/>
                    <a:pt x="1989" y="18"/>
                    <a:pt x="1921" y="53"/>
                  </a:cubicBezTo>
                  <a:lnTo>
                    <a:pt x="1921" y="52"/>
                  </a:lnTo>
                  <a:cubicBezTo>
                    <a:pt x="1797" y="96"/>
                    <a:pt x="1701" y="221"/>
                    <a:pt x="1627" y="324"/>
                  </a:cubicBezTo>
                  <a:cubicBezTo>
                    <a:pt x="1550" y="430"/>
                    <a:pt x="1497" y="559"/>
                    <a:pt x="1448" y="679"/>
                  </a:cubicBezTo>
                  <a:cubicBezTo>
                    <a:pt x="1344" y="915"/>
                    <a:pt x="1263" y="1160"/>
                    <a:pt x="1186" y="1406"/>
                  </a:cubicBezTo>
                  <a:cubicBezTo>
                    <a:pt x="1093" y="1674"/>
                    <a:pt x="1006" y="1946"/>
                    <a:pt x="932" y="2221"/>
                  </a:cubicBezTo>
                  <a:cubicBezTo>
                    <a:pt x="848" y="2551"/>
                    <a:pt x="766" y="2885"/>
                    <a:pt x="689" y="3219"/>
                  </a:cubicBezTo>
                  <a:cubicBezTo>
                    <a:pt x="555" y="3819"/>
                    <a:pt x="445" y="4421"/>
                    <a:pt x="340" y="5022"/>
                  </a:cubicBezTo>
                  <a:cubicBezTo>
                    <a:pt x="295" y="5290"/>
                    <a:pt x="254" y="5558"/>
                    <a:pt x="213" y="5822"/>
                  </a:cubicBezTo>
                  <a:cubicBezTo>
                    <a:pt x="183" y="6014"/>
                    <a:pt x="157" y="6205"/>
                    <a:pt x="129" y="6395"/>
                  </a:cubicBezTo>
                  <a:cubicBezTo>
                    <a:pt x="92" y="6640"/>
                    <a:pt x="40" y="6884"/>
                    <a:pt x="21" y="7129"/>
                  </a:cubicBezTo>
                  <a:cubicBezTo>
                    <a:pt x="12" y="7299"/>
                    <a:pt x="93" y="7463"/>
                    <a:pt x="237" y="7557"/>
                  </a:cubicBezTo>
                  <a:cubicBezTo>
                    <a:pt x="174" y="7610"/>
                    <a:pt x="121" y="7682"/>
                    <a:pt x="106" y="7757"/>
                  </a:cubicBezTo>
                  <a:cubicBezTo>
                    <a:pt x="92" y="7822"/>
                    <a:pt x="78" y="7893"/>
                    <a:pt x="62" y="7962"/>
                  </a:cubicBezTo>
                  <a:cubicBezTo>
                    <a:pt x="55" y="8047"/>
                    <a:pt x="51" y="8131"/>
                    <a:pt x="47" y="8216"/>
                  </a:cubicBezTo>
                  <a:cubicBezTo>
                    <a:pt x="44" y="8333"/>
                    <a:pt x="37" y="8455"/>
                    <a:pt x="33" y="8573"/>
                  </a:cubicBezTo>
                  <a:cubicBezTo>
                    <a:pt x="25" y="8796"/>
                    <a:pt x="19" y="9020"/>
                    <a:pt x="11" y="9241"/>
                  </a:cubicBezTo>
                  <a:cubicBezTo>
                    <a:pt x="0" y="9714"/>
                    <a:pt x="3" y="10191"/>
                    <a:pt x="11" y="10664"/>
                  </a:cubicBezTo>
                  <a:cubicBezTo>
                    <a:pt x="21" y="11179"/>
                    <a:pt x="40" y="11693"/>
                    <a:pt x="66" y="12205"/>
                  </a:cubicBezTo>
                  <a:cubicBezTo>
                    <a:pt x="88" y="12698"/>
                    <a:pt x="129" y="13182"/>
                    <a:pt x="169" y="13675"/>
                  </a:cubicBezTo>
                  <a:cubicBezTo>
                    <a:pt x="200" y="14068"/>
                    <a:pt x="246" y="14461"/>
                    <a:pt x="301" y="14850"/>
                  </a:cubicBezTo>
                  <a:cubicBezTo>
                    <a:pt x="304" y="14879"/>
                    <a:pt x="306" y="14908"/>
                    <a:pt x="308" y="14938"/>
                  </a:cubicBezTo>
                  <a:lnTo>
                    <a:pt x="308" y="14912"/>
                  </a:lnTo>
                  <a:cubicBezTo>
                    <a:pt x="374" y="15880"/>
                    <a:pt x="485" y="16841"/>
                    <a:pt x="628" y="17801"/>
                  </a:cubicBezTo>
                  <a:cubicBezTo>
                    <a:pt x="705" y="18300"/>
                    <a:pt x="782" y="18795"/>
                    <a:pt x="874" y="19291"/>
                  </a:cubicBezTo>
                  <a:cubicBezTo>
                    <a:pt x="918" y="19529"/>
                    <a:pt x="965" y="19768"/>
                    <a:pt x="1014" y="20003"/>
                  </a:cubicBezTo>
                  <a:cubicBezTo>
                    <a:pt x="1036" y="20110"/>
                    <a:pt x="1057" y="20212"/>
                    <a:pt x="1083" y="20314"/>
                  </a:cubicBezTo>
                  <a:cubicBezTo>
                    <a:pt x="1122" y="20488"/>
                    <a:pt x="1153" y="20682"/>
                    <a:pt x="1237" y="20840"/>
                  </a:cubicBezTo>
                  <a:cubicBezTo>
                    <a:pt x="1309" y="20969"/>
                    <a:pt x="1456" y="21096"/>
                    <a:pt x="1613" y="21096"/>
                  </a:cubicBezTo>
                  <a:cubicBezTo>
                    <a:pt x="1616" y="21096"/>
                    <a:pt x="1620" y="21096"/>
                    <a:pt x="1623" y="21096"/>
                  </a:cubicBezTo>
                  <a:cubicBezTo>
                    <a:pt x="1626" y="21096"/>
                    <a:pt x="1629" y="21097"/>
                    <a:pt x="1633" y="21097"/>
                  </a:cubicBezTo>
                  <a:cubicBezTo>
                    <a:pt x="1643" y="21097"/>
                    <a:pt x="1653" y="21095"/>
                    <a:pt x="1663" y="21092"/>
                  </a:cubicBezTo>
                  <a:cubicBezTo>
                    <a:pt x="1765" y="21092"/>
                    <a:pt x="1855" y="21078"/>
                    <a:pt x="1939" y="21030"/>
                  </a:cubicBezTo>
                  <a:cubicBezTo>
                    <a:pt x="1968" y="21188"/>
                    <a:pt x="1999" y="21348"/>
                    <a:pt x="2029" y="21508"/>
                  </a:cubicBezTo>
                  <a:cubicBezTo>
                    <a:pt x="2049" y="21593"/>
                    <a:pt x="2062" y="21674"/>
                    <a:pt x="2082" y="21758"/>
                  </a:cubicBezTo>
                  <a:cubicBezTo>
                    <a:pt x="2102" y="21882"/>
                    <a:pt x="2122" y="22007"/>
                    <a:pt x="2184" y="22117"/>
                  </a:cubicBezTo>
                  <a:cubicBezTo>
                    <a:pt x="2212" y="22168"/>
                    <a:pt x="2250" y="22214"/>
                    <a:pt x="2293" y="22254"/>
                  </a:cubicBezTo>
                  <a:cubicBezTo>
                    <a:pt x="2336" y="22452"/>
                    <a:pt x="2380" y="22649"/>
                    <a:pt x="2418" y="22847"/>
                  </a:cubicBezTo>
                  <a:cubicBezTo>
                    <a:pt x="2429" y="22905"/>
                    <a:pt x="2441" y="22962"/>
                    <a:pt x="2452" y="23020"/>
                  </a:cubicBezTo>
                  <a:cubicBezTo>
                    <a:pt x="2500" y="23244"/>
                    <a:pt x="2698" y="23399"/>
                    <a:pt x="2920" y="23399"/>
                  </a:cubicBezTo>
                  <a:cubicBezTo>
                    <a:pt x="2949" y="23399"/>
                    <a:pt x="2977" y="23397"/>
                    <a:pt x="3006" y="23392"/>
                  </a:cubicBezTo>
                  <a:cubicBezTo>
                    <a:pt x="3259" y="23338"/>
                    <a:pt x="3424" y="23091"/>
                    <a:pt x="3373" y="22836"/>
                  </a:cubicBezTo>
                  <a:cubicBezTo>
                    <a:pt x="3352" y="22729"/>
                    <a:pt x="3333" y="22622"/>
                    <a:pt x="3310" y="22516"/>
                  </a:cubicBezTo>
                  <a:cubicBezTo>
                    <a:pt x="3211" y="22005"/>
                    <a:pt x="3121" y="21491"/>
                    <a:pt x="3036" y="20979"/>
                  </a:cubicBezTo>
                  <a:cubicBezTo>
                    <a:pt x="2929" y="20337"/>
                    <a:pt x="2823" y="19693"/>
                    <a:pt x="2750" y="19052"/>
                  </a:cubicBezTo>
                  <a:cubicBezTo>
                    <a:pt x="2665" y="18335"/>
                    <a:pt x="2584" y="17623"/>
                    <a:pt x="2518" y="16908"/>
                  </a:cubicBezTo>
                  <a:cubicBezTo>
                    <a:pt x="2458" y="16274"/>
                    <a:pt x="2419" y="15638"/>
                    <a:pt x="2376" y="15004"/>
                  </a:cubicBezTo>
                  <a:cubicBezTo>
                    <a:pt x="2336" y="14131"/>
                    <a:pt x="2302" y="13257"/>
                    <a:pt x="2272" y="12382"/>
                  </a:cubicBezTo>
                  <a:cubicBezTo>
                    <a:pt x="2257" y="11992"/>
                    <a:pt x="2261" y="11603"/>
                    <a:pt x="2257" y="11215"/>
                  </a:cubicBezTo>
                  <a:cubicBezTo>
                    <a:pt x="2257" y="10987"/>
                    <a:pt x="2261" y="10758"/>
                    <a:pt x="2261" y="10531"/>
                  </a:cubicBezTo>
                  <a:cubicBezTo>
                    <a:pt x="2261" y="10328"/>
                    <a:pt x="2272" y="10124"/>
                    <a:pt x="2261" y="9922"/>
                  </a:cubicBezTo>
                  <a:cubicBezTo>
                    <a:pt x="2259" y="9835"/>
                    <a:pt x="2249" y="9758"/>
                    <a:pt x="2216" y="9689"/>
                  </a:cubicBezTo>
                  <a:cubicBezTo>
                    <a:pt x="2233" y="9569"/>
                    <a:pt x="2249" y="9447"/>
                    <a:pt x="2265" y="9327"/>
                  </a:cubicBezTo>
                  <a:cubicBezTo>
                    <a:pt x="2364" y="8607"/>
                    <a:pt x="2496" y="7889"/>
                    <a:pt x="2606" y="7169"/>
                  </a:cubicBezTo>
                  <a:cubicBezTo>
                    <a:pt x="2658" y="6831"/>
                    <a:pt x="2695" y="6493"/>
                    <a:pt x="2746" y="6155"/>
                  </a:cubicBezTo>
                  <a:cubicBezTo>
                    <a:pt x="2763" y="6040"/>
                    <a:pt x="2778" y="5923"/>
                    <a:pt x="2795" y="5808"/>
                  </a:cubicBezTo>
                  <a:lnTo>
                    <a:pt x="2862" y="5443"/>
                  </a:lnTo>
                  <a:cubicBezTo>
                    <a:pt x="2980" y="4908"/>
                    <a:pt x="3099" y="4376"/>
                    <a:pt x="3212" y="3843"/>
                  </a:cubicBezTo>
                  <a:cubicBezTo>
                    <a:pt x="3278" y="3524"/>
                    <a:pt x="3348" y="3204"/>
                    <a:pt x="3410" y="2885"/>
                  </a:cubicBezTo>
                  <a:cubicBezTo>
                    <a:pt x="3440" y="2749"/>
                    <a:pt x="3466" y="2613"/>
                    <a:pt x="3491" y="2477"/>
                  </a:cubicBezTo>
                  <a:cubicBezTo>
                    <a:pt x="3506" y="2400"/>
                    <a:pt x="3521" y="2323"/>
                    <a:pt x="3535" y="2243"/>
                  </a:cubicBezTo>
                  <a:cubicBezTo>
                    <a:pt x="3552" y="2144"/>
                    <a:pt x="3564" y="2044"/>
                    <a:pt x="3568" y="1945"/>
                  </a:cubicBezTo>
                  <a:cubicBezTo>
                    <a:pt x="3565" y="1857"/>
                    <a:pt x="3556" y="1771"/>
                    <a:pt x="3540" y="1686"/>
                  </a:cubicBezTo>
                  <a:cubicBezTo>
                    <a:pt x="3505" y="1480"/>
                    <a:pt x="3293" y="1306"/>
                    <a:pt x="3082" y="1306"/>
                  </a:cubicBezTo>
                  <a:cubicBezTo>
                    <a:pt x="3049" y="1306"/>
                    <a:pt x="3017" y="1310"/>
                    <a:pt x="2985" y="1319"/>
                  </a:cubicBezTo>
                  <a:cubicBezTo>
                    <a:pt x="2882" y="1349"/>
                    <a:pt x="2790" y="1374"/>
                    <a:pt x="2709" y="1443"/>
                  </a:cubicBezTo>
                  <a:cubicBezTo>
                    <a:pt x="2603" y="1540"/>
                    <a:pt x="2544" y="1682"/>
                    <a:pt x="2485" y="1808"/>
                  </a:cubicBezTo>
                  <a:cubicBezTo>
                    <a:pt x="2435" y="1921"/>
                    <a:pt x="2382" y="2031"/>
                    <a:pt x="2339" y="2149"/>
                  </a:cubicBezTo>
                  <a:cubicBezTo>
                    <a:pt x="2295" y="2265"/>
                    <a:pt x="2249" y="2383"/>
                    <a:pt x="2207" y="2499"/>
                  </a:cubicBezTo>
                  <a:cubicBezTo>
                    <a:pt x="2184" y="2513"/>
                    <a:pt x="2163" y="2530"/>
                    <a:pt x="2144" y="2549"/>
                  </a:cubicBezTo>
                  <a:cubicBezTo>
                    <a:pt x="2193" y="2354"/>
                    <a:pt x="2238" y="2159"/>
                    <a:pt x="2284" y="1966"/>
                  </a:cubicBezTo>
                  <a:cubicBezTo>
                    <a:pt x="2317" y="1830"/>
                    <a:pt x="2350" y="1694"/>
                    <a:pt x="2376" y="1558"/>
                  </a:cubicBezTo>
                  <a:cubicBezTo>
                    <a:pt x="2397" y="1439"/>
                    <a:pt x="2428" y="1320"/>
                    <a:pt x="2428" y="1200"/>
                  </a:cubicBezTo>
                  <a:cubicBezTo>
                    <a:pt x="2457" y="1113"/>
                    <a:pt x="2484" y="1027"/>
                    <a:pt x="2512" y="941"/>
                  </a:cubicBezTo>
                  <a:cubicBezTo>
                    <a:pt x="2542" y="847"/>
                    <a:pt x="2567" y="751"/>
                    <a:pt x="2585" y="655"/>
                  </a:cubicBezTo>
                  <a:cubicBezTo>
                    <a:pt x="2607" y="563"/>
                    <a:pt x="2610" y="469"/>
                    <a:pt x="2597" y="376"/>
                  </a:cubicBezTo>
                  <a:cubicBezTo>
                    <a:pt x="2569" y="255"/>
                    <a:pt x="2497" y="149"/>
                    <a:pt x="2394" y="78"/>
                  </a:cubicBezTo>
                  <a:cubicBezTo>
                    <a:pt x="2326" y="35"/>
                    <a:pt x="2248" y="9"/>
                    <a:pt x="2167"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3"/>
            <p:cNvSpPr/>
            <p:nvPr/>
          </p:nvSpPr>
          <p:spPr>
            <a:xfrm>
              <a:off x="2006325" y="417625"/>
              <a:ext cx="632175" cy="221775"/>
            </a:xfrm>
            <a:custGeom>
              <a:avLst/>
              <a:gdLst/>
              <a:ahLst/>
              <a:cxnLst/>
              <a:rect l="l" t="t" r="r" b="b"/>
              <a:pathLst>
                <a:path w="25287" h="8871" extrusionOk="0">
                  <a:moveTo>
                    <a:pt x="17860" y="1981"/>
                  </a:moveTo>
                  <a:lnTo>
                    <a:pt x="17860" y="1981"/>
                  </a:lnTo>
                  <a:cubicBezTo>
                    <a:pt x="17873" y="1989"/>
                    <a:pt x="17886" y="1998"/>
                    <a:pt x="17899" y="2006"/>
                  </a:cubicBezTo>
                  <a:cubicBezTo>
                    <a:pt x="17887" y="1998"/>
                    <a:pt x="17873" y="1989"/>
                    <a:pt x="17860" y="1981"/>
                  </a:cubicBezTo>
                  <a:close/>
                  <a:moveTo>
                    <a:pt x="19795" y="2653"/>
                  </a:moveTo>
                  <a:lnTo>
                    <a:pt x="19795" y="2653"/>
                  </a:lnTo>
                  <a:cubicBezTo>
                    <a:pt x="19797" y="2653"/>
                    <a:pt x="19799" y="2653"/>
                    <a:pt x="19802" y="2653"/>
                  </a:cubicBezTo>
                  <a:lnTo>
                    <a:pt x="19802" y="2653"/>
                  </a:lnTo>
                  <a:cubicBezTo>
                    <a:pt x="19802" y="2653"/>
                    <a:pt x="19802" y="2653"/>
                    <a:pt x="19803" y="2653"/>
                  </a:cubicBezTo>
                  <a:cubicBezTo>
                    <a:pt x="19800" y="2653"/>
                    <a:pt x="19797" y="2653"/>
                    <a:pt x="19795" y="2653"/>
                  </a:cubicBezTo>
                  <a:close/>
                  <a:moveTo>
                    <a:pt x="19854" y="2656"/>
                  </a:moveTo>
                  <a:lnTo>
                    <a:pt x="19888" y="2658"/>
                  </a:lnTo>
                  <a:cubicBezTo>
                    <a:pt x="19876" y="2658"/>
                    <a:pt x="19864" y="2657"/>
                    <a:pt x="19854" y="2656"/>
                  </a:cubicBezTo>
                  <a:close/>
                  <a:moveTo>
                    <a:pt x="24066" y="2695"/>
                  </a:moveTo>
                  <a:cubicBezTo>
                    <a:pt x="24080" y="2709"/>
                    <a:pt x="24094" y="2725"/>
                    <a:pt x="24109" y="2739"/>
                  </a:cubicBezTo>
                  <a:cubicBezTo>
                    <a:pt x="24093" y="2725"/>
                    <a:pt x="24079" y="2709"/>
                    <a:pt x="24066" y="2695"/>
                  </a:cubicBezTo>
                  <a:close/>
                  <a:moveTo>
                    <a:pt x="23975" y="2606"/>
                  </a:moveTo>
                  <a:lnTo>
                    <a:pt x="23975" y="2606"/>
                  </a:lnTo>
                  <a:cubicBezTo>
                    <a:pt x="23999" y="2628"/>
                    <a:pt x="24022" y="2653"/>
                    <a:pt x="24046" y="2677"/>
                  </a:cubicBezTo>
                  <a:cubicBezTo>
                    <a:pt x="24079" y="2716"/>
                    <a:pt x="24110" y="2758"/>
                    <a:pt x="24141" y="2798"/>
                  </a:cubicBezTo>
                  <a:cubicBezTo>
                    <a:pt x="24085" y="2787"/>
                    <a:pt x="24030" y="2775"/>
                    <a:pt x="23975" y="2762"/>
                  </a:cubicBezTo>
                  <a:cubicBezTo>
                    <a:pt x="23983" y="2711"/>
                    <a:pt x="23983" y="2658"/>
                    <a:pt x="23975" y="2606"/>
                  </a:cubicBezTo>
                  <a:close/>
                  <a:moveTo>
                    <a:pt x="9182" y="4170"/>
                  </a:moveTo>
                  <a:cubicBezTo>
                    <a:pt x="9168" y="4174"/>
                    <a:pt x="9155" y="4176"/>
                    <a:pt x="9141" y="4180"/>
                  </a:cubicBezTo>
                  <a:cubicBezTo>
                    <a:pt x="9155" y="4176"/>
                    <a:pt x="9168" y="4172"/>
                    <a:pt x="9182" y="4170"/>
                  </a:cubicBezTo>
                  <a:close/>
                  <a:moveTo>
                    <a:pt x="14558" y="1"/>
                  </a:moveTo>
                  <a:cubicBezTo>
                    <a:pt x="14473" y="1"/>
                    <a:pt x="14387" y="5"/>
                    <a:pt x="14302" y="13"/>
                  </a:cubicBezTo>
                  <a:lnTo>
                    <a:pt x="14303" y="14"/>
                  </a:lnTo>
                  <a:cubicBezTo>
                    <a:pt x="13707" y="62"/>
                    <a:pt x="13139" y="292"/>
                    <a:pt x="12677" y="670"/>
                  </a:cubicBezTo>
                  <a:cubicBezTo>
                    <a:pt x="12431" y="869"/>
                    <a:pt x="12173" y="1068"/>
                    <a:pt x="11997" y="1332"/>
                  </a:cubicBezTo>
                  <a:cubicBezTo>
                    <a:pt x="11922" y="1443"/>
                    <a:pt x="11856" y="1556"/>
                    <a:pt x="11790" y="1669"/>
                  </a:cubicBezTo>
                  <a:cubicBezTo>
                    <a:pt x="11769" y="1688"/>
                    <a:pt x="11747" y="1707"/>
                    <a:pt x="11725" y="1728"/>
                  </a:cubicBezTo>
                  <a:cubicBezTo>
                    <a:pt x="11622" y="1826"/>
                    <a:pt x="11559" y="1960"/>
                    <a:pt x="11548" y="2103"/>
                  </a:cubicBezTo>
                  <a:cubicBezTo>
                    <a:pt x="11537" y="2122"/>
                    <a:pt x="11526" y="2142"/>
                    <a:pt x="11516" y="2160"/>
                  </a:cubicBezTo>
                  <a:cubicBezTo>
                    <a:pt x="11499" y="2190"/>
                    <a:pt x="11482" y="2219"/>
                    <a:pt x="11464" y="2249"/>
                  </a:cubicBezTo>
                  <a:cubicBezTo>
                    <a:pt x="11283" y="2508"/>
                    <a:pt x="11071" y="2737"/>
                    <a:pt x="10854" y="2968"/>
                  </a:cubicBezTo>
                  <a:cubicBezTo>
                    <a:pt x="10626" y="3211"/>
                    <a:pt x="10406" y="3469"/>
                    <a:pt x="10160" y="3700"/>
                  </a:cubicBezTo>
                  <a:cubicBezTo>
                    <a:pt x="10040" y="3804"/>
                    <a:pt x="9909" y="3894"/>
                    <a:pt x="9772" y="3974"/>
                  </a:cubicBezTo>
                  <a:cubicBezTo>
                    <a:pt x="9594" y="4052"/>
                    <a:pt x="9410" y="4115"/>
                    <a:pt x="9220" y="4162"/>
                  </a:cubicBezTo>
                  <a:cubicBezTo>
                    <a:pt x="8946" y="4206"/>
                    <a:pt x="8667" y="4247"/>
                    <a:pt x="8388" y="4278"/>
                  </a:cubicBezTo>
                  <a:cubicBezTo>
                    <a:pt x="8163" y="4302"/>
                    <a:pt x="7942" y="4326"/>
                    <a:pt x="7717" y="4326"/>
                  </a:cubicBezTo>
                  <a:cubicBezTo>
                    <a:pt x="7692" y="4326"/>
                    <a:pt x="7667" y="4326"/>
                    <a:pt x="7641" y="4325"/>
                  </a:cubicBezTo>
                  <a:cubicBezTo>
                    <a:pt x="7416" y="4300"/>
                    <a:pt x="7194" y="4253"/>
                    <a:pt x="6978" y="4184"/>
                  </a:cubicBezTo>
                  <a:cubicBezTo>
                    <a:pt x="6828" y="4132"/>
                    <a:pt x="6684" y="4065"/>
                    <a:pt x="6548" y="3984"/>
                  </a:cubicBezTo>
                  <a:cubicBezTo>
                    <a:pt x="6423" y="3900"/>
                    <a:pt x="6296" y="3817"/>
                    <a:pt x="6164" y="3746"/>
                  </a:cubicBezTo>
                  <a:cubicBezTo>
                    <a:pt x="5965" y="3643"/>
                    <a:pt x="5742" y="3592"/>
                    <a:pt x="5522" y="3543"/>
                  </a:cubicBezTo>
                  <a:cubicBezTo>
                    <a:pt x="5082" y="3448"/>
                    <a:pt x="4627" y="3409"/>
                    <a:pt x="4175" y="3409"/>
                  </a:cubicBezTo>
                  <a:cubicBezTo>
                    <a:pt x="3984" y="3409"/>
                    <a:pt x="3793" y="3416"/>
                    <a:pt x="3604" y="3428"/>
                  </a:cubicBezTo>
                  <a:cubicBezTo>
                    <a:pt x="3308" y="3452"/>
                    <a:pt x="3024" y="3506"/>
                    <a:pt x="2745" y="3614"/>
                  </a:cubicBezTo>
                  <a:cubicBezTo>
                    <a:pt x="2500" y="3712"/>
                    <a:pt x="2272" y="3853"/>
                    <a:pt x="2075" y="4030"/>
                  </a:cubicBezTo>
                  <a:cubicBezTo>
                    <a:pt x="1785" y="4283"/>
                    <a:pt x="1494" y="4540"/>
                    <a:pt x="1216" y="4808"/>
                  </a:cubicBezTo>
                  <a:cubicBezTo>
                    <a:pt x="991" y="5025"/>
                    <a:pt x="786" y="5256"/>
                    <a:pt x="585" y="5491"/>
                  </a:cubicBezTo>
                  <a:cubicBezTo>
                    <a:pt x="449" y="5653"/>
                    <a:pt x="298" y="5829"/>
                    <a:pt x="201" y="6015"/>
                  </a:cubicBezTo>
                  <a:cubicBezTo>
                    <a:pt x="149" y="6131"/>
                    <a:pt x="143" y="6263"/>
                    <a:pt x="184" y="6383"/>
                  </a:cubicBezTo>
                  <a:cubicBezTo>
                    <a:pt x="226" y="6490"/>
                    <a:pt x="303" y="6582"/>
                    <a:pt x="403" y="6640"/>
                  </a:cubicBezTo>
                  <a:cubicBezTo>
                    <a:pt x="390" y="6661"/>
                    <a:pt x="377" y="6682"/>
                    <a:pt x="364" y="6702"/>
                  </a:cubicBezTo>
                  <a:cubicBezTo>
                    <a:pt x="309" y="6791"/>
                    <a:pt x="249" y="6893"/>
                    <a:pt x="233" y="6996"/>
                  </a:cubicBezTo>
                  <a:cubicBezTo>
                    <a:pt x="199" y="7172"/>
                    <a:pt x="237" y="7392"/>
                    <a:pt x="387" y="7502"/>
                  </a:cubicBezTo>
                  <a:cubicBezTo>
                    <a:pt x="391" y="7504"/>
                    <a:pt x="394" y="7508"/>
                    <a:pt x="398" y="7511"/>
                  </a:cubicBezTo>
                  <a:cubicBezTo>
                    <a:pt x="394" y="7515"/>
                    <a:pt x="391" y="7520"/>
                    <a:pt x="387" y="7524"/>
                  </a:cubicBezTo>
                  <a:cubicBezTo>
                    <a:pt x="331" y="7595"/>
                    <a:pt x="277" y="7664"/>
                    <a:pt x="225" y="7737"/>
                  </a:cubicBezTo>
                  <a:cubicBezTo>
                    <a:pt x="160" y="7825"/>
                    <a:pt x="85" y="7916"/>
                    <a:pt x="52" y="8023"/>
                  </a:cubicBezTo>
                  <a:cubicBezTo>
                    <a:pt x="17" y="8099"/>
                    <a:pt x="0" y="8182"/>
                    <a:pt x="4" y="8265"/>
                  </a:cubicBezTo>
                  <a:cubicBezTo>
                    <a:pt x="16" y="8395"/>
                    <a:pt x="79" y="8497"/>
                    <a:pt x="169" y="8586"/>
                  </a:cubicBezTo>
                  <a:cubicBezTo>
                    <a:pt x="246" y="8655"/>
                    <a:pt x="323" y="8710"/>
                    <a:pt x="430" y="8728"/>
                  </a:cubicBezTo>
                  <a:cubicBezTo>
                    <a:pt x="461" y="8734"/>
                    <a:pt x="493" y="8737"/>
                    <a:pt x="525" y="8737"/>
                  </a:cubicBezTo>
                  <a:cubicBezTo>
                    <a:pt x="599" y="8737"/>
                    <a:pt x="673" y="8722"/>
                    <a:pt x="741" y="8698"/>
                  </a:cubicBezTo>
                  <a:cubicBezTo>
                    <a:pt x="840" y="8811"/>
                    <a:pt x="966" y="8871"/>
                    <a:pt x="1105" y="8871"/>
                  </a:cubicBezTo>
                  <a:cubicBezTo>
                    <a:pt x="1156" y="8871"/>
                    <a:pt x="1209" y="8863"/>
                    <a:pt x="1263" y="8846"/>
                  </a:cubicBezTo>
                  <a:cubicBezTo>
                    <a:pt x="1480" y="8780"/>
                    <a:pt x="1642" y="8618"/>
                    <a:pt x="1803" y="8464"/>
                  </a:cubicBezTo>
                  <a:cubicBezTo>
                    <a:pt x="1883" y="8383"/>
                    <a:pt x="1957" y="8298"/>
                    <a:pt x="2034" y="8214"/>
                  </a:cubicBezTo>
                  <a:cubicBezTo>
                    <a:pt x="2198" y="8030"/>
                    <a:pt x="2360" y="7844"/>
                    <a:pt x="2514" y="7650"/>
                  </a:cubicBezTo>
                  <a:cubicBezTo>
                    <a:pt x="2864" y="7210"/>
                    <a:pt x="3217" y="6766"/>
                    <a:pt x="3613" y="6367"/>
                  </a:cubicBezTo>
                  <a:cubicBezTo>
                    <a:pt x="3777" y="6359"/>
                    <a:pt x="3940" y="6321"/>
                    <a:pt x="4097" y="6298"/>
                  </a:cubicBezTo>
                  <a:cubicBezTo>
                    <a:pt x="4309" y="6269"/>
                    <a:pt x="4522" y="6239"/>
                    <a:pt x="4736" y="6213"/>
                  </a:cubicBezTo>
                  <a:cubicBezTo>
                    <a:pt x="5055" y="6175"/>
                    <a:pt x="5377" y="6161"/>
                    <a:pt x="5700" y="6161"/>
                  </a:cubicBezTo>
                  <a:cubicBezTo>
                    <a:pt x="5797" y="6161"/>
                    <a:pt x="5893" y="6162"/>
                    <a:pt x="5990" y="6165"/>
                  </a:cubicBezTo>
                  <a:cubicBezTo>
                    <a:pt x="6212" y="6178"/>
                    <a:pt x="6433" y="6202"/>
                    <a:pt x="6653" y="6239"/>
                  </a:cubicBezTo>
                  <a:cubicBezTo>
                    <a:pt x="6874" y="6280"/>
                    <a:pt x="7093" y="6334"/>
                    <a:pt x="7309" y="6401"/>
                  </a:cubicBezTo>
                  <a:cubicBezTo>
                    <a:pt x="7546" y="6482"/>
                    <a:pt x="7769" y="6600"/>
                    <a:pt x="8010" y="6672"/>
                  </a:cubicBezTo>
                  <a:cubicBezTo>
                    <a:pt x="8211" y="6736"/>
                    <a:pt x="8418" y="6782"/>
                    <a:pt x="8627" y="6808"/>
                  </a:cubicBezTo>
                  <a:cubicBezTo>
                    <a:pt x="8736" y="6825"/>
                    <a:pt x="8846" y="6833"/>
                    <a:pt x="8956" y="6833"/>
                  </a:cubicBezTo>
                  <a:cubicBezTo>
                    <a:pt x="9074" y="6833"/>
                    <a:pt x="9192" y="6823"/>
                    <a:pt x="9309" y="6804"/>
                  </a:cubicBezTo>
                  <a:cubicBezTo>
                    <a:pt x="9534" y="6759"/>
                    <a:pt x="9734" y="6672"/>
                    <a:pt x="9934" y="6557"/>
                  </a:cubicBezTo>
                  <a:cubicBezTo>
                    <a:pt x="10477" y="6249"/>
                    <a:pt x="10914" y="5775"/>
                    <a:pt x="11321" y="5310"/>
                  </a:cubicBezTo>
                  <a:cubicBezTo>
                    <a:pt x="11362" y="5264"/>
                    <a:pt x="11402" y="5215"/>
                    <a:pt x="11443" y="5167"/>
                  </a:cubicBezTo>
                  <a:cubicBezTo>
                    <a:pt x="11467" y="5149"/>
                    <a:pt x="11492" y="5130"/>
                    <a:pt x="11516" y="5111"/>
                  </a:cubicBezTo>
                  <a:cubicBezTo>
                    <a:pt x="11692" y="4971"/>
                    <a:pt x="11861" y="4821"/>
                    <a:pt x="12019" y="4660"/>
                  </a:cubicBezTo>
                  <a:cubicBezTo>
                    <a:pt x="12173" y="4502"/>
                    <a:pt x="12316" y="4347"/>
                    <a:pt x="12434" y="4162"/>
                  </a:cubicBezTo>
                  <a:cubicBezTo>
                    <a:pt x="12471" y="4099"/>
                    <a:pt x="12488" y="4026"/>
                    <a:pt x="12483" y="3953"/>
                  </a:cubicBezTo>
                  <a:cubicBezTo>
                    <a:pt x="12511" y="3937"/>
                    <a:pt x="12538" y="3920"/>
                    <a:pt x="12567" y="3904"/>
                  </a:cubicBezTo>
                  <a:cubicBezTo>
                    <a:pt x="12691" y="3831"/>
                    <a:pt x="12805" y="3750"/>
                    <a:pt x="12922" y="3669"/>
                  </a:cubicBezTo>
                  <a:cubicBezTo>
                    <a:pt x="13034" y="3592"/>
                    <a:pt x="13142" y="3515"/>
                    <a:pt x="13251" y="3435"/>
                  </a:cubicBezTo>
                  <a:cubicBezTo>
                    <a:pt x="13529" y="3319"/>
                    <a:pt x="13814" y="3218"/>
                    <a:pt x="14104" y="3133"/>
                  </a:cubicBezTo>
                  <a:cubicBezTo>
                    <a:pt x="14273" y="3086"/>
                    <a:pt x="14438" y="3045"/>
                    <a:pt x="14604" y="3007"/>
                  </a:cubicBezTo>
                  <a:cubicBezTo>
                    <a:pt x="14619" y="3023"/>
                    <a:pt x="14634" y="3040"/>
                    <a:pt x="14651" y="3056"/>
                  </a:cubicBezTo>
                  <a:cubicBezTo>
                    <a:pt x="14755" y="3157"/>
                    <a:pt x="14866" y="3249"/>
                    <a:pt x="14985" y="3332"/>
                  </a:cubicBezTo>
                  <a:cubicBezTo>
                    <a:pt x="15124" y="3425"/>
                    <a:pt x="15261" y="3523"/>
                    <a:pt x="15400" y="3611"/>
                  </a:cubicBezTo>
                  <a:cubicBezTo>
                    <a:pt x="15638" y="3764"/>
                    <a:pt x="15877" y="3915"/>
                    <a:pt x="16116" y="4066"/>
                  </a:cubicBezTo>
                  <a:cubicBezTo>
                    <a:pt x="16123" y="4074"/>
                    <a:pt x="16128" y="4081"/>
                    <a:pt x="16134" y="4089"/>
                  </a:cubicBezTo>
                  <a:cubicBezTo>
                    <a:pt x="16321" y="4312"/>
                    <a:pt x="16557" y="4470"/>
                    <a:pt x="16798" y="4627"/>
                  </a:cubicBezTo>
                  <a:cubicBezTo>
                    <a:pt x="17026" y="4775"/>
                    <a:pt x="17287" y="4881"/>
                    <a:pt x="17541" y="4984"/>
                  </a:cubicBezTo>
                  <a:cubicBezTo>
                    <a:pt x="17742" y="5066"/>
                    <a:pt x="17950" y="5136"/>
                    <a:pt x="18161" y="5192"/>
                  </a:cubicBezTo>
                  <a:cubicBezTo>
                    <a:pt x="18376" y="5257"/>
                    <a:pt x="18599" y="5290"/>
                    <a:pt x="18823" y="5290"/>
                  </a:cubicBezTo>
                  <a:cubicBezTo>
                    <a:pt x="18932" y="5290"/>
                    <a:pt x="19041" y="5282"/>
                    <a:pt x="19149" y="5266"/>
                  </a:cubicBezTo>
                  <a:cubicBezTo>
                    <a:pt x="19446" y="5226"/>
                    <a:pt x="19728" y="5103"/>
                    <a:pt x="20004" y="4980"/>
                  </a:cubicBezTo>
                  <a:cubicBezTo>
                    <a:pt x="20195" y="4899"/>
                    <a:pt x="20382" y="4808"/>
                    <a:pt x="20565" y="4716"/>
                  </a:cubicBezTo>
                  <a:cubicBezTo>
                    <a:pt x="20961" y="4515"/>
                    <a:pt x="21350" y="4300"/>
                    <a:pt x="21732" y="4073"/>
                  </a:cubicBezTo>
                  <a:cubicBezTo>
                    <a:pt x="22013" y="3907"/>
                    <a:pt x="22284" y="3709"/>
                    <a:pt x="22543" y="3504"/>
                  </a:cubicBezTo>
                  <a:cubicBezTo>
                    <a:pt x="22645" y="3534"/>
                    <a:pt x="22748" y="3562"/>
                    <a:pt x="22848" y="3592"/>
                  </a:cubicBezTo>
                  <a:cubicBezTo>
                    <a:pt x="23031" y="3644"/>
                    <a:pt x="23216" y="3696"/>
                    <a:pt x="23399" y="3742"/>
                  </a:cubicBezTo>
                  <a:cubicBezTo>
                    <a:pt x="23561" y="3787"/>
                    <a:pt x="23730" y="3842"/>
                    <a:pt x="23898" y="3864"/>
                  </a:cubicBezTo>
                  <a:cubicBezTo>
                    <a:pt x="23921" y="3866"/>
                    <a:pt x="23944" y="3867"/>
                    <a:pt x="23966" y="3867"/>
                  </a:cubicBezTo>
                  <a:cubicBezTo>
                    <a:pt x="24078" y="3867"/>
                    <a:pt x="24180" y="3837"/>
                    <a:pt x="24266" y="3775"/>
                  </a:cubicBezTo>
                  <a:cubicBezTo>
                    <a:pt x="24325" y="3781"/>
                    <a:pt x="24385" y="3785"/>
                    <a:pt x="24444" y="3785"/>
                  </a:cubicBezTo>
                  <a:cubicBezTo>
                    <a:pt x="24591" y="3785"/>
                    <a:pt x="24737" y="3764"/>
                    <a:pt x="24879" y="3717"/>
                  </a:cubicBezTo>
                  <a:cubicBezTo>
                    <a:pt x="24956" y="3689"/>
                    <a:pt x="25024" y="3642"/>
                    <a:pt x="25076" y="3579"/>
                  </a:cubicBezTo>
                  <a:cubicBezTo>
                    <a:pt x="25165" y="3490"/>
                    <a:pt x="25242" y="3409"/>
                    <a:pt x="25263" y="3277"/>
                  </a:cubicBezTo>
                  <a:cubicBezTo>
                    <a:pt x="25279" y="3206"/>
                    <a:pt x="25286" y="3133"/>
                    <a:pt x="25285" y="3060"/>
                  </a:cubicBezTo>
                  <a:cubicBezTo>
                    <a:pt x="25279" y="2960"/>
                    <a:pt x="25238" y="2858"/>
                    <a:pt x="25198" y="2766"/>
                  </a:cubicBezTo>
                  <a:cubicBezTo>
                    <a:pt x="25153" y="2656"/>
                    <a:pt x="25096" y="2554"/>
                    <a:pt x="25039" y="2451"/>
                  </a:cubicBezTo>
                  <a:cubicBezTo>
                    <a:pt x="24947" y="2282"/>
                    <a:pt x="24821" y="2139"/>
                    <a:pt x="24694" y="2000"/>
                  </a:cubicBezTo>
                  <a:cubicBezTo>
                    <a:pt x="24744" y="1954"/>
                    <a:pt x="24787" y="1900"/>
                    <a:pt x="24820" y="1841"/>
                  </a:cubicBezTo>
                  <a:cubicBezTo>
                    <a:pt x="24879" y="1754"/>
                    <a:pt x="24911" y="1669"/>
                    <a:pt x="24945" y="1566"/>
                  </a:cubicBezTo>
                  <a:cubicBezTo>
                    <a:pt x="24999" y="1375"/>
                    <a:pt x="24905" y="1121"/>
                    <a:pt x="24761" y="997"/>
                  </a:cubicBezTo>
                  <a:cubicBezTo>
                    <a:pt x="24567" y="826"/>
                    <a:pt x="24315" y="763"/>
                    <a:pt x="24057" y="763"/>
                  </a:cubicBezTo>
                  <a:cubicBezTo>
                    <a:pt x="23823" y="763"/>
                    <a:pt x="23583" y="815"/>
                    <a:pt x="23378" y="886"/>
                  </a:cubicBezTo>
                  <a:cubicBezTo>
                    <a:pt x="23245" y="932"/>
                    <a:pt x="23116" y="1011"/>
                    <a:pt x="22995" y="1085"/>
                  </a:cubicBezTo>
                  <a:cubicBezTo>
                    <a:pt x="22864" y="1166"/>
                    <a:pt x="22749" y="1275"/>
                    <a:pt x="22638" y="1383"/>
                  </a:cubicBezTo>
                  <a:cubicBezTo>
                    <a:pt x="22475" y="1536"/>
                    <a:pt x="22335" y="1716"/>
                    <a:pt x="22173" y="1871"/>
                  </a:cubicBezTo>
                  <a:cubicBezTo>
                    <a:pt x="22025" y="1993"/>
                    <a:pt x="21864" y="2100"/>
                    <a:pt x="21695" y="2190"/>
                  </a:cubicBezTo>
                  <a:lnTo>
                    <a:pt x="21807" y="2134"/>
                  </a:lnTo>
                  <a:lnTo>
                    <a:pt x="21807" y="2134"/>
                  </a:lnTo>
                  <a:cubicBezTo>
                    <a:pt x="21473" y="2304"/>
                    <a:pt x="21136" y="2475"/>
                    <a:pt x="20774" y="2571"/>
                  </a:cubicBezTo>
                  <a:cubicBezTo>
                    <a:pt x="20488" y="2627"/>
                    <a:pt x="20198" y="2655"/>
                    <a:pt x="19907" y="2655"/>
                  </a:cubicBezTo>
                  <a:cubicBezTo>
                    <a:pt x="19877" y="2655"/>
                    <a:pt x="19847" y="2655"/>
                    <a:pt x="19817" y="2655"/>
                  </a:cubicBezTo>
                  <a:cubicBezTo>
                    <a:pt x="19812" y="2654"/>
                    <a:pt x="19807" y="2654"/>
                    <a:pt x="19802" y="2653"/>
                  </a:cubicBezTo>
                  <a:lnTo>
                    <a:pt x="19802" y="2653"/>
                  </a:lnTo>
                  <a:cubicBezTo>
                    <a:pt x="19788" y="2653"/>
                    <a:pt x="19775" y="2653"/>
                    <a:pt x="19762" y="2652"/>
                  </a:cubicBezTo>
                  <a:cubicBezTo>
                    <a:pt x="19773" y="2652"/>
                    <a:pt x="19783" y="2652"/>
                    <a:pt x="19795" y="2653"/>
                  </a:cubicBezTo>
                  <a:lnTo>
                    <a:pt x="19795" y="2653"/>
                  </a:lnTo>
                  <a:cubicBezTo>
                    <a:pt x="19457" y="2623"/>
                    <a:pt x="19123" y="2558"/>
                    <a:pt x="18800" y="2461"/>
                  </a:cubicBezTo>
                  <a:cubicBezTo>
                    <a:pt x="18450" y="2324"/>
                    <a:pt x="18114" y="2143"/>
                    <a:pt x="17797" y="1943"/>
                  </a:cubicBezTo>
                  <a:lnTo>
                    <a:pt x="17797" y="1943"/>
                  </a:lnTo>
                  <a:cubicBezTo>
                    <a:pt x="17817" y="1955"/>
                    <a:pt x="17839" y="1967"/>
                    <a:pt x="17860" y="1981"/>
                  </a:cubicBezTo>
                  <a:lnTo>
                    <a:pt x="17860" y="1981"/>
                  </a:lnTo>
                  <a:cubicBezTo>
                    <a:pt x="17611" y="1817"/>
                    <a:pt x="17374" y="1638"/>
                    <a:pt x="17147" y="1444"/>
                  </a:cubicBezTo>
                  <a:cubicBezTo>
                    <a:pt x="16882" y="1213"/>
                    <a:pt x="16634" y="959"/>
                    <a:pt x="16370" y="728"/>
                  </a:cubicBezTo>
                  <a:cubicBezTo>
                    <a:pt x="16123" y="512"/>
                    <a:pt x="15860" y="332"/>
                    <a:pt x="15562" y="196"/>
                  </a:cubicBezTo>
                  <a:cubicBezTo>
                    <a:pt x="15408" y="129"/>
                    <a:pt x="15248" y="77"/>
                    <a:pt x="15083" y="41"/>
                  </a:cubicBezTo>
                  <a:cubicBezTo>
                    <a:pt x="14941" y="9"/>
                    <a:pt x="14791" y="9"/>
                    <a:pt x="14644"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3"/>
            <p:cNvSpPr/>
            <p:nvPr/>
          </p:nvSpPr>
          <p:spPr>
            <a:xfrm>
              <a:off x="2452750" y="253975"/>
              <a:ext cx="672025" cy="224650"/>
            </a:xfrm>
            <a:custGeom>
              <a:avLst/>
              <a:gdLst/>
              <a:ahLst/>
              <a:cxnLst/>
              <a:rect l="l" t="t" r="r" b="b"/>
              <a:pathLst>
                <a:path w="26881" h="8986" extrusionOk="0">
                  <a:moveTo>
                    <a:pt x="23581" y="2536"/>
                  </a:moveTo>
                  <a:lnTo>
                    <a:pt x="23567" y="2549"/>
                  </a:lnTo>
                  <a:lnTo>
                    <a:pt x="23567" y="2549"/>
                  </a:lnTo>
                  <a:cubicBezTo>
                    <a:pt x="23572" y="2545"/>
                    <a:pt x="23576" y="2541"/>
                    <a:pt x="23581" y="2536"/>
                  </a:cubicBezTo>
                  <a:close/>
                  <a:moveTo>
                    <a:pt x="20015" y="2603"/>
                  </a:moveTo>
                  <a:cubicBezTo>
                    <a:pt x="20023" y="2603"/>
                    <a:pt x="20030" y="2603"/>
                    <a:pt x="20038" y="2604"/>
                  </a:cubicBezTo>
                  <a:lnTo>
                    <a:pt x="20015" y="2603"/>
                  </a:lnTo>
                  <a:close/>
                  <a:moveTo>
                    <a:pt x="10626" y="3999"/>
                  </a:moveTo>
                  <a:lnTo>
                    <a:pt x="10626" y="3999"/>
                  </a:lnTo>
                  <a:cubicBezTo>
                    <a:pt x="10604" y="4012"/>
                    <a:pt x="10581" y="4024"/>
                    <a:pt x="10559" y="4034"/>
                  </a:cubicBezTo>
                  <a:cubicBezTo>
                    <a:pt x="10581" y="4022"/>
                    <a:pt x="10602" y="4011"/>
                    <a:pt x="10626" y="3999"/>
                  </a:cubicBezTo>
                  <a:close/>
                  <a:moveTo>
                    <a:pt x="15225" y="0"/>
                  </a:moveTo>
                  <a:cubicBezTo>
                    <a:pt x="15090" y="0"/>
                    <a:pt x="14954" y="7"/>
                    <a:pt x="14822" y="20"/>
                  </a:cubicBezTo>
                  <a:cubicBezTo>
                    <a:pt x="14635" y="34"/>
                    <a:pt x="14447" y="78"/>
                    <a:pt x="14266" y="129"/>
                  </a:cubicBezTo>
                  <a:cubicBezTo>
                    <a:pt x="14039" y="195"/>
                    <a:pt x="13830" y="312"/>
                    <a:pt x="13625" y="430"/>
                  </a:cubicBezTo>
                  <a:cubicBezTo>
                    <a:pt x="13408" y="552"/>
                    <a:pt x="13214" y="709"/>
                    <a:pt x="13023" y="867"/>
                  </a:cubicBezTo>
                  <a:cubicBezTo>
                    <a:pt x="12870" y="996"/>
                    <a:pt x="12730" y="1139"/>
                    <a:pt x="12604" y="1293"/>
                  </a:cubicBezTo>
                  <a:cubicBezTo>
                    <a:pt x="12516" y="1395"/>
                    <a:pt x="12443" y="1506"/>
                    <a:pt x="12368" y="1616"/>
                  </a:cubicBezTo>
                  <a:cubicBezTo>
                    <a:pt x="12311" y="1711"/>
                    <a:pt x="12242" y="1811"/>
                    <a:pt x="12230" y="1924"/>
                  </a:cubicBezTo>
                  <a:cubicBezTo>
                    <a:pt x="12222" y="1999"/>
                    <a:pt x="12228" y="2075"/>
                    <a:pt x="12248" y="2148"/>
                  </a:cubicBezTo>
                  <a:cubicBezTo>
                    <a:pt x="12238" y="2156"/>
                    <a:pt x="12228" y="2164"/>
                    <a:pt x="12218" y="2171"/>
                  </a:cubicBezTo>
                  <a:cubicBezTo>
                    <a:pt x="12035" y="2314"/>
                    <a:pt x="11858" y="2471"/>
                    <a:pt x="11679" y="2622"/>
                  </a:cubicBezTo>
                  <a:cubicBezTo>
                    <a:pt x="11428" y="2839"/>
                    <a:pt x="11188" y="3055"/>
                    <a:pt x="10945" y="3279"/>
                  </a:cubicBezTo>
                  <a:cubicBezTo>
                    <a:pt x="10762" y="3451"/>
                    <a:pt x="10585" y="3630"/>
                    <a:pt x="10420" y="3819"/>
                  </a:cubicBezTo>
                  <a:cubicBezTo>
                    <a:pt x="10338" y="3907"/>
                    <a:pt x="10256" y="4000"/>
                    <a:pt x="10177" y="4097"/>
                  </a:cubicBezTo>
                  <a:cubicBezTo>
                    <a:pt x="10160" y="4096"/>
                    <a:pt x="10142" y="4096"/>
                    <a:pt x="10125" y="4096"/>
                  </a:cubicBezTo>
                  <a:cubicBezTo>
                    <a:pt x="10004" y="4096"/>
                    <a:pt x="9884" y="4111"/>
                    <a:pt x="9763" y="4123"/>
                  </a:cubicBezTo>
                  <a:cubicBezTo>
                    <a:pt x="9630" y="4138"/>
                    <a:pt x="9495" y="4152"/>
                    <a:pt x="9363" y="4168"/>
                  </a:cubicBezTo>
                  <a:cubicBezTo>
                    <a:pt x="9105" y="4196"/>
                    <a:pt x="8852" y="4229"/>
                    <a:pt x="8594" y="4262"/>
                  </a:cubicBezTo>
                  <a:cubicBezTo>
                    <a:pt x="8300" y="4305"/>
                    <a:pt x="8007" y="4343"/>
                    <a:pt x="7714" y="4381"/>
                  </a:cubicBezTo>
                  <a:cubicBezTo>
                    <a:pt x="7686" y="4383"/>
                    <a:pt x="7658" y="4385"/>
                    <a:pt x="7629" y="4386"/>
                  </a:cubicBezTo>
                  <a:cubicBezTo>
                    <a:pt x="7602" y="4340"/>
                    <a:pt x="7568" y="4297"/>
                    <a:pt x="7530" y="4259"/>
                  </a:cubicBezTo>
                  <a:cubicBezTo>
                    <a:pt x="7461" y="4195"/>
                    <a:pt x="7380" y="4145"/>
                    <a:pt x="7292" y="4115"/>
                  </a:cubicBezTo>
                  <a:cubicBezTo>
                    <a:pt x="7263" y="4059"/>
                    <a:pt x="7226" y="4009"/>
                    <a:pt x="7177" y="3969"/>
                  </a:cubicBezTo>
                  <a:cubicBezTo>
                    <a:pt x="7041" y="3862"/>
                    <a:pt x="6909" y="3785"/>
                    <a:pt x="6741" y="3739"/>
                  </a:cubicBezTo>
                  <a:cubicBezTo>
                    <a:pt x="6232" y="3596"/>
                    <a:pt x="5705" y="3564"/>
                    <a:pt x="5180" y="3539"/>
                  </a:cubicBezTo>
                  <a:cubicBezTo>
                    <a:pt x="5072" y="3387"/>
                    <a:pt x="4887" y="3280"/>
                    <a:pt x="4714" y="3235"/>
                  </a:cubicBezTo>
                  <a:cubicBezTo>
                    <a:pt x="4583" y="3200"/>
                    <a:pt x="4451" y="3185"/>
                    <a:pt x="4320" y="3185"/>
                  </a:cubicBezTo>
                  <a:cubicBezTo>
                    <a:pt x="4139" y="3185"/>
                    <a:pt x="3958" y="3213"/>
                    <a:pt x="3778" y="3254"/>
                  </a:cubicBezTo>
                  <a:cubicBezTo>
                    <a:pt x="3176" y="3382"/>
                    <a:pt x="2607" y="3658"/>
                    <a:pt x="2101" y="4002"/>
                  </a:cubicBezTo>
                  <a:cubicBezTo>
                    <a:pt x="1879" y="4152"/>
                    <a:pt x="1676" y="4327"/>
                    <a:pt x="1495" y="4523"/>
                  </a:cubicBezTo>
                  <a:cubicBezTo>
                    <a:pt x="1319" y="4706"/>
                    <a:pt x="1161" y="4935"/>
                    <a:pt x="1068" y="5173"/>
                  </a:cubicBezTo>
                  <a:cubicBezTo>
                    <a:pt x="1050" y="5221"/>
                    <a:pt x="1036" y="5270"/>
                    <a:pt x="1025" y="5321"/>
                  </a:cubicBezTo>
                  <a:cubicBezTo>
                    <a:pt x="976" y="5372"/>
                    <a:pt x="928" y="5428"/>
                    <a:pt x="881" y="5485"/>
                  </a:cubicBezTo>
                  <a:cubicBezTo>
                    <a:pt x="651" y="5761"/>
                    <a:pt x="489" y="6088"/>
                    <a:pt x="345" y="6413"/>
                  </a:cubicBezTo>
                  <a:cubicBezTo>
                    <a:pt x="169" y="6815"/>
                    <a:pt x="53" y="7247"/>
                    <a:pt x="24" y="7681"/>
                  </a:cubicBezTo>
                  <a:cubicBezTo>
                    <a:pt x="12" y="7814"/>
                    <a:pt x="0" y="7944"/>
                    <a:pt x="19" y="8074"/>
                  </a:cubicBezTo>
                  <a:cubicBezTo>
                    <a:pt x="30" y="8165"/>
                    <a:pt x="63" y="8301"/>
                    <a:pt x="126" y="8373"/>
                  </a:cubicBezTo>
                  <a:cubicBezTo>
                    <a:pt x="190" y="8457"/>
                    <a:pt x="285" y="8552"/>
                    <a:pt x="394" y="8591"/>
                  </a:cubicBezTo>
                  <a:cubicBezTo>
                    <a:pt x="398" y="8606"/>
                    <a:pt x="404" y="8620"/>
                    <a:pt x="408" y="8634"/>
                  </a:cubicBezTo>
                  <a:cubicBezTo>
                    <a:pt x="442" y="8729"/>
                    <a:pt x="505" y="8808"/>
                    <a:pt x="587" y="8862"/>
                  </a:cubicBezTo>
                  <a:cubicBezTo>
                    <a:pt x="650" y="8914"/>
                    <a:pt x="725" y="8950"/>
                    <a:pt x="804" y="8965"/>
                  </a:cubicBezTo>
                  <a:cubicBezTo>
                    <a:pt x="833" y="8970"/>
                    <a:pt x="862" y="8972"/>
                    <a:pt x="892" y="8972"/>
                  </a:cubicBezTo>
                  <a:cubicBezTo>
                    <a:pt x="943" y="8972"/>
                    <a:pt x="994" y="8965"/>
                    <a:pt x="1044" y="8951"/>
                  </a:cubicBezTo>
                  <a:cubicBezTo>
                    <a:pt x="1168" y="8929"/>
                    <a:pt x="1263" y="8884"/>
                    <a:pt x="1374" y="8825"/>
                  </a:cubicBezTo>
                  <a:cubicBezTo>
                    <a:pt x="1400" y="8812"/>
                    <a:pt x="1424" y="8798"/>
                    <a:pt x="1450" y="8785"/>
                  </a:cubicBezTo>
                  <a:cubicBezTo>
                    <a:pt x="1513" y="8824"/>
                    <a:pt x="1585" y="8844"/>
                    <a:pt x="1658" y="8844"/>
                  </a:cubicBezTo>
                  <a:cubicBezTo>
                    <a:pt x="1678" y="8844"/>
                    <a:pt x="1698" y="8843"/>
                    <a:pt x="1718" y="8840"/>
                  </a:cubicBezTo>
                  <a:cubicBezTo>
                    <a:pt x="1738" y="8838"/>
                    <a:pt x="1757" y="8836"/>
                    <a:pt x="1776" y="8832"/>
                  </a:cubicBezTo>
                  <a:cubicBezTo>
                    <a:pt x="1816" y="8876"/>
                    <a:pt x="1863" y="8913"/>
                    <a:pt x="1917" y="8939"/>
                  </a:cubicBezTo>
                  <a:cubicBezTo>
                    <a:pt x="1983" y="8970"/>
                    <a:pt x="2051" y="8985"/>
                    <a:pt x="2116" y="8985"/>
                  </a:cubicBezTo>
                  <a:cubicBezTo>
                    <a:pt x="2292" y="8985"/>
                    <a:pt x="2454" y="8882"/>
                    <a:pt x="2544" y="8718"/>
                  </a:cubicBezTo>
                  <a:cubicBezTo>
                    <a:pt x="2638" y="8552"/>
                    <a:pt x="2743" y="8389"/>
                    <a:pt x="2850" y="8227"/>
                  </a:cubicBezTo>
                  <a:cubicBezTo>
                    <a:pt x="2990" y="8050"/>
                    <a:pt x="3108" y="7851"/>
                    <a:pt x="3228" y="7658"/>
                  </a:cubicBezTo>
                  <a:cubicBezTo>
                    <a:pt x="3291" y="7559"/>
                    <a:pt x="3353" y="7455"/>
                    <a:pt x="3414" y="7353"/>
                  </a:cubicBezTo>
                  <a:cubicBezTo>
                    <a:pt x="3451" y="7302"/>
                    <a:pt x="3489" y="7251"/>
                    <a:pt x="3525" y="7199"/>
                  </a:cubicBezTo>
                  <a:cubicBezTo>
                    <a:pt x="3559" y="7155"/>
                    <a:pt x="3590" y="7108"/>
                    <a:pt x="3620" y="7059"/>
                  </a:cubicBezTo>
                  <a:cubicBezTo>
                    <a:pt x="3642" y="7027"/>
                    <a:pt x="3665" y="6990"/>
                    <a:pt x="3685" y="6957"/>
                  </a:cubicBezTo>
                  <a:cubicBezTo>
                    <a:pt x="3708" y="6901"/>
                    <a:pt x="3726" y="6844"/>
                    <a:pt x="3740" y="6785"/>
                  </a:cubicBezTo>
                  <a:cubicBezTo>
                    <a:pt x="3744" y="6773"/>
                    <a:pt x="3747" y="6762"/>
                    <a:pt x="3750" y="6751"/>
                  </a:cubicBezTo>
                  <a:cubicBezTo>
                    <a:pt x="3761" y="6719"/>
                    <a:pt x="3769" y="6688"/>
                    <a:pt x="3774" y="6655"/>
                  </a:cubicBezTo>
                  <a:cubicBezTo>
                    <a:pt x="3778" y="6655"/>
                    <a:pt x="3781" y="6657"/>
                    <a:pt x="3785" y="6657"/>
                  </a:cubicBezTo>
                  <a:cubicBezTo>
                    <a:pt x="3865" y="6662"/>
                    <a:pt x="3945" y="6665"/>
                    <a:pt x="4026" y="6665"/>
                  </a:cubicBezTo>
                  <a:cubicBezTo>
                    <a:pt x="4225" y="6665"/>
                    <a:pt x="4425" y="6648"/>
                    <a:pt x="4621" y="6612"/>
                  </a:cubicBezTo>
                  <a:cubicBezTo>
                    <a:pt x="4861" y="6568"/>
                    <a:pt x="5091" y="6521"/>
                    <a:pt x="5326" y="6462"/>
                  </a:cubicBezTo>
                  <a:cubicBezTo>
                    <a:pt x="5517" y="6413"/>
                    <a:pt x="5705" y="6355"/>
                    <a:pt x="5888" y="6289"/>
                  </a:cubicBezTo>
                  <a:lnTo>
                    <a:pt x="6152" y="6190"/>
                  </a:lnTo>
                  <a:cubicBezTo>
                    <a:pt x="6252" y="6149"/>
                    <a:pt x="6347" y="6094"/>
                    <a:pt x="6443" y="6040"/>
                  </a:cubicBezTo>
                  <a:cubicBezTo>
                    <a:pt x="6499" y="6004"/>
                    <a:pt x="6546" y="5953"/>
                    <a:pt x="6575" y="5894"/>
                  </a:cubicBezTo>
                  <a:cubicBezTo>
                    <a:pt x="6619" y="5939"/>
                    <a:pt x="6665" y="5981"/>
                    <a:pt x="6714" y="6020"/>
                  </a:cubicBezTo>
                  <a:cubicBezTo>
                    <a:pt x="6944" y="6200"/>
                    <a:pt x="7233" y="6292"/>
                    <a:pt x="7517" y="6365"/>
                  </a:cubicBezTo>
                  <a:cubicBezTo>
                    <a:pt x="7826" y="6717"/>
                    <a:pt x="8250" y="6943"/>
                    <a:pt x="8700" y="7057"/>
                  </a:cubicBezTo>
                  <a:cubicBezTo>
                    <a:pt x="8806" y="7085"/>
                    <a:pt x="8939" y="7093"/>
                    <a:pt x="9053" y="7093"/>
                  </a:cubicBezTo>
                  <a:cubicBezTo>
                    <a:pt x="9218" y="7088"/>
                    <a:pt x="9383" y="7071"/>
                    <a:pt x="9545" y="7041"/>
                  </a:cubicBezTo>
                  <a:cubicBezTo>
                    <a:pt x="9687" y="7016"/>
                    <a:pt x="9831" y="6982"/>
                    <a:pt x="9971" y="6947"/>
                  </a:cubicBezTo>
                  <a:cubicBezTo>
                    <a:pt x="10040" y="6929"/>
                    <a:pt x="10109" y="6909"/>
                    <a:pt x="10177" y="6888"/>
                  </a:cubicBezTo>
                  <a:lnTo>
                    <a:pt x="10256" y="6891"/>
                  </a:lnTo>
                  <a:cubicBezTo>
                    <a:pt x="10265" y="6891"/>
                    <a:pt x="10275" y="6891"/>
                    <a:pt x="10284" y="6891"/>
                  </a:cubicBezTo>
                  <a:cubicBezTo>
                    <a:pt x="10410" y="6891"/>
                    <a:pt x="10523" y="6867"/>
                    <a:pt x="10645" y="6836"/>
                  </a:cubicBezTo>
                  <a:cubicBezTo>
                    <a:pt x="10804" y="6799"/>
                    <a:pt x="10984" y="6679"/>
                    <a:pt x="11087" y="6553"/>
                  </a:cubicBezTo>
                  <a:cubicBezTo>
                    <a:pt x="11204" y="6411"/>
                    <a:pt x="11234" y="6208"/>
                    <a:pt x="11153" y="6046"/>
                  </a:cubicBezTo>
                  <a:cubicBezTo>
                    <a:pt x="11294" y="5974"/>
                    <a:pt x="11434" y="5900"/>
                    <a:pt x="11567" y="5816"/>
                  </a:cubicBezTo>
                  <a:cubicBezTo>
                    <a:pt x="11875" y="5621"/>
                    <a:pt x="12158" y="5383"/>
                    <a:pt x="12434" y="5144"/>
                  </a:cubicBezTo>
                  <a:cubicBezTo>
                    <a:pt x="12669" y="4947"/>
                    <a:pt x="12886" y="4731"/>
                    <a:pt x="13085" y="4497"/>
                  </a:cubicBezTo>
                  <a:cubicBezTo>
                    <a:pt x="13221" y="4336"/>
                    <a:pt x="13363" y="4118"/>
                    <a:pt x="13387" y="3901"/>
                  </a:cubicBezTo>
                  <a:cubicBezTo>
                    <a:pt x="13457" y="3830"/>
                    <a:pt x="13528" y="3760"/>
                    <a:pt x="13598" y="3690"/>
                  </a:cubicBezTo>
                  <a:cubicBezTo>
                    <a:pt x="13789" y="3496"/>
                    <a:pt x="14004" y="3309"/>
                    <a:pt x="14161" y="3080"/>
                  </a:cubicBezTo>
                  <a:cubicBezTo>
                    <a:pt x="14184" y="3054"/>
                    <a:pt x="14204" y="3024"/>
                    <a:pt x="14219" y="2992"/>
                  </a:cubicBezTo>
                  <a:cubicBezTo>
                    <a:pt x="14299" y="2981"/>
                    <a:pt x="14379" y="2971"/>
                    <a:pt x="14459" y="2962"/>
                  </a:cubicBezTo>
                  <a:cubicBezTo>
                    <a:pt x="14502" y="2971"/>
                    <a:pt x="14545" y="2981"/>
                    <a:pt x="14587" y="2988"/>
                  </a:cubicBezTo>
                  <a:cubicBezTo>
                    <a:pt x="14902" y="3051"/>
                    <a:pt x="15218" y="3118"/>
                    <a:pt x="15534" y="3165"/>
                  </a:cubicBezTo>
                  <a:cubicBezTo>
                    <a:pt x="15884" y="3220"/>
                    <a:pt x="16227" y="3272"/>
                    <a:pt x="16572" y="3315"/>
                  </a:cubicBezTo>
                  <a:cubicBezTo>
                    <a:pt x="16678" y="3331"/>
                    <a:pt x="16786" y="3344"/>
                    <a:pt x="16891" y="3356"/>
                  </a:cubicBezTo>
                  <a:cubicBezTo>
                    <a:pt x="16874" y="3509"/>
                    <a:pt x="16925" y="3671"/>
                    <a:pt x="17054" y="3768"/>
                  </a:cubicBezTo>
                  <a:cubicBezTo>
                    <a:pt x="17342" y="3987"/>
                    <a:pt x="17637" y="4204"/>
                    <a:pt x="17919" y="4436"/>
                  </a:cubicBezTo>
                  <a:cubicBezTo>
                    <a:pt x="18067" y="4553"/>
                    <a:pt x="18213" y="4670"/>
                    <a:pt x="18366" y="4781"/>
                  </a:cubicBezTo>
                  <a:cubicBezTo>
                    <a:pt x="18477" y="4860"/>
                    <a:pt x="18591" y="4931"/>
                    <a:pt x="18705" y="5000"/>
                  </a:cubicBezTo>
                  <a:cubicBezTo>
                    <a:pt x="18848" y="5089"/>
                    <a:pt x="19017" y="5132"/>
                    <a:pt x="19179" y="5177"/>
                  </a:cubicBezTo>
                  <a:cubicBezTo>
                    <a:pt x="19389" y="5234"/>
                    <a:pt x="19604" y="5263"/>
                    <a:pt x="19820" y="5263"/>
                  </a:cubicBezTo>
                  <a:cubicBezTo>
                    <a:pt x="19890" y="5263"/>
                    <a:pt x="19960" y="5260"/>
                    <a:pt x="20030" y="5254"/>
                  </a:cubicBezTo>
                  <a:cubicBezTo>
                    <a:pt x="20320" y="5225"/>
                    <a:pt x="20607" y="5161"/>
                    <a:pt x="20882" y="5063"/>
                  </a:cubicBezTo>
                  <a:cubicBezTo>
                    <a:pt x="21124" y="4974"/>
                    <a:pt x="21356" y="4859"/>
                    <a:pt x="21571" y="4718"/>
                  </a:cubicBezTo>
                  <a:cubicBezTo>
                    <a:pt x="21649" y="4663"/>
                    <a:pt x="21727" y="4604"/>
                    <a:pt x="21800" y="4549"/>
                  </a:cubicBezTo>
                  <a:cubicBezTo>
                    <a:pt x="21915" y="4462"/>
                    <a:pt x="22032" y="4356"/>
                    <a:pt x="22107" y="4233"/>
                  </a:cubicBezTo>
                  <a:cubicBezTo>
                    <a:pt x="22185" y="4174"/>
                    <a:pt x="22262" y="4115"/>
                    <a:pt x="22340" y="4056"/>
                  </a:cubicBezTo>
                  <a:cubicBezTo>
                    <a:pt x="22434" y="3979"/>
                    <a:pt x="22523" y="3902"/>
                    <a:pt x="22615" y="3822"/>
                  </a:cubicBezTo>
                  <a:cubicBezTo>
                    <a:pt x="22842" y="3630"/>
                    <a:pt x="23062" y="3411"/>
                    <a:pt x="23207" y="3151"/>
                  </a:cubicBezTo>
                  <a:cubicBezTo>
                    <a:pt x="23217" y="3131"/>
                    <a:pt x="23226" y="3109"/>
                    <a:pt x="23233" y="3088"/>
                  </a:cubicBezTo>
                  <a:cubicBezTo>
                    <a:pt x="23310" y="3021"/>
                    <a:pt x="23374" y="2941"/>
                    <a:pt x="23422" y="2852"/>
                  </a:cubicBezTo>
                  <a:cubicBezTo>
                    <a:pt x="23454" y="2786"/>
                    <a:pt x="23470" y="2714"/>
                    <a:pt x="23467" y="2641"/>
                  </a:cubicBezTo>
                  <a:lnTo>
                    <a:pt x="23567" y="2549"/>
                  </a:lnTo>
                  <a:lnTo>
                    <a:pt x="23567" y="2549"/>
                  </a:lnTo>
                  <a:cubicBezTo>
                    <a:pt x="23560" y="2554"/>
                    <a:pt x="23554" y="2560"/>
                    <a:pt x="23548" y="2565"/>
                  </a:cubicBezTo>
                  <a:cubicBezTo>
                    <a:pt x="23897" y="2252"/>
                    <a:pt x="24247" y="1937"/>
                    <a:pt x="24653" y="1701"/>
                  </a:cubicBezTo>
                  <a:cubicBezTo>
                    <a:pt x="24721" y="1669"/>
                    <a:pt x="24791" y="1643"/>
                    <a:pt x="24864" y="1621"/>
                  </a:cubicBezTo>
                  <a:cubicBezTo>
                    <a:pt x="24932" y="1614"/>
                    <a:pt x="24996" y="1611"/>
                    <a:pt x="25064" y="1609"/>
                  </a:cubicBezTo>
                  <a:cubicBezTo>
                    <a:pt x="25236" y="1634"/>
                    <a:pt x="25406" y="1671"/>
                    <a:pt x="25570" y="1720"/>
                  </a:cubicBezTo>
                  <a:cubicBezTo>
                    <a:pt x="25661" y="1754"/>
                    <a:pt x="25748" y="1795"/>
                    <a:pt x="25832" y="1842"/>
                  </a:cubicBezTo>
                  <a:cubicBezTo>
                    <a:pt x="25866" y="1867"/>
                    <a:pt x="25897" y="1893"/>
                    <a:pt x="25927" y="1920"/>
                  </a:cubicBezTo>
                  <a:cubicBezTo>
                    <a:pt x="25936" y="1932"/>
                    <a:pt x="25947" y="1944"/>
                    <a:pt x="25955" y="1957"/>
                  </a:cubicBezTo>
                  <a:cubicBezTo>
                    <a:pt x="26051" y="2083"/>
                    <a:pt x="26198" y="2156"/>
                    <a:pt x="26348" y="2156"/>
                  </a:cubicBezTo>
                  <a:cubicBezTo>
                    <a:pt x="26437" y="2156"/>
                    <a:pt x="26527" y="2130"/>
                    <a:pt x="26608" y="2075"/>
                  </a:cubicBezTo>
                  <a:cubicBezTo>
                    <a:pt x="26811" y="1931"/>
                    <a:pt x="26880" y="1624"/>
                    <a:pt x="26726" y="1417"/>
                  </a:cubicBezTo>
                  <a:cubicBezTo>
                    <a:pt x="26659" y="1336"/>
                    <a:pt x="26594" y="1259"/>
                    <a:pt x="26521" y="1186"/>
                  </a:cubicBezTo>
                  <a:cubicBezTo>
                    <a:pt x="26423" y="1086"/>
                    <a:pt x="26281" y="1017"/>
                    <a:pt x="26161" y="950"/>
                  </a:cubicBezTo>
                  <a:cubicBezTo>
                    <a:pt x="26029" y="873"/>
                    <a:pt x="25871" y="834"/>
                    <a:pt x="25727" y="790"/>
                  </a:cubicBezTo>
                  <a:cubicBezTo>
                    <a:pt x="25658" y="767"/>
                    <a:pt x="25585" y="749"/>
                    <a:pt x="25514" y="733"/>
                  </a:cubicBezTo>
                  <a:cubicBezTo>
                    <a:pt x="25337" y="693"/>
                    <a:pt x="25155" y="673"/>
                    <a:pt x="24973" y="673"/>
                  </a:cubicBezTo>
                  <a:cubicBezTo>
                    <a:pt x="24930" y="673"/>
                    <a:pt x="24888" y="674"/>
                    <a:pt x="24846" y="676"/>
                  </a:cubicBezTo>
                  <a:cubicBezTo>
                    <a:pt x="24700" y="684"/>
                    <a:pt x="24552" y="731"/>
                    <a:pt x="24413" y="778"/>
                  </a:cubicBezTo>
                  <a:cubicBezTo>
                    <a:pt x="24251" y="834"/>
                    <a:pt x="24079" y="936"/>
                    <a:pt x="23939" y="1035"/>
                  </a:cubicBezTo>
                  <a:cubicBezTo>
                    <a:pt x="23425" y="1395"/>
                    <a:pt x="22974" y="1824"/>
                    <a:pt x="22510" y="2251"/>
                  </a:cubicBezTo>
                  <a:cubicBezTo>
                    <a:pt x="22540" y="2221"/>
                    <a:pt x="22570" y="2195"/>
                    <a:pt x="22599" y="2166"/>
                  </a:cubicBezTo>
                  <a:lnTo>
                    <a:pt x="22599" y="2166"/>
                  </a:lnTo>
                  <a:cubicBezTo>
                    <a:pt x="22520" y="2238"/>
                    <a:pt x="22438" y="2306"/>
                    <a:pt x="22354" y="2370"/>
                  </a:cubicBezTo>
                  <a:cubicBezTo>
                    <a:pt x="22323" y="2387"/>
                    <a:pt x="22293" y="2401"/>
                    <a:pt x="22262" y="2415"/>
                  </a:cubicBezTo>
                  <a:cubicBezTo>
                    <a:pt x="22165" y="2462"/>
                    <a:pt x="22069" y="2510"/>
                    <a:pt x="21971" y="2560"/>
                  </a:cubicBezTo>
                  <a:cubicBezTo>
                    <a:pt x="21950" y="2559"/>
                    <a:pt x="21928" y="2559"/>
                    <a:pt x="21906" y="2559"/>
                  </a:cubicBezTo>
                  <a:cubicBezTo>
                    <a:pt x="21746" y="2559"/>
                    <a:pt x="21588" y="2567"/>
                    <a:pt x="21429" y="2573"/>
                  </a:cubicBezTo>
                  <a:cubicBezTo>
                    <a:pt x="21044" y="2585"/>
                    <a:pt x="20661" y="2600"/>
                    <a:pt x="20279" y="2600"/>
                  </a:cubicBezTo>
                  <a:cubicBezTo>
                    <a:pt x="20161" y="2600"/>
                    <a:pt x="20043" y="2598"/>
                    <a:pt x="19926" y="2595"/>
                  </a:cubicBezTo>
                  <a:cubicBezTo>
                    <a:pt x="19808" y="2588"/>
                    <a:pt x="19692" y="2581"/>
                    <a:pt x="19574" y="2573"/>
                  </a:cubicBezTo>
                  <a:cubicBezTo>
                    <a:pt x="19565" y="2556"/>
                    <a:pt x="19557" y="2541"/>
                    <a:pt x="19548" y="2526"/>
                  </a:cubicBezTo>
                  <a:cubicBezTo>
                    <a:pt x="19532" y="2505"/>
                    <a:pt x="19515" y="2484"/>
                    <a:pt x="19497" y="2463"/>
                  </a:cubicBezTo>
                  <a:cubicBezTo>
                    <a:pt x="19452" y="2412"/>
                    <a:pt x="19407" y="2362"/>
                    <a:pt x="19357" y="2316"/>
                  </a:cubicBezTo>
                  <a:cubicBezTo>
                    <a:pt x="19255" y="2215"/>
                    <a:pt x="19126" y="2130"/>
                    <a:pt x="19005" y="2045"/>
                  </a:cubicBezTo>
                  <a:cubicBezTo>
                    <a:pt x="18735" y="1851"/>
                    <a:pt x="18456" y="1671"/>
                    <a:pt x="18191" y="1465"/>
                  </a:cubicBezTo>
                  <a:cubicBezTo>
                    <a:pt x="17920" y="1256"/>
                    <a:pt x="17667" y="1029"/>
                    <a:pt x="17403" y="808"/>
                  </a:cubicBezTo>
                  <a:cubicBezTo>
                    <a:pt x="17281" y="710"/>
                    <a:pt x="17155" y="611"/>
                    <a:pt x="17027" y="515"/>
                  </a:cubicBezTo>
                  <a:cubicBezTo>
                    <a:pt x="16936" y="450"/>
                    <a:pt x="16840" y="394"/>
                    <a:pt x="16741" y="335"/>
                  </a:cubicBezTo>
                  <a:cubicBezTo>
                    <a:pt x="16565" y="233"/>
                    <a:pt x="16366" y="170"/>
                    <a:pt x="16169" y="110"/>
                  </a:cubicBezTo>
                  <a:cubicBezTo>
                    <a:pt x="15993" y="60"/>
                    <a:pt x="15809" y="38"/>
                    <a:pt x="15626" y="20"/>
                  </a:cubicBezTo>
                  <a:cubicBezTo>
                    <a:pt x="15495" y="7"/>
                    <a:pt x="15359" y="0"/>
                    <a:pt x="1522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3"/>
            <p:cNvSpPr/>
            <p:nvPr/>
          </p:nvSpPr>
          <p:spPr>
            <a:xfrm>
              <a:off x="3008075" y="277525"/>
              <a:ext cx="160450" cy="1280325"/>
            </a:xfrm>
            <a:custGeom>
              <a:avLst/>
              <a:gdLst/>
              <a:ahLst/>
              <a:cxnLst/>
              <a:rect l="l" t="t" r="r" b="b"/>
              <a:pathLst>
                <a:path w="6418" h="51213" extrusionOk="0">
                  <a:moveTo>
                    <a:pt x="2948" y="1"/>
                  </a:moveTo>
                  <a:cubicBezTo>
                    <a:pt x="2896" y="1"/>
                    <a:pt x="2845" y="10"/>
                    <a:pt x="2797" y="28"/>
                  </a:cubicBezTo>
                  <a:lnTo>
                    <a:pt x="2798" y="28"/>
                  </a:lnTo>
                  <a:cubicBezTo>
                    <a:pt x="2696" y="67"/>
                    <a:pt x="2574" y="160"/>
                    <a:pt x="2535" y="266"/>
                  </a:cubicBezTo>
                  <a:cubicBezTo>
                    <a:pt x="2525" y="293"/>
                    <a:pt x="2517" y="320"/>
                    <a:pt x="2508" y="346"/>
                  </a:cubicBezTo>
                  <a:cubicBezTo>
                    <a:pt x="2493" y="344"/>
                    <a:pt x="2478" y="344"/>
                    <a:pt x="2464" y="344"/>
                  </a:cubicBezTo>
                  <a:cubicBezTo>
                    <a:pt x="2409" y="344"/>
                    <a:pt x="2355" y="353"/>
                    <a:pt x="2304" y="372"/>
                  </a:cubicBezTo>
                  <a:cubicBezTo>
                    <a:pt x="2139" y="431"/>
                    <a:pt x="2046" y="565"/>
                    <a:pt x="2002" y="730"/>
                  </a:cubicBezTo>
                  <a:cubicBezTo>
                    <a:pt x="1819" y="733"/>
                    <a:pt x="1596" y="833"/>
                    <a:pt x="1539" y="1008"/>
                  </a:cubicBezTo>
                  <a:cubicBezTo>
                    <a:pt x="1528" y="1040"/>
                    <a:pt x="1518" y="1069"/>
                    <a:pt x="1506" y="1100"/>
                  </a:cubicBezTo>
                  <a:cubicBezTo>
                    <a:pt x="1494" y="1099"/>
                    <a:pt x="1482" y="1099"/>
                    <a:pt x="1469" y="1099"/>
                  </a:cubicBezTo>
                  <a:cubicBezTo>
                    <a:pt x="1390" y="1099"/>
                    <a:pt x="1312" y="1113"/>
                    <a:pt x="1238" y="1140"/>
                  </a:cubicBezTo>
                  <a:cubicBezTo>
                    <a:pt x="1106" y="1188"/>
                    <a:pt x="989" y="1313"/>
                    <a:pt x="926" y="1441"/>
                  </a:cubicBezTo>
                  <a:cubicBezTo>
                    <a:pt x="875" y="1555"/>
                    <a:pt x="853" y="1679"/>
                    <a:pt x="863" y="1803"/>
                  </a:cubicBezTo>
                  <a:cubicBezTo>
                    <a:pt x="858" y="1806"/>
                    <a:pt x="853" y="1808"/>
                    <a:pt x="847" y="1811"/>
                  </a:cubicBezTo>
                  <a:lnTo>
                    <a:pt x="808" y="1811"/>
                  </a:lnTo>
                  <a:cubicBezTo>
                    <a:pt x="726" y="1819"/>
                    <a:pt x="647" y="1848"/>
                    <a:pt x="581" y="1896"/>
                  </a:cubicBezTo>
                  <a:cubicBezTo>
                    <a:pt x="494" y="1934"/>
                    <a:pt x="415" y="1985"/>
                    <a:pt x="343" y="2046"/>
                  </a:cubicBezTo>
                  <a:cubicBezTo>
                    <a:pt x="136" y="2198"/>
                    <a:pt x="77" y="2488"/>
                    <a:pt x="225" y="2701"/>
                  </a:cubicBezTo>
                  <a:cubicBezTo>
                    <a:pt x="316" y="2830"/>
                    <a:pt x="466" y="2902"/>
                    <a:pt x="616" y="2902"/>
                  </a:cubicBezTo>
                  <a:cubicBezTo>
                    <a:pt x="708" y="2902"/>
                    <a:pt x="800" y="2875"/>
                    <a:pt x="879" y="2818"/>
                  </a:cubicBezTo>
                  <a:cubicBezTo>
                    <a:pt x="888" y="2810"/>
                    <a:pt x="898" y="2802"/>
                    <a:pt x="908" y="2794"/>
                  </a:cubicBezTo>
                  <a:cubicBezTo>
                    <a:pt x="963" y="2817"/>
                    <a:pt x="1023" y="2828"/>
                    <a:pt x="1084" y="2828"/>
                  </a:cubicBezTo>
                  <a:cubicBezTo>
                    <a:pt x="1173" y="2828"/>
                    <a:pt x="1263" y="2804"/>
                    <a:pt x="1340" y="2759"/>
                  </a:cubicBezTo>
                  <a:cubicBezTo>
                    <a:pt x="1365" y="2788"/>
                    <a:pt x="1390" y="2814"/>
                    <a:pt x="1419" y="2840"/>
                  </a:cubicBezTo>
                  <a:cubicBezTo>
                    <a:pt x="1540" y="2957"/>
                    <a:pt x="1706" y="3059"/>
                    <a:pt x="1874" y="3059"/>
                  </a:cubicBezTo>
                  <a:cubicBezTo>
                    <a:pt x="1934" y="3059"/>
                    <a:pt x="1994" y="3046"/>
                    <a:pt x="2053" y="3016"/>
                  </a:cubicBezTo>
                  <a:cubicBezTo>
                    <a:pt x="2100" y="2994"/>
                    <a:pt x="2144" y="2968"/>
                    <a:pt x="2186" y="2938"/>
                  </a:cubicBezTo>
                  <a:cubicBezTo>
                    <a:pt x="2234" y="3009"/>
                    <a:pt x="2300" y="3095"/>
                    <a:pt x="2353" y="3138"/>
                  </a:cubicBezTo>
                  <a:cubicBezTo>
                    <a:pt x="2438" y="3203"/>
                    <a:pt x="2515" y="3258"/>
                    <a:pt x="2623" y="3277"/>
                  </a:cubicBezTo>
                  <a:cubicBezTo>
                    <a:pt x="2650" y="3281"/>
                    <a:pt x="2679" y="3284"/>
                    <a:pt x="2707" y="3284"/>
                  </a:cubicBezTo>
                  <a:cubicBezTo>
                    <a:pt x="2739" y="3284"/>
                    <a:pt x="2771" y="3281"/>
                    <a:pt x="2802" y="3274"/>
                  </a:cubicBezTo>
                  <a:cubicBezTo>
                    <a:pt x="2888" y="3436"/>
                    <a:pt x="2983" y="3596"/>
                    <a:pt x="3074" y="3754"/>
                  </a:cubicBezTo>
                  <a:cubicBezTo>
                    <a:pt x="3139" y="3871"/>
                    <a:pt x="3212" y="3981"/>
                    <a:pt x="3287" y="4095"/>
                  </a:cubicBezTo>
                  <a:cubicBezTo>
                    <a:pt x="3374" y="4232"/>
                    <a:pt x="3467" y="4389"/>
                    <a:pt x="3599" y="4484"/>
                  </a:cubicBezTo>
                  <a:cubicBezTo>
                    <a:pt x="3672" y="4539"/>
                    <a:pt x="3759" y="4576"/>
                    <a:pt x="3849" y="4589"/>
                  </a:cubicBezTo>
                  <a:cubicBezTo>
                    <a:pt x="3859" y="4602"/>
                    <a:pt x="3871" y="4614"/>
                    <a:pt x="3882" y="4626"/>
                  </a:cubicBezTo>
                  <a:cubicBezTo>
                    <a:pt x="3891" y="4679"/>
                    <a:pt x="3899" y="4734"/>
                    <a:pt x="3908" y="4789"/>
                  </a:cubicBezTo>
                  <a:cubicBezTo>
                    <a:pt x="3940" y="4968"/>
                    <a:pt x="3973" y="5149"/>
                    <a:pt x="4010" y="5329"/>
                  </a:cubicBezTo>
                  <a:cubicBezTo>
                    <a:pt x="4074" y="5641"/>
                    <a:pt x="4135" y="5954"/>
                    <a:pt x="4199" y="6265"/>
                  </a:cubicBezTo>
                  <a:cubicBezTo>
                    <a:pt x="4203" y="6315"/>
                    <a:pt x="4208" y="6366"/>
                    <a:pt x="4211" y="6415"/>
                  </a:cubicBezTo>
                  <a:cubicBezTo>
                    <a:pt x="4274" y="7157"/>
                    <a:pt x="4336" y="7903"/>
                    <a:pt x="4391" y="8644"/>
                  </a:cubicBezTo>
                  <a:cubicBezTo>
                    <a:pt x="4446" y="9410"/>
                    <a:pt x="4485" y="10178"/>
                    <a:pt x="4509" y="10945"/>
                  </a:cubicBezTo>
                  <a:cubicBezTo>
                    <a:pt x="4527" y="11523"/>
                    <a:pt x="4552" y="12102"/>
                    <a:pt x="4551" y="12681"/>
                  </a:cubicBezTo>
                  <a:cubicBezTo>
                    <a:pt x="4550" y="12778"/>
                    <a:pt x="4544" y="12877"/>
                    <a:pt x="4542" y="12975"/>
                  </a:cubicBezTo>
                  <a:cubicBezTo>
                    <a:pt x="4539" y="13042"/>
                    <a:pt x="4535" y="13111"/>
                    <a:pt x="4535" y="13180"/>
                  </a:cubicBezTo>
                  <a:cubicBezTo>
                    <a:pt x="4531" y="13284"/>
                    <a:pt x="4509" y="13395"/>
                    <a:pt x="4527" y="13493"/>
                  </a:cubicBezTo>
                  <a:lnTo>
                    <a:pt x="4527" y="13497"/>
                  </a:lnTo>
                  <a:cubicBezTo>
                    <a:pt x="4513" y="13647"/>
                    <a:pt x="4499" y="13793"/>
                    <a:pt x="4480" y="13945"/>
                  </a:cubicBezTo>
                  <a:cubicBezTo>
                    <a:pt x="4454" y="14209"/>
                    <a:pt x="4410" y="14481"/>
                    <a:pt x="4448" y="14745"/>
                  </a:cubicBezTo>
                  <a:cubicBezTo>
                    <a:pt x="4463" y="14882"/>
                    <a:pt x="4536" y="15007"/>
                    <a:pt x="4649" y="15088"/>
                  </a:cubicBezTo>
                  <a:cubicBezTo>
                    <a:pt x="4564" y="15937"/>
                    <a:pt x="4470" y="16787"/>
                    <a:pt x="4373" y="17634"/>
                  </a:cubicBezTo>
                  <a:cubicBezTo>
                    <a:pt x="4334" y="17986"/>
                    <a:pt x="4293" y="18338"/>
                    <a:pt x="4250" y="18690"/>
                  </a:cubicBezTo>
                  <a:cubicBezTo>
                    <a:pt x="4172" y="19262"/>
                    <a:pt x="4093" y="19834"/>
                    <a:pt x="4014" y="20406"/>
                  </a:cubicBezTo>
                  <a:cubicBezTo>
                    <a:pt x="3918" y="21102"/>
                    <a:pt x="3808" y="21797"/>
                    <a:pt x="3701" y="22489"/>
                  </a:cubicBezTo>
                  <a:cubicBezTo>
                    <a:pt x="3650" y="22814"/>
                    <a:pt x="3593" y="23140"/>
                    <a:pt x="3540" y="23462"/>
                  </a:cubicBezTo>
                  <a:cubicBezTo>
                    <a:pt x="3459" y="23980"/>
                    <a:pt x="3365" y="24499"/>
                    <a:pt x="3365" y="25024"/>
                  </a:cubicBezTo>
                  <a:cubicBezTo>
                    <a:pt x="3365" y="25138"/>
                    <a:pt x="3441" y="25262"/>
                    <a:pt x="3525" y="25335"/>
                  </a:cubicBezTo>
                  <a:cubicBezTo>
                    <a:pt x="3547" y="25354"/>
                    <a:pt x="3569" y="25368"/>
                    <a:pt x="3593" y="25382"/>
                  </a:cubicBezTo>
                  <a:cubicBezTo>
                    <a:pt x="3535" y="25709"/>
                    <a:pt x="3476" y="26035"/>
                    <a:pt x="3419" y="26360"/>
                  </a:cubicBezTo>
                  <a:cubicBezTo>
                    <a:pt x="3268" y="27189"/>
                    <a:pt x="3122" y="28019"/>
                    <a:pt x="2972" y="28848"/>
                  </a:cubicBezTo>
                  <a:lnTo>
                    <a:pt x="2498" y="31513"/>
                  </a:lnTo>
                  <a:cubicBezTo>
                    <a:pt x="2417" y="31964"/>
                    <a:pt x="2344" y="32417"/>
                    <a:pt x="2270" y="32868"/>
                  </a:cubicBezTo>
                  <a:cubicBezTo>
                    <a:pt x="2233" y="33085"/>
                    <a:pt x="2204" y="33296"/>
                    <a:pt x="2174" y="33513"/>
                  </a:cubicBezTo>
                  <a:cubicBezTo>
                    <a:pt x="2127" y="33859"/>
                    <a:pt x="2057" y="34212"/>
                    <a:pt x="2091" y="34559"/>
                  </a:cubicBezTo>
                  <a:cubicBezTo>
                    <a:pt x="2097" y="34638"/>
                    <a:pt x="2125" y="34714"/>
                    <a:pt x="2169" y="34779"/>
                  </a:cubicBezTo>
                  <a:cubicBezTo>
                    <a:pt x="2161" y="34821"/>
                    <a:pt x="2152" y="34865"/>
                    <a:pt x="2145" y="34908"/>
                  </a:cubicBezTo>
                  <a:cubicBezTo>
                    <a:pt x="2123" y="35040"/>
                    <a:pt x="2101" y="35176"/>
                    <a:pt x="2079" y="35308"/>
                  </a:cubicBezTo>
                  <a:cubicBezTo>
                    <a:pt x="2024" y="35633"/>
                    <a:pt x="1973" y="35954"/>
                    <a:pt x="1921" y="36273"/>
                  </a:cubicBezTo>
                  <a:cubicBezTo>
                    <a:pt x="1837" y="36813"/>
                    <a:pt x="1744" y="37345"/>
                    <a:pt x="1649" y="37881"/>
                  </a:cubicBezTo>
                  <a:cubicBezTo>
                    <a:pt x="1583" y="38246"/>
                    <a:pt x="1518" y="38608"/>
                    <a:pt x="1453" y="38971"/>
                  </a:cubicBezTo>
                  <a:cubicBezTo>
                    <a:pt x="1420" y="39026"/>
                    <a:pt x="1396" y="39086"/>
                    <a:pt x="1381" y="39148"/>
                  </a:cubicBezTo>
                  <a:cubicBezTo>
                    <a:pt x="1308" y="39408"/>
                    <a:pt x="1292" y="39686"/>
                    <a:pt x="1259" y="39950"/>
                  </a:cubicBezTo>
                  <a:cubicBezTo>
                    <a:pt x="1234" y="40149"/>
                    <a:pt x="1212" y="40343"/>
                    <a:pt x="1186" y="40539"/>
                  </a:cubicBezTo>
                  <a:cubicBezTo>
                    <a:pt x="1172" y="40668"/>
                    <a:pt x="1153" y="40798"/>
                    <a:pt x="1138" y="40927"/>
                  </a:cubicBezTo>
                  <a:cubicBezTo>
                    <a:pt x="1131" y="40973"/>
                    <a:pt x="1123" y="41018"/>
                    <a:pt x="1117" y="41063"/>
                  </a:cubicBezTo>
                  <a:cubicBezTo>
                    <a:pt x="1117" y="41066"/>
                    <a:pt x="1115" y="41067"/>
                    <a:pt x="1115" y="41068"/>
                  </a:cubicBezTo>
                  <a:cubicBezTo>
                    <a:pt x="1075" y="41292"/>
                    <a:pt x="1036" y="41513"/>
                    <a:pt x="995" y="41735"/>
                  </a:cubicBezTo>
                  <a:cubicBezTo>
                    <a:pt x="841" y="42616"/>
                    <a:pt x="668" y="43493"/>
                    <a:pt x="585" y="44382"/>
                  </a:cubicBezTo>
                  <a:cubicBezTo>
                    <a:pt x="581" y="44425"/>
                    <a:pt x="581" y="44468"/>
                    <a:pt x="585" y="44511"/>
                  </a:cubicBezTo>
                  <a:cubicBezTo>
                    <a:pt x="578" y="44552"/>
                    <a:pt x="572" y="44593"/>
                    <a:pt x="566" y="44632"/>
                  </a:cubicBezTo>
                  <a:cubicBezTo>
                    <a:pt x="518" y="44940"/>
                    <a:pt x="474" y="45249"/>
                    <a:pt x="433" y="45561"/>
                  </a:cubicBezTo>
                  <a:cubicBezTo>
                    <a:pt x="416" y="45681"/>
                    <a:pt x="404" y="45803"/>
                    <a:pt x="390" y="45929"/>
                  </a:cubicBezTo>
                  <a:cubicBezTo>
                    <a:pt x="364" y="46144"/>
                    <a:pt x="319" y="46376"/>
                    <a:pt x="392" y="46589"/>
                  </a:cubicBezTo>
                  <a:cubicBezTo>
                    <a:pt x="412" y="46641"/>
                    <a:pt x="441" y="46689"/>
                    <a:pt x="477" y="46733"/>
                  </a:cubicBezTo>
                  <a:cubicBezTo>
                    <a:pt x="424" y="46955"/>
                    <a:pt x="369" y="47178"/>
                    <a:pt x="313" y="47401"/>
                  </a:cubicBezTo>
                  <a:cubicBezTo>
                    <a:pt x="158" y="48010"/>
                    <a:pt x="0" y="48619"/>
                    <a:pt x="0" y="49254"/>
                  </a:cubicBezTo>
                  <a:cubicBezTo>
                    <a:pt x="6" y="49662"/>
                    <a:pt x="76" y="50067"/>
                    <a:pt x="209" y="50454"/>
                  </a:cubicBezTo>
                  <a:cubicBezTo>
                    <a:pt x="250" y="50576"/>
                    <a:pt x="302" y="50696"/>
                    <a:pt x="352" y="50818"/>
                  </a:cubicBezTo>
                  <a:cubicBezTo>
                    <a:pt x="383" y="50877"/>
                    <a:pt x="412" y="50931"/>
                    <a:pt x="441" y="50986"/>
                  </a:cubicBezTo>
                  <a:cubicBezTo>
                    <a:pt x="485" y="51070"/>
                    <a:pt x="566" y="51118"/>
                    <a:pt x="643" y="51167"/>
                  </a:cubicBezTo>
                  <a:cubicBezTo>
                    <a:pt x="698" y="51199"/>
                    <a:pt x="766" y="51213"/>
                    <a:pt x="835" y="51213"/>
                  </a:cubicBezTo>
                  <a:cubicBezTo>
                    <a:pt x="896" y="51213"/>
                    <a:pt x="957" y="51202"/>
                    <a:pt x="1007" y="51185"/>
                  </a:cubicBezTo>
                  <a:cubicBezTo>
                    <a:pt x="1123" y="51142"/>
                    <a:pt x="1251" y="51028"/>
                    <a:pt x="1292" y="50900"/>
                  </a:cubicBezTo>
                  <a:cubicBezTo>
                    <a:pt x="1351" y="50811"/>
                    <a:pt x="1366" y="50713"/>
                    <a:pt x="1366" y="50601"/>
                  </a:cubicBezTo>
                  <a:cubicBezTo>
                    <a:pt x="1369" y="50381"/>
                    <a:pt x="1360" y="50161"/>
                    <a:pt x="1360" y="49941"/>
                  </a:cubicBezTo>
                  <a:cubicBezTo>
                    <a:pt x="1360" y="49714"/>
                    <a:pt x="1361" y="49488"/>
                    <a:pt x="1366" y="49263"/>
                  </a:cubicBezTo>
                  <a:cubicBezTo>
                    <a:pt x="1390" y="49127"/>
                    <a:pt x="1412" y="48991"/>
                    <a:pt x="1433" y="48854"/>
                  </a:cubicBezTo>
                  <a:cubicBezTo>
                    <a:pt x="1462" y="48657"/>
                    <a:pt x="1472" y="48458"/>
                    <a:pt x="1491" y="48263"/>
                  </a:cubicBezTo>
                  <a:cubicBezTo>
                    <a:pt x="1509" y="48072"/>
                    <a:pt x="1535" y="47886"/>
                    <a:pt x="1540" y="47695"/>
                  </a:cubicBezTo>
                  <a:cubicBezTo>
                    <a:pt x="1540" y="47624"/>
                    <a:pt x="1519" y="47555"/>
                    <a:pt x="1480" y="47496"/>
                  </a:cubicBezTo>
                  <a:cubicBezTo>
                    <a:pt x="1620" y="46716"/>
                    <a:pt x="1739" y="45932"/>
                    <a:pt x="1851" y="45148"/>
                  </a:cubicBezTo>
                  <a:cubicBezTo>
                    <a:pt x="1906" y="44944"/>
                    <a:pt x="1965" y="44742"/>
                    <a:pt x="2017" y="44534"/>
                  </a:cubicBezTo>
                  <a:cubicBezTo>
                    <a:pt x="2038" y="44438"/>
                    <a:pt x="2061" y="44339"/>
                    <a:pt x="2083" y="44243"/>
                  </a:cubicBezTo>
                  <a:cubicBezTo>
                    <a:pt x="2097" y="44189"/>
                    <a:pt x="2109" y="44131"/>
                    <a:pt x="2119" y="44075"/>
                  </a:cubicBezTo>
                  <a:cubicBezTo>
                    <a:pt x="2143" y="43947"/>
                    <a:pt x="2108" y="43834"/>
                    <a:pt x="2046" y="43728"/>
                  </a:cubicBezTo>
                  <a:cubicBezTo>
                    <a:pt x="2085" y="43419"/>
                    <a:pt x="2125" y="43106"/>
                    <a:pt x="2160" y="42794"/>
                  </a:cubicBezTo>
                  <a:cubicBezTo>
                    <a:pt x="2199" y="42481"/>
                    <a:pt x="2237" y="42170"/>
                    <a:pt x="2276" y="41858"/>
                  </a:cubicBezTo>
                  <a:cubicBezTo>
                    <a:pt x="2296" y="41730"/>
                    <a:pt x="2309" y="41604"/>
                    <a:pt x="2325" y="41479"/>
                  </a:cubicBezTo>
                  <a:cubicBezTo>
                    <a:pt x="2351" y="41275"/>
                    <a:pt x="2394" y="41068"/>
                    <a:pt x="2394" y="40867"/>
                  </a:cubicBezTo>
                  <a:cubicBezTo>
                    <a:pt x="2391" y="40784"/>
                    <a:pt x="2364" y="40705"/>
                    <a:pt x="2313" y="40639"/>
                  </a:cubicBezTo>
                  <a:cubicBezTo>
                    <a:pt x="2330" y="40587"/>
                    <a:pt x="2346" y="40535"/>
                    <a:pt x="2361" y="40481"/>
                  </a:cubicBezTo>
                  <a:cubicBezTo>
                    <a:pt x="2417" y="40286"/>
                    <a:pt x="2483" y="40092"/>
                    <a:pt x="2531" y="39898"/>
                  </a:cubicBezTo>
                  <a:cubicBezTo>
                    <a:pt x="2615" y="39541"/>
                    <a:pt x="2702" y="39188"/>
                    <a:pt x="2780" y="38833"/>
                  </a:cubicBezTo>
                  <a:cubicBezTo>
                    <a:pt x="2946" y="38022"/>
                    <a:pt x="3114" y="37210"/>
                    <a:pt x="3268" y="36399"/>
                  </a:cubicBezTo>
                  <a:cubicBezTo>
                    <a:pt x="3407" y="35653"/>
                    <a:pt x="3531" y="34907"/>
                    <a:pt x="3640" y="34159"/>
                  </a:cubicBezTo>
                  <a:cubicBezTo>
                    <a:pt x="3691" y="33804"/>
                    <a:pt x="3742" y="33444"/>
                    <a:pt x="3790" y="33085"/>
                  </a:cubicBezTo>
                  <a:cubicBezTo>
                    <a:pt x="3812" y="32900"/>
                    <a:pt x="3837" y="32713"/>
                    <a:pt x="3859" y="32527"/>
                  </a:cubicBezTo>
                  <a:lnTo>
                    <a:pt x="3892" y="32251"/>
                  </a:lnTo>
                  <a:cubicBezTo>
                    <a:pt x="3902" y="32149"/>
                    <a:pt x="3929" y="32035"/>
                    <a:pt x="3908" y="31936"/>
                  </a:cubicBezTo>
                  <a:cubicBezTo>
                    <a:pt x="3905" y="31917"/>
                    <a:pt x="3902" y="31900"/>
                    <a:pt x="3900" y="31883"/>
                  </a:cubicBezTo>
                  <a:cubicBezTo>
                    <a:pt x="3947" y="31622"/>
                    <a:pt x="3993" y="31360"/>
                    <a:pt x="4038" y="31099"/>
                  </a:cubicBezTo>
                  <a:cubicBezTo>
                    <a:pt x="4123" y="30632"/>
                    <a:pt x="4207" y="30166"/>
                    <a:pt x="4288" y="29700"/>
                  </a:cubicBezTo>
                  <a:cubicBezTo>
                    <a:pt x="4325" y="29491"/>
                    <a:pt x="4355" y="29282"/>
                    <a:pt x="4386" y="29073"/>
                  </a:cubicBezTo>
                  <a:cubicBezTo>
                    <a:pt x="4416" y="28878"/>
                    <a:pt x="4457" y="28679"/>
                    <a:pt x="4475" y="28484"/>
                  </a:cubicBezTo>
                  <a:cubicBezTo>
                    <a:pt x="4485" y="28352"/>
                    <a:pt x="4475" y="28241"/>
                    <a:pt x="4398" y="28132"/>
                  </a:cubicBezTo>
                  <a:cubicBezTo>
                    <a:pt x="4391" y="28122"/>
                    <a:pt x="4385" y="28113"/>
                    <a:pt x="4378" y="28105"/>
                  </a:cubicBezTo>
                  <a:cubicBezTo>
                    <a:pt x="4433" y="27874"/>
                    <a:pt x="4488" y="27644"/>
                    <a:pt x="4538" y="27413"/>
                  </a:cubicBezTo>
                  <a:cubicBezTo>
                    <a:pt x="4710" y="26615"/>
                    <a:pt x="4871" y="25819"/>
                    <a:pt x="5029" y="25023"/>
                  </a:cubicBezTo>
                  <a:cubicBezTo>
                    <a:pt x="5172" y="24310"/>
                    <a:pt x="5308" y="23594"/>
                    <a:pt x="5415" y="22872"/>
                  </a:cubicBezTo>
                  <a:cubicBezTo>
                    <a:pt x="5470" y="22504"/>
                    <a:pt x="5510" y="22132"/>
                    <a:pt x="5555" y="21766"/>
                  </a:cubicBezTo>
                  <a:cubicBezTo>
                    <a:pt x="5565" y="21670"/>
                    <a:pt x="5576" y="21576"/>
                    <a:pt x="5586" y="21480"/>
                  </a:cubicBezTo>
                  <a:cubicBezTo>
                    <a:pt x="5645" y="21047"/>
                    <a:pt x="5696" y="20612"/>
                    <a:pt x="5738" y="20177"/>
                  </a:cubicBezTo>
                  <a:cubicBezTo>
                    <a:pt x="5782" y="19740"/>
                    <a:pt x="5819" y="19304"/>
                    <a:pt x="5859" y="18863"/>
                  </a:cubicBezTo>
                  <a:cubicBezTo>
                    <a:pt x="5880" y="18632"/>
                    <a:pt x="5904" y="18400"/>
                    <a:pt x="5921" y="18169"/>
                  </a:cubicBezTo>
                  <a:cubicBezTo>
                    <a:pt x="5933" y="18070"/>
                    <a:pt x="5940" y="17975"/>
                    <a:pt x="5947" y="17875"/>
                  </a:cubicBezTo>
                  <a:cubicBezTo>
                    <a:pt x="5950" y="17795"/>
                    <a:pt x="5957" y="17713"/>
                    <a:pt x="5965" y="17629"/>
                  </a:cubicBezTo>
                  <a:cubicBezTo>
                    <a:pt x="5973" y="17527"/>
                    <a:pt x="5961" y="17460"/>
                    <a:pt x="5937" y="17361"/>
                  </a:cubicBezTo>
                  <a:cubicBezTo>
                    <a:pt x="5933" y="17352"/>
                    <a:pt x="5930" y="17343"/>
                    <a:pt x="5927" y="17334"/>
                  </a:cubicBezTo>
                  <a:cubicBezTo>
                    <a:pt x="5931" y="17310"/>
                    <a:pt x="5935" y="17286"/>
                    <a:pt x="5940" y="17262"/>
                  </a:cubicBezTo>
                  <a:cubicBezTo>
                    <a:pt x="5981" y="17049"/>
                    <a:pt x="6016" y="16841"/>
                    <a:pt x="6042" y="16630"/>
                  </a:cubicBezTo>
                  <a:cubicBezTo>
                    <a:pt x="6079" y="16352"/>
                    <a:pt x="6116" y="16073"/>
                    <a:pt x="6148" y="15797"/>
                  </a:cubicBezTo>
                  <a:cubicBezTo>
                    <a:pt x="6185" y="15530"/>
                    <a:pt x="6201" y="15262"/>
                    <a:pt x="6223" y="14994"/>
                  </a:cubicBezTo>
                  <a:cubicBezTo>
                    <a:pt x="6270" y="14492"/>
                    <a:pt x="6300" y="13984"/>
                    <a:pt x="6329" y="13478"/>
                  </a:cubicBezTo>
                  <a:cubicBezTo>
                    <a:pt x="6361" y="13008"/>
                    <a:pt x="6381" y="12538"/>
                    <a:pt x="6391" y="12068"/>
                  </a:cubicBezTo>
                  <a:cubicBezTo>
                    <a:pt x="6402" y="11576"/>
                    <a:pt x="6418" y="11087"/>
                    <a:pt x="6418" y="10596"/>
                  </a:cubicBezTo>
                  <a:cubicBezTo>
                    <a:pt x="6418" y="10074"/>
                    <a:pt x="6414" y="9554"/>
                    <a:pt x="6406" y="9032"/>
                  </a:cubicBezTo>
                  <a:cubicBezTo>
                    <a:pt x="6398" y="8558"/>
                    <a:pt x="6388" y="8089"/>
                    <a:pt x="6373" y="7619"/>
                  </a:cubicBezTo>
                  <a:cubicBezTo>
                    <a:pt x="6369" y="7409"/>
                    <a:pt x="6365" y="7205"/>
                    <a:pt x="6355" y="6994"/>
                  </a:cubicBezTo>
                  <a:lnTo>
                    <a:pt x="6333" y="6609"/>
                  </a:lnTo>
                  <a:cubicBezTo>
                    <a:pt x="6317" y="6407"/>
                    <a:pt x="6321" y="6213"/>
                    <a:pt x="6193" y="6044"/>
                  </a:cubicBezTo>
                  <a:cubicBezTo>
                    <a:pt x="6176" y="6022"/>
                    <a:pt x="6159" y="6001"/>
                    <a:pt x="6140" y="5983"/>
                  </a:cubicBezTo>
                  <a:cubicBezTo>
                    <a:pt x="6167" y="5953"/>
                    <a:pt x="6186" y="5917"/>
                    <a:pt x="6201" y="5879"/>
                  </a:cubicBezTo>
                  <a:cubicBezTo>
                    <a:pt x="6223" y="5813"/>
                    <a:pt x="6244" y="5743"/>
                    <a:pt x="6266" y="5673"/>
                  </a:cubicBezTo>
                  <a:cubicBezTo>
                    <a:pt x="6288" y="5563"/>
                    <a:pt x="6269" y="5435"/>
                    <a:pt x="6259" y="5325"/>
                  </a:cubicBezTo>
                  <a:cubicBezTo>
                    <a:pt x="6236" y="5094"/>
                    <a:pt x="6189" y="4869"/>
                    <a:pt x="6138" y="4645"/>
                  </a:cubicBezTo>
                  <a:cubicBezTo>
                    <a:pt x="6053" y="4286"/>
                    <a:pt x="5943" y="3937"/>
                    <a:pt x="5832" y="3588"/>
                  </a:cubicBezTo>
                  <a:cubicBezTo>
                    <a:pt x="5708" y="3192"/>
                    <a:pt x="5546" y="2810"/>
                    <a:pt x="5385" y="2428"/>
                  </a:cubicBezTo>
                  <a:cubicBezTo>
                    <a:pt x="5269" y="2154"/>
                    <a:pt x="5140" y="1882"/>
                    <a:pt x="5006" y="1615"/>
                  </a:cubicBezTo>
                  <a:cubicBezTo>
                    <a:pt x="4938" y="1408"/>
                    <a:pt x="4872" y="1197"/>
                    <a:pt x="4761" y="1011"/>
                  </a:cubicBezTo>
                  <a:cubicBezTo>
                    <a:pt x="4717" y="943"/>
                    <a:pt x="4655" y="889"/>
                    <a:pt x="4581" y="857"/>
                  </a:cubicBezTo>
                  <a:cubicBezTo>
                    <a:pt x="4480" y="687"/>
                    <a:pt x="4370" y="491"/>
                    <a:pt x="4210" y="372"/>
                  </a:cubicBezTo>
                  <a:cubicBezTo>
                    <a:pt x="4114" y="306"/>
                    <a:pt x="3998" y="263"/>
                    <a:pt x="3884" y="263"/>
                  </a:cubicBezTo>
                  <a:cubicBezTo>
                    <a:pt x="3797" y="263"/>
                    <a:pt x="3710" y="288"/>
                    <a:pt x="3634" y="347"/>
                  </a:cubicBezTo>
                  <a:cubicBezTo>
                    <a:pt x="3599" y="373"/>
                    <a:pt x="3565" y="402"/>
                    <a:pt x="3534" y="432"/>
                  </a:cubicBezTo>
                  <a:cubicBezTo>
                    <a:pt x="3441" y="278"/>
                    <a:pt x="3330" y="110"/>
                    <a:pt x="3161" y="46"/>
                  </a:cubicBezTo>
                  <a:cubicBezTo>
                    <a:pt x="3093" y="18"/>
                    <a:pt x="3021" y="2"/>
                    <a:pt x="294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3"/>
            <p:cNvSpPr/>
            <p:nvPr/>
          </p:nvSpPr>
          <p:spPr>
            <a:xfrm>
              <a:off x="2606250" y="1400550"/>
              <a:ext cx="136925" cy="278525"/>
            </a:xfrm>
            <a:custGeom>
              <a:avLst/>
              <a:gdLst/>
              <a:ahLst/>
              <a:cxnLst/>
              <a:rect l="l" t="t" r="r" b="b"/>
              <a:pathLst>
                <a:path w="5477" h="11141" extrusionOk="0">
                  <a:moveTo>
                    <a:pt x="1100" y="439"/>
                  </a:moveTo>
                  <a:cubicBezTo>
                    <a:pt x="1103" y="469"/>
                    <a:pt x="1103" y="496"/>
                    <a:pt x="1105" y="526"/>
                  </a:cubicBezTo>
                  <a:cubicBezTo>
                    <a:pt x="1103" y="498"/>
                    <a:pt x="1101" y="469"/>
                    <a:pt x="1100" y="439"/>
                  </a:cubicBezTo>
                  <a:close/>
                  <a:moveTo>
                    <a:pt x="182" y="702"/>
                  </a:moveTo>
                  <a:lnTo>
                    <a:pt x="182" y="702"/>
                  </a:lnTo>
                  <a:cubicBezTo>
                    <a:pt x="183" y="704"/>
                    <a:pt x="184" y="706"/>
                    <a:pt x="184" y="707"/>
                  </a:cubicBezTo>
                  <a:lnTo>
                    <a:pt x="184" y="733"/>
                  </a:lnTo>
                  <a:cubicBezTo>
                    <a:pt x="184" y="723"/>
                    <a:pt x="184" y="713"/>
                    <a:pt x="182" y="702"/>
                  </a:cubicBezTo>
                  <a:close/>
                  <a:moveTo>
                    <a:pt x="5405" y="9940"/>
                  </a:moveTo>
                  <a:cubicBezTo>
                    <a:pt x="5410" y="9954"/>
                    <a:pt x="5415" y="9969"/>
                    <a:pt x="5419" y="9983"/>
                  </a:cubicBezTo>
                  <a:cubicBezTo>
                    <a:pt x="5415" y="9969"/>
                    <a:pt x="5410" y="9954"/>
                    <a:pt x="5405" y="9940"/>
                  </a:cubicBezTo>
                  <a:close/>
                  <a:moveTo>
                    <a:pt x="5384" y="10483"/>
                  </a:moveTo>
                  <a:lnTo>
                    <a:pt x="5384" y="10483"/>
                  </a:lnTo>
                  <a:cubicBezTo>
                    <a:pt x="5390" y="10508"/>
                    <a:pt x="5400" y="10532"/>
                    <a:pt x="5406" y="10556"/>
                  </a:cubicBezTo>
                  <a:cubicBezTo>
                    <a:pt x="5398" y="10532"/>
                    <a:pt x="5390" y="10508"/>
                    <a:pt x="5384" y="10483"/>
                  </a:cubicBezTo>
                  <a:close/>
                  <a:moveTo>
                    <a:pt x="653" y="1"/>
                  </a:moveTo>
                  <a:cubicBezTo>
                    <a:pt x="466" y="1"/>
                    <a:pt x="246" y="120"/>
                    <a:pt x="202" y="312"/>
                  </a:cubicBezTo>
                  <a:lnTo>
                    <a:pt x="202" y="311"/>
                  </a:lnTo>
                  <a:cubicBezTo>
                    <a:pt x="190" y="354"/>
                    <a:pt x="180" y="400"/>
                    <a:pt x="173" y="445"/>
                  </a:cubicBezTo>
                  <a:cubicBezTo>
                    <a:pt x="169" y="508"/>
                    <a:pt x="177" y="571"/>
                    <a:pt x="180" y="634"/>
                  </a:cubicBezTo>
                  <a:cubicBezTo>
                    <a:pt x="181" y="653"/>
                    <a:pt x="182" y="673"/>
                    <a:pt x="184" y="693"/>
                  </a:cubicBezTo>
                  <a:cubicBezTo>
                    <a:pt x="131" y="791"/>
                    <a:pt x="126" y="891"/>
                    <a:pt x="133" y="1002"/>
                  </a:cubicBezTo>
                  <a:cubicBezTo>
                    <a:pt x="139" y="1070"/>
                    <a:pt x="155" y="1137"/>
                    <a:pt x="177" y="1200"/>
                  </a:cubicBezTo>
                  <a:cubicBezTo>
                    <a:pt x="172" y="1315"/>
                    <a:pt x="163" y="1427"/>
                    <a:pt x="155" y="1538"/>
                  </a:cubicBezTo>
                  <a:cubicBezTo>
                    <a:pt x="136" y="1747"/>
                    <a:pt x="96" y="1950"/>
                    <a:pt x="59" y="2153"/>
                  </a:cubicBezTo>
                  <a:cubicBezTo>
                    <a:pt x="1" y="2464"/>
                    <a:pt x="147" y="2776"/>
                    <a:pt x="271" y="3055"/>
                  </a:cubicBezTo>
                  <a:cubicBezTo>
                    <a:pt x="340" y="3209"/>
                    <a:pt x="415" y="3367"/>
                    <a:pt x="492" y="3521"/>
                  </a:cubicBezTo>
                  <a:cubicBezTo>
                    <a:pt x="584" y="3712"/>
                    <a:pt x="675" y="3910"/>
                    <a:pt x="803" y="4082"/>
                  </a:cubicBezTo>
                  <a:cubicBezTo>
                    <a:pt x="866" y="4162"/>
                    <a:pt x="956" y="4216"/>
                    <a:pt x="1055" y="4234"/>
                  </a:cubicBezTo>
                  <a:cubicBezTo>
                    <a:pt x="1177" y="4523"/>
                    <a:pt x="1296" y="4814"/>
                    <a:pt x="1425" y="5099"/>
                  </a:cubicBezTo>
                  <a:cubicBezTo>
                    <a:pt x="1527" y="5328"/>
                    <a:pt x="1641" y="5548"/>
                    <a:pt x="1751" y="5767"/>
                  </a:cubicBezTo>
                  <a:cubicBezTo>
                    <a:pt x="1865" y="5996"/>
                    <a:pt x="1978" y="6224"/>
                    <a:pt x="2103" y="6443"/>
                  </a:cubicBezTo>
                  <a:cubicBezTo>
                    <a:pt x="2364" y="6902"/>
                    <a:pt x="2622" y="7369"/>
                    <a:pt x="2892" y="7820"/>
                  </a:cubicBezTo>
                  <a:cubicBezTo>
                    <a:pt x="2918" y="7865"/>
                    <a:pt x="2944" y="7911"/>
                    <a:pt x="2972" y="7954"/>
                  </a:cubicBezTo>
                  <a:cubicBezTo>
                    <a:pt x="3015" y="8046"/>
                    <a:pt x="3062" y="8137"/>
                    <a:pt x="3126" y="8212"/>
                  </a:cubicBezTo>
                  <a:cubicBezTo>
                    <a:pt x="3173" y="8292"/>
                    <a:pt x="3223" y="8370"/>
                    <a:pt x="3270" y="8448"/>
                  </a:cubicBezTo>
                  <a:cubicBezTo>
                    <a:pt x="3410" y="8673"/>
                    <a:pt x="3547" y="8905"/>
                    <a:pt x="3695" y="9128"/>
                  </a:cubicBezTo>
                  <a:cubicBezTo>
                    <a:pt x="3696" y="9128"/>
                    <a:pt x="3696" y="9131"/>
                    <a:pt x="3697" y="9131"/>
                  </a:cubicBezTo>
                  <a:cubicBezTo>
                    <a:pt x="3720" y="9165"/>
                    <a:pt x="3743" y="9199"/>
                    <a:pt x="3767" y="9234"/>
                  </a:cubicBezTo>
                  <a:cubicBezTo>
                    <a:pt x="3824" y="9318"/>
                    <a:pt x="3918" y="9366"/>
                    <a:pt x="4022" y="9384"/>
                  </a:cubicBezTo>
                  <a:cubicBezTo>
                    <a:pt x="4120" y="9647"/>
                    <a:pt x="4213" y="9911"/>
                    <a:pt x="4305" y="10175"/>
                  </a:cubicBezTo>
                  <a:cubicBezTo>
                    <a:pt x="4354" y="10339"/>
                    <a:pt x="4405" y="10504"/>
                    <a:pt x="4443" y="10672"/>
                  </a:cubicBezTo>
                  <a:cubicBezTo>
                    <a:pt x="4460" y="10749"/>
                    <a:pt x="4494" y="10820"/>
                    <a:pt x="4543" y="10881"/>
                  </a:cubicBezTo>
                  <a:cubicBezTo>
                    <a:pt x="4562" y="10914"/>
                    <a:pt x="4582" y="10947"/>
                    <a:pt x="4606" y="10977"/>
                  </a:cubicBezTo>
                  <a:cubicBezTo>
                    <a:pt x="4688" y="11072"/>
                    <a:pt x="4805" y="11131"/>
                    <a:pt x="4930" y="11139"/>
                  </a:cubicBezTo>
                  <a:cubicBezTo>
                    <a:pt x="4945" y="11140"/>
                    <a:pt x="4959" y="11141"/>
                    <a:pt x="4973" y="11141"/>
                  </a:cubicBezTo>
                  <a:cubicBezTo>
                    <a:pt x="5044" y="11141"/>
                    <a:pt x="5113" y="11125"/>
                    <a:pt x="5176" y="11094"/>
                  </a:cubicBezTo>
                  <a:cubicBezTo>
                    <a:pt x="5294" y="11041"/>
                    <a:pt x="5360" y="10947"/>
                    <a:pt x="5415" y="10834"/>
                  </a:cubicBezTo>
                  <a:cubicBezTo>
                    <a:pt x="5477" y="10701"/>
                    <a:pt x="5448" y="10526"/>
                    <a:pt x="5430" y="10386"/>
                  </a:cubicBezTo>
                  <a:cubicBezTo>
                    <a:pt x="5426" y="10370"/>
                    <a:pt x="5424" y="10354"/>
                    <a:pt x="5423" y="10339"/>
                  </a:cubicBezTo>
                  <a:cubicBezTo>
                    <a:pt x="5424" y="10332"/>
                    <a:pt x="5427" y="10326"/>
                    <a:pt x="5430" y="10320"/>
                  </a:cubicBezTo>
                  <a:cubicBezTo>
                    <a:pt x="5477" y="10188"/>
                    <a:pt x="5452" y="10081"/>
                    <a:pt x="5411" y="9953"/>
                  </a:cubicBezTo>
                  <a:cubicBezTo>
                    <a:pt x="5400" y="9924"/>
                    <a:pt x="5392" y="9894"/>
                    <a:pt x="5383" y="9862"/>
                  </a:cubicBezTo>
                  <a:lnTo>
                    <a:pt x="5383" y="9862"/>
                  </a:lnTo>
                  <a:cubicBezTo>
                    <a:pt x="5384" y="9870"/>
                    <a:pt x="5386" y="9877"/>
                    <a:pt x="5389" y="9885"/>
                  </a:cubicBezTo>
                  <a:lnTo>
                    <a:pt x="5389" y="9885"/>
                  </a:lnTo>
                  <a:cubicBezTo>
                    <a:pt x="5361" y="9798"/>
                    <a:pt x="5335" y="9710"/>
                    <a:pt x="5308" y="9621"/>
                  </a:cubicBezTo>
                  <a:cubicBezTo>
                    <a:pt x="5286" y="9496"/>
                    <a:pt x="5264" y="9367"/>
                    <a:pt x="5243" y="9242"/>
                  </a:cubicBezTo>
                  <a:lnTo>
                    <a:pt x="5099" y="8448"/>
                  </a:lnTo>
                  <a:cubicBezTo>
                    <a:pt x="5056" y="8217"/>
                    <a:pt x="5022" y="7982"/>
                    <a:pt x="4934" y="7762"/>
                  </a:cubicBezTo>
                  <a:cubicBezTo>
                    <a:pt x="4891" y="7659"/>
                    <a:pt x="4797" y="7579"/>
                    <a:pt x="4691" y="7535"/>
                  </a:cubicBezTo>
                  <a:cubicBezTo>
                    <a:pt x="4637" y="7412"/>
                    <a:pt x="4580" y="7292"/>
                    <a:pt x="4520" y="7175"/>
                  </a:cubicBezTo>
                  <a:cubicBezTo>
                    <a:pt x="4431" y="7014"/>
                    <a:pt x="4350" y="6846"/>
                    <a:pt x="4258" y="6688"/>
                  </a:cubicBezTo>
                  <a:cubicBezTo>
                    <a:pt x="4078" y="6379"/>
                    <a:pt x="3896" y="6074"/>
                    <a:pt x="3722" y="5763"/>
                  </a:cubicBezTo>
                  <a:cubicBezTo>
                    <a:pt x="3589" y="5529"/>
                    <a:pt x="3458" y="5295"/>
                    <a:pt x="3333" y="5056"/>
                  </a:cubicBezTo>
                  <a:cubicBezTo>
                    <a:pt x="3329" y="5047"/>
                    <a:pt x="3324" y="5037"/>
                    <a:pt x="3318" y="5027"/>
                  </a:cubicBezTo>
                  <a:cubicBezTo>
                    <a:pt x="3233" y="4860"/>
                    <a:pt x="3151" y="4694"/>
                    <a:pt x="3066" y="4525"/>
                  </a:cubicBezTo>
                  <a:cubicBezTo>
                    <a:pt x="3029" y="4452"/>
                    <a:pt x="2990" y="4378"/>
                    <a:pt x="2954" y="4304"/>
                  </a:cubicBezTo>
                  <a:cubicBezTo>
                    <a:pt x="2899" y="4192"/>
                    <a:pt x="2850" y="4076"/>
                    <a:pt x="2790" y="3965"/>
                  </a:cubicBezTo>
                  <a:cubicBezTo>
                    <a:pt x="2786" y="3959"/>
                    <a:pt x="2785" y="3954"/>
                    <a:pt x="2782" y="3949"/>
                  </a:cubicBezTo>
                  <a:cubicBezTo>
                    <a:pt x="2781" y="3949"/>
                    <a:pt x="2781" y="3949"/>
                    <a:pt x="2781" y="3950"/>
                  </a:cubicBezTo>
                  <a:cubicBezTo>
                    <a:pt x="2761" y="3914"/>
                    <a:pt x="2741" y="3880"/>
                    <a:pt x="2717" y="3847"/>
                  </a:cubicBezTo>
                  <a:cubicBezTo>
                    <a:pt x="2670" y="3782"/>
                    <a:pt x="2603" y="3733"/>
                    <a:pt x="2527" y="3710"/>
                  </a:cubicBezTo>
                  <a:cubicBezTo>
                    <a:pt x="2490" y="3629"/>
                    <a:pt x="2452" y="3548"/>
                    <a:pt x="2411" y="3468"/>
                  </a:cubicBezTo>
                  <a:cubicBezTo>
                    <a:pt x="2261" y="3155"/>
                    <a:pt x="2107" y="2840"/>
                    <a:pt x="1954" y="2528"/>
                  </a:cubicBezTo>
                  <a:cubicBezTo>
                    <a:pt x="1825" y="2260"/>
                    <a:pt x="1696" y="1993"/>
                    <a:pt x="1568" y="1724"/>
                  </a:cubicBezTo>
                  <a:cubicBezTo>
                    <a:pt x="1505" y="1571"/>
                    <a:pt x="1441" y="1417"/>
                    <a:pt x="1372" y="1264"/>
                  </a:cubicBezTo>
                  <a:cubicBezTo>
                    <a:pt x="1374" y="1227"/>
                    <a:pt x="1372" y="1191"/>
                    <a:pt x="1365" y="1155"/>
                  </a:cubicBezTo>
                  <a:cubicBezTo>
                    <a:pt x="1321" y="908"/>
                    <a:pt x="1259" y="668"/>
                    <a:pt x="1160" y="432"/>
                  </a:cubicBezTo>
                  <a:cubicBezTo>
                    <a:pt x="1069" y="219"/>
                    <a:pt x="940" y="24"/>
                    <a:pt x="686" y="4"/>
                  </a:cubicBezTo>
                  <a:cubicBezTo>
                    <a:pt x="675" y="2"/>
                    <a:pt x="666" y="1"/>
                    <a:pt x="65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3"/>
            <p:cNvSpPr/>
            <p:nvPr/>
          </p:nvSpPr>
          <p:spPr>
            <a:xfrm>
              <a:off x="2650600" y="823875"/>
              <a:ext cx="55475" cy="216500"/>
            </a:xfrm>
            <a:custGeom>
              <a:avLst/>
              <a:gdLst/>
              <a:ahLst/>
              <a:cxnLst/>
              <a:rect l="l" t="t" r="r" b="b"/>
              <a:pathLst>
                <a:path w="2219" h="8660" extrusionOk="0">
                  <a:moveTo>
                    <a:pt x="1737" y="1"/>
                  </a:moveTo>
                  <a:cubicBezTo>
                    <a:pt x="1734" y="1"/>
                    <a:pt x="1732" y="1"/>
                    <a:pt x="1730" y="1"/>
                  </a:cubicBezTo>
                  <a:cubicBezTo>
                    <a:pt x="1479" y="1"/>
                    <a:pt x="1279" y="199"/>
                    <a:pt x="1258" y="450"/>
                  </a:cubicBezTo>
                  <a:lnTo>
                    <a:pt x="1258" y="448"/>
                  </a:lnTo>
                  <a:cubicBezTo>
                    <a:pt x="1199" y="1194"/>
                    <a:pt x="1143" y="1943"/>
                    <a:pt x="1082" y="2692"/>
                  </a:cubicBezTo>
                  <a:cubicBezTo>
                    <a:pt x="1048" y="3084"/>
                    <a:pt x="1019" y="3477"/>
                    <a:pt x="970" y="3870"/>
                  </a:cubicBezTo>
                  <a:cubicBezTo>
                    <a:pt x="940" y="4131"/>
                    <a:pt x="902" y="4392"/>
                    <a:pt x="861" y="4653"/>
                  </a:cubicBezTo>
                  <a:cubicBezTo>
                    <a:pt x="683" y="4675"/>
                    <a:pt x="510" y="4790"/>
                    <a:pt x="465" y="4970"/>
                  </a:cubicBezTo>
                  <a:cubicBezTo>
                    <a:pt x="329" y="5534"/>
                    <a:pt x="244" y="6102"/>
                    <a:pt x="189" y="6678"/>
                  </a:cubicBezTo>
                  <a:cubicBezTo>
                    <a:pt x="170" y="6850"/>
                    <a:pt x="156" y="7021"/>
                    <a:pt x="142" y="7194"/>
                  </a:cubicBezTo>
                  <a:cubicBezTo>
                    <a:pt x="135" y="7237"/>
                    <a:pt x="127" y="7281"/>
                    <a:pt x="119" y="7325"/>
                  </a:cubicBezTo>
                  <a:cubicBezTo>
                    <a:pt x="88" y="7508"/>
                    <a:pt x="62" y="7695"/>
                    <a:pt x="44" y="7880"/>
                  </a:cubicBezTo>
                  <a:cubicBezTo>
                    <a:pt x="38" y="7905"/>
                    <a:pt x="33" y="7930"/>
                    <a:pt x="28" y="7956"/>
                  </a:cubicBezTo>
                  <a:cubicBezTo>
                    <a:pt x="8" y="8057"/>
                    <a:pt x="0" y="8148"/>
                    <a:pt x="29" y="8242"/>
                  </a:cubicBezTo>
                  <a:cubicBezTo>
                    <a:pt x="45" y="8382"/>
                    <a:pt x="123" y="8508"/>
                    <a:pt x="241" y="8585"/>
                  </a:cubicBezTo>
                  <a:cubicBezTo>
                    <a:pt x="317" y="8633"/>
                    <a:pt x="413" y="8659"/>
                    <a:pt x="508" y="8659"/>
                  </a:cubicBezTo>
                  <a:cubicBezTo>
                    <a:pt x="622" y="8659"/>
                    <a:pt x="734" y="8622"/>
                    <a:pt x="810" y="8540"/>
                  </a:cubicBezTo>
                  <a:cubicBezTo>
                    <a:pt x="876" y="8471"/>
                    <a:pt x="925" y="8416"/>
                    <a:pt x="953" y="8323"/>
                  </a:cubicBezTo>
                  <a:cubicBezTo>
                    <a:pt x="980" y="8246"/>
                    <a:pt x="986" y="8148"/>
                    <a:pt x="998" y="8067"/>
                  </a:cubicBezTo>
                  <a:cubicBezTo>
                    <a:pt x="999" y="8051"/>
                    <a:pt x="1001" y="8038"/>
                    <a:pt x="1003" y="8024"/>
                  </a:cubicBezTo>
                  <a:cubicBezTo>
                    <a:pt x="1070" y="7811"/>
                    <a:pt x="1126" y="7594"/>
                    <a:pt x="1185" y="7380"/>
                  </a:cubicBezTo>
                  <a:cubicBezTo>
                    <a:pt x="1274" y="7064"/>
                    <a:pt x="1356" y="6749"/>
                    <a:pt x="1437" y="6433"/>
                  </a:cubicBezTo>
                  <a:cubicBezTo>
                    <a:pt x="1599" y="5806"/>
                    <a:pt x="1727" y="5166"/>
                    <a:pt x="1827" y="4523"/>
                  </a:cubicBezTo>
                  <a:cubicBezTo>
                    <a:pt x="1925" y="3881"/>
                    <a:pt x="1978" y="3239"/>
                    <a:pt x="2033" y="2598"/>
                  </a:cubicBezTo>
                  <a:cubicBezTo>
                    <a:pt x="2092" y="1897"/>
                    <a:pt x="2142" y="1195"/>
                    <a:pt x="2198" y="493"/>
                  </a:cubicBezTo>
                  <a:cubicBezTo>
                    <a:pt x="2219" y="237"/>
                    <a:pt x="1999" y="13"/>
                    <a:pt x="1750" y="1"/>
                  </a:cubicBezTo>
                  <a:cubicBezTo>
                    <a:pt x="1745" y="1"/>
                    <a:pt x="1741" y="1"/>
                    <a:pt x="1737"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3"/>
            <p:cNvSpPr/>
            <p:nvPr/>
          </p:nvSpPr>
          <p:spPr>
            <a:xfrm>
              <a:off x="3738900" y="3112775"/>
              <a:ext cx="1545750" cy="611625"/>
            </a:xfrm>
            <a:custGeom>
              <a:avLst/>
              <a:gdLst/>
              <a:ahLst/>
              <a:cxnLst/>
              <a:rect l="l" t="t" r="r" b="b"/>
              <a:pathLst>
                <a:path w="61830" h="24465" extrusionOk="0">
                  <a:moveTo>
                    <a:pt x="60917" y="8588"/>
                  </a:moveTo>
                  <a:cubicBezTo>
                    <a:pt x="60917" y="8589"/>
                    <a:pt x="60917" y="8590"/>
                    <a:pt x="60916" y="8590"/>
                  </a:cubicBezTo>
                  <a:lnTo>
                    <a:pt x="60916" y="8590"/>
                  </a:lnTo>
                  <a:cubicBezTo>
                    <a:pt x="60917" y="8590"/>
                    <a:pt x="60917" y="8589"/>
                    <a:pt x="60917" y="8588"/>
                  </a:cubicBezTo>
                  <a:close/>
                  <a:moveTo>
                    <a:pt x="55624" y="1"/>
                  </a:moveTo>
                  <a:cubicBezTo>
                    <a:pt x="55250" y="1"/>
                    <a:pt x="54878" y="33"/>
                    <a:pt x="54509" y="97"/>
                  </a:cubicBezTo>
                  <a:cubicBezTo>
                    <a:pt x="54397" y="117"/>
                    <a:pt x="54285" y="144"/>
                    <a:pt x="54176" y="172"/>
                  </a:cubicBezTo>
                  <a:lnTo>
                    <a:pt x="53944" y="226"/>
                  </a:lnTo>
                  <a:cubicBezTo>
                    <a:pt x="53787" y="261"/>
                    <a:pt x="53629" y="292"/>
                    <a:pt x="53470" y="324"/>
                  </a:cubicBezTo>
                  <a:lnTo>
                    <a:pt x="53254" y="368"/>
                  </a:lnTo>
                  <a:lnTo>
                    <a:pt x="52858" y="450"/>
                  </a:lnTo>
                  <a:cubicBezTo>
                    <a:pt x="52572" y="512"/>
                    <a:pt x="52283" y="573"/>
                    <a:pt x="51993" y="607"/>
                  </a:cubicBezTo>
                  <a:cubicBezTo>
                    <a:pt x="51776" y="628"/>
                    <a:pt x="51556" y="644"/>
                    <a:pt x="51336" y="657"/>
                  </a:cubicBezTo>
                  <a:lnTo>
                    <a:pt x="51208" y="661"/>
                  </a:lnTo>
                  <a:cubicBezTo>
                    <a:pt x="51105" y="661"/>
                    <a:pt x="51002" y="661"/>
                    <a:pt x="50904" y="665"/>
                  </a:cubicBezTo>
                  <a:cubicBezTo>
                    <a:pt x="50774" y="669"/>
                    <a:pt x="50675" y="673"/>
                    <a:pt x="50585" y="703"/>
                  </a:cubicBezTo>
                  <a:cubicBezTo>
                    <a:pt x="50472" y="728"/>
                    <a:pt x="50374" y="797"/>
                    <a:pt x="50311" y="894"/>
                  </a:cubicBezTo>
                  <a:cubicBezTo>
                    <a:pt x="50250" y="990"/>
                    <a:pt x="50229" y="1107"/>
                    <a:pt x="50251" y="1219"/>
                  </a:cubicBezTo>
                  <a:cubicBezTo>
                    <a:pt x="50283" y="1342"/>
                    <a:pt x="50349" y="1415"/>
                    <a:pt x="50442" y="1490"/>
                  </a:cubicBezTo>
                  <a:cubicBezTo>
                    <a:pt x="50534" y="1568"/>
                    <a:pt x="50671" y="1579"/>
                    <a:pt x="50791" y="1588"/>
                  </a:cubicBezTo>
                  <a:lnTo>
                    <a:pt x="50991" y="1610"/>
                  </a:lnTo>
                  <a:lnTo>
                    <a:pt x="51145" y="1631"/>
                  </a:lnTo>
                  <a:cubicBezTo>
                    <a:pt x="51228" y="1649"/>
                    <a:pt x="51321" y="1664"/>
                    <a:pt x="51408" y="1675"/>
                  </a:cubicBezTo>
                  <a:cubicBezTo>
                    <a:pt x="51927" y="1781"/>
                    <a:pt x="52444" y="1947"/>
                    <a:pt x="52943" y="2108"/>
                  </a:cubicBezTo>
                  <a:lnTo>
                    <a:pt x="53139" y="2171"/>
                  </a:lnTo>
                  <a:cubicBezTo>
                    <a:pt x="53646" y="2330"/>
                    <a:pt x="54172" y="2495"/>
                    <a:pt x="54666" y="2717"/>
                  </a:cubicBezTo>
                  <a:cubicBezTo>
                    <a:pt x="55184" y="2981"/>
                    <a:pt x="55704" y="3329"/>
                    <a:pt x="56301" y="3810"/>
                  </a:cubicBezTo>
                  <a:cubicBezTo>
                    <a:pt x="56594" y="4078"/>
                    <a:pt x="56859" y="4375"/>
                    <a:pt x="57092" y="4696"/>
                  </a:cubicBezTo>
                  <a:cubicBezTo>
                    <a:pt x="57220" y="4890"/>
                    <a:pt x="57329" y="5095"/>
                    <a:pt x="57418" y="5311"/>
                  </a:cubicBezTo>
                  <a:cubicBezTo>
                    <a:pt x="57478" y="5513"/>
                    <a:pt x="57521" y="5720"/>
                    <a:pt x="57548" y="5929"/>
                  </a:cubicBezTo>
                  <a:cubicBezTo>
                    <a:pt x="57563" y="6115"/>
                    <a:pt x="57561" y="6300"/>
                    <a:pt x="57544" y="6485"/>
                  </a:cubicBezTo>
                  <a:cubicBezTo>
                    <a:pt x="57479" y="6750"/>
                    <a:pt x="57375" y="6992"/>
                    <a:pt x="57282" y="7193"/>
                  </a:cubicBezTo>
                  <a:cubicBezTo>
                    <a:pt x="57155" y="7439"/>
                    <a:pt x="56999" y="7669"/>
                    <a:pt x="56780" y="7945"/>
                  </a:cubicBezTo>
                  <a:cubicBezTo>
                    <a:pt x="56497" y="8257"/>
                    <a:pt x="56246" y="8495"/>
                    <a:pt x="55985" y="8697"/>
                  </a:cubicBezTo>
                  <a:cubicBezTo>
                    <a:pt x="55578" y="8934"/>
                    <a:pt x="55147" y="9103"/>
                    <a:pt x="54781" y="9235"/>
                  </a:cubicBezTo>
                  <a:lnTo>
                    <a:pt x="54208" y="9427"/>
                  </a:lnTo>
                  <a:cubicBezTo>
                    <a:pt x="53624" y="9621"/>
                    <a:pt x="53020" y="9821"/>
                    <a:pt x="52438" y="10069"/>
                  </a:cubicBezTo>
                  <a:cubicBezTo>
                    <a:pt x="52258" y="10146"/>
                    <a:pt x="52083" y="10226"/>
                    <a:pt x="51905" y="10311"/>
                  </a:cubicBezTo>
                  <a:cubicBezTo>
                    <a:pt x="51692" y="10413"/>
                    <a:pt x="51497" y="10548"/>
                    <a:pt x="51301" y="10685"/>
                  </a:cubicBezTo>
                  <a:cubicBezTo>
                    <a:pt x="51070" y="10843"/>
                    <a:pt x="50884" y="11020"/>
                    <a:pt x="50668" y="11280"/>
                  </a:cubicBezTo>
                  <a:cubicBezTo>
                    <a:pt x="50455" y="11533"/>
                    <a:pt x="50319" y="11830"/>
                    <a:pt x="50178" y="12196"/>
                  </a:cubicBezTo>
                  <a:cubicBezTo>
                    <a:pt x="50089" y="12442"/>
                    <a:pt x="50049" y="12702"/>
                    <a:pt x="50060" y="12963"/>
                  </a:cubicBezTo>
                  <a:cubicBezTo>
                    <a:pt x="50067" y="13127"/>
                    <a:pt x="50096" y="13282"/>
                    <a:pt x="50156" y="13486"/>
                  </a:cubicBezTo>
                  <a:cubicBezTo>
                    <a:pt x="50379" y="14245"/>
                    <a:pt x="50918" y="14919"/>
                    <a:pt x="51853" y="15608"/>
                  </a:cubicBezTo>
                  <a:cubicBezTo>
                    <a:pt x="52145" y="15826"/>
                    <a:pt x="52446" y="16030"/>
                    <a:pt x="52748" y="16233"/>
                  </a:cubicBezTo>
                  <a:cubicBezTo>
                    <a:pt x="53118" y="16483"/>
                    <a:pt x="53487" y="16732"/>
                    <a:pt x="53842" y="17007"/>
                  </a:cubicBezTo>
                  <a:cubicBezTo>
                    <a:pt x="53943" y="17098"/>
                    <a:pt x="54038" y="17196"/>
                    <a:pt x="54126" y="17300"/>
                  </a:cubicBezTo>
                  <a:cubicBezTo>
                    <a:pt x="54075" y="17315"/>
                    <a:pt x="54024" y="17335"/>
                    <a:pt x="53976" y="17358"/>
                  </a:cubicBezTo>
                  <a:cubicBezTo>
                    <a:pt x="53716" y="17433"/>
                    <a:pt x="53449" y="17489"/>
                    <a:pt x="53181" y="17525"/>
                  </a:cubicBezTo>
                  <a:cubicBezTo>
                    <a:pt x="53117" y="17528"/>
                    <a:pt x="53050" y="17530"/>
                    <a:pt x="52985" y="17530"/>
                  </a:cubicBezTo>
                  <a:cubicBezTo>
                    <a:pt x="52510" y="17530"/>
                    <a:pt x="52025" y="17451"/>
                    <a:pt x="51598" y="17383"/>
                  </a:cubicBezTo>
                  <a:cubicBezTo>
                    <a:pt x="50979" y="17257"/>
                    <a:pt x="50442" y="17111"/>
                    <a:pt x="49958" y="16939"/>
                  </a:cubicBezTo>
                  <a:cubicBezTo>
                    <a:pt x="49462" y="16765"/>
                    <a:pt x="48977" y="16572"/>
                    <a:pt x="48513" y="16362"/>
                  </a:cubicBezTo>
                  <a:lnTo>
                    <a:pt x="47460" y="15860"/>
                  </a:lnTo>
                  <a:cubicBezTo>
                    <a:pt x="47171" y="15720"/>
                    <a:pt x="46886" y="15568"/>
                    <a:pt x="46601" y="15415"/>
                  </a:cubicBezTo>
                  <a:lnTo>
                    <a:pt x="46286" y="15247"/>
                  </a:lnTo>
                  <a:cubicBezTo>
                    <a:pt x="45689" y="14932"/>
                    <a:pt x="45095" y="14612"/>
                    <a:pt x="44499" y="14292"/>
                  </a:cubicBezTo>
                  <a:lnTo>
                    <a:pt x="44120" y="14088"/>
                  </a:lnTo>
                  <a:cubicBezTo>
                    <a:pt x="43367" y="13684"/>
                    <a:pt x="42614" y="13286"/>
                    <a:pt x="41847" y="12916"/>
                  </a:cubicBezTo>
                  <a:cubicBezTo>
                    <a:pt x="41082" y="12548"/>
                    <a:pt x="40311" y="12197"/>
                    <a:pt x="39542" y="11850"/>
                  </a:cubicBezTo>
                  <a:lnTo>
                    <a:pt x="39391" y="11782"/>
                  </a:lnTo>
                  <a:lnTo>
                    <a:pt x="38158" y="11209"/>
                  </a:lnTo>
                  <a:cubicBezTo>
                    <a:pt x="37717" y="11012"/>
                    <a:pt x="37273" y="10831"/>
                    <a:pt x="36824" y="10651"/>
                  </a:cubicBezTo>
                  <a:cubicBezTo>
                    <a:pt x="35937" y="10288"/>
                    <a:pt x="35040" y="9954"/>
                    <a:pt x="34142" y="9620"/>
                  </a:cubicBezTo>
                  <a:cubicBezTo>
                    <a:pt x="33865" y="9519"/>
                    <a:pt x="33594" y="9412"/>
                    <a:pt x="33325" y="9302"/>
                  </a:cubicBezTo>
                  <a:lnTo>
                    <a:pt x="32827" y="9106"/>
                  </a:lnTo>
                  <a:cubicBezTo>
                    <a:pt x="32369" y="8927"/>
                    <a:pt x="31899" y="8772"/>
                    <a:pt x="31432" y="8621"/>
                  </a:cubicBezTo>
                  <a:lnTo>
                    <a:pt x="30699" y="8383"/>
                  </a:lnTo>
                  <a:cubicBezTo>
                    <a:pt x="30091" y="8183"/>
                    <a:pt x="29461" y="7974"/>
                    <a:pt x="28829" y="7814"/>
                  </a:cubicBezTo>
                  <a:lnTo>
                    <a:pt x="28666" y="7771"/>
                  </a:lnTo>
                  <a:cubicBezTo>
                    <a:pt x="28343" y="7686"/>
                    <a:pt x="28021" y="7600"/>
                    <a:pt x="27695" y="7534"/>
                  </a:cubicBezTo>
                  <a:cubicBezTo>
                    <a:pt x="27335" y="7461"/>
                    <a:pt x="26972" y="7406"/>
                    <a:pt x="26608" y="7349"/>
                  </a:cubicBezTo>
                  <a:lnTo>
                    <a:pt x="26432" y="7323"/>
                  </a:lnTo>
                  <a:cubicBezTo>
                    <a:pt x="25646" y="7197"/>
                    <a:pt x="24856" y="7086"/>
                    <a:pt x="24067" y="6984"/>
                  </a:cubicBezTo>
                  <a:cubicBezTo>
                    <a:pt x="23233" y="6872"/>
                    <a:pt x="22391" y="6847"/>
                    <a:pt x="21680" y="6836"/>
                  </a:cubicBezTo>
                  <a:lnTo>
                    <a:pt x="21353" y="6835"/>
                  </a:lnTo>
                  <a:cubicBezTo>
                    <a:pt x="20590" y="6835"/>
                    <a:pt x="19823" y="6869"/>
                    <a:pt x="19072" y="6936"/>
                  </a:cubicBezTo>
                  <a:cubicBezTo>
                    <a:pt x="19067" y="6936"/>
                    <a:pt x="19016" y="6945"/>
                    <a:pt x="19016" y="6950"/>
                  </a:cubicBezTo>
                  <a:cubicBezTo>
                    <a:pt x="19016" y="6955"/>
                    <a:pt x="18972" y="6963"/>
                    <a:pt x="18976" y="6963"/>
                  </a:cubicBezTo>
                  <a:cubicBezTo>
                    <a:pt x="18511" y="6985"/>
                    <a:pt x="18047" y="7035"/>
                    <a:pt x="17588" y="7112"/>
                  </a:cubicBezTo>
                  <a:cubicBezTo>
                    <a:pt x="17072" y="7202"/>
                    <a:pt x="16608" y="7401"/>
                    <a:pt x="16219" y="7583"/>
                  </a:cubicBezTo>
                  <a:cubicBezTo>
                    <a:pt x="15517" y="7908"/>
                    <a:pt x="14968" y="8399"/>
                    <a:pt x="14674" y="8965"/>
                  </a:cubicBezTo>
                  <a:cubicBezTo>
                    <a:pt x="14549" y="9202"/>
                    <a:pt x="14443" y="9444"/>
                    <a:pt x="14340" y="9695"/>
                  </a:cubicBezTo>
                  <a:cubicBezTo>
                    <a:pt x="14252" y="9916"/>
                    <a:pt x="14197" y="10178"/>
                    <a:pt x="14170" y="10520"/>
                  </a:cubicBezTo>
                  <a:cubicBezTo>
                    <a:pt x="14160" y="10633"/>
                    <a:pt x="14176" y="10752"/>
                    <a:pt x="14189" y="10865"/>
                  </a:cubicBezTo>
                  <a:cubicBezTo>
                    <a:pt x="14197" y="10966"/>
                    <a:pt x="14215" y="11067"/>
                    <a:pt x="14244" y="11163"/>
                  </a:cubicBezTo>
                  <a:cubicBezTo>
                    <a:pt x="14283" y="11310"/>
                    <a:pt x="14317" y="11412"/>
                    <a:pt x="14354" y="11518"/>
                  </a:cubicBezTo>
                  <a:cubicBezTo>
                    <a:pt x="14439" y="11763"/>
                    <a:pt x="14536" y="12000"/>
                    <a:pt x="14634" y="12239"/>
                  </a:cubicBezTo>
                  <a:cubicBezTo>
                    <a:pt x="14695" y="12386"/>
                    <a:pt x="14764" y="12528"/>
                    <a:pt x="14844" y="12665"/>
                  </a:cubicBezTo>
                  <a:lnTo>
                    <a:pt x="14934" y="12834"/>
                  </a:lnTo>
                  <a:cubicBezTo>
                    <a:pt x="15045" y="13043"/>
                    <a:pt x="15180" y="13239"/>
                    <a:pt x="15317" y="13433"/>
                  </a:cubicBezTo>
                  <a:cubicBezTo>
                    <a:pt x="15579" y="13815"/>
                    <a:pt x="15891" y="14162"/>
                    <a:pt x="16195" y="14501"/>
                  </a:cubicBezTo>
                  <a:cubicBezTo>
                    <a:pt x="16480" y="14818"/>
                    <a:pt x="16774" y="15147"/>
                    <a:pt x="17025" y="15501"/>
                  </a:cubicBezTo>
                  <a:cubicBezTo>
                    <a:pt x="17115" y="15646"/>
                    <a:pt x="17200" y="15790"/>
                    <a:pt x="17273" y="15936"/>
                  </a:cubicBezTo>
                  <a:cubicBezTo>
                    <a:pt x="17248" y="15994"/>
                    <a:pt x="17204" y="16011"/>
                    <a:pt x="17161" y="16030"/>
                  </a:cubicBezTo>
                  <a:cubicBezTo>
                    <a:pt x="16989" y="16080"/>
                    <a:pt x="16814" y="16114"/>
                    <a:pt x="16638" y="16131"/>
                  </a:cubicBezTo>
                  <a:cubicBezTo>
                    <a:pt x="16476" y="16144"/>
                    <a:pt x="16315" y="16151"/>
                    <a:pt x="16153" y="16151"/>
                  </a:cubicBezTo>
                  <a:cubicBezTo>
                    <a:pt x="16059" y="16151"/>
                    <a:pt x="15964" y="16148"/>
                    <a:pt x="15868" y="16143"/>
                  </a:cubicBezTo>
                  <a:cubicBezTo>
                    <a:pt x="15623" y="16128"/>
                    <a:pt x="15380" y="16094"/>
                    <a:pt x="15140" y="16058"/>
                  </a:cubicBezTo>
                  <a:cubicBezTo>
                    <a:pt x="14813" y="15992"/>
                    <a:pt x="14487" y="15919"/>
                    <a:pt x="14167" y="15830"/>
                  </a:cubicBezTo>
                  <a:lnTo>
                    <a:pt x="13912" y="15762"/>
                  </a:lnTo>
                  <a:cubicBezTo>
                    <a:pt x="13634" y="15688"/>
                    <a:pt x="13358" y="15613"/>
                    <a:pt x="13085" y="15526"/>
                  </a:cubicBezTo>
                  <a:lnTo>
                    <a:pt x="12899" y="15468"/>
                  </a:lnTo>
                  <a:cubicBezTo>
                    <a:pt x="12601" y="15375"/>
                    <a:pt x="12304" y="15281"/>
                    <a:pt x="12013" y="15168"/>
                  </a:cubicBezTo>
                  <a:cubicBezTo>
                    <a:pt x="11679" y="15034"/>
                    <a:pt x="11351" y="14888"/>
                    <a:pt x="11023" y="14739"/>
                  </a:cubicBezTo>
                  <a:lnTo>
                    <a:pt x="11023" y="14737"/>
                  </a:lnTo>
                  <a:cubicBezTo>
                    <a:pt x="10637" y="14558"/>
                    <a:pt x="10252" y="14370"/>
                    <a:pt x="9874" y="14175"/>
                  </a:cubicBezTo>
                  <a:lnTo>
                    <a:pt x="9721" y="14098"/>
                  </a:lnTo>
                  <a:cubicBezTo>
                    <a:pt x="9416" y="13945"/>
                    <a:pt x="9112" y="13792"/>
                    <a:pt x="8814" y="13626"/>
                  </a:cubicBezTo>
                  <a:cubicBezTo>
                    <a:pt x="8127" y="13248"/>
                    <a:pt x="7452" y="12825"/>
                    <a:pt x="6799" y="12414"/>
                  </a:cubicBezTo>
                  <a:lnTo>
                    <a:pt x="6523" y="12242"/>
                  </a:lnTo>
                  <a:cubicBezTo>
                    <a:pt x="5849" y="11824"/>
                    <a:pt x="5133" y="11363"/>
                    <a:pt x="4446" y="10837"/>
                  </a:cubicBezTo>
                  <a:cubicBezTo>
                    <a:pt x="3807" y="10344"/>
                    <a:pt x="3183" y="9830"/>
                    <a:pt x="2568" y="9316"/>
                  </a:cubicBezTo>
                  <a:lnTo>
                    <a:pt x="2460" y="9222"/>
                  </a:lnTo>
                  <a:cubicBezTo>
                    <a:pt x="2128" y="8936"/>
                    <a:pt x="1796" y="8653"/>
                    <a:pt x="1481" y="8344"/>
                  </a:cubicBezTo>
                  <a:cubicBezTo>
                    <a:pt x="1128" y="8006"/>
                    <a:pt x="775" y="7669"/>
                    <a:pt x="432" y="7327"/>
                  </a:cubicBezTo>
                  <a:cubicBezTo>
                    <a:pt x="382" y="7277"/>
                    <a:pt x="315" y="7248"/>
                    <a:pt x="245" y="7247"/>
                  </a:cubicBezTo>
                  <a:cubicBezTo>
                    <a:pt x="185" y="7247"/>
                    <a:pt x="128" y="7269"/>
                    <a:pt x="84" y="7308"/>
                  </a:cubicBezTo>
                  <a:cubicBezTo>
                    <a:pt x="33" y="7357"/>
                    <a:pt x="3" y="7425"/>
                    <a:pt x="3" y="7495"/>
                  </a:cubicBezTo>
                  <a:cubicBezTo>
                    <a:pt x="0" y="7554"/>
                    <a:pt x="22" y="7612"/>
                    <a:pt x="64" y="7653"/>
                  </a:cubicBezTo>
                  <a:lnTo>
                    <a:pt x="280" y="7864"/>
                  </a:lnTo>
                  <a:lnTo>
                    <a:pt x="494" y="8074"/>
                  </a:lnTo>
                  <a:cubicBezTo>
                    <a:pt x="464" y="8166"/>
                    <a:pt x="490" y="8281"/>
                    <a:pt x="560" y="8367"/>
                  </a:cubicBezTo>
                  <a:lnTo>
                    <a:pt x="854" y="8727"/>
                  </a:lnTo>
                  <a:cubicBezTo>
                    <a:pt x="1155" y="9097"/>
                    <a:pt x="1464" y="9477"/>
                    <a:pt x="1806" y="9829"/>
                  </a:cubicBezTo>
                  <a:cubicBezTo>
                    <a:pt x="2225" y="10269"/>
                    <a:pt x="2702" y="10712"/>
                    <a:pt x="3302" y="11220"/>
                  </a:cubicBezTo>
                  <a:lnTo>
                    <a:pt x="3530" y="11413"/>
                  </a:lnTo>
                  <a:lnTo>
                    <a:pt x="3740" y="11591"/>
                  </a:lnTo>
                  <a:lnTo>
                    <a:pt x="3815" y="11656"/>
                  </a:lnTo>
                  <a:cubicBezTo>
                    <a:pt x="4083" y="11892"/>
                    <a:pt x="4349" y="12126"/>
                    <a:pt x="4632" y="12343"/>
                  </a:cubicBezTo>
                  <a:cubicBezTo>
                    <a:pt x="4857" y="12512"/>
                    <a:pt x="5074" y="12695"/>
                    <a:pt x="5288" y="12877"/>
                  </a:cubicBezTo>
                  <a:lnTo>
                    <a:pt x="5616" y="13152"/>
                  </a:lnTo>
                  <a:cubicBezTo>
                    <a:pt x="6296" y="13711"/>
                    <a:pt x="6922" y="14182"/>
                    <a:pt x="7533" y="14586"/>
                  </a:cubicBezTo>
                  <a:cubicBezTo>
                    <a:pt x="8176" y="15013"/>
                    <a:pt x="8873" y="15466"/>
                    <a:pt x="9609" y="15876"/>
                  </a:cubicBezTo>
                  <a:cubicBezTo>
                    <a:pt x="9765" y="15962"/>
                    <a:pt x="9918" y="16054"/>
                    <a:pt x="10074" y="16147"/>
                  </a:cubicBezTo>
                  <a:cubicBezTo>
                    <a:pt x="10277" y="16266"/>
                    <a:pt x="10479" y="16386"/>
                    <a:pt x="10687" y="16496"/>
                  </a:cubicBezTo>
                  <a:cubicBezTo>
                    <a:pt x="10994" y="16658"/>
                    <a:pt x="11315" y="16804"/>
                    <a:pt x="11630" y="16952"/>
                  </a:cubicBezTo>
                  <a:lnTo>
                    <a:pt x="11756" y="17009"/>
                  </a:lnTo>
                  <a:lnTo>
                    <a:pt x="12257" y="17259"/>
                  </a:lnTo>
                  <a:cubicBezTo>
                    <a:pt x="12509" y="17387"/>
                    <a:pt x="12763" y="17517"/>
                    <a:pt x="13023" y="17633"/>
                  </a:cubicBezTo>
                  <a:cubicBezTo>
                    <a:pt x="13307" y="17761"/>
                    <a:pt x="13594" y="17868"/>
                    <a:pt x="13886" y="17976"/>
                  </a:cubicBezTo>
                  <a:lnTo>
                    <a:pt x="14121" y="18064"/>
                  </a:lnTo>
                  <a:cubicBezTo>
                    <a:pt x="14477" y="18199"/>
                    <a:pt x="14826" y="18351"/>
                    <a:pt x="15176" y="18505"/>
                  </a:cubicBezTo>
                  <a:lnTo>
                    <a:pt x="15358" y="18585"/>
                  </a:lnTo>
                  <a:cubicBezTo>
                    <a:pt x="15734" y="18752"/>
                    <a:pt x="16124" y="18887"/>
                    <a:pt x="16524" y="18987"/>
                  </a:cubicBezTo>
                  <a:cubicBezTo>
                    <a:pt x="16655" y="19019"/>
                    <a:pt x="16787" y="19045"/>
                    <a:pt x="16919" y="19070"/>
                  </a:cubicBezTo>
                  <a:lnTo>
                    <a:pt x="17066" y="19101"/>
                  </a:lnTo>
                  <a:cubicBezTo>
                    <a:pt x="17248" y="19135"/>
                    <a:pt x="17429" y="19178"/>
                    <a:pt x="17608" y="19219"/>
                  </a:cubicBezTo>
                  <a:lnTo>
                    <a:pt x="17745" y="19250"/>
                  </a:lnTo>
                  <a:cubicBezTo>
                    <a:pt x="18149" y="19343"/>
                    <a:pt x="18557" y="19430"/>
                    <a:pt x="18965" y="19508"/>
                  </a:cubicBezTo>
                  <a:cubicBezTo>
                    <a:pt x="19771" y="19670"/>
                    <a:pt x="20641" y="19827"/>
                    <a:pt x="21516" y="19883"/>
                  </a:cubicBezTo>
                  <a:cubicBezTo>
                    <a:pt x="22020" y="19915"/>
                    <a:pt x="22523" y="19934"/>
                    <a:pt x="23026" y="19936"/>
                  </a:cubicBezTo>
                  <a:cubicBezTo>
                    <a:pt x="23290" y="19935"/>
                    <a:pt x="23553" y="19910"/>
                    <a:pt x="23812" y="19865"/>
                  </a:cubicBezTo>
                  <a:cubicBezTo>
                    <a:pt x="24018" y="19828"/>
                    <a:pt x="24222" y="19757"/>
                    <a:pt x="24417" y="19683"/>
                  </a:cubicBezTo>
                  <a:cubicBezTo>
                    <a:pt x="24619" y="19617"/>
                    <a:pt x="24820" y="19563"/>
                    <a:pt x="25024" y="19508"/>
                  </a:cubicBezTo>
                  <a:lnTo>
                    <a:pt x="25394" y="19404"/>
                  </a:lnTo>
                  <a:cubicBezTo>
                    <a:pt x="25764" y="19295"/>
                    <a:pt x="26117" y="19149"/>
                    <a:pt x="26506" y="18986"/>
                  </a:cubicBezTo>
                  <a:lnTo>
                    <a:pt x="26744" y="18891"/>
                  </a:lnTo>
                  <a:cubicBezTo>
                    <a:pt x="27016" y="18782"/>
                    <a:pt x="27287" y="18674"/>
                    <a:pt x="27547" y="18534"/>
                  </a:cubicBezTo>
                  <a:cubicBezTo>
                    <a:pt x="27674" y="18464"/>
                    <a:pt x="27795" y="18382"/>
                    <a:pt x="27908" y="18291"/>
                  </a:cubicBezTo>
                  <a:cubicBezTo>
                    <a:pt x="27940" y="18304"/>
                    <a:pt x="27975" y="18312"/>
                    <a:pt x="28010" y="18312"/>
                  </a:cubicBezTo>
                  <a:cubicBezTo>
                    <a:pt x="28013" y="18312"/>
                    <a:pt x="28016" y="18312"/>
                    <a:pt x="28019" y="18311"/>
                  </a:cubicBezTo>
                  <a:lnTo>
                    <a:pt x="28021" y="18311"/>
                  </a:lnTo>
                  <a:cubicBezTo>
                    <a:pt x="28190" y="18311"/>
                    <a:pt x="28317" y="18263"/>
                    <a:pt x="28461" y="18156"/>
                  </a:cubicBezTo>
                  <a:lnTo>
                    <a:pt x="28586" y="18059"/>
                  </a:lnTo>
                  <a:lnTo>
                    <a:pt x="28680" y="17981"/>
                  </a:lnTo>
                  <a:lnTo>
                    <a:pt x="28684" y="17989"/>
                  </a:lnTo>
                  <a:cubicBezTo>
                    <a:pt x="28729" y="17959"/>
                    <a:pt x="28773" y="17930"/>
                    <a:pt x="28814" y="17898"/>
                  </a:cubicBezTo>
                  <a:cubicBezTo>
                    <a:pt x="28936" y="17811"/>
                    <a:pt x="29029" y="17708"/>
                    <a:pt x="29139" y="17570"/>
                  </a:cubicBezTo>
                  <a:cubicBezTo>
                    <a:pt x="29183" y="17491"/>
                    <a:pt x="29220" y="17415"/>
                    <a:pt x="29257" y="17332"/>
                  </a:cubicBezTo>
                  <a:cubicBezTo>
                    <a:pt x="29280" y="17251"/>
                    <a:pt x="29297" y="17168"/>
                    <a:pt x="29309" y="17084"/>
                  </a:cubicBezTo>
                  <a:cubicBezTo>
                    <a:pt x="29314" y="16973"/>
                    <a:pt x="29309" y="16860"/>
                    <a:pt x="29296" y="16749"/>
                  </a:cubicBezTo>
                  <a:cubicBezTo>
                    <a:pt x="29270" y="16460"/>
                    <a:pt x="29165" y="16183"/>
                    <a:pt x="28991" y="15951"/>
                  </a:cubicBezTo>
                  <a:cubicBezTo>
                    <a:pt x="28841" y="15745"/>
                    <a:pt x="28627" y="15598"/>
                    <a:pt x="28416" y="15453"/>
                  </a:cubicBezTo>
                  <a:lnTo>
                    <a:pt x="28245" y="15331"/>
                  </a:lnTo>
                  <a:cubicBezTo>
                    <a:pt x="28036" y="15185"/>
                    <a:pt x="27834" y="15028"/>
                    <a:pt x="27640" y="14866"/>
                  </a:cubicBezTo>
                  <a:cubicBezTo>
                    <a:pt x="27625" y="14852"/>
                    <a:pt x="27608" y="14841"/>
                    <a:pt x="27590" y="14832"/>
                  </a:cubicBezTo>
                  <a:lnTo>
                    <a:pt x="27589" y="14832"/>
                  </a:lnTo>
                  <a:lnTo>
                    <a:pt x="27587" y="14833"/>
                  </a:lnTo>
                  <a:cubicBezTo>
                    <a:pt x="27574" y="14826"/>
                    <a:pt x="27561" y="14818"/>
                    <a:pt x="27549" y="14809"/>
                  </a:cubicBezTo>
                  <a:lnTo>
                    <a:pt x="27432" y="14686"/>
                  </a:lnTo>
                  <a:lnTo>
                    <a:pt x="27309" y="14579"/>
                  </a:lnTo>
                  <a:lnTo>
                    <a:pt x="27207" y="14500"/>
                  </a:lnTo>
                  <a:lnTo>
                    <a:pt x="27216" y="14500"/>
                  </a:lnTo>
                  <a:cubicBezTo>
                    <a:pt x="27224" y="14438"/>
                    <a:pt x="27241" y="14379"/>
                    <a:pt x="27267" y="14323"/>
                  </a:cubicBezTo>
                  <a:cubicBezTo>
                    <a:pt x="27298" y="14258"/>
                    <a:pt x="27334" y="14194"/>
                    <a:pt x="27373" y="14133"/>
                  </a:cubicBezTo>
                  <a:lnTo>
                    <a:pt x="27489" y="14092"/>
                  </a:lnTo>
                  <a:lnTo>
                    <a:pt x="27585" y="14064"/>
                  </a:lnTo>
                  <a:cubicBezTo>
                    <a:pt x="27819" y="14000"/>
                    <a:pt x="28042" y="13918"/>
                    <a:pt x="28270" y="13835"/>
                  </a:cubicBezTo>
                  <a:cubicBezTo>
                    <a:pt x="28531" y="13749"/>
                    <a:pt x="28757" y="13689"/>
                    <a:pt x="28986" y="13629"/>
                  </a:cubicBezTo>
                  <a:lnTo>
                    <a:pt x="29268" y="13553"/>
                  </a:lnTo>
                  <a:cubicBezTo>
                    <a:pt x="29663" y="13451"/>
                    <a:pt x="30042" y="13310"/>
                    <a:pt x="30429" y="13161"/>
                  </a:cubicBezTo>
                  <a:cubicBezTo>
                    <a:pt x="30722" y="13071"/>
                    <a:pt x="31023" y="13009"/>
                    <a:pt x="31327" y="12979"/>
                  </a:cubicBezTo>
                  <a:cubicBezTo>
                    <a:pt x="31535" y="12963"/>
                    <a:pt x="31748" y="12957"/>
                    <a:pt x="31957" y="12957"/>
                  </a:cubicBezTo>
                  <a:lnTo>
                    <a:pt x="32150" y="12956"/>
                  </a:lnTo>
                  <a:cubicBezTo>
                    <a:pt x="32169" y="12955"/>
                    <a:pt x="32188" y="12955"/>
                    <a:pt x="32207" y="12955"/>
                  </a:cubicBezTo>
                  <a:cubicBezTo>
                    <a:pt x="32377" y="12955"/>
                    <a:pt x="32548" y="12966"/>
                    <a:pt x="32717" y="12986"/>
                  </a:cubicBezTo>
                  <a:cubicBezTo>
                    <a:pt x="32899" y="13022"/>
                    <a:pt x="33080" y="13071"/>
                    <a:pt x="33262" y="13119"/>
                  </a:cubicBezTo>
                  <a:lnTo>
                    <a:pt x="33589" y="13201"/>
                  </a:lnTo>
                  <a:lnTo>
                    <a:pt x="34094" y="13327"/>
                  </a:lnTo>
                  <a:lnTo>
                    <a:pt x="34598" y="13452"/>
                  </a:lnTo>
                  <a:lnTo>
                    <a:pt x="35077" y="13570"/>
                  </a:lnTo>
                  <a:cubicBezTo>
                    <a:pt x="35605" y="13701"/>
                    <a:pt x="36133" y="13831"/>
                    <a:pt x="36654" y="13984"/>
                  </a:cubicBezTo>
                  <a:cubicBezTo>
                    <a:pt x="36834" y="14035"/>
                    <a:pt x="37011" y="14092"/>
                    <a:pt x="37189" y="14148"/>
                  </a:cubicBezTo>
                  <a:cubicBezTo>
                    <a:pt x="37367" y="14203"/>
                    <a:pt x="37546" y="14259"/>
                    <a:pt x="37726" y="14311"/>
                  </a:cubicBezTo>
                  <a:lnTo>
                    <a:pt x="37988" y="14387"/>
                  </a:lnTo>
                  <a:cubicBezTo>
                    <a:pt x="38249" y="14462"/>
                    <a:pt x="38512" y="14536"/>
                    <a:pt x="38768" y="14629"/>
                  </a:cubicBezTo>
                  <a:cubicBezTo>
                    <a:pt x="39026" y="14722"/>
                    <a:pt x="39274" y="14829"/>
                    <a:pt x="39523" y="14940"/>
                  </a:cubicBezTo>
                  <a:lnTo>
                    <a:pt x="39774" y="15049"/>
                  </a:lnTo>
                  <a:cubicBezTo>
                    <a:pt x="40133" y="15199"/>
                    <a:pt x="40486" y="15360"/>
                    <a:pt x="40842" y="15526"/>
                  </a:cubicBezTo>
                  <a:lnTo>
                    <a:pt x="40751" y="15472"/>
                  </a:lnTo>
                  <a:lnTo>
                    <a:pt x="40751" y="15472"/>
                  </a:lnTo>
                  <a:cubicBezTo>
                    <a:pt x="40916" y="15566"/>
                    <a:pt x="41085" y="15654"/>
                    <a:pt x="41252" y="15739"/>
                  </a:cubicBezTo>
                  <a:lnTo>
                    <a:pt x="41689" y="15958"/>
                  </a:lnTo>
                  <a:cubicBezTo>
                    <a:pt x="41850" y="16039"/>
                    <a:pt x="42012" y="16124"/>
                    <a:pt x="42170" y="16208"/>
                  </a:cubicBezTo>
                  <a:lnTo>
                    <a:pt x="42331" y="16285"/>
                  </a:lnTo>
                  <a:cubicBezTo>
                    <a:pt x="42448" y="16341"/>
                    <a:pt x="42567" y="16399"/>
                    <a:pt x="42684" y="16462"/>
                  </a:cubicBezTo>
                  <a:cubicBezTo>
                    <a:pt x="43010" y="16629"/>
                    <a:pt x="43325" y="16813"/>
                    <a:pt x="43642" y="16996"/>
                  </a:cubicBezTo>
                  <a:lnTo>
                    <a:pt x="43949" y="17172"/>
                  </a:lnTo>
                  <a:cubicBezTo>
                    <a:pt x="44193" y="17309"/>
                    <a:pt x="44438" y="17445"/>
                    <a:pt x="44673" y="17595"/>
                  </a:cubicBezTo>
                  <a:lnTo>
                    <a:pt x="45071" y="17849"/>
                  </a:lnTo>
                  <a:cubicBezTo>
                    <a:pt x="45584" y="18178"/>
                    <a:pt x="46114" y="18518"/>
                    <a:pt x="46656" y="18815"/>
                  </a:cubicBezTo>
                  <a:cubicBezTo>
                    <a:pt x="46843" y="18918"/>
                    <a:pt x="47035" y="19012"/>
                    <a:pt x="47233" y="19097"/>
                  </a:cubicBezTo>
                  <a:cubicBezTo>
                    <a:pt x="47327" y="19135"/>
                    <a:pt x="47422" y="19165"/>
                    <a:pt x="47522" y="19190"/>
                  </a:cubicBezTo>
                  <a:cubicBezTo>
                    <a:pt x="47854" y="19288"/>
                    <a:pt x="48080" y="19369"/>
                    <a:pt x="48306" y="19468"/>
                  </a:cubicBezTo>
                  <a:cubicBezTo>
                    <a:pt x="48811" y="19726"/>
                    <a:pt x="49323" y="20068"/>
                    <a:pt x="49871" y="20517"/>
                  </a:cubicBezTo>
                  <a:cubicBezTo>
                    <a:pt x="50134" y="20747"/>
                    <a:pt x="50387" y="20990"/>
                    <a:pt x="50638" y="21233"/>
                  </a:cubicBezTo>
                  <a:cubicBezTo>
                    <a:pt x="50964" y="21544"/>
                    <a:pt x="51287" y="21857"/>
                    <a:pt x="51636" y="22143"/>
                  </a:cubicBezTo>
                  <a:cubicBezTo>
                    <a:pt x="51987" y="22429"/>
                    <a:pt x="52364" y="22684"/>
                    <a:pt x="52761" y="22904"/>
                  </a:cubicBezTo>
                  <a:cubicBezTo>
                    <a:pt x="53092" y="23088"/>
                    <a:pt x="53436" y="23246"/>
                    <a:pt x="53774" y="23405"/>
                  </a:cubicBezTo>
                  <a:cubicBezTo>
                    <a:pt x="54272" y="23639"/>
                    <a:pt x="54709" y="23839"/>
                    <a:pt x="55167" y="23976"/>
                  </a:cubicBezTo>
                  <a:cubicBezTo>
                    <a:pt x="55589" y="24101"/>
                    <a:pt x="56016" y="24211"/>
                    <a:pt x="56449" y="24308"/>
                  </a:cubicBezTo>
                  <a:cubicBezTo>
                    <a:pt x="56810" y="24385"/>
                    <a:pt x="57239" y="24465"/>
                    <a:pt x="57666" y="24465"/>
                  </a:cubicBezTo>
                  <a:cubicBezTo>
                    <a:pt x="57771" y="24465"/>
                    <a:pt x="57874" y="24460"/>
                    <a:pt x="57976" y="24450"/>
                  </a:cubicBezTo>
                  <a:cubicBezTo>
                    <a:pt x="58182" y="24429"/>
                    <a:pt x="58385" y="24388"/>
                    <a:pt x="58582" y="24325"/>
                  </a:cubicBezTo>
                  <a:cubicBezTo>
                    <a:pt x="58883" y="24229"/>
                    <a:pt x="59117" y="24129"/>
                    <a:pt x="59322" y="24009"/>
                  </a:cubicBezTo>
                  <a:cubicBezTo>
                    <a:pt x="59725" y="23775"/>
                    <a:pt x="60070" y="23514"/>
                    <a:pt x="60345" y="23236"/>
                  </a:cubicBezTo>
                  <a:cubicBezTo>
                    <a:pt x="60648" y="22923"/>
                    <a:pt x="60913" y="22577"/>
                    <a:pt x="61136" y="22203"/>
                  </a:cubicBezTo>
                  <a:cubicBezTo>
                    <a:pt x="61351" y="21844"/>
                    <a:pt x="61587" y="21412"/>
                    <a:pt x="61709" y="20952"/>
                  </a:cubicBezTo>
                  <a:cubicBezTo>
                    <a:pt x="61768" y="20735"/>
                    <a:pt x="61805" y="20513"/>
                    <a:pt x="61815" y="20289"/>
                  </a:cubicBezTo>
                  <a:cubicBezTo>
                    <a:pt x="61830" y="20062"/>
                    <a:pt x="61805" y="19837"/>
                    <a:pt x="61781" y="19614"/>
                  </a:cubicBezTo>
                  <a:cubicBezTo>
                    <a:pt x="61762" y="19410"/>
                    <a:pt x="61742" y="19267"/>
                    <a:pt x="61716" y="19123"/>
                  </a:cubicBezTo>
                  <a:cubicBezTo>
                    <a:pt x="61683" y="18922"/>
                    <a:pt x="61613" y="18727"/>
                    <a:pt x="61545" y="18540"/>
                  </a:cubicBezTo>
                  <a:lnTo>
                    <a:pt x="61341" y="17987"/>
                  </a:lnTo>
                  <a:lnTo>
                    <a:pt x="61168" y="17525"/>
                  </a:lnTo>
                  <a:cubicBezTo>
                    <a:pt x="60942" y="16907"/>
                    <a:pt x="60552" y="16315"/>
                    <a:pt x="59945" y="15663"/>
                  </a:cubicBezTo>
                  <a:cubicBezTo>
                    <a:pt x="59658" y="15353"/>
                    <a:pt x="59338" y="15077"/>
                    <a:pt x="58989" y="14841"/>
                  </a:cubicBezTo>
                  <a:cubicBezTo>
                    <a:pt x="58703" y="14649"/>
                    <a:pt x="58384" y="14464"/>
                    <a:pt x="57981" y="14256"/>
                  </a:cubicBezTo>
                  <a:cubicBezTo>
                    <a:pt x="57628" y="14075"/>
                    <a:pt x="57262" y="13918"/>
                    <a:pt x="56887" y="13784"/>
                  </a:cubicBezTo>
                  <a:cubicBezTo>
                    <a:pt x="56597" y="13686"/>
                    <a:pt x="56300" y="13584"/>
                    <a:pt x="56018" y="13463"/>
                  </a:cubicBezTo>
                  <a:lnTo>
                    <a:pt x="55931" y="13425"/>
                  </a:lnTo>
                  <a:cubicBezTo>
                    <a:pt x="56011" y="13349"/>
                    <a:pt x="56091" y="13280"/>
                    <a:pt x="56176" y="13211"/>
                  </a:cubicBezTo>
                  <a:cubicBezTo>
                    <a:pt x="56344" y="13116"/>
                    <a:pt x="56523" y="13047"/>
                    <a:pt x="56704" y="12982"/>
                  </a:cubicBezTo>
                  <a:cubicBezTo>
                    <a:pt x="56967" y="12879"/>
                    <a:pt x="57236" y="12771"/>
                    <a:pt x="57483" y="12633"/>
                  </a:cubicBezTo>
                  <a:cubicBezTo>
                    <a:pt x="57737" y="12490"/>
                    <a:pt x="57960" y="12302"/>
                    <a:pt x="58177" y="12120"/>
                  </a:cubicBezTo>
                  <a:lnTo>
                    <a:pt x="58254" y="12055"/>
                  </a:lnTo>
                  <a:lnTo>
                    <a:pt x="58928" y="11482"/>
                  </a:lnTo>
                  <a:cubicBezTo>
                    <a:pt x="59410" y="11078"/>
                    <a:pt x="59803" y="10637"/>
                    <a:pt x="60096" y="10174"/>
                  </a:cubicBezTo>
                  <a:cubicBezTo>
                    <a:pt x="60420" y="9668"/>
                    <a:pt x="60675" y="9127"/>
                    <a:pt x="60882" y="8663"/>
                  </a:cubicBezTo>
                  <a:cubicBezTo>
                    <a:pt x="60893" y="8639"/>
                    <a:pt x="60906" y="8614"/>
                    <a:pt x="60916" y="8590"/>
                  </a:cubicBezTo>
                  <a:lnTo>
                    <a:pt x="60916" y="8590"/>
                  </a:lnTo>
                  <a:cubicBezTo>
                    <a:pt x="60915" y="8593"/>
                    <a:pt x="60913" y="8595"/>
                    <a:pt x="60911" y="8599"/>
                  </a:cubicBezTo>
                  <a:lnTo>
                    <a:pt x="60911" y="8597"/>
                  </a:lnTo>
                  <a:cubicBezTo>
                    <a:pt x="60915" y="8591"/>
                    <a:pt x="60917" y="8584"/>
                    <a:pt x="60920" y="8578"/>
                  </a:cubicBezTo>
                  <a:cubicBezTo>
                    <a:pt x="60920" y="8580"/>
                    <a:pt x="60920" y="8583"/>
                    <a:pt x="60920" y="8584"/>
                  </a:cubicBezTo>
                  <a:cubicBezTo>
                    <a:pt x="61048" y="8310"/>
                    <a:pt x="61154" y="8070"/>
                    <a:pt x="61214" y="7817"/>
                  </a:cubicBezTo>
                  <a:cubicBezTo>
                    <a:pt x="61257" y="7636"/>
                    <a:pt x="61283" y="7448"/>
                    <a:pt x="61308" y="7260"/>
                  </a:cubicBezTo>
                  <a:lnTo>
                    <a:pt x="61328" y="7119"/>
                  </a:lnTo>
                  <a:cubicBezTo>
                    <a:pt x="61355" y="6966"/>
                    <a:pt x="61388" y="6812"/>
                    <a:pt x="61422" y="6657"/>
                  </a:cubicBezTo>
                  <a:cubicBezTo>
                    <a:pt x="61468" y="6432"/>
                    <a:pt x="61516" y="6206"/>
                    <a:pt x="61551" y="5980"/>
                  </a:cubicBezTo>
                  <a:lnTo>
                    <a:pt x="61580" y="5797"/>
                  </a:lnTo>
                  <a:cubicBezTo>
                    <a:pt x="61624" y="5525"/>
                    <a:pt x="61668" y="5251"/>
                    <a:pt x="61683" y="4977"/>
                  </a:cubicBezTo>
                  <a:cubicBezTo>
                    <a:pt x="61692" y="4733"/>
                    <a:pt x="61647" y="4491"/>
                    <a:pt x="61602" y="4257"/>
                  </a:cubicBezTo>
                  <a:lnTo>
                    <a:pt x="61573" y="4098"/>
                  </a:lnTo>
                  <a:lnTo>
                    <a:pt x="61555" y="3992"/>
                  </a:lnTo>
                  <a:cubicBezTo>
                    <a:pt x="61541" y="3894"/>
                    <a:pt x="61524" y="3794"/>
                    <a:pt x="61503" y="3698"/>
                  </a:cubicBezTo>
                  <a:cubicBezTo>
                    <a:pt x="61468" y="3532"/>
                    <a:pt x="61405" y="3369"/>
                    <a:pt x="61345" y="3209"/>
                  </a:cubicBezTo>
                  <a:lnTo>
                    <a:pt x="61294" y="3079"/>
                  </a:lnTo>
                  <a:cubicBezTo>
                    <a:pt x="61249" y="2968"/>
                    <a:pt x="61203" y="2856"/>
                    <a:pt x="61154" y="2745"/>
                  </a:cubicBezTo>
                  <a:cubicBezTo>
                    <a:pt x="61058" y="2543"/>
                    <a:pt x="60935" y="2359"/>
                    <a:pt x="60809" y="2171"/>
                  </a:cubicBezTo>
                  <a:cubicBezTo>
                    <a:pt x="60690" y="2001"/>
                    <a:pt x="60572" y="1832"/>
                    <a:pt x="60440" y="1675"/>
                  </a:cubicBezTo>
                  <a:cubicBezTo>
                    <a:pt x="60281" y="1491"/>
                    <a:pt x="60094" y="1316"/>
                    <a:pt x="59836" y="1108"/>
                  </a:cubicBezTo>
                  <a:cubicBezTo>
                    <a:pt x="59420" y="773"/>
                    <a:pt x="58958" y="504"/>
                    <a:pt x="58462" y="307"/>
                  </a:cubicBezTo>
                  <a:cubicBezTo>
                    <a:pt x="58105" y="165"/>
                    <a:pt x="57691" y="86"/>
                    <a:pt x="57193" y="59"/>
                  </a:cubicBezTo>
                  <a:cubicBezTo>
                    <a:pt x="56763" y="37"/>
                    <a:pt x="56334" y="19"/>
                    <a:pt x="55906" y="5"/>
                  </a:cubicBezTo>
                  <a:lnTo>
                    <a:pt x="55774" y="2"/>
                  </a:lnTo>
                  <a:lnTo>
                    <a:pt x="55646" y="1"/>
                  </a:lnTo>
                  <a:cubicBezTo>
                    <a:pt x="55639" y="1"/>
                    <a:pt x="55632" y="1"/>
                    <a:pt x="55624"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3"/>
            <p:cNvSpPr/>
            <p:nvPr/>
          </p:nvSpPr>
          <p:spPr>
            <a:xfrm>
              <a:off x="4955450" y="3132550"/>
              <a:ext cx="224550" cy="83025"/>
            </a:xfrm>
            <a:custGeom>
              <a:avLst/>
              <a:gdLst/>
              <a:ahLst/>
              <a:cxnLst/>
              <a:rect l="l" t="t" r="r" b="b"/>
              <a:pathLst>
                <a:path w="8982" h="3321" extrusionOk="0">
                  <a:moveTo>
                    <a:pt x="3767" y="1349"/>
                  </a:moveTo>
                  <a:lnTo>
                    <a:pt x="3797" y="1354"/>
                  </a:lnTo>
                  <a:cubicBezTo>
                    <a:pt x="3786" y="1353"/>
                    <a:pt x="3776" y="1351"/>
                    <a:pt x="3767" y="1349"/>
                  </a:cubicBezTo>
                  <a:close/>
                  <a:moveTo>
                    <a:pt x="337" y="1"/>
                  </a:moveTo>
                  <a:cubicBezTo>
                    <a:pt x="209" y="1"/>
                    <a:pt x="91" y="72"/>
                    <a:pt x="48" y="204"/>
                  </a:cubicBezTo>
                  <a:cubicBezTo>
                    <a:pt x="1" y="355"/>
                    <a:pt x="89" y="535"/>
                    <a:pt x="243" y="576"/>
                  </a:cubicBezTo>
                  <a:cubicBezTo>
                    <a:pt x="537" y="657"/>
                    <a:pt x="830" y="723"/>
                    <a:pt x="1120" y="803"/>
                  </a:cubicBezTo>
                  <a:cubicBezTo>
                    <a:pt x="1274" y="848"/>
                    <a:pt x="1422" y="899"/>
                    <a:pt x="1571" y="942"/>
                  </a:cubicBezTo>
                  <a:cubicBezTo>
                    <a:pt x="1721" y="986"/>
                    <a:pt x="1873" y="1023"/>
                    <a:pt x="2019" y="1057"/>
                  </a:cubicBezTo>
                  <a:cubicBezTo>
                    <a:pt x="2589" y="1189"/>
                    <a:pt x="3166" y="1258"/>
                    <a:pt x="3742" y="1346"/>
                  </a:cubicBezTo>
                  <a:cubicBezTo>
                    <a:pt x="3965" y="1386"/>
                    <a:pt x="4184" y="1425"/>
                    <a:pt x="4409" y="1446"/>
                  </a:cubicBezTo>
                  <a:cubicBezTo>
                    <a:pt x="4516" y="1457"/>
                    <a:pt x="4619" y="1465"/>
                    <a:pt x="4725" y="1473"/>
                  </a:cubicBezTo>
                  <a:cubicBezTo>
                    <a:pt x="4831" y="1479"/>
                    <a:pt x="4944" y="1497"/>
                    <a:pt x="5052" y="1517"/>
                  </a:cubicBezTo>
                  <a:cubicBezTo>
                    <a:pt x="5464" y="1605"/>
                    <a:pt x="5865" y="1742"/>
                    <a:pt x="6264" y="1879"/>
                  </a:cubicBezTo>
                  <a:cubicBezTo>
                    <a:pt x="6644" y="2011"/>
                    <a:pt x="7027" y="2151"/>
                    <a:pt x="7397" y="2324"/>
                  </a:cubicBezTo>
                  <a:cubicBezTo>
                    <a:pt x="7375" y="2316"/>
                    <a:pt x="7358" y="2305"/>
                    <a:pt x="7339" y="2297"/>
                  </a:cubicBezTo>
                  <a:lnTo>
                    <a:pt x="7339" y="2297"/>
                  </a:lnTo>
                  <a:cubicBezTo>
                    <a:pt x="7609" y="2431"/>
                    <a:pt x="7865" y="2593"/>
                    <a:pt x="8099" y="2782"/>
                  </a:cubicBezTo>
                  <a:cubicBezTo>
                    <a:pt x="8174" y="2848"/>
                    <a:pt x="8246" y="2916"/>
                    <a:pt x="8319" y="2985"/>
                  </a:cubicBezTo>
                  <a:cubicBezTo>
                    <a:pt x="8403" y="3062"/>
                    <a:pt x="8473" y="3158"/>
                    <a:pt x="8546" y="3246"/>
                  </a:cubicBezTo>
                  <a:cubicBezTo>
                    <a:pt x="8589" y="3296"/>
                    <a:pt x="8654" y="3321"/>
                    <a:pt x="8718" y="3321"/>
                  </a:cubicBezTo>
                  <a:cubicBezTo>
                    <a:pt x="8776" y="3321"/>
                    <a:pt x="8834" y="3302"/>
                    <a:pt x="8877" y="3263"/>
                  </a:cubicBezTo>
                  <a:cubicBezTo>
                    <a:pt x="8974" y="3176"/>
                    <a:pt x="8982" y="3027"/>
                    <a:pt x="8894" y="2930"/>
                  </a:cubicBezTo>
                  <a:cubicBezTo>
                    <a:pt x="8829" y="2853"/>
                    <a:pt x="8764" y="2772"/>
                    <a:pt x="8693" y="2695"/>
                  </a:cubicBezTo>
                  <a:cubicBezTo>
                    <a:pt x="8616" y="2615"/>
                    <a:pt x="8532" y="2541"/>
                    <a:pt x="8443" y="2463"/>
                  </a:cubicBezTo>
                  <a:cubicBezTo>
                    <a:pt x="8367" y="2394"/>
                    <a:pt x="8289" y="2330"/>
                    <a:pt x="8207" y="2269"/>
                  </a:cubicBezTo>
                  <a:cubicBezTo>
                    <a:pt x="8095" y="2188"/>
                    <a:pt x="7983" y="2117"/>
                    <a:pt x="7869" y="2048"/>
                  </a:cubicBezTo>
                  <a:cubicBezTo>
                    <a:pt x="7543" y="1853"/>
                    <a:pt x="7186" y="1714"/>
                    <a:pt x="6830" y="1585"/>
                  </a:cubicBezTo>
                  <a:cubicBezTo>
                    <a:pt x="6433" y="1442"/>
                    <a:pt x="6037" y="1299"/>
                    <a:pt x="5633" y="1177"/>
                  </a:cubicBezTo>
                  <a:cubicBezTo>
                    <a:pt x="5423" y="1114"/>
                    <a:pt x="5208" y="1063"/>
                    <a:pt x="4987" y="1019"/>
                  </a:cubicBezTo>
                  <a:cubicBezTo>
                    <a:pt x="4803" y="985"/>
                    <a:pt x="4617" y="968"/>
                    <a:pt x="4429" y="938"/>
                  </a:cubicBezTo>
                  <a:cubicBezTo>
                    <a:pt x="4282" y="910"/>
                    <a:pt x="4132" y="882"/>
                    <a:pt x="3984" y="846"/>
                  </a:cubicBezTo>
                  <a:cubicBezTo>
                    <a:pt x="3797" y="807"/>
                    <a:pt x="3609" y="774"/>
                    <a:pt x="3419" y="743"/>
                  </a:cubicBezTo>
                  <a:lnTo>
                    <a:pt x="3419" y="743"/>
                  </a:lnTo>
                  <a:cubicBezTo>
                    <a:pt x="3446" y="747"/>
                    <a:pt x="3466" y="751"/>
                    <a:pt x="3493" y="755"/>
                  </a:cubicBezTo>
                  <a:cubicBezTo>
                    <a:pt x="2993" y="663"/>
                    <a:pt x="2487" y="590"/>
                    <a:pt x="1998" y="446"/>
                  </a:cubicBezTo>
                  <a:cubicBezTo>
                    <a:pt x="1881" y="414"/>
                    <a:pt x="1767" y="381"/>
                    <a:pt x="1649" y="344"/>
                  </a:cubicBezTo>
                  <a:cubicBezTo>
                    <a:pt x="1517" y="300"/>
                    <a:pt x="1389" y="253"/>
                    <a:pt x="1253" y="212"/>
                  </a:cubicBezTo>
                  <a:cubicBezTo>
                    <a:pt x="1129" y="172"/>
                    <a:pt x="1008" y="139"/>
                    <a:pt x="878" y="109"/>
                  </a:cubicBezTo>
                  <a:cubicBezTo>
                    <a:pt x="724" y="75"/>
                    <a:pt x="574" y="46"/>
                    <a:pt x="419" y="10"/>
                  </a:cubicBezTo>
                  <a:cubicBezTo>
                    <a:pt x="392" y="3"/>
                    <a:pt x="364" y="1"/>
                    <a:pt x="337"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3"/>
            <p:cNvSpPr/>
            <p:nvPr/>
          </p:nvSpPr>
          <p:spPr>
            <a:xfrm>
              <a:off x="3692375" y="2871925"/>
              <a:ext cx="1087325" cy="227500"/>
            </a:xfrm>
            <a:custGeom>
              <a:avLst/>
              <a:gdLst/>
              <a:ahLst/>
              <a:cxnLst/>
              <a:rect l="l" t="t" r="r" b="b"/>
              <a:pathLst>
                <a:path w="43493" h="9100" extrusionOk="0">
                  <a:moveTo>
                    <a:pt x="8996" y="4109"/>
                  </a:moveTo>
                  <a:lnTo>
                    <a:pt x="8996" y="4109"/>
                  </a:lnTo>
                  <a:cubicBezTo>
                    <a:pt x="8966" y="4121"/>
                    <a:pt x="8936" y="4131"/>
                    <a:pt x="8906" y="4142"/>
                  </a:cubicBezTo>
                  <a:cubicBezTo>
                    <a:pt x="8936" y="4130"/>
                    <a:pt x="8966" y="4118"/>
                    <a:pt x="8996" y="4109"/>
                  </a:cubicBezTo>
                  <a:close/>
                  <a:moveTo>
                    <a:pt x="20486" y="4493"/>
                  </a:moveTo>
                  <a:cubicBezTo>
                    <a:pt x="20437" y="4513"/>
                    <a:pt x="20390" y="4531"/>
                    <a:pt x="20342" y="4544"/>
                  </a:cubicBezTo>
                  <a:cubicBezTo>
                    <a:pt x="20390" y="4529"/>
                    <a:pt x="20437" y="4512"/>
                    <a:pt x="20486" y="4493"/>
                  </a:cubicBezTo>
                  <a:close/>
                  <a:moveTo>
                    <a:pt x="21200" y="4339"/>
                  </a:moveTo>
                  <a:cubicBezTo>
                    <a:pt x="20895" y="4429"/>
                    <a:pt x="20592" y="4515"/>
                    <a:pt x="20288" y="4596"/>
                  </a:cubicBezTo>
                  <a:cubicBezTo>
                    <a:pt x="20173" y="4627"/>
                    <a:pt x="20060" y="4657"/>
                    <a:pt x="19947" y="4689"/>
                  </a:cubicBezTo>
                  <a:cubicBezTo>
                    <a:pt x="19947" y="4689"/>
                    <a:pt x="19948" y="4688"/>
                    <a:pt x="19950" y="4688"/>
                  </a:cubicBezTo>
                  <a:cubicBezTo>
                    <a:pt x="20079" y="4637"/>
                    <a:pt x="20210" y="4591"/>
                    <a:pt x="20342" y="4546"/>
                  </a:cubicBezTo>
                  <a:cubicBezTo>
                    <a:pt x="20546" y="4483"/>
                    <a:pt x="20749" y="4424"/>
                    <a:pt x="20952" y="4368"/>
                  </a:cubicBezTo>
                  <a:cubicBezTo>
                    <a:pt x="21035" y="4360"/>
                    <a:pt x="21117" y="4351"/>
                    <a:pt x="21198" y="4339"/>
                  </a:cubicBezTo>
                  <a:close/>
                  <a:moveTo>
                    <a:pt x="18610" y="4846"/>
                  </a:moveTo>
                  <a:lnTo>
                    <a:pt x="18648" y="4880"/>
                  </a:lnTo>
                  <a:cubicBezTo>
                    <a:pt x="18633" y="4868"/>
                    <a:pt x="18620" y="4857"/>
                    <a:pt x="18610" y="4846"/>
                  </a:cubicBezTo>
                  <a:close/>
                  <a:moveTo>
                    <a:pt x="35121" y="4875"/>
                  </a:moveTo>
                  <a:lnTo>
                    <a:pt x="35121" y="4875"/>
                  </a:lnTo>
                  <a:cubicBezTo>
                    <a:pt x="35138" y="4878"/>
                    <a:pt x="35156" y="4881"/>
                    <a:pt x="35173" y="4885"/>
                  </a:cubicBezTo>
                  <a:cubicBezTo>
                    <a:pt x="35156" y="4881"/>
                    <a:pt x="35139" y="4879"/>
                    <a:pt x="35121" y="4875"/>
                  </a:cubicBezTo>
                  <a:close/>
                  <a:moveTo>
                    <a:pt x="21624" y="0"/>
                  </a:moveTo>
                  <a:cubicBezTo>
                    <a:pt x="21364" y="0"/>
                    <a:pt x="21105" y="16"/>
                    <a:pt x="20845" y="22"/>
                  </a:cubicBezTo>
                  <a:lnTo>
                    <a:pt x="20844" y="22"/>
                  </a:lnTo>
                  <a:cubicBezTo>
                    <a:pt x="20541" y="30"/>
                    <a:pt x="20239" y="79"/>
                    <a:pt x="20022" y="314"/>
                  </a:cubicBezTo>
                  <a:cubicBezTo>
                    <a:pt x="19955" y="384"/>
                    <a:pt x="19899" y="466"/>
                    <a:pt x="19856" y="554"/>
                  </a:cubicBezTo>
                  <a:cubicBezTo>
                    <a:pt x="19781" y="561"/>
                    <a:pt x="19704" y="569"/>
                    <a:pt x="19629" y="578"/>
                  </a:cubicBezTo>
                  <a:cubicBezTo>
                    <a:pt x="19202" y="625"/>
                    <a:pt x="18777" y="666"/>
                    <a:pt x="18348" y="709"/>
                  </a:cubicBezTo>
                  <a:cubicBezTo>
                    <a:pt x="18365" y="707"/>
                    <a:pt x="18379" y="707"/>
                    <a:pt x="18394" y="706"/>
                  </a:cubicBezTo>
                  <a:lnTo>
                    <a:pt x="18394" y="706"/>
                  </a:lnTo>
                  <a:cubicBezTo>
                    <a:pt x="18362" y="709"/>
                    <a:pt x="18328" y="713"/>
                    <a:pt x="18295" y="715"/>
                  </a:cubicBezTo>
                  <a:lnTo>
                    <a:pt x="18348" y="709"/>
                  </a:lnTo>
                  <a:lnTo>
                    <a:pt x="18348" y="709"/>
                  </a:lnTo>
                  <a:cubicBezTo>
                    <a:pt x="18318" y="711"/>
                    <a:pt x="18288" y="715"/>
                    <a:pt x="18257" y="718"/>
                  </a:cubicBezTo>
                  <a:cubicBezTo>
                    <a:pt x="18262" y="718"/>
                    <a:pt x="18266" y="718"/>
                    <a:pt x="18271" y="717"/>
                  </a:cubicBezTo>
                  <a:lnTo>
                    <a:pt x="18271" y="717"/>
                  </a:lnTo>
                  <a:lnTo>
                    <a:pt x="18237" y="720"/>
                  </a:lnTo>
                  <a:cubicBezTo>
                    <a:pt x="18244" y="719"/>
                    <a:pt x="18250" y="719"/>
                    <a:pt x="18257" y="718"/>
                  </a:cubicBezTo>
                  <a:lnTo>
                    <a:pt x="18257" y="718"/>
                  </a:lnTo>
                  <a:cubicBezTo>
                    <a:pt x="18165" y="727"/>
                    <a:pt x="18075" y="736"/>
                    <a:pt x="17982" y="743"/>
                  </a:cubicBezTo>
                  <a:cubicBezTo>
                    <a:pt x="17892" y="741"/>
                    <a:pt x="17799" y="739"/>
                    <a:pt x="17709" y="739"/>
                  </a:cubicBezTo>
                  <a:cubicBezTo>
                    <a:pt x="17650" y="736"/>
                    <a:pt x="17591" y="736"/>
                    <a:pt x="17533" y="736"/>
                  </a:cubicBezTo>
                  <a:cubicBezTo>
                    <a:pt x="17427" y="736"/>
                    <a:pt x="17288" y="739"/>
                    <a:pt x="17184" y="773"/>
                  </a:cubicBezTo>
                  <a:cubicBezTo>
                    <a:pt x="17076" y="796"/>
                    <a:pt x="16977" y="847"/>
                    <a:pt x="16895" y="919"/>
                  </a:cubicBezTo>
                  <a:cubicBezTo>
                    <a:pt x="16767" y="1034"/>
                    <a:pt x="16689" y="1195"/>
                    <a:pt x="16680" y="1368"/>
                  </a:cubicBezTo>
                  <a:cubicBezTo>
                    <a:pt x="16680" y="1407"/>
                    <a:pt x="16683" y="1446"/>
                    <a:pt x="16689" y="1484"/>
                  </a:cubicBezTo>
                  <a:cubicBezTo>
                    <a:pt x="16657" y="1488"/>
                    <a:pt x="16628" y="1490"/>
                    <a:pt x="16595" y="1494"/>
                  </a:cubicBezTo>
                  <a:cubicBezTo>
                    <a:pt x="16027" y="1536"/>
                    <a:pt x="15459" y="1560"/>
                    <a:pt x="14891" y="1569"/>
                  </a:cubicBezTo>
                  <a:cubicBezTo>
                    <a:pt x="14335" y="1583"/>
                    <a:pt x="13774" y="1571"/>
                    <a:pt x="13219" y="1615"/>
                  </a:cubicBezTo>
                  <a:lnTo>
                    <a:pt x="13217" y="1615"/>
                  </a:lnTo>
                  <a:cubicBezTo>
                    <a:pt x="13174" y="1617"/>
                    <a:pt x="13132" y="1620"/>
                    <a:pt x="13092" y="1624"/>
                  </a:cubicBezTo>
                  <a:cubicBezTo>
                    <a:pt x="13109" y="1622"/>
                    <a:pt x="13127" y="1621"/>
                    <a:pt x="13145" y="1620"/>
                  </a:cubicBezTo>
                  <a:lnTo>
                    <a:pt x="13145" y="1620"/>
                  </a:lnTo>
                  <a:cubicBezTo>
                    <a:pt x="13072" y="1626"/>
                    <a:pt x="13000" y="1634"/>
                    <a:pt x="12930" y="1643"/>
                  </a:cubicBezTo>
                  <a:cubicBezTo>
                    <a:pt x="12710" y="1672"/>
                    <a:pt x="12544" y="1904"/>
                    <a:pt x="12534" y="2113"/>
                  </a:cubicBezTo>
                  <a:lnTo>
                    <a:pt x="12534" y="2119"/>
                  </a:lnTo>
                  <a:cubicBezTo>
                    <a:pt x="12076" y="2200"/>
                    <a:pt x="11621" y="2292"/>
                    <a:pt x="11172" y="2406"/>
                  </a:cubicBezTo>
                  <a:cubicBezTo>
                    <a:pt x="10687" y="2527"/>
                    <a:pt x="10203" y="2645"/>
                    <a:pt x="9714" y="2752"/>
                  </a:cubicBezTo>
                  <a:cubicBezTo>
                    <a:pt x="8778" y="2960"/>
                    <a:pt x="7923" y="3376"/>
                    <a:pt x="7081" y="3827"/>
                  </a:cubicBezTo>
                  <a:cubicBezTo>
                    <a:pt x="6652" y="4062"/>
                    <a:pt x="6216" y="4283"/>
                    <a:pt x="5775" y="4495"/>
                  </a:cubicBezTo>
                  <a:cubicBezTo>
                    <a:pt x="5363" y="4701"/>
                    <a:pt x="4962" y="4930"/>
                    <a:pt x="4574" y="5178"/>
                  </a:cubicBezTo>
                  <a:cubicBezTo>
                    <a:pt x="3749" y="5699"/>
                    <a:pt x="2957" y="6265"/>
                    <a:pt x="2184" y="6859"/>
                  </a:cubicBezTo>
                  <a:cubicBezTo>
                    <a:pt x="1825" y="7139"/>
                    <a:pt x="1459" y="7402"/>
                    <a:pt x="1113" y="7700"/>
                  </a:cubicBezTo>
                  <a:cubicBezTo>
                    <a:pt x="797" y="7978"/>
                    <a:pt x="474" y="8250"/>
                    <a:pt x="145" y="8514"/>
                  </a:cubicBezTo>
                  <a:cubicBezTo>
                    <a:pt x="1" y="8632"/>
                    <a:pt x="1" y="8861"/>
                    <a:pt x="117" y="8992"/>
                  </a:cubicBezTo>
                  <a:cubicBezTo>
                    <a:pt x="185" y="9065"/>
                    <a:pt x="275" y="9100"/>
                    <a:pt x="365" y="9100"/>
                  </a:cubicBezTo>
                  <a:cubicBezTo>
                    <a:pt x="446" y="9100"/>
                    <a:pt x="528" y="9072"/>
                    <a:pt x="596" y="9018"/>
                  </a:cubicBezTo>
                  <a:cubicBezTo>
                    <a:pt x="1008" y="8683"/>
                    <a:pt x="1410" y="8335"/>
                    <a:pt x="1839" y="8023"/>
                  </a:cubicBezTo>
                  <a:cubicBezTo>
                    <a:pt x="2332" y="7667"/>
                    <a:pt x="2831" y="7318"/>
                    <a:pt x="3329" y="6977"/>
                  </a:cubicBezTo>
                  <a:lnTo>
                    <a:pt x="3329" y="6977"/>
                  </a:lnTo>
                  <a:cubicBezTo>
                    <a:pt x="3301" y="6994"/>
                    <a:pt x="3276" y="7014"/>
                    <a:pt x="3246" y="7031"/>
                  </a:cubicBezTo>
                  <a:cubicBezTo>
                    <a:pt x="4138" y="6434"/>
                    <a:pt x="5044" y="5861"/>
                    <a:pt x="6025" y="5417"/>
                  </a:cubicBezTo>
                  <a:cubicBezTo>
                    <a:pt x="6531" y="5185"/>
                    <a:pt x="7041" y="4965"/>
                    <a:pt x="7541" y="4726"/>
                  </a:cubicBezTo>
                  <a:cubicBezTo>
                    <a:pt x="7987" y="4517"/>
                    <a:pt x="8437" y="4318"/>
                    <a:pt x="8900" y="4145"/>
                  </a:cubicBezTo>
                  <a:cubicBezTo>
                    <a:pt x="9604" y="3908"/>
                    <a:pt x="10340" y="3799"/>
                    <a:pt x="11066" y="3636"/>
                  </a:cubicBezTo>
                  <a:cubicBezTo>
                    <a:pt x="11464" y="3548"/>
                    <a:pt x="11868" y="3460"/>
                    <a:pt x="12276" y="3386"/>
                  </a:cubicBezTo>
                  <a:cubicBezTo>
                    <a:pt x="12647" y="3318"/>
                    <a:pt x="13027" y="3274"/>
                    <a:pt x="13406" y="3237"/>
                  </a:cubicBezTo>
                  <a:cubicBezTo>
                    <a:pt x="13976" y="3199"/>
                    <a:pt x="14543" y="3173"/>
                    <a:pt x="15118" y="3170"/>
                  </a:cubicBezTo>
                  <a:cubicBezTo>
                    <a:pt x="15199" y="3170"/>
                    <a:pt x="15279" y="3170"/>
                    <a:pt x="15360" y="3170"/>
                  </a:cubicBezTo>
                  <a:cubicBezTo>
                    <a:pt x="15896" y="3170"/>
                    <a:pt x="16436" y="3180"/>
                    <a:pt x="16974" y="3195"/>
                  </a:cubicBezTo>
                  <a:cubicBezTo>
                    <a:pt x="17462" y="3208"/>
                    <a:pt x="17948" y="3232"/>
                    <a:pt x="18437" y="3264"/>
                  </a:cubicBezTo>
                  <a:cubicBezTo>
                    <a:pt x="18363" y="3311"/>
                    <a:pt x="18290" y="3362"/>
                    <a:pt x="18216" y="3412"/>
                  </a:cubicBezTo>
                  <a:cubicBezTo>
                    <a:pt x="17849" y="3670"/>
                    <a:pt x="17548" y="3996"/>
                    <a:pt x="17261" y="4342"/>
                  </a:cubicBezTo>
                  <a:cubicBezTo>
                    <a:pt x="17203" y="4410"/>
                    <a:pt x="17151" y="4488"/>
                    <a:pt x="17096" y="4564"/>
                  </a:cubicBezTo>
                  <a:cubicBezTo>
                    <a:pt x="16959" y="4766"/>
                    <a:pt x="16880" y="5003"/>
                    <a:pt x="16872" y="5248"/>
                  </a:cubicBezTo>
                  <a:cubicBezTo>
                    <a:pt x="16862" y="5523"/>
                    <a:pt x="16997" y="5795"/>
                    <a:pt x="17155" y="6015"/>
                  </a:cubicBezTo>
                  <a:cubicBezTo>
                    <a:pt x="17331" y="6261"/>
                    <a:pt x="17573" y="6427"/>
                    <a:pt x="17852" y="6536"/>
                  </a:cubicBezTo>
                  <a:cubicBezTo>
                    <a:pt x="18395" y="6752"/>
                    <a:pt x="18998" y="6797"/>
                    <a:pt x="19577" y="6815"/>
                  </a:cubicBezTo>
                  <a:cubicBezTo>
                    <a:pt x="19640" y="6817"/>
                    <a:pt x="19703" y="6817"/>
                    <a:pt x="19766" y="6817"/>
                  </a:cubicBezTo>
                  <a:cubicBezTo>
                    <a:pt x="20193" y="6817"/>
                    <a:pt x="20618" y="6779"/>
                    <a:pt x="21039" y="6701"/>
                  </a:cubicBezTo>
                  <a:cubicBezTo>
                    <a:pt x="21494" y="6614"/>
                    <a:pt x="21930" y="6444"/>
                    <a:pt x="22371" y="6319"/>
                  </a:cubicBezTo>
                  <a:cubicBezTo>
                    <a:pt x="22830" y="6191"/>
                    <a:pt x="23286" y="6059"/>
                    <a:pt x="23743" y="5946"/>
                  </a:cubicBezTo>
                  <a:cubicBezTo>
                    <a:pt x="24308" y="5806"/>
                    <a:pt x="24876" y="5676"/>
                    <a:pt x="25443" y="5556"/>
                  </a:cubicBezTo>
                  <a:cubicBezTo>
                    <a:pt x="26019" y="5432"/>
                    <a:pt x="26604" y="5332"/>
                    <a:pt x="27184" y="5229"/>
                  </a:cubicBezTo>
                  <a:cubicBezTo>
                    <a:pt x="28229" y="5051"/>
                    <a:pt x="29267" y="4825"/>
                    <a:pt x="30322" y="4710"/>
                  </a:cubicBezTo>
                  <a:cubicBezTo>
                    <a:pt x="30714" y="4691"/>
                    <a:pt x="31107" y="4691"/>
                    <a:pt x="31501" y="4687"/>
                  </a:cubicBezTo>
                  <a:cubicBezTo>
                    <a:pt x="31915" y="4687"/>
                    <a:pt x="32331" y="4664"/>
                    <a:pt x="32745" y="4661"/>
                  </a:cubicBezTo>
                  <a:cubicBezTo>
                    <a:pt x="32781" y="4660"/>
                    <a:pt x="32817" y="4660"/>
                    <a:pt x="32852" y="4660"/>
                  </a:cubicBezTo>
                  <a:cubicBezTo>
                    <a:pt x="33657" y="4660"/>
                    <a:pt x="34456" y="4771"/>
                    <a:pt x="35251" y="4901"/>
                  </a:cubicBezTo>
                  <a:cubicBezTo>
                    <a:pt x="35723" y="4991"/>
                    <a:pt x="36183" y="5105"/>
                    <a:pt x="36642" y="5237"/>
                  </a:cubicBezTo>
                  <a:cubicBezTo>
                    <a:pt x="37179" y="5391"/>
                    <a:pt x="37719" y="5527"/>
                    <a:pt x="38254" y="5685"/>
                  </a:cubicBezTo>
                  <a:cubicBezTo>
                    <a:pt x="38780" y="5836"/>
                    <a:pt x="39297" y="5990"/>
                    <a:pt x="39812" y="6173"/>
                  </a:cubicBezTo>
                  <a:cubicBezTo>
                    <a:pt x="40312" y="6351"/>
                    <a:pt x="40812" y="6546"/>
                    <a:pt x="41299" y="6768"/>
                  </a:cubicBezTo>
                  <a:cubicBezTo>
                    <a:pt x="41551" y="6889"/>
                    <a:pt x="41798" y="7018"/>
                    <a:pt x="42046" y="7142"/>
                  </a:cubicBezTo>
                  <a:cubicBezTo>
                    <a:pt x="42212" y="7227"/>
                    <a:pt x="42381" y="7306"/>
                    <a:pt x="42551" y="7381"/>
                  </a:cubicBezTo>
                  <a:cubicBezTo>
                    <a:pt x="42693" y="7444"/>
                    <a:pt x="42855" y="7514"/>
                    <a:pt x="43010" y="7514"/>
                  </a:cubicBezTo>
                  <a:cubicBezTo>
                    <a:pt x="43019" y="7514"/>
                    <a:pt x="43027" y="7513"/>
                    <a:pt x="43035" y="7513"/>
                  </a:cubicBezTo>
                  <a:cubicBezTo>
                    <a:pt x="43195" y="7505"/>
                    <a:pt x="43346" y="7424"/>
                    <a:pt x="43394" y="7259"/>
                  </a:cubicBezTo>
                  <a:cubicBezTo>
                    <a:pt x="43492" y="6933"/>
                    <a:pt x="43199" y="6756"/>
                    <a:pt x="42964" y="6607"/>
                  </a:cubicBezTo>
                  <a:cubicBezTo>
                    <a:pt x="42777" y="6489"/>
                    <a:pt x="42586" y="6378"/>
                    <a:pt x="42393" y="6268"/>
                  </a:cubicBezTo>
                  <a:cubicBezTo>
                    <a:pt x="41965" y="6031"/>
                    <a:pt x="41537" y="5799"/>
                    <a:pt x="41104" y="5572"/>
                  </a:cubicBezTo>
                  <a:cubicBezTo>
                    <a:pt x="40774" y="5398"/>
                    <a:pt x="40445" y="5228"/>
                    <a:pt x="40114" y="5064"/>
                  </a:cubicBezTo>
                  <a:cubicBezTo>
                    <a:pt x="40142" y="4981"/>
                    <a:pt x="40144" y="4892"/>
                    <a:pt x="40119" y="4808"/>
                  </a:cubicBezTo>
                  <a:cubicBezTo>
                    <a:pt x="40085" y="4710"/>
                    <a:pt x="40065" y="4595"/>
                    <a:pt x="39980" y="4521"/>
                  </a:cubicBezTo>
                  <a:cubicBezTo>
                    <a:pt x="39882" y="4433"/>
                    <a:pt x="39778" y="4345"/>
                    <a:pt x="39671" y="4264"/>
                  </a:cubicBezTo>
                  <a:cubicBezTo>
                    <a:pt x="39415" y="4062"/>
                    <a:pt x="39129" y="3897"/>
                    <a:pt x="38838" y="3743"/>
                  </a:cubicBezTo>
                  <a:cubicBezTo>
                    <a:pt x="38611" y="3617"/>
                    <a:pt x="38364" y="3504"/>
                    <a:pt x="38127" y="3402"/>
                  </a:cubicBezTo>
                  <a:cubicBezTo>
                    <a:pt x="37895" y="3304"/>
                    <a:pt x="37661" y="3206"/>
                    <a:pt x="37428" y="3110"/>
                  </a:cubicBezTo>
                  <a:cubicBezTo>
                    <a:pt x="37427" y="3109"/>
                    <a:pt x="37424" y="3109"/>
                    <a:pt x="37423" y="3109"/>
                  </a:cubicBezTo>
                  <a:cubicBezTo>
                    <a:pt x="37345" y="3074"/>
                    <a:pt x="37268" y="3041"/>
                    <a:pt x="37194" y="3008"/>
                  </a:cubicBezTo>
                  <a:cubicBezTo>
                    <a:pt x="37114" y="2919"/>
                    <a:pt x="37009" y="2850"/>
                    <a:pt x="36913" y="2789"/>
                  </a:cubicBezTo>
                  <a:cubicBezTo>
                    <a:pt x="36791" y="2715"/>
                    <a:pt x="36647" y="2664"/>
                    <a:pt x="36521" y="2604"/>
                  </a:cubicBezTo>
                  <a:cubicBezTo>
                    <a:pt x="36310" y="2509"/>
                    <a:pt x="36097" y="2432"/>
                    <a:pt x="35885" y="2355"/>
                  </a:cubicBezTo>
                  <a:cubicBezTo>
                    <a:pt x="35451" y="2196"/>
                    <a:pt x="35019" y="2053"/>
                    <a:pt x="34582" y="1914"/>
                  </a:cubicBezTo>
                  <a:cubicBezTo>
                    <a:pt x="34144" y="1770"/>
                    <a:pt x="33707" y="1642"/>
                    <a:pt x="33264" y="1522"/>
                  </a:cubicBezTo>
                  <a:cubicBezTo>
                    <a:pt x="32944" y="1432"/>
                    <a:pt x="32617" y="1361"/>
                    <a:pt x="32292" y="1293"/>
                  </a:cubicBezTo>
                  <a:cubicBezTo>
                    <a:pt x="31994" y="1188"/>
                    <a:pt x="31694" y="1086"/>
                    <a:pt x="31395" y="990"/>
                  </a:cubicBezTo>
                  <a:cubicBezTo>
                    <a:pt x="31120" y="901"/>
                    <a:pt x="30842" y="820"/>
                    <a:pt x="30561" y="743"/>
                  </a:cubicBezTo>
                  <a:cubicBezTo>
                    <a:pt x="30418" y="702"/>
                    <a:pt x="30278" y="662"/>
                    <a:pt x="30136" y="629"/>
                  </a:cubicBezTo>
                  <a:cubicBezTo>
                    <a:pt x="29965" y="586"/>
                    <a:pt x="29785" y="532"/>
                    <a:pt x="29611" y="532"/>
                  </a:cubicBezTo>
                  <a:cubicBezTo>
                    <a:pt x="29605" y="532"/>
                    <a:pt x="29599" y="532"/>
                    <a:pt x="29593" y="532"/>
                  </a:cubicBezTo>
                  <a:cubicBezTo>
                    <a:pt x="29446" y="540"/>
                    <a:pt x="29314" y="573"/>
                    <a:pt x="29201" y="676"/>
                  </a:cubicBezTo>
                  <a:cubicBezTo>
                    <a:pt x="29186" y="689"/>
                    <a:pt x="29170" y="703"/>
                    <a:pt x="29157" y="719"/>
                  </a:cubicBezTo>
                  <a:cubicBezTo>
                    <a:pt x="29136" y="717"/>
                    <a:pt x="29115" y="713"/>
                    <a:pt x="29094" y="710"/>
                  </a:cubicBezTo>
                  <a:cubicBezTo>
                    <a:pt x="28202" y="552"/>
                    <a:pt x="27307" y="416"/>
                    <a:pt x="26404" y="309"/>
                  </a:cubicBezTo>
                  <a:cubicBezTo>
                    <a:pt x="25949" y="254"/>
                    <a:pt x="25489" y="207"/>
                    <a:pt x="25031" y="166"/>
                  </a:cubicBezTo>
                  <a:cubicBezTo>
                    <a:pt x="24572" y="122"/>
                    <a:pt x="24112" y="96"/>
                    <a:pt x="23651" y="63"/>
                  </a:cubicBezTo>
                  <a:cubicBezTo>
                    <a:pt x="23253" y="37"/>
                    <a:pt x="22854" y="26"/>
                    <a:pt x="22457" y="18"/>
                  </a:cubicBezTo>
                  <a:cubicBezTo>
                    <a:pt x="22203" y="12"/>
                    <a:pt x="21955" y="8"/>
                    <a:pt x="21701"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3"/>
            <p:cNvSpPr/>
            <p:nvPr/>
          </p:nvSpPr>
          <p:spPr>
            <a:xfrm>
              <a:off x="3744550" y="2873650"/>
              <a:ext cx="526075" cy="177525"/>
            </a:xfrm>
            <a:custGeom>
              <a:avLst/>
              <a:gdLst/>
              <a:ahLst/>
              <a:cxnLst/>
              <a:rect l="l" t="t" r="r" b="b"/>
              <a:pathLst>
                <a:path w="21043" h="7101" extrusionOk="0">
                  <a:moveTo>
                    <a:pt x="2095" y="6207"/>
                  </a:moveTo>
                  <a:lnTo>
                    <a:pt x="2095" y="6207"/>
                  </a:lnTo>
                  <a:cubicBezTo>
                    <a:pt x="2081" y="6217"/>
                    <a:pt x="2068" y="6227"/>
                    <a:pt x="2054" y="6236"/>
                  </a:cubicBezTo>
                  <a:cubicBezTo>
                    <a:pt x="2067" y="6227"/>
                    <a:pt x="2081" y="6217"/>
                    <a:pt x="2095" y="6207"/>
                  </a:cubicBezTo>
                  <a:close/>
                  <a:moveTo>
                    <a:pt x="18997" y="0"/>
                  </a:moveTo>
                  <a:cubicBezTo>
                    <a:pt x="18561" y="0"/>
                    <a:pt x="18126" y="11"/>
                    <a:pt x="17688" y="27"/>
                  </a:cubicBezTo>
                  <a:lnTo>
                    <a:pt x="17688" y="25"/>
                  </a:lnTo>
                  <a:cubicBezTo>
                    <a:pt x="16648" y="62"/>
                    <a:pt x="15629" y="228"/>
                    <a:pt x="14608" y="399"/>
                  </a:cubicBezTo>
                  <a:lnTo>
                    <a:pt x="14148" y="478"/>
                  </a:lnTo>
                  <a:cubicBezTo>
                    <a:pt x="13670" y="536"/>
                    <a:pt x="13195" y="599"/>
                    <a:pt x="12719" y="667"/>
                  </a:cubicBezTo>
                  <a:cubicBezTo>
                    <a:pt x="12289" y="730"/>
                    <a:pt x="11862" y="795"/>
                    <a:pt x="11434" y="865"/>
                  </a:cubicBezTo>
                  <a:cubicBezTo>
                    <a:pt x="11253" y="896"/>
                    <a:pt x="11069" y="933"/>
                    <a:pt x="10889" y="965"/>
                  </a:cubicBezTo>
                  <a:cubicBezTo>
                    <a:pt x="10798" y="982"/>
                    <a:pt x="10709" y="998"/>
                    <a:pt x="10618" y="1016"/>
                  </a:cubicBezTo>
                  <a:cubicBezTo>
                    <a:pt x="10456" y="1044"/>
                    <a:pt x="10298" y="1082"/>
                    <a:pt x="10141" y="1131"/>
                  </a:cubicBezTo>
                  <a:cubicBezTo>
                    <a:pt x="10041" y="1160"/>
                    <a:pt x="9958" y="1208"/>
                    <a:pt x="9869" y="1258"/>
                  </a:cubicBezTo>
                  <a:cubicBezTo>
                    <a:pt x="9811" y="1292"/>
                    <a:pt x="9762" y="1335"/>
                    <a:pt x="9719" y="1386"/>
                  </a:cubicBezTo>
                  <a:cubicBezTo>
                    <a:pt x="9597" y="1423"/>
                    <a:pt x="9474" y="1462"/>
                    <a:pt x="9353" y="1501"/>
                  </a:cubicBezTo>
                  <a:cubicBezTo>
                    <a:pt x="9028" y="1611"/>
                    <a:pt x="8705" y="1718"/>
                    <a:pt x="8385" y="1832"/>
                  </a:cubicBezTo>
                  <a:cubicBezTo>
                    <a:pt x="7762" y="2048"/>
                    <a:pt x="7142" y="2262"/>
                    <a:pt x="6529" y="2500"/>
                  </a:cubicBezTo>
                  <a:cubicBezTo>
                    <a:pt x="6155" y="2644"/>
                    <a:pt x="5782" y="2791"/>
                    <a:pt x="5412" y="2943"/>
                  </a:cubicBezTo>
                  <a:cubicBezTo>
                    <a:pt x="5228" y="3003"/>
                    <a:pt x="5044" y="3062"/>
                    <a:pt x="4857" y="3127"/>
                  </a:cubicBezTo>
                  <a:cubicBezTo>
                    <a:pt x="4594" y="3223"/>
                    <a:pt x="4326" y="3312"/>
                    <a:pt x="4071" y="3436"/>
                  </a:cubicBezTo>
                  <a:cubicBezTo>
                    <a:pt x="4020" y="3462"/>
                    <a:pt x="3976" y="3501"/>
                    <a:pt x="3946" y="3550"/>
                  </a:cubicBezTo>
                  <a:cubicBezTo>
                    <a:pt x="3461" y="3746"/>
                    <a:pt x="2972" y="3934"/>
                    <a:pt x="2483" y="4118"/>
                  </a:cubicBezTo>
                  <a:cubicBezTo>
                    <a:pt x="2340" y="4173"/>
                    <a:pt x="2296" y="4376"/>
                    <a:pt x="2357" y="4501"/>
                  </a:cubicBezTo>
                  <a:cubicBezTo>
                    <a:pt x="2411" y="4604"/>
                    <a:pt x="2506" y="4648"/>
                    <a:pt x="2608" y="4648"/>
                  </a:cubicBezTo>
                  <a:cubicBezTo>
                    <a:pt x="2651" y="4648"/>
                    <a:pt x="2696" y="4640"/>
                    <a:pt x="2739" y="4624"/>
                  </a:cubicBezTo>
                  <a:cubicBezTo>
                    <a:pt x="2906" y="4561"/>
                    <a:pt x="3072" y="4499"/>
                    <a:pt x="3238" y="4433"/>
                  </a:cubicBezTo>
                  <a:lnTo>
                    <a:pt x="3238" y="4433"/>
                  </a:lnTo>
                  <a:cubicBezTo>
                    <a:pt x="3180" y="4466"/>
                    <a:pt x="3123" y="4499"/>
                    <a:pt x="3066" y="4534"/>
                  </a:cubicBezTo>
                  <a:cubicBezTo>
                    <a:pt x="2841" y="4674"/>
                    <a:pt x="2624" y="4822"/>
                    <a:pt x="2410" y="4975"/>
                  </a:cubicBezTo>
                  <a:cubicBezTo>
                    <a:pt x="2181" y="5122"/>
                    <a:pt x="1946" y="5253"/>
                    <a:pt x="1715" y="5397"/>
                  </a:cubicBezTo>
                  <a:cubicBezTo>
                    <a:pt x="1569" y="5487"/>
                    <a:pt x="1429" y="5588"/>
                    <a:pt x="1300" y="5701"/>
                  </a:cubicBezTo>
                  <a:cubicBezTo>
                    <a:pt x="1163" y="5824"/>
                    <a:pt x="1042" y="5958"/>
                    <a:pt x="901" y="6077"/>
                  </a:cubicBezTo>
                  <a:cubicBezTo>
                    <a:pt x="785" y="6151"/>
                    <a:pt x="662" y="6216"/>
                    <a:pt x="535" y="6270"/>
                  </a:cubicBezTo>
                  <a:cubicBezTo>
                    <a:pt x="463" y="6292"/>
                    <a:pt x="390" y="6311"/>
                    <a:pt x="317" y="6325"/>
                  </a:cubicBezTo>
                  <a:cubicBezTo>
                    <a:pt x="143" y="6365"/>
                    <a:pt x="17" y="6516"/>
                    <a:pt x="8" y="6692"/>
                  </a:cubicBezTo>
                  <a:cubicBezTo>
                    <a:pt x="1" y="6883"/>
                    <a:pt x="163" y="7101"/>
                    <a:pt x="369" y="7101"/>
                  </a:cubicBezTo>
                  <a:cubicBezTo>
                    <a:pt x="374" y="7101"/>
                    <a:pt x="379" y="7100"/>
                    <a:pt x="383" y="7100"/>
                  </a:cubicBezTo>
                  <a:cubicBezTo>
                    <a:pt x="527" y="7088"/>
                    <a:pt x="670" y="7078"/>
                    <a:pt x="808" y="7041"/>
                  </a:cubicBezTo>
                  <a:cubicBezTo>
                    <a:pt x="963" y="6997"/>
                    <a:pt x="1110" y="6938"/>
                    <a:pt x="1253" y="6865"/>
                  </a:cubicBezTo>
                  <a:cubicBezTo>
                    <a:pt x="1449" y="6767"/>
                    <a:pt x="1612" y="6613"/>
                    <a:pt x="1774" y="6465"/>
                  </a:cubicBezTo>
                  <a:cubicBezTo>
                    <a:pt x="1855" y="6392"/>
                    <a:pt x="1940" y="6321"/>
                    <a:pt x="2028" y="6256"/>
                  </a:cubicBezTo>
                  <a:cubicBezTo>
                    <a:pt x="2216" y="6138"/>
                    <a:pt x="2412" y="6037"/>
                    <a:pt x="2607" y="5929"/>
                  </a:cubicBezTo>
                  <a:cubicBezTo>
                    <a:pt x="2818" y="5811"/>
                    <a:pt x="3012" y="5669"/>
                    <a:pt x="3216" y="5541"/>
                  </a:cubicBezTo>
                  <a:cubicBezTo>
                    <a:pt x="3628" y="5280"/>
                    <a:pt x="4083" y="5092"/>
                    <a:pt x="4520" y="4875"/>
                  </a:cubicBezTo>
                  <a:cubicBezTo>
                    <a:pt x="4972" y="4648"/>
                    <a:pt x="5435" y="4465"/>
                    <a:pt x="5908" y="4288"/>
                  </a:cubicBezTo>
                  <a:cubicBezTo>
                    <a:pt x="6350" y="4122"/>
                    <a:pt x="6788" y="3947"/>
                    <a:pt x="7228" y="3776"/>
                  </a:cubicBezTo>
                  <a:cubicBezTo>
                    <a:pt x="7671" y="3623"/>
                    <a:pt x="8124" y="3509"/>
                    <a:pt x="8566" y="3352"/>
                  </a:cubicBezTo>
                  <a:cubicBezTo>
                    <a:pt x="8834" y="3257"/>
                    <a:pt x="9098" y="3161"/>
                    <a:pt x="9355" y="3048"/>
                  </a:cubicBezTo>
                  <a:cubicBezTo>
                    <a:pt x="9577" y="2950"/>
                    <a:pt x="9804" y="2859"/>
                    <a:pt x="10030" y="2769"/>
                  </a:cubicBezTo>
                  <a:cubicBezTo>
                    <a:pt x="10252" y="2692"/>
                    <a:pt x="10473" y="2620"/>
                    <a:pt x="10702" y="2560"/>
                  </a:cubicBezTo>
                  <a:cubicBezTo>
                    <a:pt x="10963" y="2489"/>
                    <a:pt x="11227" y="2442"/>
                    <a:pt x="11491" y="2394"/>
                  </a:cubicBezTo>
                  <a:cubicBezTo>
                    <a:pt x="11987" y="2306"/>
                    <a:pt x="12490" y="2244"/>
                    <a:pt x="12989" y="2177"/>
                  </a:cubicBezTo>
                  <a:cubicBezTo>
                    <a:pt x="14053" y="2038"/>
                    <a:pt x="15125" y="1938"/>
                    <a:pt x="16197" y="1840"/>
                  </a:cubicBezTo>
                  <a:cubicBezTo>
                    <a:pt x="16797" y="1802"/>
                    <a:pt x="17400" y="1767"/>
                    <a:pt x="18004" y="1733"/>
                  </a:cubicBezTo>
                  <a:cubicBezTo>
                    <a:pt x="18345" y="1716"/>
                    <a:pt x="18685" y="1689"/>
                    <a:pt x="19028" y="1663"/>
                  </a:cubicBezTo>
                  <a:cubicBezTo>
                    <a:pt x="19196" y="1653"/>
                    <a:pt x="19365" y="1635"/>
                    <a:pt x="19535" y="1615"/>
                  </a:cubicBezTo>
                  <a:cubicBezTo>
                    <a:pt x="19612" y="1608"/>
                    <a:pt x="19685" y="1606"/>
                    <a:pt x="19762" y="1598"/>
                  </a:cubicBezTo>
                  <a:cubicBezTo>
                    <a:pt x="19869" y="1591"/>
                    <a:pt x="19977" y="1574"/>
                    <a:pt x="20081" y="1550"/>
                  </a:cubicBezTo>
                  <a:cubicBezTo>
                    <a:pt x="20158" y="1529"/>
                    <a:pt x="20232" y="1499"/>
                    <a:pt x="20301" y="1462"/>
                  </a:cubicBezTo>
                  <a:cubicBezTo>
                    <a:pt x="20404" y="1410"/>
                    <a:pt x="20488" y="1325"/>
                    <a:pt x="20536" y="1220"/>
                  </a:cubicBezTo>
                  <a:cubicBezTo>
                    <a:pt x="20547" y="1219"/>
                    <a:pt x="20556" y="1218"/>
                    <a:pt x="20565" y="1216"/>
                  </a:cubicBezTo>
                  <a:lnTo>
                    <a:pt x="20565" y="1210"/>
                  </a:lnTo>
                  <a:cubicBezTo>
                    <a:pt x="20766" y="1161"/>
                    <a:pt x="20934" y="1025"/>
                    <a:pt x="20999" y="817"/>
                  </a:cubicBezTo>
                  <a:cubicBezTo>
                    <a:pt x="21042" y="671"/>
                    <a:pt x="21029" y="516"/>
                    <a:pt x="20962" y="380"/>
                  </a:cubicBezTo>
                  <a:cubicBezTo>
                    <a:pt x="20932" y="339"/>
                    <a:pt x="20903" y="295"/>
                    <a:pt x="20873" y="254"/>
                  </a:cubicBezTo>
                  <a:cubicBezTo>
                    <a:pt x="20804" y="176"/>
                    <a:pt x="20714" y="117"/>
                    <a:pt x="20613" y="85"/>
                  </a:cubicBezTo>
                  <a:cubicBezTo>
                    <a:pt x="20500" y="34"/>
                    <a:pt x="20339" y="34"/>
                    <a:pt x="20209" y="27"/>
                  </a:cubicBezTo>
                  <a:lnTo>
                    <a:pt x="19927" y="16"/>
                  </a:lnTo>
                  <a:cubicBezTo>
                    <a:pt x="19681" y="8"/>
                    <a:pt x="19439" y="2"/>
                    <a:pt x="19192" y="2"/>
                  </a:cubicBezTo>
                  <a:cubicBezTo>
                    <a:pt x="19127" y="0"/>
                    <a:pt x="19063" y="0"/>
                    <a:pt x="18997"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43"/>
            <p:cNvSpPr/>
            <p:nvPr/>
          </p:nvSpPr>
          <p:spPr>
            <a:xfrm>
              <a:off x="3736050" y="2939175"/>
              <a:ext cx="173475" cy="117325"/>
            </a:xfrm>
            <a:custGeom>
              <a:avLst/>
              <a:gdLst/>
              <a:ahLst/>
              <a:cxnLst/>
              <a:rect l="l" t="t" r="r" b="b"/>
              <a:pathLst>
                <a:path w="6939" h="4693" extrusionOk="0">
                  <a:moveTo>
                    <a:pt x="6691" y="1"/>
                  </a:moveTo>
                  <a:cubicBezTo>
                    <a:pt x="6678" y="1"/>
                    <a:pt x="6665" y="2"/>
                    <a:pt x="6652" y="4"/>
                  </a:cubicBezTo>
                  <a:lnTo>
                    <a:pt x="6653" y="3"/>
                  </a:lnTo>
                  <a:lnTo>
                    <a:pt x="6653" y="3"/>
                  </a:lnTo>
                  <a:cubicBezTo>
                    <a:pt x="6535" y="24"/>
                    <a:pt x="6422" y="51"/>
                    <a:pt x="6308" y="76"/>
                  </a:cubicBezTo>
                  <a:cubicBezTo>
                    <a:pt x="6156" y="114"/>
                    <a:pt x="6009" y="164"/>
                    <a:pt x="5866" y="227"/>
                  </a:cubicBezTo>
                  <a:cubicBezTo>
                    <a:pt x="5616" y="330"/>
                    <a:pt x="5371" y="452"/>
                    <a:pt x="5129" y="569"/>
                  </a:cubicBezTo>
                  <a:cubicBezTo>
                    <a:pt x="4563" y="837"/>
                    <a:pt x="4002" y="1117"/>
                    <a:pt x="3440" y="1389"/>
                  </a:cubicBezTo>
                  <a:cubicBezTo>
                    <a:pt x="3172" y="1520"/>
                    <a:pt x="2908" y="1655"/>
                    <a:pt x="2646" y="1791"/>
                  </a:cubicBezTo>
                  <a:cubicBezTo>
                    <a:pt x="2522" y="1858"/>
                    <a:pt x="2402" y="1927"/>
                    <a:pt x="2280" y="1997"/>
                  </a:cubicBezTo>
                  <a:cubicBezTo>
                    <a:pt x="2169" y="2061"/>
                    <a:pt x="2052" y="2122"/>
                    <a:pt x="1946" y="2195"/>
                  </a:cubicBezTo>
                  <a:cubicBezTo>
                    <a:pt x="1718" y="2350"/>
                    <a:pt x="1499" y="2508"/>
                    <a:pt x="1292" y="2695"/>
                  </a:cubicBezTo>
                  <a:cubicBezTo>
                    <a:pt x="1184" y="2789"/>
                    <a:pt x="1082" y="2890"/>
                    <a:pt x="985" y="2997"/>
                  </a:cubicBezTo>
                  <a:cubicBezTo>
                    <a:pt x="902" y="3087"/>
                    <a:pt x="801" y="3180"/>
                    <a:pt x="790" y="3308"/>
                  </a:cubicBezTo>
                  <a:cubicBezTo>
                    <a:pt x="785" y="3356"/>
                    <a:pt x="795" y="3405"/>
                    <a:pt x="819" y="3448"/>
                  </a:cubicBezTo>
                  <a:cubicBezTo>
                    <a:pt x="814" y="3452"/>
                    <a:pt x="808" y="3454"/>
                    <a:pt x="803" y="3458"/>
                  </a:cubicBezTo>
                  <a:cubicBezTo>
                    <a:pt x="680" y="3554"/>
                    <a:pt x="563" y="3657"/>
                    <a:pt x="451" y="3767"/>
                  </a:cubicBezTo>
                  <a:cubicBezTo>
                    <a:pt x="271" y="3942"/>
                    <a:pt x="95" y="4126"/>
                    <a:pt x="21" y="4376"/>
                  </a:cubicBezTo>
                  <a:cubicBezTo>
                    <a:pt x="0" y="4432"/>
                    <a:pt x="3" y="4496"/>
                    <a:pt x="25" y="4552"/>
                  </a:cubicBezTo>
                  <a:cubicBezTo>
                    <a:pt x="51" y="4610"/>
                    <a:pt x="99" y="4654"/>
                    <a:pt x="157" y="4678"/>
                  </a:cubicBezTo>
                  <a:cubicBezTo>
                    <a:pt x="183" y="4688"/>
                    <a:pt x="210" y="4692"/>
                    <a:pt x="239" y="4692"/>
                  </a:cubicBezTo>
                  <a:cubicBezTo>
                    <a:pt x="334" y="4692"/>
                    <a:pt x="434" y="4638"/>
                    <a:pt x="463" y="4545"/>
                  </a:cubicBezTo>
                  <a:cubicBezTo>
                    <a:pt x="471" y="4504"/>
                    <a:pt x="485" y="4465"/>
                    <a:pt x="502" y="4427"/>
                  </a:cubicBezTo>
                  <a:cubicBezTo>
                    <a:pt x="512" y="4410"/>
                    <a:pt x="522" y="4394"/>
                    <a:pt x="533" y="4380"/>
                  </a:cubicBezTo>
                  <a:cubicBezTo>
                    <a:pt x="580" y="4312"/>
                    <a:pt x="632" y="4248"/>
                    <a:pt x="689" y="4188"/>
                  </a:cubicBezTo>
                  <a:cubicBezTo>
                    <a:pt x="733" y="4147"/>
                    <a:pt x="774" y="4104"/>
                    <a:pt x="815" y="4063"/>
                  </a:cubicBezTo>
                  <a:cubicBezTo>
                    <a:pt x="874" y="4005"/>
                    <a:pt x="940" y="3954"/>
                    <a:pt x="1002" y="3901"/>
                  </a:cubicBezTo>
                  <a:cubicBezTo>
                    <a:pt x="1103" y="3815"/>
                    <a:pt x="1211" y="3734"/>
                    <a:pt x="1322" y="3653"/>
                  </a:cubicBezTo>
                  <a:cubicBezTo>
                    <a:pt x="1601" y="3450"/>
                    <a:pt x="1883" y="3257"/>
                    <a:pt x="2169" y="3062"/>
                  </a:cubicBezTo>
                  <a:cubicBezTo>
                    <a:pt x="2423" y="2888"/>
                    <a:pt x="2679" y="2717"/>
                    <a:pt x="2933" y="2537"/>
                  </a:cubicBezTo>
                  <a:cubicBezTo>
                    <a:pt x="3062" y="2449"/>
                    <a:pt x="3198" y="2360"/>
                    <a:pt x="3322" y="2265"/>
                  </a:cubicBezTo>
                  <a:cubicBezTo>
                    <a:pt x="3407" y="2203"/>
                    <a:pt x="3495" y="2140"/>
                    <a:pt x="3578" y="2078"/>
                  </a:cubicBezTo>
                  <a:lnTo>
                    <a:pt x="3712" y="1980"/>
                  </a:lnTo>
                  <a:cubicBezTo>
                    <a:pt x="3803" y="1909"/>
                    <a:pt x="3858" y="1840"/>
                    <a:pt x="3925" y="1748"/>
                  </a:cubicBezTo>
                  <a:cubicBezTo>
                    <a:pt x="3944" y="1720"/>
                    <a:pt x="3959" y="1688"/>
                    <a:pt x="3965" y="1655"/>
                  </a:cubicBezTo>
                  <a:cubicBezTo>
                    <a:pt x="4066" y="1607"/>
                    <a:pt x="4167" y="1557"/>
                    <a:pt x="4266" y="1510"/>
                  </a:cubicBezTo>
                  <a:cubicBezTo>
                    <a:pt x="4614" y="1337"/>
                    <a:pt x="4963" y="1167"/>
                    <a:pt x="5312" y="999"/>
                  </a:cubicBezTo>
                  <a:cubicBezTo>
                    <a:pt x="5630" y="848"/>
                    <a:pt x="5946" y="692"/>
                    <a:pt x="6277" y="572"/>
                  </a:cubicBezTo>
                  <a:cubicBezTo>
                    <a:pt x="6420" y="531"/>
                    <a:pt x="6569" y="495"/>
                    <a:pt x="6721" y="467"/>
                  </a:cubicBezTo>
                  <a:cubicBezTo>
                    <a:pt x="6845" y="441"/>
                    <a:pt x="6938" y="331"/>
                    <a:pt x="6920" y="199"/>
                  </a:cubicBezTo>
                  <a:cubicBezTo>
                    <a:pt x="6900" y="87"/>
                    <a:pt x="6805" y="4"/>
                    <a:pt x="6691"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3"/>
            <p:cNvSpPr/>
            <p:nvPr/>
          </p:nvSpPr>
          <p:spPr>
            <a:xfrm>
              <a:off x="3282950" y="3022525"/>
              <a:ext cx="377525" cy="877675"/>
            </a:xfrm>
            <a:custGeom>
              <a:avLst/>
              <a:gdLst/>
              <a:ahLst/>
              <a:cxnLst/>
              <a:rect l="l" t="t" r="r" b="b"/>
              <a:pathLst>
                <a:path w="15101" h="35107" extrusionOk="0">
                  <a:moveTo>
                    <a:pt x="14818" y="0"/>
                  </a:moveTo>
                  <a:cubicBezTo>
                    <a:pt x="14774" y="0"/>
                    <a:pt x="14732" y="14"/>
                    <a:pt x="14697" y="41"/>
                  </a:cubicBezTo>
                  <a:lnTo>
                    <a:pt x="14699" y="42"/>
                  </a:lnTo>
                  <a:lnTo>
                    <a:pt x="13920" y="625"/>
                  </a:lnTo>
                  <a:cubicBezTo>
                    <a:pt x="13965" y="471"/>
                    <a:pt x="13918" y="316"/>
                    <a:pt x="13796" y="208"/>
                  </a:cubicBezTo>
                  <a:cubicBezTo>
                    <a:pt x="13707" y="126"/>
                    <a:pt x="13592" y="80"/>
                    <a:pt x="13472" y="78"/>
                  </a:cubicBezTo>
                  <a:cubicBezTo>
                    <a:pt x="13319" y="82"/>
                    <a:pt x="13231" y="137"/>
                    <a:pt x="13120" y="229"/>
                  </a:cubicBezTo>
                  <a:cubicBezTo>
                    <a:pt x="12974" y="346"/>
                    <a:pt x="12838" y="438"/>
                    <a:pt x="12706" y="531"/>
                  </a:cubicBezTo>
                  <a:cubicBezTo>
                    <a:pt x="12596" y="604"/>
                    <a:pt x="12489" y="677"/>
                    <a:pt x="12387" y="754"/>
                  </a:cubicBezTo>
                  <a:cubicBezTo>
                    <a:pt x="12078" y="986"/>
                    <a:pt x="11784" y="1238"/>
                    <a:pt x="11494" y="1488"/>
                  </a:cubicBezTo>
                  <a:lnTo>
                    <a:pt x="11350" y="1609"/>
                  </a:lnTo>
                  <a:lnTo>
                    <a:pt x="11042" y="1869"/>
                  </a:lnTo>
                  <a:cubicBezTo>
                    <a:pt x="10804" y="2068"/>
                    <a:pt x="10562" y="2266"/>
                    <a:pt x="10341" y="2486"/>
                  </a:cubicBezTo>
                  <a:cubicBezTo>
                    <a:pt x="10140" y="2685"/>
                    <a:pt x="9953" y="2897"/>
                    <a:pt x="9766" y="3107"/>
                  </a:cubicBezTo>
                  <a:lnTo>
                    <a:pt x="9461" y="3437"/>
                  </a:lnTo>
                  <a:cubicBezTo>
                    <a:pt x="9291" y="3619"/>
                    <a:pt x="9116" y="3794"/>
                    <a:pt x="8944" y="3966"/>
                  </a:cubicBezTo>
                  <a:cubicBezTo>
                    <a:pt x="8806" y="4106"/>
                    <a:pt x="8672" y="4242"/>
                    <a:pt x="8534" y="4377"/>
                  </a:cubicBezTo>
                  <a:cubicBezTo>
                    <a:pt x="8404" y="4514"/>
                    <a:pt x="8286" y="4667"/>
                    <a:pt x="8172" y="4819"/>
                  </a:cubicBezTo>
                  <a:lnTo>
                    <a:pt x="7698" y="5457"/>
                  </a:lnTo>
                  <a:cubicBezTo>
                    <a:pt x="7111" y="6260"/>
                    <a:pt x="6593" y="7095"/>
                    <a:pt x="6211" y="7732"/>
                  </a:cubicBezTo>
                  <a:lnTo>
                    <a:pt x="5946" y="8166"/>
                  </a:lnTo>
                  <a:cubicBezTo>
                    <a:pt x="5601" y="8731"/>
                    <a:pt x="5241" y="9318"/>
                    <a:pt x="4937" y="9925"/>
                  </a:cubicBezTo>
                  <a:cubicBezTo>
                    <a:pt x="4754" y="10291"/>
                    <a:pt x="4559" y="10652"/>
                    <a:pt x="4356" y="11007"/>
                  </a:cubicBezTo>
                  <a:cubicBezTo>
                    <a:pt x="4137" y="11399"/>
                    <a:pt x="3920" y="11793"/>
                    <a:pt x="3733" y="12203"/>
                  </a:cubicBezTo>
                  <a:cubicBezTo>
                    <a:pt x="3641" y="12402"/>
                    <a:pt x="3558" y="12599"/>
                    <a:pt x="3469" y="12802"/>
                  </a:cubicBezTo>
                  <a:cubicBezTo>
                    <a:pt x="3384" y="13001"/>
                    <a:pt x="3296" y="13202"/>
                    <a:pt x="3207" y="13401"/>
                  </a:cubicBezTo>
                  <a:lnTo>
                    <a:pt x="3007" y="13833"/>
                  </a:lnTo>
                  <a:cubicBezTo>
                    <a:pt x="2896" y="14061"/>
                    <a:pt x="2790" y="14292"/>
                    <a:pt x="2687" y="14524"/>
                  </a:cubicBezTo>
                  <a:cubicBezTo>
                    <a:pt x="2433" y="15082"/>
                    <a:pt x="2236" y="15673"/>
                    <a:pt x="2045" y="16245"/>
                  </a:cubicBezTo>
                  <a:cubicBezTo>
                    <a:pt x="1952" y="16521"/>
                    <a:pt x="1861" y="16796"/>
                    <a:pt x="1765" y="17068"/>
                  </a:cubicBezTo>
                  <a:cubicBezTo>
                    <a:pt x="1607" y="17500"/>
                    <a:pt x="1453" y="17930"/>
                    <a:pt x="1307" y="18367"/>
                  </a:cubicBezTo>
                  <a:cubicBezTo>
                    <a:pt x="1201" y="18686"/>
                    <a:pt x="1124" y="19013"/>
                    <a:pt x="1046" y="19336"/>
                  </a:cubicBezTo>
                  <a:lnTo>
                    <a:pt x="976" y="19640"/>
                  </a:lnTo>
                  <a:lnTo>
                    <a:pt x="917" y="19887"/>
                  </a:lnTo>
                  <a:cubicBezTo>
                    <a:pt x="751" y="20576"/>
                    <a:pt x="584" y="21261"/>
                    <a:pt x="440" y="21953"/>
                  </a:cubicBezTo>
                  <a:cubicBezTo>
                    <a:pt x="437" y="21996"/>
                    <a:pt x="436" y="22039"/>
                    <a:pt x="432" y="22082"/>
                  </a:cubicBezTo>
                  <a:cubicBezTo>
                    <a:pt x="419" y="22318"/>
                    <a:pt x="429" y="22552"/>
                    <a:pt x="437" y="22791"/>
                  </a:cubicBezTo>
                  <a:lnTo>
                    <a:pt x="444" y="22886"/>
                  </a:lnTo>
                  <a:lnTo>
                    <a:pt x="459" y="23187"/>
                  </a:lnTo>
                  <a:cubicBezTo>
                    <a:pt x="476" y="23544"/>
                    <a:pt x="496" y="23899"/>
                    <a:pt x="500" y="24256"/>
                  </a:cubicBezTo>
                  <a:cubicBezTo>
                    <a:pt x="500" y="24358"/>
                    <a:pt x="507" y="24460"/>
                    <a:pt x="509" y="24565"/>
                  </a:cubicBezTo>
                  <a:cubicBezTo>
                    <a:pt x="521" y="24685"/>
                    <a:pt x="529" y="24803"/>
                    <a:pt x="529" y="24924"/>
                  </a:cubicBezTo>
                  <a:cubicBezTo>
                    <a:pt x="529" y="25038"/>
                    <a:pt x="525" y="25152"/>
                    <a:pt x="521" y="25264"/>
                  </a:cubicBezTo>
                  <a:cubicBezTo>
                    <a:pt x="517" y="25356"/>
                    <a:pt x="514" y="25452"/>
                    <a:pt x="514" y="25548"/>
                  </a:cubicBezTo>
                  <a:lnTo>
                    <a:pt x="514" y="25698"/>
                  </a:lnTo>
                  <a:cubicBezTo>
                    <a:pt x="514" y="25867"/>
                    <a:pt x="517" y="26035"/>
                    <a:pt x="500" y="26200"/>
                  </a:cubicBezTo>
                  <a:cubicBezTo>
                    <a:pt x="480" y="26322"/>
                    <a:pt x="456" y="26439"/>
                    <a:pt x="432" y="26557"/>
                  </a:cubicBezTo>
                  <a:lnTo>
                    <a:pt x="397" y="26784"/>
                  </a:lnTo>
                  <a:cubicBezTo>
                    <a:pt x="389" y="26873"/>
                    <a:pt x="382" y="26961"/>
                    <a:pt x="360" y="27049"/>
                  </a:cubicBezTo>
                  <a:cubicBezTo>
                    <a:pt x="317" y="27230"/>
                    <a:pt x="192" y="27421"/>
                    <a:pt x="1" y="27524"/>
                  </a:cubicBezTo>
                  <a:cubicBezTo>
                    <a:pt x="46" y="27711"/>
                    <a:pt x="113" y="27890"/>
                    <a:pt x="216" y="28055"/>
                  </a:cubicBezTo>
                  <a:cubicBezTo>
                    <a:pt x="407" y="28360"/>
                    <a:pt x="697" y="28568"/>
                    <a:pt x="973" y="28770"/>
                  </a:cubicBezTo>
                  <a:lnTo>
                    <a:pt x="1168" y="28914"/>
                  </a:lnTo>
                  <a:lnTo>
                    <a:pt x="1420" y="29113"/>
                  </a:lnTo>
                  <a:lnTo>
                    <a:pt x="1824" y="29421"/>
                  </a:lnTo>
                  <a:cubicBezTo>
                    <a:pt x="2033" y="29578"/>
                    <a:pt x="2247" y="29721"/>
                    <a:pt x="2460" y="29867"/>
                  </a:cubicBezTo>
                  <a:lnTo>
                    <a:pt x="2665" y="30008"/>
                  </a:lnTo>
                  <a:cubicBezTo>
                    <a:pt x="2892" y="30176"/>
                    <a:pt x="3121" y="30357"/>
                    <a:pt x="3337" y="30540"/>
                  </a:cubicBezTo>
                  <a:cubicBezTo>
                    <a:pt x="3443" y="30628"/>
                    <a:pt x="3550" y="30709"/>
                    <a:pt x="3660" y="30794"/>
                  </a:cubicBezTo>
                  <a:cubicBezTo>
                    <a:pt x="3810" y="30902"/>
                    <a:pt x="3955" y="31019"/>
                    <a:pt x="4092" y="31143"/>
                  </a:cubicBezTo>
                  <a:cubicBezTo>
                    <a:pt x="4196" y="31233"/>
                    <a:pt x="4287" y="31329"/>
                    <a:pt x="4383" y="31425"/>
                  </a:cubicBezTo>
                  <a:cubicBezTo>
                    <a:pt x="4526" y="31568"/>
                    <a:pt x="4669" y="31710"/>
                    <a:pt x="4831" y="31840"/>
                  </a:cubicBezTo>
                  <a:cubicBezTo>
                    <a:pt x="5032" y="32002"/>
                    <a:pt x="5245" y="32144"/>
                    <a:pt x="5458" y="32291"/>
                  </a:cubicBezTo>
                  <a:lnTo>
                    <a:pt x="5668" y="32431"/>
                  </a:lnTo>
                  <a:cubicBezTo>
                    <a:pt x="5998" y="32679"/>
                    <a:pt x="6325" y="32934"/>
                    <a:pt x="6648" y="33187"/>
                  </a:cubicBezTo>
                  <a:lnTo>
                    <a:pt x="6725" y="33245"/>
                  </a:lnTo>
                  <a:cubicBezTo>
                    <a:pt x="6955" y="33423"/>
                    <a:pt x="7193" y="33589"/>
                    <a:pt x="7440" y="33740"/>
                  </a:cubicBezTo>
                  <a:cubicBezTo>
                    <a:pt x="7635" y="33854"/>
                    <a:pt x="7783" y="33939"/>
                    <a:pt x="7923" y="34031"/>
                  </a:cubicBezTo>
                  <a:lnTo>
                    <a:pt x="8039" y="34120"/>
                  </a:lnTo>
                  <a:cubicBezTo>
                    <a:pt x="8205" y="34244"/>
                    <a:pt x="8366" y="34368"/>
                    <a:pt x="8546" y="34479"/>
                  </a:cubicBezTo>
                  <a:cubicBezTo>
                    <a:pt x="8668" y="34552"/>
                    <a:pt x="8788" y="34622"/>
                    <a:pt x="8917" y="34683"/>
                  </a:cubicBezTo>
                  <a:cubicBezTo>
                    <a:pt x="9018" y="34734"/>
                    <a:pt x="9123" y="34777"/>
                    <a:pt x="9230" y="34812"/>
                  </a:cubicBezTo>
                  <a:cubicBezTo>
                    <a:pt x="9234" y="34812"/>
                    <a:pt x="9280" y="34828"/>
                    <a:pt x="9291" y="34828"/>
                  </a:cubicBezTo>
                  <a:lnTo>
                    <a:pt x="9295" y="34828"/>
                  </a:lnTo>
                  <a:cubicBezTo>
                    <a:pt x="9295" y="34824"/>
                    <a:pt x="9295" y="34824"/>
                    <a:pt x="9299" y="34824"/>
                  </a:cubicBezTo>
                  <a:cubicBezTo>
                    <a:pt x="9314" y="34825"/>
                    <a:pt x="9329" y="34829"/>
                    <a:pt x="9344" y="34835"/>
                  </a:cubicBezTo>
                  <a:lnTo>
                    <a:pt x="9511" y="34914"/>
                  </a:lnTo>
                  <a:lnTo>
                    <a:pt x="9622" y="34955"/>
                  </a:lnTo>
                  <a:lnTo>
                    <a:pt x="9758" y="34999"/>
                  </a:lnTo>
                  <a:lnTo>
                    <a:pt x="9754" y="35007"/>
                  </a:lnTo>
                  <a:cubicBezTo>
                    <a:pt x="9904" y="35069"/>
                    <a:pt x="10018" y="35103"/>
                    <a:pt x="10199" y="35107"/>
                  </a:cubicBezTo>
                  <a:cubicBezTo>
                    <a:pt x="10378" y="35107"/>
                    <a:pt x="10566" y="35019"/>
                    <a:pt x="10661" y="34905"/>
                  </a:cubicBezTo>
                  <a:cubicBezTo>
                    <a:pt x="10712" y="34842"/>
                    <a:pt x="10749" y="34801"/>
                    <a:pt x="10767" y="34751"/>
                  </a:cubicBezTo>
                  <a:cubicBezTo>
                    <a:pt x="10800" y="34701"/>
                    <a:pt x="10818" y="34644"/>
                    <a:pt x="10822" y="34585"/>
                  </a:cubicBezTo>
                  <a:cubicBezTo>
                    <a:pt x="10830" y="34534"/>
                    <a:pt x="10834" y="34479"/>
                    <a:pt x="10838" y="34427"/>
                  </a:cubicBezTo>
                  <a:cubicBezTo>
                    <a:pt x="10837" y="34355"/>
                    <a:pt x="10831" y="34284"/>
                    <a:pt x="10818" y="34214"/>
                  </a:cubicBezTo>
                  <a:cubicBezTo>
                    <a:pt x="10793" y="34031"/>
                    <a:pt x="10789" y="33925"/>
                    <a:pt x="10782" y="33818"/>
                  </a:cubicBezTo>
                  <a:lnTo>
                    <a:pt x="10775" y="33663"/>
                  </a:lnTo>
                  <a:cubicBezTo>
                    <a:pt x="10720" y="33006"/>
                    <a:pt x="10657" y="32349"/>
                    <a:pt x="10595" y="31693"/>
                  </a:cubicBezTo>
                  <a:cubicBezTo>
                    <a:pt x="10514" y="30888"/>
                    <a:pt x="10507" y="30085"/>
                    <a:pt x="10503" y="29192"/>
                  </a:cubicBezTo>
                  <a:cubicBezTo>
                    <a:pt x="10499" y="28777"/>
                    <a:pt x="10499" y="28362"/>
                    <a:pt x="10510" y="27951"/>
                  </a:cubicBezTo>
                  <a:cubicBezTo>
                    <a:pt x="10518" y="27667"/>
                    <a:pt x="10529" y="27382"/>
                    <a:pt x="10542" y="27098"/>
                  </a:cubicBezTo>
                  <a:lnTo>
                    <a:pt x="10569" y="26584"/>
                  </a:lnTo>
                  <a:cubicBezTo>
                    <a:pt x="10580" y="26335"/>
                    <a:pt x="10599" y="26085"/>
                    <a:pt x="10620" y="25835"/>
                  </a:cubicBezTo>
                  <a:cubicBezTo>
                    <a:pt x="10621" y="25818"/>
                    <a:pt x="10620" y="25800"/>
                    <a:pt x="10617" y="25782"/>
                  </a:cubicBezTo>
                  <a:cubicBezTo>
                    <a:pt x="10612" y="25782"/>
                    <a:pt x="10612" y="25737"/>
                    <a:pt x="10609" y="25737"/>
                  </a:cubicBezTo>
                  <a:cubicBezTo>
                    <a:pt x="10646" y="25594"/>
                    <a:pt x="10650" y="25535"/>
                    <a:pt x="10652" y="25476"/>
                  </a:cubicBezTo>
                  <a:lnTo>
                    <a:pt x="10652" y="25476"/>
                  </a:lnTo>
                  <a:lnTo>
                    <a:pt x="10650" y="25488"/>
                  </a:lnTo>
                  <a:cubicBezTo>
                    <a:pt x="10648" y="25481"/>
                    <a:pt x="10650" y="25475"/>
                    <a:pt x="10652" y="25469"/>
                  </a:cubicBezTo>
                  <a:cubicBezTo>
                    <a:pt x="10737" y="24588"/>
                    <a:pt x="10840" y="23736"/>
                    <a:pt x="10979" y="22814"/>
                  </a:cubicBezTo>
                  <a:cubicBezTo>
                    <a:pt x="11009" y="22603"/>
                    <a:pt x="11044" y="22389"/>
                    <a:pt x="11077" y="22178"/>
                  </a:cubicBezTo>
                  <a:cubicBezTo>
                    <a:pt x="11121" y="21910"/>
                    <a:pt x="11166" y="21644"/>
                    <a:pt x="11203" y="21376"/>
                  </a:cubicBezTo>
                  <a:lnTo>
                    <a:pt x="11284" y="20826"/>
                  </a:lnTo>
                  <a:cubicBezTo>
                    <a:pt x="11324" y="20554"/>
                    <a:pt x="11369" y="20286"/>
                    <a:pt x="11405" y="20014"/>
                  </a:cubicBezTo>
                  <a:cubicBezTo>
                    <a:pt x="11448" y="19677"/>
                    <a:pt x="11505" y="19340"/>
                    <a:pt x="11556" y="19001"/>
                  </a:cubicBezTo>
                  <a:lnTo>
                    <a:pt x="11610" y="18659"/>
                  </a:lnTo>
                  <a:cubicBezTo>
                    <a:pt x="11695" y="18127"/>
                    <a:pt x="11750" y="17621"/>
                    <a:pt x="11783" y="17117"/>
                  </a:cubicBezTo>
                  <a:lnTo>
                    <a:pt x="11797" y="16857"/>
                  </a:lnTo>
                  <a:lnTo>
                    <a:pt x="11820" y="16472"/>
                  </a:lnTo>
                  <a:cubicBezTo>
                    <a:pt x="11827" y="16214"/>
                    <a:pt x="11818" y="15956"/>
                    <a:pt x="11790" y="15700"/>
                  </a:cubicBezTo>
                  <a:cubicBezTo>
                    <a:pt x="11769" y="15513"/>
                    <a:pt x="11740" y="15324"/>
                    <a:pt x="11684" y="15138"/>
                  </a:cubicBezTo>
                  <a:cubicBezTo>
                    <a:pt x="11614" y="14904"/>
                    <a:pt x="11474" y="14662"/>
                    <a:pt x="11288" y="14457"/>
                  </a:cubicBezTo>
                  <a:cubicBezTo>
                    <a:pt x="11101" y="14250"/>
                    <a:pt x="10868" y="14091"/>
                    <a:pt x="10608" y="13990"/>
                  </a:cubicBezTo>
                  <a:cubicBezTo>
                    <a:pt x="10417" y="13911"/>
                    <a:pt x="10201" y="13869"/>
                    <a:pt x="9958" y="13869"/>
                  </a:cubicBezTo>
                  <a:cubicBezTo>
                    <a:pt x="9831" y="13870"/>
                    <a:pt x="9706" y="13879"/>
                    <a:pt x="9580" y="13899"/>
                  </a:cubicBezTo>
                  <a:cubicBezTo>
                    <a:pt x="9155" y="13962"/>
                    <a:pt x="8710" y="14149"/>
                    <a:pt x="8226" y="14470"/>
                  </a:cubicBezTo>
                  <a:cubicBezTo>
                    <a:pt x="7881" y="14699"/>
                    <a:pt x="7554" y="14977"/>
                    <a:pt x="7164" y="15373"/>
                  </a:cubicBezTo>
                  <a:cubicBezTo>
                    <a:pt x="6872" y="15679"/>
                    <a:pt x="6589" y="15994"/>
                    <a:pt x="6317" y="16321"/>
                  </a:cubicBezTo>
                  <a:cubicBezTo>
                    <a:pt x="6159" y="16505"/>
                    <a:pt x="6001" y="16689"/>
                    <a:pt x="5840" y="16868"/>
                  </a:cubicBezTo>
                  <a:cubicBezTo>
                    <a:pt x="5638" y="17099"/>
                    <a:pt x="5418" y="17338"/>
                    <a:pt x="5167" y="17554"/>
                  </a:cubicBezTo>
                  <a:cubicBezTo>
                    <a:pt x="5121" y="17591"/>
                    <a:pt x="5090" y="17609"/>
                    <a:pt x="5065" y="17627"/>
                  </a:cubicBezTo>
                  <a:cubicBezTo>
                    <a:pt x="5065" y="17619"/>
                    <a:pt x="5064" y="17611"/>
                    <a:pt x="5061" y="17605"/>
                  </a:cubicBezTo>
                  <a:lnTo>
                    <a:pt x="5061" y="17627"/>
                  </a:lnTo>
                  <a:lnTo>
                    <a:pt x="5057" y="17631"/>
                  </a:lnTo>
                  <a:cubicBezTo>
                    <a:pt x="5047" y="17428"/>
                    <a:pt x="5032" y="17223"/>
                    <a:pt x="5021" y="17014"/>
                  </a:cubicBezTo>
                  <a:cubicBezTo>
                    <a:pt x="5013" y="16783"/>
                    <a:pt x="5032" y="16543"/>
                    <a:pt x="5049" y="16309"/>
                  </a:cubicBezTo>
                  <a:lnTo>
                    <a:pt x="5095" y="15942"/>
                  </a:lnTo>
                  <a:cubicBezTo>
                    <a:pt x="5102" y="15839"/>
                    <a:pt x="5128" y="15741"/>
                    <a:pt x="5150" y="15637"/>
                  </a:cubicBezTo>
                  <a:lnTo>
                    <a:pt x="5183" y="15498"/>
                  </a:lnTo>
                  <a:cubicBezTo>
                    <a:pt x="5226" y="15252"/>
                    <a:pt x="5299" y="15010"/>
                    <a:pt x="5373" y="14772"/>
                  </a:cubicBezTo>
                  <a:lnTo>
                    <a:pt x="5443" y="14537"/>
                  </a:lnTo>
                  <a:cubicBezTo>
                    <a:pt x="5607" y="13971"/>
                    <a:pt x="5798" y="13413"/>
                    <a:pt x="5997" y="12856"/>
                  </a:cubicBezTo>
                  <a:cubicBezTo>
                    <a:pt x="6129" y="12511"/>
                    <a:pt x="6265" y="12164"/>
                    <a:pt x="6405" y="11823"/>
                  </a:cubicBezTo>
                  <a:cubicBezTo>
                    <a:pt x="6526" y="11541"/>
                    <a:pt x="6665" y="11262"/>
                    <a:pt x="6805" y="10984"/>
                  </a:cubicBezTo>
                  <a:lnTo>
                    <a:pt x="6903" y="10785"/>
                  </a:lnTo>
                  <a:cubicBezTo>
                    <a:pt x="7238" y="10127"/>
                    <a:pt x="7597" y="9425"/>
                    <a:pt x="7989" y="8755"/>
                  </a:cubicBezTo>
                  <a:cubicBezTo>
                    <a:pt x="8397" y="8068"/>
                    <a:pt x="8801" y="7437"/>
                    <a:pt x="9219" y="6828"/>
                  </a:cubicBezTo>
                  <a:lnTo>
                    <a:pt x="9553" y="6343"/>
                  </a:lnTo>
                  <a:cubicBezTo>
                    <a:pt x="9884" y="5858"/>
                    <a:pt x="10214" y="5374"/>
                    <a:pt x="10561" y="4893"/>
                  </a:cubicBezTo>
                  <a:cubicBezTo>
                    <a:pt x="11225" y="3982"/>
                    <a:pt x="12105" y="2775"/>
                    <a:pt x="13177" y="1824"/>
                  </a:cubicBezTo>
                  <a:cubicBezTo>
                    <a:pt x="13728" y="1373"/>
                    <a:pt x="14337" y="910"/>
                    <a:pt x="14957" y="451"/>
                  </a:cubicBezTo>
                  <a:cubicBezTo>
                    <a:pt x="15068" y="371"/>
                    <a:pt x="15101" y="227"/>
                    <a:pt x="15030" y="118"/>
                  </a:cubicBezTo>
                  <a:cubicBezTo>
                    <a:pt x="14994" y="48"/>
                    <a:pt x="14906" y="0"/>
                    <a:pt x="14818"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3"/>
            <p:cNvSpPr/>
            <p:nvPr/>
          </p:nvSpPr>
          <p:spPr>
            <a:xfrm>
              <a:off x="2769850" y="1553325"/>
              <a:ext cx="1720150" cy="1244650"/>
            </a:xfrm>
            <a:custGeom>
              <a:avLst/>
              <a:gdLst/>
              <a:ahLst/>
              <a:cxnLst/>
              <a:rect l="l" t="t" r="r" b="b"/>
              <a:pathLst>
                <a:path w="68806" h="49786" extrusionOk="0">
                  <a:moveTo>
                    <a:pt x="6710" y="0"/>
                  </a:moveTo>
                  <a:cubicBezTo>
                    <a:pt x="6525" y="0"/>
                    <a:pt x="6345" y="21"/>
                    <a:pt x="6160" y="43"/>
                  </a:cubicBezTo>
                  <a:lnTo>
                    <a:pt x="6374" y="39"/>
                  </a:lnTo>
                  <a:lnTo>
                    <a:pt x="6374" y="39"/>
                  </a:lnTo>
                  <a:cubicBezTo>
                    <a:pt x="6045" y="54"/>
                    <a:pt x="5717" y="89"/>
                    <a:pt x="5394" y="148"/>
                  </a:cubicBezTo>
                  <a:cubicBezTo>
                    <a:pt x="5213" y="177"/>
                    <a:pt x="5044" y="235"/>
                    <a:pt x="4873" y="294"/>
                  </a:cubicBezTo>
                  <a:cubicBezTo>
                    <a:pt x="4717" y="349"/>
                    <a:pt x="4621" y="379"/>
                    <a:pt x="4525" y="409"/>
                  </a:cubicBezTo>
                  <a:lnTo>
                    <a:pt x="4291" y="481"/>
                  </a:lnTo>
                  <a:cubicBezTo>
                    <a:pt x="4177" y="520"/>
                    <a:pt x="4062" y="564"/>
                    <a:pt x="3949" y="605"/>
                  </a:cubicBezTo>
                  <a:lnTo>
                    <a:pt x="3767" y="673"/>
                  </a:lnTo>
                  <a:lnTo>
                    <a:pt x="3502" y="765"/>
                  </a:lnTo>
                  <a:cubicBezTo>
                    <a:pt x="3222" y="862"/>
                    <a:pt x="2945" y="958"/>
                    <a:pt x="2678" y="1092"/>
                  </a:cubicBezTo>
                  <a:cubicBezTo>
                    <a:pt x="2428" y="1220"/>
                    <a:pt x="2172" y="1370"/>
                    <a:pt x="1992" y="1586"/>
                  </a:cubicBezTo>
                  <a:cubicBezTo>
                    <a:pt x="1775" y="1842"/>
                    <a:pt x="1579" y="2117"/>
                    <a:pt x="1407" y="2407"/>
                  </a:cubicBezTo>
                  <a:cubicBezTo>
                    <a:pt x="1346" y="2511"/>
                    <a:pt x="1313" y="2630"/>
                    <a:pt x="1314" y="2752"/>
                  </a:cubicBezTo>
                  <a:cubicBezTo>
                    <a:pt x="1211" y="2792"/>
                    <a:pt x="1111" y="2837"/>
                    <a:pt x="1011" y="2887"/>
                  </a:cubicBezTo>
                  <a:cubicBezTo>
                    <a:pt x="835" y="2975"/>
                    <a:pt x="665" y="3068"/>
                    <a:pt x="507" y="3190"/>
                  </a:cubicBezTo>
                  <a:cubicBezTo>
                    <a:pt x="369" y="3296"/>
                    <a:pt x="257" y="3425"/>
                    <a:pt x="144" y="3556"/>
                  </a:cubicBezTo>
                  <a:cubicBezTo>
                    <a:pt x="5" y="3721"/>
                    <a:pt x="1" y="3896"/>
                    <a:pt x="113" y="4011"/>
                  </a:cubicBezTo>
                  <a:cubicBezTo>
                    <a:pt x="172" y="4071"/>
                    <a:pt x="253" y="4106"/>
                    <a:pt x="337" y="4106"/>
                  </a:cubicBezTo>
                  <a:cubicBezTo>
                    <a:pt x="339" y="4106"/>
                    <a:pt x="340" y="4106"/>
                    <a:pt x="342" y="4106"/>
                  </a:cubicBezTo>
                  <a:cubicBezTo>
                    <a:pt x="345" y="4106"/>
                    <a:pt x="348" y="4106"/>
                    <a:pt x="351" y="4106"/>
                  </a:cubicBezTo>
                  <a:cubicBezTo>
                    <a:pt x="423" y="4106"/>
                    <a:pt x="493" y="4075"/>
                    <a:pt x="542" y="4021"/>
                  </a:cubicBezTo>
                  <a:cubicBezTo>
                    <a:pt x="656" y="3891"/>
                    <a:pt x="742" y="3789"/>
                    <a:pt x="845" y="3700"/>
                  </a:cubicBezTo>
                  <a:cubicBezTo>
                    <a:pt x="1036" y="3565"/>
                    <a:pt x="1253" y="3476"/>
                    <a:pt x="1478" y="3389"/>
                  </a:cubicBezTo>
                  <a:lnTo>
                    <a:pt x="1602" y="3344"/>
                  </a:lnTo>
                  <a:cubicBezTo>
                    <a:pt x="1765" y="3362"/>
                    <a:pt x="1871" y="3386"/>
                    <a:pt x="1975" y="3386"/>
                  </a:cubicBezTo>
                  <a:cubicBezTo>
                    <a:pt x="2145" y="3386"/>
                    <a:pt x="2295" y="3323"/>
                    <a:pt x="2399" y="3207"/>
                  </a:cubicBezTo>
                  <a:lnTo>
                    <a:pt x="2500" y="3079"/>
                  </a:lnTo>
                  <a:lnTo>
                    <a:pt x="2500" y="3089"/>
                  </a:lnTo>
                  <a:cubicBezTo>
                    <a:pt x="2683" y="3053"/>
                    <a:pt x="2871" y="3030"/>
                    <a:pt x="3057" y="3008"/>
                  </a:cubicBezTo>
                  <a:cubicBezTo>
                    <a:pt x="3355" y="2983"/>
                    <a:pt x="3652" y="2972"/>
                    <a:pt x="3947" y="2972"/>
                  </a:cubicBezTo>
                  <a:cubicBezTo>
                    <a:pt x="4423" y="2972"/>
                    <a:pt x="4898" y="3005"/>
                    <a:pt x="5368" y="3073"/>
                  </a:cubicBezTo>
                  <a:cubicBezTo>
                    <a:pt x="5665" y="3132"/>
                    <a:pt x="5954" y="3221"/>
                    <a:pt x="6232" y="3338"/>
                  </a:cubicBezTo>
                  <a:cubicBezTo>
                    <a:pt x="6566" y="3505"/>
                    <a:pt x="6809" y="3651"/>
                    <a:pt x="7022" y="3813"/>
                  </a:cubicBezTo>
                  <a:cubicBezTo>
                    <a:pt x="7247" y="4006"/>
                    <a:pt x="7452" y="4217"/>
                    <a:pt x="7638" y="4447"/>
                  </a:cubicBezTo>
                  <a:cubicBezTo>
                    <a:pt x="7958" y="4908"/>
                    <a:pt x="8181" y="5407"/>
                    <a:pt x="8375" y="5876"/>
                  </a:cubicBezTo>
                  <a:cubicBezTo>
                    <a:pt x="8476" y="6160"/>
                    <a:pt x="8587" y="6501"/>
                    <a:pt x="8643" y="6880"/>
                  </a:cubicBezTo>
                  <a:cubicBezTo>
                    <a:pt x="8666" y="7272"/>
                    <a:pt x="8648" y="7676"/>
                    <a:pt x="8627" y="8057"/>
                  </a:cubicBezTo>
                  <a:cubicBezTo>
                    <a:pt x="8601" y="8489"/>
                    <a:pt x="8593" y="8920"/>
                    <a:pt x="8609" y="9354"/>
                  </a:cubicBezTo>
                  <a:cubicBezTo>
                    <a:pt x="8642" y="10312"/>
                    <a:pt x="8754" y="11267"/>
                    <a:pt x="8946" y="12207"/>
                  </a:cubicBezTo>
                  <a:cubicBezTo>
                    <a:pt x="9027" y="12603"/>
                    <a:pt x="9127" y="13098"/>
                    <a:pt x="9299" y="13551"/>
                  </a:cubicBezTo>
                  <a:cubicBezTo>
                    <a:pt x="9484" y="14032"/>
                    <a:pt x="9686" y="14507"/>
                    <a:pt x="9898" y="14973"/>
                  </a:cubicBezTo>
                  <a:cubicBezTo>
                    <a:pt x="9954" y="15091"/>
                    <a:pt x="10009" y="15209"/>
                    <a:pt x="10070" y="15319"/>
                  </a:cubicBezTo>
                  <a:cubicBezTo>
                    <a:pt x="10182" y="15528"/>
                    <a:pt x="10331" y="15720"/>
                    <a:pt x="10478" y="15909"/>
                  </a:cubicBezTo>
                  <a:lnTo>
                    <a:pt x="10620" y="16091"/>
                  </a:lnTo>
                  <a:cubicBezTo>
                    <a:pt x="10813" y="16345"/>
                    <a:pt x="11020" y="16594"/>
                    <a:pt x="11225" y="16844"/>
                  </a:cubicBezTo>
                  <a:lnTo>
                    <a:pt x="11417" y="17085"/>
                  </a:lnTo>
                  <a:cubicBezTo>
                    <a:pt x="11750" y="17507"/>
                    <a:pt x="12095" y="17944"/>
                    <a:pt x="12548" y="18260"/>
                  </a:cubicBezTo>
                  <a:cubicBezTo>
                    <a:pt x="12648" y="18327"/>
                    <a:pt x="12765" y="18379"/>
                    <a:pt x="12877" y="18430"/>
                  </a:cubicBezTo>
                  <a:cubicBezTo>
                    <a:pt x="13101" y="18532"/>
                    <a:pt x="13243" y="18595"/>
                    <a:pt x="13395" y="18649"/>
                  </a:cubicBezTo>
                  <a:cubicBezTo>
                    <a:pt x="13620" y="18732"/>
                    <a:pt x="13875" y="18757"/>
                    <a:pt x="14097" y="18774"/>
                  </a:cubicBezTo>
                  <a:cubicBezTo>
                    <a:pt x="14222" y="18787"/>
                    <a:pt x="14346" y="18792"/>
                    <a:pt x="14471" y="18792"/>
                  </a:cubicBezTo>
                  <a:cubicBezTo>
                    <a:pt x="14484" y="18792"/>
                    <a:pt x="14498" y="18792"/>
                    <a:pt x="14511" y="18792"/>
                  </a:cubicBezTo>
                  <a:cubicBezTo>
                    <a:pt x="14635" y="18792"/>
                    <a:pt x="14757" y="18789"/>
                    <a:pt x="14880" y="18785"/>
                  </a:cubicBezTo>
                  <a:cubicBezTo>
                    <a:pt x="15042" y="18782"/>
                    <a:pt x="15207" y="18778"/>
                    <a:pt x="15369" y="18778"/>
                  </a:cubicBezTo>
                  <a:cubicBezTo>
                    <a:pt x="15676" y="18784"/>
                    <a:pt x="15986" y="18805"/>
                    <a:pt x="16292" y="18826"/>
                  </a:cubicBezTo>
                  <a:lnTo>
                    <a:pt x="16557" y="18844"/>
                  </a:lnTo>
                  <a:cubicBezTo>
                    <a:pt x="16969" y="18870"/>
                    <a:pt x="17379" y="18889"/>
                    <a:pt x="17791" y="18891"/>
                  </a:cubicBezTo>
                  <a:cubicBezTo>
                    <a:pt x="18221" y="18894"/>
                    <a:pt x="18651" y="18919"/>
                    <a:pt x="19079" y="18966"/>
                  </a:cubicBezTo>
                  <a:cubicBezTo>
                    <a:pt x="19534" y="19017"/>
                    <a:pt x="19993" y="19068"/>
                    <a:pt x="20451" y="19102"/>
                  </a:cubicBezTo>
                  <a:cubicBezTo>
                    <a:pt x="20914" y="19134"/>
                    <a:pt x="21373" y="19167"/>
                    <a:pt x="21836" y="19208"/>
                  </a:cubicBezTo>
                  <a:cubicBezTo>
                    <a:pt x="22224" y="19244"/>
                    <a:pt x="22610" y="19299"/>
                    <a:pt x="22998" y="19362"/>
                  </a:cubicBezTo>
                  <a:cubicBezTo>
                    <a:pt x="23654" y="19477"/>
                    <a:pt x="24312" y="19640"/>
                    <a:pt x="24947" y="19800"/>
                  </a:cubicBezTo>
                  <a:lnTo>
                    <a:pt x="25538" y="19945"/>
                  </a:lnTo>
                  <a:lnTo>
                    <a:pt x="25772" y="20005"/>
                  </a:lnTo>
                  <a:cubicBezTo>
                    <a:pt x="26107" y="20087"/>
                    <a:pt x="26440" y="20171"/>
                    <a:pt x="26775" y="20246"/>
                  </a:cubicBezTo>
                  <a:cubicBezTo>
                    <a:pt x="27209" y="20338"/>
                    <a:pt x="27635" y="20438"/>
                    <a:pt x="28064" y="20540"/>
                  </a:cubicBezTo>
                  <a:cubicBezTo>
                    <a:pt x="28892" y="20745"/>
                    <a:pt x="29670" y="21017"/>
                    <a:pt x="30598" y="21352"/>
                  </a:cubicBezTo>
                  <a:cubicBezTo>
                    <a:pt x="31295" y="21601"/>
                    <a:pt x="32083" y="21888"/>
                    <a:pt x="32835" y="22217"/>
                  </a:cubicBezTo>
                  <a:cubicBezTo>
                    <a:pt x="33844" y="22686"/>
                    <a:pt x="34578" y="23106"/>
                    <a:pt x="35216" y="23578"/>
                  </a:cubicBezTo>
                  <a:cubicBezTo>
                    <a:pt x="35528" y="23842"/>
                    <a:pt x="35932" y="24200"/>
                    <a:pt x="36271" y="24618"/>
                  </a:cubicBezTo>
                  <a:cubicBezTo>
                    <a:pt x="36384" y="24796"/>
                    <a:pt x="36481" y="24984"/>
                    <a:pt x="36559" y="25182"/>
                  </a:cubicBezTo>
                  <a:cubicBezTo>
                    <a:pt x="36587" y="25407"/>
                    <a:pt x="36580" y="25537"/>
                    <a:pt x="36566" y="25669"/>
                  </a:cubicBezTo>
                  <a:cubicBezTo>
                    <a:pt x="36506" y="25934"/>
                    <a:pt x="36426" y="26194"/>
                    <a:pt x="36329" y="26447"/>
                  </a:cubicBezTo>
                  <a:cubicBezTo>
                    <a:pt x="36231" y="26637"/>
                    <a:pt x="36106" y="26808"/>
                    <a:pt x="35975" y="26977"/>
                  </a:cubicBezTo>
                  <a:cubicBezTo>
                    <a:pt x="35792" y="27190"/>
                    <a:pt x="35583" y="27381"/>
                    <a:pt x="35374" y="27570"/>
                  </a:cubicBezTo>
                  <a:cubicBezTo>
                    <a:pt x="35223" y="27707"/>
                    <a:pt x="35078" y="27854"/>
                    <a:pt x="34935" y="27998"/>
                  </a:cubicBezTo>
                  <a:lnTo>
                    <a:pt x="34848" y="28085"/>
                  </a:lnTo>
                  <a:cubicBezTo>
                    <a:pt x="34536" y="28400"/>
                    <a:pt x="34218" y="28701"/>
                    <a:pt x="33890" y="28994"/>
                  </a:cubicBezTo>
                  <a:cubicBezTo>
                    <a:pt x="33527" y="29326"/>
                    <a:pt x="33163" y="29657"/>
                    <a:pt x="32808" y="29997"/>
                  </a:cubicBezTo>
                  <a:cubicBezTo>
                    <a:pt x="32473" y="30315"/>
                    <a:pt x="32140" y="30702"/>
                    <a:pt x="31818" y="31147"/>
                  </a:cubicBezTo>
                  <a:cubicBezTo>
                    <a:pt x="31345" y="31811"/>
                    <a:pt x="30758" y="32701"/>
                    <a:pt x="30415" y="33712"/>
                  </a:cubicBezTo>
                  <a:cubicBezTo>
                    <a:pt x="30275" y="34122"/>
                    <a:pt x="30191" y="34582"/>
                    <a:pt x="30158" y="35121"/>
                  </a:cubicBezTo>
                  <a:cubicBezTo>
                    <a:pt x="30130" y="35560"/>
                    <a:pt x="30137" y="36001"/>
                    <a:pt x="30175" y="36440"/>
                  </a:cubicBezTo>
                  <a:cubicBezTo>
                    <a:pt x="30202" y="36720"/>
                    <a:pt x="30231" y="36996"/>
                    <a:pt x="30268" y="37273"/>
                  </a:cubicBezTo>
                  <a:cubicBezTo>
                    <a:pt x="30321" y="37658"/>
                    <a:pt x="30472" y="38020"/>
                    <a:pt x="30610" y="38326"/>
                  </a:cubicBezTo>
                  <a:cubicBezTo>
                    <a:pt x="30810" y="38770"/>
                    <a:pt x="31065" y="39187"/>
                    <a:pt x="31367" y="39568"/>
                  </a:cubicBezTo>
                  <a:cubicBezTo>
                    <a:pt x="31653" y="39923"/>
                    <a:pt x="31988" y="40200"/>
                    <a:pt x="32362" y="40393"/>
                  </a:cubicBezTo>
                  <a:cubicBezTo>
                    <a:pt x="32846" y="40640"/>
                    <a:pt x="33451" y="40781"/>
                    <a:pt x="34114" y="40801"/>
                  </a:cubicBezTo>
                  <a:cubicBezTo>
                    <a:pt x="34231" y="40806"/>
                    <a:pt x="34349" y="40808"/>
                    <a:pt x="34465" y="40808"/>
                  </a:cubicBezTo>
                  <a:cubicBezTo>
                    <a:pt x="35238" y="40808"/>
                    <a:pt x="36060" y="40724"/>
                    <a:pt x="36982" y="40553"/>
                  </a:cubicBezTo>
                  <a:cubicBezTo>
                    <a:pt x="37503" y="40456"/>
                    <a:pt x="37991" y="40240"/>
                    <a:pt x="38357" y="40062"/>
                  </a:cubicBezTo>
                  <a:cubicBezTo>
                    <a:pt x="38818" y="39841"/>
                    <a:pt x="39200" y="39645"/>
                    <a:pt x="39560" y="39402"/>
                  </a:cubicBezTo>
                  <a:cubicBezTo>
                    <a:pt x="39902" y="39171"/>
                    <a:pt x="40232" y="38924"/>
                    <a:pt x="40562" y="38678"/>
                  </a:cubicBezTo>
                  <a:lnTo>
                    <a:pt x="40799" y="38502"/>
                  </a:lnTo>
                  <a:cubicBezTo>
                    <a:pt x="41080" y="38303"/>
                    <a:pt x="41419" y="38078"/>
                    <a:pt x="41785" y="37911"/>
                  </a:cubicBezTo>
                  <a:cubicBezTo>
                    <a:pt x="42144" y="37750"/>
                    <a:pt x="42517" y="37596"/>
                    <a:pt x="42887" y="37449"/>
                  </a:cubicBezTo>
                  <a:cubicBezTo>
                    <a:pt x="43394" y="37270"/>
                    <a:pt x="43892" y="37100"/>
                    <a:pt x="44408" y="37020"/>
                  </a:cubicBezTo>
                  <a:cubicBezTo>
                    <a:pt x="44565" y="37009"/>
                    <a:pt x="44722" y="37001"/>
                    <a:pt x="44880" y="37001"/>
                  </a:cubicBezTo>
                  <a:cubicBezTo>
                    <a:pt x="45051" y="37001"/>
                    <a:pt x="45228" y="37024"/>
                    <a:pt x="45397" y="37049"/>
                  </a:cubicBezTo>
                  <a:cubicBezTo>
                    <a:pt x="45676" y="37107"/>
                    <a:pt x="46003" y="37177"/>
                    <a:pt x="46308" y="37292"/>
                  </a:cubicBezTo>
                  <a:cubicBezTo>
                    <a:pt x="46543" y="37413"/>
                    <a:pt x="46750" y="37566"/>
                    <a:pt x="46938" y="37712"/>
                  </a:cubicBezTo>
                  <a:cubicBezTo>
                    <a:pt x="47327" y="38049"/>
                    <a:pt x="47687" y="38436"/>
                    <a:pt x="48037" y="38896"/>
                  </a:cubicBezTo>
                  <a:cubicBezTo>
                    <a:pt x="48220" y="39151"/>
                    <a:pt x="48386" y="39419"/>
                    <a:pt x="48531" y="39699"/>
                  </a:cubicBezTo>
                  <a:cubicBezTo>
                    <a:pt x="48682" y="40000"/>
                    <a:pt x="48818" y="40311"/>
                    <a:pt x="48942" y="40623"/>
                  </a:cubicBezTo>
                  <a:cubicBezTo>
                    <a:pt x="49164" y="41249"/>
                    <a:pt x="49334" y="41904"/>
                    <a:pt x="49501" y="42538"/>
                  </a:cubicBezTo>
                  <a:lnTo>
                    <a:pt x="49606" y="42937"/>
                  </a:lnTo>
                  <a:cubicBezTo>
                    <a:pt x="49701" y="43312"/>
                    <a:pt x="49794" y="43684"/>
                    <a:pt x="49856" y="44065"/>
                  </a:cubicBezTo>
                  <a:cubicBezTo>
                    <a:pt x="49911" y="44410"/>
                    <a:pt x="49954" y="44761"/>
                    <a:pt x="49992" y="45110"/>
                  </a:cubicBezTo>
                  <a:cubicBezTo>
                    <a:pt x="50043" y="45668"/>
                    <a:pt x="50099" y="46401"/>
                    <a:pt x="50075" y="47131"/>
                  </a:cubicBezTo>
                  <a:lnTo>
                    <a:pt x="50060" y="47498"/>
                  </a:lnTo>
                  <a:cubicBezTo>
                    <a:pt x="50052" y="47679"/>
                    <a:pt x="50043" y="47860"/>
                    <a:pt x="50039" y="48042"/>
                  </a:cubicBezTo>
                  <a:cubicBezTo>
                    <a:pt x="50037" y="48265"/>
                    <a:pt x="50022" y="48488"/>
                    <a:pt x="49992" y="48710"/>
                  </a:cubicBezTo>
                  <a:lnTo>
                    <a:pt x="49967" y="48841"/>
                  </a:lnTo>
                  <a:cubicBezTo>
                    <a:pt x="49951" y="48930"/>
                    <a:pt x="49935" y="49017"/>
                    <a:pt x="49925" y="49106"/>
                  </a:cubicBezTo>
                  <a:cubicBezTo>
                    <a:pt x="49883" y="49400"/>
                    <a:pt x="50133" y="49681"/>
                    <a:pt x="50390" y="49758"/>
                  </a:cubicBezTo>
                  <a:cubicBezTo>
                    <a:pt x="50448" y="49777"/>
                    <a:pt x="50507" y="49786"/>
                    <a:pt x="50567" y="49786"/>
                  </a:cubicBezTo>
                  <a:cubicBezTo>
                    <a:pt x="50571" y="49786"/>
                    <a:pt x="50575" y="49786"/>
                    <a:pt x="50579" y="49786"/>
                  </a:cubicBezTo>
                  <a:cubicBezTo>
                    <a:pt x="50709" y="49786"/>
                    <a:pt x="50839" y="49749"/>
                    <a:pt x="50950" y="49680"/>
                  </a:cubicBezTo>
                  <a:cubicBezTo>
                    <a:pt x="51108" y="49706"/>
                    <a:pt x="51267" y="49722"/>
                    <a:pt x="51428" y="49726"/>
                  </a:cubicBezTo>
                  <a:lnTo>
                    <a:pt x="51465" y="49726"/>
                  </a:lnTo>
                  <a:cubicBezTo>
                    <a:pt x="51632" y="49726"/>
                    <a:pt x="51798" y="49714"/>
                    <a:pt x="51963" y="49693"/>
                  </a:cubicBezTo>
                  <a:lnTo>
                    <a:pt x="52109" y="49677"/>
                  </a:lnTo>
                  <a:cubicBezTo>
                    <a:pt x="52292" y="49656"/>
                    <a:pt x="52474" y="49625"/>
                    <a:pt x="52658" y="49594"/>
                  </a:cubicBezTo>
                  <a:cubicBezTo>
                    <a:pt x="52822" y="49565"/>
                    <a:pt x="52987" y="49536"/>
                    <a:pt x="53151" y="49517"/>
                  </a:cubicBezTo>
                  <a:cubicBezTo>
                    <a:pt x="53393" y="49493"/>
                    <a:pt x="53640" y="49473"/>
                    <a:pt x="53883" y="49473"/>
                  </a:cubicBezTo>
                  <a:lnTo>
                    <a:pt x="53994" y="49476"/>
                  </a:lnTo>
                  <a:cubicBezTo>
                    <a:pt x="54215" y="49481"/>
                    <a:pt x="54435" y="49501"/>
                    <a:pt x="54653" y="49534"/>
                  </a:cubicBezTo>
                  <a:lnTo>
                    <a:pt x="54989" y="49600"/>
                  </a:lnTo>
                  <a:cubicBezTo>
                    <a:pt x="55155" y="49634"/>
                    <a:pt x="55323" y="49668"/>
                    <a:pt x="55491" y="49696"/>
                  </a:cubicBezTo>
                  <a:cubicBezTo>
                    <a:pt x="55598" y="49710"/>
                    <a:pt x="55705" y="49718"/>
                    <a:pt x="55813" y="49718"/>
                  </a:cubicBezTo>
                  <a:cubicBezTo>
                    <a:pt x="55821" y="49718"/>
                    <a:pt x="55829" y="49718"/>
                    <a:pt x="55838" y="49718"/>
                  </a:cubicBezTo>
                  <a:cubicBezTo>
                    <a:pt x="55847" y="49718"/>
                    <a:pt x="55856" y="49718"/>
                    <a:pt x="55865" y="49718"/>
                  </a:cubicBezTo>
                  <a:cubicBezTo>
                    <a:pt x="55964" y="49718"/>
                    <a:pt x="56064" y="49724"/>
                    <a:pt x="56162" y="49736"/>
                  </a:cubicBezTo>
                  <a:cubicBezTo>
                    <a:pt x="56298" y="49756"/>
                    <a:pt x="56434" y="49766"/>
                    <a:pt x="56571" y="49768"/>
                  </a:cubicBezTo>
                  <a:cubicBezTo>
                    <a:pt x="56703" y="49766"/>
                    <a:pt x="56745" y="49766"/>
                    <a:pt x="56785" y="49762"/>
                  </a:cubicBezTo>
                  <a:cubicBezTo>
                    <a:pt x="57018" y="49753"/>
                    <a:pt x="57174" y="49705"/>
                    <a:pt x="57365" y="49622"/>
                  </a:cubicBezTo>
                  <a:cubicBezTo>
                    <a:pt x="57634" y="49502"/>
                    <a:pt x="57851" y="49264"/>
                    <a:pt x="58044" y="49055"/>
                  </a:cubicBezTo>
                  <a:lnTo>
                    <a:pt x="58324" y="48744"/>
                  </a:lnTo>
                  <a:cubicBezTo>
                    <a:pt x="58510" y="48536"/>
                    <a:pt x="58695" y="48328"/>
                    <a:pt x="58890" y="48130"/>
                  </a:cubicBezTo>
                  <a:lnTo>
                    <a:pt x="59081" y="47939"/>
                  </a:lnTo>
                  <a:cubicBezTo>
                    <a:pt x="59166" y="47854"/>
                    <a:pt x="59251" y="47770"/>
                    <a:pt x="59336" y="47682"/>
                  </a:cubicBezTo>
                  <a:cubicBezTo>
                    <a:pt x="59460" y="47552"/>
                    <a:pt x="59571" y="47414"/>
                    <a:pt x="59682" y="47275"/>
                  </a:cubicBezTo>
                  <a:lnTo>
                    <a:pt x="59762" y="47175"/>
                  </a:lnTo>
                  <a:lnTo>
                    <a:pt x="60009" y="46869"/>
                  </a:lnTo>
                  <a:lnTo>
                    <a:pt x="60647" y="46081"/>
                  </a:lnTo>
                  <a:cubicBezTo>
                    <a:pt x="60911" y="45754"/>
                    <a:pt x="61193" y="45401"/>
                    <a:pt x="61465" y="45046"/>
                  </a:cubicBezTo>
                  <a:cubicBezTo>
                    <a:pt x="61737" y="44689"/>
                    <a:pt x="61965" y="44318"/>
                    <a:pt x="62174" y="43969"/>
                  </a:cubicBezTo>
                  <a:cubicBezTo>
                    <a:pt x="62401" y="43592"/>
                    <a:pt x="62635" y="43221"/>
                    <a:pt x="62893" y="42865"/>
                  </a:cubicBezTo>
                  <a:cubicBezTo>
                    <a:pt x="62971" y="42759"/>
                    <a:pt x="63054" y="42656"/>
                    <a:pt x="63135" y="42553"/>
                  </a:cubicBezTo>
                  <a:lnTo>
                    <a:pt x="63224" y="42443"/>
                  </a:lnTo>
                  <a:cubicBezTo>
                    <a:pt x="63364" y="42259"/>
                    <a:pt x="63485" y="42064"/>
                    <a:pt x="63605" y="41865"/>
                  </a:cubicBezTo>
                  <a:cubicBezTo>
                    <a:pt x="64039" y="41138"/>
                    <a:pt x="64468" y="40341"/>
                    <a:pt x="64917" y="39423"/>
                  </a:cubicBezTo>
                  <a:lnTo>
                    <a:pt x="65088" y="39077"/>
                  </a:lnTo>
                  <a:cubicBezTo>
                    <a:pt x="65234" y="38777"/>
                    <a:pt x="65381" y="38477"/>
                    <a:pt x="65538" y="38183"/>
                  </a:cubicBezTo>
                  <a:cubicBezTo>
                    <a:pt x="65679" y="37915"/>
                    <a:pt x="65830" y="37649"/>
                    <a:pt x="65981" y="37384"/>
                  </a:cubicBezTo>
                  <a:lnTo>
                    <a:pt x="66080" y="37210"/>
                  </a:lnTo>
                  <a:cubicBezTo>
                    <a:pt x="66277" y="36865"/>
                    <a:pt x="66436" y="36482"/>
                    <a:pt x="66589" y="36114"/>
                  </a:cubicBezTo>
                  <a:lnTo>
                    <a:pt x="66687" y="35880"/>
                  </a:lnTo>
                  <a:cubicBezTo>
                    <a:pt x="66859" y="35470"/>
                    <a:pt x="66989" y="35062"/>
                    <a:pt x="67091" y="34716"/>
                  </a:cubicBezTo>
                  <a:cubicBezTo>
                    <a:pt x="67326" y="33909"/>
                    <a:pt x="67543" y="33053"/>
                    <a:pt x="67756" y="32095"/>
                  </a:cubicBezTo>
                  <a:lnTo>
                    <a:pt x="68017" y="30909"/>
                  </a:lnTo>
                  <a:cubicBezTo>
                    <a:pt x="68127" y="30421"/>
                    <a:pt x="68236" y="29932"/>
                    <a:pt x="68340" y="29444"/>
                  </a:cubicBezTo>
                  <a:cubicBezTo>
                    <a:pt x="68539" y="28531"/>
                    <a:pt x="68638" y="27613"/>
                    <a:pt x="68710" y="26837"/>
                  </a:cubicBezTo>
                  <a:lnTo>
                    <a:pt x="68731" y="26621"/>
                  </a:lnTo>
                  <a:cubicBezTo>
                    <a:pt x="68761" y="26288"/>
                    <a:pt x="68793" y="25957"/>
                    <a:pt x="68798" y="25620"/>
                  </a:cubicBezTo>
                  <a:cubicBezTo>
                    <a:pt x="68806" y="25169"/>
                    <a:pt x="68802" y="24714"/>
                    <a:pt x="68780" y="24265"/>
                  </a:cubicBezTo>
                  <a:cubicBezTo>
                    <a:pt x="68757" y="23813"/>
                    <a:pt x="68729" y="23358"/>
                    <a:pt x="68688" y="22906"/>
                  </a:cubicBezTo>
                  <a:cubicBezTo>
                    <a:pt x="68650" y="22505"/>
                    <a:pt x="68590" y="22102"/>
                    <a:pt x="68532" y="21702"/>
                  </a:cubicBezTo>
                  <a:lnTo>
                    <a:pt x="68493" y="21442"/>
                  </a:lnTo>
                  <a:cubicBezTo>
                    <a:pt x="68429" y="20967"/>
                    <a:pt x="68275" y="20514"/>
                    <a:pt x="68118" y="20093"/>
                  </a:cubicBezTo>
                  <a:cubicBezTo>
                    <a:pt x="67953" y="19648"/>
                    <a:pt x="67785" y="19204"/>
                    <a:pt x="67598" y="18767"/>
                  </a:cubicBezTo>
                  <a:lnTo>
                    <a:pt x="67518" y="18584"/>
                  </a:lnTo>
                  <a:cubicBezTo>
                    <a:pt x="67226" y="17908"/>
                    <a:pt x="66925" y="17209"/>
                    <a:pt x="66395" y="16678"/>
                  </a:cubicBezTo>
                  <a:cubicBezTo>
                    <a:pt x="66324" y="16608"/>
                    <a:pt x="66249" y="16542"/>
                    <a:pt x="66174" y="16477"/>
                  </a:cubicBezTo>
                  <a:cubicBezTo>
                    <a:pt x="66092" y="16404"/>
                    <a:pt x="66009" y="16332"/>
                    <a:pt x="65932" y="16253"/>
                  </a:cubicBezTo>
                  <a:cubicBezTo>
                    <a:pt x="65731" y="16052"/>
                    <a:pt x="65514" y="15866"/>
                    <a:pt x="65285" y="15698"/>
                  </a:cubicBezTo>
                  <a:cubicBezTo>
                    <a:pt x="64939" y="15443"/>
                    <a:pt x="64626" y="15306"/>
                    <a:pt x="64300" y="15266"/>
                  </a:cubicBezTo>
                  <a:cubicBezTo>
                    <a:pt x="64238" y="15258"/>
                    <a:pt x="64175" y="15255"/>
                    <a:pt x="64113" y="15255"/>
                  </a:cubicBezTo>
                  <a:cubicBezTo>
                    <a:pt x="63854" y="15255"/>
                    <a:pt x="63579" y="15313"/>
                    <a:pt x="63224" y="15444"/>
                  </a:cubicBezTo>
                  <a:cubicBezTo>
                    <a:pt x="62639" y="15657"/>
                    <a:pt x="62090" y="15938"/>
                    <a:pt x="61639" y="16255"/>
                  </a:cubicBezTo>
                  <a:cubicBezTo>
                    <a:pt x="61401" y="16425"/>
                    <a:pt x="61170" y="16597"/>
                    <a:pt x="60953" y="16792"/>
                  </a:cubicBezTo>
                  <a:cubicBezTo>
                    <a:pt x="60770" y="16954"/>
                    <a:pt x="60609" y="17151"/>
                    <a:pt x="60459" y="17340"/>
                  </a:cubicBezTo>
                  <a:cubicBezTo>
                    <a:pt x="60274" y="17568"/>
                    <a:pt x="60065" y="17775"/>
                    <a:pt x="59837" y="17959"/>
                  </a:cubicBezTo>
                  <a:cubicBezTo>
                    <a:pt x="59678" y="18068"/>
                    <a:pt x="59510" y="18161"/>
                    <a:pt x="59332" y="18236"/>
                  </a:cubicBezTo>
                  <a:cubicBezTo>
                    <a:pt x="59282" y="18252"/>
                    <a:pt x="59231" y="18264"/>
                    <a:pt x="59180" y="18273"/>
                  </a:cubicBezTo>
                  <a:lnTo>
                    <a:pt x="59158" y="18273"/>
                  </a:lnTo>
                  <a:cubicBezTo>
                    <a:pt x="59149" y="18273"/>
                    <a:pt x="59139" y="18273"/>
                    <a:pt x="59130" y="18273"/>
                  </a:cubicBezTo>
                  <a:cubicBezTo>
                    <a:pt x="59047" y="18273"/>
                    <a:pt x="58965" y="18268"/>
                    <a:pt x="58882" y="18259"/>
                  </a:cubicBezTo>
                  <a:cubicBezTo>
                    <a:pt x="58759" y="18232"/>
                    <a:pt x="58638" y="18196"/>
                    <a:pt x="58520" y="18151"/>
                  </a:cubicBezTo>
                  <a:cubicBezTo>
                    <a:pt x="58430" y="18106"/>
                    <a:pt x="58342" y="18052"/>
                    <a:pt x="58259" y="17995"/>
                  </a:cubicBezTo>
                  <a:cubicBezTo>
                    <a:pt x="58199" y="17930"/>
                    <a:pt x="58140" y="17864"/>
                    <a:pt x="58081" y="17795"/>
                  </a:cubicBezTo>
                  <a:cubicBezTo>
                    <a:pt x="57971" y="17617"/>
                    <a:pt x="57877" y="17430"/>
                    <a:pt x="57800" y="17235"/>
                  </a:cubicBezTo>
                  <a:lnTo>
                    <a:pt x="57724" y="17025"/>
                  </a:lnTo>
                  <a:cubicBezTo>
                    <a:pt x="57651" y="16822"/>
                    <a:pt x="57579" y="16619"/>
                    <a:pt x="57495" y="16421"/>
                  </a:cubicBezTo>
                  <a:cubicBezTo>
                    <a:pt x="57385" y="16159"/>
                    <a:pt x="57212" y="15928"/>
                    <a:pt x="57044" y="15704"/>
                  </a:cubicBezTo>
                  <a:cubicBezTo>
                    <a:pt x="56864" y="15447"/>
                    <a:pt x="56728" y="15217"/>
                    <a:pt x="56592" y="14988"/>
                  </a:cubicBezTo>
                  <a:cubicBezTo>
                    <a:pt x="56507" y="14845"/>
                    <a:pt x="56422" y="14702"/>
                    <a:pt x="56334" y="14563"/>
                  </a:cubicBezTo>
                  <a:cubicBezTo>
                    <a:pt x="56157" y="14290"/>
                    <a:pt x="55950" y="14034"/>
                    <a:pt x="55746" y="13779"/>
                  </a:cubicBezTo>
                  <a:lnTo>
                    <a:pt x="55495" y="13464"/>
                  </a:lnTo>
                  <a:lnTo>
                    <a:pt x="55317" y="13203"/>
                  </a:lnTo>
                  <a:cubicBezTo>
                    <a:pt x="55166" y="12983"/>
                    <a:pt x="55011" y="12763"/>
                    <a:pt x="54847" y="12547"/>
                  </a:cubicBezTo>
                  <a:cubicBezTo>
                    <a:pt x="54740" y="12411"/>
                    <a:pt x="54626" y="12284"/>
                    <a:pt x="54513" y="12156"/>
                  </a:cubicBezTo>
                  <a:lnTo>
                    <a:pt x="54281" y="11886"/>
                  </a:lnTo>
                  <a:cubicBezTo>
                    <a:pt x="54056" y="11614"/>
                    <a:pt x="53874" y="11395"/>
                    <a:pt x="53678" y="11194"/>
                  </a:cubicBezTo>
                  <a:cubicBezTo>
                    <a:pt x="53406" y="10916"/>
                    <a:pt x="53066" y="10704"/>
                    <a:pt x="52610" y="10529"/>
                  </a:cubicBezTo>
                  <a:cubicBezTo>
                    <a:pt x="52309" y="10410"/>
                    <a:pt x="52001" y="10316"/>
                    <a:pt x="51687" y="10245"/>
                  </a:cubicBezTo>
                  <a:cubicBezTo>
                    <a:pt x="51394" y="10176"/>
                    <a:pt x="51107" y="10095"/>
                    <a:pt x="50818" y="10011"/>
                  </a:cubicBezTo>
                  <a:cubicBezTo>
                    <a:pt x="50440" y="9905"/>
                    <a:pt x="50103" y="9858"/>
                    <a:pt x="49777" y="9814"/>
                  </a:cubicBezTo>
                  <a:lnTo>
                    <a:pt x="49606" y="9790"/>
                  </a:lnTo>
                  <a:cubicBezTo>
                    <a:pt x="49369" y="9756"/>
                    <a:pt x="49211" y="9733"/>
                    <a:pt x="49054" y="9727"/>
                  </a:cubicBezTo>
                  <a:lnTo>
                    <a:pt x="49019" y="9727"/>
                  </a:lnTo>
                  <a:cubicBezTo>
                    <a:pt x="48823" y="9727"/>
                    <a:pt x="48692" y="9738"/>
                    <a:pt x="48563" y="9748"/>
                  </a:cubicBezTo>
                  <a:lnTo>
                    <a:pt x="48406" y="9761"/>
                  </a:lnTo>
                  <a:cubicBezTo>
                    <a:pt x="48076" y="9782"/>
                    <a:pt x="47751" y="9786"/>
                    <a:pt x="47424" y="9790"/>
                  </a:cubicBezTo>
                  <a:cubicBezTo>
                    <a:pt x="47015" y="9794"/>
                    <a:pt x="46611" y="9853"/>
                    <a:pt x="46129" y="9942"/>
                  </a:cubicBezTo>
                  <a:cubicBezTo>
                    <a:pt x="45744" y="10015"/>
                    <a:pt x="45357" y="10088"/>
                    <a:pt x="44976" y="10180"/>
                  </a:cubicBezTo>
                  <a:cubicBezTo>
                    <a:pt x="44569" y="10278"/>
                    <a:pt x="44173" y="10436"/>
                    <a:pt x="43790" y="10589"/>
                  </a:cubicBezTo>
                  <a:lnTo>
                    <a:pt x="43315" y="10759"/>
                  </a:lnTo>
                  <a:cubicBezTo>
                    <a:pt x="42846" y="10926"/>
                    <a:pt x="42362" y="11100"/>
                    <a:pt x="41910" y="11326"/>
                  </a:cubicBezTo>
                  <a:cubicBezTo>
                    <a:pt x="41676" y="11441"/>
                    <a:pt x="41450" y="11571"/>
                    <a:pt x="41226" y="11700"/>
                  </a:cubicBezTo>
                  <a:cubicBezTo>
                    <a:pt x="40917" y="11877"/>
                    <a:pt x="40609" y="12054"/>
                    <a:pt x="40281" y="12197"/>
                  </a:cubicBezTo>
                  <a:cubicBezTo>
                    <a:pt x="39633" y="12450"/>
                    <a:pt x="39049" y="12684"/>
                    <a:pt x="38485" y="12985"/>
                  </a:cubicBezTo>
                  <a:lnTo>
                    <a:pt x="38328" y="13067"/>
                  </a:lnTo>
                  <a:cubicBezTo>
                    <a:pt x="38109" y="13184"/>
                    <a:pt x="37885" y="13301"/>
                    <a:pt x="37663" y="13414"/>
                  </a:cubicBezTo>
                  <a:cubicBezTo>
                    <a:pt x="37469" y="13513"/>
                    <a:pt x="37272" y="13603"/>
                    <a:pt x="37077" y="13694"/>
                  </a:cubicBezTo>
                  <a:lnTo>
                    <a:pt x="36902" y="13773"/>
                  </a:lnTo>
                  <a:cubicBezTo>
                    <a:pt x="36706" y="13866"/>
                    <a:pt x="36511" y="13963"/>
                    <a:pt x="36318" y="14058"/>
                  </a:cubicBezTo>
                  <a:cubicBezTo>
                    <a:pt x="35999" y="14217"/>
                    <a:pt x="35681" y="14373"/>
                    <a:pt x="35354" y="14515"/>
                  </a:cubicBezTo>
                  <a:lnTo>
                    <a:pt x="34847" y="14734"/>
                  </a:lnTo>
                  <a:cubicBezTo>
                    <a:pt x="34468" y="14899"/>
                    <a:pt x="34087" y="15065"/>
                    <a:pt x="33702" y="15217"/>
                  </a:cubicBezTo>
                  <a:cubicBezTo>
                    <a:pt x="33115" y="15427"/>
                    <a:pt x="32495" y="15576"/>
                    <a:pt x="31896" y="15720"/>
                  </a:cubicBezTo>
                  <a:lnTo>
                    <a:pt x="31717" y="15763"/>
                  </a:lnTo>
                  <a:lnTo>
                    <a:pt x="31261" y="15878"/>
                  </a:lnTo>
                  <a:cubicBezTo>
                    <a:pt x="30856" y="15981"/>
                    <a:pt x="30436" y="16090"/>
                    <a:pt x="30015" y="16134"/>
                  </a:cubicBezTo>
                  <a:cubicBezTo>
                    <a:pt x="29780" y="16155"/>
                    <a:pt x="29538" y="16187"/>
                    <a:pt x="29296" y="16215"/>
                  </a:cubicBezTo>
                  <a:cubicBezTo>
                    <a:pt x="29205" y="16221"/>
                    <a:pt x="29113" y="16223"/>
                    <a:pt x="29022" y="16223"/>
                  </a:cubicBezTo>
                  <a:cubicBezTo>
                    <a:pt x="28841" y="16223"/>
                    <a:pt x="28660" y="16214"/>
                    <a:pt x="28479" y="16206"/>
                  </a:cubicBezTo>
                  <a:lnTo>
                    <a:pt x="28151" y="16192"/>
                  </a:lnTo>
                  <a:lnTo>
                    <a:pt x="27892" y="16187"/>
                  </a:lnTo>
                  <a:cubicBezTo>
                    <a:pt x="27609" y="16180"/>
                    <a:pt x="27329" y="16175"/>
                    <a:pt x="27049" y="16141"/>
                  </a:cubicBezTo>
                  <a:cubicBezTo>
                    <a:pt x="26741" y="16074"/>
                    <a:pt x="26441" y="15974"/>
                    <a:pt x="26154" y="15844"/>
                  </a:cubicBezTo>
                  <a:cubicBezTo>
                    <a:pt x="25836" y="15690"/>
                    <a:pt x="25590" y="15543"/>
                    <a:pt x="25382" y="15387"/>
                  </a:cubicBezTo>
                  <a:cubicBezTo>
                    <a:pt x="25176" y="15222"/>
                    <a:pt x="24975" y="15060"/>
                    <a:pt x="24765" y="14902"/>
                  </a:cubicBezTo>
                  <a:lnTo>
                    <a:pt x="24509" y="14712"/>
                  </a:lnTo>
                  <a:lnTo>
                    <a:pt x="24256" y="14524"/>
                  </a:lnTo>
                  <a:cubicBezTo>
                    <a:pt x="24147" y="14432"/>
                    <a:pt x="24048" y="14332"/>
                    <a:pt x="23956" y="14224"/>
                  </a:cubicBezTo>
                  <a:cubicBezTo>
                    <a:pt x="23867" y="14079"/>
                    <a:pt x="23788" y="13925"/>
                    <a:pt x="23709" y="13771"/>
                  </a:cubicBezTo>
                  <a:cubicBezTo>
                    <a:pt x="23629" y="13617"/>
                    <a:pt x="23551" y="13462"/>
                    <a:pt x="23461" y="13315"/>
                  </a:cubicBezTo>
                  <a:cubicBezTo>
                    <a:pt x="23232" y="12952"/>
                    <a:pt x="22933" y="12616"/>
                    <a:pt x="22548" y="12288"/>
                  </a:cubicBezTo>
                  <a:cubicBezTo>
                    <a:pt x="22313" y="12087"/>
                    <a:pt x="22097" y="11866"/>
                    <a:pt x="21882" y="11646"/>
                  </a:cubicBezTo>
                  <a:cubicBezTo>
                    <a:pt x="21670" y="11431"/>
                    <a:pt x="21459" y="11215"/>
                    <a:pt x="21231" y="11018"/>
                  </a:cubicBezTo>
                  <a:cubicBezTo>
                    <a:pt x="20769" y="10623"/>
                    <a:pt x="20391" y="10139"/>
                    <a:pt x="20027" y="9671"/>
                  </a:cubicBezTo>
                  <a:lnTo>
                    <a:pt x="19910" y="9522"/>
                  </a:lnTo>
                  <a:lnTo>
                    <a:pt x="19693" y="9242"/>
                  </a:lnTo>
                  <a:cubicBezTo>
                    <a:pt x="19538" y="9040"/>
                    <a:pt x="19383" y="8838"/>
                    <a:pt x="19216" y="8645"/>
                  </a:cubicBezTo>
                  <a:cubicBezTo>
                    <a:pt x="19126" y="8539"/>
                    <a:pt x="19030" y="8440"/>
                    <a:pt x="18935" y="8343"/>
                  </a:cubicBezTo>
                  <a:cubicBezTo>
                    <a:pt x="18828" y="8233"/>
                    <a:pt x="18721" y="8122"/>
                    <a:pt x="18623" y="8002"/>
                  </a:cubicBezTo>
                  <a:cubicBezTo>
                    <a:pt x="18492" y="7815"/>
                    <a:pt x="18368" y="7621"/>
                    <a:pt x="18246" y="7431"/>
                  </a:cubicBezTo>
                  <a:cubicBezTo>
                    <a:pt x="18100" y="7198"/>
                    <a:pt x="17951" y="6966"/>
                    <a:pt x="17789" y="6743"/>
                  </a:cubicBezTo>
                  <a:cubicBezTo>
                    <a:pt x="17441" y="6263"/>
                    <a:pt x="17055" y="5782"/>
                    <a:pt x="16643" y="5319"/>
                  </a:cubicBezTo>
                  <a:cubicBezTo>
                    <a:pt x="16156" y="4774"/>
                    <a:pt x="15707" y="4355"/>
                    <a:pt x="15232" y="3999"/>
                  </a:cubicBezTo>
                  <a:cubicBezTo>
                    <a:pt x="14995" y="3821"/>
                    <a:pt x="14748" y="3658"/>
                    <a:pt x="14499" y="3496"/>
                  </a:cubicBezTo>
                  <a:cubicBezTo>
                    <a:pt x="14289" y="3357"/>
                    <a:pt x="14077" y="3219"/>
                    <a:pt x="13873" y="3071"/>
                  </a:cubicBezTo>
                  <a:lnTo>
                    <a:pt x="13671" y="2888"/>
                  </a:lnTo>
                  <a:lnTo>
                    <a:pt x="13467" y="2704"/>
                  </a:lnTo>
                  <a:cubicBezTo>
                    <a:pt x="13248" y="2519"/>
                    <a:pt x="13022" y="2347"/>
                    <a:pt x="12786" y="2186"/>
                  </a:cubicBezTo>
                  <a:cubicBezTo>
                    <a:pt x="12652" y="2093"/>
                    <a:pt x="12522" y="1995"/>
                    <a:pt x="12390" y="1898"/>
                  </a:cubicBezTo>
                  <a:cubicBezTo>
                    <a:pt x="12186" y="1745"/>
                    <a:pt x="11982" y="1595"/>
                    <a:pt x="11769" y="1459"/>
                  </a:cubicBezTo>
                  <a:cubicBezTo>
                    <a:pt x="11474" y="1271"/>
                    <a:pt x="11159" y="1119"/>
                    <a:pt x="10846" y="967"/>
                  </a:cubicBezTo>
                  <a:lnTo>
                    <a:pt x="10520" y="808"/>
                  </a:lnTo>
                  <a:cubicBezTo>
                    <a:pt x="10234" y="664"/>
                    <a:pt x="9995" y="565"/>
                    <a:pt x="9762" y="496"/>
                  </a:cubicBezTo>
                  <a:cubicBezTo>
                    <a:pt x="9529" y="424"/>
                    <a:pt x="9286" y="390"/>
                    <a:pt x="9046" y="357"/>
                  </a:cubicBezTo>
                  <a:cubicBezTo>
                    <a:pt x="9046" y="357"/>
                    <a:pt x="8934" y="340"/>
                    <a:pt x="8934" y="339"/>
                  </a:cubicBezTo>
                  <a:cubicBezTo>
                    <a:pt x="8417" y="242"/>
                    <a:pt x="7970" y="171"/>
                    <a:pt x="7519" y="99"/>
                  </a:cubicBezTo>
                  <a:lnTo>
                    <a:pt x="7409" y="80"/>
                  </a:lnTo>
                  <a:cubicBezTo>
                    <a:pt x="7248" y="54"/>
                    <a:pt x="7087" y="26"/>
                    <a:pt x="6927" y="11"/>
                  </a:cubicBezTo>
                  <a:cubicBezTo>
                    <a:pt x="6855" y="3"/>
                    <a:pt x="6781" y="0"/>
                    <a:pt x="6710"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3"/>
            <p:cNvSpPr/>
            <p:nvPr/>
          </p:nvSpPr>
          <p:spPr>
            <a:xfrm>
              <a:off x="2742925" y="1612525"/>
              <a:ext cx="995775" cy="639100"/>
            </a:xfrm>
            <a:custGeom>
              <a:avLst/>
              <a:gdLst/>
              <a:ahLst/>
              <a:cxnLst/>
              <a:rect l="l" t="t" r="r" b="b"/>
              <a:pathLst>
                <a:path w="39831" h="25564" extrusionOk="0">
                  <a:moveTo>
                    <a:pt x="5328" y="1375"/>
                  </a:moveTo>
                  <a:lnTo>
                    <a:pt x="5328" y="1375"/>
                  </a:lnTo>
                  <a:cubicBezTo>
                    <a:pt x="5355" y="1380"/>
                    <a:pt x="5382" y="1385"/>
                    <a:pt x="5411" y="1392"/>
                  </a:cubicBezTo>
                  <a:lnTo>
                    <a:pt x="5328" y="1375"/>
                  </a:lnTo>
                  <a:close/>
                  <a:moveTo>
                    <a:pt x="6256" y="1628"/>
                  </a:moveTo>
                  <a:lnTo>
                    <a:pt x="6349" y="1672"/>
                  </a:lnTo>
                  <a:cubicBezTo>
                    <a:pt x="6317" y="1658"/>
                    <a:pt x="6286" y="1644"/>
                    <a:pt x="6256" y="1628"/>
                  </a:cubicBezTo>
                  <a:close/>
                  <a:moveTo>
                    <a:pt x="2082" y="1738"/>
                  </a:moveTo>
                  <a:lnTo>
                    <a:pt x="2082" y="1738"/>
                  </a:lnTo>
                  <a:cubicBezTo>
                    <a:pt x="2065" y="1745"/>
                    <a:pt x="2046" y="1751"/>
                    <a:pt x="2027" y="1758"/>
                  </a:cubicBezTo>
                  <a:cubicBezTo>
                    <a:pt x="2045" y="1750"/>
                    <a:pt x="2063" y="1745"/>
                    <a:pt x="2082" y="1738"/>
                  </a:cubicBezTo>
                  <a:close/>
                  <a:moveTo>
                    <a:pt x="11035" y="9764"/>
                  </a:moveTo>
                  <a:lnTo>
                    <a:pt x="11035" y="9764"/>
                  </a:lnTo>
                  <a:cubicBezTo>
                    <a:pt x="11040" y="9800"/>
                    <a:pt x="11044" y="9837"/>
                    <a:pt x="11048" y="9873"/>
                  </a:cubicBezTo>
                  <a:cubicBezTo>
                    <a:pt x="11043" y="9837"/>
                    <a:pt x="11040" y="9800"/>
                    <a:pt x="11035" y="9764"/>
                  </a:cubicBezTo>
                  <a:close/>
                  <a:moveTo>
                    <a:pt x="32088" y="19772"/>
                  </a:moveTo>
                  <a:cubicBezTo>
                    <a:pt x="32100" y="19777"/>
                    <a:pt x="32111" y="19782"/>
                    <a:pt x="32123" y="19787"/>
                  </a:cubicBezTo>
                  <a:lnTo>
                    <a:pt x="32123" y="19787"/>
                  </a:lnTo>
                  <a:lnTo>
                    <a:pt x="32088" y="19772"/>
                  </a:lnTo>
                  <a:close/>
                  <a:moveTo>
                    <a:pt x="38097" y="24065"/>
                  </a:moveTo>
                  <a:lnTo>
                    <a:pt x="38097" y="24065"/>
                  </a:lnTo>
                  <a:cubicBezTo>
                    <a:pt x="38137" y="24162"/>
                    <a:pt x="38174" y="24256"/>
                    <a:pt x="38212" y="24356"/>
                  </a:cubicBezTo>
                  <a:lnTo>
                    <a:pt x="38135" y="24158"/>
                  </a:lnTo>
                  <a:lnTo>
                    <a:pt x="38135" y="24158"/>
                  </a:lnTo>
                  <a:cubicBezTo>
                    <a:pt x="38144" y="24183"/>
                    <a:pt x="38153" y="24206"/>
                    <a:pt x="38162" y="24231"/>
                  </a:cubicBezTo>
                  <a:cubicBezTo>
                    <a:pt x="38141" y="24176"/>
                    <a:pt x="38119" y="24121"/>
                    <a:pt x="38097" y="24065"/>
                  </a:cubicBezTo>
                  <a:close/>
                  <a:moveTo>
                    <a:pt x="5385" y="1"/>
                  </a:moveTo>
                  <a:cubicBezTo>
                    <a:pt x="5382" y="1"/>
                    <a:pt x="5379" y="1"/>
                    <a:pt x="5376" y="1"/>
                  </a:cubicBezTo>
                  <a:cubicBezTo>
                    <a:pt x="5341" y="1"/>
                    <a:pt x="5307" y="2"/>
                    <a:pt x="5271" y="3"/>
                  </a:cubicBezTo>
                  <a:cubicBezTo>
                    <a:pt x="4563" y="26"/>
                    <a:pt x="3858" y="139"/>
                    <a:pt x="3188" y="371"/>
                  </a:cubicBezTo>
                  <a:cubicBezTo>
                    <a:pt x="2875" y="477"/>
                    <a:pt x="2563" y="584"/>
                    <a:pt x="2258" y="704"/>
                  </a:cubicBezTo>
                  <a:cubicBezTo>
                    <a:pt x="1934" y="836"/>
                    <a:pt x="1629" y="1013"/>
                    <a:pt x="1355" y="1230"/>
                  </a:cubicBezTo>
                  <a:cubicBezTo>
                    <a:pt x="925" y="1563"/>
                    <a:pt x="540" y="1953"/>
                    <a:pt x="159" y="2341"/>
                  </a:cubicBezTo>
                  <a:cubicBezTo>
                    <a:pt x="16" y="2489"/>
                    <a:pt x="0" y="2720"/>
                    <a:pt x="147" y="2869"/>
                  </a:cubicBezTo>
                  <a:cubicBezTo>
                    <a:pt x="218" y="2945"/>
                    <a:pt x="320" y="2984"/>
                    <a:pt x="422" y="2984"/>
                  </a:cubicBezTo>
                  <a:cubicBezTo>
                    <a:pt x="515" y="2984"/>
                    <a:pt x="607" y="2951"/>
                    <a:pt x="676" y="2881"/>
                  </a:cubicBezTo>
                  <a:cubicBezTo>
                    <a:pt x="857" y="2698"/>
                    <a:pt x="1036" y="2503"/>
                    <a:pt x="1231" y="2330"/>
                  </a:cubicBezTo>
                  <a:cubicBezTo>
                    <a:pt x="1378" y="2197"/>
                    <a:pt x="1538" y="2081"/>
                    <a:pt x="1695" y="1963"/>
                  </a:cubicBezTo>
                  <a:cubicBezTo>
                    <a:pt x="1824" y="1873"/>
                    <a:pt x="1960" y="1796"/>
                    <a:pt x="2104" y="1730"/>
                  </a:cubicBezTo>
                  <a:cubicBezTo>
                    <a:pt x="2381" y="1636"/>
                    <a:pt x="2670" y="1580"/>
                    <a:pt x="2955" y="1524"/>
                  </a:cubicBezTo>
                  <a:cubicBezTo>
                    <a:pt x="3267" y="1462"/>
                    <a:pt x="3581" y="1405"/>
                    <a:pt x="3896" y="1368"/>
                  </a:cubicBezTo>
                  <a:cubicBezTo>
                    <a:pt x="4088" y="1352"/>
                    <a:pt x="4281" y="1349"/>
                    <a:pt x="4474" y="1349"/>
                  </a:cubicBezTo>
                  <a:cubicBezTo>
                    <a:pt x="4553" y="1349"/>
                    <a:pt x="4632" y="1349"/>
                    <a:pt x="4711" y="1350"/>
                  </a:cubicBezTo>
                  <a:cubicBezTo>
                    <a:pt x="4954" y="1353"/>
                    <a:pt x="5196" y="1368"/>
                    <a:pt x="5437" y="1396"/>
                  </a:cubicBezTo>
                  <a:cubicBezTo>
                    <a:pt x="5756" y="1458"/>
                    <a:pt x="6067" y="1554"/>
                    <a:pt x="6367" y="1682"/>
                  </a:cubicBezTo>
                  <a:cubicBezTo>
                    <a:pt x="6681" y="1831"/>
                    <a:pt x="6979" y="2010"/>
                    <a:pt x="7257" y="2218"/>
                  </a:cubicBezTo>
                  <a:cubicBezTo>
                    <a:pt x="7396" y="2350"/>
                    <a:pt x="7525" y="2494"/>
                    <a:pt x="7644" y="2645"/>
                  </a:cubicBezTo>
                  <a:cubicBezTo>
                    <a:pt x="8019" y="3171"/>
                    <a:pt x="8362" y="3740"/>
                    <a:pt x="8610" y="4331"/>
                  </a:cubicBezTo>
                  <a:cubicBezTo>
                    <a:pt x="8912" y="5188"/>
                    <a:pt x="9039" y="6096"/>
                    <a:pt x="9132" y="6995"/>
                  </a:cubicBezTo>
                  <a:lnTo>
                    <a:pt x="9132" y="6995"/>
                  </a:lnTo>
                  <a:cubicBezTo>
                    <a:pt x="9126" y="6944"/>
                    <a:pt x="9120" y="6893"/>
                    <a:pt x="9115" y="6842"/>
                  </a:cubicBezTo>
                  <a:lnTo>
                    <a:pt x="9115" y="6842"/>
                  </a:lnTo>
                  <a:cubicBezTo>
                    <a:pt x="9188" y="7719"/>
                    <a:pt x="9175" y="8600"/>
                    <a:pt x="9206" y="9481"/>
                  </a:cubicBezTo>
                  <a:cubicBezTo>
                    <a:pt x="9227" y="9994"/>
                    <a:pt x="9281" y="10506"/>
                    <a:pt x="9368" y="11012"/>
                  </a:cubicBezTo>
                  <a:cubicBezTo>
                    <a:pt x="9445" y="11471"/>
                    <a:pt x="9537" y="11937"/>
                    <a:pt x="9655" y="12388"/>
                  </a:cubicBezTo>
                  <a:cubicBezTo>
                    <a:pt x="9713" y="12609"/>
                    <a:pt x="9768" y="12825"/>
                    <a:pt x="9843" y="13042"/>
                  </a:cubicBezTo>
                  <a:cubicBezTo>
                    <a:pt x="9933" y="13317"/>
                    <a:pt x="10047" y="13592"/>
                    <a:pt x="10164" y="13857"/>
                  </a:cubicBezTo>
                  <a:cubicBezTo>
                    <a:pt x="10337" y="14242"/>
                    <a:pt x="10568" y="14591"/>
                    <a:pt x="10796" y="14940"/>
                  </a:cubicBezTo>
                  <a:cubicBezTo>
                    <a:pt x="10950" y="15174"/>
                    <a:pt x="11116" y="15406"/>
                    <a:pt x="11303" y="15615"/>
                  </a:cubicBezTo>
                  <a:cubicBezTo>
                    <a:pt x="11502" y="15836"/>
                    <a:pt x="11732" y="16016"/>
                    <a:pt x="11961" y="16195"/>
                  </a:cubicBezTo>
                  <a:cubicBezTo>
                    <a:pt x="12314" y="16474"/>
                    <a:pt x="12702" y="16705"/>
                    <a:pt x="13102" y="16904"/>
                  </a:cubicBezTo>
                  <a:cubicBezTo>
                    <a:pt x="13542" y="17113"/>
                    <a:pt x="14017" y="17344"/>
                    <a:pt x="14497" y="17436"/>
                  </a:cubicBezTo>
                  <a:cubicBezTo>
                    <a:pt x="14766" y="17484"/>
                    <a:pt x="15039" y="17516"/>
                    <a:pt x="15312" y="17527"/>
                  </a:cubicBezTo>
                  <a:cubicBezTo>
                    <a:pt x="15452" y="17535"/>
                    <a:pt x="15590" y="17537"/>
                    <a:pt x="15728" y="17537"/>
                  </a:cubicBezTo>
                  <a:cubicBezTo>
                    <a:pt x="15808" y="17537"/>
                    <a:pt x="15888" y="17537"/>
                    <a:pt x="15969" y="17535"/>
                  </a:cubicBezTo>
                  <a:cubicBezTo>
                    <a:pt x="16239" y="17533"/>
                    <a:pt x="16510" y="17527"/>
                    <a:pt x="16782" y="17527"/>
                  </a:cubicBezTo>
                  <a:cubicBezTo>
                    <a:pt x="16947" y="17527"/>
                    <a:pt x="17111" y="17529"/>
                    <a:pt x="17276" y="17535"/>
                  </a:cubicBezTo>
                  <a:cubicBezTo>
                    <a:pt x="17690" y="17547"/>
                    <a:pt x="18105" y="17560"/>
                    <a:pt x="18520" y="17576"/>
                  </a:cubicBezTo>
                  <a:cubicBezTo>
                    <a:pt x="19357" y="17601"/>
                    <a:pt x="20190" y="17666"/>
                    <a:pt x="21028" y="17704"/>
                  </a:cubicBezTo>
                  <a:cubicBezTo>
                    <a:pt x="21277" y="17714"/>
                    <a:pt x="21530" y="17714"/>
                    <a:pt x="21781" y="17714"/>
                  </a:cubicBezTo>
                  <a:lnTo>
                    <a:pt x="22287" y="17714"/>
                  </a:lnTo>
                  <a:cubicBezTo>
                    <a:pt x="22729" y="17722"/>
                    <a:pt x="23164" y="17769"/>
                    <a:pt x="23602" y="17820"/>
                  </a:cubicBezTo>
                  <a:cubicBezTo>
                    <a:pt x="24038" y="17869"/>
                    <a:pt x="24475" y="17895"/>
                    <a:pt x="24916" y="17901"/>
                  </a:cubicBezTo>
                  <a:cubicBezTo>
                    <a:pt x="25297" y="17905"/>
                    <a:pt x="25676" y="17934"/>
                    <a:pt x="26054" y="17987"/>
                  </a:cubicBezTo>
                  <a:cubicBezTo>
                    <a:pt x="26540" y="18089"/>
                    <a:pt x="27019" y="18235"/>
                    <a:pt x="27500" y="18353"/>
                  </a:cubicBezTo>
                  <a:cubicBezTo>
                    <a:pt x="28057" y="18496"/>
                    <a:pt x="28616" y="18628"/>
                    <a:pt x="29171" y="18768"/>
                  </a:cubicBezTo>
                  <a:cubicBezTo>
                    <a:pt x="29692" y="18896"/>
                    <a:pt x="30209" y="19050"/>
                    <a:pt x="30716" y="19220"/>
                  </a:cubicBezTo>
                  <a:cubicBezTo>
                    <a:pt x="31238" y="19397"/>
                    <a:pt x="31752" y="19619"/>
                    <a:pt x="32255" y="19846"/>
                  </a:cubicBezTo>
                  <a:lnTo>
                    <a:pt x="32255" y="19846"/>
                  </a:lnTo>
                  <a:cubicBezTo>
                    <a:pt x="32211" y="19826"/>
                    <a:pt x="32167" y="19807"/>
                    <a:pt x="32123" y="19787"/>
                  </a:cubicBezTo>
                  <a:lnTo>
                    <a:pt x="32123" y="19787"/>
                  </a:lnTo>
                  <a:lnTo>
                    <a:pt x="32308" y="19870"/>
                  </a:lnTo>
                  <a:cubicBezTo>
                    <a:pt x="32291" y="19862"/>
                    <a:pt x="32273" y="19854"/>
                    <a:pt x="32255" y="19846"/>
                  </a:cubicBezTo>
                  <a:lnTo>
                    <a:pt x="32255" y="19846"/>
                  </a:lnTo>
                  <a:cubicBezTo>
                    <a:pt x="32435" y="19926"/>
                    <a:pt x="32616" y="20005"/>
                    <a:pt x="32797" y="20086"/>
                  </a:cubicBezTo>
                  <a:cubicBezTo>
                    <a:pt x="32994" y="20176"/>
                    <a:pt x="33193" y="20266"/>
                    <a:pt x="33393" y="20355"/>
                  </a:cubicBezTo>
                  <a:cubicBezTo>
                    <a:pt x="33934" y="20606"/>
                    <a:pt x="34459" y="20896"/>
                    <a:pt x="34959" y="21220"/>
                  </a:cubicBezTo>
                  <a:cubicBezTo>
                    <a:pt x="35213" y="21382"/>
                    <a:pt x="35469" y="21537"/>
                    <a:pt x="35719" y="21704"/>
                  </a:cubicBezTo>
                  <a:cubicBezTo>
                    <a:pt x="35925" y="21845"/>
                    <a:pt x="36125" y="21998"/>
                    <a:pt x="36324" y="22152"/>
                  </a:cubicBezTo>
                  <a:cubicBezTo>
                    <a:pt x="36613" y="22394"/>
                    <a:pt x="36901" y="22636"/>
                    <a:pt x="37170" y="22901"/>
                  </a:cubicBezTo>
                  <a:cubicBezTo>
                    <a:pt x="37409" y="23134"/>
                    <a:pt x="37652" y="23367"/>
                    <a:pt x="37865" y="23624"/>
                  </a:cubicBezTo>
                  <a:cubicBezTo>
                    <a:pt x="37980" y="23827"/>
                    <a:pt x="38082" y="24039"/>
                    <a:pt x="38171" y="24256"/>
                  </a:cubicBezTo>
                  <a:cubicBezTo>
                    <a:pt x="38260" y="24499"/>
                    <a:pt x="38335" y="24753"/>
                    <a:pt x="38403" y="25005"/>
                  </a:cubicBezTo>
                  <a:cubicBezTo>
                    <a:pt x="38486" y="25317"/>
                    <a:pt x="38750" y="25549"/>
                    <a:pt x="39077" y="25563"/>
                  </a:cubicBezTo>
                  <a:cubicBezTo>
                    <a:pt x="39083" y="25563"/>
                    <a:pt x="39090" y="25563"/>
                    <a:pt x="39096" y="25563"/>
                  </a:cubicBezTo>
                  <a:cubicBezTo>
                    <a:pt x="39474" y="25563"/>
                    <a:pt x="39826" y="25252"/>
                    <a:pt x="39826" y="24866"/>
                  </a:cubicBezTo>
                  <a:cubicBezTo>
                    <a:pt x="39830" y="24462"/>
                    <a:pt x="39763" y="24081"/>
                    <a:pt x="39654" y="23694"/>
                  </a:cubicBezTo>
                  <a:cubicBezTo>
                    <a:pt x="39597" y="23490"/>
                    <a:pt x="39524" y="23290"/>
                    <a:pt x="39438" y="23096"/>
                  </a:cubicBezTo>
                  <a:cubicBezTo>
                    <a:pt x="39380" y="22956"/>
                    <a:pt x="39314" y="22819"/>
                    <a:pt x="39235" y="22688"/>
                  </a:cubicBezTo>
                  <a:cubicBezTo>
                    <a:pt x="39170" y="22579"/>
                    <a:pt x="39081" y="22469"/>
                    <a:pt x="39004" y="22365"/>
                  </a:cubicBezTo>
                  <a:cubicBezTo>
                    <a:pt x="38597" y="21833"/>
                    <a:pt x="38116" y="21356"/>
                    <a:pt x="37621" y="20909"/>
                  </a:cubicBezTo>
                  <a:cubicBezTo>
                    <a:pt x="37321" y="20635"/>
                    <a:pt x="37009" y="20376"/>
                    <a:pt x="36685" y="20133"/>
                  </a:cubicBezTo>
                  <a:cubicBezTo>
                    <a:pt x="36409" y="19935"/>
                    <a:pt x="36125" y="19756"/>
                    <a:pt x="35844" y="19568"/>
                  </a:cubicBezTo>
                  <a:cubicBezTo>
                    <a:pt x="35554" y="19378"/>
                    <a:pt x="35257" y="19202"/>
                    <a:pt x="34955" y="19036"/>
                  </a:cubicBezTo>
                  <a:cubicBezTo>
                    <a:pt x="34589" y="18840"/>
                    <a:pt x="34211" y="18675"/>
                    <a:pt x="33830" y="18505"/>
                  </a:cubicBezTo>
                  <a:cubicBezTo>
                    <a:pt x="33564" y="18385"/>
                    <a:pt x="33295" y="18266"/>
                    <a:pt x="33028" y="18151"/>
                  </a:cubicBezTo>
                  <a:cubicBezTo>
                    <a:pt x="32632" y="17969"/>
                    <a:pt x="32231" y="17795"/>
                    <a:pt x="31827" y="17637"/>
                  </a:cubicBezTo>
                  <a:cubicBezTo>
                    <a:pt x="31394" y="17468"/>
                    <a:pt x="30962" y="17322"/>
                    <a:pt x="30517" y="17190"/>
                  </a:cubicBezTo>
                  <a:cubicBezTo>
                    <a:pt x="29681" y="16947"/>
                    <a:pt x="28832" y="16753"/>
                    <a:pt x="27988" y="16540"/>
                  </a:cubicBezTo>
                  <a:cubicBezTo>
                    <a:pt x="27577" y="16437"/>
                    <a:pt x="27165" y="16319"/>
                    <a:pt x="26751" y="16220"/>
                  </a:cubicBezTo>
                  <a:cubicBezTo>
                    <a:pt x="26252" y="16102"/>
                    <a:pt x="25742" y="16049"/>
                    <a:pt x="25231" y="16025"/>
                  </a:cubicBezTo>
                  <a:cubicBezTo>
                    <a:pt x="24764" y="16008"/>
                    <a:pt x="24305" y="16008"/>
                    <a:pt x="23840" y="15960"/>
                  </a:cubicBezTo>
                  <a:cubicBezTo>
                    <a:pt x="23429" y="15919"/>
                    <a:pt x="23017" y="15862"/>
                    <a:pt x="22603" y="15842"/>
                  </a:cubicBezTo>
                  <a:cubicBezTo>
                    <a:pt x="21952" y="15821"/>
                    <a:pt x="21302" y="15840"/>
                    <a:pt x="20650" y="15802"/>
                  </a:cubicBezTo>
                  <a:cubicBezTo>
                    <a:pt x="20019" y="15765"/>
                    <a:pt x="19383" y="15726"/>
                    <a:pt x="18748" y="15700"/>
                  </a:cubicBezTo>
                  <a:cubicBezTo>
                    <a:pt x="18439" y="15688"/>
                    <a:pt x="18131" y="15685"/>
                    <a:pt x="17822" y="15674"/>
                  </a:cubicBezTo>
                  <a:cubicBezTo>
                    <a:pt x="17512" y="15664"/>
                    <a:pt x="17202" y="15651"/>
                    <a:pt x="16889" y="15651"/>
                  </a:cubicBezTo>
                  <a:cubicBezTo>
                    <a:pt x="16862" y="15651"/>
                    <a:pt x="16834" y="15651"/>
                    <a:pt x="16807" y="15651"/>
                  </a:cubicBezTo>
                  <a:cubicBezTo>
                    <a:pt x="16494" y="15659"/>
                    <a:pt x="16182" y="15659"/>
                    <a:pt x="15871" y="15659"/>
                  </a:cubicBezTo>
                  <a:cubicBezTo>
                    <a:pt x="15573" y="15659"/>
                    <a:pt x="15277" y="15659"/>
                    <a:pt x="14982" y="15625"/>
                  </a:cubicBezTo>
                  <a:cubicBezTo>
                    <a:pt x="14694" y="15560"/>
                    <a:pt x="14414" y="15450"/>
                    <a:pt x="14140" y="15331"/>
                  </a:cubicBezTo>
                  <a:cubicBezTo>
                    <a:pt x="13723" y="15127"/>
                    <a:pt x="13325" y="14884"/>
                    <a:pt x="12953" y="14606"/>
                  </a:cubicBezTo>
                  <a:cubicBezTo>
                    <a:pt x="12792" y="14466"/>
                    <a:pt x="12644" y="14311"/>
                    <a:pt x="12508" y="14147"/>
                  </a:cubicBezTo>
                  <a:cubicBezTo>
                    <a:pt x="12344" y="13910"/>
                    <a:pt x="12189" y="13664"/>
                    <a:pt x="12038" y="13416"/>
                  </a:cubicBezTo>
                  <a:cubicBezTo>
                    <a:pt x="11885" y="13172"/>
                    <a:pt x="11768" y="12905"/>
                    <a:pt x="11659" y="12637"/>
                  </a:cubicBezTo>
                  <a:cubicBezTo>
                    <a:pt x="11503" y="12179"/>
                    <a:pt x="11391" y="11705"/>
                    <a:pt x="11289" y="11229"/>
                  </a:cubicBezTo>
                  <a:cubicBezTo>
                    <a:pt x="11197" y="10796"/>
                    <a:pt x="11111" y="10364"/>
                    <a:pt x="11055" y="9924"/>
                  </a:cubicBezTo>
                  <a:cubicBezTo>
                    <a:pt x="10989" y="9047"/>
                    <a:pt x="11014" y="8165"/>
                    <a:pt x="10944" y="7289"/>
                  </a:cubicBezTo>
                  <a:cubicBezTo>
                    <a:pt x="10903" y="6779"/>
                    <a:pt x="10836" y="6276"/>
                    <a:pt x="10749" y="5774"/>
                  </a:cubicBezTo>
                  <a:cubicBezTo>
                    <a:pt x="10679" y="5351"/>
                    <a:pt x="10598" y="4937"/>
                    <a:pt x="10473" y="4529"/>
                  </a:cubicBezTo>
                  <a:cubicBezTo>
                    <a:pt x="10334" y="4081"/>
                    <a:pt x="10176" y="3630"/>
                    <a:pt x="9953" y="3215"/>
                  </a:cubicBezTo>
                  <a:cubicBezTo>
                    <a:pt x="9750" y="2848"/>
                    <a:pt x="9525" y="2494"/>
                    <a:pt x="9277" y="2154"/>
                  </a:cubicBezTo>
                  <a:cubicBezTo>
                    <a:pt x="9013" y="1780"/>
                    <a:pt x="8741" y="1423"/>
                    <a:pt x="8393" y="1126"/>
                  </a:cubicBezTo>
                  <a:cubicBezTo>
                    <a:pt x="7992" y="785"/>
                    <a:pt x="7530" y="556"/>
                    <a:pt x="7049" y="345"/>
                  </a:cubicBezTo>
                  <a:cubicBezTo>
                    <a:pt x="6524" y="118"/>
                    <a:pt x="5957" y="1"/>
                    <a:pt x="5385"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3"/>
            <p:cNvSpPr/>
            <p:nvPr/>
          </p:nvSpPr>
          <p:spPr>
            <a:xfrm>
              <a:off x="3619725" y="2117600"/>
              <a:ext cx="92000" cy="132900"/>
            </a:xfrm>
            <a:custGeom>
              <a:avLst/>
              <a:gdLst/>
              <a:ahLst/>
              <a:cxnLst/>
              <a:rect l="l" t="t" r="r" b="b"/>
              <a:pathLst>
                <a:path w="3680" h="5316" extrusionOk="0">
                  <a:moveTo>
                    <a:pt x="259" y="0"/>
                  </a:moveTo>
                  <a:cubicBezTo>
                    <a:pt x="202" y="0"/>
                    <a:pt x="148" y="24"/>
                    <a:pt x="107" y="63"/>
                  </a:cubicBezTo>
                  <a:lnTo>
                    <a:pt x="108" y="63"/>
                  </a:lnTo>
                  <a:cubicBezTo>
                    <a:pt x="19" y="148"/>
                    <a:pt x="1" y="314"/>
                    <a:pt x="100" y="400"/>
                  </a:cubicBezTo>
                  <a:cubicBezTo>
                    <a:pt x="368" y="632"/>
                    <a:pt x="625" y="879"/>
                    <a:pt x="886" y="1117"/>
                  </a:cubicBezTo>
                  <a:cubicBezTo>
                    <a:pt x="1209" y="1412"/>
                    <a:pt x="1515" y="1731"/>
                    <a:pt x="1781" y="2078"/>
                  </a:cubicBezTo>
                  <a:cubicBezTo>
                    <a:pt x="1876" y="2211"/>
                    <a:pt x="1967" y="2351"/>
                    <a:pt x="2052" y="2489"/>
                  </a:cubicBezTo>
                  <a:cubicBezTo>
                    <a:pt x="2120" y="2604"/>
                    <a:pt x="2178" y="2721"/>
                    <a:pt x="2238" y="2834"/>
                  </a:cubicBezTo>
                  <a:cubicBezTo>
                    <a:pt x="2324" y="3004"/>
                    <a:pt x="2398" y="3177"/>
                    <a:pt x="2472" y="3348"/>
                  </a:cubicBezTo>
                  <a:cubicBezTo>
                    <a:pt x="2464" y="3327"/>
                    <a:pt x="2453" y="3301"/>
                    <a:pt x="2446" y="3275"/>
                  </a:cubicBezTo>
                  <a:lnTo>
                    <a:pt x="2446" y="3275"/>
                  </a:lnTo>
                  <a:cubicBezTo>
                    <a:pt x="2498" y="3423"/>
                    <a:pt x="2553" y="3566"/>
                    <a:pt x="2600" y="3712"/>
                  </a:cubicBezTo>
                  <a:cubicBezTo>
                    <a:pt x="2655" y="3878"/>
                    <a:pt x="2703" y="4042"/>
                    <a:pt x="2754" y="4208"/>
                  </a:cubicBezTo>
                  <a:cubicBezTo>
                    <a:pt x="2839" y="4497"/>
                    <a:pt x="2920" y="4791"/>
                    <a:pt x="3023" y="5078"/>
                  </a:cubicBezTo>
                  <a:cubicBezTo>
                    <a:pt x="3052" y="5159"/>
                    <a:pt x="3085" y="5220"/>
                    <a:pt x="3162" y="5269"/>
                  </a:cubicBezTo>
                  <a:cubicBezTo>
                    <a:pt x="3209" y="5300"/>
                    <a:pt x="3264" y="5316"/>
                    <a:pt x="3319" y="5316"/>
                  </a:cubicBezTo>
                  <a:cubicBezTo>
                    <a:pt x="3345" y="5316"/>
                    <a:pt x="3371" y="5312"/>
                    <a:pt x="3397" y="5305"/>
                  </a:cubicBezTo>
                  <a:cubicBezTo>
                    <a:pt x="3551" y="5269"/>
                    <a:pt x="3680" y="5096"/>
                    <a:pt x="3625" y="4935"/>
                  </a:cubicBezTo>
                  <a:cubicBezTo>
                    <a:pt x="3562" y="4733"/>
                    <a:pt x="3507" y="4526"/>
                    <a:pt x="3448" y="4321"/>
                  </a:cubicBezTo>
                  <a:cubicBezTo>
                    <a:pt x="3389" y="4123"/>
                    <a:pt x="3320" y="3921"/>
                    <a:pt x="3251" y="3726"/>
                  </a:cubicBezTo>
                  <a:cubicBezTo>
                    <a:pt x="3168" y="3502"/>
                    <a:pt x="3081" y="3287"/>
                    <a:pt x="2989" y="3066"/>
                  </a:cubicBezTo>
                  <a:cubicBezTo>
                    <a:pt x="2942" y="2952"/>
                    <a:pt x="2880" y="2838"/>
                    <a:pt x="2825" y="2729"/>
                  </a:cubicBezTo>
                  <a:cubicBezTo>
                    <a:pt x="2772" y="2619"/>
                    <a:pt x="2707" y="2519"/>
                    <a:pt x="2648" y="2416"/>
                  </a:cubicBezTo>
                  <a:cubicBezTo>
                    <a:pt x="2446" y="2064"/>
                    <a:pt x="2197" y="1742"/>
                    <a:pt x="1925" y="1443"/>
                  </a:cubicBezTo>
                  <a:cubicBezTo>
                    <a:pt x="1771" y="1275"/>
                    <a:pt x="1606" y="1121"/>
                    <a:pt x="1436" y="966"/>
                  </a:cubicBezTo>
                  <a:cubicBezTo>
                    <a:pt x="1282" y="824"/>
                    <a:pt x="1121" y="684"/>
                    <a:pt x="963" y="544"/>
                  </a:cubicBezTo>
                  <a:cubicBezTo>
                    <a:pt x="791" y="386"/>
                    <a:pt x="618" y="228"/>
                    <a:pt x="440" y="71"/>
                  </a:cubicBezTo>
                  <a:cubicBezTo>
                    <a:pt x="392" y="26"/>
                    <a:pt x="329" y="2"/>
                    <a:pt x="264" y="0"/>
                  </a:cubicBezTo>
                  <a:cubicBezTo>
                    <a:pt x="262" y="0"/>
                    <a:pt x="261" y="0"/>
                    <a:pt x="259"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3"/>
            <p:cNvSpPr/>
            <p:nvPr/>
          </p:nvSpPr>
          <p:spPr>
            <a:xfrm>
              <a:off x="3641825" y="2123700"/>
              <a:ext cx="67575" cy="138800"/>
            </a:xfrm>
            <a:custGeom>
              <a:avLst/>
              <a:gdLst/>
              <a:ahLst/>
              <a:cxnLst/>
              <a:rect l="l" t="t" r="r" b="b"/>
              <a:pathLst>
                <a:path w="2703" h="5552" extrusionOk="0">
                  <a:moveTo>
                    <a:pt x="267" y="1"/>
                  </a:moveTo>
                  <a:cubicBezTo>
                    <a:pt x="265" y="1"/>
                    <a:pt x="264" y="1"/>
                    <a:pt x="262" y="1"/>
                  </a:cubicBezTo>
                  <a:cubicBezTo>
                    <a:pt x="201" y="1"/>
                    <a:pt x="142" y="23"/>
                    <a:pt x="97" y="65"/>
                  </a:cubicBezTo>
                  <a:lnTo>
                    <a:pt x="96" y="65"/>
                  </a:lnTo>
                  <a:cubicBezTo>
                    <a:pt x="1" y="158"/>
                    <a:pt x="5" y="300"/>
                    <a:pt x="90" y="396"/>
                  </a:cubicBezTo>
                  <a:cubicBezTo>
                    <a:pt x="232" y="564"/>
                    <a:pt x="384" y="730"/>
                    <a:pt x="522" y="903"/>
                  </a:cubicBezTo>
                  <a:cubicBezTo>
                    <a:pt x="669" y="1086"/>
                    <a:pt x="809" y="1273"/>
                    <a:pt x="945" y="1460"/>
                  </a:cubicBezTo>
                  <a:cubicBezTo>
                    <a:pt x="934" y="1441"/>
                    <a:pt x="922" y="1427"/>
                    <a:pt x="912" y="1409"/>
                  </a:cubicBezTo>
                  <a:lnTo>
                    <a:pt x="912" y="1409"/>
                  </a:lnTo>
                  <a:cubicBezTo>
                    <a:pt x="975" y="1498"/>
                    <a:pt x="1040" y="1585"/>
                    <a:pt x="1099" y="1677"/>
                  </a:cubicBezTo>
                  <a:cubicBezTo>
                    <a:pt x="1172" y="1786"/>
                    <a:pt x="1239" y="1900"/>
                    <a:pt x="1304" y="2014"/>
                  </a:cubicBezTo>
                  <a:cubicBezTo>
                    <a:pt x="1437" y="2238"/>
                    <a:pt x="1539" y="2476"/>
                    <a:pt x="1640" y="2712"/>
                  </a:cubicBezTo>
                  <a:lnTo>
                    <a:pt x="1640" y="2712"/>
                  </a:lnTo>
                  <a:cubicBezTo>
                    <a:pt x="1640" y="2712"/>
                    <a:pt x="1640" y="2712"/>
                    <a:pt x="1640" y="2712"/>
                  </a:cubicBezTo>
                  <a:lnTo>
                    <a:pt x="1640" y="2712"/>
                  </a:lnTo>
                  <a:cubicBezTo>
                    <a:pt x="1852" y="3309"/>
                    <a:pt x="2037" y="3919"/>
                    <a:pt x="2122" y="4546"/>
                  </a:cubicBezTo>
                  <a:cubicBezTo>
                    <a:pt x="2141" y="4763"/>
                    <a:pt x="2139" y="4983"/>
                    <a:pt x="2118" y="5200"/>
                  </a:cubicBezTo>
                  <a:cubicBezTo>
                    <a:pt x="2113" y="5215"/>
                    <a:pt x="2111" y="5232"/>
                    <a:pt x="2109" y="5248"/>
                  </a:cubicBezTo>
                  <a:cubicBezTo>
                    <a:pt x="2078" y="5374"/>
                    <a:pt x="2134" y="5502"/>
                    <a:pt x="2264" y="5542"/>
                  </a:cubicBezTo>
                  <a:cubicBezTo>
                    <a:pt x="2285" y="5548"/>
                    <a:pt x="2307" y="5551"/>
                    <a:pt x="2329" y="5551"/>
                  </a:cubicBezTo>
                  <a:cubicBezTo>
                    <a:pt x="2431" y="5551"/>
                    <a:pt x="2524" y="5486"/>
                    <a:pt x="2556" y="5384"/>
                  </a:cubicBezTo>
                  <a:cubicBezTo>
                    <a:pt x="2703" y="4929"/>
                    <a:pt x="2648" y="4418"/>
                    <a:pt x="2538" y="3960"/>
                  </a:cubicBezTo>
                  <a:cubicBezTo>
                    <a:pt x="2479" y="3721"/>
                    <a:pt x="2410" y="3486"/>
                    <a:pt x="2333" y="3256"/>
                  </a:cubicBezTo>
                  <a:cubicBezTo>
                    <a:pt x="2292" y="3126"/>
                    <a:pt x="2248" y="3001"/>
                    <a:pt x="2207" y="2877"/>
                  </a:cubicBezTo>
                  <a:cubicBezTo>
                    <a:pt x="2189" y="2822"/>
                    <a:pt x="2163" y="2767"/>
                    <a:pt x="2142" y="2711"/>
                  </a:cubicBezTo>
                  <a:cubicBezTo>
                    <a:pt x="2116" y="2637"/>
                    <a:pt x="2090" y="2560"/>
                    <a:pt x="2057" y="2487"/>
                  </a:cubicBezTo>
                  <a:cubicBezTo>
                    <a:pt x="1965" y="2279"/>
                    <a:pt x="1874" y="2077"/>
                    <a:pt x="1763" y="1878"/>
                  </a:cubicBezTo>
                  <a:cubicBezTo>
                    <a:pt x="1652" y="1670"/>
                    <a:pt x="1528" y="1469"/>
                    <a:pt x="1389" y="1277"/>
                  </a:cubicBezTo>
                  <a:cubicBezTo>
                    <a:pt x="1239" y="1064"/>
                    <a:pt x="1080" y="858"/>
                    <a:pt x="922" y="652"/>
                  </a:cubicBezTo>
                  <a:cubicBezTo>
                    <a:pt x="769" y="450"/>
                    <a:pt x="595" y="263"/>
                    <a:pt x="427" y="73"/>
                  </a:cubicBezTo>
                  <a:cubicBezTo>
                    <a:pt x="386" y="27"/>
                    <a:pt x="328" y="1"/>
                    <a:pt x="267"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3"/>
            <p:cNvSpPr/>
            <p:nvPr/>
          </p:nvSpPr>
          <p:spPr>
            <a:xfrm>
              <a:off x="3301225" y="2192600"/>
              <a:ext cx="617250" cy="658875"/>
            </a:xfrm>
            <a:custGeom>
              <a:avLst/>
              <a:gdLst/>
              <a:ahLst/>
              <a:cxnLst/>
              <a:rect l="l" t="t" r="r" b="b"/>
              <a:pathLst>
                <a:path w="24690" h="26355" extrusionOk="0">
                  <a:moveTo>
                    <a:pt x="4969" y="4798"/>
                  </a:moveTo>
                  <a:lnTo>
                    <a:pt x="4969" y="4798"/>
                  </a:lnTo>
                  <a:cubicBezTo>
                    <a:pt x="4969" y="4801"/>
                    <a:pt x="4968" y="4803"/>
                    <a:pt x="4968" y="4805"/>
                  </a:cubicBezTo>
                  <a:lnTo>
                    <a:pt x="4968" y="4805"/>
                  </a:lnTo>
                  <a:cubicBezTo>
                    <a:pt x="4968" y="4803"/>
                    <a:pt x="4969" y="4800"/>
                    <a:pt x="4969" y="4798"/>
                  </a:cubicBezTo>
                  <a:close/>
                  <a:moveTo>
                    <a:pt x="4946" y="4922"/>
                  </a:moveTo>
                  <a:lnTo>
                    <a:pt x="4946" y="4922"/>
                  </a:lnTo>
                  <a:cubicBezTo>
                    <a:pt x="4945" y="4926"/>
                    <a:pt x="4944" y="4930"/>
                    <a:pt x="4943" y="4934"/>
                  </a:cubicBezTo>
                  <a:cubicBezTo>
                    <a:pt x="4944" y="4930"/>
                    <a:pt x="4945" y="4926"/>
                    <a:pt x="4946" y="4922"/>
                  </a:cubicBezTo>
                  <a:close/>
                  <a:moveTo>
                    <a:pt x="2828" y="9811"/>
                  </a:moveTo>
                  <a:cubicBezTo>
                    <a:pt x="2826" y="9816"/>
                    <a:pt x="2824" y="9821"/>
                    <a:pt x="2821" y="9826"/>
                  </a:cubicBezTo>
                  <a:cubicBezTo>
                    <a:pt x="2824" y="9821"/>
                    <a:pt x="2826" y="9816"/>
                    <a:pt x="2828" y="9811"/>
                  </a:cubicBezTo>
                  <a:close/>
                  <a:moveTo>
                    <a:pt x="2823" y="9826"/>
                  </a:moveTo>
                  <a:cubicBezTo>
                    <a:pt x="2815" y="9840"/>
                    <a:pt x="2808" y="9856"/>
                    <a:pt x="2801" y="9872"/>
                  </a:cubicBezTo>
                  <a:cubicBezTo>
                    <a:pt x="2808" y="9856"/>
                    <a:pt x="2815" y="9841"/>
                    <a:pt x="2823" y="9826"/>
                  </a:cubicBezTo>
                  <a:close/>
                  <a:moveTo>
                    <a:pt x="1919" y="12635"/>
                  </a:moveTo>
                  <a:lnTo>
                    <a:pt x="1919" y="12635"/>
                  </a:lnTo>
                  <a:cubicBezTo>
                    <a:pt x="1913" y="12668"/>
                    <a:pt x="1908" y="12701"/>
                    <a:pt x="1900" y="12732"/>
                  </a:cubicBezTo>
                  <a:cubicBezTo>
                    <a:pt x="1906" y="12699"/>
                    <a:pt x="1913" y="12668"/>
                    <a:pt x="1919" y="12635"/>
                  </a:cubicBezTo>
                  <a:close/>
                  <a:moveTo>
                    <a:pt x="7734" y="22217"/>
                  </a:moveTo>
                  <a:cubicBezTo>
                    <a:pt x="7747" y="22222"/>
                    <a:pt x="7758" y="22228"/>
                    <a:pt x="7772" y="22233"/>
                  </a:cubicBezTo>
                  <a:lnTo>
                    <a:pt x="7772" y="22233"/>
                  </a:lnTo>
                  <a:lnTo>
                    <a:pt x="7734" y="22217"/>
                  </a:lnTo>
                  <a:close/>
                  <a:moveTo>
                    <a:pt x="17286" y="25499"/>
                  </a:moveTo>
                  <a:cubicBezTo>
                    <a:pt x="17278" y="25499"/>
                    <a:pt x="17272" y="25500"/>
                    <a:pt x="17264" y="25500"/>
                  </a:cubicBezTo>
                  <a:cubicBezTo>
                    <a:pt x="17271" y="25499"/>
                    <a:pt x="17278" y="25499"/>
                    <a:pt x="17286" y="25499"/>
                  </a:cubicBezTo>
                  <a:close/>
                  <a:moveTo>
                    <a:pt x="22437" y="25888"/>
                  </a:moveTo>
                  <a:cubicBezTo>
                    <a:pt x="22466" y="25893"/>
                    <a:pt x="22493" y="25897"/>
                    <a:pt x="22521" y="25903"/>
                  </a:cubicBezTo>
                  <a:cubicBezTo>
                    <a:pt x="22493" y="25899"/>
                    <a:pt x="22466" y="25893"/>
                    <a:pt x="22437" y="25888"/>
                  </a:cubicBezTo>
                  <a:close/>
                  <a:moveTo>
                    <a:pt x="2872" y="0"/>
                  </a:moveTo>
                  <a:cubicBezTo>
                    <a:pt x="2781" y="2"/>
                    <a:pt x="2695" y="46"/>
                    <a:pt x="2642" y="121"/>
                  </a:cubicBezTo>
                  <a:lnTo>
                    <a:pt x="2642" y="122"/>
                  </a:lnTo>
                  <a:cubicBezTo>
                    <a:pt x="2557" y="246"/>
                    <a:pt x="2606" y="393"/>
                    <a:pt x="2716" y="482"/>
                  </a:cubicBezTo>
                  <a:cubicBezTo>
                    <a:pt x="2820" y="566"/>
                    <a:pt x="2923" y="649"/>
                    <a:pt x="3024" y="734"/>
                  </a:cubicBezTo>
                  <a:cubicBezTo>
                    <a:pt x="3021" y="730"/>
                    <a:pt x="3018" y="727"/>
                    <a:pt x="3014" y="723"/>
                  </a:cubicBezTo>
                  <a:lnTo>
                    <a:pt x="3014" y="723"/>
                  </a:lnTo>
                  <a:lnTo>
                    <a:pt x="3036" y="743"/>
                  </a:lnTo>
                  <a:cubicBezTo>
                    <a:pt x="3031" y="740"/>
                    <a:pt x="3028" y="736"/>
                    <a:pt x="3024" y="734"/>
                  </a:cubicBezTo>
                  <a:lnTo>
                    <a:pt x="3024" y="734"/>
                  </a:lnTo>
                  <a:cubicBezTo>
                    <a:pt x="3031" y="740"/>
                    <a:pt x="3037" y="746"/>
                    <a:pt x="3044" y="751"/>
                  </a:cubicBezTo>
                  <a:cubicBezTo>
                    <a:pt x="3041" y="748"/>
                    <a:pt x="3037" y="746"/>
                    <a:pt x="3036" y="743"/>
                  </a:cubicBezTo>
                  <a:lnTo>
                    <a:pt x="3036" y="743"/>
                  </a:lnTo>
                  <a:cubicBezTo>
                    <a:pt x="3038" y="745"/>
                    <a:pt x="3041" y="747"/>
                    <a:pt x="3044" y="750"/>
                  </a:cubicBezTo>
                  <a:lnTo>
                    <a:pt x="3044" y="750"/>
                  </a:lnTo>
                  <a:cubicBezTo>
                    <a:pt x="3283" y="959"/>
                    <a:pt x="3499" y="1193"/>
                    <a:pt x="3688" y="1448"/>
                  </a:cubicBezTo>
                  <a:cubicBezTo>
                    <a:pt x="3812" y="1641"/>
                    <a:pt x="3916" y="1846"/>
                    <a:pt x="3997" y="2062"/>
                  </a:cubicBezTo>
                  <a:cubicBezTo>
                    <a:pt x="4075" y="2316"/>
                    <a:pt x="4112" y="2567"/>
                    <a:pt x="4133" y="2829"/>
                  </a:cubicBezTo>
                  <a:cubicBezTo>
                    <a:pt x="4133" y="2797"/>
                    <a:pt x="4129" y="2760"/>
                    <a:pt x="4129" y="2727"/>
                  </a:cubicBezTo>
                  <a:lnTo>
                    <a:pt x="4129" y="2727"/>
                  </a:lnTo>
                  <a:cubicBezTo>
                    <a:pt x="4154" y="3197"/>
                    <a:pt x="4113" y="3666"/>
                    <a:pt x="4031" y="4131"/>
                  </a:cubicBezTo>
                  <a:cubicBezTo>
                    <a:pt x="4030" y="4136"/>
                    <a:pt x="4028" y="4141"/>
                    <a:pt x="4027" y="4146"/>
                  </a:cubicBezTo>
                  <a:lnTo>
                    <a:pt x="4027" y="4146"/>
                  </a:lnTo>
                  <a:cubicBezTo>
                    <a:pt x="4027" y="4144"/>
                    <a:pt x="4028" y="4143"/>
                    <a:pt x="4028" y="4141"/>
                  </a:cubicBezTo>
                  <a:lnTo>
                    <a:pt x="4028" y="4141"/>
                  </a:lnTo>
                  <a:cubicBezTo>
                    <a:pt x="4028" y="4143"/>
                    <a:pt x="4027" y="4144"/>
                    <a:pt x="4027" y="4146"/>
                  </a:cubicBezTo>
                  <a:lnTo>
                    <a:pt x="4027" y="4146"/>
                  </a:lnTo>
                  <a:cubicBezTo>
                    <a:pt x="4027" y="4146"/>
                    <a:pt x="4027" y="4146"/>
                    <a:pt x="4027" y="4146"/>
                  </a:cubicBezTo>
                  <a:lnTo>
                    <a:pt x="4027" y="4146"/>
                  </a:lnTo>
                  <a:cubicBezTo>
                    <a:pt x="4022" y="4174"/>
                    <a:pt x="4017" y="4202"/>
                    <a:pt x="4011" y="4229"/>
                  </a:cubicBezTo>
                  <a:cubicBezTo>
                    <a:pt x="4017" y="4201"/>
                    <a:pt x="4022" y="4174"/>
                    <a:pt x="4027" y="4146"/>
                  </a:cubicBezTo>
                  <a:lnTo>
                    <a:pt x="4027" y="4146"/>
                  </a:lnTo>
                  <a:cubicBezTo>
                    <a:pt x="3942" y="4491"/>
                    <a:pt x="3826" y="4820"/>
                    <a:pt x="3689" y="5150"/>
                  </a:cubicBezTo>
                  <a:cubicBezTo>
                    <a:pt x="3547" y="5491"/>
                    <a:pt x="3424" y="5840"/>
                    <a:pt x="3274" y="6176"/>
                  </a:cubicBezTo>
                  <a:cubicBezTo>
                    <a:pt x="3121" y="6461"/>
                    <a:pt x="2951" y="6735"/>
                    <a:pt x="2764" y="7000"/>
                  </a:cubicBezTo>
                  <a:cubicBezTo>
                    <a:pt x="2514" y="7363"/>
                    <a:pt x="2283" y="7738"/>
                    <a:pt x="2059" y="8120"/>
                  </a:cubicBezTo>
                  <a:cubicBezTo>
                    <a:pt x="1820" y="8520"/>
                    <a:pt x="1589" y="8924"/>
                    <a:pt x="1357" y="9324"/>
                  </a:cubicBezTo>
                  <a:cubicBezTo>
                    <a:pt x="1108" y="9764"/>
                    <a:pt x="902" y="10219"/>
                    <a:pt x="718" y="10693"/>
                  </a:cubicBezTo>
                  <a:cubicBezTo>
                    <a:pt x="641" y="10895"/>
                    <a:pt x="587" y="11104"/>
                    <a:pt x="529" y="11313"/>
                  </a:cubicBezTo>
                  <a:cubicBezTo>
                    <a:pt x="466" y="11530"/>
                    <a:pt x="403" y="11747"/>
                    <a:pt x="352" y="11967"/>
                  </a:cubicBezTo>
                  <a:cubicBezTo>
                    <a:pt x="234" y="12466"/>
                    <a:pt x="125" y="12972"/>
                    <a:pt x="70" y="13480"/>
                  </a:cubicBezTo>
                  <a:cubicBezTo>
                    <a:pt x="21" y="13938"/>
                    <a:pt x="17" y="14400"/>
                    <a:pt x="7" y="14864"/>
                  </a:cubicBezTo>
                  <a:cubicBezTo>
                    <a:pt x="0" y="15396"/>
                    <a:pt x="3" y="15927"/>
                    <a:pt x="47" y="16460"/>
                  </a:cubicBezTo>
                  <a:cubicBezTo>
                    <a:pt x="121" y="17371"/>
                    <a:pt x="253" y="18292"/>
                    <a:pt x="529" y="19162"/>
                  </a:cubicBezTo>
                  <a:cubicBezTo>
                    <a:pt x="680" y="19655"/>
                    <a:pt x="878" y="20132"/>
                    <a:pt x="1115" y="20590"/>
                  </a:cubicBezTo>
                  <a:cubicBezTo>
                    <a:pt x="1351" y="21042"/>
                    <a:pt x="1637" y="21463"/>
                    <a:pt x="1919" y="21885"/>
                  </a:cubicBezTo>
                  <a:cubicBezTo>
                    <a:pt x="2182" y="22270"/>
                    <a:pt x="2463" y="22640"/>
                    <a:pt x="2764" y="22994"/>
                  </a:cubicBezTo>
                  <a:cubicBezTo>
                    <a:pt x="3091" y="23391"/>
                    <a:pt x="3436" y="23757"/>
                    <a:pt x="3828" y="24088"/>
                  </a:cubicBezTo>
                  <a:cubicBezTo>
                    <a:pt x="4160" y="24364"/>
                    <a:pt x="4509" y="24619"/>
                    <a:pt x="4870" y="24855"/>
                  </a:cubicBezTo>
                  <a:cubicBezTo>
                    <a:pt x="5314" y="25146"/>
                    <a:pt x="5797" y="25381"/>
                    <a:pt x="6288" y="25574"/>
                  </a:cubicBezTo>
                  <a:cubicBezTo>
                    <a:pt x="7231" y="25950"/>
                    <a:pt x="8203" y="26244"/>
                    <a:pt x="9221" y="26327"/>
                  </a:cubicBezTo>
                  <a:cubicBezTo>
                    <a:pt x="9487" y="26349"/>
                    <a:pt x="9754" y="26354"/>
                    <a:pt x="10021" y="26354"/>
                  </a:cubicBezTo>
                  <a:cubicBezTo>
                    <a:pt x="10213" y="26354"/>
                    <a:pt x="10405" y="26351"/>
                    <a:pt x="10597" y="26350"/>
                  </a:cubicBezTo>
                  <a:cubicBezTo>
                    <a:pt x="11052" y="26350"/>
                    <a:pt x="11507" y="26331"/>
                    <a:pt x="11959" y="26305"/>
                  </a:cubicBezTo>
                  <a:cubicBezTo>
                    <a:pt x="12436" y="26279"/>
                    <a:pt x="12911" y="26218"/>
                    <a:pt x="13380" y="26122"/>
                  </a:cubicBezTo>
                  <a:cubicBezTo>
                    <a:pt x="13789" y="26033"/>
                    <a:pt x="14191" y="25942"/>
                    <a:pt x="14602" y="25883"/>
                  </a:cubicBezTo>
                  <a:cubicBezTo>
                    <a:pt x="15033" y="25821"/>
                    <a:pt x="15465" y="25789"/>
                    <a:pt x="15895" y="25717"/>
                  </a:cubicBezTo>
                  <a:cubicBezTo>
                    <a:pt x="16322" y="25654"/>
                    <a:pt x="16742" y="25557"/>
                    <a:pt x="17173" y="25508"/>
                  </a:cubicBezTo>
                  <a:cubicBezTo>
                    <a:pt x="17263" y="25505"/>
                    <a:pt x="17354" y="25504"/>
                    <a:pt x="17445" y="25504"/>
                  </a:cubicBezTo>
                  <a:cubicBezTo>
                    <a:pt x="17593" y="25504"/>
                    <a:pt x="17742" y="25507"/>
                    <a:pt x="17892" y="25509"/>
                  </a:cubicBezTo>
                  <a:cubicBezTo>
                    <a:pt x="18015" y="25512"/>
                    <a:pt x="18138" y="25514"/>
                    <a:pt x="18261" y="25514"/>
                  </a:cubicBezTo>
                  <a:cubicBezTo>
                    <a:pt x="18309" y="25514"/>
                    <a:pt x="18357" y="25514"/>
                    <a:pt x="18405" y="25513"/>
                  </a:cubicBezTo>
                  <a:cubicBezTo>
                    <a:pt x="18651" y="25513"/>
                    <a:pt x="18893" y="25513"/>
                    <a:pt x="19139" y="25531"/>
                  </a:cubicBezTo>
                  <a:cubicBezTo>
                    <a:pt x="19364" y="25546"/>
                    <a:pt x="19587" y="25574"/>
                    <a:pt x="19812" y="25608"/>
                  </a:cubicBezTo>
                  <a:cubicBezTo>
                    <a:pt x="20035" y="25637"/>
                    <a:pt x="20259" y="25671"/>
                    <a:pt x="20486" y="25682"/>
                  </a:cubicBezTo>
                  <a:cubicBezTo>
                    <a:pt x="20740" y="25696"/>
                    <a:pt x="20994" y="25700"/>
                    <a:pt x="21243" y="25717"/>
                  </a:cubicBezTo>
                  <a:cubicBezTo>
                    <a:pt x="21481" y="25736"/>
                    <a:pt x="21721" y="25777"/>
                    <a:pt x="21955" y="25814"/>
                  </a:cubicBezTo>
                  <a:cubicBezTo>
                    <a:pt x="22092" y="25835"/>
                    <a:pt x="22228" y="25854"/>
                    <a:pt x="22362" y="25875"/>
                  </a:cubicBezTo>
                  <a:cubicBezTo>
                    <a:pt x="22624" y="25935"/>
                    <a:pt x="22883" y="26006"/>
                    <a:pt x="23148" y="26063"/>
                  </a:cubicBezTo>
                  <a:cubicBezTo>
                    <a:pt x="23328" y="26100"/>
                    <a:pt x="23511" y="26137"/>
                    <a:pt x="23698" y="26151"/>
                  </a:cubicBezTo>
                  <a:cubicBezTo>
                    <a:pt x="23726" y="26153"/>
                    <a:pt x="23753" y="26154"/>
                    <a:pt x="23781" y="26154"/>
                  </a:cubicBezTo>
                  <a:cubicBezTo>
                    <a:pt x="24141" y="26154"/>
                    <a:pt x="24518" y="25958"/>
                    <a:pt x="24620" y="25597"/>
                  </a:cubicBezTo>
                  <a:cubicBezTo>
                    <a:pt x="24630" y="25561"/>
                    <a:pt x="24638" y="25526"/>
                    <a:pt x="24642" y="25491"/>
                  </a:cubicBezTo>
                  <a:cubicBezTo>
                    <a:pt x="24683" y="25398"/>
                    <a:pt x="24689" y="25278"/>
                    <a:pt x="24672" y="25186"/>
                  </a:cubicBezTo>
                  <a:cubicBezTo>
                    <a:pt x="24645" y="25051"/>
                    <a:pt x="24565" y="24934"/>
                    <a:pt x="24451" y="24859"/>
                  </a:cubicBezTo>
                  <a:cubicBezTo>
                    <a:pt x="24451" y="24859"/>
                    <a:pt x="24450" y="24858"/>
                    <a:pt x="24449" y="24858"/>
                  </a:cubicBezTo>
                  <a:cubicBezTo>
                    <a:pt x="24411" y="24816"/>
                    <a:pt x="24369" y="24778"/>
                    <a:pt x="24323" y="24746"/>
                  </a:cubicBezTo>
                  <a:cubicBezTo>
                    <a:pt x="24305" y="24733"/>
                    <a:pt x="24285" y="24718"/>
                    <a:pt x="24266" y="24706"/>
                  </a:cubicBezTo>
                  <a:cubicBezTo>
                    <a:pt x="24244" y="24689"/>
                    <a:pt x="24219" y="24674"/>
                    <a:pt x="24194" y="24661"/>
                  </a:cubicBezTo>
                  <a:cubicBezTo>
                    <a:pt x="24101" y="24608"/>
                    <a:pt x="24002" y="24566"/>
                    <a:pt x="23898" y="24536"/>
                  </a:cubicBezTo>
                  <a:cubicBezTo>
                    <a:pt x="23871" y="24526"/>
                    <a:pt x="23842" y="24514"/>
                    <a:pt x="23816" y="24502"/>
                  </a:cubicBezTo>
                  <a:cubicBezTo>
                    <a:pt x="23718" y="24462"/>
                    <a:pt x="23615" y="24429"/>
                    <a:pt x="23511" y="24397"/>
                  </a:cubicBezTo>
                  <a:cubicBezTo>
                    <a:pt x="23445" y="24373"/>
                    <a:pt x="23376" y="24353"/>
                    <a:pt x="23306" y="24335"/>
                  </a:cubicBezTo>
                  <a:cubicBezTo>
                    <a:pt x="23049" y="24225"/>
                    <a:pt x="22789" y="24122"/>
                    <a:pt x="22523" y="24023"/>
                  </a:cubicBezTo>
                  <a:cubicBezTo>
                    <a:pt x="22143" y="23879"/>
                    <a:pt x="21753" y="23757"/>
                    <a:pt x="21360" y="23644"/>
                  </a:cubicBezTo>
                  <a:cubicBezTo>
                    <a:pt x="20883" y="23509"/>
                    <a:pt x="20391" y="23445"/>
                    <a:pt x="19900" y="23376"/>
                  </a:cubicBezTo>
                  <a:cubicBezTo>
                    <a:pt x="19463" y="23318"/>
                    <a:pt x="19026" y="23237"/>
                    <a:pt x="18586" y="23189"/>
                  </a:cubicBezTo>
                  <a:cubicBezTo>
                    <a:pt x="18174" y="23142"/>
                    <a:pt x="17760" y="23119"/>
                    <a:pt x="17349" y="23087"/>
                  </a:cubicBezTo>
                  <a:cubicBezTo>
                    <a:pt x="16687" y="23034"/>
                    <a:pt x="16023" y="22996"/>
                    <a:pt x="15358" y="22996"/>
                  </a:cubicBezTo>
                  <a:cubicBezTo>
                    <a:pt x="15135" y="22996"/>
                    <a:pt x="14911" y="23000"/>
                    <a:pt x="14687" y="23010"/>
                  </a:cubicBezTo>
                  <a:cubicBezTo>
                    <a:pt x="14467" y="23016"/>
                    <a:pt x="14253" y="23034"/>
                    <a:pt x="14036" y="23046"/>
                  </a:cubicBezTo>
                  <a:lnTo>
                    <a:pt x="14213" y="23034"/>
                  </a:lnTo>
                  <a:lnTo>
                    <a:pt x="14213" y="23034"/>
                  </a:lnTo>
                  <a:cubicBezTo>
                    <a:pt x="13855" y="23054"/>
                    <a:pt x="13497" y="23064"/>
                    <a:pt x="13138" y="23064"/>
                  </a:cubicBezTo>
                  <a:cubicBezTo>
                    <a:pt x="11864" y="23064"/>
                    <a:pt x="10588" y="22943"/>
                    <a:pt x="9333" y="22736"/>
                  </a:cubicBezTo>
                  <a:cubicBezTo>
                    <a:pt x="9081" y="22685"/>
                    <a:pt x="8828" y="22630"/>
                    <a:pt x="8583" y="22549"/>
                  </a:cubicBezTo>
                  <a:cubicBezTo>
                    <a:pt x="8330" y="22467"/>
                    <a:pt x="8082" y="22372"/>
                    <a:pt x="7840" y="22264"/>
                  </a:cubicBezTo>
                  <a:cubicBezTo>
                    <a:pt x="7418" y="22057"/>
                    <a:pt x="7001" y="21843"/>
                    <a:pt x="6611" y="21581"/>
                  </a:cubicBezTo>
                  <a:cubicBezTo>
                    <a:pt x="6380" y="21426"/>
                    <a:pt x="6152" y="21272"/>
                    <a:pt x="5931" y="21104"/>
                  </a:cubicBezTo>
                  <a:cubicBezTo>
                    <a:pt x="5776" y="20986"/>
                    <a:pt x="5626" y="20859"/>
                    <a:pt x="5474" y="20732"/>
                  </a:cubicBezTo>
                  <a:cubicBezTo>
                    <a:pt x="5222" y="20493"/>
                    <a:pt x="4978" y="20253"/>
                    <a:pt x="4756" y="19981"/>
                  </a:cubicBezTo>
                  <a:cubicBezTo>
                    <a:pt x="4535" y="19703"/>
                    <a:pt x="4324" y="19422"/>
                    <a:pt x="4120" y="19136"/>
                  </a:cubicBezTo>
                  <a:cubicBezTo>
                    <a:pt x="3896" y="18791"/>
                    <a:pt x="3687" y="18438"/>
                    <a:pt x="3487" y="18082"/>
                  </a:cubicBezTo>
                  <a:cubicBezTo>
                    <a:pt x="3380" y="17899"/>
                    <a:pt x="3284" y="17709"/>
                    <a:pt x="3185" y="17526"/>
                  </a:cubicBezTo>
                  <a:cubicBezTo>
                    <a:pt x="3116" y="17396"/>
                    <a:pt x="3054" y="17238"/>
                    <a:pt x="2957" y="17136"/>
                  </a:cubicBezTo>
                  <a:cubicBezTo>
                    <a:pt x="2797" y="16972"/>
                    <a:pt x="2610" y="16881"/>
                    <a:pt x="2395" y="16881"/>
                  </a:cubicBezTo>
                  <a:cubicBezTo>
                    <a:pt x="2349" y="16881"/>
                    <a:pt x="2302" y="16886"/>
                    <a:pt x="2253" y="16894"/>
                  </a:cubicBezTo>
                  <a:cubicBezTo>
                    <a:pt x="2127" y="16916"/>
                    <a:pt x="2011" y="16974"/>
                    <a:pt x="1916" y="17059"/>
                  </a:cubicBezTo>
                  <a:cubicBezTo>
                    <a:pt x="1859" y="16686"/>
                    <a:pt x="1815" y="16314"/>
                    <a:pt x="1785" y="15941"/>
                  </a:cubicBezTo>
                  <a:cubicBezTo>
                    <a:pt x="1757" y="15379"/>
                    <a:pt x="1755" y="14813"/>
                    <a:pt x="1765" y="14254"/>
                  </a:cubicBezTo>
                  <a:cubicBezTo>
                    <a:pt x="1772" y="13961"/>
                    <a:pt x="1782" y="13667"/>
                    <a:pt x="1815" y="13378"/>
                  </a:cubicBezTo>
                  <a:cubicBezTo>
                    <a:pt x="1842" y="13117"/>
                    <a:pt x="1885" y="12856"/>
                    <a:pt x="1927" y="12596"/>
                  </a:cubicBezTo>
                  <a:cubicBezTo>
                    <a:pt x="2024" y="12128"/>
                    <a:pt x="2129" y="11663"/>
                    <a:pt x="2259" y="11204"/>
                  </a:cubicBezTo>
                  <a:cubicBezTo>
                    <a:pt x="2405" y="10715"/>
                    <a:pt x="2618" y="10250"/>
                    <a:pt x="2837" y="9794"/>
                  </a:cubicBezTo>
                  <a:lnTo>
                    <a:pt x="2837" y="9794"/>
                  </a:lnTo>
                  <a:cubicBezTo>
                    <a:pt x="2834" y="9800"/>
                    <a:pt x="2831" y="9805"/>
                    <a:pt x="2828" y="9811"/>
                  </a:cubicBezTo>
                  <a:lnTo>
                    <a:pt x="2828" y="9811"/>
                  </a:lnTo>
                  <a:cubicBezTo>
                    <a:pt x="3029" y="9398"/>
                    <a:pt x="3233" y="8988"/>
                    <a:pt x="3442" y="8583"/>
                  </a:cubicBezTo>
                  <a:cubicBezTo>
                    <a:pt x="3636" y="8205"/>
                    <a:pt x="3861" y="7841"/>
                    <a:pt x="4063" y="7470"/>
                  </a:cubicBezTo>
                  <a:cubicBezTo>
                    <a:pt x="4279" y="7070"/>
                    <a:pt x="4459" y="6662"/>
                    <a:pt x="4588" y="6230"/>
                  </a:cubicBezTo>
                  <a:cubicBezTo>
                    <a:pt x="4716" y="5782"/>
                    <a:pt x="4858" y="5334"/>
                    <a:pt x="4954" y="4878"/>
                  </a:cubicBezTo>
                  <a:lnTo>
                    <a:pt x="4954" y="4878"/>
                  </a:lnTo>
                  <a:cubicBezTo>
                    <a:pt x="4951" y="4893"/>
                    <a:pt x="4948" y="4908"/>
                    <a:pt x="4946" y="4922"/>
                  </a:cubicBezTo>
                  <a:lnTo>
                    <a:pt x="4946" y="4922"/>
                  </a:lnTo>
                  <a:cubicBezTo>
                    <a:pt x="4951" y="4894"/>
                    <a:pt x="4957" y="4866"/>
                    <a:pt x="4963" y="4839"/>
                  </a:cubicBezTo>
                  <a:cubicBezTo>
                    <a:pt x="4964" y="4827"/>
                    <a:pt x="4966" y="4816"/>
                    <a:pt x="4968" y="4805"/>
                  </a:cubicBezTo>
                  <a:lnTo>
                    <a:pt x="4968" y="4805"/>
                  </a:lnTo>
                  <a:cubicBezTo>
                    <a:pt x="4967" y="4811"/>
                    <a:pt x="4965" y="4817"/>
                    <a:pt x="4964" y="4823"/>
                  </a:cubicBezTo>
                  <a:lnTo>
                    <a:pt x="4964" y="4823"/>
                  </a:lnTo>
                  <a:cubicBezTo>
                    <a:pt x="5041" y="4365"/>
                    <a:pt x="5059" y="3901"/>
                    <a:pt x="5020" y="3440"/>
                  </a:cubicBezTo>
                  <a:cubicBezTo>
                    <a:pt x="5002" y="3216"/>
                    <a:pt x="4988" y="2988"/>
                    <a:pt x="4941" y="2771"/>
                  </a:cubicBezTo>
                  <a:cubicBezTo>
                    <a:pt x="4888" y="2518"/>
                    <a:pt x="4816" y="2270"/>
                    <a:pt x="4724" y="2029"/>
                  </a:cubicBezTo>
                  <a:cubicBezTo>
                    <a:pt x="4563" y="1624"/>
                    <a:pt x="4324" y="1253"/>
                    <a:pt x="4019" y="940"/>
                  </a:cubicBezTo>
                  <a:cubicBezTo>
                    <a:pt x="3703" y="616"/>
                    <a:pt x="3355" y="327"/>
                    <a:pt x="3002" y="44"/>
                  </a:cubicBezTo>
                  <a:cubicBezTo>
                    <a:pt x="2965" y="16"/>
                    <a:pt x="2920" y="0"/>
                    <a:pt x="2872"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3"/>
            <p:cNvSpPr/>
            <p:nvPr/>
          </p:nvSpPr>
          <p:spPr>
            <a:xfrm>
              <a:off x="3334850" y="2235775"/>
              <a:ext cx="140300" cy="546200"/>
            </a:xfrm>
            <a:custGeom>
              <a:avLst/>
              <a:gdLst/>
              <a:ahLst/>
              <a:cxnLst/>
              <a:rect l="l" t="t" r="r" b="b"/>
              <a:pathLst>
                <a:path w="5612" h="21848" extrusionOk="0">
                  <a:moveTo>
                    <a:pt x="1278" y="7393"/>
                  </a:moveTo>
                  <a:lnTo>
                    <a:pt x="1278" y="7393"/>
                  </a:lnTo>
                  <a:cubicBezTo>
                    <a:pt x="1274" y="7415"/>
                    <a:pt x="1270" y="7435"/>
                    <a:pt x="1267" y="7456"/>
                  </a:cubicBezTo>
                  <a:cubicBezTo>
                    <a:pt x="1265" y="7470"/>
                    <a:pt x="1261" y="7484"/>
                    <a:pt x="1257" y="7501"/>
                  </a:cubicBezTo>
                  <a:cubicBezTo>
                    <a:pt x="1265" y="7463"/>
                    <a:pt x="1270" y="7428"/>
                    <a:pt x="1278" y="7393"/>
                  </a:cubicBezTo>
                  <a:close/>
                  <a:moveTo>
                    <a:pt x="3874" y="7954"/>
                  </a:moveTo>
                  <a:cubicBezTo>
                    <a:pt x="3865" y="7976"/>
                    <a:pt x="3854" y="7997"/>
                    <a:pt x="3841" y="8018"/>
                  </a:cubicBezTo>
                  <a:cubicBezTo>
                    <a:pt x="3853" y="7996"/>
                    <a:pt x="3864" y="7975"/>
                    <a:pt x="3874" y="7954"/>
                  </a:cubicBezTo>
                  <a:close/>
                  <a:moveTo>
                    <a:pt x="3262" y="0"/>
                  </a:moveTo>
                  <a:cubicBezTo>
                    <a:pt x="3066" y="0"/>
                    <a:pt x="2870" y="125"/>
                    <a:pt x="2810" y="319"/>
                  </a:cubicBezTo>
                  <a:lnTo>
                    <a:pt x="2811" y="321"/>
                  </a:lnTo>
                  <a:cubicBezTo>
                    <a:pt x="2754" y="511"/>
                    <a:pt x="2735" y="713"/>
                    <a:pt x="2755" y="911"/>
                  </a:cubicBezTo>
                  <a:cubicBezTo>
                    <a:pt x="2769" y="1037"/>
                    <a:pt x="2789" y="1161"/>
                    <a:pt x="2818" y="1285"/>
                  </a:cubicBezTo>
                  <a:cubicBezTo>
                    <a:pt x="2861" y="1510"/>
                    <a:pt x="2895" y="1734"/>
                    <a:pt x="2921" y="1961"/>
                  </a:cubicBezTo>
                  <a:cubicBezTo>
                    <a:pt x="2979" y="2465"/>
                    <a:pt x="3045" y="2967"/>
                    <a:pt x="3078" y="3472"/>
                  </a:cubicBezTo>
                  <a:cubicBezTo>
                    <a:pt x="3078" y="3466"/>
                    <a:pt x="3078" y="3459"/>
                    <a:pt x="3078" y="3453"/>
                  </a:cubicBezTo>
                  <a:cubicBezTo>
                    <a:pt x="3091" y="3652"/>
                    <a:pt x="3103" y="3852"/>
                    <a:pt x="3112" y="4050"/>
                  </a:cubicBezTo>
                  <a:cubicBezTo>
                    <a:pt x="3122" y="4288"/>
                    <a:pt x="3137" y="4530"/>
                    <a:pt x="3126" y="4769"/>
                  </a:cubicBezTo>
                  <a:cubicBezTo>
                    <a:pt x="3118" y="4964"/>
                    <a:pt x="3108" y="5159"/>
                    <a:pt x="3091" y="5352"/>
                  </a:cubicBezTo>
                  <a:cubicBezTo>
                    <a:pt x="3049" y="5512"/>
                    <a:pt x="2998" y="5669"/>
                    <a:pt x="2954" y="5823"/>
                  </a:cubicBezTo>
                  <a:cubicBezTo>
                    <a:pt x="2877" y="6092"/>
                    <a:pt x="2789" y="6356"/>
                    <a:pt x="2697" y="6620"/>
                  </a:cubicBezTo>
                  <a:cubicBezTo>
                    <a:pt x="2606" y="6517"/>
                    <a:pt x="2490" y="6439"/>
                    <a:pt x="2359" y="6395"/>
                  </a:cubicBezTo>
                  <a:cubicBezTo>
                    <a:pt x="2283" y="6370"/>
                    <a:pt x="2204" y="6358"/>
                    <a:pt x="2124" y="6358"/>
                  </a:cubicBezTo>
                  <a:cubicBezTo>
                    <a:pt x="1795" y="6358"/>
                    <a:pt x="1460" y="6561"/>
                    <a:pt x="1371" y="6891"/>
                  </a:cubicBezTo>
                  <a:cubicBezTo>
                    <a:pt x="1334" y="7032"/>
                    <a:pt x="1276" y="7167"/>
                    <a:pt x="1220" y="7303"/>
                  </a:cubicBezTo>
                  <a:cubicBezTo>
                    <a:pt x="1151" y="7479"/>
                    <a:pt x="1074" y="7652"/>
                    <a:pt x="997" y="7819"/>
                  </a:cubicBezTo>
                  <a:cubicBezTo>
                    <a:pt x="824" y="8190"/>
                    <a:pt x="645" y="8559"/>
                    <a:pt x="501" y="8943"/>
                  </a:cubicBezTo>
                  <a:cubicBezTo>
                    <a:pt x="428" y="9149"/>
                    <a:pt x="390" y="9373"/>
                    <a:pt x="344" y="9585"/>
                  </a:cubicBezTo>
                  <a:cubicBezTo>
                    <a:pt x="295" y="9820"/>
                    <a:pt x="252" y="10056"/>
                    <a:pt x="211" y="10294"/>
                  </a:cubicBezTo>
                  <a:cubicBezTo>
                    <a:pt x="142" y="10713"/>
                    <a:pt x="72" y="11136"/>
                    <a:pt x="50" y="11557"/>
                  </a:cubicBezTo>
                  <a:cubicBezTo>
                    <a:pt x="24" y="11966"/>
                    <a:pt x="1" y="12372"/>
                    <a:pt x="24" y="12780"/>
                  </a:cubicBezTo>
                  <a:cubicBezTo>
                    <a:pt x="36" y="13028"/>
                    <a:pt x="38" y="13282"/>
                    <a:pt x="65" y="13533"/>
                  </a:cubicBezTo>
                  <a:cubicBezTo>
                    <a:pt x="87" y="13761"/>
                    <a:pt x="113" y="13984"/>
                    <a:pt x="134" y="14212"/>
                  </a:cubicBezTo>
                  <a:cubicBezTo>
                    <a:pt x="178" y="14640"/>
                    <a:pt x="271" y="15067"/>
                    <a:pt x="354" y="15486"/>
                  </a:cubicBezTo>
                  <a:cubicBezTo>
                    <a:pt x="394" y="15687"/>
                    <a:pt x="458" y="15889"/>
                    <a:pt x="508" y="16086"/>
                  </a:cubicBezTo>
                  <a:cubicBezTo>
                    <a:pt x="538" y="16197"/>
                    <a:pt x="576" y="16308"/>
                    <a:pt x="608" y="16418"/>
                  </a:cubicBezTo>
                  <a:cubicBezTo>
                    <a:pt x="659" y="16589"/>
                    <a:pt x="696" y="16766"/>
                    <a:pt x="832" y="16902"/>
                  </a:cubicBezTo>
                  <a:cubicBezTo>
                    <a:pt x="957" y="17027"/>
                    <a:pt x="1129" y="17102"/>
                    <a:pt x="1300" y="17102"/>
                  </a:cubicBezTo>
                  <a:cubicBezTo>
                    <a:pt x="1430" y="17102"/>
                    <a:pt x="1559" y="17059"/>
                    <a:pt x="1667" y="16961"/>
                  </a:cubicBezTo>
                  <a:cubicBezTo>
                    <a:pt x="1727" y="16957"/>
                    <a:pt x="1788" y="16944"/>
                    <a:pt x="1845" y="16923"/>
                  </a:cubicBezTo>
                  <a:cubicBezTo>
                    <a:pt x="1978" y="17229"/>
                    <a:pt x="2120" y="17531"/>
                    <a:pt x="2267" y="17831"/>
                  </a:cubicBezTo>
                  <a:cubicBezTo>
                    <a:pt x="2477" y="18260"/>
                    <a:pt x="2690" y="18690"/>
                    <a:pt x="2917" y="19115"/>
                  </a:cubicBezTo>
                  <a:cubicBezTo>
                    <a:pt x="3141" y="19533"/>
                    <a:pt x="3368" y="19960"/>
                    <a:pt x="3643" y="20352"/>
                  </a:cubicBezTo>
                  <a:cubicBezTo>
                    <a:pt x="3820" y="20598"/>
                    <a:pt x="4015" y="20828"/>
                    <a:pt x="4227" y="21043"/>
                  </a:cubicBezTo>
                  <a:cubicBezTo>
                    <a:pt x="4355" y="21179"/>
                    <a:pt x="4490" y="21310"/>
                    <a:pt x="4631" y="21432"/>
                  </a:cubicBezTo>
                  <a:cubicBezTo>
                    <a:pt x="4800" y="21571"/>
                    <a:pt x="4976" y="21689"/>
                    <a:pt x="5160" y="21807"/>
                  </a:cubicBezTo>
                  <a:cubicBezTo>
                    <a:pt x="5205" y="21834"/>
                    <a:pt x="5255" y="21847"/>
                    <a:pt x="5304" y="21847"/>
                  </a:cubicBezTo>
                  <a:cubicBezTo>
                    <a:pt x="5393" y="21847"/>
                    <a:pt x="5481" y="21804"/>
                    <a:pt x="5534" y="21724"/>
                  </a:cubicBezTo>
                  <a:cubicBezTo>
                    <a:pt x="5611" y="21607"/>
                    <a:pt x="5579" y="21432"/>
                    <a:pt x="5457" y="21354"/>
                  </a:cubicBezTo>
                  <a:cubicBezTo>
                    <a:pt x="5270" y="21243"/>
                    <a:pt x="5092" y="21118"/>
                    <a:pt x="4925" y="20979"/>
                  </a:cubicBezTo>
                  <a:lnTo>
                    <a:pt x="4925" y="20979"/>
                  </a:lnTo>
                  <a:lnTo>
                    <a:pt x="4980" y="21024"/>
                  </a:lnTo>
                  <a:cubicBezTo>
                    <a:pt x="4708" y="20770"/>
                    <a:pt x="4458" y="20496"/>
                    <a:pt x="4233" y="20201"/>
                  </a:cubicBezTo>
                  <a:cubicBezTo>
                    <a:pt x="3833" y="19588"/>
                    <a:pt x="3513" y="18932"/>
                    <a:pt x="3210" y="18267"/>
                  </a:cubicBezTo>
                  <a:cubicBezTo>
                    <a:pt x="2890" y="17573"/>
                    <a:pt x="2586" y="16874"/>
                    <a:pt x="2335" y="16154"/>
                  </a:cubicBezTo>
                  <a:cubicBezTo>
                    <a:pt x="2376" y="15983"/>
                    <a:pt x="2401" y="15808"/>
                    <a:pt x="2426" y="15634"/>
                  </a:cubicBezTo>
                  <a:cubicBezTo>
                    <a:pt x="2491" y="15154"/>
                    <a:pt x="2543" y="14665"/>
                    <a:pt x="2601" y="14180"/>
                  </a:cubicBezTo>
                  <a:cubicBezTo>
                    <a:pt x="2690" y="13429"/>
                    <a:pt x="2844" y="12682"/>
                    <a:pt x="2975" y="11933"/>
                  </a:cubicBezTo>
                  <a:cubicBezTo>
                    <a:pt x="3108" y="11218"/>
                    <a:pt x="3223" y="10498"/>
                    <a:pt x="3352" y="9779"/>
                  </a:cubicBezTo>
                  <a:cubicBezTo>
                    <a:pt x="3482" y="9133"/>
                    <a:pt x="3633" y="8499"/>
                    <a:pt x="3905" y="7894"/>
                  </a:cubicBezTo>
                  <a:cubicBezTo>
                    <a:pt x="4070" y="7575"/>
                    <a:pt x="4254" y="7266"/>
                    <a:pt x="4403" y="6941"/>
                  </a:cubicBezTo>
                  <a:cubicBezTo>
                    <a:pt x="4546" y="6633"/>
                    <a:pt x="4660" y="6313"/>
                    <a:pt x="4771" y="5993"/>
                  </a:cubicBezTo>
                  <a:cubicBezTo>
                    <a:pt x="4882" y="5673"/>
                    <a:pt x="4998" y="5354"/>
                    <a:pt x="5101" y="5032"/>
                  </a:cubicBezTo>
                  <a:cubicBezTo>
                    <a:pt x="5200" y="4706"/>
                    <a:pt x="5264" y="4372"/>
                    <a:pt x="5291" y="4033"/>
                  </a:cubicBezTo>
                  <a:cubicBezTo>
                    <a:pt x="5324" y="3688"/>
                    <a:pt x="5315" y="3339"/>
                    <a:pt x="5311" y="2991"/>
                  </a:cubicBezTo>
                  <a:cubicBezTo>
                    <a:pt x="5303" y="2620"/>
                    <a:pt x="5278" y="2253"/>
                    <a:pt x="5234" y="1881"/>
                  </a:cubicBezTo>
                  <a:cubicBezTo>
                    <a:pt x="5218" y="1735"/>
                    <a:pt x="5181" y="1589"/>
                    <a:pt x="5142" y="1445"/>
                  </a:cubicBezTo>
                  <a:cubicBezTo>
                    <a:pt x="5085" y="1236"/>
                    <a:pt x="5011" y="1032"/>
                    <a:pt x="4922" y="834"/>
                  </a:cubicBezTo>
                  <a:cubicBezTo>
                    <a:pt x="4852" y="680"/>
                    <a:pt x="4749" y="536"/>
                    <a:pt x="4654" y="400"/>
                  </a:cubicBezTo>
                  <a:cubicBezTo>
                    <a:pt x="4526" y="223"/>
                    <a:pt x="4296" y="78"/>
                    <a:pt x="4068" y="78"/>
                  </a:cubicBezTo>
                  <a:cubicBezTo>
                    <a:pt x="4022" y="78"/>
                    <a:pt x="3976" y="84"/>
                    <a:pt x="3930" y="97"/>
                  </a:cubicBezTo>
                  <a:cubicBezTo>
                    <a:pt x="3830" y="123"/>
                    <a:pt x="3735" y="168"/>
                    <a:pt x="3653" y="229"/>
                  </a:cubicBezTo>
                  <a:cubicBezTo>
                    <a:pt x="3598" y="131"/>
                    <a:pt x="3509" y="57"/>
                    <a:pt x="3402" y="23"/>
                  </a:cubicBezTo>
                  <a:cubicBezTo>
                    <a:pt x="3356" y="8"/>
                    <a:pt x="3309" y="0"/>
                    <a:pt x="3262"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3"/>
            <p:cNvSpPr/>
            <p:nvPr/>
          </p:nvSpPr>
          <p:spPr>
            <a:xfrm>
              <a:off x="3387175" y="2244400"/>
              <a:ext cx="48125" cy="200975"/>
            </a:xfrm>
            <a:custGeom>
              <a:avLst/>
              <a:gdLst/>
              <a:ahLst/>
              <a:cxnLst/>
              <a:rect l="l" t="t" r="r" b="b"/>
              <a:pathLst>
                <a:path w="1925" h="8039" extrusionOk="0">
                  <a:moveTo>
                    <a:pt x="1455" y="0"/>
                  </a:moveTo>
                  <a:cubicBezTo>
                    <a:pt x="1331" y="0"/>
                    <a:pt x="1228" y="96"/>
                    <a:pt x="1220" y="220"/>
                  </a:cubicBezTo>
                  <a:cubicBezTo>
                    <a:pt x="1201" y="451"/>
                    <a:pt x="1185" y="682"/>
                    <a:pt x="1176" y="912"/>
                  </a:cubicBezTo>
                  <a:cubicBezTo>
                    <a:pt x="1088" y="987"/>
                    <a:pt x="1036" y="1096"/>
                    <a:pt x="1033" y="1212"/>
                  </a:cubicBezTo>
                  <a:cubicBezTo>
                    <a:pt x="1025" y="1572"/>
                    <a:pt x="1001" y="1935"/>
                    <a:pt x="977" y="2299"/>
                  </a:cubicBezTo>
                  <a:cubicBezTo>
                    <a:pt x="952" y="2706"/>
                    <a:pt x="919" y="3113"/>
                    <a:pt x="887" y="3521"/>
                  </a:cubicBezTo>
                  <a:cubicBezTo>
                    <a:pt x="861" y="3909"/>
                    <a:pt x="823" y="4299"/>
                    <a:pt x="776" y="4688"/>
                  </a:cubicBezTo>
                  <a:cubicBezTo>
                    <a:pt x="752" y="4887"/>
                    <a:pt x="726" y="5087"/>
                    <a:pt x="695" y="5284"/>
                  </a:cubicBezTo>
                  <a:cubicBezTo>
                    <a:pt x="663" y="5424"/>
                    <a:pt x="629" y="5563"/>
                    <a:pt x="595" y="5701"/>
                  </a:cubicBezTo>
                  <a:cubicBezTo>
                    <a:pt x="534" y="5951"/>
                    <a:pt x="459" y="6193"/>
                    <a:pt x="386" y="6439"/>
                  </a:cubicBezTo>
                  <a:cubicBezTo>
                    <a:pt x="317" y="6682"/>
                    <a:pt x="238" y="6924"/>
                    <a:pt x="163" y="7167"/>
                  </a:cubicBezTo>
                  <a:cubicBezTo>
                    <a:pt x="114" y="7313"/>
                    <a:pt x="66" y="7456"/>
                    <a:pt x="20" y="7600"/>
                  </a:cubicBezTo>
                  <a:cubicBezTo>
                    <a:pt x="4" y="7660"/>
                    <a:pt x="0" y="7721"/>
                    <a:pt x="8" y="7783"/>
                  </a:cubicBezTo>
                  <a:cubicBezTo>
                    <a:pt x="29" y="7881"/>
                    <a:pt x="97" y="7941"/>
                    <a:pt x="177" y="7992"/>
                  </a:cubicBezTo>
                  <a:cubicBezTo>
                    <a:pt x="225" y="8024"/>
                    <a:pt x="275" y="8038"/>
                    <a:pt x="326" y="8038"/>
                  </a:cubicBezTo>
                  <a:cubicBezTo>
                    <a:pt x="395" y="8038"/>
                    <a:pt x="464" y="8012"/>
                    <a:pt x="526" y="7970"/>
                  </a:cubicBezTo>
                  <a:cubicBezTo>
                    <a:pt x="688" y="7856"/>
                    <a:pt x="761" y="7665"/>
                    <a:pt x="838" y="7488"/>
                  </a:cubicBezTo>
                  <a:cubicBezTo>
                    <a:pt x="923" y="7294"/>
                    <a:pt x="981" y="7092"/>
                    <a:pt x="1037" y="6895"/>
                  </a:cubicBezTo>
                  <a:cubicBezTo>
                    <a:pt x="1113" y="6619"/>
                    <a:pt x="1180" y="6345"/>
                    <a:pt x="1245" y="6069"/>
                  </a:cubicBezTo>
                  <a:cubicBezTo>
                    <a:pt x="1308" y="5811"/>
                    <a:pt x="1356" y="5547"/>
                    <a:pt x="1399" y="5291"/>
                  </a:cubicBezTo>
                  <a:cubicBezTo>
                    <a:pt x="1454" y="4997"/>
                    <a:pt x="1506" y="4703"/>
                    <a:pt x="1557" y="4406"/>
                  </a:cubicBezTo>
                  <a:cubicBezTo>
                    <a:pt x="1605" y="4144"/>
                    <a:pt x="1635" y="3880"/>
                    <a:pt x="1671" y="3620"/>
                  </a:cubicBezTo>
                  <a:cubicBezTo>
                    <a:pt x="1709" y="3367"/>
                    <a:pt x="1738" y="3117"/>
                    <a:pt x="1778" y="2865"/>
                  </a:cubicBezTo>
                  <a:cubicBezTo>
                    <a:pt x="1819" y="2585"/>
                    <a:pt x="1863" y="2306"/>
                    <a:pt x="1896" y="2027"/>
                  </a:cubicBezTo>
                  <a:cubicBezTo>
                    <a:pt x="1925" y="1773"/>
                    <a:pt x="1925" y="1519"/>
                    <a:pt x="1918" y="1266"/>
                  </a:cubicBezTo>
                  <a:cubicBezTo>
                    <a:pt x="1913" y="1146"/>
                    <a:pt x="1892" y="1040"/>
                    <a:pt x="1807" y="944"/>
                  </a:cubicBezTo>
                  <a:cubicBezTo>
                    <a:pt x="1764" y="893"/>
                    <a:pt x="1709" y="854"/>
                    <a:pt x="1648" y="828"/>
                  </a:cubicBezTo>
                  <a:cubicBezTo>
                    <a:pt x="1658" y="634"/>
                    <a:pt x="1672" y="444"/>
                    <a:pt x="1687" y="250"/>
                  </a:cubicBezTo>
                  <a:cubicBezTo>
                    <a:pt x="1695" y="122"/>
                    <a:pt x="1599" y="10"/>
                    <a:pt x="1470"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3"/>
            <p:cNvSpPr/>
            <p:nvPr/>
          </p:nvSpPr>
          <p:spPr>
            <a:xfrm>
              <a:off x="2769125" y="1790875"/>
              <a:ext cx="439275" cy="410150"/>
            </a:xfrm>
            <a:custGeom>
              <a:avLst/>
              <a:gdLst/>
              <a:ahLst/>
              <a:cxnLst/>
              <a:rect l="l" t="t" r="r" b="b"/>
              <a:pathLst>
                <a:path w="17571" h="16406" extrusionOk="0">
                  <a:moveTo>
                    <a:pt x="1185" y="1"/>
                  </a:moveTo>
                  <a:cubicBezTo>
                    <a:pt x="976" y="1"/>
                    <a:pt x="793" y="138"/>
                    <a:pt x="713" y="342"/>
                  </a:cubicBezTo>
                  <a:cubicBezTo>
                    <a:pt x="562" y="726"/>
                    <a:pt x="415" y="1120"/>
                    <a:pt x="302" y="1516"/>
                  </a:cubicBezTo>
                  <a:cubicBezTo>
                    <a:pt x="172" y="1984"/>
                    <a:pt x="86" y="2462"/>
                    <a:pt x="45" y="2947"/>
                  </a:cubicBezTo>
                  <a:cubicBezTo>
                    <a:pt x="1" y="3428"/>
                    <a:pt x="38" y="3924"/>
                    <a:pt x="78" y="4405"/>
                  </a:cubicBezTo>
                  <a:cubicBezTo>
                    <a:pt x="119" y="4882"/>
                    <a:pt x="214" y="5341"/>
                    <a:pt x="313" y="5810"/>
                  </a:cubicBezTo>
                  <a:cubicBezTo>
                    <a:pt x="691" y="7584"/>
                    <a:pt x="1388" y="9306"/>
                    <a:pt x="2324" y="10861"/>
                  </a:cubicBezTo>
                  <a:cubicBezTo>
                    <a:pt x="2585" y="11295"/>
                    <a:pt x="2861" y="11742"/>
                    <a:pt x="3198" y="12124"/>
                  </a:cubicBezTo>
                  <a:cubicBezTo>
                    <a:pt x="3503" y="12469"/>
                    <a:pt x="3882" y="12763"/>
                    <a:pt x="4252" y="13035"/>
                  </a:cubicBezTo>
                  <a:cubicBezTo>
                    <a:pt x="4989" y="13578"/>
                    <a:pt x="5820" y="13967"/>
                    <a:pt x="6674" y="14280"/>
                  </a:cubicBezTo>
                  <a:cubicBezTo>
                    <a:pt x="7148" y="14452"/>
                    <a:pt x="7629" y="14599"/>
                    <a:pt x="8120" y="14701"/>
                  </a:cubicBezTo>
                  <a:cubicBezTo>
                    <a:pt x="8557" y="14791"/>
                    <a:pt x="8983" y="14864"/>
                    <a:pt x="9426" y="14864"/>
                  </a:cubicBezTo>
                  <a:cubicBezTo>
                    <a:pt x="9491" y="14864"/>
                    <a:pt x="9556" y="14862"/>
                    <a:pt x="9622" y="14859"/>
                  </a:cubicBezTo>
                  <a:cubicBezTo>
                    <a:pt x="9947" y="14845"/>
                    <a:pt x="10273" y="14827"/>
                    <a:pt x="10600" y="14827"/>
                  </a:cubicBezTo>
                  <a:cubicBezTo>
                    <a:pt x="10675" y="14827"/>
                    <a:pt x="10751" y="14828"/>
                    <a:pt x="10826" y="14830"/>
                  </a:cubicBezTo>
                  <a:cubicBezTo>
                    <a:pt x="11255" y="14837"/>
                    <a:pt x="11689" y="14830"/>
                    <a:pt x="12118" y="14873"/>
                  </a:cubicBezTo>
                  <a:cubicBezTo>
                    <a:pt x="12449" y="14911"/>
                    <a:pt x="12775" y="14962"/>
                    <a:pt x="13106" y="15021"/>
                  </a:cubicBezTo>
                  <a:cubicBezTo>
                    <a:pt x="13357" y="15062"/>
                    <a:pt x="13607" y="15092"/>
                    <a:pt x="13858" y="15133"/>
                  </a:cubicBezTo>
                  <a:cubicBezTo>
                    <a:pt x="14168" y="15214"/>
                    <a:pt x="14462" y="15345"/>
                    <a:pt x="14752" y="15481"/>
                  </a:cubicBezTo>
                  <a:cubicBezTo>
                    <a:pt x="14993" y="15607"/>
                    <a:pt x="15225" y="15749"/>
                    <a:pt x="15447" y="15906"/>
                  </a:cubicBezTo>
                  <a:cubicBezTo>
                    <a:pt x="15573" y="15991"/>
                    <a:pt x="15697" y="16071"/>
                    <a:pt x="15827" y="16152"/>
                  </a:cubicBezTo>
                  <a:cubicBezTo>
                    <a:pt x="15944" y="16229"/>
                    <a:pt x="16072" y="16284"/>
                    <a:pt x="16200" y="16343"/>
                  </a:cubicBezTo>
                  <a:cubicBezTo>
                    <a:pt x="16296" y="16387"/>
                    <a:pt x="16398" y="16406"/>
                    <a:pt x="16500" y="16406"/>
                  </a:cubicBezTo>
                  <a:cubicBezTo>
                    <a:pt x="16662" y="16406"/>
                    <a:pt x="16825" y="16360"/>
                    <a:pt x="16970" y="16298"/>
                  </a:cubicBezTo>
                  <a:cubicBezTo>
                    <a:pt x="17323" y="16160"/>
                    <a:pt x="17570" y="15677"/>
                    <a:pt x="17467" y="15313"/>
                  </a:cubicBezTo>
                  <a:cubicBezTo>
                    <a:pt x="17441" y="15224"/>
                    <a:pt x="17412" y="15139"/>
                    <a:pt x="17382" y="15051"/>
                  </a:cubicBezTo>
                  <a:cubicBezTo>
                    <a:pt x="17316" y="14945"/>
                    <a:pt x="17246" y="14842"/>
                    <a:pt x="17177" y="14743"/>
                  </a:cubicBezTo>
                  <a:cubicBezTo>
                    <a:pt x="17085" y="14617"/>
                    <a:pt x="16934" y="14497"/>
                    <a:pt x="16821" y="14409"/>
                  </a:cubicBezTo>
                  <a:cubicBezTo>
                    <a:pt x="16546" y="14192"/>
                    <a:pt x="16220" y="14046"/>
                    <a:pt x="15892" y="13920"/>
                  </a:cubicBezTo>
                  <a:cubicBezTo>
                    <a:pt x="15787" y="13880"/>
                    <a:pt x="15680" y="13843"/>
                    <a:pt x="15574" y="13810"/>
                  </a:cubicBezTo>
                  <a:cubicBezTo>
                    <a:pt x="15438" y="13745"/>
                    <a:pt x="15301" y="13684"/>
                    <a:pt x="15165" y="13620"/>
                  </a:cubicBezTo>
                  <a:cubicBezTo>
                    <a:pt x="14919" y="13502"/>
                    <a:pt x="14655" y="13400"/>
                    <a:pt x="14391" y="13341"/>
                  </a:cubicBezTo>
                  <a:cubicBezTo>
                    <a:pt x="14071" y="13271"/>
                    <a:pt x="13753" y="13243"/>
                    <a:pt x="13433" y="13187"/>
                  </a:cubicBezTo>
                  <a:cubicBezTo>
                    <a:pt x="12855" y="13092"/>
                    <a:pt x="12267" y="12980"/>
                    <a:pt x="11683" y="12980"/>
                  </a:cubicBezTo>
                  <a:cubicBezTo>
                    <a:pt x="11673" y="12980"/>
                    <a:pt x="11663" y="12980"/>
                    <a:pt x="11653" y="12980"/>
                  </a:cubicBezTo>
                  <a:cubicBezTo>
                    <a:pt x="11598" y="12982"/>
                    <a:pt x="11544" y="12982"/>
                    <a:pt x="11490" y="12982"/>
                  </a:cubicBezTo>
                  <a:cubicBezTo>
                    <a:pt x="11382" y="12982"/>
                    <a:pt x="11275" y="12980"/>
                    <a:pt x="11168" y="12980"/>
                  </a:cubicBezTo>
                  <a:cubicBezTo>
                    <a:pt x="11054" y="12978"/>
                    <a:pt x="10939" y="12978"/>
                    <a:pt x="10822" y="12976"/>
                  </a:cubicBezTo>
                  <a:cubicBezTo>
                    <a:pt x="10390" y="12857"/>
                    <a:pt x="9960" y="12727"/>
                    <a:pt x="9530" y="12588"/>
                  </a:cubicBezTo>
                  <a:cubicBezTo>
                    <a:pt x="8779" y="12349"/>
                    <a:pt x="8014" y="12144"/>
                    <a:pt x="7293" y="11823"/>
                  </a:cubicBezTo>
                  <a:cubicBezTo>
                    <a:pt x="6514" y="11442"/>
                    <a:pt x="5787" y="10929"/>
                    <a:pt x="5118" y="10382"/>
                  </a:cubicBezTo>
                  <a:cubicBezTo>
                    <a:pt x="4480" y="9805"/>
                    <a:pt x="3894" y="9175"/>
                    <a:pt x="3410" y="8464"/>
                  </a:cubicBezTo>
                  <a:cubicBezTo>
                    <a:pt x="2941" y="7721"/>
                    <a:pt x="2583" y="6921"/>
                    <a:pt x="2279" y="6099"/>
                  </a:cubicBezTo>
                  <a:cubicBezTo>
                    <a:pt x="2159" y="5720"/>
                    <a:pt x="2045" y="5338"/>
                    <a:pt x="1928" y="4960"/>
                  </a:cubicBezTo>
                  <a:cubicBezTo>
                    <a:pt x="1808" y="4575"/>
                    <a:pt x="1656" y="4205"/>
                    <a:pt x="1513" y="3830"/>
                  </a:cubicBezTo>
                  <a:cubicBezTo>
                    <a:pt x="1584" y="3640"/>
                    <a:pt x="1560" y="3428"/>
                    <a:pt x="1411" y="3257"/>
                  </a:cubicBezTo>
                  <a:cubicBezTo>
                    <a:pt x="1342" y="3179"/>
                    <a:pt x="1253" y="3121"/>
                    <a:pt x="1155" y="3088"/>
                  </a:cubicBezTo>
                  <a:cubicBezTo>
                    <a:pt x="1153" y="2973"/>
                    <a:pt x="1157" y="2860"/>
                    <a:pt x="1164" y="2747"/>
                  </a:cubicBezTo>
                  <a:cubicBezTo>
                    <a:pt x="1184" y="2467"/>
                    <a:pt x="1219" y="2192"/>
                    <a:pt x="1266" y="1916"/>
                  </a:cubicBezTo>
                  <a:cubicBezTo>
                    <a:pt x="1366" y="1486"/>
                    <a:pt x="1495" y="1065"/>
                    <a:pt x="1656" y="654"/>
                  </a:cubicBezTo>
                  <a:cubicBezTo>
                    <a:pt x="1755" y="401"/>
                    <a:pt x="1587" y="108"/>
                    <a:pt x="1340" y="27"/>
                  </a:cubicBezTo>
                  <a:cubicBezTo>
                    <a:pt x="1290" y="10"/>
                    <a:pt x="1238" y="2"/>
                    <a:pt x="1185"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3"/>
            <p:cNvSpPr/>
            <p:nvPr/>
          </p:nvSpPr>
          <p:spPr>
            <a:xfrm>
              <a:off x="3452400" y="2925350"/>
              <a:ext cx="368425" cy="205050"/>
            </a:xfrm>
            <a:custGeom>
              <a:avLst/>
              <a:gdLst/>
              <a:ahLst/>
              <a:cxnLst/>
              <a:rect l="l" t="t" r="r" b="b"/>
              <a:pathLst>
                <a:path w="14737" h="8202" extrusionOk="0">
                  <a:moveTo>
                    <a:pt x="13652" y="1"/>
                  </a:moveTo>
                  <a:cubicBezTo>
                    <a:pt x="13545" y="1"/>
                    <a:pt x="13438" y="8"/>
                    <a:pt x="13332" y="24"/>
                  </a:cubicBezTo>
                  <a:lnTo>
                    <a:pt x="13331" y="24"/>
                  </a:lnTo>
                  <a:cubicBezTo>
                    <a:pt x="12931" y="80"/>
                    <a:pt x="12535" y="190"/>
                    <a:pt x="12141" y="275"/>
                  </a:cubicBezTo>
                  <a:cubicBezTo>
                    <a:pt x="11709" y="365"/>
                    <a:pt x="11279" y="466"/>
                    <a:pt x="10850" y="576"/>
                  </a:cubicBezTo>
                  <a:cubicBezTo>
                    <a:pt x="10746" y="603"/>
                    <a:pt x="10642" y="632"/>
                    <a:pt x="10539" y="662"/>
                  </a:cubicBezTo>
                  <a:cubicBezTo>
                    <a:pt x="10408" y="693"/>
                    <a:pt x="10276" y="727"/>
                    <a:pt x="10146" y="764"/>
                  </a:cubicBezTo>
                  <a:cubicBezTo>
                    <a:pt x="10032" y="646"/>
                    <a:pt x="9872" y="559"/>
                    <a:pt x="9715" y="559"/>
                  </a:cubicBezTo>
                  <a:cubicBezTo>
                    <a:pt x="9703" y="559"/>
                    <a:pt x="9691" y="559"/>
                    <a:pt x="9680" y="560"/>
                  </a:cubicBezTo>
                  <a:cubicBezTo>
                    <a:pt x="9607" y="568"/>
                    <a:pt x="9529" y="576"/>
                    <a:pt x="9452" y="584"/>
                  </a:cubicBezTo>
                  <a:cubicBezTo>
                    <a:pt x="9424" y="593"/>
                    <a:pt x="9395" y="604"/>
                    <a:pt x="9363" y="612"/>
                  </a:cubicBezTo>
                  <a:cubicBezTo>
                    <a:pt x="9273" y="637"/>
                    <a:pt x="9180" y="661"/>
                    <a:pt x="9093" y="689"/>
                  </a:cubicBezTo>
                  <a:cubicBezTo>
                    <a:pt x="8931" y="740"/>
                    <a:pt x="8772" y="791"/>
                    <a:pt x="8613" y="844"/>
                  </a:cubicBezTo>
                  <a:lnTo>
                    <a:pt x="7422" y="1240"/>
                  </a:lnTo>
                  <a:cubicBezTo>
                    <a:pt x="7078" y="1357"/>
                    <a:pt x="6733" y="1486"/>
                    <a:pt x="6395" y="1622"/>
                  </a:cubicBezTo>
                  <a:cubicBezTo>
                    <a:pt x="6336" y="1646"/>
                    <a:pt x="6277" y="1669"/>
                    <a:pt x="6218" y="1692"/>
                  </a:cubicBezTo>
                  <a:cubicBezTo>
                    <a:pt x="5776" y="1845"/>
                    <a:pt x="5340" y="2010"/>
                    <a:pt x="4912" y="2198"/>
                  </a:cubicBezTo>
                  <a:cubicBezTo>
                    <a:pt x="4206" y="2507"/>
                    <a:pt x="3509" y="2828"/>
                    <a:pt x="2813" y="3148"/>
                  </a:cubicBezTo>
                  <a:cubicBezTo>
                    <a:pt x="2551" y="3270"/>
                    <a:pt x="2305" y="3398"/>
                    <a:pt x="2081" y="3573"/>
                  </a:cubicBezTo>
                  <a:cubicBezTo>
                    <a:pt x="2051" y="3598"/>
                    <a:pt x="2024" y="3628"/>
                    <a:pt x="2005" y="3661"/>
                  </a:cubicBezTo>
                  <a:cubicBezTo>
                    <a:pt x="1954" y="3692"/>
                    <a:pt x="1902" y="3724"/>
                    <a:pt x="1849" y="3754"/>
                  </a:cubicBezTo>
                  <a:cubicBezTo>
                    <a:pt x="1715" y="3835"/>
                    <a:pt x="1585" y="3922"/>
                    <a:pt x="1457" y="4015"/>
                  </a:cubicBezTo>
                  <a:cubicBezTo>
                    <a:pt x="1414" y="4043"/>
                    <a:pt x="1376" y="4077"/>
                    <a:pt x="1345" y="4117"/>
                  </a:cubicBezTo>
                  <a:cubicBezTo>
                    <a:pt x="1223" y="4245"/>
                    <a:pt x="1168" y="4367"/>
                    <a:pt x="1132" y="4537"/>
                  </a:cubicBezTo>
                  <a:cubicBezTo>
                    <a:pt x="1095" y="4712"/>
                    <a:pt x="1095" y="4877"/>
                    <a:pt x="1183" y="5043"/>
                  </a:cubicBezTo>
                  <a:cubicBezTo>
                    <a:pt x="1270" y="5202"/>
                    <a:pt x="1417" y="5321"/>
                    <a:pt x="1590" y="5372"/>
                  </a:cubicBezTo>
                  <a:cubicBezTo>
                    <a:pt x="1626" y="5386"/>
                    <a:pt x="1662" y="5400"/>
                    <a:pt x="1699" y="5410"/>
                  </a:cubicBezTo>
                  <a:cubicBezTo>
                    <a:pt x="1641" y="5461"/>
                    <a:pt x="1585" y="5512"/>
                    <a:pt x="1528" y="5564"/>
                  </a:cubicBezTo>
                  <a:cubicBezTo>
                    <a:pt x="1028" y="6027"/>
                    <a:pt x="542" y="6507"/>
                    <a:pt x="116" y="7044"/>
                  </a:cubicBezTo>
                  <a:cubicBezTo>
                    <a:pt x="47" y="7158"/>
                    <a:pt x="7" y="7289"/>
                    <a:pt x="5" y="7422"/>
                  </a:cubicBezTo>
                  <a:cubicBezTo>
                    <a:pt x="1" y="7553"/>
                    <a:pt x="31" y="7682"/>
                    <a:pt x="94" y="7797"/>
                  </a:cubicBezTo>
                  <a:cubicBezTo>
                    <a:pt x="221" y="8039"/>
                    <a:pt x="488" y="8201"/>
                    <a:pt x="762" y="8201"/>
                  </a:cubicBezTo>
                  <a:cubicBezTo>
                    <a:pt x="819" y="8201"/>
                    <a:pt x="877" y="8194"/>
                    <a:pt x="934" y="8179"/>
                  </a:cubicBezTo>
                  <a:cubicBezTo>
                    <a:pt x="1092" y="8138"/>
                    <a:pt x="1176" y="8090"/>
                    <a:pt x="1300" y="7991"/>
                  </a:cubicBezTo>
                  <a:cubicBezTo>
                    <a:pt x="1381" y="7924"/>
                    <a:pt x="1454" y="7851"/>
                    <a:pt x="1528" y="7779"/>
                  </a:cubicBezTo>
                  <a:cubicBezTo>
                    <a:pt x="1645" y="7673"/>
                    <a:pt x="1760" y="7564"/>
                    <a:pt x="1874" y="7458"/>
                  </a:cubicBezTo>
                  <a:cubicBezTo>
                    <a:pt x="2130" y="7224"/>
                    <a:pt x="2390" y="6993"/>
                    <a:pt x="2652" y="6762"/>
                  </a:cubicBezTo>
                  <a:cubicBezTo>
                    <a:pt x="2879" y="6563"/>
                    <a:pt x="3111" y="6372"/>
                    <a:pt x="3342" y="6177"/>
                  </a:cubicBezTo>
                  <a:cubicBezTo>
                    <a:pt x="3551" y="6000"/>
                    <a:pt x="3777" y="5839"/>
                    <a:pt x="3997" y="5671"/>
                  </a:cubicBezTo>
                  <a:cubicBezTo>
                    <a:pt x="4332" y="5437"/>
                    <a:pt x="4669" y="5203"/>
                    <a:pt x="5019" y="4996"/>
                  </a:cubicBezTo>
                  <a:cubicBezTo>
                    <a:pt x="5448" y="4739"/>
                    <a:pt x="5882" y="4496"/>
                    <a:pt x="6323" y="4261"/>
                  </a:cubicBezTo>
                  <a:cubicBezTo>
                    <a:pt x="7000" y="3901"/>
                    <a:pt x="7698" y="3590"/>
                    <a:pt x="8406" y="3297"/>
                  </a:cubicBezTo>
                  <a:cubicBezTo>
                    <a:pt x="8657" y="3522"/>
                    <a:pt x="9008" y="3513"/>
                    <a:pt x="9328" y="3534"/>
                  </a:cubicBezTo>
                  <a:cubicBezTo>
                    <a:pt x="9462" y="3543"/>
                    <a:pt x="9594" y="3548"/>
                    <a:pt x="9728" y="3548"/>
                  </a:cubicBezTo>
                  <a:cubicBezTo>
                    <a:pt x="9781" y="3548"/>
                    <a:pt x="9834" y="3547"/>
                    <a:pt x="9888" y="3546"/>
                  </a:cubicBezTo>
                  <a:cubicBezTo>
                    <a:pt x="10379" y="3530"/>
                    <a:pt x="10864" y="3491"/>
                    <a:pt x="11344" y="3395"/>
                  </a:cubicBezTo>
                  <a:cubicBezTo>
                    <a:pt x="11745" y="3318"/>
                    <a:pt x="12140" y="3197"/>
                    <a:pt x="12527" y="3065"/>
                  </a:cubicBezTo>
                  <a:cubicBezTo>
                    <a:pt x="12902" y="2934"/>
                    <a:pt x="13252" y="2742"/>
                    <a:pt x="13565" y="2497"/>
                  </a:cubicBezTo>
                  <a:cubicBezTo>
                    <a:pt x="13731" y="2395"/>
                    <a:pt x="13885" y="2276"/>
                    <a:pt x="14028" y="2143"/>
                  </a:cubicBezTo>
                  <a:cubicBezTo>
                    <a:pt x="14188" y="1990"/>
                    <a:pt x="14328" y="1816"/>
                    <a:pt x="14443" y="1625"/>
                  </a:cubicBezTo>
                  <a:cubicBezTo>
                    <a:pt x="14480" y="1568"/>
                    <a:pt x="14513" y="1505"/>
                    <a:pt x="14545" y="1442"/>
                  </a:cubicBezTo>
                  <a:cubicBezTo>
                    <a:pt x="14645" y="1256"/>
                    <a:pt x="14700" y="1091"/>
                    <a:pt x="14711" y="880"/>
                  </a:cubicBezTo>
                  <a:cubicBezTo>
                    <a:pt x="14736" y="474"/>
                    <a:pt x="14411" y="110"/>
                    <a:pt x="14020" y="37"/>
                  </a:cubicBezTo>
                  <a:cubicBezTo>
                    <a:pt x="13898" y="14"/>
                    <a:pt x="13775" y="1"/>
                    <a:pt x="1365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3"/>
            <p:cNvSpPr/>
            <p:nvPr/>
          </p:nvSpPr>
          <p:spPr>
            <a:xfrm>
              <a:off x="2925325" y="2196350"/>
              <a:ext cx="220500" cy="268400"/>
            </a:xfrm>
            <a:custGeom>
              <a:avLst/>
              <a:gdLst/>
              <a:ahLst/>
              <a:cxnLst/>
              <a:rect l="l" t="t" r="r" b="b"/>
              <a:pathLst>
                <a:path w="8820" h="10736" extrusionOk="0">
                  <a:moveTo>
                    <a:pt x="425" y="1369"/>
                  </a:moveTo>
                  <a:cubicBezTo>
                    <a:pt x="426" y="1369"/>
                    <a:pt x="427" y="1369"/>
                    <a:pt x="428" y="1369"/>
                  </a:cubicBezTo>
                  <a:lnTo>
                    <a:pt x="437" y="1377"/>
                  </a:lnTo>
                  <a:cubicBezTo>
                    <a:pt x="432" y="1374"/>
                    <a:pt x="429" y="1371"/>
                    <a:pt x="425" y="1369"/>
                  </a:cubicBezTo>
                  <a:close/>
                  <a:moveTo>
                    <a:pt x="683" y="1"/>
                  </a:moveTo>
                  <a:cubicBezTo>
                    <a:pt x="345" y="1"/>
                    <a:pt x="79" y="290"/>
                    <a:pt x="85" y="633"/>
                  </a:cubicBezTo>
                  <a:lnTo>
                    <a:pt x="87" y="633"/>
                  </a:lnTo>
                  <a:cubicBezTo>
                    <a:pt x="2" y="792"/>
                    <a:pt x="0" y="1000"/>
                    <a:pt x="111" y="1145"/>
                  </a:cubicBezTo>
                  <a:cubicBezTo>
                    <a:pt x="247" y="1321"/>
                    <a:pt x="413" y="1470"/>
                    <a:pt x="568" y="1624"/>
                  </a:cubicBezTo>
                  <a:cubicBezTo>
                    <a:pt x="692" y="1750"/>
                    <a:pt x="816" y="1875"/>
                    <a:pt x="942" y="1996"/>
                  </a:cubicBezTo>
                  <a:cubicBezTo>
                    <a:pt x="1183" y="2234"/>
                    <a:pt x="1429" y="2470"/>
                    <a:pt x="1671" y="2712"/>
                  </a:cubicBezTo>
                  <a:cubicBezTo>
                    <a:pt x="1620" y="2890"/>
                    <a:pt x="1645" y="3089"/>
                    <a:pt x="1760" y="3244"/>
                  </a:cubicBezTo>
                  <a:cubicBezTo>
                    <a:pt x="1851" y="3370"/>
                    <a:pt x="1946" y="3494"/>
                    <a:pt x="2041" y="3617"/>
                  </a:cubicBezTo>
                  <a:cubicBezTo>
                    <a:pt x="2033" y="3711"/>
                    <a:pt x="2034" y="3808"/>
                    <a:pt x="2075" y="3891"/>
                  </a:cubicBezTo>
                  <a:cubicBezTo>
                    <a:pt x="2146" y="4022"/>
                    <a:pt x="2208" y="4147"/>
                    <a:pt x="2292" y="4272"/>
                  </a:cubicBezTo>
                  <a:cubicBezTo>
                    <a:pt x="2369" y="4383"/>
                    <a:pt x="2446" y="4496"/>
                    <a:pt x="2523" y="4606"/>
                  </a:cubicBezTo>
                  <a:cubicBezTo>
                    <a:pt x="2653" y="4794"/>
                    <a:pt x="2787" y="4981"/>
                    <a:pt x="2921" y="5168"/>
                  </a:cubicBezTo>
                  <a:cubicBezTo>
                    <a:pt x="3268" y="5660"/>
                    <a:pt x="3625" y="6149"/>
                    <a:pt x="3981" y="6633"/>
                  </a:cubicBezTo>
                  <a:cubicBezTo>
                    <a:pt x="4289" y="7051"/>
                    <a:pt x="4594" y="7473"/>
                    <a:pt x="4899" y="7891"/>
                  </a:cubicBezTo>
                  <a:cubicBezTo>
                    <a:pt x="5071" y="8129"/>
                    <a:pt x="5244" y="8369"/>
                    <a:pt x="5420" y="8608"/>
                  </a:cubicBezTo>
                  <a:cubicBezTo>
                    <a:pt x="5750" y="9065"/>
                    <a:pt x="6096" y="9514"/>
                    <a:pt x="6381" y="10001"/>
                  </a:cubicBezTo>
                  <a:cubicBezTo>
                    <a:pt x="6503" y="10181"/>
                    <a:pt x="6706" y="10287"/>
                    <a:pt x="6920" y="10287"/>
                  </a:cubicBezTo>
                  <a:cubicBezTo>
                    <a:pt x="6945" y="10287"/>
                    <a:pt x="6969" y="10285"/>
                    <a:pt x="6994" y="10282"/>
                  </a:cubicBezTo>
                  <a:cubicBezTo>
                    <a:pt x="7014" y="10323"/>
                    <a:pt x="7039" y="10363"/>
                    <a:pt x="7065" y="10403"/>
                  </a:cubicBezTo>
                  <a:cubicBezTo>
                    <a:pt x="7178" y="10563"/>
                    <a:pt x="7373" y="10707"/>
                    <a:pt x="7578" y="10722"/>
                  </a:cubicBezTo>
                  <a:cubicBezTo>
                    <a:pt x="7625" y="10731"/>
                    <a:pt x="7672" y="10735"/>
                    <a:pt x="7719" y="10735"/>
                  </a:cubicBezTo>
                  <a:cubicBezTo>
                    <a:pt x="7806" y="10735"/>
                    <a:pt x="7893" y="10720"/>
                    <a:pt x="7976" y="10689"/>
                  </a:cubicBezTo>
                  <a:cubicBezTo>
                    <a:pt x="8100" y="10644"/>
                    <a:pt x="8210" y="10567"/>
                    <a:pt x="8295" y="10465"/>
                  </a:cubicBezTo>
                  <a:cubicBezTo>
                    <a:pt x="8413" y="10322"/>
                    <a:pt x="8470" y="10186"/>
                    <a:pt x="8530" y="10017"/>
                  </a:cubicBezTo>
                  <a:cubicBezTo>
                    <a:pt x="8618" y="9758"/>
                    <a:pt x="8690" y="9493"/>
                    <a:pt x="8742" y="9223"/>
                  </a:cubicBezTo>
                  <a:cubicBezTo>
                    <a:pt x="8779" y="9048"/>
                    <a:pt x="8790" y="8868"/>
                    <a:pt x="8801" y="8691"/>
                  </a:cubicBezTo>
                  <a:cubicBezTo>
                    <a:pt x="8811" y="8527"/>
                    <a:pt x="8819" y="8358"/>
                    <a:pt x="8815" y="8193"/>
                  </a:cubicBezTo>
                  <a:cubicBezTo>
                    <a:pt x="8811" y="8039"/>
                    <a:pt x="8807" y="7881"/>
                    <a:pt x="8798" y="7727"/>
                  </a:cubicBezTo>
                  <a:cubicBezTo>
                    <a:pt x="8772" y="7423"/>
                    <a:pt x="8730" y="7120"/>
                    <a:pt x="8673" y="6821"/>
                  </a:cubicBezTo>
                  <a:cubicBezTo>
                    <a:pt x="8547" y="6204"/>
                    <a:pt x="8397" y="5591"/>
                    <a:pt x="8022" y="5072"/>
                  </a:cubicBezTo>
                  <a:cubicBezTo>
                    <a:pt x="7885" y="4881"/>
                    <a:pt x="7666" y="4771"/>
                    <a:pt x="7436" y="4771"/>
                  </a:cubicBezTo>
                  <a:cubicBezTo>
                    <a:pt x="7397" y="4771"/>
                    <a:pt x="7359" y="4774"/>
                    <a:pt x="7320" y="4780"/>
                  </a:cubicBezTo>
                  <a:cubicBezTo>
                    <a:pt x="7287" y="4770"/>
                    <a:pt x="7256" y="4761"/>
                    <a:pt x="7224" y="4753"/>
                  </a:cubicBezTo>
                  <a:cubicBezTo>
                    <a:pt x="7164" y="4682"/>
                    <a:pt x="7100" y="4614"/>
                    <a:pt x="7031" y="4551"/>
                  </a:cubicBezTo>
                  <a:cubicBezTo>
                    <a:pt x="6933" y="4453"/>
                    <a:pt x="6829" y="4363"/>
                    <a:pt x="6725" y="4269"/>
                  </a:cubicBezTo>
                  <a:cubicBezTo>
                    <a:pt x="6590" y="4072"/>
                    <a:pt x="6440" y="3885"/>
                    <a:pt x="6275" y="3711"/>
                  </a:cubicBezTo>
                  <a:cubicBezTo>
                    <a:pt x="6182" y="3615"/>
                    <a:pt x="6076" y="3549"/>
                    <a:pt x="5963" y="3479"/>
                  </a:cubicBezTo>
                  <a:cubicBezTo>
                    <a:pt x="5891" y="3436"/>
                    <a:pt x="5807" y="3418"/>
                    <a:pt x="5720" y="3413"/>
                  </a:cubicBezTo>
                  <a:cubicBezTo>
                    <a:pt x="5397" y="3143"/>
                    <a:pt x="5067" y="2875"/>
                    <a:pt x="4737" y="2617"/>
                  </a:cubicBezTo>
                  <a:cubicBezTo>
                    <a:pt x="4237" y="2224"/>
                    <a:pt x="3734" y="1841"/>
                    <a:pt x="3232" y="1461"/>
                  </a:cubicBezTo>
                  <a:cubicBezTo>
                    <a:pt x="2986" y="1277"/>
                    <a:pt x="2735" y="1101"/>
                    <a:pt x="2487" y="920"/>
                  </a:cubicBezTo>
                  <a:cubicBezTo>
                    <a:pt x="2247" y="749"/>
                    <a:pt x="2002" y="583"/>
                    <a:pt x="1752" y="426"/>
                  </a:cubicBezTo>
                  <a:cubicBezTo>
                    <a:pt x="1455" y="235"/>
                    <a:pt x="1143" y="73"/>
                    <a:pt x="790" y="11"/>
                  </a:cubicBezTo>
                  <a:cubicBezTo>
                    <a:pt x="755" y="3"/>
                    <a:pt x="719" y="1"/>
                    <a:pt x="68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3"/>
            <p:cNvSpPr/>
            <p:nvPr/>
          </p:nvSpPr>
          <p:spPr>
            <a:xfrm>
              <a:off x="2132500" y="582450"/>
              <a:ext cx="164250" cy="809425"/>
            </a:xfrm>
            <a:custGeom>
              <a:avLst/>
              <a:gdLst/>
              <a:ahLst/>
              <a:cxnLst/>
              <a:rect l="l" t="t" r="r" b="b"/>
              <a:pathLst>
                <a:path w="6570" h="32377" extrusionOk="0">
                  <a:moveTo>
                    <a:pt x="2020" y="11015"/>
                  </a:moveTo>
                  <a:cubicBezTo>
                    <a:pt x="2026" y="11049"/>
                    <a:pt x="2032" y="11083"/>
                    <a:pt x="2037" y="11117"/>
                  </a:cubicBezTo>
                  <a:lnTo>
                    <a:pt x="2037" y="11117"/>
                  </a:lnTo>
                  <a:cubicBezTo>
                    <a:pt x="2032" y="11083"/>
                    <a:pt x="2026" y="11048"/>
                    <a:pt x="2020" y="11015"/>
                  </a:cubicBezTo>
                  <a:close/>
                  <a:moveTo>
                    <a:pt x="374" y="0"/>
                  </a:moveTo>
                  <a:cubicBezTo>
                    <a:pt x="369" y="0"/>
                    <a:pt x="365" y="0"/>
                    <a:pt x="361" y="2"/>
                  </a:cubicBezTo>
                  <a:lnTo>
                    <a:pt x="363" y="3"/>
                  </a:lnTo>
                  <a:cubicBezTo>
                    <a:pt x="164" y="9"/>
                    <a:pt x="0" y="182"/>
                    <a:pt x="10" y="383"/>
                  </a:cubicBezTo>
                  <a:cubicBezTo>
                    <a:pt x="54" y="1311"/>
                    <a:pt x="59" y="2241"/>
                    <a:pt x="62" y="3174"/>
                  </a:cubicBezTo>
                  <a:cubicBezTo>
                    <a:pt x="62" y="3636"/>
                    <a:pt x="62" y="4102"/>
                    <a:pt x="58" y="4568"/>
                  </a:cubicBezTo>
                  <a:cubicBezTo>
                    <a:pt x="54" y="5002"/>
                    <a:pt x="99" y="5439"/>
                    <a:pt x="106" y="5871"/>
                  </a:cubicBezTo>
                  <a:cubicBezTo>
                    <a:pt x="125" y="6797"/>
                    <a:pt x="164" y="7722"/>
                    <a:pt x="238" y="8643"/>
                  </a:cubicBezTo>
                  <a:cubicBezTo>
                    <a:pt x="275" y="9084"/>
                    <a:pt x="321" y="9521"/>
                    <a:pt x="370" y="9958"/>
                  </a:cubicBezTo>
                  <a:cubicBezTo>
                    <a:pt x="425" y="10409"/>
                    <a:pt x="470" y="10857"/>
                    <a:pt x="525" y="11304"/>
                  </a:cubicBezTo>
                  <a:cubicBezTo>
                    <a:pt x="638" y="12200"/>
                    <a:pt x="723" y="13099"/>
                    <a:pt x="863" y="13988"/>
                  </a:cubicBezTo>
                  <a:cubicBezTo>
                    <a:pt x="1010" y="14902"/>
                    <a:pt x="1160" y="15813"/>
                    <a:pt x="1351" y="16715"/>
                  </a:cubicBezTo>
                  <a:cubicBezTo>
                    <a:pt x="1438" y="17141"/>
                    <a:pt x="1530" y="17563"/>
                    <a:pt x="1633" y="17982"/>
                  </a:cubicBezTo>
                  <a:cubicBezTo>
                    <a:pt x="1739" y="18404"/>
                    <a:pt x="1824" y="18834"/>
                    <a:pt x="1926" y="19256"/>
                  </a:cubicBezTo>
                  <a:cubicBezTo>
                    <a:pt x="2137" y="20115"/>
                    <a:pt x="2335" y="20978"/>
                    <a:pt x="2551" y="21837"/>
                  </a:cubicBezTo>
                  <a:cubicBezTo>
                    <a:pt x="2748" y="22625"/>
                    <a:pt x="2925" y="23422"/>
                    <a:pt x="3113" y="24215"/>
                  </a:cubicBezTo>
                  <a:cubicBezTo>
                    <a:pt x="3303" y="25023"/>
                    <a:pt x="3524" y="25819"/>
                    <a:pt x="3711" y="26627"/>
                  </a:cubicBezTo>
                  <a:cubicBezTo>
                    <a:pt x="3806" y="27033"/>
                    <a:pt x="3913" y="27441"/>
                    <a:pt x="4035" y="27846"/>
                  </a:cubicBezTo>
                  <a:cubicBezTo>
                    <a:pt x="4147" y="28224"/>
                    <a:pt x="4224" y="28612"/>
                    <a:pt x="4335" y="28994"/>
                  </a:cubicBezTo>
                  <a:cubicBezTo>
                    <a:pt x="4433" y="29338"/>
                    <a:pt x="4555" y="29670"/>
                    <a:pt x="4662" y="30011"/>
                  </a:cubicBezTo>
                  <a:cubicBezTo>
                    <a:pt x="4756" y="30317"/>
                    <a:pt x="4845" y="30626"/>
                    <a:pt x="4955" y="30926"/>
                  </a:cubicBezTo>
                  <a:cubicBezTo>
                    <a:pt x="5020" y="31109"/>
                    <a:pt x="5095" y="31294"/>
                    <a:pt x="5154" y="31480"/>
                  </a:cubicBezTo>
                  <a:cubicBezTo>
                    <a:pt x="5205" y="31631"/>
                    <a:pt x="5237" y="31781"/>
                    <a:pt x="5296" y="31931"/>
                  </a:cubicBezTo>
                  <a:cubicBezTo>
                    <a:pt x="5396" y="32191"/>
                    <a:pt x="5620" y="32376"/>
                    <a:pt x="5905" y="32376"/>
                  </a:cubicBezTo>
                  <a:cubicBezTo>
                    <a:pt x="5914" y="32376"/>
                    <a:pt x="5923" y="32376"/>
                    <a:pt x="5932" y="32376"/>
                  </a:cubicBezTo>
                  <a:cubicBezTo>
                    <a:pt x="6101" y="32369"/>
                    <a:pt x="6261" y="32295"/>
                    <a:pt x="6376" y="32171"/>
                  </a:cubicBezTo>
                  <a:cubicBezTo>
                    <a:pt x="6504" y="32035"/>
                    <a:pt x="6533" y="31887"/>
                    <a:pt x="6547" y="31708"/>
                  </a:cubicBezTo>
                  <a:cubicBezTo>
                    <a:pt x="6569" y="31432"/>
                    <a:pt x="6492" y="31146"/>
                    <a:pt x="6427" y="30878"/>
                  </a:cubicBezTo>
                  <a:cubicBezTo>
                    <a:pt x="6356" y="30585"/>
                    <a:pt x="6283" y="30295"/>
                    <a:pt x="6226" y="29998"/>
                  </a:cubicBezTo>
                  <a:cubicBezTo>
                    <a:pt x="6103" y="29390"/>
                    <a:pt x="5959" y="28790"/>
                    <a:pt x="5845" y="28184"/>
                  </a:cubicBezTo>
                  <a:cubicBezTo>
                    <a:pt x="5780" y="27776"/>
                    <a:pt x="5709" y="27368"/>
                    <a:pt x="5619" y="26965"/>
                  </a:cubicBezTo>
                  <a:cubicBezTo>
                    <a:pt x="5524" y="26543"/>
                    <a:pt x="5444" y="26117"/>
                    <a:pt x="5358" y="25692"/>
                  </a:cubicBezTo>
                  <a:cubicBezTo>
                    <a:pt x="5197" y="24876"/>
                    <a:pt x="4990" y="24066"/>
                    <a:pt x="4797" y="23256"/>
                  </a:cubicBezTo>
                  <a:cubicBezTo>
                    <a:pt x="4602" y="22468"/>
                    <a:pt x="4418" y="21675"/>
                    <a:pt x="4216" y="20885"/>
                  </a:cubicBezTo>
                  <a:cubicBezTo>
                    <a:pt x="3997" y="20042"/>
                    <a:pt x="3775" y="19197"/>
                    <a:pt x="3573" y="18345"/>
                  </a:cubicBezTo>
                  <a:cubicBezTo>
                    <a:pt x="3456" y="17854"/>
                    <a:pt x="3324" y="17365"/>
                    <a:pt x="3199" y="16874"/>
                  </a:cubicBezTo>
                  <a:cubicBezTo>
                    <a:pt x="3075" y="16371"/>
                    <a:pt x="2958" y="15869"/>
                    <a:pt x="2836" y="15365"/>
                  </a:cubicBezTo>
                  <a:cubicBezTo>
                    <a:pt x="2722" y="14893"/>
                    <a:pt x="2641" y="14415"/>
                    <a:pt x="2547" y="13941"/>
                  </a:cubicBezTo>
                  <a:cubicBezTo>
                    <a:pt x="2450" y="13455"/>
                    <a:pt x="2359" y="12971"/>
                    <a:pt x="2273" y="12486"/>
                  </a:cubicBezTo>
                  <a:lnTo>
                    <a:pt x="2273" y="12486"/>
                  </a:lnTo>
                  <a:cubicBezTo>
                    <a:pt x="2274" y="12496"/>
                    <a:pt x="2275" y="12507"/>
                    <a:pt x="2277" y="12517"/>
                  </a:cubicBezTo>
                  <a:lnTo>
                    <a:pt x="2277" y="12517"/>
                  </a:lnTo>
                  <a:cubicBezTo>
                    <a:pt x="2275" y="12506"/>
                    <a:pt x="2273" y="12494"/>
                    <a:pt x="2271" y="12483"/>
                  </a:cubicBezTo>
                  <a:lnTo>
                    <a:pt x="2271" y="12483"/>
                  </a:lnTo>
                  <a:cubicBezTo>
                    <a:pt x="2271" y="12483"/>
                    <a:pt x="2271" y="12484"/>
                    <a:pt x="2271" y="12485"/>
                  </a:cubicBezTo>
                  <a:cubicBezTo>
                    <a:pt x="2266" y="12455"/>
                    <a:pt x="2261" y="12423"/>
                    <a:pt x="2256" y="12393"/>
                  </a:cubicBezTo>
                  <a:lnTo>
                    <a:pt x="2256" y="12393"/>
                  </a:lnTo>
                  <a:cubicBezTo>
                    <a:pt x="2258" y="12411"/>
                    <a:pt x="2262" y="12431"/>
                    <a:pt x="2265" y="12448"/>
                  </a:cubicBezTo>
                  <a:cubicBezTo>
                    <a:pt x="2265" y="12449"/>
                    <a:pt x="2265" y="12450"/>
                    <a:pt x="2265" y="12451"/>
                  </a:cubicBezTo>
                  <a:lnTo>
                    <a:pt x="2265" y="12451"/>
                  </a:lnTo>
                  <a:cubicBezTo>
                    <a:pt x="2265" y="12450"/>
                    <a:pt x="2265" y="12450"/>
                    <a:pt x="2265" y="12449"/>
                  </a:cubicBezTo>
                  <a:cubicBezTo>
                    <a:pt x="2257" y="12414"/>
                    <a:pt x="2252" y="12377"/>
                    <a:pt x="2245" y="12341"/>
                  </a:cubicBezTo>
                  <a:lnTo>
                    <a:pt x="2245" y="12341"/>
                  </a:lnTo>
                  <a:lnTo>
                    <a:pt x="2256" y="12394"/>
                  </a:lnTo>
                  <a:cubicBezTo>
                    <a:pt x="2226" y="12216"/>
                    <a:pt x="2196" y="12040"/>
                    <a:pt x="2165" y="11861"/>
                  </a:cubicBezTo>
                  <a:lnTo>
                    <a:pt x="2165" y="11861"/>
                  </a:lnTo>
                  <a:cubicBezTo>
                    <a:pt x="2167" y="11868"/>
                    <a:pt x="2168" y="11874"/>
                    <a:pt x="2169" y="11881"/>
                  </a:cubicBezTo>
                  <a:cubicBezTo>
                    <a:pt x="2125" y="11626"/>
                    <a:pt x="2080" y="11372"/>
                    <a:pt x="2037" y="11117"/>
                  </a:cubicBezTo>
                  <a:lnTo>
                    <a:pt x="2037" y="11117"/>
                  </a:lnTo>
                  <a:cubicBezTo>
                    <a:pt x="2043" y="11150"/>
                    <a:pt x="2048" y="11184"/>
                    <a:pt x="2053" y="11217"/>
                  </a:cubicBezTo>
                  <a:cubicBezTo>
                    <a:pt x="1980" y="10780"/>
                    <a:pt x="1914" y="10343"/>
                    <a:pt x="1825" y="9911"/>
                  </a:cubicBezTo>
                  <a:cubicBezTo>
                    <a:pt x="1757" y="9580"/>
                    <a:pt x="1691" y="9250"/>
                    <a:pt x="1628" y="8918"/>
                  </a:cubicBezTo>
                  <a:cubicBezTo>
                    <a:pt x="1394" y="7528"/>
                    <a:pt x="1237" y="6129"/>
                    <a:pt x="1066" y="4726"/>
                  </a:cubicBezTo>
                  <a:cubicBezTo>
                    <a:pt x="978" y="4010"/>
                    <a:pt x="938" y="3284"/>
                    <a:pt x="883" y="2560"/>
                  </a:cubicBezTo>
                  <a:cubicBezTo>
                    <a:pt x="828" y="1827"/>
                    <a:pt x="780" y="1092"/>
                    <a:pt x="743" y="355"/>
                  </a:cubicBezTo>
                  <a:cubicBezTo>
                    <a:pt x="731" y="158"/>
                    <a:pt x="570" y="4"/>
                    <a:pt x="374"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3"/>
            <p:cNvSpPr/>
            <p:nvPr/>
          </p:nvSpPr>
          <p:spPr>
            <a:xfrm>
              <a:off x="2363350" y="500275"/>
              <a:ext cx="77525" cy="879100"/>
            </a:xfrm>
            <a:custGeom>
              <a:avLst/>
              <a:gdLst/>
              <a:ahLst/>
              <a:cxnLst/>
              <a:rect l="l" t="t" r="r" b="b"/>
              <a:pathLst>
                <a:path w="3101" h="35164" extrusionOk="0">
                  <a:moveTo>
                    <a:pt x="500" y="1"/>
                  </a:moveTo>
                  <a:cubicBezTo>
                    <a:pt x="346" y="9"/>
                    <a:pt x="269" y="130"/>
                    <a:pt x="253" y="269"/>
                  </a:cubicBezTo>
                  <a:cubicBezTo>
                    <a:pt x="196" y="900"/>
                    <a:pt x="167" y="1532"/>
                    <a:pt x="155" y="2171"/>
                  </a:cubicBezTo>
                  <a:cubicBezTo>
                    <a:pt x="141" y="2788"/>
                    <a:pt x="124" y="3404"/>
                    <a:pt x="104" y="4021"/>
                  </a:cubicBezTo>
                  <a:cubicBezTo>
                    <a:pt x="72" y="5379"/>
                    <a:pt x="187" y="6735"/>
                    <a:pt x="106" y="8093"/>
                  </a:cubicBezTo>
                  <a:cubicBezTo>
                    <a:pt x="86" y="8305"/>
                    <a:pt x="70" y="8518"/>
                    <a:pt x="64" y="8731"/>
                  </a:cubicBezTo>
                  <a:cubicBezTo>
                    <a:pt x="56" y="8969"/>
                    <a:pt x="60" y="9208"/>
                    <a:pt x="56" y="9443"/>
                  </a:cubicBezTo>
                  <a:cubicBezTo>
                    <a:pt x="49" y="9897"/>
                    <a:pt x="19" y="10350"/>
                    <a:pt x="11" y="10804"/>
                  </a:cubicBezTo>
                  <a:cubicBezTo>
                    <a:pt x="1" y="11764"/>
                    <a:pt x="27" y="12724"/>
                    <a:pt x="49" y="13687"/>
                  </a:cubicBezTo>
                  <a:cubicBezTo>
                    <a:pt x="96" y="15610"/>
                    <a:pt x="150" y="17530"/>
                    <a:pt x="213" y="19449"/>
                  </a:cubicBezTo>
                  <a:cubicBezTo>
                    <a:pt x="245" y="20412"/>
                    <a:pt x="279" y="21369"/>
                    <a:pt x="326" y="22328"/>
                  </a:cubicBezTo>
                  <a:cubicBezTo>
                    <a:pt x="350" y="22779"/>
                    <a:pt x="397" y="23231"/>
                    <a:pt x="430" y="23678"/>
                  </a:cubicBezTo>
                  <a:cubicBezTo>
                    <a:pt x="462" y="24163"/>
                    <a:pt x="519" y="24648"/>
                    <a:pt x="577" y="25133"/>
                  </a:cubicBezTo>
                  <a:cubicBezTo>
                    <a:pt x="639" y="25602"/>
                    <a:pt x="676" y="26075"/>
                    <a:pt x="710" y="26550"/>
                  </a:cubicBezTo>
                  <a:cubicBezTo>
                    <a:pt x="746" y="27004"/>
                    <a:pt x="808" y="27460"/>
                    <a:pt x="840" y="27915"/>
                  </a:cubicBezTo>
                  <a:cubicBezTo>
                    <a:pt x="877" y="28349"/>
                    <a:pt x="907" y="28778"/>
                    <a:pt x="955" y="29208"/>
                  </a:cubicBezTo>
                  <a:cubicBezTo>
                    <a:pt x="1004" y="29659"/>
                    <a:pt x="1026" y="30110"/>
                    <a:pt x="1076" y="30558"/>
                  </a:cubicBezTo>
                  <a:cubicBezTo>
                    <a:pt x="1140" y="31112"/>
                    <a:pt x="1226" y="31663"/>
                    <a:pt x="1307" y="32213"/>
                  </a:cubicBezTo>
                  <a:cubicBezTo>
                    <a:pt x="1384" y="32731"/>
                    <a:pt x="1476" y="33247"/>
                    <a:pt x="1564" y="33767"/>
                  </a:cubicBezTo>
                  <a:cubicBezTo>
                    <a:pt x="1598" y="33986"/>
                    <a:pt x="1635" y="34204"/>
                    <a:pt x="1679" y="34424"/>
                  </a:cubicBezTo>
                  <a:cubicBezTo>
                    <a:pt x="1734" y="34688"/>
                    <a:pt x="1848" y="34962"/>
                    <a:pt x="2108" y="35092"/>
                  </a:cubicBezTo>
                  <a:cubicBezTo>
                    <a:pt x="2206" y="35138"/>
                    <a:pt x="2309" y="35164"/>
                    <a:pt x="2414" y="35164"/>
                  </a:cubicBezTo>
                  <a:cubicBezTo>
                    <a:pt x="2474" y="35164"/>
                    <a:pt x="2536" y="35155"/>
                    <a:pt x="2596" y="35136"/>
                  </a:cubicBezTo>
                  <a:cubicBezTo>
                    <a:pt x="2766" y="35081"/>
                    <a:pt x="2861" y="34970"/>
                    <a:pt x="2961" y="34832"/>
                  </a:cubicBezTo>
                  <a:cubicBezTo>
                    <a:pt x="3100" y="34633"/>
                    <a:pt x="3078" y="34365"/>
                    <a:pt x="3052" y="34137"/>
                  </a:cubicBezTo>
                  <a:cubicBezTo>
                    <a:pt x="3027" y="33931"/>
                    <a:pt x="3016" y="33723"/>
                    <a:pt x="2989" y="33516"/>
                  </a:cubicBezTo>
                  <a:cubicBezTo>
                    <a:pt x="2938" y="33086"/>
                    <a:pt x="2894" y="32658"/>
                    <a:pt x="2853" y="32227"/>
                  </a:cubicBezTo>
                  <a:cubicBezTo>
                    <a:pt x="2810" y="31795"/>
                    <a:pt x="2751" y="31365"/>
                    <a:pt x="2717" y="30928"/>
                  </a:cubicBezTo>
                  <a:cubicBezTo>
                    <a:pt x="2681" y="30481"/>
                    <a:pt x="2663" y="30030"/>
                    <a:pt x="2636" y="29578"/>
                  </a:cubicBezTo>
                  <a:cubicBezTo>
                    <a:pt x="2615" y="29149"/>
                    <a:pt x="2571" y="28721"/>
                    <a:pt x="2553" y="28293"/>
                  </a:cubicBezTo>
                  <a:cubicBezTo>
                    <a:pt x="2534" y="27834"/>
                    <a:pt x="2504" y="27379"/>
                    <a:pt x="2468" y="26923"/>
                  </a:cubicBezTo>
                  <a:cubicBezTo>
                    <a:pt x="2429" y="26439"/>
                    <a:pt x="2413" y="25954"/>
                    <a:pt x="2372" y="25473"/>
                  </a:cubicBezTo>
                  <a:cubicBezTo>
                    <a:pt x="2336" y="25004"/>
                    <a:pt x="2287" y="24537"/>
                    <a:pt x="2244" y="24070"/>
                  </a:cubicBezTo>
                  <a:cubicBezTo>
                    <a:pt x="2153" y="23146"/>
                    <a:pt x="2104" y="22218"/>
                    <a:pt x="2068" y="21292"/>
                  </a:cubicBezTo>
                  <a:cubicBezTo>
                    <a:pt x="2027" y="20342"/>
                    <a:pt x="1987" y="19391"/>
                    <a:pt x="1944" y="18440"/>
                  </a:cubicBezTo>
                  <a:cubicBezTo>
                    <a:pt x="1851" y="16512"/>
                    <a:pt x="1745" y="14586"/>
                    <a:pt x="1639" y="12659"/>
                  </a:cubicBezTo>
                  <a:cubicBezTo>
                    <a:pt x="1595" y="11886"/>
                    <a:pt x="1540" y="11116"/>
                    <a:pt x="1521" y="10345"/>
                  </a:cubicBezTo>
                  <a:cubicBezTo>
                    <a:pt x="1510" y="9941"/>
                    <a:pt x="1496" y="9545"/>
                    <a:pt x="1462" y="9145"/>
                  </a:cubicBezTo>
                  <a:cubicBezTo>
                    <a:pt x="1429" y="8778"/>
                    <a:pt x="1386" y="8417"/>
                    <a:pt x="1326" y="8053"/>
                  </a:cubicBezTo>
                  <a:lnTo>
                    <a:pt x="1326" y="8053"/>
                  </a:lnTo>
                  <a:cubicBezTo>
                    <a:pt x="1327" y="8060"/>
                    <a:pt x="1329" y="8067"/>
                    <a:pt x="1330" y="8073"/>
                  </a:cubicBezTo>
                  <a:cubicBezTo>
                    <a:pt x="1140" y="6745"/>
                    <a:pt x="1150" y="5397"/>
                    <a:pt x="1011" y="4065"/>
                  </a:cubicBezTo>
                  <a:cubicBezTo>
                    <a:pt x="946" y="3444"/>
                    <a:pt x="874" y="2827"/>
                    <a:pt x="817" y="2208"/>
                  </a:cubicBezTo>
                  <a:cubicBezTo>
                    <a:pt x="788" y="1895"/>
                    <a:pt x="760" y="1584"/>
                    <a:pt x="740" y="1268"/>
                  </a:cubicBezTo>
                  <a:cubicBezTo>
                    <a:pt x="713" y="925"/>
                    <a:pt x="736" y="592"/>
                    <a:pt x="764" y="248"/>
                  </a:cubicBezTo>
                  <a:cubicBezTo>
                    <a:pt x="779" y="111"/>
                    <a:pt x="631" y="1"/>
                    <a:pt x="506"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3"/>
            <p:cNvSpPr/>
            <p:nvPr/>
          </p:nvSpPr>
          <p:spPr>
            <a:xfrm>
              <a:off x="2387525" y="1233775"/>
              <a:ext cx="14850" cy="111000"/>
            </a:xfrm>
            <a:custGeom>
              <a:avLst/>
              <a:gdLst/>
              <a:ahLst/>
              <a:cxnLst/>
              <a:rect l="l" t="t" r="r" b="b"/>
              <a:pathLst>
                <a:path w="594" h="4440" extrusionOk="0">
                  <a:moveTo>
                    <a:pt x="350" y="1"/>
                  </a:moveTo>
                  <a:cubicBezTo>
                    <a:pt x="349" y="1"/>
                    <a:pt x="347" y="1"/>
                    <a:pt x="345" y="1"/>
                  </a:cubicBezTo>
                  <a:cubicBezTo>
                    <a:pt x="282" y="2"/>
                    <a:pt x="224" y="31"/>
                    <a:pt x="183" y="78"/>
                  </a:cubicBezTo>
                  <a:lnTo>
                    <a:pt x="183" y="77"/>
                  </a:lnTo>
                  <a:cubicBezTo>
                    <a:pt x="136" y="127"/>
                    <a:pt x="124" y="179"/>
                    <a:pt x="122" y="247"/>
                  </a:cubicBezTo>
                  <a:cubicBezTo>
                    <a:pt x="94" y="602"/>
                    <a:pt x="65" y="962"/>
                    <a:pt x="44" y="1317"/>
                  </a:cubicBezTo>
                  <a:cubicBezTo>
                    <a:pt x="22" y="1640"/>
                    <a:pt x="18" y="1968"/>
                    <a:pt x="14" y="2294"/>
                  </a:cubicBezTo>
                  <a:cubicBezTo>
                    <a:pt x="11" y="2600"/>
                    <a:pt x="14" y="2904"/>
                    <a:pt x="14" y="3209"/>
                  </a:cubicBezTo>
                  <a:cubicBezTo>
                    <a:pt x="14" y="3363"/>
                    <a:pt x="11" y="3518"/>
                    <a:pt x="8" y="3676"/>
                  </a:cubicBezTo>
                  <a:cubicBezTo>
                    <a:pt x="8" y="3840"/>
                    <a:pt x="0" y="4009"/>
                    <a:pt x="18" y="4174"/>
                  </a:cubicBezTo>
                  <a:cubicBezTo>
                    <a:pt x="32" y="4319"/>
                    <a:pt x="143" y="4439"/>
                    <a:pt x="297" y="4439"/>
                  </a:cubicBezTo>
                  <a:cubicBezTo>
                    <a:pt x="300" y="4439"/>
                    <a:pt x="302" y="4439"/>
                    <a:pt x="305" y="4439"/>
                  </a:cubicBezTo>
                  <a:cubicBezTo>
                    <a:pt x="451" y="4431"/>
                    <a:pt x="577" y="4303"/>
                    <a:pt x="569" y="4153"/>
                  </a:cubicBezTo>
                  <a:cubicBezTo>
                    <a:pt x="554" y="3856"/>
                    <a:pt x="524" y="3558"/>
                    <a:pt x="510" y="3257"/>
                  </a:cubicBezTo>
                  <a:cubicBezTo>
                    <a:pt x="492" y="2931"/>
                    <a:pt x="484" y="2604"/>
                    <a:pt x="484" y="2277"/>
                  </a:cubicBezTo>
                  <a:cubicBezTo>
                    <a:pt x="480" y="1591"/>
                    <a:pt x="540" y="908"/>
                    <a:pt x="591" y="228"/>
                  </a:cubicBezTo>
                  <a:cubicBezTo>
                    <a:pt x="594" y="170"/>
                    <a:pt x="554" y="103"/>
                    <a:pt x="514" y="62"/>
                  </a:cubicBezTo>
                  <a:cubicBezTo>
                    <a:pt x="468" y="23"/>
                    <a:pt x="410" y="1"/>
                    <a:pt x="350"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3"/>
            <p:cNvSpPr/>
            <p:nvPr/>
          </p:nvSpPr>
          <p:spPr>
            <a:xfrm>
              <a:off x="2417250" y="1289250"/>
              <a:ext cx="27700" cy="124000"/>
            </a:xfrm>
            <a:custGeom>
              <a:avLst/>
              <a:gdLst/>
              <a:ahLst/>
              <a:cxnLst/>
              <a:rect l="l" t="t" r="r" b="b"/>
              <a:pathLst>
                <a:path w="1108" h="4960" extrusionOk="0">
                  <a:moveTo>
                    <a:pt x="239" y="0"/>
                  </a:moveTo>
                  <a:cubicBezTo>
                    <a:pt x="117" y="3"/>
                    <a:pt x="1" y="114"/>
                    <a:pt x="15" y="242"/>
                  </a:cubicBezTo>
                  <a:cubicBezTo>
                    <a:pt x="84" y="961"/>
                    <a:pt x="173" y="1678"/>
                    <a:pt x="271" y="2393"/>
                  </a:cubicBezTo>
                  <a:cubicBezTo>
                    <a:pt x="320" y="2731"/>
                    <a:pt x="377" y="3066"/>
                    <a:pt x="429" y="3403"/>
                  </a:cubicBezTo>
                  <a:cubicBezTo>
                    <a:pt x="499" y="3848"/>
                    <a:pt x="561" y="4291"/>
                    <a:pt x="620" y="4735"/>
                  </a:cubicBezTo>
                  <a:cubicBezTo>
                    <a:pt x="628" y="4797"/>
                    <a:pt x="646" y="4853"/>
                    <a:pt x="697" y="4897"/>
                  </a:cubicBezTo>
                  <a:cubicBezTo>
                    <a:pt x="739" y="4937"/>
                    <a:pt x="794" y="4959"/>
                    <a:pt x="852" y="4959"/>
                  </a:cubicBezTo>
                  <a:cubicBezTo>
                    <a:pt x="857" y="4959"/>
                    <a:pt x="861" y="4959"/>
                    <a:pt x="866" y="4959"/>
                  </a:cubicBezTo>
                  <a:cubicBezTo>
                    <a:pt x="984" y="4955"/>
                    <a:pt x="1108" y="4841"/>
                    <a:pt x="1090" y="4717"/>
                  </a:cubicBezTo>
                  <a:cubicBezTo>
                    <a:pt x="1032" y="4273"/>
                    <a:pt x="968" y="3828"/>
                    <a:pt x="899" y="3385"/>
                  </a:cubicBezTo>
                  <a:cubicBezTo>
                    <a:pt x="845" y="3046"/>
                    <a:pt x="793" y="2713"/>
                    <a:pt x="742" y="2374"/>
                  </a:cubicBezTo>
                  <a:cubicBezTo>
                    <a:pt x="690" y="2036"/>
                    <a:pt x="646" y="1696"/>
                    <a:pt x="606" y="1357"/>
                  </a:cubicBezTo>
                  <a:cubicBezTo>
                    <a:pt x="565" y="980"/>
                    <a:pt x="521" y="602"/>
                    <a:pt x="484" y="224"/>
                  </a:cubicBezTo>
                  <a:cubicBezTo>
                    <a:pt x="470" y="100"/>
                    <a:pt x="377" y="0"/>
                    <a:pt x="252"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3"/>
            <p:cNvSpPr/>
            <p:nvPr/>
          </p:nvSpPr>
          <p:spPr>
            <a:xfrm>
              <a:off x="2415750" y="1291050"/>
              <a:ext cx="115634" cy="126263"/>
            </a:xfrm>
            <a:custGeom>
              <a:avLst/>
              <a:gdLst/>
              <a:ahLst/>
              <a:cxnLst/>
              <a:rect l="l" t="t" r="r" b="b"/>
              <a:pathLst>
                <a:path w="1191" h="5050" extrusionOk="0">
                  <a:moveTo>
                    <a:pt x="241" y="0"/>
                  </a:moveTo>
                  <a:cubicBezTo>
                    <a:pt x="217" y="0"/>
                    <a:pt x="192" y="4"/>
                    <a:pt x="169" y="12"/>
                  </a:cubicBezTo>
                  <a:cubicBezTo>
                    <a:pt x="112" y="30"/>
                    <a:pt x="64" y="71"/>
                    <a:pt x="34" y="123"/>
                  </a:cubicBezTo>
                  <a:cubicBezTo>
                    <a:pt x="1" y="185"/>
                    <a:pt x="5" y="241"/>
                    <a:pt x="15" y="306"/>
                  </a:cubicBezTo>
                  <a:cubicBezTo>
                    <a:pt x="109" y="791"/>
                    <a:pt x="205" y="1279"/>
                    <a:pt x="292" y="1763"/>
                  </a:cubicBezTo>
                  <a:cubicBezTo>
                    <a:pt x="379" y="2248"/>
                    <a:pt x="458" y="2725"/>
                    <a:pt x="534" y="3206"/>
                  </a:cubicBezTo>
                  <a:cubicBezTo>
                    <a:pt x="571" y="3427"/>
                    <a:pt x="592" y="3648"/>
                    <a:pt x="618" y="3867"/>
                  </a:cubicBezTo>
                  <a:cubicBezTo>
                    <a:pt x="654" y="4186"/>
                    <a:pt x="681" y="4506"/>
                    <a:pt x="709" y="4825"/>
                  </a:cubicBezTo>
                  <a:cubicBezTo>
                    <a:pt x="721" y="4949"/>
                    <a:pt x="812" y="5049"/>
                    <a:pt x="937" y="5049"/>
                  </a:cubicBezTo>
                  <a:cubicBezTo>
                    <a:pt x="942" y="5049"/>
                    <a:pt x="946" y="5049"/>
                    <a:pt x="951" y="5049"/>
                  </a:cubicBezTo>
                  <a:cubicBezTo>
                    <a:pt x="1077" y="5045"/>
                    <a:pt x="1190" y="4935"/>
                    <a:pt x="1180" y="4807"/>
                  </a:cubicBezTo>
                  <a:cubicBezTo>
                    <a:pt x="1139" y="4389"/>
                    <a:pt x="1103" y="3965"/>
                    <a:pt x="1051" y="3551"/>
                  </a:cubicBezTo>
                  <a:cubicBezTo>
                    <a:pt x="1010" y="3210"/>
                    <a:pt x="955" y="2872"/>
                    <a:pt x="896" y="2535"/>
                  </a:cubicBezTo>
                  <a:cubicBezTo>
                    <a:pt x="766" y="1742"/>
                    <a:pt x="618" y="952"/>
                    <a:pt x="464" y="164"/>
                  </a:cubicBezTo>
                  <a:cubicBezTo>
                    <a:pt x="453" y="108"/>
                    <a:pt x="401" y="53"/>
                    <a:pt x="349" y="28"/>
                  </a:cubicBezTo>
                  <a:cubicBezTo>
                    <a:pt x="316" y="9"/>
                    <a:pt x="278" y="0"/>
                    <a:pt x="241"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3"/>
            <p:cNvSpPr/>
            <p:nvPr/>
          </p:nvSpPr>
          <p:spPr>
            <a:xfrm>
              <a:off x="2370575" y="501275"/>
              <a:ext cx="25100" cy="250025"/>
            </a:xfrm>
            <a:custGeom>
              <a:avLst/>
              <a:gdLst/>
              <a:ahLst/>
              <a:cxnLst/>
              <a:rect l="l" t="t" r="r" b="b"/>
              <a:pathLst>
                <a:path w="1004" h="10001" extrusionOk="0">
                  <a:moveTo>
                    <a:pt x="234" y="0"/>
                  </a:moveTo>
                  <a:cubicBezTo>
                    <a:pt x="103" y="3"/>
                    <a:pt x="1" y="112"/>
                    <a:pt x="6" y="243"/>
                  </a:cubicBezTo>
                  <a:cubicBezTo>
                    <a:pt x="23" y="635"/>
                    <a:pt x="43" y="1033"/>
                    <a:pt x="61" y="1425"/>
                  </a:cubicBezTo>
                  <a:cubicBezTo>
                    <a:pt x="83" y="1770"/>
                    <a:pt x="112" y="2119"/>
                    <a:pt x="134" y="2467"/>
                  </a:cubicBezTo>
                  <a:cubicBezTo>
                    <a:pt x="160" y="2885"/>
                    <a:pt x="185" y="3309"/>
                    <a:pt x="211" y="3731"/>
                  </a:cubicBezTo>
                  <a:cubicBezTo>
                    <a:pt x="237" y="4105"/>
                    <a:pt x="266" y="4483"/>
                    <a:pt x="291" y="4857"/>
                  </a:cubicBezTo>
                  <a:cubicBezTo>
                    <a:pt x="343" y="5672"/>
                    <a:pt x="388" y="6487"/>
                    <a:pt x="424" y="7302"/>
                  </a:cubicBezTo>
                  <a:cubicBezTo>
                    <a:pt x="465" y="8125"/>
                    <a:pt x="494" y="8950"/>
                    <a:pt x="526" y="9776"/>
                  </a:cubicBezTo>
                  <a:cubicBezTo>
                    <a:pt x="533" y="9903"/>
                    <a:pt x="639" y="10001"/>
                    <a:pt x="765" y="10001"/>
                  </a:cubicBezTo>
                  <a:cubicBezTo>
                    <a:pt x="767" y="10001"/>
                    <a:pt x="770" y="10001"/>
                    <a:pt x="772" y="10001"/>
                  </a:cubicBezTo>
                  <a:cubicBezTo>
                    <a:pt x="902" y="9997"/>
                    <a:pt x="1004" y="9887"/>
                    <a:pt x="997" y="9757"/>
                  </a:cubicBezTo>
                  <a:cubicBezTo>
                    <a:pt x="932" y="8117"/>
                    <a:pt x="865" y="6476"/>
                    <a:pt x="762" y="4838"/>
                  </a:cubicBezTo>
                  <a:cubicBezTo>
                    <a:pt x="739" y="4489"/>
                    <a:pt x="707" y="4140"/>
                    <a:pt x="689" y="3792"/>
                  </a:cubicBezTo>
                  <a:cubicBezTo>
                    <a:pt x="662" y="3370"/>
                    <a:pt x="634" y="2944"/>
                    <a:pt x="606" y="2523"/>
                  </a:cubicBezTo>
                  <a:cubicBezTo>
                    <a:pt x="585" y="2177"/>
                    <a:pt x="555" y="1832"/>
                    <a:pt x="537" y="1486"/>
                  </a:cubicBezTo>
                  <a:cubicBezTo>
                    <a:pt x="512" y="1064"/>
                    <a:pt x="492" y="646"/>
                    <a:pt x="474" y="224"/>
                  </a:cubicBezTo>
                  <a:cubicBezTo>
                    <a:pt x="469" y="101"/>
                    <a:pt x="370" y="3"/>
                    <a:pt x="245"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3"/>
            <p:cNvSpPr/>
            <p:nvPr/>
          </p:nvSpPr>
          <p:spPr>
            <a:xfrm>
              <a:off x="2499800" y="524700"/>
              <a:ext cx="98425" cy="1104950"/>
            </a:xfrm>
            <a:custGeom>
              <a:avLst/>
              <a:gdLst/>
              <a:ahLst/>
              <a:cxnLst/>
              <a:rect l="l" t="t" r="r" b="b"/>
              <a:pathLst>
                <a:path w="3937" h="44198" extrusionOk="0">
                  <a:moveTo>
                    <a:pt x="3105" y="12144"/>
                  </a:moveTo>
                  <a:cubicBezTo>
                    <a:pt x="3105" y="12148"/>
                    <a:pt x="3105" y="12153"/>
                    <a:pt x="3104" y="12158"/>
                  </a:cubicBezTo>
                  <a:cubicBezTo>
                    <a:pt x="3105" y="12153"/>
                    <a:pt x="3105" y="12148"/>
                    <a:pt x="3105" y="12144"/>
                  </a:cubicBezTo>
                  <a:close/>
                  <a:moveTo>
                    <a:pt x="1509" y="15421"/>
                  </a:moveTo>
                  <a:cubicBezTo>
                    <a:pt x="1507" y="15448"/>
                    <a:pt x="1504" y="15474"/>
                    <a:pt x="1502" y="15503"/>
                  </a:cubicBezTo>
                  <a:cubicBezTo>
                    <a:pt x="1503" y="15476"/>
                    <a:pt x="1505" y="15448"/>
                    <a:pt x="1509" y="15421"/>
                  </a:cubicBezTo>
                  <a:close/>
                  <a:moveTo>
                    <a:pt x="1369" y="17007"/>
                  </a:moveTo>
                  <a:lnTo>
                    <a:pt x="1366" y="17061"/>
                  </a:lnTo>
                  <a:cubicBezTo>
                    <a:pt x="1366" y="17044"/>
                    <a:pt x="1368" y="17025"/>
                    <a:pt x="1369" y="17007"/>
                  </a:cubicBezTo>
                  <a:close/>
                  <a:moveTo>
                    <a:pt x="3662" y="0"/>
                  </a:moveTo>
                  <a:cubicBezTo>
                    <a:pt x="3550" y="0"/>
                    <a:pt x="3434" y="79"/>
                    <a:pt x="3411" y="199"/>
                  </a:cubicBezTo>
                  <a:lnTo>
                    <a:pt x="3410" y="198"/>
                  </a:lnTo>
                  <a:cubicBezTo>
                    <a:pt x="3349" y="579"/>
                    <a:pt x="3298" y="961"/>
                    <a:pt x="3253" y="1347"/>
                  </a:cubicBezTo>
                  <a:cubicBezTo>
                    <a:pt x="3202" y="1794"/>
                    <a:pt x="3136" y="2234"/>
                    <a:pt x="3081" y="2683"/>
                  </a:cubicBezTo>
                  <a:cubicBezTo>
                    <a:pt x="3026" y="3116"/>
                    <a:pt x="2964" y="3546"/>
                    <a:pt x="2896" y="3974"/>
                  </a:cubicBezTo>
                  <a:cubicBezTo>
                    <a:pt x="2827" y="4439"/>
                    <a:pt x="2772" y="4896"/>
                    <a:pt x="2702" y="5359"/>
                  </a:cubicBezTo>
                  <a:cubicBezTo>
                    <a:pt x="2636" y="5781"/>
                    <a:pt x="2584" y="6203"/>
                    <a:pt x="2522" y="6626"/>
                  </a:cubicBezTo>
                  <a:cubicBezTo>
                    <a:pt x="2460" y="7036"/>
                    <a:pt x="2401" y="7448"/>
                    <a:pt x="2350" y="7862"/>
                  </a:cubicBezTo>
                  <a:cubicBezTo>
                    <a:pt x="2237" y="8718"/>
                    <a:pt x="2140" y="9577"/>
                    <a:pt x="2060" y="10438"/>
                  </a:cubicBezTo>
                  <a:lnTo>
                    <a:pt x="2060" y="10438"/>
                  </a:lnTo>
                  <a:cubicBezTo>
                    <a:pt x="2057" y="10464"/>
                    <a:pt x="2055" y="10490"/>
                    <a:pt x="2053" y="10516"/>
                  </a:cubicBezTo>
                  <a:lnTo>
                    <a:pt x="2053" y="10516"/>
                  </a:lnTo>
                  <a:cubicBezTo>
                    <a:pt x="2052" y="10530"/>
                    <a:pt x="2050" y="10543"/>
                    <a:pt x="2049" y="10557"/>
                  </a:cubicBezTo>
                  <a:cubicBezTo>
                    <a:pt x="2049" y="10549"/>
                    <a:pt x="2051" y="10541"/>
                    <a:pt x="2051" y="10533"/>
                  </a:cubicBezTo>
                  <a:lnTo>
                    <a:pt x="2051" y="10533"/>
                  </a:lnTo>
                  <a:cubicBezTo>
                    <a:pt x="2028" y="10762"/>
                    <a:pt x="2009" y="10993"/>
                    <a:pt x="1988" y="11222"/>
                  </a:cubicBezTo>
                  <a:cubicBezTo>
                    <a:pt x="1917" y="11903"/>
                    <a:pt x="1805" y="12576"/>
                    <a:pt x="1733" y="13259"/>
                  </a:cubicBezTo>
                  <a:cubicBezTo>
                    <a:pt x="1648" y="14040"/>
                    <a:pt x="1564" y="14819"/>
                    <a:pt x="1490" y="15601"/>
                  </a:cubicBezTo>
                  <a:cubicBezTo>
                    <a:pt x="1490" y="15599"/>
                    <a:pt x="1491" y="15596"/>
                    <a:pt x="1491" y="15594"/>
                  </a:cubicBezTo>
                  <a:lnTo>
                    <a:pt x="1491" y="15594"/>
                  </a:lnTo>
                  <a:cubicBezTo>
                    <a:pt x="1480" y="15716"/>
                    <a:pt x="1469" y="15838"/>
                    <a:pt x="1458" y="15961"/>
                  </a:cubicBezTo>
                  <a:cubicBezTo>
                    <a:pt x="1461" y="15931"/>
                    <a:pt x="1465" y="15901"/>
                    <a:pt x="1469" y="15869"/>
                  </a:cubicBezTo>
                  <a:lnTo>
                    <a:pt x="1469" y="15869"/>
                  </a:lnTo>
                  <a:cubicBezTo>
                    <a:pt x="1465" y="15909"/>
                    <a:pt x="1461" y="15948"/>
                    <a:pt x="1457" y="15987"/>
                  </a:cubicBezTo>
                  <a:lnTo>
                    <a:pt x="1457" y="15987"/>
                  </a:lnTo>
                  <a:cubicBezTo>
                    <a:pt x="1458" y="15978"/>
                    <a:pt x="1459" y="15969"/>
                    <a:pt x="1460" y="15959"/>
                  </a:cubicBezTo>
                  <a:lnTo>
                    <a:pt x="1460" y="15959"/>
                  </a:lnTo>
                  <a:cubicBezTo>
                    <a:pt x="1456" y="15986"/>
                    <a:pt x="1454" y="16011"/>
                    <a:pt x="1452" y="16037"/>
                  </a:cubicBezTo>
                  <a:lnTo>
                    <a:pt x="1452" y="16037"/>
                  </a:lnTo>
                  <a:cubicBezTo>
                    <a:pt x="1417" y="16411"/>
                    <a:pt x="1386" y="16785"/>
                    <a:pt x="1354" y="17158"/>
                  </a:cubicBezTo>
                  <a:cubicBezTo>
                    <a:pt x="1311" y="17558"/>
                    <a:pt x="1254" y="17954"/>
                    <a:pt x="1205" y="18354"/>
                  </a:cubicBezTo>
                  <a:cubicBezTo>
                    <a:pt x="1146" y="18858"/>
                    <a:pt x="1091" y="19364"/>
                    <a:pt x="1048" y="19871"/>
                  </a:cubicBezTo>
                  <a:cubicBezTo>
                    <a:pt x="1007" y="20322"/>
                    <a:pt x="980" y="20777"/>
                    <a:pt x="939" y="21229"/>
                  </a:cubicBezTo>
                  <a:cubicBezTo>
                    <a:pt x="900" y="21696"/>
                    <a:pt x="860" y="22161"/>
                    <a:pt x="831" y="22628"/>
                  </a:cubicBezTo>
                  <a:cubicBezTo>
                    <a:pt x="801" y="23068"/>
                    <a:pt x="760" y="23509"/>
                    <a:pt x="735" y="23948"/>
                  </a:cubicBezTo>
                  <a:cubicBezTo>
                    <a:pt x="709" y="24408"/>
                    <a:pt x="683" y="24867"/>
                    <a:pt x="654" y="25321"/>
                  </a:cubicBezTo>
                  <a:cubicBezTo>
                    <a:pt x="600" y="26207"/>
                    <a:pt x="518" y="27087"/>
                    <a:pt x="464" y="27968"/>
                  </a:cubicBezTo>
                  <a:cubicBezTo>
                    <a:pt x="411" y="28863"/>
                    <a:pt x="372" y="29756"/>
                    <a:pt x="317" y="30652"/>
                  </a:cubicBezTo>
                  <a:cubicBezTo>
                    <a:pt x="291" y="31107"/>
                    <a:pt x="281" y="31562"/>
                    <a:pt x="254" y="32016"/>
                  </a:cubicBezTo>
                  <a:cubicBezTo>
                    <a:pt x="226" y="32498"/>
                    <a:pt x="199" y="32979"/>
                    <a:pt x="171" y="33456"/>
                  </a:cubicBezTo>
                  <a:cubicBezTo>
                    <a:pt x="145" y="33915"/>
                    <a:pt x="121" y="34373"/>
                    <a:pt x="115" y="34832"/>
                  </a:cubicBezTo>
                  <a:cubicBezTo>
                    <a:pt x="112" y="35042"/>
                    <a:pt x="115" y="35252"/>
                    <a:pt x="112" y="35464"/>
                  </a:cubicBezTo>
                  <a:cubicBezTo>
                    <a:pt x="108" y="35710"/>
                    <a:pt x="100" y="35957"/>
                    <a:pt x="100" y="36205"/>
                  </a:cubicBezTo>
                  <a:cubicBezTo>
                    <a:pt x="105" y="36657"/>
                    <a:pt x="94" y="37108"/>
                    <a:pt x="98" y="37562"/>
                  </a:cubicBezTo>
                  <a:cubicBezTo>
                    <a:pt x="99" y="37826"/>
                    <a:pt x="100" y="38091"/>
                    <a:pt x="98" y="38355"/>
                  </a:cubicBezTo>
                  <a:cubicBezTo>
                    <a:pt x="73" y="38732"/>
                    <a:pt x="48" y="39106"/>
                    <a:pt x="28" y="39481"/>
                  </a:cubicBezTo>
                  <a:cubicBezTo>
                    <a:pt x="5" y="39924"/>
                    <a:pt x="1" y="40373"/>
                    <a:pt x="5" y="40817"/>
                  </a:cubicBezTo>
                  <a:cubicBezTo>
                    <a:pt x="6" y="40884"/>
                    <a:pt x="32" y="40946"/>
                    <a:pt x="79" y="40993"/>
                  </a:cubicBezTo>
                  <a:cubicBezTo>
                    <a:pt x="79" y="41106"/>
                    <a:pt x="79" y="41218"/>
                    <a:pt x="78" y="41331"/>
                  </a:cubicBezTo>
                  <a:cubicBezTo>
                    <a:pt x="78" y="41763"/>
                    <a:pt x="74" y="42201"/>
                    <a:pt x="98" y="42634"/>
                  </a:cubicBezTo>
                  <a:cubicBezTo>
                    <a:pt x="108" y="42839"/>
                    <a:pt x="122" y="43050"/>
                    <a:pt x="141" y="43254"/>
                  </a:cubicBezTo>
                  <a:cubicBezTo>
                    <a:pt x="155" y="43442"/>
                    <a:pt x="163" y="43646"/>
                    <a:pt x="226" y="43824"/>
                  </a:cubicBezTo>
                  <a:cubicBezTo>
                    <a:pt x="226" y="43822"/>
                    <a:pt x="227" y="43822"/>
                    <a:pt x="228" y="43821"/>
                  </a:cubicBezTo>
                  <a:cubicBezTo>
                    <a:pt x="269" y="43956"/>
                    <a:pt x="362" y="44069"/>
                    <a:pt x="486" y="44135"/>
                  </a:cubicBezTo>
                  <a:cubicBezTo>
                    <a:pt x="565" y="44178"/>
                    <a:pt x="649" y="44198"/>
                    <a:pt x="730" y="44198"/>
                  </a:cubicBezTo>
                  <a:cubicBezTo>
                    <a:pt x="968" y="44198"/>
                    <a:pt x="1189" y="44029"/>
                    <a:pt x="1257" y="43783"/>
                  </a:cubicBezTo>
                  <a:cubicBezTo>
                    <a:pt x="1305" y="43615"/>
                    <a:pt x="1296" y="43426"/>
                    <a:pt x="1302" y="43250"/>
                  </a:cubicBezTo>
                  <a:cubicBezTo>
                    <a:pt x="1304" y="43030"/>
                    <a:pt x="1308" y="42807"/>
                    <a:pt x="1312" y="42586"/>
                  </a:cubicBezTo>
                  <a:cubicBezTo>
                    <a:pt x="1316" y="42150"/>
                    <a:pt x="1328" y="41716"/>
                    <a:pt x="1345" y="41280"/>
                  </a:cubicBezTo>
                  <a:cubicBezTo>
                    <a:pt x="1355" y="41085"/>
                    <a:pt x="1352" y="40888"/>
                    <a:pt x="1355" y="40689"/>
                  </a:cubicBezTo>
                  <a:cubicBezTo>
                    <a:pt x="1355" y="40472"/>
                    <a:pt x="1367" y="40255"/>
                    <a:pt x="1377" y="40038"/>
                  </a:cubicBezTo>
                  <a:cubicBezTo>
                    <a:pt x="1401" y="39591"/>
                    <a:pt x="1401" y="39142"/>
                    <a:pt x="1426" y="38695"/>
                  </a:cubicBezTo>
                  <a:cubicBezTo>
                    <a:pt x="1447" y="38303"/>
                    <a:pt x="1466" y="37902"/>
                    <a:pt x="1473" y="37510"/>
                  </a:cubicBezTo>
                  <a:cubicBezTo>
                    <a:pt x="1478" y="37055"/>
                    <a:pt x="1495" y="36602"/>
                    <a:pt x="1503" y="36147"/>
                  </a:cubicBezTo>
                  <a:cubicBezTo>
                    <a:pt x="1511" y="35693"/>
                    <a:pt x="1532" y="35234"/>
                    <a:pt x="1539" y="34779"/>
                  </a:cubicBezTo>
                  <a:cubicBezTo>
                    <a:pt x="1546" y="34320"/>
                    <a:pt x="1580" y="33856"/>
                    <a:pt x="1613" y="33402"/>
                  </a:cubicBezTo>
                  <a:lnTo>
                    <a:pt x="1712" y="31959"/>
                  </a:lnTo>
                  <a:cubicBezTo>
                    <a:pt x="1741" y="31503"/>
                    <a:pt x="1759" y="31049"/>
                    <a:pt x="1789" y="30594"/>
                  </a:cubicBezTo>
                  <a:cubicBezTo>
                    <a:pt x="1844" y="29699"/>
                    <a:pt x="1887" y="28806"/>
                    <a:pt x="1943" y="27910"/>
                  </a:cubicBezTo>
                  <a:cubicBezTo>
                    <a:pt x="1994" y="27029"/>
                    <a:pt x="2074" y="26148"/>
                    <a:pt x="2130" y="25263"/>
                  </a:cubicBezTo>
                  <a:cubicBezTo>
                    <a:pt x="2189" y="24368"/>
                    <a:pt x="2228" y="23468"/>
                    <a:pt x="2285" y="22569"/>
                  </a:cubicBezTo>
                  <a:cubicBezTo>
                    <a:pt x="2350" y="21581"/>
                    <a:pt x="2409" y="20594"/>
                    <a:pt x="2486" y="19609"/>
                  </a:cubicBezTo>
                  <a:lnTo>
                    <a:pt x="2486" y="19609"/>
                  </a:lnTo>
                  <a:cubicBezTo>
                    <a:pt x="2479" y="19672"/>
                    <a:pt x="2475" y="19735"/>
                    <a:pt x="2468" y="19800"/>
                  </a:cubicBezTo>
                  <a:cubicBezTo>
                    <a:pt x="2494" y="19524"/>
                    <a:pt x="2516" y="19254"/>
                    <a:pt x="2541" y="18982"/>
                  </a:cubicBezTo>
                  <a:lnTo>
                    <a:pt x="2541" y="18982"/>
                  </a:lnTo>
                  <a:cubicBezTo>
                    <a:pt x="2538" y="19045"/>
                    <a:pt x="2530" y="19106"/>
                    <a:pt x="2526" y="19169"/>
                  </a:cubicBezTo>
                  <a:lnTo>
                    <a:pt x="2556" y="18827"/>
                  </a:lnTo>
                  <a:lnTo>
                    <a:pt x="2556" y="18827"/>
                  </a:lnTo>
                  <a:cubicBezTo>
                    <a:pt x="2555" y="18835"/>
                    <a:pt x="2554" y="18842"/>
                    <a:pt x="2553" y="18850"/>
                  </a:cubicBezTo>
                  <a:cubicBezTo>
                    <a:pt x="2554" y="18839"/>
                    <a:pt x="2555" y="18828"/>
                    <a:pt x="2557" y="18817"/>
                  </a:cubicBezTo>
                  <a:lnTo>
                    <a:pt x="2557" y="18817"/>
                  </a:lnTo>
                  <a:lnTo>
                    <a:pt x="2556" y="18827"/>
                  </a:lnTo>
                  <a:lnTo>
                    <a:pt x="2556" y="18827"/>
                  </a:lnTo>
                  <a:cubicBezTo>
                    <a:pt x="2557" y="18818"/>
                    <a:pt x="2558" y="18809"/>
                    <a:pt x="2558" y="18800"/>
                  </a:cubicBezTo>
                  <a:lnTo>
                    <a:pt x="2558" y="18800"/>
                  </a:lnTo>
                  <a:cubicBezTo>
                    <a:pt x="2558" y="18806"/>
                    <a:pt x="2557" y="18811"/>
                    <a:pt x="2557" y="18817"/>
                  </a:cubicBezTo>
                  <a:lnTo>
                    <a:pt x="2557" y="18817"/>
                  </a:lnTo>
                  <a:lnTo>
                    <a:pt x="2560" y="18771"/>
                  </a:lnTo>
                  <a:lnTo>
                    <a:pt x="2560" y="18771"/>
                  </a:lnTo>
                  <a:cubicBezTo>
                    <a:pt x="2560" y="18781"/>
                    <a:pt x="2559" y="18791"/>
                    <a:pt x="2558" y="18800"/>
                  </a:cubicBezTo>
                  <a:lnTo>
                    <a:pt x="2558" y="18800"/>
                  </a:lnTo>
                  <a:cubicBezTo>
                    <a:pt x="2560" y="18785"/>
                    <a:pt x="2562" y="18770"/>
                    <a:pt x="2563" y="18754"/>
                  </a:cubicBezTo>
                  <a:lnTo>
                    <a:pt x="2563" y="18754"/>
                  </a:lnTo>
                  <a:cubicBezTo>
                    <a:pt x="2562" y="18760"/>
                    <a:pt x="2562" y="18765"/>
                    <a:pt x="2560" y="18770"/>
                  </a:cubicBezTo>
                  <a:cubicBezTo>
                    <a:pt x="2562" y="18763"/>
                    <a:pt x="2562" y="18756"/>
                    <a:pt x="2563" y="18749"/>
                  </a:cubicBezTo>
                  <a:lnTo>
                    <a:pt x="2563" y="18749"/>
                  </a:lnTo>
                  <a:cubicBezTo>
                    <a:pt x="2563" y="18750"/>
                    <a:pt x="2563" y="18752"/>
                    <a:pt x="2563" y="18753"/>
                  </a:cubicBezTo>
                  <a:lnTo>
                    <a:pt x="2563" y="18754"/>
                  </a:lnTo>
                  <a:cubicBezTo>
                    <a:pt x="2563" y="18749"/>
                    <a:pt x="2564" y="18745"/>
                    <a:pt x="2564" y="18740"/>
                  </a:cubicBezTo>
                  <a:lnTo>
                    <a:pt x="2564" y="18740"/>
                  </a:lnTo>
                  <a:cubicBezTo>
                    <a:pt x="2564" y="18740"/>
                    <a:pt x="2564" y="18740"/>
                    <a:pt x="2564" y="18741"/>
                  </a:cubicBezTo>
                  <a:lnTo>
                    <a:pt x="2564" y="18741"/>
                  </a:lnTo>
                  <a:cubicBezTo>
                    <a:pt x="2564" y="18740"/>
                    <a:pt x="2564" y="18740"/>
                    <a:pt x="2564" y="18739"/>
                  </a:cubicBezTo>
                  <a:lnTo>
                    <a:pt x="2564" y="18739"/>
                  </a:lnTo>
                  <a:cubicBezTo>
                    <a:pt x="2564" y="18740"/>
                    <a:pt x="2564" y="18740"/>
                    <a:pt x="2564" y="18740"/>
                  </a:cubicBezTo>
                  <a:lnTo>
                    <a:pt x="2564" y="18740"/>
                  </a:lnTo>
                  <a:cubicBezTo>
                    <a:pt x="2565" y="18737"/>
                    <a:pt x="2565" y="18734"/>
                    <a:pt x="2566" y="18731"/>
                  </a:cubicBezTo>
                  <a:lnTo>
                    <a:pt x="2566" y="18731"/>
                  </a:lnTo>
                  <a:cubicBezTo>
                    <a:pt x="2565" y="18734"/>
                    <a:pt x="2565" y="18737"/>
                    <a:pt x="2564" y="18739"/>
                  </a:cubicBezTo>
                  <a:lnTo>
                    <a:pt x="2564" y="18739"/>
                  </a:lnTo>
                  <a:cubicBezTo>
                    <a:pt x="2566" y="18713"/>
                    <a:pt x="2569" y="18688"/>
                    <a:pt x="2571" y="18662"/>
                  </a:cubicBezTo>
                  <a:lnTo>
                    <a:pt x="2571" y="18662"/>
                  </a:lnTo>
                  <a:cubicBezTo>
                    <a:pt x="2570" y="18685"/>
                    <a:pt x="2567" y="18709"/>
                    <a:pt x="2566" y="18732"/>
                  </a:cubicBezTo>
                  <a:cubicBezTo>
                    <a:pt x="2626" y="18187"/>
                    <a:pt x="2698" y="17646"/>
                    <a:pt x="2733" y="17102"/>
                  </a:cubicBezTo>
                  <a:cubicBezTo>
                    <a:pt x="2770" y="16525"/>
                    <a:pt x="2810" y="15950"/>
                    <a:pt x="2847" y="15372"/>
                  </a:cubicBezTo>
                  <a:cubicBezTo>
                    <a:pt x="2879" y="14804"/>
                    <a:pt x="2938" y="14235"/>
                    <a:pt x="2975" y="13666"/>
                  </a:cubicBezTo>
                  <a:cubicBezTo>
                    <a:pt x="3013" y="13157"/>
                    <a:pt x="3058" y="12646"/>
                    <a:pt x="3106" y="12137"/>
                  </a:cubicBezTo>
                  <a:lnTo>
                    <a:pt x="3106" y="12137"/>
                  </a:lnTo>
                  <a:cubicBezTo>
                    <a:pt x="3106" y="12139"/>
                    <a:pt x="3106" y="12141"/>
                    <a:pt x="3105" y="12144"/>
                  </a:cubicBezTo>
                  <a:lnTo>
                    <a:pt x="3105" y="12144"/>
                  </a:lnTo>
                  <a:cubicBezTo>
                    <a:pt x="3128" y="11895"/>
                    <a:pt x="3155" y="11650"/>
                    <a:pt x="3167" y="11401"/>
                  </a:cubicBezTo>
                  <a:cubicBezTo>
                    <a:pt x="3176" y="11167"/>
                    <a:pt x="3184" y="10932"/>
                    <a:pt x="3192" y="10692"/>
                  </a:cubicBezTo>
                  <a:cubicBezTo>
                    <a:pt x="3210" y="10244"/>
                    <a:pt x="3221" y="9801"/>
                    <a:pt x="3244" y="9353"/>
                  </a:cubicBezTo>
                  <a:cubicBezTo>
                    <a:pt x="3287" y="8437"/>
                    <a:pt x="3330" y="7529"/>
                    <a:pt x="3404" y="6618"/>
                  </a:cubicBezTo>
                  <a:cubicBezTo>
                    <a:pt x="3441" y="6163"/>
                    <a:pt x="3468" y="5708"/>
                    <a:pt x="3507" y="5253"/>
                  </a:cubicBezTo>
                  <a:cubicBezTo>
                    <a:pt x="3551" y="4764"/>
                    <a:pt x="3581" y="4276"/>
                    <a:pt x="3618" y="3788"/>
                  </a:cubicBezTo>
                  <a:cubicBezTo>
                    <a:pt x="3687" y="2863"/>
                    <a:pt x="3732" y="1935"/>
                    <a:pt x="3815" y="1010"/>
                  </a:cubicBezTo>
                  <a:cubicBezTo>
                    <a:pt x="3818" y="987"/>
                    <a:pt x="3821" y="965"/>
                    <a:pt x="3822" y="942"/>
                  </a:cubicBezTo>
                  <a:cubicBezTo>
                    <a:pt x="3848" y="730"/>
                    <a:pt x="3876" y="521"/>
                    <a:pt x="3912" y="313"/>
                  </a:cubicBezTo>
                  <a:cubicBezTo>
                    <a:pt x="3937" y="177"/>
                    <a:pt x="3864" y="41"/>
                    <a:pt x="3720" y="8"/>
                  </a:cubicBezTo>
                  <a:cubicBezTo>
                    <a:pt x="3702" y="2"/>
                    <a:pt x="3682" y="0"/>
                    <a:pt x="3662"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3"/>
            <p:cNvSpPr/>
            <p:nvPr/>
          </p:nvSpPr>
          <p:spPr>
            <a:xfrm>
              <a:off x="2955675" y="366525"/>
              <a:ext cx="112750" cy="1111950"/>
            </a:xfrm>
            <a:custGeom>
              <a:avLst/>
              <a:gdLst/>
              <a:ahLst/>
              <a:cxnLst/>
              <a:rect l="l" t="t" r="r" b="b"/>
              <a:pathLst>
                <a:path w="4510" h="44478" extrusionOk="0">
                  <a:moveTo>
                    <a:pt x="2095" y="31565"/>
                  </a:moveTo>
                  <a:cubicBezTo>
                    <a:pt x="2091" y="31599"/>
                    <a:pt x="2088" y="31635"/>
                    <a:pt x="2085" y="31669"/>
                  </a:cubicBezTo>
                  <a:cubicBezTo>
                    <a:pt x="2084" y="31678"/>
                    <a:pt x="2083" y="31688"/>
                    <a:pt x="2082" y="31697"/>
                  </a:cubicBezTo>
                  <a:lnTo>
                    <a:pt x="2082" y="31697"/>
                  </a:lnTo>
                  <a:cubicBezTo>
                    <a:pt x="2086" y="31653"/>
                    <a:pt x="2091" y="31610"/>
                    <a:pt x="2095" y="31565"/>
                  </a:cubicBezTo>
                  <a:close/>
                  <a:moveTo>
                    <a:pt x="2082" y="31697"/>
                  </a:moveTo>
                  <a:lnTo>
                    <a:pt x="2082" y="31697"/>
                  </a:lnTo>
                  <a:cubicBezTo>
                    <a:pt x="2078" y="31733"/>
                    <a:pt x="2075" y="31768"/>
                    <a:pt x="2071" y="31805"/>
                  </a:cubicBezTo>
                  <a:cubicBezTo>
                    <a:pt x="2076" y="31769"/>
                    <a:pt x="2079" y="31732"/>
                    <a:pt x="2082" y="31697"/>
                  </a:cubicBezTo>
                  <a:close/>
                  <a:moveTo>
                    <a:pt x="1794" y="34886"/>
                  </a:moveTo>
                  <a:cubicBezTo>
                    <a:pt x="1791" y="34927"/>
                    <a:pt x="1787" y="34968"/>
                    <a:pt x="1784" y="35008"/>
                  </a:cubicBezTo>
                  <a:lnTo>
                    <a:pt x="1784" y="35008"/>
                  </a:lnTo>
                  <a:cubicBezTo>
                    <a:pt x="1788" y="34968"/>
                    <a:pt x="1791" y="34927"/>
                    <a:pt x="1794" y="34886"/>
                  </a:cubicBezTo>
                  <a:close/>
                  <a:moveTo>
                    <a:pt x="1797" y="43663"/>
                  </a:moveTo>
                  <a:lnTo>
                    <a:pt x="1797" y="43663"/>
                  </a:lnTo>
                  <a:cubicBezTo>
                    <a:pt x="1798" y="43671"/>
                    <a:pt x="1800" y="43680"/>
                    <a:pt x="1801" y="43689"/>
                  </a:cubicBezTo>
                  <a:cubicBezTo>
                    <a:pt x="1800" y="43680"/>
                    <a:pt x="1797" y="43671"/>
                    <a:pt x="1797" y="43663"/>
                  </a:cubicBezTo>
                  <a:close/>
                  <a:moveTo>
                    <a:pt x="3981" y="0"/>
                  </a:moveTo>
                  <a:cubicBezTo>
                    <a:pt x="3753" y="0"/>
                    <a:pt x="3523" y="154"/>
                    <a:pt x="3481" y="390"/>
                  </a:cubicBezTo>
                  <a:lnTo>
                    <a:pt x="3482" y="390"/>
                  </a:lnTo>
                  <a:cubicBezTo>
                    <a:pt x="3401" y="863"/>
                    <a:pt x="3364" y="1338"/>
                    <a:pt x="3320" y="1817"/>
                  </a:cubicBezTo>
                  <a:cubicBezTo>
                    <a:pt x="3324" y="1770"/>
                    <a:pt x="3328" y="1726"/>
                    <a:pt x="3332" y="1681"/>
                  </a:cubicBezTo>
                  <a:lnTo>
                    <a:pt x="3332" y="1681"/>
                  </a:lnTo>
                  <a:cubicBezTo>
                    <a:pt x="3239" y="2559"/>
                    <a:pt x="3116" y="3432"/>
                    <a:pt x="2987" y="4310"/>
                  </a:cubicBezTo>
                  <a:cubicBezTo>
                    <a:pt x="2857" y="5206"/>
                    <a:pt x="2670" y="6091"/>
                    <a:pt x="2512" y="6978"/>
                  </a:cubicBezTo>
                  <a:cubicBezTo>
                    <a:pt x="2347" y="7882"/>
                    <a:pt x="2201" y="8793"/>
                    <a:pt x="2086" y="9699"/>
                  </a:cubicBezTo>
                  <a:cubicBezTo>
                    <a:pt x="1977" y="10584"/>
                    <a:pt x="1885" y="11473"/>
                    <a:pt x="1767" y="12353"/>
                  </a:cubicBezTo>
                  <a:cubicBezTo>
                    <a:pt x="1647" y="13248"/>
                    <a:pt x="1529" y="14145"/>
                    <a:pt x="1437" y="15044"/>
                  </a:cubicBezTo>
                  <a:cubicBezTo>
                    <a:pt x="1338" y="15964"/>
                    <a:pt x="1267" y="16893"/>
                    <a:pt x="1202" y="17820"/>
                  </a:cubicBezTo>
                  <a:cubicBezTo>
                    <a:pt x="1070" y="19665"/>
                    <a:pt x="1005" y="21515"/>
                    <a:pt x="879" y="23362"/>
                  </a:cubicBezTo>
                  <a:cubicBezTo>
                    <a:pt x="820" y="24254"/>
                    <a:pt x="735" y="25147"/>
                    <a:pt x="677" y="26038"/>
                  </a:cubicBezTo>
                  <a:cubicBezTo>
                    <a:pt x="615" y="26959"/>
                    <a:pt x="552" y="27881"/>
                    <a:pt x="498" y="28806"/>
                  </a:cubicBezTo>
                  <a:cubicBezTo>
                    <a:pt x="394" y="30615"/>
                    <a:pt x="291" y="32426"/>
                    <a:pt x="151" y="34235"/>
                  </a:cubicBezTo>
                  <a:cubicBezTo>
                    <a:pt x="122" y="34627"/>
                    <a:pt x="82" y="35018"/>
                    <a:pt x="66" y="35409"/>
                  </a:cubicBezTo>
                  <a:cubicBezTo>
                    <a:pt x="57" y="35814"/>
                    <a:pt x="37" y="36214"/>
                    <a:pt x="27" y="36618"/>
                  </a:cubicBezTo>
                  <a:cubicBezTo>
                    <a:pt x="1" y="37418"/>
                    <a:pt x="13" y="38222"/>
                    <a:pt x="23" y="39022"/>
                  </a:cubicBezTo>
                  <a:cubicBezTo>
                    <a:pt x="27" y="39381"/>
                    <a:pt x="45" y="39738"/>
                    <a:pt x="63" y="40098"/>
                  </a:cubicBezTo>
                  <a:cubicBezTo>
                    <a:pt x="86" y="40487"/>
                    <a:pt x="104" y="40880"/>
                    <a:pt x="145" y="41265"/>
                  </a:cubicBezTo>
                  <a:cubicBezTo>
                    <a:pt x="196" y="41761"/>
                    <a:pt x="287" y="42250"/>
                    <a:pt x="390" y="42733"/>
                  </a:cubicBezTo>
                  <a:cubicBezTo>
                    <a:pt x="500" y="43233"/>
                    <a:pt x="551" y="43765"/>
                    <a:pt x="797" y="44220"/>
                  </a:cubicBezTo>
                  <a:cubicBezTo>
                    <a:pt x="890" y="44386"/>
                    <a:pt x="1087" y="44478"/>
                    <a:pt x="1277" y="44478"/>
                  </a:cubicBezTo>
                  <a:cubicBezTo>
                    <a:pt x="1334" y="44478"/>
                    <a:pt x="1390" y="44469"/>
                    <a:pt x="1443" y="44452"/>
                  </a:cubicBezTo>
                  <a:cubicBezTo>
                    <a:pt x="1583" y="44408"/>
                    <a:pt x="1700" y="44310"/>
                    <a:pt x="1769" y="44180"/>
                  </a:cubicBezTo>
                  <a:cubicBezTo>
                    <a:pt x="1837" y="44051"/>
                    <a:pt x="1840" y="43935"/>
                    <a:pt x="1819" y="43801"/>
                  </a:cubicBezTo>
                  <a:cubicBezTo>
                    <a:pt x="1776" y="43391"/>
                    <a:pt x="1751" y="42976"/>
                    <a:pt x="1692" y="42561"/>
                  </a:cubicBezTo>
                  <a:cubicBezTo>
                    <a:pt x="1634" y="42154"/>
                    <a:pt x="1590" y="41744"/>
                    <a:pt x="1564" y="41332"/>
                  </a:cubicBezTo>
                  <a:cubicBezTo>
                    <a:pt x="1546" y="40983"/>
                    <a:pt x="1556" y="40630"/>
                    <a:pt x="1556" y="40282"/>
                  </a:cubicBezTo>
                  <a:cubicBezTo>
                    <a:pt x="1556" y="39929"/>
                    <a:pt x="1556" y="39576"/>
                    <a:pt x="1564" y="39225"/>
                  </a:cubicBezTo>
                  <a:cubicBezTo>
                    <a:pt x="1572" y="38891"/>
                    <a:pt x="1597" y="38557"/>
                    <a:pt x="1611" y="38223"/>
                  </a:cubicBezTo>
                  <a:cubicBezTo>
                    <a:pt x="1631" y="37814"/>
                    <a:pt x="1634" y="37408"/>
                    <a:pt x="1660" y="37000"/>
                  </a:cubicBezTo>
                  <a:cubicBezTo>
                    <a:pt x="1705" y="36336"/>
                    <a:pt x="1730" y="35672"/>
                    <a:pt x="1784" y="35008"/>
                  </a:cubicBezTo>
                  <a:lnTo>
                    <a:pt x="1784" y="35008"/>
                  </a:lnTo>
                  <a:cubicBezTo>
                    <a:pt x="1781" y="35043"/>
                    <a:pt x="1777" y="35078"/>
                    <a:pt x="1773" y="35113"/>
                  </a:cubicBezTo>
                  <a:cubicBezTo>
                    <a:pt x="1800" y="34826"/>
                    <a:pt x="1827" y="34538"/>
                    <a:pt x="1853" y="34252"/>
                  </a:cubicBezTo>
                  <a:lnTo>
                    <a:pt x="1853" y="34252"/>
                  </a:lnTo>
                  <a:cubicBezTo>
                    <a:pt x="1851" y="34286"/>
                    <a:pt x="1848" y="34318"/>
                    <a:pt x="1847" y="34352"/>
                  </a:cubicBezTo>
                  <a:cubicBezTo>
                    <a:pt x="1932" y="33495"/>
                    <a:pt x="2001" y="32633"/>
                    <a:pt x="2073" y="31773"/>
                  </a:cubicBezTo>
                  <a:cubicBezTo>
                    <a:pt x="2077" y="31738"/>
                    <a:pt x="2079" y="31705"/>
                    <a:pt x="2083" y="31670"/>
                  </a:cubicBezTo>
                  <a:cubicBezTo>
                    <a:pt x="2172" y="30691"/>
                    <a:pt x="2235" y="29712"/>
                    <a:pt x="2291" y="28733"/>
                  </a:cubicBezTo>
                  <a:cubicBezTo>
                    <a:pt x="2342" y="27812"/>
                    <a:pt x="2415" y="26891"/>
                    <a:pt x="2482" y="25969"/>
                  </a:cubicBezTo>
                  <a:cubicBezTo>
                    <a:pt x="2545" y="25076"/>
                    <a:pt x="2624" y="24185"/>
                    <a:pt x="2691" y="23293"/>
                  </a:cubicBezTo>
                  <a:cubicBezTo>
                    <a:pt x="2762" y="22357"/>
                    <a:pt x="2809" y="21421"/>
                    <a:pt x="2852" y="20485"/>
                  </a:cubicBezTo>
                  <a:cubicBezTo>
                    <a:pt x="2960" y="18239"/>
                    <a:pt x="3090" y="15996"/>
                    <a:pt x="3287" y="13760"/>
                  </a:cubicBezTo>
                  <a:cubicBezTo>
                    <a:pt x="3346" y="13209"/>
                    <a:pt x="3413" y="12660"/>
                    <a:pt x="3458" y="12108"/>
                  </a:cubicBezTo>
                  <a:cubicBezTo>
                    <a:pt x="3499" y="11634"/>
                    <a:pt x="3532" y="11156"/>
                    <a:pt x="3564" y="10683"/>
                  </a:cubicBezTo>
                  <a:cubicBezTo>
                    <a:pt x="3632" y="9677"/>
                    <a:pt x="3719" y="8673"/>
                    <a:pt x="3807" y="7669"/>
                  </a:cubicBezTo>
                  <a:cubicBezTo>
                    <a:pt x="3832" y="7425"/>
                    <a:pt x="3860" y="7184"/>
                    <a:pt x="3889" y="6943"/>
                  </a:cubicBezTo>
                  <a:cubicBezTo>
                    <a:pt x="3928" y="6627"/>
                    <a:pt x="3980" y="6318"/>
                    <a:pt x="4009" y="6003"/>
                  </a:cubicBezTo>
                  <a:cubicBezTo>
                    <a:pt x="4068" y="5423"/>
                    <a:pt x="4124" y="4840"/>
                    <a:pt x="4157" y="4255"/>
                  </a:cubicBezTo>
                  <a:cubicBezTo>
                    <a:pt x="4185" y="3705"/>
                    <a:pt x="4222" y="3157"/>
                    <a:pt x="4266" y="2607"/>
                  </a:cubicBezTo>
                  <a:cubicBezTo>
                    <a:pt x="4309" y="2075"/>
                    <a:pt x="4343" y="1538"/>
                    <a:pt x="4391" y="1007"/>
                  </a:cubicBezTo>
                  <a:lnTo>
                    <a:pt x="4391" y="1007"/>
                  </a:lnTo>
                  <a:cubicBezTo>
                    <a:pt x="4388" y="1054"/>
                    <a:pt x="4384" y="1098"/>
                    <a:pt x="4380" y="1143"/>
                  </a:cubicBezTo>
                  <a:cubicBezTo>
                    <a:pt x="4402" y="966"/>
                    <a:pt x="4428" y="790"/>
                    <a:pt x="4461" y="617"/>
                  </a:cubicBezTo>
                  <a:cubicBezTo>
                    <a:pt x="4509" y="345"/>
                    <a:pt x="4362" y="77"/>
                    <a:pt x="4087" y="11"/>
                  </a:cubicBezTo>
                  <a:cubicBezTo>
                    <a:pt x="4052" y="4"/>
                    <a:pt x="4017" y="0"/>
                    <a:pt x="398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3"/>
            <p:cNvSpPr/>
            <p:nvPr/>
          </p:nvSpPr>
          <p:spPr>
            <a:xfrm>
              <a:off x="2826950" y="345600"/>
              <a:ext cx="62600" cy="849825"/>
            </a:xfrm>
            <a:custGeom>
              <a:avLst/>
              <a:gdLst/>
              <a:ahLst/>
              <a:cxnLst/>
              <a:rect l="l" t="t" r="r" b="b"/>
              <a:pathLst>
                <a:path w="2504" h="33993" extrusionOk="0">
                  <a:moveTo>
                    <a:pt x="411" y="1"/>
                  </a:moveTo>
                  <a:cubicBezTo>
                    <a:pt x="210" y="11"/>
                    <a:pt x="48" y="184"/>
                    <a:pt x="55" y="385"/>
                  </a:cubicBezTo>
                  <a:cubicBezTo>
                    <a:pt x="98" y="1361"/>
                    <a:pt x="125" y="2338"/>
                    <a:pt x="139" y="3311"/>
                  </a:cubicBezTo>
                  <a:cubicBezTo>
                    <a:pt x="147" y="3799"/>
                    <a:pt x="155" y="4291"/>
                    <a:pt x="143" y="4780"/>
                  </a:cubicBezTo>
                  <a:cubicBezTo>
                    <a:pt x="129" y="5286"/>
                    <a:pt x="110" y="5793"/>
                    <a:pt x="102" y="6303"/>
                  </a:cubicBezTo>
                  <a:cubicBezTo>
                    <a:pt x="84" y="7264"/>
                    <a:pt x="78" y="8226"/>
                    <a:pt x="78" y="9184"/>
                  </a:cubicBezTo>
                  <a:cubicBezTo>
                    <a:pt x="78" y="9680"/>
                    <a:pt x="74" y="10175"/>
                    <a:pt x="74" y="10668"/>
                  </a:cubicBezTo>
                  <a:cubicBezTo>
                    <a:pt x="74" y="11101"/>
                    <a:pt x="48" y="11535"/>
                    <a:pt x="40" y="11966"/>
                  </a:cubicBezTo>
                  <a:cubicBezTo>
                    <a:pt x="0" y="13861"/>
                    <a:pt x="58" y="15762"/>
                    <a:pt x="106" y="17656"/>
                  </a:cubicBezTo>
                  <a:cubicBezTo>
                    <a:pt x="155" y="19569"/>
                    <a:pt x="217" y="21480"/>
                    <a:pt x="297" y="23391"/>
                  </a:cubicBezTo>
                  <a:cubicBezTo>
                    <a:pt x="316" y="23824"/>
                    <a:pt x="356" y="24254"/>
                    <a:pt x="393" y="24683"/>
                  </a:cubicBezTo>
                  <a:cubicBezTo>
                    <a:pt x="429" y="25120"/>
                    <a:pt x="458" y="25560"/>
                    <a:pt x="484" y="25997"/>
                  </a:cubicBezTo>
                  <a:cubicBezTo>
                    <a:pt x="509" y="26445"/>
                    <a:pt x="533" y="26894"/>
                    <a:pt x="557" y="27342"/>
                  </a:cubicBezTo>
                  <a:cubicBezTo>
                    <a:pt x="580" y="27792"/>
                    <a:pt x="594" y="28250"/>
                    <a:pt x="638" y="28703"/>
                  </a:cubicBezTo>
                  <a:cubicBezTo>
                    <a:pt x="675" y="29092"/>
                    <a:pt x="730" y="29477"/>
                    <a:pt x="770" y="29866"/>
                  </a:cubicBezTo>
                  <a:cubicBezTo>
                    <a:pt x="803" y="30201"/>
                    <a:pt x="833" y="30534"/>
                    <a:pt x="862" y="30873"/>
                  </a:cubicBezTo>
                  <a:cubicBezTo>
                    <a:pt x="896" y="31306"/>
                    <a:pt x="936" y="31738"/>
                    <a:pt x="998" y="32171"/>
                  </a:cubicBezTo>
                  <a:cubicBezTo>
                    <a:pt x="1028" y="32374"/>
                    <a:pt x="1050" y="32575"/>
                    <a:pt x="1068" y="32781"/>
                  </a:cubicBezTo>
                  <a:cubicBezTo>
                    <a:pt x="1095" y="33043"/>
                    <a:pt x="1116" y="33303"/>
                    <a:pt x="1211" y="33548"/>
                  </a:cubicBezTo>
                  <a:cubicBezTo>
                    <a:pt x="1314" y="33805"/>
                    <a:pt x="1531" y="33993"/>
                    <a:pt x="1816" y="33993"/>
                  </a:cubicBezTo>
                  <a:cubicBezTo>
                    <a:pt x="1827" y="33993"/>
                    <a:pt x="1839" y="33993"/>
                    <a:pt x="1850" y="33992"/>
                  </a:cubicBezTo>
                  <a:cubicBezTo>
                    <a:pt x="2117" y="33985"/>
                    <a:pt x="2408" y="33780"/>
                    <a:pt x="2448" y="33497"/>
                  </a:cubicBezTo>
                  <a:cubicBezTo>
                    <a:pt x="2470" y="33357"/>
                    <a:pt x="2504" y="33214"/>
                    <a:pt x="2504" y="33070"/>
                  </a:cubicBezTo>
                  <a:cubicBezTo>
                    <a:pt x="2504" y="32953"/>
                    <a:pt x="2500" y="32839"/>
                    <a:pt x="2492" y="32725"/>
                  </a:cubicBezTo>
                  <a:cubicBezTo>
                    <a:pt x="2486" y="32502"/>
                    <a:pt x="2474" y="32278"/>
                    <a:pt x="2459" y="32057"/>
                  </a:cubicBezTo>
                  <a:cubicBezTo>
                    <a:pt x="2427" y="31598"/>
                    <a:pt x="2427" y="31141"/>
                    <a:pt x="2419" y="30681"/>
                  </a:cubicBezTo>
                  <a:cubicBezTo>
                    <a:pt x="2415" y="30307"/>
                    <a:pt x="2408" y="29933"/>
                    <a:pt x="2393" y="29558"/>
                  </a:cubicBezTo>
                  <a:cubicBezTo>
                    <a:pt x="2372" y="29107"/>
                    <a:pt x="2327" y="28660"/>
                    <a:pt x="2316" y="28207"/>
                  </a:cubicBezTo>
                  <a:cubicBezTo>
                    <a:pt x="2293" y="27241"/>
                    <a:pt x="2265" y="26273"/>
                    <a:pt x="2214" y="25308"/>
                  </a:cubicBezTo>
                  <a:cubicBezTo>
                    <a:pt x="2185" y="24829"/>
                    <a:pt x="2144" y="24356"/>
                    <a:pt x="2108" y="23879"/>
                  </a:cubicBezTo>
                  <a:cubicBezTo>
                    <a:pt x="2071" y="23412"/>
                    <a:pt x="2067" y="22947"/>
                    <a:pt x="2044" y="22476"/>
                  </a:cubicBezTo>
                  <a:cubicBezTo>
                    <a:pt x="1968" y="20557"/>
                    <a:pt x="1879" y="18637"/>
                    <a:pt x="1765" y="16720"/>
                  </a:cubicBezTo>
                  <a:cubicBezTo>
                    <a:pt x="1714" y="15811"/>
                    <a:pt x="1655" y="14899"/>
                    <a:pt x="1604" y="13990"/>
                  </a:cubicBezTo>
                  <a:cubicBezTo>
                    <a:pt x="1574" y="13509"/>
                    <a:pt x="1546" y="13027"/>
                    <a:pt x="1526" y="12548"/>
                  </a:cubicBezTo>
                  <a:cubicBezTo>
                    <a:pt x="1505" y="12073"/>
                    <a:pt x="1501" y="11604"/>
                    <a:pt x="1483" y="11131"/>
                  </a:cubicBezTo>
                  <a:cubicBezTo>
                    <a:pt x="1469" y="10704"/>
                    <a:pt x="1424" y="10278"/>
                    <a:pt x="1387" y="9856"/>
                  </a:cubicBezTo>
                  <a:cubicBezTo>
                    <a:pt x="1355" y="9409"/>
                    <a:pt x="1318" y="8961"/>
                    <a:pt x="1280" y="8513"/>
                  </a:cubicBezTo>
                  <a:cubicBezTo>
                    <a:pt x="1208" y="7632"/>
                    <a:pt x="1131" y="6751"/>
                    <a:pt x="1097" y="5870"/>
                  </a:cubicBezTo>
                  <a:cubicBezTo>
                    <a:pt x="1079" y="5411"/>
                    <a:pt x="1071" y="4952"/>
                    <a:pt x="1042" y="4492"/>
                  </a:cubicBezTo>
                  <a:cubicBezTo>
                    <a:pt x="1014" y="4019"/>
                    <a:pt x="977" y="3543"/>
                    <a:pt x="947" y="3066"/>
                  </a:cubicBezTo>
                  <a:cubicBezTo>
                    <a:pt x="884" y="2163"/>
                    <a:pt x="837" y="1259"/>
                    <a:pt x="797" y="356"/>
                  </a:cubicBezTo>
                  <a:cubicBezTo>
                    <a:pt x="785" y="157"/>
                    <a:pt x="623" y="2"/>
                    <a:pt x="42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3"/>
            <p:cNvSpPr/>
            <p:nvPr/>
          </p:nvSpPr>
          <p:spPr>
            <a:xfrm>
              <a:off x="2677825" y="984325"/>
              <a:ext cx="78250" cy="244400"/>
            </a:xfrm>
            <a:custGeom>
              <a:avLst/>
              <a:gdLst/>
              <a:ahLst/>
              <a:cxnLst/>
              <a:rect l="l" t="t" r="r" b="b"/>
              <a:pathLst>
                <a:path w="3130" h="9776" extrusionOk="0">
                  <a:moveTo>
                    <a:pt x="3067" y="8749"/>
                  </a:moveTo>
                  <a:cubicBezTo>
                    <a:pt x="3072" y="8772"/>
                    <a:pt x="3076" y="8795"/>
                    <a:pt x="3080" y="8817"/>
                  </a:cubicBezTo>
                  <a:cubicBezTo>
                    <a:pt x="3079" y="8814"/>
                    <a:pt x="3079" y="8813"/>
                    <a:pt x="3079" y="8810"/>
                  </a:cubicBezTo>
                  <a:cubicBezTo>
                    <a:pt x="3075" y="8789"/>
                    <a:pt x="3071" y="8770"/>
                    <a:pt x="3067" y="8749"/>
                  </a:cubicBezTo>
                  <a:close/>
                  <a:moveTo>
                    <a:pt x="340" y="1"/>
                  </a:moveTo>
                  <a:cubicBezTo>
                    <a:pt x="258" y="3"/>
                    <a:pt x="182" y="46"/>
                    <a:pt x="138" y="114"/>
                  </a:cubicBezTo>
                  <a:cubicBezTo>
                    <a:pt x="57" y="168"/>
                    <a:pt x="0" y="262"/>
                    <a:pt x="10" y="360"/>
                  </a:cubicBezTo>
                  <a:cubicBezTo>
                    <a:pt x="24" y="539"/>
                    <a:pt x="61" y="717"/>
                    <a:pt x="95" y="892"/>
                  </a:cubicBezTo>
                  <a:cubicBezTo>
                    <a:pt x="123" y="1057"/>
                    <a:pt x="164" y="1219"/>
                    <a:pt x="200" y="1381"/>
                  </a:cubicBezTo>
                  <a:cubicBezTo>
                    <a:pt x="288" y="1751"/>
                    <a:pt x="377" y="2122"/>
                    <a:pt x="475" y="2488"/>
                  </a:cubicBezTo>
                  <a:cubicBezTo>
                    <a:pt x="538" y="2716"/>
                    <a:pt x="599" y="2942"/>
                    <a:pt x="663" y="3171"/>
                  </a:cubicBezTo>
                  <a:cubicBezTo>
                    <a:pt x="666" y="3181"/>
                    <a:pt x="668" y="3193"/>
                    <a:pt x="670" y="3205"/>
                  </a:cubicBezTo>
                  <a:cubicBezTo>
                    <a:pt x="836" y="3913"/>
                    <a:pt x="983" y="4630"/>
                    <a:pt x="1159" y="5334"/>
                  </a:cubicBezTo>
                  <a:cubicBezTo>
                    <a:pt x="1342" y="6065"/>
                    <a:pt x="1522" y="6798"/>
                    <a:pt x="1717" y="7529"/>
                  </a:cubicBezTo>
                  <a:cubicBezTo>
                    <a:pt x="1804" y="7852"/>
                    <a:pt x="1882" y="8179"/>
                    <a:pt x="1969" y="8506"/>
                  </a:cubicBezTo>
                  <a:cubicBezTo>
                    <a:pt x="2006" y="8638"/>
                    <a:pt x="2042" y="8770"/>
                    <a:pt x="2084" y="8903"/>
                  </a:cubicBezTo>
                  <a:cubicBezTo>
                    <a:pt x="2110" y="8980"/>
                    <a:pt x="2131" y="9057"/>
                    <a:pt x="2160" y="9131"/>
                  </a:cubicBezTo>
                  <a:cubicBezTo>
                    <a:pt x="2161" y="9132"/>
                    <a:pt x="2163" y="9135"/>
                    <a:pt x="2164" y="9136"/>
                  </a:cubicBezTo>
                  <a:cubicBezTo>
                    <a:pt x="2177" y="9172"/>
                    <a:pt x="2190" y="9208"/>
                    <a:pt x="2204" y="9244"/>
                  </a:cubicBezTo>
                  <a:cubicBezTo>
                    <a:pt x="2215" y="9264"/>
                    <a:pt x="2227" y="9282"/>
                    <a:pt x="2238" y="9301"/>
                  </a:cubicBezTo>
                  <a:cubicBezTo>
                    <a:pt x="2254" y="9354"/>
                    <a:pt x="2269" y="9406"/>
                    <a:pt x="2286" y="9460"/>
                  </a:cubicBezTo>
                  <a:cubicBezTo>
                    <a:pt x="2292" y="9480"/>
                    <a:pt x="2300" y="9499"/>
                    <a:pt x="2309" y="9519"/>
                  </a:cubicBezTo>
                  <a:cubicBezTo>
                    <a:pt x="2309" y="9523"/>
                    <a:pt x="2310" y="9527"/>
                    <a:pt x="2312" y="9531"/>
                  </a:cubicBezTo>
                  <a:cubicBezTo>
                    <a:pt x="2361" y="9689"/>
                    <a:pt x="2507" y="9775"/>
                    <a:pt x="2654" y="9775"/>
                  </a:cubicBezTo>
                  <a:cubicBezTo>
                    <a:pt x="2749" y="9775"/>
                    <a:pt x="2844" y="9740"/>
                    <a:pt x="2914" y="9665"/>
                  </a:cubicBezTo>
                  <a:cubicBezTo>
                    <a:pt x="2981" y="9596"/>
                    <a:pt x="3016" y="9502"/>
                    <a:pt x="3014" y="9405"/>
                  </a:cubicBezTo>
                  <a:cubicBezTo>
                    <a:pt x="3008" y="9345"/>
                    <a:pt x="2995" y="9286"/>
                    <a:pt x="2976" y="9229"/>
                  </a:cubicBezTo>
                  <a:cubicBezTo>
                    <a:pt x="3079" y="9124"/>
                    <a:pt x="3130" y="8970"/>
                    <a:pt x="3083" y="8825"/>
                  </a:cubicBezTo>
                  <a:cubicBezTo>
                    <a:pt x="3057" y="8665"/>
                    <a:pt x="3028" y="8504"/>
                    <a:pt x="2986" y="8345"/>
                  </a:cubicBezTo>
                  <a:cubicBezTo>
                    <a:pt x="2950" y="8195"/>
                    <a:pt x="2909" y="8044"/>
                    <a:pt x="2865" y="7898"/>
                  </a:cubicBezTo>
                  <a:cubicBezTo>
                    <a:pt x="2735" y="7308"/>
                    <a:pt x="2576" y="6729"/>
                    <a:pt x="2421" y="6146"/>
                  </a:cubicBezTo>
                  <a:cubicBezTo>
                    <a:pt x="2249" y="5492"/>
                    <a:pt x="2066" y="4839"/>
                    <a:pt x="1867" y="4193"/>
                  </a:cubicBezTo>
                  <a:cubicBezTo>
                    <a:pt x="1666" y="3528"/>
                    <a:pt x="1467" y="2860"/>
                    <a:pt x="1246" y="2203"/>
                  </a:cubicBezTo>
                  <a:cubicBezTo>
                    <a:pt x="1134" y="1854"/>
                    <a:pt x="1019" y="1505"/>
                    <a:pt x="909" y="1156"/>
                  </a:cubicBezTo>
                  <a:cubicBezTo>
                    <a:pt x="858" y="993"/>
                    <a:pt x="803" y="829"/>
                    <a:pt x="751" y="665"/>
                  </a:cubicBezTo>
                  <a:cubicBezTo>
                    <a:pt x="732" y="610"/>
                    <a:pt x="714" y="559"/>
                    <a:pt x="700" y="504"/>
                  </a:cubicBezTo>
                  <a:cubicBezTo>
                    <a:pt x="667" y="397"/>
                    <a:pt x="637" y="283"/>
                    <a:pt x="597" y="180"/>
                  </a:cubicBezTo>
                  <a:cubicBezTo>
                    <a:pt x="553" y="73"/>
                    <a:pt x="466" y="1"/>
                    <a:pt x="34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3"/>
            <p:cNvSpPr/>
            <p:nvPr/>
          </p:nvSpPr>
          <p:spPr>
            <a:xfrm>
              <a:off x="4185800" y="3603750"/>
              <a:ext cx="29575" cy="14200"/>
            </a:xfrm>
            <a:custGeom>
              <a:avLst/>
              <a:gdLst/>
              <a:ahLst/>
              <a:cxnLst/>
              <a:rect l="l" t="t" r="r" b="b"/>
              <a:pathLst>
                <a:path w="1183" h="568" extrusionOk="0">
                  <a:moveTo>
                    <a:pt x="251" y="1"/>
                  </a:moveTo>
                  <a:cubicBezTo>
                    <a:pt x="130" y="3"/>
                    <a:pt x="31" y="93"/>
                    <a:pt x="15" y="211"/>
                  </a:cubicBezTo>
                  <a:lnTo>
                    <a:pt x="15" y="212"/>
                  </a:lnTo>
                  <a:cubicBezTo>
                    <a:pt x="1" y="342"/>
                    <a:pt x="95" y="457"/>
                    <a:pt x="225" y="469"/>
                  </a:cubicBezTo>
                  <a:cubicBezTo>
                    <a:pt x="452" y="503"/>
                    <a:pt x="679" y="535"/>
                    <a:pt x="907" y="565"/>
                  </a:cubicBezTo>
                  <a:cubicBezTo>
                    <a:pt x="917" y="567"/>
                    <a:pt x="927" y="568"/>
                    <a:pt x="937" y="568"/>
                  </a:cubicBezTo>
                  <a:cubicBezTo>
                    <a:pt x="1054" y="568"/>
                    <a:pt x="1154" y="471"/>
                    <a:pt x="1168" y="359"/>
                  </a:cubicBezTo>
                  <a:cubicBezTo>
                    <a:pt x="1183" y="228"/>
                    <a:pt x="1087" y="117"/>
                    <a:pt x="959" y="97"/>
                  </a:cubicBezTo>
                  <a:cubicBezTo>
                    <a:pt x="732" y="65"/>
                    <a:pt x="504" y="36"/>
                    <a:pt x="276" y="2"/>
                  </a:cubicBezTo>
                  <a:cubicBezTo>
                    <a:pt x="268" y="1"/>
                    <a:pt x="259" y="1"/>
                    <a:pt x="251"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3"/>
            <p:cNvSpPr/>
            <p:nvPr/>
          </p:nvSpPr>
          <p:spPr>
            <a:xfrm>
              <a:off x="3994125" y="4125050"/>
              <a:ext cx="497675" cy="343750"/>
            </a:xfrm>
            <a:custGeom>
              <a:avLst/>
              <a:gdLst/>
              <a:ahLst/>
              <a:cxnLst/>
              <a:rect l="l" t="t" r="r" b="b"/>
              <a:pathLst>
                <a:path w="19907" h="13750" extrusionOk="0">
                  <a:moveTo>
                    <a:pt x="18455" y="1792"/>
                  </a:moveTo>
                  <a:cubicBezTo>
                    <a:pt x="18469" y="1792"/>
                    <a:pt x="18484" y="1792"/>
                    <a:pt x="18500" y="1793"/>
                  </a:cubicBezTo>
                  <a:cubicBezTo>
                    <a:pt x="18484" y="1793"/>
                    <a:pt x="18470" y="1793"/>
                    <a:pt x="18455" y="1792"/>
                  </a:cubicBezTo>
                  <a:close/>
                  <a:moveTo>
                    <a:pt x="12561" y="3997"/>
                  </a:moveTo>
                  <a:cubicBezTo>
                    <a:pt x="12555" y="4008"/>
                    <a:pt x="12548" y="4017"/>
                    <a:pt x="12541" y="4027"/>
                  </a:cubicBezTo>
                  <a:lnTo>
                    <a:pt x="12494" y="4096"/>
                  </a:lnTo>
                  <a:cubicBezTo>
                    <a:pt x="12515" y="4064"/>
                    <a:pt x="12538" y="4030"/>
                    <a:pt x="12560" y="3997"/>
                  </a:cubicBezTo>
                  <a:close/>
                  <a:moveTo>
                    <a:pt x="12234" y="7029"/>
                  </a:moveTo>
                  <a:lnTo>
                    <a:pt x="12234" y="7029"/>
                  </a:lnTo>
                  <a:cubicBezTo>
                    <a:pt x="12226" y="7040"/>
                    <a:pt x="12219" y="7052"/>
                    <a:pt x="12211" y="7065"/>
                  </a:cubicBezTo>
                  <a:cubicBezTo>
                    <a:pt x="12217" y="7052"/>
                    <a:pt x="12226" y="7040"/>
                    <a:pt x="12234" y="7029"/>
                  </a:cubicBezTo>
                  <a:close/>
                  <a:moveTo>
                    <a:pt x="1034" y="12960"/>
                  </a:moveTo>
                  <a:cubicBezTo>
                    <a:pt x="1033" y="12960"/>
                    <a:pt x="1033" y="12960"/>
                    <a:pt x="1032" y="12960"/>
                  </a:cubicBezTo>
                  <a:lnTo>
                    <a:pt x="1032" y="12960"/>
                  </a:lnTo>
                  <a:cubicBezTo>
                    <a:pt x="1033" y="12960"/>
                    <a:pt x="1033" y="12960"/>
                    <a:pt x="1034" y="12960"/>
                  </a:cubicBezTo>
                  <a:close/>
                  <a:moveTo>
                    <a:pt x="17355" y="1"/>
                  </a:moveTo>
                  <a:cubicBezTo>
                    <a:pt x="17348" y="1"/>
                    <a:pt x="17341" y="1"/>
                    <a:pt x="17334" y="1"/>
                  </a:cubicBezTo>
                  <a:cubicBezTo>
                    <a:pt x="16708" y="1"/>
                    <a:pt x="16076" y="185"/>
                    <a:pt x="15515" y="460"/>
                  </a:cubicBezTo>
                  <a:lnTo>
                    <a:pt x="15515" y="461"/>
                  </a:lnTo>
                  <a:cubicBezTo>
                    <a:pt x="15196" y="619"/>
                    <a:pt x="14888" y="800"/>
                    <a:pt x="14583" y="983"/>
                  </a:cubicBezTo>
                  <a:cubicBezTo>
                    <a:pt x="14348" y="1117"/>
                    <a:pt x="14121" y="1253"/>
                    <a:pt x="13889" y="1397"/>
                  </a:cubicBezTo>
                  <a:cubicBezTo>
                    <a:pt x="13698" y="1512"/>
                    <a:pt x="13645" y="1768"/>
                    <a:pt x="13728" y="1962"/>
                  </a:cubicBezTo>
                  <a:cubicBezTo>
                    <a:pt x="13645" y="2037"/>
                    <a:pt x="13561" y="2113"/>
                    <a:pt x="13479" y="2189"/>
                  </a:cubicBezTo>
                  <a:cubicBezTo>
                    <a:pt x="13162" y="2481"/>
                    <a:pt x="12862" y="2784"/>
                    <a:pt x="12590" y="3115"/>
                  </a:cubicBezTo>
                  <a:cubicBezTo>
                    <a:pt x="12348" y="3405"/>
                    <a:pt x="12119" y="3709"/>
                    <a:pt x="11904" y="4018"/>
                  </a:cubicBezTo>
                  <a:cubicBezTo>
                    <a:pt x="11782" y="4191"/>
                    <a:pt x="11658" y="4366"/>
                    <a:pt x="11551" y="4550"/>
                  </a:cubicBezTo>
                  <a:cubicBezTo>
                    <a:pt x="11469" y="4681"/>
                    <a:pt x="11400" y="4826"/>
                    <a:pt x="11331" y="4964"/>
                  </a:cubicBezTo>
                  <a:cubicBezTo>
                    <a:pt x="11118" y="5398"/>
                    <a:pt x="10879" y="5819"/>
                    <a:pt x="10630" y="6231"/>
                  </a:cubicBezTo>
                  <a:cubicBezTo>
                    <a:pt x="10358" y="6681"/>
                    <a:pt x="10154" y="7166"/>
                    <a:pt x="9869" y="7609"/>
                  </a:cubicBezTo>
                  <a:cubicBezTo>
                    <a:pt x="9741" y="7799"/>
                    <a:pt x="9611" y="7992"/>
                    <a:pt x="9488" y="8184"/>
                  </a:cubicBezTo>
                  <a:cubicBezTo>
                    <a:pt x="9506" y="8152"/>
                    <a:pt x="9528" y="8119"/>
                    <a:pt x="9550" y="8085"/>
                  </a:cubicBezTo>
                  <a:lnTo>
                    <a:pt x="9550" y="8085"/>
                  </a:lnTo>
                  <a:cubicBezTo>
                    <a:pt x="9137" y="8707"/>
                    <a:pt x="8689" y="9310"/>
                    <a:pt x="8140" y="9817"/>
                  </a:cubicBezTo>
                  <a:cubicBezTo>
                    <a:pt x="7769" y="10136"/>
                    <a:pt x="7354" y="10404"/>
                    <a:pt x="6944" y="10677"/>
                  </a:cubicBezTo>
                  <a:cubicBezTo>
                    <a:pt x="6525" y="10956"/>
                    <a:pt x="6103" y="11228"/>
                    <a:pt x="5652" y="11448"/>
                  </a:cubicBezTo>
                  <a:lnTo>
                    <a:pt x="5652" y="11447"/>
                  </a:lnTo>
                  <a:cubicBezTo>
                    <a:pt x="5345" y="11595"/>
                    <a:pt x="5035" y="11732"/>
                    <a:pt x="4723" y="11867"/>
                  </a:cubicBezTo>
                  <a:cubicBezTo>
                    <a:pt x="4316" y="12042"/>
                    <a:pt x="3900" y="12215"/>
                    <a:pt x="3470" y="12332"/>
                  </a:cubicBezTo>
                  <a:cubicBezTo>
                    <a:pt x="3064" y="12447"/>
                    <a:pt x="2644" y="12531"/>
                    <a:pt x="2238" y="12637"/>
                  </a:cubicBezTo>
                  <a:cubicBezTo>
                    <a:pt x="1836" y="12745"/>
                    <a:pt x="1439" y="12871"/>
                    <a:pt x="1031" y="12961"/>
                  </a:cubicBezTo>
                  <a:cubicBezTo>
                    <a:pt x="1032" y="12960"/>
                    <a:pt x="1032" y="12960"/>
                    <a:pt x="1032" y="12960"/>
                  </a:cubicBezTo>
                  <a:lnTo>
                    <a:pt x="1032" y="12960"/>
                  </a:lnTo>
                  <a:cubicBezTo>
                    <a:pt x="878" y="12991"/>
                    <a:pt x="719" y="13028"/>
                    <a:pt x="560" y="13046"/>
                  </a:cubicBezTo>
                  <a:cubicBezTo>
                    <a:pt x="537" y="13045"/>
                    <a:pt x="513" y="13044"/>
                    <a:pt x="490" y="13044"/>
                  </a:cubicBezTo>
                  <a:cubicBezTo>
                    <a:pt x="435" y="13044"/>
                    <a:pt x="380" y="13047"/>
                    <a:pt x="326" y="13054"/>
                  </a:cubicBezTo>
                  <a:cubicBezTo>
                    <a:pt x="307" y="13054"/>
                    <a:pt x="287" y="13056"/>
                    <a:pt x="268" y="13062"/>
                  </a:cubicBezTo>
                  <a:cubicBezTo>
                    <a:pt x="261" y="13063"/>
                    <a:pt x="255" y="13066"/>
                    <a:pt x="249" y="13067"/>
                  </a:cubicBezTo>
                  <a:cubicBezTo>
                    <a:pt x="249" y="13067"/>
                    <a:pt x="249" y="13067"/>
                    <a:pt x="249" y="13068"/>
                  </a:cubicBezTo>
                  <a:cubicBezTo>
                    <a:pt x="91" y="13124"/>
                    <a:pt x="1" y="13318"/>
                    <a:pt x="105" y="13479"/>
                  </a:cubicBezTo>
                  <a:cubicBezTo>
                    <a:pt x="183" y="13595"/>
                    <a:pt x="326" y="13625"/>
                    <a:pt x="451" y="13662"/>
                  </a:cubicBezTo>
                  <a:cubicBezTo>
                    <a:pt x="564" y="13690"/>
                    <a:pt x="679" y="13717"/>
                    <a:pt x="796" y="13735"/>
                  </a:cubicBezTo>
                  <a:cubicBezTo>
                    <a:pt x="883" y="13745"/>
                    <a:pt x="971" y="13750"/>
                    <a:pt x="1058" y="13750"/>
                  </a:cubicBezTo>
                  <a:cubicBezTo>
                    <a:pt x="1312" y="13750"/>
                    <a:pt x="1566" y="13713"/>
                    <a:pt x="1821" y="13685"/>
                  </a:cubicBezTo>
                  <a:cubicBezTo>
                    <a:pt x="2223" y="13645"/>
                    <a:pt x="2627" y="13613"/>
                    <a:pt x="3031" y="13575"/>
                  </a:cubicBezTo>
                  <a:cubicBezTo>
                    <a:pt x="3185" y="13565"/>
                    <a:pt x="3340" y="13554"/>
                    <a:pt x="3494" y="13539"/>
                  </a:cubicBezTo>
                  <a:cubicBezTo>
                    <a:pt x="3714" y="13518"/>
                    <a:pt x="3931" y="13477"/>
                    <a:pt x="4148" y="13445"/>
                  </a:cubicBezTo>
                  <a:cubicBezTo>
                    <a:pt x="4562" y="13378"/>
                    <a:pt x="4978" y="13297"/>
                    <a:pt x="5384" y="13179"/>
                  </a:cubicBezTo>
                  <a:cubicBezTo>
                    <a:pt x="5731" y="13077"/>
                    <a:pt x="6080" y="12960"/>
                    <a:pt x="6409" y="12809"/>
                  </a:cubicBezTo>
                  <a:cubicBezTo>
                    <a:pt x="6796" y="12633"/>
                    <a:pt x="7167" y="12422"/>
                    <a:pt x="7518" y="12181"/>
                  </a:cubicBezTo>
                  <a:cubicBezTo>
                    <a:pt x="7863" y="11943"/>
                    <a:pt x="8204" y="11697"/>
                    <a:pt x="8519" y="11421"/>
                  </a:cubicBezTo>
                  <a:cubicBezTo>
                    <a:pt x="8788" y="11194"/>
                    <a:pt x="9064" y="10982"/>
                    <a:pt x="9331" y="10749"/>
                  </a:cubicBezTo>
                  <a:cubicBezTo>
                    <a:pt x="9493" y="10613"/>
                    <a:pt x="9662" y="10477"/>
                    <a:pt x="9812" y="10327"/>
                  </a:cubicBezTo>
                  <a:cubicBezTo>
                    <a:pt x="9923" y="10217"/>
                    <a:pt x="10032" y="10107"/>
                    <a:pt x="10139" y="9993"/>
                  </a:cubicBezTo>
                  <a:cubicBezTo>
                    <a:pt x="10366" y="9758"/>
                    <a:pt x="10594" y="9520"/>
                    <a:pt x="10803" y="9271"/>
                  </a:cubicBezTo>
                  <a:cubicBezTo>
                    <a:pt x="11020" y="9009"/>
                    <a:pt x="11203" y="8727"/>
                    <a:pt x="11386" y="8440"/>
                  </a:cubicBezTo>
                  <a:lnTo>
                    <a:pt x="11386" y="8440"/>
                  </a:lnTo>
                  <a:cubicBezTo>
                    <a:pt x="11370" y="8463"/>
                    <a:pt x="11353" y="8486"/>
                    <a:pt x="11337" y="8510"/>
                  </a:cubicBezTo>
                  <a:cubicBezTo>
                    <a:pt x="11507" y="8248"/>
                    <a:pt x="11671" y="7984"/>
                    <a:pt x="11822" y="7710"/>
                  </a:cubicBezTo>
                  <a:cubicBezTo>
                    <a:pt x="11952" y="7468"/>
                    <a:pt x="12102" y="7234"/>
                    <a:pt x="12253" y="7001"/>
                  </a:cubicBezTo>
                  <a:cubicBezTo>
                    <a:pt x="12398" y="6779"/>
                    <a:pt x="12544" y="6561"/>
                    <a:pt x="12677" y="6333"/>
                  </a:cubicBezTo>
                  <a:cubicBezTo>
                    <a:pt x="12791" y="6142"/>
                    <a:pt x="12901" y="5944"/>
                    <a:pt x="13016" y="5753"/>
                  </a:cubicBezTo>
                  <a:cubicBezTo>
                    <a:pt x="13271" y="5319"/>
                    <a:pt x="13514" y="4876"/>
                    <a:pt x="13789" y="4449"/>
                  </a:cubicBezTo>
                  <a:cubicBezTo>
                    <a:pt x="14037" y="4085"/>
                    <a:pt x="14308" y="3734"/>
                    <a:pt x="14624" y="3430"/>
                  </a:cubicBezTo>
                  <a:cubicBezTo>
                    <a:pt x="14879" y="3209"/>
                    <a:pt x="15147" y="3005"/>
                    <a:pt x="15427" y="2817"/>
                  </a:cubicBezTo>
                  <a:cubicBezTo>
                    <a:pt x="15726" y="2611"/>
                    <a:pt x="16032" y="2410"/>
                    <a:pt x="16357" y="2239"/>
                  </a:cubicBezTo>
                  <a:cubicBezTo>
                    <a:pt x="16733" y="2071"/>
                    <a:pt x="17125" y="1943"/>
                    <a:pt x="17526" y="1858"/>
                  </a:cubicBezTo>
                  <a:cubicBezTo>
                    <a:pt x="17785" y="1816"/>
                    <a:pt x="18046" y="1788"/>
                    <a:pt x="18308" y="1788"/>
                  </a:cubicBezTo>
                  <a:cubicBezTo>
                    <a:pt x="18349" y="1788"/>
                    <a:pt x="18391" y="1789"/>
                    <a:pt x="18433" y="1790"/>
                  </a:cubicBezTo>
                  <a:cubicBezTo>
                    <a:pt x="18748" y="1824"/>
                    <a:pt x="19065" y="1887"/>
                    <a:pt x="19377" y="1946"/>
                  </a:cubicBezTo>
                  <a:cubicBezTo>
                    <a:pt x="19402" y="1950"/>
                    <a:pt x="19426" y="1952"/>
                    <a:pt x="19451" y="1952"/>
                  </a:cubicBezTo>
                  <a:cubicBezTo>
                    <a:pt x="19646" y="1952"/>
                    <a:pt x="19820" y="1817"/>
                    <a:pt x="19862" y="1619"/>
                  </a:cubicBezTo>
                  <a:cubicBezTo>
                    <a:pt x="19907" y="1400"/>
                    <a:pt x="19755" y="1175"/>
                    <a:pt x="19535" y="1134"/>
                  </a:cubicBezTo>
                  <a:cubicBezTo>
                    <a:pt x="19403" y="1109"/>
                    <a:pt x="19271" y="1084"/>
                    <a:pt x="19140" y="1058"/>
                  </a:cubicBezTo>
                  <a:cubicBezTo>
                    <a:pt x="19171" y="899"/>
                    <a:pt x="19142" y="722"/>
                    <a:pt x="19044" y="600"/>
                  </a:cubicBezTo>
                  <a:cubicBezTo>
                    <a:pt x="18955" y="492"/>
                    <a:pt x="18912" y="452"/>
                    <a:pt x="18794" y="386"/>
                  </a:cubicBezTo>
                  <a:cubicBezTo>
                    <a:pt x="18754" y="364"/>
                    <a:pt x="18717" y="342"/>
                    <a:pt x="18676" y="321"/>
                  </a:cubicBezTo>
                  <a:cubicBezTo>
                    <a:pt x="18574" y="265"/>
                    <a:pt x="18463" y="224"/>
                    <a:pt x="18354" y="184"/>
                  </a:cubicBezTo>
                  <a:cubicBezTo>
                    <a:pt x="18035" y="62"/>
                    <a:pt x="17696" y="1"/>
                    <a:pt x="17355"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3"/>
            <p:cNvSpPr/>
            <p:nvPr/>
          </p:nvSpPr>
          <p:spPr>
            <a:xfrm>
              <a:off x="3893650" y="4349150"/>
              <a:ext cx="350200" cy="122825"/>
            </a:xfrm>
            <a:custGeom>
              <a:avLst/>
              <a:gdLst/>
              <a:ahLst/>
              <a:cxnLst/>
              <a:rect l="l" t="t" r="r" b="b"/>
              <a:pathLst>
                <a:path w="14008" h="4913" extrusionOk="0">
                  <a:moveTo>
                    <a:pt x="7427" y="3936"/>
                  </a:moveTo>
                  <a:lnTo>
                    <a:pt x="7427" y="3936"/>
                  </a:lnTo>
                  <a:cubicBezTo>
                    <a:pt x="7424" y="3936"/>
                    <a:pt x="7421" y="3936"/>
                    <a:pt x="7418" y="3937"/>
                  </a:cubicBezTo>
                  <a:lnTo>
                    <a:pt x="7418" y="3937"/>
                  </a:lnTo>
                  <a:cubicBezTo>
                    <a:pt x="7421" y="3937"/>
                    <a:pt x="7424" y="3937"/>
                    <a:pt x="7427" y="3936"/>
                  </a:cubicBezTo>
                  <a:close/>
                  <a:moveTo>
                    <a:pt x="7418" y="3937"/>
                  </a:moveTo>
                  <a:lnTo>
                    <a:pt x="7418" y="3937"/>
                  </a:lnTo>
                  <a:cubicBezTo>
                    <a:pt x="7418" y="3937"/>
                    <a:pt x="7418" y="3937"/>
                    <a:pt x="7417" y="3937"/>
                  </a:cubicBezTo>
                  <a:lnTo>
                    <a:pt x="7415" y="3938"/>
                  </a:lnTo>
                  <a:lnTo>
                    <a:pt x="7415" y="3938"/>
                  </a:lnTo>
                  <a:cubicBezTo>
                    <a:pt x="7416" y="3937"/>
                    <a:pt x="7417" y="3937"/>
                    <a:pt x="7418" y="3937"/>
                  </a:cubicBezTo>
                  <a:close/>
                  <a:moveTo>
                    <a:pt x="7415" y="3938"/>
                  </a:moveTo>
                  <a:cubicBezTo>
                    <a:pt x="7406" y="3939"/>
                    <a:pt x="7398" y="3942"/>
                    <a:pt x="7391" y="3943"/>
                  </a:cubicBezTo>
                  <a:lnTo>
                    <a:pt x="7415" y="3938"/>
                  </a:lnTo>
                  <a:close/>
                  <a:moveTo>
                    <a:pt x="13743" y="1"/>
                  </a:moveTo>
                  <a:cubicBezTo>
                    <a:pt x="13677" y="1"/>
                    <a:pt x="13615" y="30"/>
                    <a:pt x="13575" y="82"/>
                  </a:cubicBezTo>
                  <a:lnTo>
                    <a:pt x="13575" y="83"/>
                  </a:lnTo>
                  <a:cubicBezTo>
                    <a:pt x="13435" y="269"/>
                    <a:pt x="13292" y="461"/>
                    <a:pt x="13132" y="637"/>
                  </a:cubicBezTo>
                  <a:cubicBezTo>
                    <a:pt x="12969" y="812"/>
                    <a:pt x="12805" y="980"/>
                    <a:pt x="12630" y="1146"/>
                  </a:cubicBezTo>
                  <a:cubicBezTo>
                    <a:pt x="12631" y="1145"/>
                    <a:pt x="12632" y="1144"/>
                    <a:pt x="12634" y="1143"/>
                  </a:cubicBezTo>
                  <a:lnTo>
                    <a:pt x="12634" y="1143"/>
                  </a:lnTo>
                  <a:cubicBezTo>
                    <a:pt x="12632" y="1145"/>
                    <a:pt x="12631" y="1146"/>
                    <a:pt x="12630" y="1147"/>
                  </a:cubicBezTo>
                  <a:cubicBezTo>
                    <a:pt x="12618" y="1159"/>
                    <a:pt x="12606" y="1168"/>
                    <a:pt x="12594" y="1180"/>
                  </a:cubicBezTo>
                  <a:cubicBezTo>
                    <a:pt x="12605" y="1169"/>
                    <a:pt x="12615" y="1159"/>
                    <a:pt x="12627" y="1148"/>
                  </a:cubicBezTo>
                  <a:lnTo>
                    <a:pt x="12627" y="1148"/>
                  </a:lnTo>
                  <a:cubicBezTo>
                    <a:pt x="12135" y="1569"/>
                    <a:pt x="11605" y="1933"/>
                    <a:pt x="11071" y="2296"/>
                  </a:cubicBezTo>
                  <a:cubicBezTo>
                    <a:pt x="10822" y="2464"/>
                    <a:pt x="10572" y="2637"/>
                    <a:pt x="10304" y="2784"/>
                  </a:cubicBezTo>
                  <a:cubicBezTo>
                    <a:pt x="10006" y="2949"/>
                    <a:pt x="9697" y="3103"/>
                    <a:pt x="9393" y="3258"/>
                  </a:cubicBezTo>
                  <a:cubicBezTo>
                    <a:pt x="9412" y="3247"/>
                    <a:pt x="9429" y="3240"/>
                    <a:pt x="9449" y="3228"/>
                  </a:cubicBezTo>
                  <a:lnTo>
                    <a:pt x="9449" y="3228"/>
                  </a:lnTo>
                  <a:cubicBezTo>
                    <a:pt x="9084" y="3405"/>
                    <a:pt x="8708" y="3537"/>
                    <a:pt x="8321" y="3661"/>
                  </a:cubicBezTo>
                  <a:cubicBezTo>
                    <a:pt x="8027" y="3759"/>
                    <a:pt x="7733" y="3866"/>
                    <a:pt x="7428" y="3936"/>
                  </a:cubicBezTo>
                  <a:lnTo>
                    <a:pt x="7444" y="3933"/>
                  </a:lnTo>
                  <a:lnTo>
                    <a:pt x="7444" y="3933"/>
                  </a:lnTo>
                  <a:cubicBezTo>
                    <a:pt x="7434" y="3936"/>
                    <a:pt x="7425" y="3937"/>
                    <a:pt x="7417" y="3938"/>
                  </a:cubicBezTo>
                  <a:cubicBezTo>
                    <a:pt x="7402" y="3942"/>
                    <a:pt x="7389" y="3946"/>
                    <a:pt x="7374" y="3949"/>
                  </a:cubicBezTo>
                  <a:cubicBezTo>
                    <a:pt x="7380" y="3946"/>
                    <a:pt x="7385" y="3945"/>
                    <a:pt x="7391" y="3943"/>
                  </a:cubicBezTo>
                  <a:lnTo>
                    <a:pt x="7391" y="3943"/>
                  </a:lnTo>
                  <a:cubicBezTo>
                    <a:pt x="7097" y="4000"/>
                    <a:pt x="6806" y="4053"/>
                    <a:pt x="6512" y="4095"/>
                  </a:cubicBezTo>
                  <a:cubicBezTo>
                    <a:pt x="6262" y="4132"/>
                    <a:pt x="6010" y="4143"/>
                    <a:pt x="5759" y="4158"/>
                  </a:cubicBezTo>
                  <a:cubicBezTo>
                    <a:pt x="5287" y="4184"/>
                    <a:pt x="4826" y="4309"/>
                    <a:pt x="4351" y="4309"/>
                  </a:cubicBezTo>
                  <a:cubicBezTo>
                    <a:pt x="4313" y="4309"/>
                    <a:pt x="4274" y="4309"/>
                    <a:pt x="4236" y="4307"/>
                  </a:cubicBezTo>
                  <a:cubicBezTo>
                    <a:pt x="4096" y="4304"/>
                    <a:pt x="3957" y="4298"/>
                    <a:pt x="3817" y="4298"/>
                  </a:cubicBezTo>
                  <a:cubicBezTo>
                    <a:pt x="3666" y="4298"/>
                    <a:pt x="3523" y="4312"/>
                    <a:pt x="3373" y="4322"/>
                  </a:cubicBezTo>
                  <a:cubicBezTo>
                    <a:pt x="3245" y="4334"/>
                    <a:pt x="3115" y="4341"/>
                    <a:pt x="2988" y="4343"/>
                  </a:cubicBezTo>
                  <a:cubicBezTo>
                    <a:pt x="2855" y="4343"/>
                    <a:pt x="2723" y="4337"/>
                    <a:pt x="2591" y="4337"/>
                  </a:cubicBezTo>
                  <a:cubicBezTo>
                    <a:pt x="2567" y="4337"/>
                    <a:pt x="2542" y="4337"/>
                    <a:pt x="2518" y="4337"/>
                  </a:cubicBezTo>
                  <a:cubicBezTo>
                    <a:pt x="2194" y="4337"/>
                    <a:pt x="1866" y="4352"/>
                    <a:pt x="1541" y="4359"/>
                  </a:cubicBezTo>
                  <a:cubicBezTo>
                    <a:pt x="1235" y="4370"/>
                    <a:pt x="931" y="4389"/>
                    <a:pt x="625" y="4389"/>
                  </a:cubicBezTo>
                  <a:cubicBezTo>
                    <a:pt x="537" y="4389"/>
                    <a:pt x="449" y="4388"/>
                    <a:pt x="361" y="4384"/>
                  </a:cubicBezTo>
                  <a:cubicBezTo>
                    <a:pt x="340" y="4380"/>
                    <a:pt x="319" y="4380"/>
                    <a:pt x="301" y="4377"/>
                  </a:cubicBezTo>
                  <a:cubicBezTo>
                    <a:pt x="289" y="4376"/>
                    <a:pt x="278" y="4375"/>
                    <a:pt x="266" y="4375"/>
                  </a:cubicBezTo>
                  <a:cubicBezTo>
                    <a:pt x="151" y="4375"/>
                    <a:pt x="45" y="4441"/>
                    <a:pt x="21" y="4566"/>
                  </a:cubicBezTo>
                  <a:cubicBezTo>
                    <a:pt x="0" y="4690"/>
                    <a:pt x="80" y="4818"/>
                    <a:pt x="209" y="4840"/>
                  </a:cubicBezTo>
                  <a:cubicBezTo>
                    <a:pt x="438" y="4881"/>
                    <a:pt x="669" y="4891"/>
                    <a:pt x="901" y="4891"/>
                  </a:cubicBezTo>
                  <a:cubicBezTo>
                    <a:pt x="1089" y="4891"/>
                    <a:pt x="1278" y="4884"/>
                    <a:pt x="1467" y="4881"/>
                  </a:cubicBezTo>
                  <a:cubicBezTo>
                    <a:pt x="1635" y="4879"/>
                    <a:pt x="1802" y="4877"/>
                    <a:pt x="1970" y="4877"/>
                  </a:cubicBezTo>
                  <a:cubicBezTo>
                    <a:pt x="2177" y="4877"/>
                    <a:pt x="2384" y="4880"/>
                    <a:pt x="2591" y="4889"/>
                  </a:cubicBezTo>
                  <a:cubicBezTo>
                    <a:pt x="2723" y="4895"/>
                    <a:pt x="2855" y="4903"/>
                    <a:pt x="2991" y="4909"/>
                  </a:cubicBezTo>
                  <a:cubicBezTo>
                    <a:pt x="3039" y="4911"/>
                    <a:pt x="3087" y="4912"/>
                    <a:pt x="3135" y="4912"/>
                  </a:cubicBezTo>
                  <a:cubicBezTo>
                    <a:pt x="3227" y="4912"/>
                    <a:pt x="3318" y="4909"/>
                    <a:pt x="3409" y="4903"/>
                  </a:cubicBezTo>
                  <a:cubicBezTo>
                    <a:pt x="3560" y="4895"/>
                    <a:pt x="3706" y="4885"/>
                    <a:pt x="3854" y="4885"/>
                  </a:cubicBezTo>
                  <a:cubicBezTo>
                    <a:pt x="4004" y="4885"/>
                    <a:pt x="4155" y="4891"/>
                    <a:pt x="4305" y="4899"/>
                  </a:cubicBezTo>
                  <a:cubicBezTo>
                    <a:pt x="4336" y="4900"/>
                    <a:pt x="4366" y="4901"/>
                    <a:pt x="4397" y="4901"/>
                  </a:cubicBezTo>
                  <a:cubicBezTo>
                    <a:pt x="4626" y="4901"/>
                    <a:pt x="4853" y="4869"/>
                    <a:pt x="5080" y="4836"/>
                  </a:cubicBezTo>
                  <a:cubicBezTo>
                    <a:pt x="5338" y="4796"/>
                    <a:pt x="5594" y="4751"/>
                    <a:pt x="5851" y="4726"/>
                  </a:cubicBezTo>
                  <a:cubicBezTo>
                    <a:pt x="6123" y="4700"/>
                    <a:pt x="6395" y="4674"/>
                    <a:pt x="6662" y="4623"/>
                  </a:cubicBezTo>
                  <a:cubicBezTo>
                    <a:pt x="6849" y="4587"/>
                    <a:pt x="7032" y="4550"/>
                    <a:pt x="7220" y="4513"/>
                  </a:cubicBezTo>
                  <a:cubicBezTo>
                    <a:pt x="7360" y="4483"/>
                    <a:pt x="7502" y="4458"/>
                    <a:pt x="7642" y="4418"/>
                  </a:cubicBezTo>
                  <a:cubicBezTo>
                    <a:pt x="7882" y="4347"/>
                    <a:pt x="8112" y="4261"/>
                    <a:pt x="8339" y="4172"/>
                  </a:cubicBezTo>
                  <a:cubicBezTo>
                    <a:pt x="8640" y="4062"/>
                    <a:pt x="8942" y="3955"/>
                    <a:pt x="9240" y="3834"/>
                  </a:cubicBezTo>
                  <a:cubicBezTo>
                    <a:pt x="9539" y="3713"/>
                    <a:pt x="9827" y="3558"/>
                    <a:pt x="10117" y="3413"/>
                  </a:cubicBezTo>
                  <a:cubicBezTo>
                    <a:pt x="10393" y="3269"/>
                    <a:pt x="10667" y="3126"/>
                    <a:pt x="10924" y="2956"/>
                  </a:cubicBezTo>
                  <a:cubicBezTo>
                    <a:pt x="11181" y="2792"/>
                    <a:pt x="11431" y="2619"/>
                    <a:pt x="11680" y="2447"/>
                  </a:cubicBezTo>
                  <a:cubicBezTo>
                    <a:pt x="11973" y="2245"/>
                    <a:pt x="12263" y="2039"/>
                    <a:pt x="12550" y="1823"/>
                  </a:cubicBezTo>
                  <a:cubicBezTo>
                    <a:pt x="12798" y="1632"/>
                    <a:pt x="13032" y="1422"/>
                    <a:pt x="13248" y="1194"/>
                  </a:cubicBezTo>
                  <a:cubicBezTo>
                    <a:pt x="13366" y="1070"/>
                    <a:pt x="13490" y="948"/>
                    <a:pt x="13601" y="816"/>
                  </a:cubicBezTo>
                  <a:cubicBezTo>
                    <a:pt x="13715" y="677"/>
                    <a:pt x="13824" y="530"/>
                    <a:pt x="13934" y="386"/>
                  </a:cubicBezTo>
                  <a:cubicBezTo>
                    <a:pt x="14007" y="284"/>
                    <a:pt x="14007" y="146"/>
                    <a:pt x="13908" y="57"/>
                  </a:cubicBezTo>
                  <a:cubicBezTo>
                    <a:pt x="13866" y="20"/>
                    <a:pt x="13812" y="1"/>
                    <a:pt x="13757" y="1"/>
                  </a:cubicBezTo>
                  <a:cubicBezTo>
                    <a:pt x="13755" y="1"/>
                    <a:pt x="13753" y="1"/>
                    <a:pt x="13751" y="1"/>
                  </a:cubicBezTo>
                  <a:cubicBezTo>
                    <a:pt x="13748" y="1"/>
                    <a:pt x="13746" y="1"/>
                    <a:pt x="13743"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3"/>
            <p:cNvSpPr/>
            <p:nvPr/>
          </p:nvSpPr>
          <p:spPr>
            <a:xfrm>
              <a:off x="4408150" y="4147800"/>
              <a:ext cx="207250" cy="160100"/>
            </a:xfrm>
            <a:custGeom>
              <a:avLst/>
              <a:gdLst/>
              <a:ahLst/>
              <a:cxnLst/>
              <a:rect l="l" t="t" r="r" b="b"/>
              <a:pathLst>
                <a:path w="8290" h="6404" extrusionOk="0">
                  <a:moveTo>
                    <a:pt x="777" y="1"/>
                  </a:moveTo>
                  <a:cubicBezTo>
                    <a:pt x="604" y="1"/>
                    <a:pt x="432" y="10"/>
                    <a:pt x="258" y="24"/>
                  </a:cubicBezTo>
                  <a:lnTo>
                    <a:pt x="256" y="23"/>
                  </a:lnTo>
                  <a:cubicBezTo>
                    <a:pt x="128" y="31"/>
                    <a:pt x="11" y="108"/>
                    <a:pt x="7" y="252"/>
                  </a:cubicBezTo>
                  <a:cubicBezTo>
                    <a:pt x="0" y="368"/>
                    <a:pt x="96" y="506"/>
                    <a:pt x="223" y="506"/>
                  </a:cubicBezTo>
                  <a:cubicBezTo>
                    <a:pt x="227" y="506"/>
                    <a:pt x="231" y="506"/>
                    <a:pt x="236" y="505"/>
                  </a:cubicBezTo>
                  <a:cubicBezTo>
                    <a:pt x="352" y="498"/>
                    <a:pt x="470" y="489"/>
                    <a:pt x="587" y="489"/>
                  </a:cubicBezTo>
                  <a:cubicBezTo>
                    <a:pt x="605" y="489"/>
                    <a:pt x="624" y="489"/>
                    <a:pt x="642" y="490"/>
                  </a:cubicBezTo>
                  <a:cubicBezTo>
                    <a:pt x="760" y="490"/>
                    <a:pt x="874" y="508"/>
                    <a:pt x="991" y="526"/>
                  </a:cubicBezTo>
                  <a:cubicBezTo>
                    <a:pt x="969" y="522"/>
                    <a:pt x="947" y="518"/>
                    <a:pt x="926" y="512"/>
                  </a:cubicBezTo>
                  <a:lnTo>
                    <a:pt x="926" y="512"/>
                  </a:lnTo>
                  <a:cubicBezTo>
                    <a:pt x="1242" y="569"/>
                    <a:pt x="1551" y="667"/>
                    <a:pt x="1842" y="802"/>
                  </a:cubicBezTo>
                  <a:lnTo>
                    <a:pt x="1765" y="769"/>
                  </a:lnTo>
                  <a:lnTo>
                    <a:pt x="1765" y="769"/>
                  </a:lnTo>
                  <a:cubicBezTo>
                    <a:pt x="1965" y="861"/>
                    <a:pt x="2160" y="964"/>
                    <a:pt x="2334" y="1097"/>
                  </a:cubicBezTo>
                  <a:cubicBezTo>
                    <a:pt x="2470" y="1214"/>
                    <a:pt x="2598" y="1346"/>
                    <a:pt x="2735" y="1466"/>
                  </a:cubicBezTo>
                  <a:cubicBezTo>
                    <a:pt x="2883" y="1598"/>
                    <a:pt x="3029" y="1730"/>
                    <a:pt x="3161" y="1875"/>
                  </a:cubicBezTo>
                  <a:cubicBezTo>
                    <a:pt x="3417" y="2158"/>
                    <a:pt x="3675" y="2436"/>
                    <a:pt x="3906" y="2738"/>
                  </a:cubicBezTo>
                  <a:cubicBezTo>
                    <a:pt x="4152" y="3045"/>
                    <a:pt x="4412" y="3342"/>
                    <a:pt x="4666" y="3644"/>
                  </a:cubicBezTo>
                  <a:cubicBezTo>
                    <a:pt x="4923" y="3952"/>
                    <a:pt x="5187" y="4253"/>
                    <a:pt x="5429" y="4570"/>
                  </a:cubicBezTo>
                  <a:cubicBezTo>
                    <a:pt x="5720" y="4943"/>
                    <a:pt x="6053" y="5285"/>
                    <a:pt x="6422" y="5583"/>
                  </a:cubicBezTo>
                  <a:cubicBezTo>
                    <a:pt x="6418" y="5579"/>
                    <a:pt x="6414" y="5575"/>
                    <a:pt x="6410" y="5572"/>
                  </a:cubicBezTo>
                  <a:lnTo>
                    <a:pt x="6410" y="5572"/>
                  </a:lnTo>
                  <a:cubicBezTo>
                    <a:pt x="6459" y="5611"/>
                    <a:pt x="6507" y="5651"/>
                    <a:pt x="6554" y="5689"/>
                  </a:cubicBezTo>
                  <a:cubicBezTo>
                    <a:pt x="6531" y="5670"/>
                    <a:pt x="6505" y="5648"/>
                    <a:pt x="6484" y="5630"/>
                  </a:cubicBezTo>
                  <a:lnTo>
                    <a:pt x="6484" y="5630"/>
                  </a:lnTo>
                  <a:cubicBezTo>
                    <a:pt x="6701" y="5814"/>
                    <a:pt x="6935" y="5979"/>
                    <a:pt x="7181" y="6121"/>
                  </a:cubicBezTo>
                  <a:cubicBezTo>
                    <a:pt x="7296" y="6187"/>
                    <a:pt x="7415" y="6244"/>
                    <a:pt x="7538" y="6294"/>
                  </a:cubicBezTo>
                  <a:cubicBezTo>
                    <a:pt x="7640" y="6343"/>
                    <a:pt x="7755" y="6368"/>
                    <a:pt x="7865" y="6392"/>
                  </a:cubicBezTo>
                  <a:cubicBezTo>
                    <a:pt x="7894" y="6399"/>
                    <a:pt x="7924" y="6403"/>
                    <a:pt x="7953" y="6403"/>
                  </a:cubicBezTo>
                  <a:cubicBezTo>
                    <a:pt x="8080" y="6403"/>
                    <a:pt x="8197" y="6333"/>
                    <a:pt x="8239" y="6202"/>
                  </a:cubicBezTo>
                  <a:cubicBezTo>
                    <a:pt x="8290" y="6040"/>
                    <a:pt x="8198" y="5882"/>
                    <a:pt x="8044" y="5827"/>
                  </a:cubicBezTo>
                  <a:cubicBezTo>
                    <a:pt x="8014" y="5815"/>
                    <a:pt x="7982" y="5801"/>
                    <a:pt x="7951" y="5789"/>
                  </a:cubicBezTo>
                  <a:cubicBezTo>
                    <a:pt x="7656" y="5632"/>
                    <a:pt x="7389" y="5423"/>
                    <a:pt x="7124" y="5222"/>
                  </a:cubicBezTo>
                  <a:lnTo>
                    <a:pt x="7124" y="5223"/>
                  </a:lnTo>
                  <a:cubicBezTo>
                    <a:pt x="6708" y="4868"/>
                    <a:pt x="6338" y="4462"/>
                    <a:pt x="6020" y="4018"/>
                  </a:cubicBezTo>
                  <a:lnTo>
                    <a:pt x="6020" y="4018"/>
                  </a:lnTo>
                  <a:cubicBezTo>
                    <a:pt x="6023" y="4020"/>
                    <a:pt x="6024" y="4023"/>
                    <a:pt x="6027" y="4026"/>
                  </a:cubicBezTo>
                  <a:cubicBezTo>
                    <a:pt x="5798" y="3701"/>
                    <a:pt x="5550" y="3390"/>
                    <a:pt x="5301" y="3082"/>
                  </a:cubicBezTo>
                  <a:cubicBezTo>
                    <a:pt x="5052" y="2777"/>
                    <a:pt x="4814" y="2462"/>
                    <a:pt x="4574" y="2146"/>
                  </a:cubicBezTo>
                  <a:cubicBezTo>
                    <a:pt x="4343" y="1841"/>
                    <a:pt x="4093" y="1558"/>
                    <a:pt x="3833" y="1279"/>
                  </a:cubicBezTo>
                  <a:cubicBezTo>
                    <a:pt x="3679" y="1110"/>
                    <a:pt x="3506" y="968"/>
                    <a:pt x="3322" y="828"/>
                  </a:cubicBezTo>
                  <a:cubicBezTo>
                    <a:pt x="3165" y="708"/>
                    <a:pt x="3003" y="590"/>
                    <a:pt x="2834" y="483"/>
                  </a:cubicBezTo>
                  <a:cubicBezTo>
                    <a:pt x="2478" y="256"/>
                    <a:pt x="2071" y="167"/>
                    <a:pt x="1659" y="91"/>
                  </a:cubicBezTo>
                  <a:cubicBezTo>
                    <a:pt x="1415" y="44"/>
                    <a:pt x="1166" y="15"/>
                    <a:pt x="918" y="3"/>
                  </a:cubicBezTo>
                  <a:cubicBezTo>
                    <a:pt x="871" y="1"/>
                    <a:pt x="824" y="1"/>
                    <a:pt x="777"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3"/>
            <p:cNvSpPr/>
            <p:nvPr/>
          </p:nvSpPr>
          <p:spPr>
            <a:xfrm>
              <a:off x="2161200" y="3018075"/>
              <a:ext cx="162225" cy="269325"/>
            </a:xfrm>
            <a:custGeom>
              <a:avLst/>
              <a:gdLst/>
              <a:ahLst/>
              <a:cxnLst/>
              <a:rect l="l" t="t" r="r" b="b"/>
              <a:pathLst>
                <a:path w="6489" h="10773" extrusionOk="0">
                  <a:moveTo>
                    <a:pt x="2170" y="4533"/>
                  </a:moveTo>
                  <a:lnTo>
                    <a:pt x="2170" y="4533"/>
                  </a:lnTo>
                  <a:cubicBezTo>
                    <a:pt x="2174" y="4539"/>
                    <a:pt x="2178" y="4546"/>
                    <a:pt x="2182" y="4552"/>
                  </a:cubicBezTo>
                  <a:lnTo>
                    <a:pt x="2182" y="4552"/>
                  </a:lnTo>
                  <a:cubicBezTo>
                    <a:pt x="2178" y="4546"/>
                    <a:pt x="2174" y="4539"/>
                    <a:pt x="2170" y="4533"/>
                  </a:cubicBezTo>
                  <a:close/>
                  <a:moveTo>
                    <a:pt x="2195" y="4572"/>
                  </a:moveTo>
                  <a:cubicBezTo>
                    <a:pt x="2196" y="4573"/>
                    <a:pt x="2197" y="4575"/>
                    <a:pt x="2198" y="4576"/>
                  </a:cubicBezTo>
                  <a:lnTo>
                    <a:pt x="2198" y="4576"/>
                  </a:lnTo>
                  <a:cubicBezTo>
                    <a:pt x="2197" y="4575"/>
                    <a:pt x="2196" y="4573"/>
                    <a:pt x="2195" y="4572"/>
                  </a:cubicBezTo>
                  <a:close/>
                  <a:moveTo>
                    <a:pt x="457" y="0"/>
                  </a:moveTo>
                  <a:cubicBezTo>
                    <a:pt x="443" y="0"/>
                    <a:pt x="430" y="2"/>
                    <a:pt x="417" y="3"/>
                  </a:cubicBezTo>
                  <a:lnTo>
                    <a:pt x="419" y="5"/>
                  </a:lnTo>
                  <a:cubicBezTo>
                    <a:pt x="339" y="20"/>
                    <a:pt x="268" y="63"/>
                    <a:pt x="220" y="126"/>
                  </a:cubicBezTo>
                  <a:cubicBezTo>
                    <a:pt x="189" y="170"/>
                    <a:pt x="172" y="222"/>
                    <a:pt x="168" y="276"/>
                  </a:cubicBezTo>
                  <a:cubicBezTo>
                    <a:pt x="94" y="336"/>
                    <a:pt x="47" y="425"/>
                    <a:pt x="37" y="521"/>
                  </a:cubicBezTo>
                  <a:cubicBezTo>
                    <a:pt x="22" y="764"/>
                    <a:pt x="0" y="998"/>
                    <a:pt x="8" y="1241"/>
                  </a:cubicBezTo>
                  <a:cubicBezTo>
                    <a:pt x="12" y="1454"/>
                    <a:pt x="41" y="1662"/>
                    <a:pt x="73" y="1872"/>
                  </a:cubicBezTo>
                  <a:cubicBezTo>
                    <a:pt x="143" y="2327"/>
                    <a:pt x="224" y="2787"/>
                    <a:pt x="323" y="3238"/>
                  </a:cubicBezTo>
                  <a:cubicBezTo>
                    <a:pt x="423" y="3688"/>
                    <a:pt x="535" y="4148"/>
                    <a:pt x="723" y="4570"/>
                  </a:cubicBezTo>
                  <a:cubicBezTo>
                    <a:pt x="904" y="4967"/>
                    <a:pt x="1109" y="5352"/>
                    <a:pt x="1300" y="5742"/>
                  </a:cubicBezTo>
                  <a:cubicBezTo>
                    <a:pt x="1391" y="5925"/>
                    <a:pt x="1460" y="6116"/>
                    <a:pt x="1552" y="6299"/>
                  </a:cubicBezTo>
                  <a:cubicBezTo>
                    <a:pt x="1653" y="6503"/>
                    <a:pt x="1765" y="6699"/>
                    <a:pt x="1891" y="6887"/>
                  </a:cubicBezTo>
                  <a:cubicBezTo>
                    <a:pt x="2155" y="7269"/>
                    <a:pt x="2462" y="7616"/>
                    <a:pt x="2761" y="7969"/>
                  </a:cubicBezTo>
                  <a:cubicBezTo>
                    <a:pt x="3046" y="8312"/>
                    <a:pt x="3329" y="8657"/>
                    <a:pt x="3608" y="9005"/>
                  </a:cubicBezTo>
                  <a:cubicBezTo>
                    <a:pt x="3878" y="9351"/>
                    <a:pt x="4165" y="9682"/>
                    <a:pt x="4471" y="9996"/>
                  </a:cubicBezTo>
                  <a:cubicBezTo>
                    <a:pt x="4621" y="10150"/>
                    <a:pt x="4780" y="10301"/>
                    <a:pt x="4938" y="10448"/>
                  </a:cubicBezTo>
                  <a:cubicBezTo>
                    <a:pt x="5019" y="10521"/>
                    <a:pt x="5104" y="10590"/>
                    <a:pt x="5194" y="10653"/>
                  </a:cubicBezTo>
                  <a:cubicBezTo>
                    <a:pt x="5305" y="10731"/>
                    <a:pt x="5435" y="10773"/>
                    <a:pt x="5569" y="10773"/>
                  </a:cubicBezTo>
                  <a:cubicBezTo>
                    <a:pt x="5598" y="10773"/>
                    <a:pt x="5628" y="10771"/>
                    <a:pt x="5657" y="10767"/>
                  </a:cubicBezTo>
                  <a:cubicBezTo>
                    <a:pt x="5884" y="10738"/>
                    <a:pt x="6065" y="10543"/>
                    <a:pt x="6218" y="10388"/>
                  </a:cubicBezTo>
                  <a:cubicBezTo>
                    <a:pt x="6351" y="10249"/>
                    <a:pt x="6475" y="10095"/>
                    <a:pt x="6482" y="9890"/>
                  </a:cubicBezTo>
                  <a:cubicBezTo>
                    <a:pt x="6488" y="9683"/>
                    <a:pt x="6420" y="9463"/>
                    <a:pt x="6278" y="9309"/>
                  </a:cubicBezTo>
                  <a:cubicBezTo>
                    <a:pt x="6147" y="9168"/>
                    <a:pt x="5988" y="9060"/>
                    <a:pt x="5845" y="8934"/>
                  </a:cubicBezTo>
                  <a:cubicBezTo>
                    <a:pt x="5629" y="8721"/>
                    <a:pt x="5420" y="8499"/>
                    <a:pt x="5208" y="8280"/>
                  </a:cubicBezTo>
                  <a:cubicBezTo>
                    <a:pt x="5052" y="8118"/>
                    <a:pt x="4912" y="7943"/>
                    <a:pt x="4764" y="7775"/>
                  </a:cubicBezTo>
                  <a:cubicBezTo>
                    <a:pt x="4581" y="7558"/>
                    <a:pt x="4398" y="7341"/>
                    <a:pt x="4211" y="7125"/>
                  </a:cubicBezTo>
                  <a:cubicBezTo>
                    <a:pt x="3851" y="6703"/>
                    <a:pt x="3513" y="6262"/>
                    <a:pt x="3164" y="5832"/>
                  </a:cubicBezTo>
                  <a:cubicBezTo>
                    <a:pt x="2829" y="5420"/>
                    <a:pt x="2490" y="5018"/>
                    <a:pt x="2198" y="4576"/>
                  </a:cubicBezTo>
                  <a:lnTo>
                    <a:pt x="2198" y="4576"/>
                  </a:lnTo>
                  <a:cubicBezTo>
                    <a:pt x="2210" y="4594"/>
                    <a:pt x="2221" y="4613"/>
                    <a:pt x="2232" y="4632"/>
                  </a:cubicBezTo>
                  <a:cubicBezTo>
                    <a:pt x="2220" y="4611"/>
                    <a:pt x="2207" y="4591"/>
                    <a:pt x="2195" y="4572"/>
                  </a:cubicBezTo>
                  <a:lnTo>
                    <a:pt x="2195" y="4572"/>
                  </a:lnTo>
                  <a:cubicBezTo>
                    <a:pt x="2195" y="4572"/>
                    <a:pt x="2195" y="4572"/>
                    <a:pt x="2195" y="4572"/>
                  </a:cubicBezTo>
                  <a:cubicBezTo>
                    <a:pt x="1974" y="4203"/>
                    <a:pt x="1785" y="3814"/>
                    <a:pt x="1600" y="3428"/>
                  </a:cubicBezTo>
                  <a:cubicBezTo>
                    <a:pt x="1399" y="3003"/>
                    <a:pt x="1215" y="2572"/>
                    <a:pt x="1080" y="2123"/>
                  </a:cubicBezTo>
                  <a:cubicBezTo>
                    <a:pt x="996" y="1828"/>
                    <a:pt x="921" y="1532"/>
                    <a:pt x="863" y="1233"/>
                  </a:cubicBezTo>
                  <a:cubicBezTo>
                    <a:pt x="836" y="1104"/>
                    <a:pt x="816" y="973"/>
                    <a:pt x="802" y="841"/>
                  </a:cubicBezTo>
                  <a:cubicBezTo>
                    <a:pt x="804" y="765"/>
                    <a:pt x="809" y="688"/>
                    <a:pt x="811" y="612"/>
                  </a:cubicBezTo>
                  <a:cubicBezTo>
                    <a:pt x="815" y="538"/>
                    <a:pt x="800" y="463"/>
                    <a:pt x="769" y="395"/>
                  </a:cubicBezTo>
                  <a:cubicBezTo>
                    <a:pt x="769" y="349"/>
                    <a:pt x="768" y="305"/>
                    <a:pt x="766" y="260"/>
                  </a:cubicBezTo>
                  <a:cubicBezTo>
                    <a:pt x="764" y="106"/>
                    <a:pt x="598" y="0"/>
                    <a:pt x="457" y="0"/>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3"/>
            <p:cNvSpPr/>
            <p:nvPr/>
          </p:nvSpPr>
          <p:spPr>
            <a:xfrm>
              <a:off x="3821225" y="2800600"/>
              <a:ext cx="209350" cy="149675"/>
            </a:xfrm>
            <a:custGeom>
              <a:avLst/>
              <a:gdLst/>
              <a:ahLst/>
              <a:cxnLst/>
              <a:rect l="l" t="t" r="r" b="b"/>
              <a:pathLst>
                <a:path w="8374" h="5987" extrusionOk="0">
                  <a:moveTo>
                    <a:pt x="6024" y="1768"/>
                  </a:moveTo>
                  <a:lnTo>
                    <a:pt x="6024" y="1768"/>
                  </a:lnTo>
                  <a:cubicBezTo>
                    <a:pt x="6040" y="1771"/>
                    <a:pt x="6055" y="1773"/>
                    <a:pt x="6071" y="1777"/>
                  </a:cubicBezTo>
                  <a:cubicBezTo>
                    <a:pt x="6055" y="1775"/>
                    <a:pt x="6040" y="1772"/>
                    <a:pt x="6024" y="1768"/>
                  </a:cubicBezTo>
                  <a:close/>
                  <a:moveTo>
                    <a:pt x="6879" y="3036"/>
                  </a:moveTo>
                  <a:cubicBezTo>
                    <a:pt x="6879" y="3036"/>
                    <a:pt x="6879" y="3037"/>
                    <a:pt x="6878" y="3039"/>
                  </a:cubicBezTo>
                  <a:cubicBezTo>
                    <a:pt x="6878" y="3037"/>
                    <a:pt x="6879" y="3036"/>
                    <a:pt x="6879" y="3036"/>
                  </a:cubicBezTo>
                  <a:close/>
                  <a:moveTo>
                    <a:pt x="8113" y="1"/>
                  </a:moveTo>
                  <a:cubicBezTo>
                    <a:pt x="8111" y="1"/>
                    <a:pt x="8110" y="1"/>
                    <a:pt x="8109" y="1"/>
                  </a:cubicBezTo>
                  <a:cubicBezTo>
                    <a:pt x="8071" y="2"/>
                    <a:pt x="8035" y="10"/>
                    <a:pt x="7999" y="26"/>
                  </a:cubicBezTo>
                  <a:lnTo>
                    <a:pt x="8005" y="26"/>
                  </a:lnTo>
                  <a:cubicBezTo>
                    <a:pt x="7853" y="92"/>
                    <a:pt x="7706" y="165"/>
                    <a:pt x="7559" y="231"/>
                  </a:cubicBezTo>
                  <a:cubicBezTo>
                    <a:pt x="7408" y="300"/>
                    <a:pt x="7252" y="356"/>
                    <a:pt x="7101" y="422"/>
                  </a:cubicBezTo>
                  <a:cubicBezTo>
                    <a:pt x="6763" y="572"/>
                    <a:pt x="6448" y="767"/>
                    <a:pt x="6146" y="980"/>
                  </a:cubicBezTo>
                  <a:cubicBezTo>
                    <a:pt x="5991" y="1091"/>
                    <a:pt x="5835" y="1201"/>
                    <a:pt x="5684" y="1317"/>
                  </a:cubicBezTo>
                  <a:cubicBezTo>
                    <a:pt x="5680" y="1321"/>
                    <a:pt x="5678" y="1324"/>
                    <a:pt x="5674" y="1326"/>
                  </a:cubicBezTo>
                  <a:cubicBezTo>
                    <a:pt x="5662" y="1312"/>
                    <a:pt x="5649" y="1298"/>
                    <a:pt x="5636" y="1284"/>
                  </a:cubicBezTo>
                  <a:cubicBezTo>
                    <a:pt x="5471" y="1119"/>
                    <a:pt x="5287" y="1058"/>
                    <a:pt x="5098" y="1058"/>
                  </a:cubicBezTo>
                  <a:cubicBezTo>
                    <a:pt x="4876" y="1058"/>
                    <a:pt x="4646" y="1143"/>
                    <a:pt x="4432" y="1245"/>
                  </a:cubicBezTo>
                  <a:cubicBezTo>
                    <a:pt x="4153" y="1377"/>
                    <a:pt x="3870" y="1507"/>
                    <a:pt x="3587" y="1630"/>
                  </a:cubicBezTo>
                  <a:cubicBezTo>
                    <a:pt x="3190" y="1806"/>
                    <a:pt x="2795" y="1979"/>
                    <a:pt x="2416" y="2192"/>
                  </a:cubicBezTo>
                  <a:cubicBezTo>
                    <a:pt x="2079" y="2379"/>
                    <a:pt x="1752" y="2606"/>
                    <a:pt x="1428" y="2823"/>
                  </a:cubicBezTo>
                  <a:cubicBezTo>
                    <a:pt x="879" y="3187"/>
                    <a:pt x="239" y="3601"/>
                    <a:pt x="55" y="4273"/>
                  </a:cubicBezTo>
                  <a:cubicBezTo>
                    <a:pt x="0" y="4464"/>
                    <a:pt x="41" y="4683"/>
                    <a:pt x="62" y="4874"/>
                  </a:cubicBezTo>
                  <a:cubicBezTo>
                    <a:pt x="93" y="5081"/>
                    <a:pt x="147" y="5279"/>
                    <a:pt x="250" y="5460"/>
                  </a:cubicBezTo>
                  <a:cubicBezTo>
                    <a:pt x="337" y="5614"/>
                    <a:pt x="473" y="5749"/>
                    <a:pt x="621" y="5852"/>
                  </a:cubicBezTo>
                  <a:cubicBezTo>
                    <a:pt x="739" y="5934"/>
                    <a:pt x="871" y="5968"/>
                    <a:pt x="1013" y="5983"/>
                  </a:cubicBezTo>
                  <a:cubicBezTo>
                    <a:pt x="1035" y="5985"/>
                    <a:pt x="1056" y="5987"/>
                    <a:pt x="1077" y="5987"/>
                  </a:cubicBezTo>
                  <a:cubicBezTo>
                    <a:pt x="1207" y="5987"/>
                    <a:pt x="1327" y="5938"/>
                    <a:pt x="1450" y="5891"/>
                  </a:cubicBezTo>
                  <a:cubicBezTo>
                    <a:pt x="1604" y="5828"/>
                    <a:pt x="1758" y="5759"/>
                    <a:pt x="1917" y="5696"/>
                  </a:cubicBezTo>
                  <a:lnTo>
                    <a:pt x="1917" y="5696"/>
                  </a:lnTo>
                  <a:cubicBezTo>
                    <a:pt x="1868" y="5715"/>
                    <a:pt x="1820" y="5734"/>
                    <a:pt x="1769" y="5751"/>
                  </a:cubicBezTo>
                  <a:cubicBezTo>
                    <a:pt x="1819" y="5733"/>
                    <a:pt x="1868" y="5715"/>
                    <a:pt x="1917" y="5695"/>
                  </a:cubicBezTo>
                  <a:lnTo>
                    <a:pt x="1917" y="5695"/>
                  </a:lnTo>
                  <a:cubicBezTo>
                    <a:pt x="1896" y="5703"/>
                    <a:pt x="1875" y="5712"/>
                    <a:pt x="1853" y="5719"/>
                  </a:cubicBezTo>
                  <a:cubicBezTo>
                    <a:pt x="1884" y="5707"/>
                    <a:pt x="1915" y="5695"/>
                    <a:pt x="1946" y="5683"/>
                  </a:cubicBezTo>
                  <a:lnTo>
                    <a:pt x="1946" y="5683"/>
                  </a:lnTo>
                  <a:cubicBezTo>
                    <a:pt x="1935" y="5687"/>
                    <a:pt x="1924" y="5692"/>
                    <a:pt x="1913" y="5696"/>
                  </a:cubicBezTo>
                  <a:cubicBezTo>
                    <a:pt x="1941" y="5686"/>
                    <a:pt x="1970" y="5676"/>
                    <a:pt x="1996" y="5664"/>
                  </a:cubicBezTo>
                  <a:lnTo>
                    <a:pt x="1996" y="5664"/>
                  </a:lnTo>
                  <a:cubicBezTo>
                    <a:pt x="1988" y="5667"/>
                    <a:pt x="1980" y="5670"/>
                    <a:pt x="1972" y="5673"/>
                  </a:cubicBezTo>
                  <a:lnTo>
                    <a:pt x="1972" y="5673"/>
                  </a:lnTo>
                  <a:cubicBezTo>
                    <a:pt x="2654" y="5408"/>
                    <a:pt x="3307" y="5077"/>
                    <a:pt x="3987" y="4814"/>
                  </a:cubicBezTo>
                  <a:cubicBezTo>
                    <a:pt x="4280" y="4706"/>
                    <a:pt x="4569" y="4594"/>
                    <a:pt x="4867" y="4500"/>
                  </a:cubicBezTo>
                  <a:cubicBezTo>
                    <a:pt x="5216" y="4385"/>
                    <a:pt x="5578" y="4313"/>
                    <a:pt x="5934" y="4236"/>
                  </a:cubicBezTo>
                  <a:cubicBezTo>
                    <a:pt x="6221" y="4173"/>
                    <a:pt x="6504" y="4104"/>
                    <a:pt x="6790" y="4038"/>
                  </a:cubicBezTo>
                  <a:cubicBezTo>
                    <a:pt x="6978" y="3993"/>
                    <a:pt x="7168" y="3960"/>
                    <a:pt x="7355" y="3906"/>
                  </a:cubicBezTo>
                  <a:cubicBezTo>
                    <a:pt x="7470" y="3875"/>
                    <a:pt x="7574" y="3821"/>
                    <a:pt x="7663" y="3743"/>
                  </a:cubicBezTo>
                  <a:cubicBezTo>
                    <a:pt x="7759" y="3656"/>
                    <a:pt x="7795" y="3572"/>
                    <a:pt x="7844" y="3458"/>
                  </a:cubicBezTo>
                  <a:cubicBezTo>
                    <a:pt x="7880" y="3358"/>
                    <a:pt x="7865" y="3241"/>
                    <a:pt x="7858" y="3138"/>
                  </a:cubicBezTo>
                  <a:cubicBezTo>
                    <a:pt x="7844" y="2925"/>
                    <a:pt x="7828" y="2709"/>
                    <a:pt x="7755" y="2511"/>
                  </a:cubicBezTo>
                  <a:cubicBezTo>
                    <a:pt x="7676" y="2290"/>
                    <a:pt x="7533" y="2098"/>
                    <a:pt x="7343" y="1960"/>
                  </a:cubicBezTo>
                  <a:cubicBezTo>
                    <a:pt x="7233" y="1883"/>
                    <a:pt x="7116" y="1831"/>
                    <a:pt x="6990" y="1780"/>
                  </a:cubicBezTo>
                  <a:cubicBezTo>
                    <a:pt x="6872" y="1733"/>
                    <a:pt x="6749" y="1718"/>
                    <a:pt x="6624" y="1718"/>
                  </a:cubicBezTo>
                  <a:cubicBezTo>
                    <a:pt x="6417" y="1718"/>
                    <a:pt x="6206" y="1759"/>
                    <a:pt x="6003" y="1762"/>
                  </a:cubicBezTo>
                  <a:cubicBezTo>
                    <a:pt x="6001" y="1762"/>
                    <a:pt x="5997" y="1760"/>
                    <a:pt x="5994" y="1759"/>
                  </a:cubicBezTo>
                  <a:lnTo>
                    <a:pt x="5991" y="1759"/>
                  </a:lnTo>
                  <a:cubicBezTo>
                    <a:pt x="6002" y="1746"/>
                    <a:pt x="6010" y="1733"/>
                    <a:pt x="6019" y="1721"/>
                  </a:cubicBezTo>
                  <a:cubicBezTo>
                    <a:pt x="6140" y="1592"/>
                    <a:pt x="6271" y="1471"/>
                    <a:pt x="6411" y="1364"/>
                  </a:cubicBezTo>
                  <a:cubicBezTo>
                    <a:pt x="6699" y="1163"/>
                    <a:pt x="6999" y="977"/>
                    <a:pt x="7317" y="837"/>
                  </a:cubicBezTo>
                  <a:cubicBezTo>
                    <a:pt x="7467" y="771"/>
                    <a:pt x="7622" y="709"/>
                    <a:pt x="7774" y="645"/>
                  </a:cubicBezTo>
                  <a:cubicBezTo>
                    <a:pt x="7925" y="584"/>
                    <a:pt x="8069" y="507"/>
                    <a:pt x="8219" y="441"/>
                  </a:cubicBezTo>
                  <a:cubicBezTo>
                    <a:pt x="8337" y="389"/>
                    <a:pt x="8373" y="231"/>
                    <a:pt x="8316" y="125"/>
                  </a:cubicBezTo>
                  <a:cubicBezTo>
                    <a:pt x="8277" y="49"/>
                    <a:pt x="8199" y="1"/>
                    <a:pt x="8113"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3"/>
            <p:cNvSpPr/>
            <p:nvPr/>
          </p:nvSpPr>
          <p:spPr>
            <a:xfrm>
              <a:off x="4068300" y="2788425"/>
              <a:ext cx="141525" cy="84950"/>
            </a:xfrm>
            <a:custGeom>
              <a:avLst/>
              <a:gdLst/>
              <a:ahLst/>
              <a:cxnLst/>
              <a:rect l="l" t="t" r="r" b="b"/>
              <a:pathLst>
                <a:path w="5661" h="3398" extrusionOk="0">
                  <a:moveTo>
                    <a:pt x="1663" y="1611"/>
                  </a:moveTo>
                  <a:lnTo>
                    <a:pt x="1752" y="1624"/>
                  </a:lnTo>
                  <a:cubicBezTo>
                    <a:pt x="1720" y="1620"/>
                    <a:pt x="1692" y="1616"/>
                    <a:pt x="1663" y="1611"/>
                  </a:cubicBezTo>
                  <a:close/>
                  <a:moveTo>
                    <a:pt x="4352" y="2122"/>
                  </a:moveTo>
                  <a:lnTo>
                    <a:pt x="4352" y="2122"/>
                  </a:lnTo>
                  <a:cubicBezTo>
                    <a:pt x="4357" y="2129"/>
                    <a:pt x="4361" y="2134"/>
                    <a:pt x="4366" y="2137"/>
                  </a:cubicBezTo>
                  <a:cubicBezTo>
                    <a:pt x="4365" y="2139"/>
                    <a:pt x="4365" y="2139"/>
                    <a:pt x="4364" y="2139"/>
                  </a:cubicBezTo>
                  <a:cubicBezTo>
                    <a:pt x="4361" y="2134"/>
                    <a:pt x="4357" y="2129"/>
                    <a:pt x="4352" y="2122"/>
                  </a:cubicBezTo>
                  <a:close/>
                  <a:moveTo>
                    <a:pt x="2328" y="2296"/>
                  </a:moveTo>
                  <a:cubicBezTo>
                    <a:pt x="2343" y="2302"/>
                    <a:pt x="2358" y="2309"/>
                    <a:pt x="2371" y="2315"/>
                  </a:cubicBezTo>
                  <a:cubicBezTo>
                    <a:pt x="2358" y="2310"/>
                    <a:pt x="2343" y="2302"/>
                    <a:pt x="2328" y="2296"/>
                  </a:cubicBezTo>
                  <a:close/>
                  <a:moveTo>
                    <a:pt x="2911" y="2604"/>
                  </a:moveTo>
                  <a:lnTo>
                    <a:pt x="2911" y="2604"/>
                  </a:lnTo>
                  <a:cubicBezTo>
                    <a:pt x="2935" y="2622"/>
                    <a:pt x="2957" y="2642"/>
                    <a:pt x="2979" y="2662"/>
                  </a:cubicBezTo>
                  <a:cubicBezTo>
                    <a:pt x="2957" y="2642"/>
                    <a:pt x="2934" y="2624"/>
                    <a:pt x="2911" y="2604"/>
                  </a:cubicBezTo>
                  <a:close/>
                  <a:moveTo>
                    <a:pt x="992" y="0"/>
                  </a:moveTo>
                  <a:cubicBezTo>
                    <a:pt x="848" y="0"/>
                    <a:pt x="709" y="80"/>
                    <a:pt x="617" y="207"/>
                  </a:cubicBezTo>
                  <a:lnTo>
                    <a:pt x="618" y="207"/>
                  </a:lnTo>
                  <a:cubicBezTo>
                    <a:pt x="485" y="387"/>
                    <a:pt x="339" y="556"/>
                    <a:pt x="221" y="747"/>
                  </a:cubicBezTo>
                  <a:cubicBezTo>
                    <a:pt x="128" y="892"/>
                    <a:pt x="68" y="1056"/>
                    <a:pt x="45" y="1228"/>
                  </a:cubicBezTo>
                  <a:cubicBezTo>
                    <a:pt x="0" y="1532"/>
                    <a:pt x="199" y="1786"/>
                    <a:pt x="433" y="1954"/>
                  </a:cubicBezTo>
                  <a:cubicBezTo>
                    <a:pt x="510" y="2013"/>
                    <a:pt x="624" y="2037"/>
                    <a:pt x="716" y="2064"/>
                  </a:cubicBezTo>
                  <a:cubicBezTo>
                    <a:pt x="816" y="2097"/>
                    <a:pt x="926" y="2105"/>
                    <a:pt x="1029" y="2119"/>
                  </a:cubicBezTo>
                  <a:cubicBezTo>
                    <a:pt x="1205" y="2145"/>
                    <a:pt x="1381" y="2164"/>
                    <a:pt x="1557" y="2190"/>
                  </a:cubicBezTo>
                  <a:cubicBezTo>
                    <a:pt x="1760" y="2220"/>
                    <a:pt x="1966" y="2241"/>
                    <a:pt x="2169" y="2267"/>
                  </a:cubicBezTo>
                  <a:cubicBezTo>
                    <a:pt x="2259" y="2287"/>
                    <a:pt x="2348" y="2313"/>
                    <a:pt x="2434" y="2345"/>
                  </a:cubicBezTo>
                  <a:cubicBezTo>
                    <a:pt x="2636" y="2438"/>
                    <a:pt x="2828" y="2552"/>
                    <a:pt x="3007" y="2684"/>
                  </a:cubicBezTo>
                  <a:cubicBezTo>
                    <a:pt x="3130" y="2792"/>
                    <a:pt x="3245" y="2906"/>
                    <a:pt x="3360" y="3030"/>
                  </a:cubicBezTo>
                  <a:cubicBezTo>
                    <a:pt x="3451" y="3126"/>
                    <a:pt x="3547" y="3221"/>
                    <a:pt x="3660" y="3293"/>
                  </a:cubicBezTo>
                  <a:cubicBezTo>
                    <a:pt x="3784" y="3370"/>
                    <a:pt x="3919" y="3397"/>
                    <a:pt x="4055" y="3397"/>
                  </a:cubicBezTo>
                  <a:cubicBezTo>
                    <a:pt x="4156" y="3397"/>
                    <a:pt x="4258" y="3382"/>
                    <a:pt x="4357" y="3361"/>
                  </a:cubicBezTo>
                  <a:cubicBezTo>
                    <a:pt x="4549" y="3317"/>
                    <a:pt x="4743" y="3280"/>
                    <a:pt x="4927" y="3217"/>
                  </a:cubicBezTo>
                  <a:cubicBezTo>
                    <a:pt x="5155" y="3144"/>
                    <a:pt x="5400" y="3037"/>
                    <a:pt x="5525" y="2817"/>
                  </a:cubicBezTo>
                  <a:cubicBezTo>
                    <a:pt x="5661" y="2582"/>
                    <a:pt x="5661" y="2328"/>
                    <a:pt x="5602" y="2072"/>
                  </a:cubicBezTo>
                  <a:cubicBezTo>
                    <a:pt x="5556" y="1885"/>
                    <a:pt x="5480" y="1706"/>
                    <a:pt x="5378" y="1543"/>
                  </a:cubicBezTo>
                  <a:cubicBezTo>
                    <a:pt x="5264" y="1356"/>
                    <a:pt x="5140" y="1175"/>
                    <a:pt x="4978" y="1025"/>
                  </a:cubicBezTo>
                  <a:cubicBezTo>
                    <a:pt x="4655" y="728"/>
                    <a:pt x="4229" y="570"/>
                    <a:pt x="3803" y="497"/>
                  </a:cubicBezTo>
                  <a:cubicBezTo>
                    <a:pt x="3596" y="462"/>
                    <a:pt x="3389" y="451"/>
                    <a:pt x="3182" y="451"/>
                  </a:cubicBezTo>
                  <a:cubicBezTo>
                    <a:pt x="2959" y="451"/>
                    <a:pt x="2736" y="463"/>
                    <a:pt x="2511" y="471"/>
                  </a:cubicBezTo>
                  <a:cubicBezTo>
                    <a:pt x="2445" y="473"/>
                    <a:pt x="2379" y="474"/>
                    <a:pt x="2312" y="474"/>
                  </a:cubicBezTo>
                  <a:cubicBezTo>
                    <a:pt x="2083" y="474"/>
                    <a:pt x="1854" y="461"/>
                    <a:pt x="1622" y="450"/>
                  </a:cubicBezTo>
                  <a:cubicBezTo>
                    <a:pt x="1598" y="448"/>
                    <a:pt x="1573" y="448"/>
                    <a:pt x="1549" y="448"/>
                  </a:cubicBezTo>
                  <a:cubicBezTo>
                    <a:pt x="1505" y="448"/>
                    <a:pt x="1461" y="450"/>
                    <a:pt x="1417" y="455"/>
                  </a:cubicBezTo>
                  <a:cubicBezTo>
                    <a:pt x="1418" y="296"/>
                    <a:pt x="1339" y="147"/>
                    <a:pt x="1205" y="60"/>
                  </a:cubicBezTo>
                  <a:cubicBezTo>
                    <a:pt x="1141" y="21"/>
                    <a:pt x="1067" y="0"/>
                    <a:pt x="992"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3"/>
            <p:cNvSpPr/>
            <p:nvPr/>
          </p:nvSpPr>
          <p:spPr>
            <a:xfrm>
              <a:off x="2435000" y="238125"/>
              <a:ext cx="748800" cy="1348875"/>
            </a:xfrm>
            <a:custGeom>
              <a:avLst/>
              <a:gdLst/>
              <a:ahLst/>
              <a:cxnLst/>
              <a:rect l="l" t="t" r="r" b="b"/>
              <a:pathLst>
                <a:path w="29952" h="53955" extrusionOk="0">
                  <a:moveTo>
                    <a:pt x="11035" y="3630"/>
                  </a:moveTo>
                  <a:cubicBezTo>
                    <a:pt x="11018" y="3642"/>
                    <a:pt x="11002" y="3654"/>
                    <a:pt x="10987" y="3667"/>
                  </a:cubicBezTo>
                  <a:cubicBezTo>
                    <a:pt x="11001" y="3652"/>
                    <a:pt x="11018" y="3641"/>
                    <a:pt x="11035" y="3630"/>
                  </a:cubicBezTo>
                  <a:close/>
                  <a:moveTo>
                    <a:pt x="25450" y="46110"/>
                  </a:moveTo>
                  <a:cubicBezTo>
                    <a:pt x="25447" y="46128"/>
                    <a:pt x="25445" y="46146"/>
                    <a:pt x="25443" y="46164"/>
                  </a:cubicBezTo>
                  <a:lnTo>
                    <a:pt x="25443" y="46164"/>
                  </a:lnTo>
                  <a:cubicBezTo>
                    <a:pt x="25445" y="46146"/>
                    <a:pt x="25448" y="46128"/>
                    <a:pt x="25450" y="46110"/>
                  </a:cubicBezTo>
                  <a:close/>
                  <a:moveTo>
                    <a:pt x="25443" y="46164"/>
                  </a:moveTo>
                  <a:cubicBezTo>
                    <a:pt x="25442" y="46172"/>
                    <a:pt x="25441" y="46180"/>
                    <a:pt x="25440" y="46188"/>
                  </a:cubicBezTo>
                  <a:lnTo>
                    <a:pt x="25440" y="46188"/>
                  </a:lnTo>
                  <a:cubicBezTo>
                    <a:pt x="25441" y="46180"/>
                    <a:pt x="25442" y="46172"/>
                    <a:pt x="25443" y="46164"/>
                  </a:cubicBezTo>
                  <a:close/>
                  <a:moveTo>
                    <a:pt x="15895" y="0"/>
                  </a:moveTo>
                  <a:cubicBezTo>
                    <a:pt x="15618" y="0"/>
                    <a:pt x="15341" y="29"/>
                    <a:pt x="15069" y="88"/>
                  </a:cubicBezTo>
                  <a:cubicBezTo>
                    <a:pt x="14640" y="183"/>
                    <a:pt x="14233" y="396"/>
                    <a:pt x="13880" y="654"/>
                  </a:cubicBezTo>
                  <a:cubicBezTo>
                    <a:pt x="13518" y="918"/>
                    <a:pt x="13205" y="1238"/>
                    <a:pt x="12907" y="1571"/>
                  </a:cubicBezTo>
                  <a:cubicBezTo>
                    <a:pt x="12303" y="2269"/>
                    <a:pt x="11774" y="3037"/>
                    <a:pt x="11047" y="3620"/>
                  </a:cubicBezTo>
                  <a:cubicBezTo>
                    <a:pt x="10753" y="3833"/>
                    <a:pt x="10448" y="4032"/>
                    <a:pt x="10117" y="4190"/>
                  </a:cubicBezTo>
                  <a:cubicBezTo>
                    <a:pt x="9933" y="4263"/>
                    <a:pt x="9743" y="4319"/>
                    <a:pt x="9549" y="4357"/>
                  </a:cubicBezTo>
                  <a:cubicBezTo>
                    <a:pt x="9479" y="4363"/>
                    <a:pt x="9409" y="4365"/>
                    <a:pt x="9339" y="4365"/>
                  </a:cubicBezTo>
                  <a:cubicBezTo>
                    <a:pt x="9257" y="4365"/>
                    <a:pt x="9176" y="4362"/>
                    <a:pt x="9094" y="4354"/>
                  </a:cubicBezTo>
                  <a:cubicBezTo>
                    <a:pt x="8826" y="4301"/>
                    <a:pt x="8563" y="4220"/>
                    <a:pt x="8312" y="4111"/>
                  </a:cubicBezTo>
                  <a:cubicBezTo>
                    <a:pt x="7959" y="3965"/>
                    <a:pt x="7614" y="3807"/>
                    <a:pt x="7261" y="3675"/>
                  </a:cubicBezTo>
                  <a:cubicBezTo>
                    <a:pt x="6763" y="3488"/>
                    <a:pt x="6240" y="3388"/>
                    <a:pt x="5712" y="3348"/>
                  </a:cubicBezTo>
                  <a:cubicBezTo>
                    <a:pt x="5594" y="3338"/>
                    <a:pt x="5474" y="3333"/>
                    <a:pt x="5354" y="3333"/>
                  </a:cubicBezTo>
                  <a:cubicBezTo>
                    <a:pt x="4875" y="3333"/>
                    <a:pt x="4387" y="3409"/>
                    <a:pt x="3931" y="3551"/>
                  </a:cubicBezTo>
                  <a:cubicBezTo>
                    <a:pt x="3422" y="3711"/>
                    <a:pt x="2955" y="3969"/>
                    <a:pt x="2533" y="4296"/>
                  </a:cubicBezTo>
                  <a:cubicBezTo>
                    <a:pt x="2118" y="4622"/>
                    <a:pt x="1773" y="5016"/>
                    <a:pt x="1465" y="5445"/>
                  </a:cubicBezTo>
                  <a:cubicBezTo>
                    <a:pt x="1127" y="5915"/>
                    <a:pt x="871" y="6432"/>
                    <a:pt x="646" y="6961"/>
                  </a:cubicBezTo>
                  <a:cubicBezTo>
                    <a:pt x="403" y="7536"/>
                    <a:pt x="216" y="8131"/>
                    <a:pt x="62" y="8738"/>
                  </a:cubicBezTo>
                  <a:cubicBezTo>
                    <a:pt x="41" y="8819"/>
                    <a:pt x="21" y="8899"/>
                    <a:pt x="0" y="8980"/>
                  </a:cubicBezTo>
                  <a:cubicBezTo>
                    <a:pt x="181" y="9117"/>
                    <a:pt x="372" y="9242"/>
                    <a:pt x="569" y="9353"/>
                  </a:cubicBezTo>
                  <a:cubicBezTo>
                    <a:pt x="661" y="9406"/>
                    <a:pt x="753" y="9457"/>
                    <a:pt x="849" y="9505"/>
                  </a:cubicBezTo>
                  <a:cubicBezTo>
                    <a:pt x="1010" y="8748"/>
                    <a:pt x="1223" y="8007"/>
                    <a:pt x="1517" y="7295"/>
                  </a:cubicBezTo>
                  <a:cubicBezTo>
                    <a:pt x="1523" y="7280"/>
                    <a:pt x="1531" y="7262"/>
                    <a:pt x="1539" y="7247"/>
                  </a:cubicBezTo>
                  <a:cubicBezTo>
                    <a:pt x="1542" y="7234"/>
                    <a:pt x="1546" y="7221"/>
                    <a:pt x="1554" y="7211"/>
                  </a:cubicBezTo>
                  <a:lnTo>
                    <a:pt x="1554" y="7211"/>
                  </a:lnTo>
                  <a:cubicBezTo>
                    <a:pt x="1554" y="7215"/>
                    <a:pt x="1550" y="7217"/>
                    <a:pt x="1550" y="7221"/>
                  </a:cubicBezTo>
                  <a:cubicBezTo>
                    <a:pt x="1774" y="6718"/>
                    <a:pt x="2035" y="6234"/>
                    <a:pt x="2368" y="5794"/>
                  </a:cubicBezTo>
                  <a:cubicBezTo>
                    <a:pt x="2612" y="5485"/>
                    <a:pt x="2891" y="5206"/>
                    <a:pt x="3198" y="4960"/>
                  </a:cubicBezTo>
                  <a:lnTo>
                    <a:pt x="3198" y="4960"/>
                  </a:lnTo>
                  <a:cubicBezTo>
                    <a:pt x="3168" y="4985"/>
                    <a:pt x="3135" y="5012"/>
                    <a:pt x="3105" y="5037"/>
                  </a:cubicBezTo>
                  <a:cubicBezTo>
                    <a:pt x="3358" y="4843"/>
                    <a:pt x="3631" y="4681"/>
                    <a:pt x="3921" y="4552"/>
                  </a:cubicBezTo>
                  <a:cubicBezTo>
                    <a:pt x="4205" y="4443"/>
                    <a:pt x="4499" y="4362"/>
                    <a:pt x="4798" y="4314"/>
                  </a:cubicBezTo>
                  <a:cubicBezTo>
                    <a:pt x="4994" y="4291"/>
                    <a:pt x="5191" y="4280"/>
                    <a:pt x="5388" y="4280"/>
                  </a:cubicBezTo>
                  <a:cubicBezTo>
                    <a:pt x="5584" y="4280"/>
                    <a:pt x="5781" y="4291"/>
                    <a:pt x="5977" y="4314"/>
                  </a:cubicBezTo>
                  <a:cubicBezTo>
                    <a:pt x="6473" y="4391"/>
                    <a:pt x="6939" y="4541"/>
                    <a:pt x="7401" y="4736"/>
                  </a:cubicBezTo>
                  <a:cubicBezTo>
                    <a:pt x="7380" y="4727"/>
                    <a:pt x="7360" y="4717"/>
                    <a:pt x="7341" y="4709"/>
                  </a:cubicBezTo>
                  <a:lnTo>
                    <a:pt x="7341" y="4709"/>
                  </a:lnTo>
                  <a:cubicBezTo>
                    <a:pt x="7627" y="4831"/>
                    <a:pt x="7913" y="4962"/>
                    <a:pt x="8205" y="5077"/>
                  </a:cubicBezTo>
                  <a:cubicBezTo>
                    <a:pt x="8499" y="5195"/>
                    <a:pt x="8800" y="5260"/>
                    <a:pt x="9112" y="5297"/>
                  </a:cubicBezTo>
                  <a:cubicBezTo>
                    <a:pt x="9188" y="5306"/>
                    <a:pt x="9264" y="5311"/>
                    <a:pt x="9340" y="5311"/>
                  </a:cubicBezTo>
                  <a:cubicBezTo>
                    <a:pt x="9599" y="5311"/>
                    <a:pt x="9861" y="5262"/>
                    <a:pt x="10107" y="5191"/>
                  </a:cubicBezTo>
                  <a:cubicBezTo>
                    <a:pt x="10529" y="5073"/>
                    <a:pt x="10921" y="4842"/>
                    <a:pt x="11281" y="4603"/>
                  </a:cubicBezTo>
                  <a:cubicBezTo>
                    <a:pt x="11612" y="4382"/>
                    <a:pt x="11919" y="4128"/>
                    <a:pt x="12199" y="3847"/>
                  </a:cubicBezTo>
                  <a:cubicBezTo>
                    <a:pt x="12448" y="3598"/>
                    <a:pt x="12676" y="3326"/>
                    <a:pt x="12899" y="3051"/>
                  </a:cubicBezTo>
                  <a:cubicBezTo>
                    <a:pt x="13355" y="2499"/>
                    <a:pt x="13793" y="1928"/>
                    <a:pt x="14350" y="1472"/>
                  </a:cubicBezTo>
                  <a:cubicBezTo>
                    <a:pt x="14541" y="1328"/>
                    <a:pt x="14746" y="1205"/>
                    <a:pt x="14963" y="1105"/>
                  </a:cubicBezTo>
                  <a:cubicBezTo>
                    <a:pt x="15146" y="1038"/>
                    <a:pt x="15336" y="988"/>
                    <a:pt x="15528" y="957"/>
                  </a:cubicBezTo>
                  <a:cubicBezTo>
                    <a:pt x="15643" y="945"/>
                    <a:pt x="15758" y="939"/>
                    <a:pt x="15874" y="939"/>
                  </a:cubicBezTo>
                  <a:cubicBezTo>
                    <a:pt x="16013" y="939"/>
                    <a:pt x="16151" y="948"/>
                    <a:pt x="16289" y="965"/>
                  </a:cubicBezTo>
                  <a:cubicBezTo>
                    <a:pt x="16543" y="1007"/>
                    <a:pt x="16794" y="1075"/>
                    <a:pt x="17034" y="1167"/>
                  </a:cubicBezTo>
                  <a:cubicBezTo>
                    <a:pt x="17264" y="1279"/>
                    <a:pt x="17484" y="1413"/>
                    <a:pt x="17688" y="1567"/>
                  </a:cubicBezTo>
                  <a:cubicBezTo>
                    <a:pt x="18198" y="1970"/>
                    <a:pt x="18628" y="2467"/>
                    <a:pt x="19141" y="2867"/>
                  </a:cubicBezTo>
                  <a:cubicBezTo>
                    <a:pt x="19268" y="2969"/>
                    <a:pt x="19400" y="3063"/>
                    <a:pt x="19537" y="3149"/>
                  </a:cubicBezTo>
                  <a:cubicBezTo>
                    <a:pt x="19702" y="3252"/>
                    <a:pt x="19885" y="3326"/>
                    <a:pt x="20066" y="3403"/>
                  </a:cubicBezTo>
                  <a:cubicBezTo>
                    <a:pt x="20394" y="3534"/>
                    <a:pt x="20763" y="3579"/>
                    <a:pt x="21117" y="3579"/>
                  </a:cubicBezTo>
                  <a:cubicBezTo>
                    <a:pt x="21147" y="3579"/>
                    <a:pt x="21177" y="3579"/>
                    <a:pt x="21207" y="3578"/>
                  </a:cubicBezTo>
                  <a:cubicBezTo>
                    <a:pt x="21615" y="3571"/>
                    <a:pt x="22029" y="3484"/>
                    <a:pt x="22415" y="3354"/>
                  </a:cubicBezTo>
                  <a:cubicBezTo>
                    <a:pt x="22807" y="3222"/>
                    <a:pt x="23178" y="3028"/>
                    <a:pt x="23531" y="2812"/>
                  </a:cubicBezTo>
                  <a:cubicBezTo>
                    <a:pt x="24140" y="2441"/>
                    <a:pt x="24683" y="1953"/>
                    <a:pt x="25333" y="1645"/>
                  </a:cubicBezTo>
                  <a:cubicBezTo>
                    <a:pt x="25452" y="1599"/>
                    <a:pt x="25574" y="1565"/>
                    <a:pt x="25700" y="1541"/>
                  </a:cubicBezTo>
                  <a:cubicBezTo>
                    <a:pt x="25752" y="1537"/>
                    <a:pt x="25805" y="1535"/>
                    <a:pt x="25858" y="1535"/>
                  </a:cubicBezTo>
                  <a:cubicBezTo>
                    <a:pt x="25890" y="1535"/>
                    <a:pt x="25922" y="1536"/>
                    <a:pt x="25954" y="1537"/>
                  </a:cubicBezTo>
                  <a:cubicBezTo>
                    <a:pt x="26057" y="1554"/>
                    <a:pt x="26157" y="1584"/>
                    <a:pt x="26254" y="1626"/>
                  </a:cubicBezTo>
                  <a:cubicBezTo>
                    <a:pt x="26385" y="1690"/>
                    <a:pt x="26510" y="1767"/>
                    <a:pt x="26629" y="1852"/>
                  </a:cubicBezTo>
                  <a:cubicBezTo>
                    <a:pt x="26938" y="2107"/>
                    <a:pt x="27202" y="2400"/>
                    <a:pt x="27452" y="2713"/>
                  </a:cubicBezTo>
                  <a:cubicBezTo>
                    <a:pt x="27721" y="3085"/>
                    <a:pt x="27950" y="3486"/>
                    <a:pt x="28134" y="3909"/>
                  </a:cubicBezTo>
                  <a:cubicBezTo>
                    <a:pt x="28461" y="4724"/>
                    <a:pt x="28656" y="5579"/>
                    <a:pt x="28788" y="6450"/>
                  </a:cubicBezTo>
                  <a:lnTo>
                    <a:pt x="28788" y="6453"/>
                  </a:lnTo>
                  <a:cubicBezTo>
                    <a:pt x="28788" y="6458"/>
                    <a:pt x="28789" y="6463"/>
                    <a:pt x="28792" y="6468"/>
                  </a:cubicBezTo>
                  <a:cubicBezTo>
                    <a:pt x="28792" y="6480"/>
                    <a:pt x="28792" y="6493"/>
                    <a:pt x="28794" y="6505"/>
                  </a:cubicBezTo>
                  <a:lnTo>
                    <a:pt x="28794" y="6493"/>
                  </a:lnTo>
                  <a:cubicBezTo>
                    <a:pt x="28798" y="6515"/>
                    <a:pt x="28802" y="6542"/>
                    <a:pt x="28806" y="6566"/>
                  </a:cubicBezTo>
                  <a:cubicBezTo>
                    <a:pt x="28802" y="6545"/>
                    <a:pt x="28798" y="6523"/>
                    <a:pt x="28794" y="6505"/>
                  </a:cubicBezTo>
                  <a:lnTo>
                    <a:pt x="28794" y="6505"/>
                  </a:lnTo>
                  <a:cubicBezTo>
                    <a:pt x="29096" y="8806"/>
                    <a:pt x="28967" y="11129"/>
                    <a:pt x="28891" y="13445"/>
                  </a:cubicBezTo>
                  <a:cubicBezTo>
                    <a:pt x="28871" y="14033"/>
                    <a:pt x="28865" y="14620"/>
                    <a:pt x="28850" y="15203"/>
                  </a:cubicBezTo>
                  <a:cubicBezTo>
                    <a:pt x="28824" y="16066"/>
                    <a:pt x="28773" y="16925"/>
                    <a:pt x="28711" y="17785"/>
                  </a:cubicBezTo>
                  <a:cubicBezTo>
                    <a:pt x="28585" y="19500"/>
                    <a:pt x="28392" y="21206"/>
                    <a:pt x="28164" y="22907"/>
                  </a:cubicBezTo>
                  <a:cubicBezTo>
                    <a:pt x="28171" y="22867"/>
                    <a:pt x="28175" y="22825"/>
                    <a:pt x="28182" y="22782"/>
                  </a:cubicBezTo>
                  <a:lnTo>
                    <a:pt x="28182" y="22782"/>
                  </a:lnTo>
                  <a:cubicBezTo>
                    <a:pt x="27803" y="25586"/>
                    <a:pt x="27342" y="28375"/>
                    <a:pt x="26878" y="31166"/>
                  </a:cubicBezTo>
                  <a:cubicBezTo>
                    <a:pt x="26412" y="33999"/>
                    <a:pt x="25925" y="36833"/>
                    <a:pt x="25469" y="39671"/>
                  </a:cubicBezTo>
                  <a:cubicBezTo>
                    <a:pt x="25018" y="42472"/>
                    <a:pt x="24599" y="45284"/>
                    <a:pt x="24254" y="48103"/>
                  </a:cubicBezTo>
                  <a:cubicBezTo>
                    <a:pt x="24082" y="49496"/>
                    <a:pt x="23935" y="50889"/>
                    <a:pt x="23806" y="52284"/>
                  </a:cubicBezTo>
                  <a:cubicBezTo>
                    <a:pt x="23769" y="52689"/>
                    <a:pt x="23736" y="53094"/>
                    <a:pt x="23704" y="53500"/>
                  </a:cubicBezTo>
                  <a:cubicBezTo>
                    <a:pt x="23902" y="53592"/>
                    <a:pt x="24099" y="53689"/>
                    <a:pt x="24293" y="53790"/>
                  </a:cubicBezTo>
                  <a:cubicBezTo>
                    <a:pt x="24398" y="53845"/>
                    <a:pt x="24502" y="53900"/>
                    <a:pt x="24606" y="53955"/>
                  </a:cubicBezTo>
                  <a:cubicBezTo>
                    <a:pt x="24662" y="53216"/>
                    <a:pt x="24726" y="52476"/>
                    <a:pt x="24798" y="51737"/>
                  </a:cubicBezTo>
                  <a:cubicBezTo>
                    <a:pt x="24971" y="49884"/>
                    <a:pt x="25190" y="48034"/>
                    <a:pt x="25440" y="46188"/>
                  </a:cubicBezTo>
                  <a:lnTo>
                    <a:pt x="25440" y="46188"/>
                  </a:lnTo>
                  <a:cubicBezTo>
                    <a:pt x="25437" y="46204"/>
                    <a:pt x="25435" y="46220"/>
                    <a:pt x="25432" y="46235"/>
                  </a:cubicBezTo>
                  <a:cubicBezTo>
                    <a:pt x="25840" y="43221"/>
                    <a:pt x="26321" y="40215"/>
                    <a:pt x="26816" y="37211"/>
                  </a:cubicBezTo>
                  <a:cubicBezTo>
                    <a:pt x="27320" y="34189"/>
                    <a:pt x="27833" y="31162"/>
                    <a:pt x="28318" y="28134"/>
                  </a:cubicBezTo>
                  <a:cubicBezTo>
                    <a:pt x="28802" y="25123"/>
                    <a:pt x="29262" y="22106"/>
                    <a:pt x="29543" y="19070"/>
                  </a:cubicBezTo>
                  <a:cubicBezTo>
                    <a:pt x="29687" y="17540"/>
                    <a:pt x="29776" y="16005"/>
                    <a:pt x="29809" y="14466"/>
                  </a:cubicBezTo>
                  <a:cubicBezTo>
                    <a:pt x="29827" y="13494"/>
                    <a:pt x="29867" y="12525"/>
                    <a:pt x="29896" y="11556"/>
                  </a:cubicBezTo>
                  <a:cubicBezTo>
                    <a:pt x="29945" y="10025"/>
                    <a:pt x="29951" y="8487"/>
                    <a:pt x="29790" y="6960"/>
                  </a:cubicBezTo>
                  <a:cubicBezTo>
                    <a:pt x="29640" y="5510"/>
                    <a:pt x="29335" y="4041"/>
                    <a:pt x="28607" y="2761"/>
                  </a:cubicBezTo>
                  <a:cubicBezTo>
                    <a:pt x="28420" y="2434"/>
                    <a:pt x="28189" y="2140"/>
                    <a:pt x="27954" y="1847"/>
                  </a:cubicBezTo>
                  <a:cubicBezTo>
                    <a:pt x="27693" y="1531"/>
                    <a:pt x="27393" y="1248"/>
                    <a:pt x="27059" y="1009"/>
                  </a:cubicBezTo>
                  <a:cubicBezTo>
                    <a:pt x="26816" y="829"/>
                    <a:pt x="26526" y="705"/>
                    <a:pt x="26237" y="638"/>
                  </a:cubicBezTo>
                  <a:cubicBezTo>
                    <a:pt x="26110" y="608"/>
                    <a:pt x="25985" y="596"/>
                    <a:pt x="25859" y="596"/>
                  </a:cubicBezTo>
                  <a:cubicBezTo>
                    <a:pt x="25708" y="596"/>
                    <a:pt x="25558" y="614"/>
                    <a:pt x="25407" y="642"/>
                  </a:cubicBezTo>
                  <a:cubicBezTo>
                    <a:pt x="25147" y="690"/>
                    <a:pt x="24889" y="811"/>
                    <a:pt x="24658" y="936"/>
                  </a:cubicBezTo>
                  <a:cubicBezTo>
                    <a:pt x="24402" y="1067"/>
                    <a:pt x="24166" y="1237"/>
                    <a:pt x="23931" y="1405"/>
                  </a:cubicBezTo>
                  <a:cubicBezTo>
                    <a:pt x="23414" y="1769"/>
                    <a:pt x="22904" y="2128"/>
                    <a:pt x="22319" y="2390"/>
                  </a:cubicBezTo>
                  <a:cubicBezTo>
                    <a:pt x="22064" y="2486"/>
                    <a:pt x="21799" y="2561"/>
                    <a:pt x="21531" y="2609"/>
                  </a:cubicBezTo>
                  <a:cubicBezTo>
                    <a:pt x="21525" y="2611"/>
                    <a:pt x="21518" y="2612"/>
                    <a:pt x="21511" y="2613"/>
                  </a:cubicBezTo>
                  <a:cubicBezTo>
                    <a:pt x="21373" y="2629"/>
                    <a:pt x="21233" y="2637"/>
                    <a:pt x="21092" y="2637"/>
                  </a:cubicBezTo>
                  <a:cubicBezTo>
                    <a:pt x="20992" y="2637"/>
                    <a:pt x="20892" y="2633"/>
                    <a:pt x="20792" y="2625"/>
                  </a:cubicBezTo>
                  <a:cubicBezTo>
                    <a:pt x="20624" y="2592"/>
                    <a:pt x="20458" y="2545"/>
                    <a:pt x="20297" y="2484"/>
                  </a:cubicBezTo>
                  <a:cubicBezTo>
                    <a:pt x="20106" y="2395"/>
                    <a:pt x="19926" y="2288"/>
                    <a:pt x="19757" y="2162"/>
                  </a:cubicBezTo>
                  <a:cubicBezTo>
                    <a:pt x="19454" y="1923"/>
                    <a:pt x="19182" y="1652"/>
                    <a:pt x="18902" y="1387"/>
                  </a:cubicBezTo>
                  <a:cubicBezTo>
                    <a:pt x="18595" y="1090"/>
                    <a:pt x="18267" y="811"/>
                    <a:pt x="17907" y="575"/>
                  </a:cubicBezTo>
                  <a:cubicBezTo>
                    <a:pt x="17316" y="187"/>
                    <a:pt x="16604" y="0"/>
                    <a:pt x="1589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3"/>
            <p:cNvSpPr/>
            <p:nvPr/>
          </p:nvSpPr>
          <p:spPr>
            <a:xfrm>
              <a:off x="2595075" y="1435000"/>
              <a:ext cx="155400" cy="271475"/>
            </a:xfrm>
            <a:custGeom>
              <a:avLst/>
              <a:gdLst/>
              <a:ahLst/>
              <a:cxnLst/>
              <a:rect l="l" t="t" r="r" b="b"/>
              <a:pathLst>
                <a:path w="6216" h="10859" extrusionOk="0">
                  <a:moveTo>
                    <a:pt x="349" y="1"/>
                  </a:moveTo>
                  <a:cubicBezTo>
                    <a:pt x="232" y="512"/>
                    <a:pt x="114" y="1026"/>
                    <a:pt x="0" y="1536"/>
                  </a:cubicBezTo>
                  <a:cubicBezTo>
                    <a:pt x="841" y="3411"/>
                    <a:pt x="1787" y="5239"/>
                    <a:pt x="2875" y="6991"/>
                  </a:cubicBezTo>
                  <a:cubicBezTo>
                    <a:pt x="3712" y="8342"/>
                    <a:pt x="4640" y="9634"/>
                    <a:pt x="5653" y="10859"/>
                  </a:cubicBezTo>
                  <a:cubicBezTo>
                    <a:pt x="5661" y="10855"/>
                    <a:pt x="5670" y="10852"/>
                    <a:pt x="5680" y="10848"/>
                  </a:cubicBezTo>
                  <a:cubicBezTo>
                    <a:pt x="5692" y="10846"/>
                    <a:pt x="5707" y="10843"/>
                    <a:pt x="5720" y="10843"/>
                  </a:cubicBezTo>
                  <a:cubicBezTo>
                    <a:pt x="5824" y="10662"/>
                    <a:pt x="5938" y="10486"/>
                    <a:pt x="6057" y="10316"/>
                  </a:cubicBezTo>
                  <a:cubicBezTo>
                    <a:pt x="6066" y="10310"/>
                    <a:pt x="6073" y="10301"/>
                    <a:pt x="6077" y="10290"/>
                  </a:cubicBezTo>
                  <a:cubicBezTo>
                    <a:pt x="6105" y="10243"/>
                    <a:pt x="6138" y="10195"/>
                    <a:pt x="6168" y="10148"/>
                  </a:cubicBezTo>
                  <a:cubicBezTo>
                    <a:pt x="6185" y="10123"/>
                    <a:pt x="6201" y="10097"/>
                    <a:pt x="6215" y="10071"/>
                  </a:cubicBezTo>
                  <a:cubicBezTo>
                    <a:pt x="6032" y="9851"/>
                    <a:pt x="5856" y="9626"/>
                    <a:pt x="5680" y="9403"/>
                  </a:cubicBezTo>
                  <a:cubicBezTo>
                    <a:pt x="3484" y="6535"/>
                    <a:pt x="1767" y="3342"/>
                    <a:pt x="361" y="31"/>
                  </a:cubicBezTo>
                  <a:lnTo>
                    <a:pt x="361" y="31"/>
                  </a:lnTo>
                  <a:lnTo>
                    <a:pt x="382" y="74"/>
                  </a:lnTo>
                  <a:cubicBezTo>
                    <a:pt x="372" y="49"/>
                    <a:pt x="361" y="27"/>
                    <a:pt x="34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3"/>
            <p:cNvSpPr/>
            <p:nvPr/>
          </p:nvSpPr>
          <p:spPr>
            <a:xfrm>
              <a:off x="2604575" y="1436875"/>
              <a:ext cx="350" cy="775"/>
            </a:xfrm>
            <a:custGeom>
              <a:avLst/>
              <a:gdLst/>
              <a:ahLst/>
              <a:cxnLst/>
              <a:rect l="l" t="t" r="r" b="b"/>
              <a:pathLst>
                <a:path w="14" h="31" extrusionOk="0">
                  <a:moveTo>
                    <a:pt x="1" y="0"/>
                  </a:moveTo>
                  <a:cubicBezTo>
                    <a:pt x="6" y="11"/>
                    <a:pt x="10" y="21"/>
                    <a:pt x="14" y="30"/>
                  </a:cubicBezTo>
                  <a:cubicBezTo>
                    <a:pt x="10" y="20"/>
                    <a:pt x="6" y="11"/>
                    <a:pt x="1" y="0"/>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3"/>
            <p:cNvSpPr/>
            <p:nvPr/>
          </p:nvSpPr>
          <p:spPr>
            <a:xfrm>
              <a:off x="2973100" y="303350"/>
              <a:ext cx="25" cy="25"/>
            </a:xfrm>
            <a:custGeom>
              <a:avLst/>
              <a:gdLst/>
              <a:ahLst/>
              <a:cxnLst/>
              <a:rect l="l" t="t" r="r" b="b"/>
              <a:pathLst>
                <a:path w="1" h="1" extrusionOk="0">
                  <a:moveTo>
                    <a:pt x="1" y="0"/>
                  </a:move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3"/>
            <p:cNvSpPr/>
            <p:nvPr/>
          </p:nvSpPr>
          <p:spPr>
            <a:xfrm>
              <a:off x="2473150" y="418575"/>
              <a:ext cx="575" cy="1425"/>
            </a:xfrm>
            <a:custGeom>
              <a:avLst/>
              <a:gdLst/>
              <a:ahLst/>
              <a:cxnLst/>
              <a:rect l="l" t="t" r="r" b="b"/>
              <a:pathLst>
                <a:path w="23" h="57" extrusionOk="0">
                  <a:moveTo>
                    <a:pt x="22" y="1"/>
                  </a:moveTo>
                  <a:cubicBezTo>
                    <a:pt x="18" y="9"/>
                    <a:pt x="13" y="18"/>
                    <a:pt x="11" y="28"/>
                  </a:cubicBezTo>
                  <a:cubicBezTo>
                    <a:pt x="8" y="33"/>
                    <a:pt x="7" y="39"/>
                    <a:pt x="5" y="44"/>
                  </a:cubicBezTo>
                  <a:lnTo>
                    <a:pt x="5" y="44"/>
                  </a:lnTo>
                  <a:cubicBezTo>
                    <a:pt x="10" y="30"/>
                    <a:pt x="16" y="15"/>
                    <a:pt x="22" y="1"/>
                  </a:cubicBezTo>
                  <a:close/>
                  <a:moveTo>
                    <a:pt x="5" y="44"/>
                  </a:moveTo>
                  <a:cubicBezTo>
                    <a:pt x="3" y="48"/>
                    <a:pt x="2" y="53"/>
                    <a:pt x="0" y="57"/>
                  </a:cubicBezTo>
                  <a:cubicBezTo>
                    <a:pt x="2" y="53"/>
                    <a:pt x="3" y="48"/>
                    <a:pt x="5" y="44"/>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3"/>
            <p:cNvSpPr/>
            <p:nvPr/>
          </p:nvSpPr>
          <p:spPr>
            <a:xfrm>
              <a:off x="2504000" y="320775"/>
              <a:ext cx="626850" cy="1231225"/>
            </a:xfrm>
            <a:custGeom>
              <a:avLst/>
              <a:gdLst/>
              <a:ahLst/>
              <a:cxnLst/>
              <a:rect l="l" t="t" r="r" b="b"/>
              <a:pathLst>
                <a:path w="25074" h="49249" extrusionOk="0">
                  <a:moveTo>
                    <a:pt x="17961" y="2327"/>
                  </a:moveTo>
                  <a:cubicBezTo>
                    <a:pt x="17949" y="2330"/>
                    <a:pt x="17938" y="2331"/>
                    <a:pt x="17928" y="2331"/>
                  </a:cubicBezTo>
                  <a:cubicBezTo>
                    <a:pt x="17938" y="2331"/>
                    <a:pt x="17950" y="2327"/>
                    <a:pt x="17961" y="2327"/>
                  </a:cubicBezTo>
                  <a:close/>
                  <a:moveTo>
                    <a:pt x="17883" y="2337"/>
                  </a:moveTo>
                  <a:lnTo>
                    <a:pt x="17883" y="2337"/>
                  </a:lnTo>
                  <a:cubicBezTo>
                    <a:pt x="17873" y="2341"/>
                    <a:pt x="17864" y="2344"/>
                    <a:pt x="17855" y="2345"/>
                  </a:cubicBezTo>
                  <a:cubicBezTo>
                    <a:pt x="17864" y="2341"/>
                    <a:pt x="17873" y="2339"/>
                    <a:pt x="17883" y="2337"/>
                  </a:cubicBezTo>
                  <a:close/>
                  <a:moveTo>
                    <a:pt x="5888" y="4209"/>
                  </a:moveTo>
                  <a:cubicBezTo>
                    <a:pt x="5889" y="4210"/>
                    <a:pt x="5891" y="4210"/>
                    <a:pt x="5892" y="4211"/>
                  </a:cubicBezTo>
                  <a:cubicBezTo>
                    <a:pt x="5891" y="4210"/>
                    <a:pt x="5889" y="4210"/>
                    <a:pt x="5888" y="4209"/>
                  </a:cubicBezTo>
                  <a:close/>
                  <a:moveTo>
                    <a:pt x="13128" y="0"/>
                  </a:moveTo>
                  <a:cubicBezTo>
                    <a:pt x="12897" y="0"/>
                    <a:pt x="12667" y="26"/>
                    <a:pt x="12443" y="77"/>
                  </a:cubicBezTo>
                  <a:cubicBezTo>
                    <a:pt x="12077" y="161"/>
                    <a:pt x="11730" y="352"/>
                    <a:pt x="11433" y="583"/>
                  </a:cubicBezTo>
                  <a:cubicBezTo>
                    <a:pt x="11125" y="818"/>
                    <a:pt x="10857" y="1105"/>
                    <a:pt x="10607" y="1401"/>
                  </a:cubicBezTo>
                  <a:cubicBezTo>
                    <a:pt x="10090" y="2026"/>
                    <a:pt x="9642" y="2713"/>
                    <a:pt x="9029" y="3233"/>
                  </a:cubicBezTo>
                  <a:cubicBezTo>
                    <a:pt x="9022" y="3241"/>
                    <a:pt x="9014" y="3247"/>
                    <a:pt x="9003" y="3253"/>
                  </a:cubicBezTo>
                  <a:cubicBezTo>
                    <a:pt x="8994" y="3259"/>
                    <a:pt x="8986" y="3266"/>
                    <a:pt x="8978" y="3273"/>
                  </a:cubicBezTo>
                  <a:lnTo>
                    <a:pt x="8989" y="3263"/>
                  </a:lnTo>
                  <a:lnTo>
                    <a:pt x="8989" y="3263"/>
                  </a:lnTo>
                  <a:cubicBezTo>
                    <a:pt x="8751" y="3443"/>
                    <a:pt x="8504" y="3608"/>
                    <a:pt x="8241" y="3740"/>
                  </a:cubicBezTo>
                  <a:cubicBezTo>
                    <a:pt x="8086" y="3806"/>
                    <a:pt x="7925" y="3856"/>
                    <a:pt x="7759" y="3890"/>
                  </a:cubicBezTo>
                  <a:cubicBezTo>
                    <a:pt x="7694" y="3896"/>
                    <a:pt x="7629" y="3898"/>
                    <a:pt x="7565" y="3898"/>
                  </a:cubicBezTo>
                  <a:cubicBezTo>
                    <a:pt x="7500" y="3898"/>
                    <a:pt x="7435" y="3896"/>
                    <a:pt x="7370" y="3890"/>
                  </a:cubicBezTo>
                  <a:cubicBezTo>
                    <a:pt x="7142" y="3841"/>
                    <a:pt x="6918" y="3768"/>
                    <a:pt x="6705" y="3671"/>
                  </a:cubicBezTo>
                  <a:cubicBezTo>
                    <a:pt x="6408" y="3543"/>
                    <a:pt x="6114" y="3399"/>
                    <a:pt x="5817" y="3281"/>
                  </a:cubicBezTo>
                  <a:cubicBezTo>
                    <a:pt x="5391" y="3111"/>
                    <a:pt x="4952" y="3025"/>
                    <a:pt x="4504" y="2992"/>
                  </a:cubicBezTo>
                  <a:cubicBezTo>
                    <a:pt x="4400" y="2984"/>
                    <a:pt x="4295" y="2980"/>
                    <a:pt x="4191" y="2980"/>
                  </a:cubicBezTo>
                  <a:cubicBezTo>
                    <a:pt x="3784" y="2980"/>
                    <a:pt x="3379" y="3044"/>
                    <a:pt x="2991" y="3171"/>
                  </a:cubicBezTo>
                  <a:cubicBezTo>
                    <a:pt x="2557" y="3314"/>
                    <a:pt x="2161" y="3545"/>
                    <a:pt x="1805" y="3836"/>
                  </a:cubicBezTo>
                  <a:cubicBezTo>
                    <a:pt x="1452" y="4130"/>
                    <a:pt x="1158" y="4479"/>
                    <a:pt x="900" y="4864"/>
                  </a:cubicBezTo>
                  <a:cubicBezTo>
                    <a:pt x="612" y="5283"/>
                    <a:pt x="392" y="5745"/>
                    <a:pt x="201" y="6219"/>
                  </a:cubicBezTo>
                  <a:cubicBezTo>
                    <a:pt x="128" y="6402"/>
                    <a:pt x="63" y="6590"/>
                    <a:pt x="0" y="6777"/>
                  </a:cubicBezTo>
                  <a:cubicBezTo>
                    <a:pt x="86" y="6794"/>
                    <a:pt x="169" y="6808"/>
                    <a:pt x="256" y="6823"/>
                  </a:cubicBezTo>
                  <a:cubicBezTo>
                    <a:pt x="323" y="6789"/>
                    <a:pt x="392" y="6752"/>
                    <a:pt x="462" y="6718"/>
                  </a:cubicBezTo>
                  <a:cubicBezTo>
                    <a:pt x="451" y="6630"/>
                    <a:pt x="494" y="6527"/>
                    <a:pt x="579" y="6487"/>
                  </a:cubicBezTo>
                  <a:cubicBezTo>
                    <a:pt x="730" y="6421"/>
                    <a:pt x="881" y="6356"/>
                    <a:pt x="1037" y="6301"/>
                  </a:cubicBezTo>
                  <a:cubicBezTo>
                    <a:pt x="1212" y="5906"/>
                    <a:pt x="1416" y="5525"/>
                    <a:pt x="1663" y="5177"/>
                  </a:cubicBezTo>
                  <a:cubicBezTo>
                    <a:pt x="1855" y="4919"/>
                    <a:pt x="2075" y="4683"/>
                    <a:pt x="2320" y="4473"/>
                  </a:cubicBezTo>
                  <a:lnTo>
                    <a:pt x="2320" y="4473"/>
                  </a:lnTo>
                  <a:cubicBezTo>
                    <a:pt x="2310" y="4482"/>
                    <a:pt x="2301" y="4491"/>
                    <a:pt x="2292" y="4501"/>
                  </a:cubicBezTo>
                  <a:cubicBezTo>
                    <a:pt x="2502" y="4328"/>
                    <a:pt x="2734" y="4183"/>
                    <a:pt x="2981" y="4068"/>
                  </a:cubicBezTo>
                  <a:cubicBezTo>
                    <a:pt x="3221" y="3969"/>
                    <a:pt x="3474" y="3898"/>
                    <a:pt x="3730" y="3855"/>
                  </a:cubicBezTo>
                  <a:cubicBezTo>
                    <a:pt x="3900" y="3834"/>
                    <a:pt x="4073" y="3823"/>
                    <a:pt x="4245" y="3823"/>
                  </a:cubicBezTo>
                  <a:cubicBezTo>
                    <a:pt x="4406" y="3823"/>
                    <a:pt x="4567" y="3832"/>
                    <a:pt x="4727" y="3851"/>
                  </a:cubicBezTo>
                  <a:cubicBezTo>
                    <a:pt x="5131" y="3920"/>
                    <a:pt x="5510" y="4045"/>
                    <a:pt x="5888" y="4209"/>
                  </a:cubicBezTo>
                  <a:lnTo>
                    <a:pt x="5888" y="4209"/>
                  </a:lnTo>
                  <a:cubicBezTo>
                    <a:pt x="5883" y="4207"/>
                    <a:pt x="5878" y="4204"/>
                    <a:pt x="5874" y="4202"/>
                  </a:cubicBezTo>
                  <a:lnTo>
                    <a:pt x="5874" y="4202"/>
                  </a:lnTo>
                  <a:cubicBezTo>
                    <a:pt x="6118" y="4314"/>
                    <a:pt x="6366" y="4432"/>
                    <a:pt x="6619" y="4535"/>
                  </a:cubicBezTo>
                  <a:cubicBezTo>
                    <a:pt x="6868" y="4641"/>
                    <a:pt x="7121" y="4700"/>
                    <a:pt x="7386" y="4732"/>
                  </a:cubicBezTo>
                  <a:cubicBezTo>
                    <a:pt x="7450" y="4741"/>
                    <a:pt x="7514" y="4744"/>
                    <a:pt x="7579" y="4744"/>
                  </a:cubicBezTo>
                  <a:cubicBezTo>
                    <a:pt x="7799" y="4744"/>
                    <a:pt x="8020" y="4700"/>
                    <a:pt x="8231" y="4638"/>
                  </a:cubicBezTo>
                  <a:cubicBezTo>
                    <a:pt x="8591" y="4531"/>
                    <a:pt x="8925" y="4326"/>
                    <a:pt x="9228" y="4113"/>
                  </a:cubicBezTo>
                  <a:cubicBezTo>
                    <a:pt x="9509" y="3913"/>
                    <a:pt x="9771" y="3687"/>
                    <a:pt x="10007" y="3437"/>
                  </a:cubicBezTo>
                  <a:cubicBezTo>
                    <a:pt x="10220" y="3213"/>
                    <a:pt x="10411" y="2971"/>
                    <a:pt x="10602" y="2724"/>
                  </a:cubicBezTo>
                  <a:cubicBezTo>
                    <a:pt x="10988" y="2233"/>
                    <a:pt x="11358" y="1723"/>
                    <a:pt x="11832" y="1315"/>
                  </a:cubicBezTo>
                  <a:cubicBezTo>
                    <a:pt x="11993" y="1187"/>
                    <a:pt x="12168" y="1077"/>
                    <a:pt x="12354" y="988"/>
                  </a:cubicBezTo>
                  <a:cubicBezTo>
                    <a:pt x="12508" y="930"/>
                    <a:pt x="12667" y="885"/>
                    <a:pt x="12830" y="855"/>
                  </a:cubicBezTo>
                  <a:cubicBezTo>
                    <a:pt x="12927" y="844"/>
                    <a:pt x="13026" y="838"/>
                    <a:pt x="13124" y="838"/>
                  </a:cubicBezTo>
                  <a:cubicBezTo>
                    <a:pt x="13243" y="838"/>
                    <a:pt x="13362" y="846"/>
                    <a:pt x="13479" y="863"/>
                  </a:cubicBezTo>
                  <a:cubicBezTo>
                    <a:pt x="13695" y="899"/>
                    <a:pt x="13905" y="960"/>
                    <a:pt x="14108" y="1043"/>
                  </a:cubicBezTo>
                  <a:cubicBezTo>
                    <a:pt x="14304" y="1144"/>
                    <a:pt x="14491" y="1263"/>
                    <a:pt x="14666" y="1399"/>
                  </a:cubicBezTo>
                  <a:cubicBezTo>
                    <a:pt x="15095" y="1762"/>
                    <a:pt x="15461" y="2204"/>
                    <a:pt x="15899" y="2560"/>
                  </a:cubicBezTo>
                  <a:cubicBezTo>
                    <a:pt x="16005" y="2650"/>
                    <a:pt x="16117" y="2735"/>
                    <a:pt x="16234" y="2812"/>
                  </a:cubicBezTo>
                  <a:cubicBezTo>
                    <a:pt x="16372" y="2903"/>
                    <a:pt x="16530" y="2970"/>
                    <a:pt x="16681" y="3039"/>
                  </a:cubicBezTo>
                  <a:cubicBezTo>
                    <a:pt x="16963" y="3158"/>
                    <a:pt x="17278" y="3198"/>
                    <a:pt x="17579" y="3198"/>
                  </a:cubicBezTo>
                  <a:cubicBezTo>
                    <a:pt x="17602" y="3198"/>
                    <a:pt x="17626" y="3198"/>
                    <a:pt x="17649" y="3198"/>
                  </a:cubicBezTo>
                  <a:cubicBezTo>
                    <a:pt x="17998" y="3191"/>
                    <a:pt x="18347" y="3113"/>
                    <a:pt x="18678" y="2995"/>
                  </a:cubicBezTo>
                  <a:cubicBezTo>
                    <a:pt x="19008" y="2877"/>
                    <a:pt x="19324" y="2706"/>
                    <a:pt x="19626" y="2511"/>
                  </a:cubicBezTo>
                  <a:cubicBezTo>
                    <a:pt x="20140" y="2181"/>
                    <a:pt x="20603" y="1743"/>
                    <a:pt x="21157" y="1468"/>
                  </a:cubicBezTo>
                  <a:cubicBezTo>
                    <a:pt x="21256" y="1428"/>
                    <a:pt x="21359" y="1398"/>
                    <a:pt x="21464" y="1377"/>
                  </a:cubicBezTo>
                  <a:cubicBezTo>
                    <a:pt x="21509" y="1373"/>
                    <a:pt x="21554" y="1370"/>
                    <a:pt x="21600" y="1370"/>
                  </a:cubicBezTo>
                  <a:cubicBezTo>
                    <a:pt x="21627" y="1370"/>
                    <a:pt x="21654" y="1371"/>
                    <a:pt x="21681" y="1373"/>
                  </a:cubicBezTo>
                  <a:cubicBezTo>
                    <a:pt x="21767" y="1391"/>
                    <a:pt x="21852" y="1416"/>
                    <a:pt x="21935" y="1450"/>
                  </a:cubicBezTo>
                  <a:cubicBezTo>
                    <a:pt x="22046" y="1511"/>
                    <a:pt x="22153" y="1579"/>
                    <a:pt x="22254" y="1656"/>
                  </a:cubicBezTo>
                  <a:cubicBezTo>
                    <a:pt x="22515" y="1880"/>
                    <a:pt x="22739" y="2144"/>
                    <a:pt x="22948" y="2422"/>
                  </a:cubicBezTo>
                  <a:cubicBezTo>
                    <a:pt x="23183" y="2757"/>
                    <a:pt x="23370" y="3113"/>
                    <a:pt x="23527" y="3496"/>
                  </a:cubicBezTo>
                  <a:cubicBezTo>
                    <a:pt x="23807" y="4221"/>
                    <a:pt x="23971" y="4986"/>
                    <a:pt x="24085" y="5760"/>
                  </a:cubicBezTo>
                  <a:lnTo>
                    <a:pt x="24085" y="5764"/>
                  </a:lnTo>
                  <a:cubicBezTo>
                    <a:pt x="24085" y="5777"/>
                    <a:pt x="24089" y="5789"/>
                    <a:pt x="24089" y="5800"/>
                  </a:cubicBezTo>
                  <a:cubicBezTo>
                    <a:pt x="24092" y="5804"/>
                    <a:pt x="24093" y="5810"/>
                    <a:pt x="24093" y="5815"/>
                  </a:cubicBezTo>
                  <a:lnTo>
                    <a:pt x="24093" y="5825"/>
                  </a:lnTo>
                  <a:cubicBezTo>
                    <a:pt x="24097" y="5836"/>
                    <a:pt x="24099" y="5849"/>
                    <a:pt x="24101" y="5860"/>
                  </a:cubicBezTo>
                  <a:lnTo>
                    <a:pt x="24101" y="5860"/>
                  </a:lnTo>
                  <a:cubicBezTo>
                    <a:pt x="24100" y="5858"/>
                    <a:pt x="24099" y="5856"/>
                    <a:pt x="24097" y="5854"/>
                  </a:cubicBezTo>
                  <a:lnTo>
                    <a:pt x="24097" y="5854"/>
                  </a:lnTo>
                  <a:cubicBezTo>
                    <a:pt x="24345" y="7896"/>
                    <a:pt x="24237" y="9960"/>
                    <a:pt x="24170" y="12011"/>
                  </a:cubicBezTo>
                  <a:cubicBezTo>
                    <a:pt x="24154" y="12535"/>
                    <a:pt x="24152" y="13061"/>
                    <a:pt x="24137" y="13583"/>
                  </a:cubicBezTo>
                  <a:cubicBezTo>
                    <a:pt x="24115" y="14352"/>
                    <a:pt x="24071" y="15120"/>
                    <a:pt x="24020" y="15887"/>
                  </a:cubicBezTo>
                  <a:cubicBezTo>
                    <a:pt x="23913" y="17422"/>
                    <a:pt x="23748" y="18945"/>
                    <a:pt x="23554" y="20464"/>
                  </a:cubicBezTo>
                  <a:cubicBezTo>
                    <a:pt x="23561" y="20427"/>
                    <a:pt x="23563" y="20392"/>
                    <a:pt x="23571" y="20352"/>
                  </a:cubicBezTo>
                  <a:lnTo>
                    <a:pt x="23571" y="20352"/>
                  </a:lnTo>
                  <a:cubicBezTo>
                    <a:pt x="23248" y="22859"/>
                    <a:pt x="22855" y="25354"/>
                    <a:pt x="22463" y="27851"/>
                  </a:cubicBezTo>
                  <a:cubicBezTo>
                    <a:pt x="22071" y="30385"/>
                    <a:pt x="21655" y="32917"/>
                    <a:pt x="21269" y="35450"/>
                  </a:cubicBezTo>
                  <a:cubicBezTo>
                    <a:pt x="20885" y="37954"/>
                    <a:pt x="20528" y="40465"/>
                    <a:pt x="20238" y="42985"/>
                  </a:cubicBezTo>
                  <a:cubicBezTo>
                    <a:pt x="20091" y="44226"/>
                    <a:pt x="19967" y="45476"/>
                    <a:pt x="19856" y="46719"/>
                  </a:cubicBezTo>
                  <a:cubicBezTo>
                    <a:pt x="19838" y="46966"/>
                    <a:pt x="19817" y="47207"/>
                    <a:pt x="19799" y="47454"/>
                  </a:cubicBezTo>
                  <a:cubicBezTo>
                    <a:pt x="19925" y="47805"/>
                    <a:pt x="20051" y="48158"/>
                    <a:pt x="20169" y="48514"/>
                  </a:cubicBezTo>
                  <a:cubicBezTo>
                    <a:pt x="20278" y="48753"/>
                    <a:pt x="20382" y="48996"/>
                    <a:pt x="20469" y="49249"/>
                  </a:cubicBezTo>
                  <a:cubicBezTo>
                    <a:pt x="20477" y="49113"/>
                    <a:pt x="20484" y="48981"/>
                    <a:pt x="20491" y="48848"/>
                  </a:cubicBezTo>
                  <a:cubicBezTo>
                    <a:pt x="20550" y="47975"/>
                    <a:pt x="20621" y="47105"/>
                    <a:pt x="20698" y="46230"/>
                  </a:cubicBezTo>
                  <a:cubicBezTo>
                    <a:pt x="20844" y="44589"/>
                    <a:pt x="21031" y="42946"/>
                    <a:pt x="21237" y="41308"/>
                  </a:cubicBezTo>
                  <a:lnTo>
                    <a:pt x="21237" y="41316"/>
                  </a:lnTo>
                  <a:cubicBezTo>
                    <a:pt x="21240" y="41283"/>
                    <a:pt x="21244" y="41251"/>
                    <a:pt x="21247" y="41219"/>
                  </a:cubicBezTo>
                  <a:cubicBezTo>
                    <a:pt x="21250" y="41214"/>
                    <a:pt x="21251" y="41209"/>
                    <a:pt x="21251" y="41202"/>
                  </a:cubicBezTo>
                  <a:cubicBezTo>
                    <a:pt x="21593" y="38549"/>
                    <a:pt x="21996" y="35901"/>
                    <a:pt x="22412" y="33254"/>
                  </a:cubicBezTo>
                  <a:cubicBezTo>
                    <a:pt x="22837" y="30549"/>
                    <a:pt x="23275" y="27847"/>
                    <a:pt x="23685" y="25137"/>
                  </a:cubicBezTo>
                  <a:cubicBezTo>
                    <a:pt x="24097" y="22447"/>
                    <a:pt x="24485" y="19750"/>
                    <a:pt x="24728" y="17036"/>
                  </a:cubicBezTo>
                  <a:cubicBezTo>
                    <a:pt x="24850" y="15670"/>
                    <a:pt x="24927" y="14298"/>
                    <a:pt x="24952" y="12925"/>
                  </a:cubicBezTo>
                  <a:cubicBezTo>
                    <a:pt x="24967" y="12054"/>
                    <a:pt x="25000" y="11189"/>
                    <a:pt x="25025" y="10322"/>
                  </a:cubicBezTo>
                  <a:cubicBezTo>
                    <a:pt x="25066" y="8956"/>
                    <a:pt x="25073" y="7580"/>
                    <a:pt x="24932" y="6219"/>
                  </a:cubicBezTo>
                  <a:cubicBezTo>
                    <a:pt x="24809" y="4922"/>
                    <a:pt x="24548" y="3608"/>
                    <a:pt x="23931" y="2467"/>
                  </a:cubicBezTo>
                  <a:cubicBezTo>
                    <a:pt x="23773" y="2173"/>
                    <a:pt x="23575" y="1913"/>
                    <a:pt x="23377" y="1649"/>
                  </a:cubicBezTo>
                  <a:cubicBezTo>
                    <a:pt x="23157" y="1366"/>
                    <a:pt x="22901" y="1114"/>
                    <a:pt x="22616" y="899"/>
                  </a:cubicBezTo>
                  <a:cubicBezTo>
                    <a:pt x="22408" y="741"/>
                    <a:pt x="22170" y="629"/>
                    <a:pt x="21918" y="569"/>
                  </a:cubicBezTo>
                  <a:cubicBezTo>
                    <a:pt x="21810" y="542"/>
                    <a:pt x="21704" y="531"/>
                    <a:pt x="21598" y="531"/>
                  </a:cubicBezTo>
                  <a:cubicBezTo>
                    <a:pt x="21470" y="531"/>
                    <a:pt x="21342" y="548"/>
                    <a:pt x="21213" y="571"/>
                  </a:cubicBezTo>
                  <a:cubicBezTo>
                    <a:pt x="20993" y="616"/>
                    <a:pt x="20776" y="723"/>
                    <a:pt x="20579" y="837"/>
                  </a:cubicBezTo>
                  <a:cubicBezTo>
                    <a:pt x="20362" y="954"/>
                    <a:pt x="20159" y="1105"/>
                    <a:pt x="19961" y="1255"/>
                  </a:cubicBezTo>
                  <a:cubicBezTo>
                    <a:pt x="19521" y="1578"/>
                    <a:pt x="19089" y="1901"/>
                    <a:pt x="18596" y="2132"/>
                  </a:cubicBezTo>
                  <a:cubicBezTo>
                    <a:pt x="18379" y="2218"/>
                    <a:pt x="18155" y="2285"/>
                    <a:pt x="17927" y="2330"/>
                  </a:cubicBezTo>
                  <a:cubicBezTo>
                    <a:pt x="17920" y="2330"/>
                    <a:pt x="17917" y="2334"/>
                    <a:pt x="17910" y="2334"/>
                  </a:cubicBezTo>
                  <a:cubicBezTo>
                    <a:pt x="17796" y="2347"/>
                    <a:pt x="17682" y="2354"/>
                    <a:pt x="17568" y="2354"/>
                  </a:cubicBezTo>
                  <a:cubicBezTo>
                    <a:pt x="17478" y="2354"/>
                    <a:pt x="17388" y="2350"/>
                    <a:pt x="17299" y="2341"/>
                  </a:cubicBezTo>
                  <a:cubicBezTo>
                    <a:pt x="17155" y="2315"/>
                    <a:pt x="17014" y="2275"/>
                    <a:pt x="16878" y="2220"/>
                  </a:cubicBezTo>
                  <a:cubicBezTo>
                    <a:pt x="16715" y="2140"/>
                    <a:pt x="16562" y="2043"/>
                    <a:pt x="16419" y="1931"/>
                  </a:cubicBezTo>
                  <a:cubicBezTo>
                    <a:pt x="16162" y="1718"/>
                    <a:pt x="15930" y="1475"/>
                    <a:pt x="15691" y="1237"/>
                  </a:cubicBezTo>
                  <a:cubicBezTo>
                    <a:pt x="15431" y="973"/>
                    <a:pt x="15156" y="723"/>
                    <a:pt x="14852" y="514"/>
                  </a:cubicBezTo>
                  <a:cubicBezTo>
                    <a:pt x="14349" y="169"/>
                    <a:pt x="13746" y="0"/>
                    <a:pt x="13145" y="0"/>
                  </a:cubicBezTo>
                  <a:cubicBezTo>
                    <a:pt x="13139" y="0"/>
                    <a:pt x="13133" y="0"/>
                    <a:pt x="1312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3"/>
            <p:cNvSpPr/>
            <p:nvPr/>
          </p:nvSpPr>
          <p:spPr>
            <a:xfrm>
              <a:off x="2615100" y="1347575"/>
              <a:ext cx="133775" cy="282300"/>
            </a:xfrm>
            <a:custGeom>
              <a:avLst/>
              <a:gdLst/>
              <a:ahLst/>
              <a:cxnLst/>
              <a:rect l="l" t="t" r="r" b="b"/>
              <a:pathLst>
                <a:path w="5351" h="11292" extrusionOk="0">
                  <a:moveTo>
                    <a:pt x="295" y="1"/>
                  </a:moveTo>
                  <a:cubicBezTo>
                    <a:pt x="278" y="82"/>
                    <a:pt x="261" y="160"/>
                    <a:pt x="244" y="241"/>
                  </a:cubicBezTo>
                  <a:lnTo>
                    <a:pt x="244" y="243"/>
                  </a:lnTo>
                  <a:cubicBezTo>
                    <a:pt x="171" y="660"/>
                    <a:pt x="87" y="1079"/>
                    <a:pt x="1" y="1498"/>
                  </a:cubicBezTo>
                  <a:cubicBezTo>
                    <a:pt x="82" y="1708"/>
                    <a:pt x="164" y="1917"/>
                    <a:pt x="248" y="2125"/>
                  </a:cubicBezTo>
                  <a:cubicBezTo>
                    <a:pt x="1058" y="4134"/>
                    <a:pt x="1987" y="6094"/>
                    <a:pt x="3082" y="7952"/>
                  </a:cubicBezTo>
                  <a:cubicBezTo>
                    <a:pt x="3764" y="9113"/>
                    <a:pt x="4523" y="10229"/>
                    <a:pt x="5350" y="11292"/>
                  </a:cubicBezTo>
                  <a:cubicBezTo>
                    <a:pt x="5313" y="11016"/>
                    <a:pt x="5287" y="10737"/>
                    <a:pt x="5273" y="10458"/>
                  </a:cubicBezTo>
                  <a:cubicBezTo>
                    <a:pt x="5261" y="10242"/>
                    <a:pt x="5255" y="10029"/>
                    <a:pt x="5255" y="9813"/>
                  </a:cubicBezTo>
                  <a:cubicBezTo>
                    <a:pt x="3489" y="7331"/>
                    <a:pt x="2098" y="4582"/>
                    <a:pt x="949" y="1733"/>
                  </a:cubicBezTo>
                  <a:lnTo>
                    <a:pt x="949" y="1733"/>
                  </a:lnTo>
                  <a:cubicBezTo>
                    <a:pt x="960" y="1754"/>
                    <a:pt x="967" y="1776"/>
                    <a:pt x="977" y="1798"/>
                  </a:cubicBezTo>
                  <a:cubicBezTo>
                    <a:pt x="739" y="1204"/>
                    <a:pt x="512" y="604"/>
                    <a:pt x="29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3"/>
            <p:cNvSpPr/>
            <p:nvPr/>
          </p:nvSpPr>
          <p:spPr>
            <a:xfrm>
              <a:off x="2952025" y="379100"/>
              <a:ext cx="250" cy="50"/>
            </a:xfrm>
            <a:custGeom>
              <a:avLst/>
              <a:gdLst/>
              <a:ahLst/>
              <a:cxnLst/>
              <a:rect l="l" t="t" r="r" b="b"/>
              <a:pathLst>
                <a:path w="10" h="2" extrusionOk="0">
                  <a:moveTo>
                    <a:pt x="9" y="1"/>
                  </a:moveTo>
                  <a:lnTo>
                    <a:pt x="9" y="1"/>
                  </a:lnTo>
                  <a:cubicBezTo>
                    <a:pt x="6" y="1"/>
                    <a:pt x="3" y="2"/>
                    <a:pt x="0" y="2"/>
                  </a:cubicBezTo>
                  <a:lnTo>
                    <a:pt x="7" y="2"/>
                  </a:lnTo>
                  <a:cubicBezTo>
                    <a:pt x="8" y="2"/>
                    <a:pt x="8" y="2"/>
                    <a:pt x="9"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3"/>
            <p:cNvSpPr/>
            <p:nvPr/>
          </p:nvSpPr>
          <p:spPr>
            <a:xfrm>
              <a:off x="2728750" y="401875"/>
              <a:ext cx="775" cy="625"/>
            </a:xfrm>
            <a:custGeom>
              <a:avLst/>
              <a:gdLst/>
              <a:ahLst/>
              <a:cxnLst/>
              <a:rect l="l" t="t" r="r" b="b"/>
              <a:pathLst>
                <a:path w="31" h="25" extrusionOk="0">
                  <a:moveTo>
                    <a:pt x="30" y="1"/>
                  </a:moveTo>
                  <a:cubicBezTo>
                    <a:pt x="27" y="3"/>
                    <a:pt x="24" y="5"/>
                    <a:pt x="22" y="7"/>
                  </a:cubicBezTo>
                  <a:lnTo>
                    <a:pt x="22" y="7"/>
                  </a:lnTo>
                  <a:cubicBezTo>
                    <a:pt x="24" y="5"/>
                    <a:pt x="27" y="3"/>
                    <a:pt x="30" y="1"/>
                  </a:cubicBezTo>
                  <a:close/>
                  <a:moveTo>
                    <a:pt x="22" y="7"/>
                  </a:moveTo>
                  <a:lnTo>
                    <a:pt x="22" y="7"/>
                  </a:lnTo>
                  <a:cubicBezTo>
                    <a:pt x="14" y="12"/>
                    <a:pt x="7" y="18"/>
                    <a:pt x="0" y="24"/>
                  </a:cubicBezTo>
                  <a:cubicBezTo>
                    <a:pt x="4" y="20"/>
                    <a:pt x="9" y="18"/>
                    <a:pt x="15" y="14"/>
                  </a:cubicBezTo>
                  <a:cubicBezTo>
                    <a:pt x="16" y="11"/>
                    <a:pt x="19" y="9"/>
                    <a:pt x="22" y="7"/>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3"/>
            <p:cNvSpPr/>
            <p:nvPr/>
          </p:nvSpPr>
          <p:spPr>
            <a:xfrm>
              <a:off x="2651350" y="426100"/>
              <a:ext cx="1075" cy="475"/>
            </a:xfrm>
            <a:custGeom>
              <a:avLst/>
              <a:gdLst/>
              <a:ahLst/>
              <a:cxnLst/>
              <a:rect l="l" t="t" r="r" b="b"/>
              <a:pathLst>
                <a:path w="43" h="19" extrusionOk="0">
                  <a:moveTo>
                    <a:pt x="1" y="0"/>
                  </a:moveTo>
                  <a:cubicBezTo>
                    <a:pt x="14" y="8"/>
                    <a:pt x="28" y="15"/>
                    <a:pt x="42" y="19"/>
                  </a:cubicBezTo>
                  <a:lnTo>
                    <a:pt x="1" y="0"/>
                  </a:ln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3"/>
            <p:cNvSpPr/>
            <p:nvPr/>
          </p:nvSpPr>
          <p:spPr>
            <a:xfrm>
              <a:off x="3106300" y="466275"/>
              <a:ext cx="175" cy="950"/>
            </a:xfrm>
            <a:custGeom>
              <a:avLst/>
              <a:gdLst/>
              <a:ahLst/>
              <a:cxnLst/>
              <a:rect l="l" t="t" r="r" b="b"/>
              <a:pathLst>
                <a:path w="7" h="38" extrusionOk="0">
                  <a:moveTo>
                    <a:pt x="1" y="0"/>
                  </a:moveTo>
                  <a:cubicBezTo>
                    <a:pt x="1" y="13"/>
                    <a:pt x="4" y="25"/>
                    <a:pt x="6" y="38"/>
                  </a:cubicBezTo>
                  <a:cubicBezTo>
                    <a:pt x="5" y="29"/>
                    <a:pt x="4" y="20"/>
                    <a:pt x="2" y="10"/>
                  </a:cubicBezTo>
                  <a:cubicBezTo>
                    <a:pt x="2" y="5"/>
                    <a:pt x="1" y="3"/>
                    <a:pt x="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3"/>
            <p:cNvSpPr/>
            <p:nvPr/>
          </p:nvSpPr>
          <p:spPr>
            <a:xfrm>
              <a:off x="3034925" y="1350750"/>
              <a:ext cx="350" cy="2675"/>
            </a:xfrm>
            <a:custGeom>
              <a:avLst/>
              <a:gdLst/>
              <a:ahLst/>
              <a:cxnLst/>
              <a:rect l="l" t="t" r="r" b="b"/>
              <a:pathLst>
                <a:path w="14" h="107" extrusionOk="0">
                  <a:moveTo>
                    <a:pt x="14" y="1"/>
                  </a:moveTo>
                  <a:cubicBezTo>
                    <a:pt x="13" y="6"/>
                    <a:pt x="13" y="11"/>
                    <a:pt x="13" y="16"/>
                  </a:cubicBezTo>
                  <a:cubicBezTo>
                    <a:pt x="9" y="46"/>
                    <a:pt x="5" y="77"/>
                    <a:pt x="1" y="107"/>
                  </a:cubicBezTo>
                  <a:cubicBezTo>
                    <a:pt x="7" y="71"/>
                    <a:pt x="11" y="36"/>
                    <a:pt x="1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3"/>
            <p:cNvSpPr/>
            <p:nvPr/>
          </p:nvSpPr>
          <p:spPr>
            <a:xfrm>
              <a:off x="2771725" y="1637900"/>
              <a:ext cx="3150" cy="12875"/>
            </a:xfrm>
            <a:custGeom>
              <a:avLst/>
              <a:gdLst/>
              <a:ahLst/>
              <a:cxnLst/>
              <a:rect l="l" t="t" r="r" b="b"/>
              <a:pathLst>
                <a:path w="126" h="515" extrusionOk="0">
                  <a:moveTo>
                    <a:pt x="0" y="0"/>
                  </a:moveTo>
                  <a:lnTo>
                    <a:pt x="0" y="0"/>
                  </a:lnTo>
                  <a:cubicBezTo>
                    <a:pt x="37" y="172"/>
                    <a:pt x="80" y="344"/>
                    <a:pt x="126" y="514"/>
                  </a:cubicBezTo>
                  <a:lnTo>
                    <a:pt x="126" y="498"/>
                  </a:lnTo>
                  <a:cubicBezTo>
                    <a:pt x="106" y="432"/>
                    <a:pt x="93" y="370"/>
                    <a:pt x="73" y="309"/>
                  </a:cubicBezTo>
                  <a:cubicBezTo>
                    <a:pt x="49" y="204"/>
                    <a:pt x="22" y="102"/>
                    <a:pt x="0" y="0"/>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3"/>
            <p:cNvSpPr/>
            <p:nvPr/>
          </p:nvSpPr>
          <p:spPr>
            <a:xfrm>
              <a:off x="2580725" y="402925"/>
              <a:ext cx="24675" cy="48300"/>
            </a:xfrm>
            <a:custGeom>
              <a:avLst/>
              <a:gdLst/>
              <a:ahLst/>
              <a:cxnLst/>
              <a:rect l="l" t="t" r="r" b="b"/>
              <a:pathLst>
                <a:path w="987" h="1932" extrusionOk="0">
                  <a:moveTo>
                    <a:pt x="478" y="1"/>
                  </a:moveTo>
                  <a:cubicBezTo>
                    <a:pt x="227" y="1"/>
                    <a:pt x="1" y="216"/>
                    <a:pt x="7" y="470"/>
                  </a:cubicBezTo>
                  <a:lnTo>
                    <a:pt x="7" y="471"/>
                  </a:lnTo>
                  <a:cubicBezTo>
                    <a:pt x="23" y="959"/>
                    <a:pt x="41" y="1445"/>
                    <a:pt x="63" y="1931"/>
                  </a:cubicBezTo>
                  <a:lnTo>
                    <a:pt x="118" y="1909"/>
                  </a:lnTo>
                  <a:cubicBezTo>
                    <a:pt x="147" y="1848"/>
                    <a:pt x="202" y="1801"/>
                    <a:pt x="267" y="1781"/>
                  </a:cubicBezTo>
                  <a:cubicBezTo>
                    <a:pt x="308" y="1767"/>
                    <a:pt x="350" y="1755"/>
                    <a:pt x="389" y="1740"/>
                  </a:cubicBezTo>
                  <a:cubicBezTo>
                    <a:pt x="586" y="1680"/>
                    <a:pt x="785" y="1624"/>
                    <a:pt x="986" y="1572"/>
                  </a:cubicBezTo>
                  <a:cubicBezTo>
                    <a:pt x="972" y="1206"/>
                    <a:pt x="959" y="838"/>
                    <a:pt x="947" y="470"/>
                  </a:cubicBezTo>
                  <a:cubicBezTo>
                    <a:pt x="940" y="216"/>
                    <a:pt x="742" y="1"/>
                    <a:pt x="47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3"/>
            <p:cNvSpPr/>
            <p:nvPr/>
          </p:nvSpPr>
          <p:spPr>
            <a:xfrm>
              <a:off x="2668650" y="988225"/>
              <a:ext cx="83800" cy="326450"/>
            </a:xfrm>
            <a:custGeom>
              <a:avLst/>
              <a:gdLst/>
              <a:ahLst/>
              <a:cxnLst/>
              <a:rect l="l" t="t" r="r" b="b"/>
              <a:pathLst>
                <a:path w="3352" h="13058" extrusionOk="0">
                  <a:moveTo>
                    <a:pt x="445" y="0"/>
                  </a:moveTo>
                  <a:cubicBezTo>
                    <a:pt x="405" y="279"/>
                    <a:pt x="362" y="555"/>
                    <a:pt x="313" y="829"/>
                  </a:cubicBezTo>
                  <a:cubicBezTo>
                    <a:pt x="235" y="1240"/>
                    <a:pt x="148" y="1643"/>
                    <a:pt x="45" y="2047"/>
                  </a:cubicBezTo>
                  <a:cubicBezTo>
                    <a:pt x="38" y="2074"/>
                    <a:pt x="28" y="2098"/>
                    <a:pt x="12" y="2121"/>
                  </a:cubicBezTo>
                  <a:lnTo>
                    <a:pt x="0" y="2223"/>
                  </a:lnTo>
                  <a:cubicBezTo>
                    <a:pt x="791" y="5508"/>
                    <a:pt x="1689" y="8763"/>
                    <a:pt x="2694" y="11988"/>
                  </a:cubicBezTo>
                  <a:cubicBezTo>
                    <a:pt x="2804" y="12345"/>
                    <a:pt x="2917" y="12700"/>
                    <a:pt x="3029" y="13057"/>
                  </a:cubicBezTo>
                  <a:cubicBezTo>
                    <a:pt x="3098" y="12345"/>
                    <a:pt x="3212" y="11632"/>
                    <a:pt x="3352" y="10928"/>
                  </a:cubicBezTo>
                  <a:cubicBezTo>
                    <a:pt x="2670" y="8699"/>
                    <a:pt x="2038" y="6456"/>
                    <a:pt x="1458" y="4195"/>
                  </a:cubicBezTo>
                  <a:cubicBezTo>
                    <a:pt x="1099" y="2803"/>
                    <a:pt x="761" y="1406"/>
                    <a:pt x="44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3"/>
            <p:cNvSpPr/>
            <p:nvPr/>
          </p:nvSpPr>
          <p:spPr>
            <a:xfrm>
              <a:off x="2813950" y="328175"/>
              <a:ext cx="48100" cy="868250"/>
            </a:xfrm>
            <a:custGeom>
              <a:avLst/>
              <a:gdLst/>
              <a:ahLst/>
              <a:cxnLst/>
              <a:rect l="l" t="t" r="r" b="b"/>
              <a:pathLst>
                <a:path w="1924" h="34730" extrusionOk="0">
                  <a:moveTo>
                    <a:pt x="481" y="1"/>
                  </a:moveTo>
                  <a:cubicBezTo>
                    <a:pt x="237" y="1"/>
                    <a:pt x="0" y="217"/>
                    <a:pt x="12" y="471"/>
                  </a:cubicBezTo>
                  <a:lnTo>
                    <a:pt x="12" y="470"/>
                  </a:lnTo>
                  <a:cubicBezTo>
                    <a:pt x="549" y="11758"/>
                    <a:pt x="215" y="23077"/>
                    <a:pt x="957" y="34352"/>
                  </a:cubicBezTo>
                  <a:cubicBezTo>
                    <a:pt x="986" y="34340"/>
                    <a:pt x="1015" y="34334"/>
                    <a:pt x="1044" y="34334"/>
                  </a:cubicBezTo>
                  <a:cubicBezTo>
                    <a:pt x="1105" y="34334"/>
                    <a:pt x="1166" y="34359"/>
                    <a:pt x="1216" y="34400"/>
                  </a:cubicBezTo>
                  <a:cubicBezTo>
                    <a:pt x="1256" y="34434"/>
                    <a:pt x="1293" y="34467"/>
                    <a:pt x="1334" y="34499"/>
                  </a:cubicBezTo>
                  <a:cubicBezTo>
                    <a:pt x="1332" y="34496"/>
                    <a:pt x="1334" y="34492"/>
                    <a:pt x="1337" y="34488"/>
                  </a:cubicBezTo>
                  <a:cubicBezTo>
                    <a:pt x="1352" y="34386"/>
                    <a:pt x="1470" y="34316"/>
                    <a:pt x="1564" y="34316"/>
                  </a:cubicBezTo>
                  <a:cubicBezTo>
                    <a:pt x="1647" y="34316"/>
                    <a:pt x="1723" y="34360"/>
                    <a:pt x="1766" y="34430"/>
                  </a:cubicBezTo>
                  <a:cubicBezTo>
                    <a:pt x="1819" y="34528"/>
                    <a:pt x="1872" y="34630"/>
                    <a:pt x="1923" y="34730"/>
                  </a:cubicBezTo>
                  <a:cubicBezTo>
                    <a:pt x="1297" y="25532"/>
                    <a:pt x="1404" y="16287"/>
                    <a:pt x="1183" y="7074"/>
                  </a:cubicBezTo>
                  <a:cubicBezTo>
                    <a:pt x="1131" y="4873"/>
                    <a:pt x="1058" y="2670"/>
                    <a:pt x="952" y="471"/>
                  </a:cubicBezTo>
                  <a:cubicBezTo>
                    <a:pt x="940" y="217"/>
                    <a:pt x="749" y="1"/>
                    <a:pt x="48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3"/>
            <p:cNvSpPr/>
            <p:nvPr/>
          </p:nvSpPr>
          <p:spPr>
            <a:xfrm>
              <a:off x="2847800" y="1273100"/>
              <a:ext cx="50" cy="100"/>
            </a:xfrm>
            <a:custGeom>
              <a:avLst/>
              <a:gdLst/>
              <a:ahLst/>
              <a:cxnLst/>
              <a:rect l="l" t="t" r="r" b="b"/>
              <a:pathLst>
                <a:path w="2" h="4" extrusionOk="0">
                  <a:moveTo>
                    <a:pt x="2" y="3"/>
                  </a:moveTo>
                  <a:cubicBezTo>
                    <a:pt x="2" y="2"/>
                    <a:pt x="0" y="1"/>
                    <a:pt x="0" y="1"/>
                  </a:cubicBezTo>
                  <a:cubicBezTo>
                    <a:pt x="0" y="1"/>
                    <a:pt x="2" y="2"/>
                    <a:pt x="2" y="3"/>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43"/>
            <p:cNvSpPr/>
            <p:nvPr/>
          </p:nvSpPr>
          <p:spPr>
            <a:xfrm>
              <a:off x="2941700" y="347800"/>
              <a:ext cx="112150" cy="1058600"/>
            </a:xfrm>
            <a:custGeom>
              <a:avLst/>
              <a:gdLst/>
              <a:ahLst/>
              <a:cxnLst/>
              <a:rect l="l" t="t" r="r" b="b"/>
              <a:pathLst>
                <a:path w="4486" h="42344" extrusionOk="0">
                  <a:moveTo>
                    <a:pt x="3990" y="0"/>
                  </a:moveTo>
                  <a:cubicBezTo>
                    <a:pt x="3867" y="1"/>
                    <a:pt x="3748" y="51"/>
                    <a:pt x="3659" y="136"/>
                  </a:cubicBezTo>
                  <a:lnTo>
                    <a:pt x="3661" y="136"/>
                  </a:lnTo>
                  <a:cubicBezTo>
                    <a:pt x="3564" y="232"/>
                    <a:pt x="3535" y="341"/>
                    <a:pt x="3521" y="469"/>
                  </a:cubicBezTo>
                  <a:cubicBezTo>
                    <a:pt x="2404" y="12734"/>
                    <a:pt x="569" y="24940"/>
                    <a:pt x="77" y="37256"/>
                  </a:cubicBezTo>
                  <a:cubicBezTo>
                    <a:pt x="45" y="38061"/>
                    <a:pt x="20" y="38865"/>
                    <a:pt x="0" y="39672"/>
                  </a:cubicBezTo>
                  <a:cubicBezTo>
                    <a:pt x="66" y="39842"/>
                    <a:pt x="128" y="40013"/>
                    <a:pt x="183" y="40185"/>
                  </a:cubicBezTo>
                  <a:cubicBezTo>
                    <a:pt x="239" y="40350"/>
                    <a:pt x="292" y="40516"/>
                    <a:pt x="343" y="40683"/>
                  </a:cubicBezTo>
                  <a:cubicBezTo>
                    <a:pt x="531" y="41234"/>
                    <a:pt x="719" y="41787"/>
                    <a:pt x="898" y="42344"/>
                  </a:cubicBezTo>
                  <a:cubicBezTo>
                    <a:pt x="977" y="30539"/>
                    <a:pt x="2544" y="18809"/>
                    <a:pt x="3798" y="7088"/>
                  </a:cubicBezTo>
                  <a:cubicBezTo>
                    <a:pt x="4037" y="4881"/>
                    <a:pt x="4262" y="2676"/>
                    <a:pt x="4461" y="469"/>
                  </a:cubicBezTo>
                  <a:cubicBezTo>
                    <a:pt x="4485" y="213"/>
                    <a:pt x="4228" y="0"/>
                    <a:pt x="399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3"/>
            <p:cNvSpPr/>
            <p:nvPr/>
          </p:nvSpPr>
          <p:spPr>
            <a:xfrm>
              <a:off x="2713150" y="1162600"/>
              <a:ext cx="326425" cy="532225"/>
            </a:xfrm>
            <a:custGeom>
              <a:avLst/>
              <a:gdLst/>
              <a:ahLst/>
              <a:cxnLst/>
              <a:rect l="l" t="t" r="r" b="b"/>
              <a:pathLst>
                <a:path w="13057" h="21289" extrusionOk="0">
                  <a:moveTo>
                    <a:pt x="5622" y="1202"/>
                  </a:moveTo>
                  <a:cubicBezTo>
                    <a:pt x="5634" y="1206"/>
                    <a:pt x="5644" y="1213"/>
                    <a:pt x="5654" y="1219"/>
                  </a:cubicBezTo>
                  <a:cubicBezTo>
                    <a:pt x="5643" y="1214"/>
                    <a:pt x="5632" y="1207"/>
                    <a:pt x="5622" y="1202"/>
                  </a:cubicBezTo>
                  <a:close/>
                  <a:moveTo>
                    <a:pt x="6000" y="1491"/>
                  </a:moveTo>
                  <a:lnTo>
                    <a:pt x="6040" y="1530"/>
                  </a:lnTo>
                  <a:cubicBezTo>
                    <a:pt x="6024" y="1519"/>
                    <a:pt x="6011" y="1505"/>
                    <a:pt x="6000" y="1491"/>
                  </a:cubicBezTo>
                  <a:close/>
                  <a:moveTo>
                    <a:pt x="4501" y="1"/>
                  </a:moveTo>
                  <a:cubicBezTo>
                    <a:pt x="4122" y="2"/>
                    <a:pt x="3746" y="71"/>
                    <a:pt x="3390" y="203"/>
                  </a:cubicBezTo>
                  <a:lnTo>
                    <a:pt x="3390" y="202"/>
                  </a:lnTo>
                  <a:cubicBezTo>
                    <a:pt x="2934" y="372"/>
                    <a:pt x="2558" y="673"/>
                    <a:pt x="2219" y="1011"/>
                  </a:cubicBezTo>
                  <a:cubicBezTo>
                    <a:pt x="1863" y="1373"/>
                    <a:pt x="1594" y="1818"/>
                    <a:pt x="1367" y="2266"/>
                  </a:cubicBezTo>
                  <a:cubicBezTo>
                    <a:pt x="1105" y="2776"/>
                    <a:pt x="924" y="3324"/>
                    <a:pt x="765" y="3874"/>
                  </a:cubicBezTo>
                  <a:cubicBezTo>
                    <a:pt x="394" y="5202"/>
                    <a:pt x="215" y="6572"/>
                    <a:pt x="116" y="7945"/>
                  </a:cubicBezTo>
                  <a:cubicBezTo>
                    <a:pt x="6" y="9446"/>
                    <a:pt x="1" y="10952"/>
                    <a:pt x="49" y="12455"/>
                  </a:cubicBezTo>
                  <a:cubicBezTo>
                    <a:pt x="93" y="13828"/>
                    <a:pt x="193" y="15198"/>
                    <a:pt x="333" y="16562"/>
                  </a:cubicBezTo>
                  <a:cubicBezTo>
                    <a:pt x="435" y="17543"/>
                    <a:pt x="560" y="18527"/>
                    <a:pt x="739" y="19497"/>
                  </a:cubicBezTo>
                  <a:cubicBezTo>
                    <a:pt x="794" y="19786"/>
                    <a:pt x="857" y="20080"/>
                    <a:pt x="944" y="20363"/>
                  </a:cubicBezTo>
                  <a:cubicBezTo>
                    <a:pt x="1045" y="20678"/>
                    <a:pt x="1159" y="20984"/>
                    <a:pt x="1283" y="21288"/>
                  </a:cubicBezTo>
                  <a:lnTo>
                    <a:pt x="1334" y="21215"/>
                  </a:lnTo>
                  <a:cubicBezTo>
                    <a:pt x="1342" y="21207"/>
                    <a:pt x="1348" y="21198"/>
                    <a:pt x="1354" y="21189"/>
                  </a:cubicBezTo>
                  <a:cubicBezTo>
                    <a:pt x="1382" y="21142"/>
                    <a:pt x="1411" y="21095"/>
                    <a:pt x="1444" y="21046"/>
                  </a:cubicBezTo>
                  <a:cubicBezTo>
                    <a:pt x="1594" y="20789"/>
                    <a:pt x="1746" y="20535"/>
                    <a:pt x="1904" y="20282"/>
                  </a:cubicBezTo>
                  <a:cubicBezTo>
                    <a:pt x="1859" y="20161"/>
                    <a:pt x="1823" y="20041"/>
                    <a:pt x="1786" y="19920"/>
                  </a:cubicBezTo>
                  <a:cubicBezTo>
                    <a:pt x="1679" y="19489"/>
                    <a:pt x="1610" y="19049"/>
                    <a:pt x="1544" y="18616"/>
                  </a:cubicBezTo>
                  <a:cubicBezTo>
                    <a:pt x="1427" y="17871"/>
                    <a:pt x="1338" y="17122"/>
                    <a:pt x="1257" y="16373"/>
                  </a:cubicBezTo>
                  <a:cubicBezTo>
                    <a:pt x="1050" y="14407"/>
                    <a:pt x="950" y="12432"/>
                    <a:pt x="956" y="10455"/>
                  </a:cubicBezTo>
                  <a:lnTo>
                    <a:pt x="956" y="10455"/>
                  </a:lnTo>
                  <a:lnTo>
                    <a:pt x="956" y="10580"/>
                  </a:lnTo>
                  <a:cubicBezTo>
                    <a:pt x="964" y="9452"/>
                    <a:pt x="1007" y="8331"/>
                    <a:pt x="1122" y="7210"/>
                  </a:cubicBezTo>
                  <a:cubicBezTo>
                    <a:pt x="1220" y="6183"/>
                    <a:pt x="1386" y="5159"/>
                    <a:pt x="1653" y="4159"/>
                  </a:cubicBezTo>
                  <a:cubicBezTo>
                    <a:pt x="1837" y="3521"/>
                    <a:pt x="2073" y="2894"/>
                    <a:pt x="2402" y="2317"/>
                  </a:cubicBezTo>
                  <a:cubicBezTo>
                    <a:pt x="2554" y="2070"/>
                    <a:pt x="2728" y="1839"/>
                    <a:pt x="2921" y="1623"/>
                  </a:cubicBezTo>
                  <a:cubicBezTo>
                    <a:pt x="2925" y="1619"/>
                    <a:pt x="2930" y="1614"/>
                    <a:pt x="2934" y="1610"/>
                  </a:cubicBezTo>
                  <a:lnTo>
                    <a:pt x="2937" y="1607"/>
                  </a:lnTo>
                  <a:cubicBezTo>
                    <a:pt x="2937" y="1607"/>
                    <a:pt x="2938" y="1606"/>
                    <a:pt x="2938" y="1605"/>
                  </a:cubicBezTo>
                  <a:lnTo>
                    <a:pt x="2946" y="1598"/>
                  </a:lnTo>
                  <a:cubicBezTo>
                    <a:pt x="3100" y="1458"/>
                    <a:pt x="3258" y="1326"/>
                    <a:pt x="3437" y="1215"/>
                  </a:cubicBezTo>
                  <a:cubicBezTo>
                    <a:pt x="3590" y="1132"/>
                    <a:pt x="3751" y="1062"/>
                    <a:pt x="3918" y="1010"/>
                  </a:cubicBezTo>
                  <a:cubicBezTo>
                    <a:pt x="4112" y="967"/>
                    <a:pt x="4308" y="943"/>
                    <a:pt x="4505" y="937"/>
                  </a:cubicBezTo>
                  <a:cubicBezTo>
                    <a:pt x="4767" y="946"/>
                    <a:pt x="5024" y="985"/>
                    <a:pt x="5277" y="1054"/>
                  </a:cubicBezTo>
                  <a:cubicBezTo>
                    <a:pt x="5380" y="1088"/>
                    <a:pt x="5481" y="1128"/>
                    <a:pt x="5579" y="1175"/>
                  </a:cubicBezTo>
                  <a:cubicBezTo>
                    <a:pt x="5747" y="1285"/>
                    <a:pt x="5907" y="1409"/>
                    <a:pt x="6056" y="1546"/>
                  </a:cubicBezTo>
                  <a:cubicBezTo>
                    <a:pt x="6345" y="1854"/>
                    <a:pt x="6588" y="2200"/>
                    <a:pt x="6800" y="2563"/>
                  </a:cubicBezTo>
                  <a:cubicBezTo>
                    <a:pt x="7321" y="3495"/>
                    <a:pt x="7692" y="4504"/>
                    <a:pt x="8034" y="5520"/>
                  </a:cubicBezTo>
                  <a:cubicBezTo>
                    <a:pt x="8324" y="6399"/>
                    <a:pt x="8566" y="7294"/>
                    <a:pt x="8866" y="8172"/>
                  </a:cubicBezTo>
                  <a:cubicBezTo>
                    <a:pt x="8886" y="8227"/>
                    <a:pt x="8916" y="8277"/>
                    <a:pt x="8958" y="8319"/>
                  </a:cubicBezTo>
                  <a:cubicBezTo>
                    <a:pt x="9347" y="9707"/>
                    <a:pt x="9906" y="11042"/>
                    <a:pt x="10448" y="12378"/>
                  </a:cubicBezTo>
                  <a:cubicBezTo>
                    <a:pt x="10966" y="13651"/>
                    <a:pt x="11481" y="14927"/>
                    <a:pt x="11912" y="16233"/>
                  </a:cubicBezTo>
                  <a:cubicBezTo>
                    <a:pt x="12302" y="16387"/>
                    <a:pt x="12684" y="16560"/>
                    <a:pt x="13056" y="16752"/>
                  </a:cubicBezTo>
                  <a:cubicBezTo>
                    <a:pt x="12788" y="15842"/>
                    <a:pt x="12471" y="14948"/>
                    <a:pt x="12131" y="14060"/>
                  </a:cubicBezTo>
                  <a:cubicBezTo>
                    <a:pt x="11719" y="12988"/>
                    <a:pt x="11276" y="11927"/>
                    <a:pt x="10853" y="10859"/>
                  </a:cubicBezTo>
                  <a:cubicBezTo>
                    <a:pt x="10472" y="9909"/>
                    <a:pt x="10104" y="8950"/>
                    <a:pt x="9829" y="7967"/>
                  </a:cubicBezTo>
                  <a:cubicBezTo>
                    <a:pt x="9800" y="7857"/>
                    <a:pt x="9775" y="7750"/>
                    <a:pt x="9749" y="7640"/>
                  </a:cubicBezTo>
                  <a:cubicBezTo>
                    <a:pt x="9719" y="7519"/>
                    <a:pt x="9674" y="7417"/>
                    <a:pt x="9580" y="7336"/>
                  </a:cubicBezTo>
                  <a:cubicBezTo>
                    <a:pt x="9388" y="6755"/>
                    <a:pt x="9223" y="6165"/>
                    <a:pt x="9039" y="5585"/>
                  </a:cubicBezTo>
                  <a:cubicBezTo>
                    <a:pt x="8750" y="4674"/>
                    <a:pt x="8430" y="3768"/>
                    <a:pt x="8026" y="2902"/>
                  </a:cubicBezTo>
                  <a:cubicBezTo>
                    <a:pt x="7840" y="2504"/>
                    <a:pt x="7631" y="2120"/>
                    <a:pt x="7398" y="1749"/>
                  </a:cubicBezTo>
                  <a:cubicBezTo>
                    <a:pt x="7171" y="1393"/>
                    <a:pt x="6900" y="1065"/>
                    <a:pt x="6594" y="773"/>
                  </a:cubicBezTo>
                  <a:cubicBezTo>
                    <a:pt x="6346" y="535"/>
                    <a:pt x="6054" y="347"/>
                    <a:pt x="5736" y="218"/>
                  </a:cubicBezTo>
                  <a:cubicBezTo>
                    <a:pt x="5461" y="112"/>
                    <a:pt x="5152" y="57"/>
                    <a:pt x="4858" y="23"/>
                  </a:cubicBezTo>
                  <a:cubicBezTo>
                    <a:pt x="4739" y="9"/>
                    <a:pt x="4620" y="1"/>
                    <a:pt x="450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3"/>
            <p:cNvSpPr/>
            <p:nvPr/>
          </p:nvSpPr>
          <p:spPr>
            <a:xfrm>
              <a:off x="2786425" y="1202750"/>
              <a:ext cx="175" cy="275"/>
            </a:xfrm>
            <a:custGeom>
              <a:avLst/>
              <a:gdLst/>
              <a:ahLst/>
              <a:cxnLst/>
              <a:rect l="l" t="t" r="r" b="b"/>
              <a:pathLst>
                <a:path w="7" h="11" extrusionOk="0">
                  <a:moveTo>
                    <a:pt x="7" y="0"/>
                  </a:moveTo>
                  <a:lnTo>
                    <a:pt x="7" y="0"/>
                  </a:lnTo>
                  <a:cubicBezTo>
                    <a:pt x="6" y="0"/>
                    <a:pt x="4" y="1"/>
                    <a:pt x="4" y="3"/>
                  </a:cubicBezTo>
                  <a:lnTo>
                    <a:pt x="6" y="3"/>
                  </a:lnTo>
                  <a:lnTo>
                    <a:pt x="3" y="4"/>
                  </a:lnTo>
                  <a:cubicBezTo>
                    <a:pt x="2" y="7"/>
                    <a:pt x="2" y="8"/>
                    <a:pt x="0" y="11"/>
                  </a:cubicBezTo>
                  <a:cubicBezTo>
                    <a:pt x="3" y="7"/>
                    <a:pt x="7" y="3"/>
                    <a:pt x="7"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3"/>
            <p:cNvSpPr/>
            <p:nvPr/>
          </p:nvSpPr>
          <p:spPr>
            <a:xfrm>
              <a:off x="2786100" y="1203000"/>
              <a:ext cx="325" cy="350"/>
            </a:xfrm>
            <a:custGeom>
              <a:avLst/>
              <a:gdLst/>
              <a:ahLst/>
              <a:cxnLst/>
              <a:rect l="l" t="t" r="r" b="b"/>
              <a:pathLst>
                <a:path w="13" h="14" extrusionOk="0">
                  <a:moveTo>
                    <a:pt x="12" y="1"/>
                  </a:moveTo>
                  <a:cubicBezTo>
                    <a:pt x="10" y="3"/>
                    <a:pt x="8" y="5"/>
                    <a:pt x="6" y="8"/>
                  </a:cubicBezTo>
                  <a:lnTo>
                    <a:pt x="6" y="8"/>
                  </a:lnTo>
                  <a:cubicBezTo>
                    <a:pt x="8" y="5"/>
                    <a:pt x="10" y="3"/>
                    <a:pt x="12" y="1"/>
                  </a:cubicBezTo>
                  <a:close/>
                  <a:moveTo>
                    <a:pt x="6" y="8"/>
                  </a:moveTo>
                  <a:lnTo>
                    <a:pt x="6" y="8"/>
                  </a:lnTo>
                  <a:cubicBezTo>
                    <a:pt x="4" y="10"/>
                    <a:pt x="2" y="12"/>
                    <a:pt x="0" y="14"/>
                  </a:cubicBezTo>
                  <a:cubicBezTo>
                    <a:pt x="2" y="12"/>
                    <a:pt x="3" y="11"/>
                    <a:pt x="4" y="10"/>
                  </a:cubicBezTo>
                  <a:cubicBezTo>
                    <a:pt x="5" y="9"/>
                    <a:pt x="5" y="8"/>
                    <a:pt x="6" y="8"/>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3"/>
            <p:cNvSpPr/>
            <p:nvPr/>
          </p:nvSpPr>
          <p:spPr>
            <a:xfrm>
              <a:off x="2803800" y="1478550"/>
              <a:ext cx="169250" cy="63625"/>
            </a:xfrm>
            <a:custGeom>
              <a:avLst/>
              <a:gdLst/>
              <a:ahLst/>
              <a:cxnLst/>
              <a:rect l="l" t="t" r="r" b="b"/>
              <a:pathLst>
                <a:path w="6770" h="2545" extrusionOk="0">
                  <a:moveTo>
                    <a:pt x="1406" y="1922"/>
                  </a:moveTo>
                  <a:cubicBezTo>
                    <a:pt x="1394" y="1931"/>
                    <a:pt x="1384" y="1940"/>
                    <a:pt x="1371" y="1949"/>
                  </a:cubicBezTo>
                  <a:cubicBezTo>
                    <a:pt x="1383" y="1940"/>
                    <a:pt x="1394" y="1931"/>
                    <a:pt x="1406" y="1922"/>
                  </a:cubicBezTo>
                  <a:close/>
                  <a:moveTo>
                    <a:pt x="4342" y="0"/>
                  </a:moveTo>
                  <a:cubicBezTo>
                    <a:pt x="3936" y="0"/>
                    <a:pt x="3529" y="50"/>
                    <a:pt x="3132" y="131"/>
                  </a:cubicBezTo>
                  <a:lnTo>
                    <a:pt x="3132" y="130"/>
                  </a:lnTo>
                  <a:cubicBezTo>
                    <a:pt x="2584" y="235"/>
                    <a:pt x="2056" y="454"/>
                    <a:pt x="1564" y="710"/>
                  </a:cubicBezTo>
                  <a:cubicBezTo>
                    <a:pt x="1057" y="978"/>
                    <a:pt x="596" y="1345"/>
                    <a:pt x="184" y="1745"/>
                  </a:cubicBezTo>
                  <a:cubicBezTo>
                    <a:pt x="1" y="1920"/>
                    <a:pt x="4" y="2229"/>
                    <a:pt x="184" y="2409"/>
                  </a:cubicBezTo>
                  <a:cubicBezTo>
                    <a:pt x="275" y="2500"/>
                    <a:pt x="394" y="2544"/>
                    <a:pt x="513" y="2544"/>
                  </a:cubicBezTo>
                  <a:cubicBezTo>
                    <a:pt x="634" y="2544"/>
                    <a:pt x="756" y="2498"/>
                    <a:pt x="848" y="2409"/>
                  </a:cubicBezTo>
                  <a:cubicBezTo>
                    <a:pt x="1014" y="2251"/>
                    <a:pt x="1180" y="2102"/>
                    <a:pt x="1357" y="1961"/>
                  </a:cubicBezTo>
                  <a:cubicBezTo>
                    <a:pt x="2051" y="1422"/>
                    <a:pt x="2876" y="1081"/>
                    <a:pt x="3748" y="974"/>
                  </a:cubicBezTo>
                  <a:cubicBezTo>
                    <a:pt x="3939" y="955"/>
                    <a:pt x="4132" y="946"/>
                    <a:pt x="4324" y="946"/>
                  </a:cubicBezTo>
                  <a:cubicBezTo>
                    <a:pt x="4561" y="946"/>
                    <a:pt x="4799" y="960"/>
                    <a:pt x="5035" y="988"/>
                  </a:cubicBezTo>
                  <a:cubicBezTo>
                    <a:pt x="5404" y="1050"/>
                    <a:pt x="5767" y="1143"/>
                    <a:pt x="6120" y="1268"/>
                  </a:cubicBezTo>
                  <a:cubicBezTo>
                    <a:pt x="6162" y="1283"/>
                    <a:pt x="6205" y="1290"/>
                    <a:pt x="6248" y="1290"/>
                  </a:cubicBezTo>
                  <a:cubicBezTo>
                    <a:pt x="6450" y="1290"/>
                    <a:pt x="6644" y="1136"/>
                    <a:pt x="6699" y="941"/>
                  </a:cubicBezTo>
                  <a:cubicBezTo>
                    <a:pt x="6770" y="681"/>
                    <a:pt x="6612" y="446"/>
                    <a:pt x="6369" y="361"/>
                  </a:cubicBezTo>
                  <a:cubicBezTo>
                    <a:pt x="5863" y="184"/>
                    <a:pt x="5345" y="79"/>
                    <a:pt x="4809" y="24"/>
                  </a:cubicBezTo>
                  <a:cubicBezTo>
                    <a:pt x="4653" y="8"/>
                    <a:pt x="4498" y="0"/>
                    <a:pt x="434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3"/>
            <p:cNvSpPr/>
            <p:nvPr/>
          </p:nvSpPr>
          <p:spPr>
            <a:xfrm>
              <a:off x="5742725" y="4965175"/>
              <a:ext cx="110200" cy="195950"/>
            </a:xfrm>
            <a:custGeom>
              <a:avLst/>
              <a:gdLst/>
              <a:ahLst/>
              <a:cxnLst/>
              <a:rect l="l" t="t" r="r" b="b"/>
              <a:pathLst>
                <a:path w="4408" h="7838" extrusionOk="0">
                  <a:moveTo>
                    <a:pt x="2428" y="0"/>
                  </a:moveTo>
                  <a:cubicBezTo>
                    <a:pt x="2339" y="37"/>
                    <a:pt x="2252" y="72"/>
                    <a:pt x="2161" y="106"/>
                  </a:cubicBezTo>
                  <a:lnTo>
                    <a:pt x="2160" y="106"/>
                  </a:lnTo>
                  <a:cubicBezTo>
                    <a:pt x="1910" y="198"/>
                    <a:pt x="1654" y="270"/>
                    <a:pt x="1394" y="322"/>
                  </a:cubicBezTo>
                  <a:cubicBezTo>
                    <a:pt x="1320" y="628"/>
                    <a:pt x="1229" y="928"/>
                    <a:pt x="1133" y="1229"/>
                  </a:cubicBezTo>
                  <a:cubicBezTo>
                    <a:pt x="920" y="1898"/>
                    <a:pt x="670" y="2555"/>
                    <a:pt x="454" y="3223"/>
                  </a:cubicBezTo>
                  <a:cubicBezTo>
                    <a:pt x="255" y="3829"/>
                    <a:pt x="83" y="4450"/>
                    <a:pt x="27" y="5088"/>
                  </a:cubicBezTo>
                  <a:cubicBezTo>
                    <a:pt x="1" y="5369"/>
                    <a:pt x="4" y="5652"/>
                    <a:pt x="38" y="5933"/>
                  </a:cubicBezTo>
                  <a:cubicBezTo>
                    <a:pt x="87" y="6272"/>
                    <a:pt x="195" y="6601"/>
                    <a:pt x="361" y="6901"/>
                  </a:cubicBezTo>
                  <a:cubicBezTo>
                    <a:pt x="495" y="7140"/>
                    <a:pt x="655" y="7360"/>
                    <a:pt x="872" y="7533"/>
                  </a:cubicBezTo>
                  <a:cubicBezTo>
                    <a:pt x="1055" y="7684"/>
                    <a:pt x="1280" y="7778"/>
                    <a:pt x="1514" y="7819"/>
                  </a:cubicBezTo>
                  <a:cubicBezTo>
                    <a:pt x="1588" y="7831"/>
                    <a:pt x="1661" y="7837"/>
                    <a:pt x="1734" y="7837"/>
                  </a:cubicBezTo>
                  <a:cubicBezTo>
                    <a:pt x="2175" y="7837"/>
                    <a:pt x="2598" y="7624"/>
                    <a:pt x="2939" y="7352"/>
                  </a:cubicBezTo>
                  <a:cubicBezTo>
                    <a:pt x="3380" y="7007"/>
                    <a:pt x="3717" y="6544"/>
                    <a:pt x="3979" y="6053"/>
                  </a:cubicBezTo>
                  <a:cubicBezTo>
                    <a:pt x="4253" y="5539"/>
                    <a:pt x="4407" y="4952"/>
                    <a:pt x="4393" y="4369"/>
                  </a:cubicBezTo>
                  <a:cubicBezTo>
                    <a:pt x="4389" y="4122"/>
                    <a:pt x="4161" y="3923"/>
                    <a:pt x="3920" y="3923"/>
                  </a:cubicBezTo>
                  <a:cubicBezTo>
                    <a:pt x="3914" y="3923"/>
                    <a:pt x="3908" y="3923"/>
                    <a:pt x="3901" y="3923"/>
                  </a:cubicBezTo>
                  <a:cubicBezTo>
                    <a:pt x="3640" y="3939"/>
                    <a:pt x="3449" y="4163"/>
                    <a:pt x="3457" y="4420"/>
                  </a:cubicBezTo>
                  <a:cubicBezTo>
                    <a:pt x="3457" y="4489"/>
                    <a:pt x="3457" y="4559"/>
                    <a:pt x="3453" y="4629"/>
                  </a:cubicBezTo>
                  <a:cubicBezTo>
                    <a:pt x="3427" y="4828"/>
                    <a:pt x="3382" y="5025"/>
                    <a:pt x="3320" y="5216"/>
                  </a:cubicBezTo>
                  <a:cubicBezTo>
                    <a:pt x="3211" y="5504"/>
                    <a:pt x="3070" y="5778"/>
                    <a:pt x="2899" y="6035"/>
                  </a:cubicBezTo>
                  <a:cubicBezTo>
                    <a:pt x="2756" y="6228"/>
                    <a:pt x="2595" y="6407"/>
                    <a:pt x="2420" y="6571"/>
                  </a:cubicBezTo>
                  <a:cubicBezTo>
                    <a:pt x="2317" y="6653"/>
                    <a:pt x="2208" y="6727"/>
                    <a:pt x="2095" y="6795"/>
                  </a:cubicBezTo>
                  <a:cubicBezTo>
                    <a:pt x="2010" y="6835"/>
                    <a:pt x="1921" y="6865"/>
                    <a:pt x="1829" y="6887"/>
                  </a:cubicBezTo>
                  <a:cubicBezTo>
                    <a:pt x="1788" y="6893"/>
                    <a:pt x="1744" y="6897"/>
                    <a:pt x="1703" y="6897"/>
                  </a:cubicBezTo>
                  <a:cubicBezTo>
                    <a:pt x="1658" y="6891"/>
                    <a:pt x="1615" y="6882"/>
                    <a:pt x="1573" y="6869"/>
                  </a:cubicBezTo>
                  <a:cubicBezTo>
                    <a:pt x="1540" y="6850"/>
                    <a:pt x="1504" y="6832"/>
                    <a:pt x="1471" y="6814"/>
                  </a:cubicBezTo>
                  <a:cubicBezTo>
                    <a:pt x="1423" y="6769"/>
                    <a:pt x="1378" y="6729"/>
                    <a:pt x="1334" y="6684"/>
                  </a:cubicBezTo>
                  <a:cubicBezTo>
                    <a:pt x="1274" y="6601"/>
                    <a:pt x="1219" y="6513"/>
                    <a:pt x="1169" y="6423"/>
                  </a:cubicBezTo>
                  <a:cubicBezTo>
                    <a:pt x="1092" y="6261"/>
                    <a:pt x="1031" y="6091"/>
                    <a:pt x="986" y="5917"/>
                  </a:cubicBezTo>
                  <a:cubicBezTo>
                    <a:pt x="947" y="5679"/>
                    <a:pt x="937" y="5437"/>
                    <a:pt x="954" y="5198"/>
                  </a:cubicBezTo>
                  <a:cubicBezTo>
                    <a:pt x="1067" y="4112"/>
                    <a:pt x="1489" y="3076"/>
                    <a:pt x="1841" y="2055"/>
                  </a:cubicBezTo>
                  <a:cubicBezTo>
                    <a:pt x="2071" y="1392"/>
                    <a:pt x="2309" y="704"/>
                    <a:pt x="2428" y="0"/>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3"/>
            <p:cNvSpPr/>
            <p:nvPr/>
          </p:nvSpPr>
          <p:spPr>
            <a:xfrm>
              <a:off x="5828000" y="5069025"/>
              <a:ext cx="137825" cy="224000"/>
            </a:xfrm>
            <a:custGeom>
              <a:avLst/>
              <a:gdLst/>
              <a:ahLst/>
              <a:cxnLst/>
              <a:rect l="l" t="t" r="r" b="b"/>
              <a:pathLst>
                <a:path w="5513" h="8960" extrusionOk="0">
                  <a:moveTo>
                    <a:pt x="4428" y="7817"/>
                  </a:moveTo>
                  <a:lnTo>
                    <a:pt x="4428" y="7817"/>
                  </a:lnTo>
                  <a:cubicBezTo>
                    <a:pt x="4423" y="7832"/>
                    <a:pt x="4417" y="7849"/>
                    <a:pt x="4411" y="7865"/>
                  </a:cubicBezTo>
                  <a:cubicBezTo>
                    <a:pt x="4416" y="7849"/>
                    <a:pt x="4421" y="7832"/>
                    <a:pt x="4428" y="7817"/>
                  </a:cubicBezTo>
                  <a:close/>
                  <a:moveTo>
                    <a:pt x="537" y="1"/>
                  </a:moveTo>
                  <a:cubicBezTo>
                    <a:pt x="488" y="1"/>
                    <a:pt x="439" y="9"/>
                    <a:pt x="392" y="24"/>
                  </a:cubicBezTo>
                  <a:cubicBezTo>
                    <a:pt x="157" y="103"/>
                    <a:pt x="0" y="377"/>
                    <a:pt x="94" y="619"/>
                  </a:cubicBezTo>
                  <a:cubicBezTo>
                    <a:pt x="384" y="1376"/>
                    <a:pt x="557" y="2176"/>
                    <a:pt x="744" y="2962"/>
                  </a:cubicBezTo>
                  <a:cubicBezTo>
                    <a:pt x="965" y="3902"/>
                    <a:pt x="1188" y="4841"/>
                    <a:pt x="1490" y="5759"/>
                  </a:cubicBezTo>
                  <a:cubicBezTo>
                    <a:pt x="1632" y="6188"/>
                    <a:pt x="1802" y="6608"/>
                    <a:pt x="2000" y="7014"/>
                  </a:cubicBezTo>
                  <a:cubicBezTo>
                    <a:pt x="2175" y="7371"/>
                    <a:pt x="2374" y="7704"/>
                    <a:pt x="2626" y="8009"/>
                  </a:cubicBezTo>
                  <a:cubicBezTo>
                    <a:pt x="2747" y="8151"/>
                    <a:pt x="2876" y="8284"/>
                    <a:pt x="3017" y="8405"/>
                  </a:cubicBezTo>
                  <a:cubicBezTo>
                    <a:pt x="3152" y="8520"/>
                    <a:pt x="3311" y="8622"/>
                    <a:pt x="3460" y="8714"/>
                  </a:cubicBezTo>
                  <a:cubicBezTo>
                    <a:pt x="3713" y="8869"/>
                    <a:pt x="4003" y="8959"/>
                    <a:pt x="4297" y="8959"/>
                  </a:cubicBezTo>
                  <a:cubicBezTo>
                    <a:pt x="4303" y="8959"/>
                    <a:pt x="4309" y="8959"/>
                    <a:pt x="4315" y="8959"/>
                  </a:cubicBezTo>
                  <a:cubicBezTo>
                    <a:pt x="4430" y="8957"/>
                    <a:pt x="4544" y="8932"/>
                    <a:pt x="4650" y="8886"/>
                  </a:cubicBezTo>
                  <a:cubicBezTo>
                    <a:pt x="4785" y="8823"/>
                    <a:pt x="4878" y="8753"/>
                    <a:pt x="4991" y="8655"/>
                  </a:cubicBezTo>
                  <a:cubicBezTo>
                    <a:pt x="5076" y="8578"/>
                    <a:pt x="5139" y="8470"/>
                    <a:pt x="5202" y="8372"/>
                  </a:cubicBezTo>
                  <a:cubicBezTo>
                    <a:pt x="5267" y="8261"/>
                    <a:pt x="5304" y="8137"/>
                    <a:pt x="5348" y="8016"/>
                  </a:cubicBezTo>
                  <a:cubicBezTo>
                    <a:pt x="5441" y="7748"/>
                    <a:pt x="5463" y="7457"/>
                    <a:pt x="5484" y="7179"/>
                  </a:cubicBezTo>
                  <a:cubicBezTo>
                    <a:pt x="5513" y="6830"/>
                    <a:pt x="5498" y="6481"/>
                    <a:pt x="5478" y="6133"/>
                  </a:cubicBezTo>
                  <a:cubicBezTo>
                    <a:pt x="5429" y="5435"/>
                    <a:pt x="5312" y="4738"/>
                    <a:pt x="5165" y="4056"/>
                  </a:cubicBezTo>
                  <a:cubicBezTo>
                    <a:pt x="5047" y="3512"/>
                    <a:pt x="4912" y="2972"/>
                    <a:pt x="4672" y="2470"/>
                  </a:cubicBezTo>
                  <a:cubicBezTo>
                    <a:pt x="4619" y="2352"/>
                    <a:pt x="4562" y="2261"/>
                    <a:pt x="4441" y="2198"/>
                  </a:cubicBezTo>
                  <a:cubicBezTo>
                    <a:pt x="4374" y="2165"/>
                    <a:pt x="4301" y="2148"/>
                    <a:pt x="4228" y="2148"/>
                  </a:cubicBezTo>
                  <a:cubicBezTo>
                    <a:pt x="4177" y="2148"/>
                    <a:pt x="4127" y="2156"/>
                    <a:pt x="4077" y="2172"/>
                  </a:cubicBezTo>
                  <a:cubicBezTo>
                    <a:pt x="3962" y="2211"/>
                    <a:pt x="3866" y="2292"/>
                    <a:pt x="3810" y="2401"/>
                  </a:cubicBezTo>
                  <a:cubicBezTo>
                    <a:pt x="3760" y="2503"/>
                    <a:pt x="3728" y="2657"/>
                    <a:pt x="3781" y="2764"/>
                  </a:cubicBezTo>
                  <a:cubicBezTo>
                    <a:pt x="4075" y="3392"/>
                    <a:pt x="4225" y="4078"/>
                    <a:pt x="4353" y="4758"/>
                  </a:cubicBezTo>
                  <a:cubicBezTo>
                    <a:pt x="4351" y="4743"/>
                    <a:pt x="4348" y="4728"/>
                    <a:pt x="4346" y="4712"/>
                  </a:cubicBezTo>
                  <a:lnTo>
                    <a:pt x="4346" y="4712"/>
                  </a:lnTo>
                  <a:cubicBezTo>
                    <a:pt x="4494" y="5531"/>
                    <a:pt x="4600" y="6376"/>
                    <a:pt x="4547" y="7205"/>
                  </a:cubicBezTo>
                  <a:cubicBezTo>
                    <a:pt x="4547" y="7196"/>
                    <a:pt x="4547" y="7187"/>
                    <a:pt x="4547" y="7176"/>
                  </a:cubicBezTo>
                  <a:cubicBezTo>
                    <a:pt x="4527" y="7388"/>
                    <a:pt x="4496" y="7596"/>
                    <a:pt x="4433" y="7799"/>
                  </a:cubicBezTo>
                  <a:cubicBezTo>
                    <a:pt x="4410" y="7855"/>
                    <a:pt x="4382" y="7910"/>
                    <a:pt x="4351" y="7962"/>
                  </a:cubicBezTo>
                  <a:cubicBezTo>
                    <a:pt x="4340" y="7976"/>
                    <a:pt x="4328" y="7989"/>
                    <a:pt x="4315" y="8002"/>
                  </a:cubicBezTo>
                  <a:cubicBezTo>
                    <a:pt x="4309" y="8006"/>
                    <a:pt x="4302" y="8012"/>
                    <a:pt x="4296" y="8016"/>
                  </a:cubicBezTo>
                  <a:cubicBezTo>
                    <a:pt x="4292" y="8017"/>
                    <a:pt x="4289" y="8018"/>
                    <a:pt x="4285" y="8019"/>
                  </a:cubicBezTo>
                  <a:cubicBezTo>
                    <a:pt x="4270" y="8021"/>
                    <a:pt x="4253" y="8021"/>
                    <a:pt x="4237" y="8021"/>
                  </a:cubicBezTo>
                  <a:cubicBezTo>
                    <a:pt x="4202" y="8014"/>
                    <a:pt x="4166" y="8006"/>
                    <a:pt x="4130" y="7997"/>
                  </a:cubicBezTo>
                  <a:cubicBezTo>
                    <a:pt x="4008" y="7944"/>
                    <a:pt x="3892" y="7881"/>
                    <a:pt x="3781" y="7808"/>
                  </a:cubicBezTo>
                  <a:cubicBezTo>
                    <a:pt x="3634" y="7698"/>
                    <a:pt x="3497" y="7576"/>
                    <a:pt x="3372" y="7443"/>
                  </a:cubicBezTo>
                  <a:cubicBezTo>
                    <a:pt x="3158" y="7180"/>
                    <a:pt x="2985" y="6891"/>
                    <a:pt x="2829" y="6589"/>
                  </a:cubicBezTo>
                  <a:cubicBezTo>
                    <a:pt x="2348" y="5563"/>
                    <a:pt x="2067" y="4460"/>
                    <a:pt x="1802" y="3362"/>
                  </a:cubicBezTo>
                  <a:cubicBezTo>
                    <a:pt x="1666" y="2800"/>
                    <a:pt x="1536" y="2239"/>
                    <a:pt x="1398" y="1677"/>
                  </a:cubicBezTo>
                  <a:cubicBezTo>
                    <a:pt x="1280" y="1222"/>
                    <a:pt x="1156" y="763"/>
                    <a:pt x="986" y="322"/>
                  </a:cubicBezTo>
                  <a:cubicBezTo>
                    <a:pt x="909" y="130"/>
                    <a:pt x="734" y="1"/>
                    <a:pt x="537" y="1"/>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43"/>
            <p:cNvSpPr/>
            <p:nvPr/>
          </p:nvSpPr>
          <p:spPr>
            <a:xfrm>
              <a:off x="5936525" y="5082600"/>
              <a:ext cx="91800" cy="219275"/>
            </a:xfrm>
            <a:custGeom>
              <a:avLst/>
              <a:gdLst/>
              <a:ahLst/>
              <a:cxnLst/>
              <a:rect l="l" t="t" r="r" b="b"/>
              <a:pathLst>
                <a:path w="3672" h="8771" extrusionOk="0">
                  <a:moveTo>
                    <a:pt x="1397" y="7802"/>
                  </a:moveTo>
                  <a:lnTo>
                    <a:pt x="1427" y="7812"/>
                  </a:lnTo>
                  <a:cubicBezTo>
                    <a:pt x="1418" y="7810"/>
                    <a:pt x="1407" y="7806"/>
                    <a:pt x="1397" y="7803"/>
                  </a:cubicBezTo>
                  <a:lnTo>
                    <a:pt x="1397" y="7802"/>
                  </a:lnTo>
                  <a:close/>
                  <a:moveTo>
                    <a:pt x="1457" y="7832"/>
                  </a:moveTo>
                  <a:cubicBezTo>
                    <a:pt x="1467" y="7832"/>
                    <a:pt x="1476" y="7832"/>
                    <a:pt x="1487" y="7833"/>
                  </a:cubicBezTo>
                  <a:cubicBezTo>
                    <a:pt x="1476" y="7833"/>
                    <a:pt x="1467" y="7833"/>
                    <a:pt x="1457" y="7832"/>
                  </a:cubicBezTo>
                  <a:close/>
                  <a:moveTo>
                    <a:pt x="1811" y="0"/>
                  </a:moveTo>
                  <a:cubicBezTo>
                    <a:pt x="1720" y="0"/>
                    <a:pt x="1629" y="28"/>
                    <a:pt x="1552" y="79"/>
                  </a:cubicBezTo>
                  <a:lnTo>
                    <a:pt x="1552" y="77"/>
                  </a:lnTo>
                  <a:cubicBezTo>
                    <a:pt x="1452" y="145"/>
                    <a:pt x="1380" y="249"/>
                    <a:pt x="1351" y="366"/>
                  </a:cubicBezTo>
                  <a:cubicBezTo>
                    <a:pt x="1322" y="504"/>
                    <a:pt x="1363" y="609"/>
                    <a:pt x="1416" y="726"/>
                  </a:cubicBezTo>
                  <a:cubicBezTo>
                    <a:pt x="1427" y="748"/>
                    <a:pt x="1437" y="768"/>
                    <a:pt x="1449" y="788"/>
                  </a:cubicBezTo>
                  <a:cubicBezTo>
                    <a:pt x="1955" y="1847"/>
                    <a:pt x="2372" y="2945"/>
                    <a:pt x="2603" y="4100"/>
                  </a:cubicBezTo>
                  <a:cubicBezTo>
                    <a:pt x="2699" y="4663"/>
                    <a:pt x="2741" y="5223"/>
                    <a:pt x="2703" y="5794"/>
                  </a:cubicBezTo>
                  <a:cubicBezTo>
                    <a:pt x="2673" y="6105"/>
                    <a:pt x="2611" y="6412"/>
                    <a:pt x="2517" y="6710"/>
                  </a:cubicBezTo>
                  <a:cubicBezTo>
                    <a:pt x="2428" y="6939"/>
                    <a:pt x="2317" y="7157"/>
                    <a:pt x="2184" y="7364"/>
                  </a:cubicBezTo>
                  <a:cubicBezTo>
                    <a:pt x="2101" y="7473"/>
                    <a:pt x="2010" y="7574"/>
                    <a:pt x="1912" y="7669"/>
                  </a:cubicBezTo>
                  <a:cubicBezTo>
                    <a:pt x="1857" y="7712"/>
                    <a:pt x="1799" y="7750"/>
                    <a:pt x="1741" y="7785"/>
                  </a:cubicBezTo>
                  <a:cubicBezTo>
                    <a:pt x="1693" y="7803"/>
                    <a:pt x="1646" y="7819"/>
                    <a:pt x="1598" y="7832"/>
                  </a:cubicBezTo>
                  <a:cubicBezTo>
                    <a:pt x="1576" y="7833"/>
                    <a:pt x="1552" y="7835"/>
                    <a:pt x="1530" y="7835"/>
                  </a:cubicBezTo>
                  <a:cubicBezTo>
                    <a:pt x="1505" y="7831"/>
                    <a:pt x="1480" y="7825"/>
                    <a:pt x="1453" y="7819"/>
                  </a:cubicBezTo>
                  <a:cubicBezTo>
                    <a:pt x="1420" y="7805"/>
                    <a:pt x="1386" y="7788"/>
                    <a:pt x="1352" y="7769"/>
                  </a:cubicBezTo>
                  <a:cubicBezTo>
                    <a:pt x="1280" y="7716"/>
                    <a:pt x="1214" y="7657"/>
                    <a:pt x="1151" y="7594"/>
                  </a:cubicBezTo>
                  <a:cubicBezTo>
                    <a:pt x="1070" y="7496"/>
                    <a:pt x="999" y="7394"/>
                    <a:pt x="929" y="7288"/>
                  </a:cubicBezTo>
                  <a:cubicBezTo>
                    <a:pt x="838" y="7152"/>
                    <a:pt x="688" y="7078"/>
                    <a:pt x="536" y="7078"/>
                  </a:cubicBezTo>
                  <a:cubicBezTo>
                    <a:pt x="448" y="7078"/>
                    <a:pt x="359" y="7103"/>
                    <a:pt x="280" y="7155"/>
                  </a:cubicBezTo>
                  <a:cubicBezTo>
                    <a:pt x="63" y="7296"/>
                    <a:pt x="1" y="7584"/>
                    <a:pt x="139" y="7802"/>
                  </a:cubicBezTo>
                  <a:cubicBezTo>
                    <a:pt x="382" y="8169"/>
                    <a:pt x="667" y="8507"/>
                    <a:pt x="1079" y="8677"/>
                  </a:cubicBezTo>
                  <a:cubicBezTo>
                    <a:pt x="1232" y="8740"/>
                    <a:pt x="1392" y="8771"/>
                    <a:pt x="1551" y="8771"/>
                  </a:cubicBezTo>
                  <a:cubicBezTo>
                    <a:pt x="1773" y="8771"/>
                    <a:pt x="1994" y="8712"/>
                    <a:pt x="2194" y="8606"/>
                  </a:cubicBezTo>
                  <a:cubicBezTo>
                    <a:pt x="2352" y="8521"/>
                    <a:pt x="2482" y="8411"/>
                    <a:pt x="2618" y="8293"/>
                  </a:cubicBezTo>
                  <a:cubicBezTo>
                    <a:pt x="2794" y="8143"/>
                    <a:pt x="2918" y="7946"/>
                    <a:pt x="3048" y="7755"/>
                  </a:cubicBezTo>
                  <a:cubicBezTo>
                    <a:pt x="3300" y="7381"/>
                    <a:pt x="3450" y="6933"/>
                    <a:pt x="3550" y="6496"/>
                  </a:cubicBezTo>
                  <a:cubicBezTo>
                    <a:pt x="3656" y="6014"/>
                    <a:pt x="3671" y="5510"/>
                    <a:pt x="3653" y="5023"/>
                  </a:cubicBezTo>
                  <a:cubicBezTo>
                    <a:pt x="3635" y="4458"/>
                    <a:pt x="3525" y="3896"/>
                    <a:pt x="3399" y="3349"/>
                  </a:cubicBezTo>
                  <a:cubicBezTo>
                    <a:pt x="3142" y="2255"/>
                    <a:pt x="2699" y="1216"/>
                    <a:pt x="2207" y="213"/>
                  </a:cubicBezTo>
                  <a:cubicBezTo>
                    <a:pt x="2155" y="111"/>
                    <a:pt x="2019" y="34"/>
                    <a:pt x="1913" y="12"/>
                  </a:cubicBezTo>
                  <a:cubicBezTo>
                    <a:pt x="1879" y="4"/>
                    <a:pt x="1845" y="0"/>
                    <a:pt x="1811" y="0"/>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3"/>
            <p:cNvSpPr/>
            <p:nvPr/>
          </p:nvSpPr>
          <p:spPr>
            <a:xfrm>
              <a:off x="5911100" y="4888500"/>
              <a:ext cx="148100" cy="356200"/>
            </a:xfrm>
            <a:custGeom>
              <a:avLst/>
              <a:gdLst/>
              <a:ahLst/>
              <a:cxnLst/>
              <a:rect l="l" t="t" r="r" b="b"/>
              <a:pathLst>
                <a:path w="5924" h="14248" extrusionOk="0">
                  <a:moveTo>
                    <a:pt x="3755" y="5978"/>
                  </a:moveTo>
                  <a:cubicBezTo>
                    <a:pt x="3755" y="5978"/>
                    <a:pt x="3755" y="5978"/>
                    <a:pt x="3755" y="5978"/>
                  </a:cubicBezTo>
                  <a:cubicBezTo>
                    <a:pt x="3755" y="5978"/>
                    <a:pt x="3755" y="5978"/>
                    <a:pt x="3755" y="5978"/>
                  </a:cubicBezTo>
                  <a:close/>
                  <a:moveTo>
                    <a:pt x="737" y="0"/>
                  </a:moveTo>
                  <a:cubicBezTo>
                    <a:pt x="494" y="200"/>
                    <a:pt x="249" y="397"/>
                    <a:pt x="1" y="589"/>
                  </a:cubicBezTo>
                  <a:lnTo>
                    <a:pt x="1" y="589"/>
                  </a:lnTo>
                  <a:cubicBezTo>
                    <a:pt x="1" y="589"/>
                    <a:pt x="1" y="589"/>
                    <a:pt x="1" y="589"/>
                  </a:cubicBezTo>
                  <a:lnTo>
                    <a:pt x="1" y="590"/>
                  </a:lnTo>
                  <a:cubicBezTo>
                    <a:pt x="1" y="590"/>
                    <a:pt x="1" y="590"/>
                    <a:pt x="1" y="589"/>
                  </a:cubicBezTo>
                  <a:lnTo>
                    <a:pt x="1" y="589"/>
                  </a:lnTo>
                  <a:cubicBezTo>
                    <a:pt x="208" y="805"/>
                    <a:pt x="410" y="1026"/>
                    <a:pt x="606" y="1250"/>
                  </a:cubicBezTo>
                  <a:cubicBezTo>
                    <a:pt x="623" y="1276"/>
                    <a:pt x="646" y="1297"/>
                    <a:pt x="663" y="1319"/>
                  </a:cubicBezTo>
                  <a:cubicBezTo>
                    <a:pt x="659" y="1313"/>
                    <a:pt x="654" y="1306"/>
                    <a:pt x="649" y="1301"/>
                  </a:cubicBezTo>
                  <a:lnTo>
                    <a:pt x="649" y="1301"/>
                  </a:lnTo>
                  <a:cubicBezTo>
                    <a:pt x="662" y="1314"/>
                    <a:pt x="674" y="1327"/>
                    <a:pt x="686" y="1342"/>
                  </a:cubicBezTo>
                  <a:lnTo>
                    <a:pt x="663" y="1319"/>
                  </a:lnTo>
                  <a:lnTo>
                    <a:pt x="663" y="1319"/>
                  </a:lnTo>
                  <a:cubicBezTo>
                    <a:pt x="1875" y="2744"/>
                    <a:pt x="2932" y="4301"/>
                    <a:pt x="3755" y="5978"/>
                  </a:cubicBezTo>
                  <a:lnTo>
                    <a:pt x="3755" y="5978"/>
                  </a:lnTo>
                  <a:cubicBezTo>
                    <a:pt x="3751" y="5971"/>
                    <a:pt x="3751" y="5965"/>
                    <a:pt x="3748" y="5958"/>
                  </a:cubicBezTo>
                  <a:lnTo>
                    <a:pt x="3748" y="5958"/>
                  </a:lnTo>
                  <a:cubicBezTo>
                    <a:pt x="4239" y="6993"/>
                    <a:pt x="4636" y="8071"/>
                    <a:pt x="4852" y="9197"/>
                  </a:cubicBezTo>
                  <a:cubicBezTo>
                    <a:pt x="4955" y="9831"/>
                    <a:pt x="4998" y="10464"/>
                    <a:pt x="4951" y="11103"/>
                  </a:cubicBezTo>
                  <a:cubicBezTo>
                    <a:pt x="4905" y="11547"/>
                    <a:pt x="4809" y="11985"/>
                    <a:pt x="4665" y="12410"/>
                  </a:cubicBezTo>
                  <a:cubicBezTo>
                    <a:pt x="4679" y="12370"/>
                    <a:pt x="4695" y="12333"/>
                    <a:pt x="4709" y="12298"/>
                  </a:cubicBezTo>
                  <a:lnTo>
                    <a:pt x="4709" y="12298"/>
                  </a:lnTo>
                  <a:cubicBezTo>
                    <a:pt x="4560" y="12702"/>
                    <a:pt x="4364" y="13086"/>
                    <a:pt x="4126" y="13444"/>
                  </a:cubicBezTo>
                  <a:cubicBezTo>
                    <a:pt x="4121" y="13448"/>
                    <a:pt x="4118" y="13456"/>
                    <a:pt x="4114" y="13460"/>
                  </a:cubicBezTo>
                  <a:cubicBezTo>
                    <a:pt x="4041" y="13571"/>
                    <a:pt x="3985" y="13666"/>
                    <a:pt x="3993" y="13802"/>
                  </a:cubicBezTo>
                  <a:cubicBezTo>
                    <a:pt x="3999" y="13928"/>
                    <a:pt x="4056" y="14044"/>
                    <a:pt x="4151" y="14125"/>
                  </a:cubicBezTo>
                  <a:cubicBezTo>
                    <a:pt x="4237" y="14205"/>
                    <a:pt x="4348" y="14248"/>
                    <a:pt x="4464" y="14248"/>
                  </a:cubicBezTo>
                  <a:cubicBezTo>
                    <a:pt x="4472" y="14248"/>
                    <a:pt x="4480" y="14247"/>
                    <a:pt x="4488" y="14247"/>
                  </a:cubicBezTo>
                  <a:cubicBezTo>
                    <a:pt x="4599" y="14239"/>
                    <a:pt x="4746" y="14188"/>
                    <a:pt x="4811" y="14093"/>
                  </a:cubicBezTo>
                  <a:cubicBezTo>
                    <a:pt x="5006" y="13814"/>
                    <a:pt x="5186" y="13534"/>
                    <a:pt x="5333" y="13229"/>
                  </a:cubicBezTo>
                  <a:cubicBezTo>
                    <a:pt x="5481" y="12934"/>
                    <a:pt x="5589" y="12619"/>
                    <a:pt x="5682" y="12304"/>
                  </a:cubicBezTo>
                  <a:cubicBezTo>
                    <a:pt x="5873" y="11665"/>
                    <a:pt x="5924" y="10987"/>
                    <a:pt x="5909" y="10329"/>
                  </a:cubicBezTo>
                  <a:cubicBezTo>
                    <a:pt x="5894" y="9628"/>
                    <a:pt x="5766" y="8926"/>
                    <a:pt x="5597" y="8248"/>
                  </a:cubicBezTo>
                  <a:cubicBezTo>
                    <a:pt x="5410" y="7488"/>
                    <a:pt x="5132" y="6751"/>
                    <a:pt x="4811" y="6035"/>
                  </a:cubicBezTo>
                  <a:cubicBezTo>
                    <a:pt x="4190" y="4646"/>
                    <a:pt x="3394" y="3344"/>
                    <a:pt x="2495" y="2121"/>
                  </a:cubicBezTo>
                  <a:cubicBezTo>
                    <a:pt x="1955" y="1377"/>
                    <a:pt x="1367" y="670"/>
                    <a:pt x="737" y="0"/>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3"/>
            <p:cNvSpPr/>
            <p:nvPr/>
          </p:nvSpPr>
          <p:spPr>
            <a:xfrm>
              <a:off x="2211225" y="2935950"/>
              <a:ext cx="163050" cy="197025"/>
            </a:xfrm>
            <a:custGeom>
              <a:avLst/>
              <a:gdLst/>
              <a:ahLst/>
              <a:cxnLst/>
              <a:rect l="l" t="t" r="r" b="b"/>
              <a:pathLst>
                <a:path w="6522" h="7881" extrusionOk="0">
                  <a:moveTo>
                    <a:pt x="1061" y="0"/>
                  </a:moveTo>
                  <a:cubicBezTo>
                    <a:pt x="945" y="1"/>
                    <a:pt x="829" y="16"/>
                    <a:pt x="717" y="45"/>
                  </a:cubicBezTo>
                  <a:cubicBezTo>
                    <a:pt x="612" y="75"/>
                    <a:pt x="514" y="126"/>
                    <a:pt x="429" y="195"/>
                  </a:cubicBezTo>
                  <a:cubicBezTo>
                    <a:pt x="320" y="288"/>
                    <a:pt x="252" y="378"/>
                    <a:pt x="168" y="499"/>
                  </a:cubicBezTo>
                  <a:cubicBezTo>
                    <a:pt x="110" y="595"/>
                    <a:pt x="77" y="713"/>
                    <a:pt x="41" y="822"/>
                  </a:cubicBezTo>
                  <a:cubicBezTo>
                    <a:pt x="22" y="901"/>
                    <a:pt x="9" y="981"/>
                    <a:pt x="1" y="1062"/>
                  </a:cubicBezTo>
                  <a:cubicBezTo>
                    <a:pt x="31" y="1047"/>
                    <a:pt x="62" y="1035"/>
                    <a:pt x="92" y="1024"/>
                  </a:cubicBezTo>
                  <a:cubicBezTo>
                    <a:pt x="142" y="1000"/>
                    <a:pt x="194" y="982"/>
                    <a:pt x="248" y="966"/>
                  </a:cubicBezTo>
                  <a:cubicBezTo>
                    <a:pt x="286" y="956"/>
                    <a:pt x="324" y="948"/>
                    <a:pt x="361" y="936"/>
                  </a:cubicBezTo>
                  <a:cubicBezTo>
                    <a:pt x="444" y="920"/>
                    <a:pt x="528" y="911"/>
                    <a:pt x="613" y="911"/>
                  </a:cubicBezTo>
                  <a:cubicBezTo>
                    <a:pt x="624" y="911"/>
                    <a:pt x="634" y="911"/>
                    <a:pt x="645" y="911"/>
                  </a:cubicBezTo>
                  <a:cubicBezTo>
                    <a:pt x="704" y="919"/>
                    <a:pt x="763" y="923"/>
                    <a:pt x="818" y="928"/>
                  </a:cubicBezTo>
                  <a:cubicBezTo>
                    <a:pt x="854" y="935"/>
                    <a:pt x="891" y="944"/>
                    <a:pt x="928" y="956"/>
                  </a:cubicBezTo>
                  <a:cubicBezTo>
                    <a:pt x="931" y="956"/>
                    <a:pt x="937" y="960"/>
                    <a:pt x="941" y="960"/>
                  </a:cubicBezTo>
                  <a:cubicBezTo>
                    <a:pt x="943" y="960"/>
                    <a:pt x="948" y="956"/>
                    <a:pt x="951" y="956"/>
                  </a:cubicBezTo>
                  <a:cubicBezTo>
                    <a:pt x="964" y="949"/>
                    <a:pt x="979" y="944"/>
                    <a:pt x="992" y="940"/>
                  </a:cubicBezTo>
                  <a:cubicBezTo>
                    <a:pt x="1027" y="937"/>
                    <a:pt x="1061" y="936"/>
                    <a:pt x="1095" y="936"/>
                  </a:cubicBezTo>
                  <a:cubicBezTo>
                    <a:pt x="1218" y="960"/>
                    <a:pt x="1338" y="995"/>
                    <a:pt x="1454" y="1041"/>
                  </a:cubicBezTo>
                  <a:cubicBezTo>
                    <a:pt x="1614" y="1113"/>
                    <a:pt x="1765" y="1200"/>
                    <a:pt x="1908" y="1301"/>
                  </a:cubicBezTo>
                  <a:cubicBezTo>
                    <a:pt x="2158" y="1506"/>
                    <a:pt x="2377" y="1745"/>
                    <a:pt x="2586" y="2002"/>
                  </a:cubicBezTo>
                  <a:cubicBezTo>
                    <a:pt x="3248" y="2885"/>
                    <a:pt x="3746" y="3892"/>
                    <a:pt x="4230" y="4898"/>
                  </a:cubicBezTo>
                  <a:cubicBezTo>
                    <a:pt x="4473" y="5412"/>
                    <a:pt x="4712" y="5926"/>
                    <a:pt x="4964" y="6440"/>
                  </a:cubicBezTo>
                  <a:cubicBezTo>
                    <a:pt x="5170" y="6854"/>
                    <a:pt x="5385" y="7272"/>
                    <a:pt x="5635" y="7662"/>
                  </a:cubicBezTo>
                  <a:cubicBezTo>
                    <a:pt x="5726" y="7796"/>
                    <a:pt x="5868" y="7880"/>
                    <a:pt x="6014" y="7880"/>
                  </a:cubicBezTo>
                  <a:cubicBezTo>
                    <a:pt x="6047" y="7880"/>
                    <a:pt x="6081" y="7876"/>
                    <a:pt x="6113" y="7867"/>
                  </a:cubicBezTo>
                  <a:cubicBezTo>
                    <a:pt x="6159" y="7857"/>
                    <a:pt x="6202" y="7837"/>
                    <a:pt x="6240" y="7810"/>
                  </a:cubicBezTo>
                  <a:cubicBezTo>
                    <a:pt x="6436" y="7680"/>
                    <a:pt x="6521" y="7376"/>
                    <a:pt x="6380" y="7163"/>
                  </a:cubicBezTo>
                  <a:cubicBezTo>
                    <a:pt x="5951" y="6495"/>
                    <a:pt x="5618" y="5757"/>
                    <a:pt x="5275" y="5037"/>
                  </a:cubicBezTo>
                  <a:cubicBezTo>
                    <a:pt x="4870" y="4175"/>
                    <a:pt x="4458" y="3315"/>
                    <a:pt x="3987" y="2493"/>
                  </a:cubicBezTo>
                  <a:cubicBezTo>
                    <a:pt x="3763" y="2111"/>
                    <a:pt x="3517" y="1744"/>
                    <a:pt x="3248" y="1392"/>
                  </a:cubicBezTo>
                  <a:cubicBezTo>
                    <a:pt x="3007" y="1086"/>
                    <a:pt x="2754" y="808"/>
                    <a:pt x="2460" y="573"/>
                  </a:cubicBezTo>
                  <a:cubicBezTo>
                    <a:pt x="2320" y="464"/>
                    <a:pt x="2172" y="366"/>
                    <a:pt x="2018" y="280"/>
                  </a:cubicBezTo>
                  <a:cubicBezTo>
                    <a:pt x="1871" y="199"/>
                    <a:pt x="1705" y="137"/>
                    <a:pt x="1547" y="85"/>
                  </a:cubicBezTo>
                  <a:cubicBezTo>
                    <a:pt x="1392" y="29"/>
                    <a:pt x="1227" y="1"/>
                    <a:pt x="1061" y="0"/>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43"/>
            <p:cNvSpPr/>
            <p:nvPr/>
          </p:nvSpPr>
          <p:spPr>
            <a:xfrm>
              <a:off x="2212275" y="2986725"/>
              <a:ext cx="2600" cy="8750"/>
            </a:xfrm>
            <a:custGeom>
              <a:avLst/>
              <a:gdLst/>
              <a:ahLst/>
              <a:cxnLst/>
              <a:rect l="l" t="t" r="r" b="b"/>
              <a:pathLst>
                <a:path w="104" h="350" extrusionOk="0">
                  <a:moveTo>
                    <a:pt x="1" y="1"/>
                  </a:moveTo>
                  <a:lnTo>
                    <a:pt x="1" y="1"/>
                  </a:lnTo>
                  <a:cubicBezTo>
                    <a:pt x="2" y="7"/>
                    <a:pt x="3" y="12"/>
                    <a:pt x="4" y="18"/>
                  </a:cubicBezTo>
                  <a:cubicBezTo>
                    <a:pt x="20" y="130"/>
                    <a:pt x="41" y="241"/>
                    <a:pt x="63" y="350"/>
                  </a:cubicBezTo>
                  <a:cubicBezTo>
                    <a:pt x="76" y="346"/>
                    <a:pt x="89" y="343"/>
                    <a:pt x="104" y="342"/>
                  </a:cubicBezTo>
                  <a:cubicBezTo>
                    <a:pt x="79" y="282"/>
                    <a:pt x="55" y="224"/>
                    <a:pt x="35" y="164"/>
                  </a:cubicBezTo>
                  <a:cubicBezTo>
                    <a:pt x="19" y="121"/>
                    <a:pt x="18" y="74"/>
                    <a:pt x="31" y="29"/>
                  </a:cubicBezTo>
                  <a:cubicBezTo>
                    <a:pt x="21" y="19"/>
                    <a:pt x="11" y="10"/>
                    <a:pt x="1" y="1"/>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3"/>
            <p:cNvSpPr/>
            <p:nvPr/>
          </p:nvSpPr>
          <p:spPr>
            <a:xfrm>
              <a:off x="2158350" y="2936850"/>
              <a:ext cx="73600" cy="110075"/>
            </a:xfrm>
            <a:custGeom>
              <a:avLst/>
              <a:gdLst/>
              <a:ahLst/>
              <a:cxnLst/>
              <a:rect l="l" t="t" r="r" b="b"/>
              <a:pathLst>
                <a:path w="2944" h="4403" extrusionOk="0">
                  <a:moveTo>
                    <a:pt x="1612" y="929"/>
                  </a:moveTo>
                  <a:cubicBezTo>
                    <a:pt x="1606" y="932"/>
                    <a:pt x="1599" y="933"/>
                    <a:pt x="1592" y="933"/>
                  </a:cubicBezTo>
                  <a:cubicBezTo>
                    <a:pt x="1590" y="933"/>
                    <a:pt x="1587" y="933"/>
                    <a:pt x="1585" y="933"/>
                  </a:cubicBezTo>
                  <a:cubicBezTo>
                    <a:pt x="1595" y="933"/>
                    <a:pt x="1606" y="929"/>
                    <a:pt x="1612" y="929"/>
                  </a:cubicBezTo>
                  <a:close/>
                  <a:moveTo>
                    <a:pt x="1585" y="933"/>
                  </a:moveTo>
                  <a:cubicBezTo>
                    <a:pt x="1585" y="933"/>
                    <a:pt x="1585" y="937"/>
                    <a:pt x="1582" y="937"/>
                  </a:cubicBezTo>
                  <a:lnTo>
                    <a:pt x="1585" y="933"/>
                  </a:lnTo>
                  <a:close/>
                  <a:moveTo>
                    <a:pt x="1642" y="939"/>
                  </a:moveTo>
                  <a:cubicBezTo>
                    <a:pt x="1653" y="939"/>
                    <a:pt x="1663" y="943"/>
                    <a:pt x="1674" y="943"/>
                  </a:cubicBezTo>
                  <a:cubicBezTo>
                    <a:pt x="1671" y="944"/>
                    <a:pt x="1669" y="944"/>
                    <a:pt x="1666" y="944"/>
                  </a:cubicBezTo>
                  <a:cubicBezTo>
                    <a:pt x="1658" y="944"/>
                    <a:pt x="1650" y="942"/>
                    <a:pt x="1642" y="939"/>
                  </a:cubicBezTo>
                  <a:close/>
                  <a:moveTo>
                    <a:pt x="1595" y="1"/>
                  </a:moveTo>
                  <a:cubicBezTo>
                    <a:pt x="1293" y="1"/>
                    <a:pt x="1002" y="133"/>
                    <a:pt x="772" y="348"/>
                  </a:cubicBezTo>
                  <a:lnTo>
                    <a:pt x="772" y="350"/>
                  </a:lnTo>
                  <a:cubicBezTo>
                    <a:pt x="649" y="470"/>
                    <a:pt x="556" y="607"/>
                    <a:pt x="457" y="754"/>
                  </a:cubicBezTo>
                  <a:cubicBezTo>
                    <a:pt x="330" y="941"/>
                    <a:pt x="261" y="1160"/>
                    <a:pt x="186" y="1377"/>
                  </a:cubicBezTo>
                  <a:cubicBezTo>
                    <a:pt x="40" y="1803"/>
                    <a:pt x="1" y="2273"/>
                    <a:pt x="7" y="2721"/>
                  </a:cubicBezTo>
                  <a:cubicBezTo>
                    <a:pt x="15" y="3213"/>
                    <a:pt x="110" y="3704"/>
                    <a:pt x="233" y="4173"/>
                  </a:cubicBezTo>
                  <a:cubicBezTo>
                    <a:pt x="254" y="4251"/>
                    <a:pt x="275" y="4325"/>
                    <a:pt x="299" y="4402"/>
                  </a:cubicBezTo>
                  <a:cubicBezTo>
                    <a:pt x="304" y="4355"/>
                    <a:pt x="308" y="4311"/>
                    <a:pt x="314" y="4266"/>
                  </a:cubicBezTo>
                  <a:cubicBezTo>
                    <a:pt x="321" y="4197"/>
                    <a:pt x="330" y="4128"/>
                    <a:pt x="344" y="4060"/>
                  </a:cubicBezTo>
                  <a:cubicBezTo>
                    <a:pt x="372" y="3911"/>
                    <a:pt x="410" y="3763"/>
                    <a:pt x="457" y="3617"/>
                  </a:cubicBezTo>
                  <a:cubicBezTo>
                    <a:pt x="472" y="3566"/>
                    <a:pt x="504" y="3521"/>
                    <a:pt x="544" y="3486"/>
                  </a:cubicBezTo>
                  <a:cubicBezTo>
                    <a:pt x="625" y="3128"/>
                    <a:pt x="740" y="2776"/>
                    <a:pt x="888" y="2439"/>
                  </a:cubicBezTo>
                  <a:cubicBezTo>
                    <a:pt x="888" y="2384"/>
                    <a:pt x="892" y="2329"/>
                    <a:pt x="896" y="2270"/>
                  </a:cubicBezTo>
                  <a:cubicBezTo>
                    <a:pt x="926" y="2026"/>
                    <a:pt x="980" y="1786"/>
                    <a:pt x="1057" y="1554"/>
                  </a:cubicBezTo>
                  <a:cubicBezTo>
                    <a:pt x="1108" y="1430"/>
                    <a:pt x="1167" y="1309"/>
                    <a:pt x="1235" y="1194"/>
                  </a:cubicBezTo>
                  <a:cubicBezTo>
                    <a:pt x="1275" y="1139"/>
                    <a:pt x="1320" y="1087"/>
                    <a:pt x="1365" y="1039"/>
                  </a:cubicBezTo>
                  <a:cubicBezTo>
                    <a:pt x="1403" y="1010"/>
                    <a:pt x="1444" y="984"/>
                    <a:pt x="1486" y="962"/>
                  </a:cubicBezTo>
                  <a:cubicBezTo>
                    <a:pt x="1505" y="954"/>
                    <a:pt x="1526" y="948"/>
                    <a:pt x="1547" y="943"/>
                  </a:cubicBezTo>
                  <a:cubicBezTo>
                    <a:pt x="1571" y="941"/>
                    <a:pt x="1595" y="939"/>
                    <a:pt x="1620" y="939"/>
                  </a:cubicBezTo>
                  <a:cubicBezTo>
                    <a:pt x="1653" y="947"/>
                    <a:pt x="1688" y="955"/>
                    <a:pt x="1722" y="965"/>
                  </a:cubicBezTo>
                  <a:cubicBezTo>
                    <a:pt x="1798" y="1001"/>
                    <a:pt x="1873" y="1041"/>
                    <a:pt x="1944" y="1086"/>
                  </a:cubicBezTo>
                  <a:cubicBezTo>
                    <a:pt x="1952" y="1094"/>
                    <a:pt x="1959" y="1097"/>
                    <a:pt x="1965" y="1105"/>
                  </a:cubicBezTo>
                  <a:cubicBezTo>
                    <a:pt x="2042" y="1061"/>
                    <a:pt x="2122" y="1023"/>
                    <a:pt x="2206" y="992"/>
                  </a:cubicBezTo>
                  <a:cubicBezTo>
                    <a:pt x="2256" y="968"/>
                    <a:pt x="2308" y="948"/>
                    <a:pt x="2360" y="933"/>
                  </a:cubicBezTo>
                  <a:cubicBezTo>
                    <a:pt x="2397" y="921"/>
                    <a:pt x="2435" y="914"/>
                    <a:pt x="2473" y="903"/>
                  </a:cubicBezTo>
                  <a:cubicBezTo>
                    <a:pt x="2556" y="886"/>
                    <a:pt x="2641" y="877"/>
                    <a:pt x="2726" y="877"/>
                  </a:cubicBezTo>
                  <a:cubicBezTo>
                    <a:pt x="2737" y="877"/>
                    <a:pt x="2748" y="878"/>
                    <a:pt x="2759" y="878"/>
                  </a:cubicBezTo>
                  <a:cubicBezTo>
                    <a:pt x="2816" y="884"/>
                    <a:pt x="2875" y="888"/>
                    <a:pt x="2930" y="896"/>
                  </a:cubicBezTo>
                  <a:lnTo>
                    <a:pt x="2943" y="896"/>
                  </a:lnTo>
                  <a:cubicBezTo>
                    <a:pt x="2929" y="802"/>
                    <a:pt x="2884" y="716"/>
                    <a:pt x="2816" y="649"/>
                  </a:cubicBezTo>
                  <a:cubicBezTo>
                    <a:pt x="2514" y="348"/>
                    <a:pt x="2181" y="88"/>
                    <a:pt x="1769" y="19"/>
                  </a:cubicBezTo>
                  <a:cubicBezTo>
                    <a:pt x="1712" y="7"/>
                    <a:pt x="1654" y="1"/>
                    <a:pt x="1595" y="1"/>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3"/>
            <p:cNvSpPr/>
            <p:nvPr/>
          </p:nvSpPr>
          <p:spPr>
            <a:xfrm>
              <a:off x="2143100" y="3004075"/>
              <a:ext cx="175525" cy="321200"/>
            </a:xfrm>
            <a:custGeom>
              <a:avLst/>
              <a:gdLst/>
              <a:ahLst/>
              <a:cxnLst/>
              <a:rect l="l" t="t" r="r" b="b"/>
              <a:pathLst>
                <a:path w="7021" h="12848" extrusionOk="0">
                  <a:moveTo>
                    <a:pt x="812" y="1"/>
                  </a:moveTo>
                  <a:cubicBezTo>
                    <a:pt x="770" y="2"/>
                    <a:pt x="728" y="9"/>
                    <a:pt x="688" y="20"/>
                  </a:cubicBezTo>
                  <a:lnTo>
                    <a:pt x="690" y="20"/>
                  </a:lnTo>
                  <a:cubicBezTo>
                    <a:pt x="594" y="53"/>
                    <a:pt x="469" y="137"/>
                    <a:pt x="433" y="248"/>
                  </a:cubicBezTo>
                  <a:cubicBezTo>
                    <a:pt x="316" y="563"/>
                    <a:pt x="213" y="879"/>
                    <a:pt x="146" y="1210"/>
                  </a:cubicBezTo>
                  <a:cubicBezTo>
                    <a:pt x="82" y="1533"/>
                    <a:pt x="44" y="1861"/>
                    <a:pt x="33" y="2190"/>
                  </a:cubicBezTo>
                  <a:cubicBezTo>
                    <a:pt x="0" y="2854"/>
                    <a:pt x="102" y="3525"/>
                    <a:pt x="260" y="4160"/>
                  </a:cubicBezTo>
                  <a:cubicBezTo>
                    <a:pt x="426" y="4840"/>
                    <a:pt x="697" y="5494"/>
                    <a:pt x="997" y="6113"/>
                  </a:cubicBezTo>
                  <a:cubicBezTo>
                    <a:pt x="1336" y="6808"/>
                    <a:pt x="1754" y="7457"/>
                    <a:pt x="2198" y="8081"/>
                  </a:cubicBezTo>
                  <a:cubicBezTo>
                    <a:pt x="3064" y="9281"/>
                    <a:pt x="4075" y="10365"/>
                    <a:pt x="5157" y="11341"/>
                  </a:cubicBezTo>
                  <a:cubicBezTo>
                    <a:pt x="5749" y="11877"/>
                    <a:pt x="6372" y="12380"/>
                    <a:pt x="7020" y="12847"/>
                  </a:cubicBezTo>
                  <a:cubicBezTo>
                    <a:pt x="6994" y="12807"/>
                    <a:pt x="6969" y="12766"/>
                    <a:pt x="6944" y="12726"/>
                  </a:cubicBezTo>
                  <a:cubicBezTo>
                    <a:pt x="6846" y="12552"/>
                    <a:pt x="6749" y="12375"/>
                    <a:pt x="6683" y="12188"/>
                  </a:cubicBezTo>
                  <a:cubicBezTo>
                    <a:pt x="6642" y="12079"/>
                    <a:pt x="6606" y="11969"/>
                    <a:pt x="6569" y="11855"/>
                  </a:cubicBezTo>
                  <a:cubicBezTo>
                    <a:pt x="6553" y="11804"/>
                    <a:pt x="6569" y="11741"/>
                    <a:pt x="6602" y="11690"/>
                  </a:cubicBezTo>
                  <a:cubicBezTo>
                    <a:pt x="6606" y="11633"/>
                    <a:pt x="6632" y="11579"/>
                    <a:pt x="6675" y="11540"/>
                  </a:cubicBezTo>
                  <a:cubicBezTo>
                    <a:pt x="6697" y="11520"/>
                    <a:pt x="6725" y="11506"/>
                    <a:pt x="6752" y="11495"/>
                  </a:cubicBezTo>
                  <a:cubicBezTo>
                    <a:pt x="5438" y="10444"/>
                    <a:pt x="4232" y="9251"/>
                    <a:pt x="3175" y="7906"/>
                  </a:cubicBezTo>
                  <a:lnTo>
                    <a:pt x="3179" y="7906"/>
                  </a:lnTo>
                  <a:cubicBezTo>
                    <a:pt x="2507" y="7013"/>
                    <a:pt x="1910" y="6059"/>
                    <a:pt x="1465" y="5011"/>
                  </a:cubicBezTo>
                  <a:cubicBezTo>
                    <a:pt x="1230" y="4424"/>
                    <a:pt x="1055" y="3815"/>
                    <a:pt x="960" y="3184"/>
                  </a:cubicBezTo>
                  <a:cubicBezTo>
                    <a:pt x="918" y="2864"/>
                    <a:pt x="902" y="2541"/>
                    <a:pt x="911" y="2219"/>
                  </a:cubicBezTo>
                  <a:cubicBezTo>
                    <a:pt x="901" y="2147"/>
                    <a:pt x="897" y="2074"/>
                    <a:pt x="897" y="2002"/>
                  </a:cubicBezTo>
                  <a:cubicBezTo>
                    <a:pt x="901" y="1852"/>
                    <a:pt x="903" y="1698"/>
                    <a:pt x="922" y="1547"/>
                  </a:cubicBezTo>
                  <a:cubicBezTo>
                    <a:pt x="930" y="1488"/>
                    <a:pt x="941" y="1430"/>
                    <a:pt x="952" y="1371"/>
                  </a:cubicBezTo>
                  <a:cubicBezTo>
                    <a:pt x="980" y="1220"/>
                    <a:pt x="1018" y="1073"/>
                    <a:pt x="1065" y="926"/>
                  </a:cubicBezTo>
                  <a:cubicBezTo>
                    <a:pt x="1080" y="875"/>
                    <a:pt x="1111" y="831"/>
                    <a:pt x="1153" y="798"/>
                  </a:cubicBezTo>
                  <a:cubicBezTo>
                    <a:pt x="1179" y="669"/>
                    <a:pt x="1216" y="546"/>
                    <a:pt x="1250" y="416"/>
                  </a:cubicBezTo>
                  <a:cubicBezTo>
                    <a:pt x="1246" y="389"/>
                    <a:pt x="1241" y="363"/>
                    <a:pt x="1234" y="335"/>
                  </a:cubicBezTo>
                  <a:cubicBezTo>
                    <a:pt x="1201" y="218"/>
                    <a:pt x="1128" y="116"/>
                    <a:pt x="1021" y="61"/>
                  </a:cubicBezTo>
                  <a:cubicBezTo>
                    <a:pt x="958" y="22"/>
                    <a:pt x="886" y="1"/>
                    <a:pt x="812" y="1"/>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43"/>
            <p:cNvSpPr/>
            <p:nvPr/>
          </p:nvSpPr>
          <p:spPr>
            <a:xfrm>
              <a:off x="2222275" y="3201275"/>
              <a:ext cx="350" cy="425"/>
            </a:xfrm>
            <a:custGeom>
              <a:avLst/>
              <a:gdLst/>
              <a:ahLst/>
              <a:cxnLst/>
              <a:rect l="l" t="t" r="r" b="b"/>
              <a:pathLst>
                <a:path w="14" h="17" extrusionOk="0">
                  <a:moveTo>
                    <a:pt x="1" y="1"/>
                  </a:moveTo>
                  <a:lnTo>
                    <a:pt x="1" y="1"/>
                  </a:lnTo>
                  <a:cubicBezTo>
                    <a:pt x="4" y="6"/>
                    <a:pt x="10" y="13"/>
                    <a:pt x="14" y="16"/>
                  </a:cubicBezTo>
                  <a:cubicBezTo>
                    <a:pt x="11" y="10"/>
                    <a:pt x="6" y="5"/>
                    <a:pt x="1" y="1"/>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43"/>
            <p:cNvSpPr/>
            <p:nvPr/>
          </p:nvSpPr>
          <p:spPr>
            <a:xfrm>
              <a:off x="2141325" y="3000125"/>
              <a:ext cx="112225" cy="130350"/>
            </a:xfrm>
            <a:custGeom>
              <a:avLst/>
              <a:gdLst/>
              <a:ahLst/>
              <a:cxnLst/>
              <a:rect l="l" t="t" r="r" b="b"/>
              <a:pathLst>
                <a:path w="4489" h="5214" extrusionOk="0">
                  <a:moveTo>
                    <a:pt x="2688" y="2799"/>
                  </a:moveTo>
                  <a:lnTo>
                    <a:pt x="2688" y="2799"/>
                  </a:lnTo>
                  <a:cubicBezTo>
                    <a:pt x="2689" y="2801"/>
                    <a:pt x="2689" y="2803"/>
                    <a:pt x="2690" y="2804"/>
                  </a:cubicBezTo>
                  <a:lnTo>
                    <a:pt x="2690" y="2804"/>
                  </a:lnTo>
                  <a:cubicBezTo>
                    <a:pt x="2689" y="2803"/>
                    <a:pt x="2689" y="2801"/>
                    <a:pt x="2688" y="2799"/>
                  </a:cubicBezTo>
                  <a:close/>
                  <a:moveTo>
                    <a:pt x="1319" y="0"/>
                  </a:moveTo>
                  <a:cubicBezTo>
                    <a:pt x="1314" y="0"/>
                    <a:pt x="1310" y="0"/>
                    <a:pt x="1305" y="1"/>
                  </a:cubicBezTo>
                  <a:cubicBezTo>
                    <a:pt x="1211" y="3"/>
                    <a:pt x="1117" y="16"/>
                    <a:pt x="1027" y="41"/>
                  </a:cubicBezTo>
                  <a:lnTo>
                    <a:pt x="1027" y="40"/>
                  </a:lnTo>
                  <a:cubicBezTo>
                    <a:pt x="658" y="133"/>
                    <a:pt x="381" y="399"/>
                    <a:pt x="214" y="756"/>
                  </a:cubicBezTo>
                  <a:cubicBezTo>
                    <a:pt x="17" y="1171"/>
                    <a:pt x="0" y="1674"/>
                    <a:pt x="7" y="2129"/>
                  </a:cubicBezTo>
                  <a:cubicBezTo>
                    <a:pt x="17" y="2653"/>
                    <a:pt x="106" y="3171"/>
                    <a:pt x="203" y="3684"/>
                  </a:cubicBezTo>
                  <a:cubicBezTo>
                    <a:pt x="276" y="4082"/>
                    <a:pt x="372" y="4474"/>
                    <a:pt x="463" y="4867"/>
                  </a:cubicBezTo>
                  <a:cubicBezTo>
                    <a:pt x="511" y="5068"/>
                    <a:pt x="705" y="5189"/>
                    <a:pt x="891" y="5189"/>
                  </a:cubicBezTo>
                  <a:cubicBezTo>
                    <a:pt x="935" y="5189"/>
                    <a:pt x="979" y="5182"/>
                    <a:pt x="1020" y="5168"/>
                  </a:cubicBezTo>
                  <a:cubicBezTo>
                    <a:pt x="1257" y="5079"/>
                    <a:pt x="1356" y="4819"/>
                    <a:pt x="1299" y="4573"/>
                  </a:cubicBezTo>
                  <a:cubicBezTo>
                    <a:pt x="1190" y="4130"/>
                    <a:pt x="1091" y="3684"/>
                    <a:pt x="1010" y="3240"/>
                  </a:cubicBezTo>
                  <a:cubicBezTo>
                    <a:pt x="930" y="2742"/>
                    <a:pt x="868" y="2239"/>
                    <a:pt x="889" y="1733"/>
                  </a:cubicBezTo>
                  <a:cubicBezTo>
                    <a:pt x="902" y="1572"/>
                    <a:pt x="929" y="1414"/>
                    <a:pt x="968" y="1258"/>
                  </a:cubicBezTo>
                  <a:cubicBezTo>
                    <a:pt x="991" y="1197"/>
                    <a:pt x="1019" y="1135"/>
                    <a:pt x="1053" y="1079"/>
                  </a:cubicBezTo>
                  <a:cubicBezTo>
                    <a:pt x="1070" y="1057"/>
                    <a:pt x="1088" y="1036"/>
                    <a:pt x="1109" y="1014"/>
                  </a:cubicBezTo>
                  <a:cubicBezTo>
                    <a:pt x="1125" y="1002"/>
                    <a:pt x="1143" y="991"/>
                    <a:pt x="1161" y="981"/>
                  </a:cubicBezTo>
                  <a:cubicBezTo>
                    <a:pt x="1181" y="972"/>
                    <a:pt x="1202" y="964"/>
                    <a:pt x="1223" y="957"/>
                  </a:cubicBezTo>
                  <a:cubicBezTo>
                    <a:pt x="1258" y="927"/>
                    <a:pt x="1302" y="912"/>
                    <a:pt x="1348" y="912"/>
                  </a:cubicBezTo>
                  <a:cubicBezTo>
                    <a:pt x="1367" y="912"/>
                    <a:pt x="1385" y="914"/>
                    <a:pt x="1403" y="921"/>
                  </a:cubicBezTo>
                  <a:cubicBezTo>
                    <a:pt x="1448" y="935"/>
                    <a:pt x="1487" y="961"/>
                    <a:pt x="1516" y="998"/>
                  </a:cubicBezTo>
                  <a:cubicBezTo>
                    <a:pt x="1526" y="1005"/>
                    <a:pt x="1538" y="1011"/>
                    <a:pt x="1548" y="1018"/>
                  </a:cubicBezTo>
                  <a:cubicBezTo>
                    <a:pt x="1652" y="1100"/>
                    <a:pt x="1744" y="1191"/>
                    <a:pt x="1829" y="1292"/>
                  </a:cubicBezTo>
                  <a:cubicBezTo>
                    <a:pt x="2182" y="1755"/>
                    <a:pt x="2448" y="2280"/>
                    <a:pt x="2695" y="2812"/>
                  </a:cubicBezTo>
                  <a:cubicBezTo>
                    <a:pt x="2692" y="2809"/>
                    <a:pt x="2691" y="2807"/>
                    <a:pt x="2690" y="2804"/>
                  </a:cubicBezTo>
                  <a:lnTo>
                    <a:pt x="2690" y="2804"/>
                  </a:lnTo>
                  <a:cubicBezTo>
                    <a:pt x="2696" y="2821"/>
                    <a:pt x="2703" y="2836"/>
                    <a:pt x="2710" y="2853"/>
                  </a:cubicBezTo>
                  <a:cubicBezTo>
                    <a:pt x="2882" y="3237"/>
                    <a:pt x="3042" y="3626"/>
                    <a:pt x="3201" y="4016"/>
                  </a:cubicBezTo>
                  <a:cubicBezTo>
                    <a:pt x="3338" y="4347"/>
                    <a:pt x="3473" y="4684"/>
                    <a:pt x="3637" y="5003"/>
                  </a:cubicBezTo>
                  <a:cubicBezTo>
                    <a:pt x="3710" y="5144"/>
                    <a:pt x="3856" y="5214"/>
                    <a:pt x="4001" y="5214"/>
                  </a:cubicBezTo>
                  <a:cubicBezTo>
                    <a:pt x="4088" y="5214"/>
                    <a:pt x="4174" y="5189"/>
                    <a:pt x="4244" y="5141"/>
                  </a:cubicBezTo>
                  <a:cubicBezTo>
                    <a:pt x="4457" y="4993"/>
                    <a:pt x="4488" y="4711"/>
                    <a:pt x="4372" y="4490"/>
                  </a:cubicBezTo>
                  <a:cubicBezTo>
                    <a:pt x="4337" y="4420"/>
                    <a:pt x="4303" y="4351"/>
                    <a:pt x="4271" y="4282"/>
                  </a:cubicBezTo>
                  <a:lnTo>
                    <a:pt x="4271" y="4282"/>
                  </a:lnTo>
                  <a:cubicBezTo>
                    <a:pt x="4278" y="4291"/>
                    <a:pt x="4282" y="4301"/>
                    <a:pt x="4288" y="4311"/>
                  </a:cubicBezTo>
                  <a:cubicBezTo>
                    <a:pt x="4121" y="3933"/>
                    <a:pt x="3968" y="3547"/>
                    <a:pt x="3806" y="3160"/>
                  </a:cubicBezTo>
                  <a:cubicBezTo>
                    <a:pt x="3580" y="2622"/>
                    <a:pt x="3343" y="2086"/>
                    <a:pt x="3069" y="1572"/>
                  </a:cubicBezTo>
                  <a:cubicBezTo>
                    <a:pt x="2835" y="1130"/>
                    <a:pt x="2555" y="691"/>
                    <a:pt x="2189" y="360"/>
                  </a:cubicBezTo>
                  <a:cubicBezTo>
                    <a:pt x="2108" y="291"/>
                    <a:pt x="2020" y="227"/>
                    <a:pt x="1929" y="170"/>
                  </a:cubicBezTo>
                  <a:cubicBezTo>
                    <a:pt x="1844" y="110"/>
                    <a:pt x="1748" y="82"/>
                    <a:pt x="1652" y="45"/>
                  </a:cubicBezTo>
                  <a:cubicBezTo>
                    <a:pt x="1559" y="12"/>
                    <a:pt x="1459" y="12"/>
                    <a:pt x="1363" y="4"/>
                  </a:cubicBezTo>
                  <a:cubicBezTo>
                    <a:pt x="1348" y="2"/>
                    <a:pt x="1333" y="0"/>
                    <a:pt x="1319" y="0"/>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3"/>
            <p:cNvSpPr/>
            <p:nvPr/>
          </p:nvSpPr>
          <p:spPr>
            <a:xfrm>
              <a:off x="2208050" y="3069125"/>
              <a:ext cx="425" cy="1000"/>
            </a:xfrm>
            <a:custGeom>
              <a:avLst/>
              <a:gdLst/>
              <a:ahLst/>
              <a:cxnLst/>
              <a:rect l="l" t="t" r="r" b="b"/>
              <a:pathLst>
                <a:path w="17" h="40" extrusionOk="0">
                  <a:moveTo>
                    <a:pt x="1" y="0"/>
                  </a:moveTo>
                  <a:lnTo>
                    <a:pt x="1" y="0"/>
                  </a:lnTo>
                  <a:cubicBezTo>
                    <a:pt x="5" y="13"/>
                    <a:pt x="10" y="26"/>
                    <a:pt x="17" y="39"/>
                  </a:cubicBezTo>
                  <a:cubicBezTo>
                    <a:pt x="11" y="25"/>
                    <a:pt x="6" y="13"/>
                    <a:pt x="1" y="0"/>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3"/>
            <p:cNvSpPr/>
            <p:nvPr/>
          </p:nvSpPr>
          <p:spPr>
            <a:xfrm>
              <a:off x="2248450" y="3107875"/>
              <a:ext cx="525" cy="1100"/>
            </a:xfrm>
            <a:custGeom>
              <a:avLst/>
              <a:gdLst/>
              <a:ahLst/>
              <a:cxnLst/>
              <a:rect l="l" t="t" r="r" b="b"/>
              <a:pathLst>
                <a:path w="21" h="44" extrusionOk="0">
                  <a:moveTo>
                    <a:pt x="1" y="1"/>
                  </a:moveTo>
                  <a:lnTo>
                    <a:pt x="1" y="1"/>
                  </a:lnTo>
                  <a:cubicBezTo>
                    <a:pt x="7" y="15"/>
                    <a:pt x="15" y="29"/>
                    <a:pt x="20" y="44"/>
                  </a:cubicBezTo>
                  <a:cubicBezTo>
                    <a:pt x="15" y="28"/>
                    <a:pt x="7" y="15"/>
                    <a:pt x="1" y="1"/>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3"/>
            <p:cNvSpPr/>
            <p:nvPr/>
          </p:nvSpPr>
          <p:spPr>
            <a:xfrm>
              <a:off x="2189650" y="2940950"/>
              <a:ext cx="110700" cy="160675"/>
            </a:xfrm>
            <a:custGeom>
              <a:avLst/>
              <a:gdLst/>
              <a:ahLst/>
              <a:cxnLst/>
              <a:rect l="l" t="t" r="r" b="b"/>
              <a:pathLst>
                <a:path w="4428" h="6427" extrusionOk="0">
                  <a:moveTo>
                    <a:pt x="427" y="965"/>
                  </a:moveTo>
                  <a:lnTo>
                    <a:pt x="427" y="965"/>
                  </a:lnTo>
                  <a:cubicBezTo>
                    <a:pt x="451" y="983"/>
                    <a:pt x="473" y="1001"/>
                    <a:pt x="498" y="1020"/>
                  </a:cubicBezTo>
                  <a:cubicBezTo>
                    <a:pt x="473" y="1004"/>
                    <a:pt x="451" y="986"/>
                    <a:pt x="427" y="965"/>
                  </a:cubicBezTo>
                  <a:close/>
                  <a:moveTo>
                    <a:pt x="520" y="0"/>
                  </a:moveTo>
                  <a:cubicBezTo>
                    <a:pt x="356" y="0"/>
                    <a:pt x="192" y="106"/>
                    <a:pt x="117" y="258"/>
                  </a:cubicBezTo>
                  <a:cubicBezTo>
                    <a:pt x="1" y="499"/>
                    <a:pt x="105" y="757"/>
                    <a:pt x="307" y="893"/>
                  </a:cubicBezTo>
                  <a:cubicBezTo>
                    <a:pt x="372" y="932"/>
                    <a:pt x="435" y="977"/>
                    <a:pt x="499" y="1022"/>
                  </a:cubicBezTo>
                  <a:cubicBezTo>
                    <a:pt x="843" y="1290"/>
                    <a:pt x="1154" y="1596"/>
                    <a:pt x="1430" y="1934"/>
                  </a:cubicBezTo>
                  <a:cubicBezTo>
                    <a:pt x="1936" y="2592"/>
                    <a:pt x="2340" y="3328"/>
                    <a:pt x="2691" y="4093"/>
                  </a:cubicBezTo>
                  <a:cubicBezTo>
                    <a:pt x="2674" y="4057"/>
                    <a:pt x="2656" y="4020"/>
                    <a:pt x="2639" y="3983"/>
                  </a:cubicBezTo>
                  <a:lnTo>
                    <a:pt x="2639" y="3983"/>
                  </a:lnTo>
                  <a:cubicBezTo>
                    <a:pt x="2955" y="4681"/>
                    <a:pt x="3230" y="5394"/>
                    <a:pt x="3500" y="6106"/>
                  </a:cubicBezTo>
                  <a:cubicBezTo>
                    <a:pt x="3575" y="6295"/>
                    <a:pt x="3737" y="6427"/>
                    <a:pt x="3921" y="6427"/>
                  </a:cubicBezTo>
                  <a:cubicBezTo>
                    <a:pt x="3965" y="6427"/>
                    <a:pt x="4010" y="6419"/>
                    <a:pt x="4056" y="6403"/>
                  </a:cubicBezTo>
                  <a:cubicBezTo>
                    <a:pt x="4272" y="6326"/>
                    <a:pt x="4427" y="6046"/>
                    <a:pt x="4333" y="5808"/>
                  </a:cubicBezTo>
                  <a:cubicBezTo>
                    <a:pt x="3915" y="4710"/>
                    <a:pt x="3489" y="3616"/>
                    <a:pt x="2930" y="2588"/>
                  </a:cubicBezTo>
                  <a:cubicBezTo>
                    <a:pt x="2649" y="2075"/>
                    <a:pt x="2320" y="1605"/>
                    <a:pt x="1953" y="1156"/>
                  </a:cubicBezTo>
                  <a:cubicBezTo>
                    <a:pt x="1597" y="719"/>
                    <a:pt x="1171" y="360"/>
                    <a:pt x="707" y="55"/>
                  </a:cubicBezTo>
                  <a:cubicBezTo>
                    <a:pt x="652" y="18"/>
                    <a:pt x="587" y="0"/>
                    <a:pt x="520" y="0"/>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3"/>
            <p:cNvSpPr/>
            <p:nvPr/>
          </p:nvSpPr>
          <p:spPr>
            <a:xfrm>
              <a:off x="2302700" y="3133725"/>
              <a:ext cx="61950" cy="75125"/>
            </a:xfrm>
            <a:custGeom>
              <a:avLst/>
              <a:gdLst/>
              <a:ahLst/>
              <a:cxnLst/>
              <a:rect l="l" t="t" r="r" b="b"/>
              <a:pathLst>
                <a:path w="2478" h="3005" extrusionOk="0">
                  <a:moveTo>
                    <a:pt x="506" y="1"/>
                  </a:moveTo>
                  <a:cubicBezTo>
                    <a:pt x="504" y="1"/>
                    <a:pt x="503" y="1"/>
                    <a:pt x="501" y="1"/>
                  </a:cubicBezTo>
                  <a:cubicBezTo>
                    <a:pt x="373" y="1"/>
                    <a:pt x="252" y="57"/>
                    <a:pt x="169" y="155"/>
                  </a:cubicBezTo>
                  <a:cubicBezTo>
                    <a:pt x="1" y="352"/>
                    <a:pt x="32" y="640"/>
                    <a:pt x="199" y="819"/>
                  </a:cubicBezTo>
                  <a:cubicBezTo>
                    <a:pt x="419" y="1050"/>
                    <a:pt x="628" y="1290"/>
                    <a:pt x="828" y="1539"/>
                  </a:cubicBezTo>
                  <a:cubicBezTo>
                    <a:pt x="803" y="1509"/>
                    <a:pt x="779" y="1480"/>
                    <a:pt x="755" y="1450"/>
                  </a:cubicBezTo>
                  <a:lnTo>
                    <a:pt x="755" y="1450"/>
                  </a:lnTo>
                  <a:cubicBezTo>
                    <a:pt x="1082" y="1873"/>
                    <a:pt x="1376" y="2317"/>
                    <a:pt x="1622" y="2794"/>
                  </a:cubicBezTo>
                  <a:cubicBezTo>
                    <a:pt x="1695" y="2934"/>
                    <a:pt x="1843" y="3004"/>
                    <a:pt x="1990" y="3004"/>
                  </a:cubicBezTo>
                  <a:cubicBezTo>
                    <a:pt x="2077" y="3004"/>
                    <a:pt x="2163" y="2979"/>
                    <a:pt x="2234" y="2930"/>
                  </a:cubicBezTo>
                  <a:cubicBezTo>
                    <a:pt x="2443" y="2782"/>
                    <a:pt x="2478" y="2504"/>
                    <a:pt x="2360" y="2280"/>
                  </a:cubicBezTo>
                  <a:cubicBezTo>
                    <a:pt x="1938" y="1477"/>
                    <a:pt x="1397" y="772"/>
                    <a:pt x="790" y="122"/>
                  </a:cubicBezTo>
                  <a:cubicBezTo>
                    <a:pt x="716" y="45"/>
                    <a:pt x="613" y="1"/>
                    <a:pt x="506" y="1"/>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3"/>
            <p:cNvSpPr/>
            <p:nvPr/>
          </p:nvSpPr>
          <p:spPr>
            <a:xfrm>
              <a:off x="2287775" y="3295200"/>
              <a:ext cx="1278450" cy="1058500"/>
            </a:xfrm>
            <a:custGeom>
              <a:avLst/>
              <a:gdLst/>
              <a:ahLst/>
              <a:cxnLst/>
              <a:rect l="l" t="t" r="r" b="b"/>
              <a:pathLst>
                <a:path w="51138" h="42340" extrusionOk="0">
                  <a:moveTo>
                    <a:pt x="539" y="1"/>
                  </a:moveTo>
                  <a:cubicBezTo>
                    <a:pt x="471" y="1"/>
                    <a:pt x="403" y="16"/>
                    <a:pt x="340" y="45"/>
                  </a:cubicBezTo>
                  <a:cubicBezTo>
                    <a:pt x="121" y="151"/>
                    <a:pt x="0" y="445"/>
                    <a:pt x="117" y="669"/>
                  </a:cubicBezTo>
                  <a:cubicBezTo>
                    <a:pt x="2565" y="5272"/>
                    <a:pt x="5381" y="9673"/>
                    <a:pt x="8497" y="13851"/>
                  </a:cubicBezTo>
                  <a:cubicBezTo>
                    <a:pt x="11702" y="18143"/>
                    <a:pt x="15248" y="22188"/>
                    <a:pt x="19107" y="25907"/>
                  </a:cubicBezTo>
                  <a:cubicBezTo>
                    <a:pt x="22884" y="29545"/>
                    <a:pt x="26981" y="32867"/>
                    <a:pt x="31393" y="35707"/>
                  </a:cubicBezTo>
                  <a:cubicBezTo>
                    <a:pt x="33658" y="37165"/>
                    <a:pt x="36004" y="38509"/>
                    <a:pt x="38448" y="39643"/>
                  </a:cubicBezTo>
                  <a:cubicBezTo>
                    <a:pt x="40923" y="40795"/>
                    <a:pt x="43529" y="41672"/>
                    <a:pt x="46226" y="42099"/>
                  </a:cubicBezTo>
                  <a:cubicBezTo>
                    <a:pt x="47243" y="42259"/>
                    <a:pt x="48269" y="42339"/>
                    <a:pt x="49296" y="42339"/>
                  </a:cubicBezTo>
                  <a:cubicBezTo>
                    <a:pt x="49910" y="42339"/>
                    <a:pt x="50525" y="42311"/>
                    <a:pt x="51138" y="42253"/>
                  </a:cubicBezTo>
                  <a:cubicBezTo>
                    <a:pt x="51066" y="42061"/>
                    <a:pt x="51000" y="41866"/>
                    <a:pt x="50944" y="41670"/>
                  </a:cubicBezTo>
                  <a:cubicBezTo>
                    <a:pt x="50913" y="41560"/>
                    <a:pt x="50883" y="41451"/>
                    <a:pt x="50854" y="41342"/>
                  </a:cubicBezTo>
                  <a:cubicBezTo>
                    <a:pt x="50689" y="41355"/>
                    <a:pt x="50525" y="41369"/>
                    <a:pt x="50361" y="41378"/>
                  </a:cubicBezTo>
                  <a:cubicBezTo>
                    <a:pt x="50331" y="41381"/>
                    <a:pt x="50302" y="41381"/>
                    <a:pt x="50274" y="41382"/>
                  </a:cubicBezTo>
                  <a:cubicBezTo>
                    <a:pt x="49987" y="41395"/>
                    <a:pt x="49700" y="41401"/>
                    <a:pt x="49414" y="41401"/>
                  </a:cubicBezTo>
                  <a:cubicBezTo>
                    <a:pt x="47989" y="41401"/>
                    <a:pt x="46571" y="41246"/>
                    <a:pt x="45170" y="40961"/>
                  </a:cubicBezTo>
                  <a:lnTo>
                    <a:pt x="45170" y="40961"/>
                  </a:lnTo>
                  <a:cubicBezTo>
                    <a:pt x="45211" y="40968"/>
                    <a:pt x="45250" y="40976"/>
                    <a:pt x="45288" y="40983"/>
                  </a:cubicBezTo>
                  <a:cubicBezTo>
                    <a:pt x="42648" y="40433"/>
                    <a:pt x="40133" y="39449"/>
                    <a:pt x="37721" y="38259"/>
                  </a:cubicBezTo>
                  <a:cubicBezTo>
                    <a:pt x="34938" y="36868"/>
                    <a:pt x="32278" y="35238"/>
                    <a:pt x="29723" y="33461"/>
                  </a:cubicBezTo>
                  <a:cubicBezTo>
                    <a:pt x="27200" y="31706"/>
                    <a:pt x="24790" y="29785"/>
                    <a:pt x="22483" y="27751"/>
                  </a:cubicBezTo>
                  <a:cubicBezTo>
                    <a:pt x="15942" y="21942"/>
                    <a:pt x="10245" y="15192"/>
                    <a:pt x="5457" y="7872"/>
                  </a:cubicBezTo>
                  <a:cubicBezTo>
                    <a:pt x="3850" y="5405"/>
                    <a:pt x="2353" y="2870"/>
                    <a:pt x="969" y="269"/>
                  </a:cubicBezTo>
                  <a:cubicBezTo>
                    <a:pt x="880" y="103"/>
                    <a:pt x="714" y="1"/>
                    <a:pt x="539"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3"/>
            <p:cNvSpPr/>
            <p:nvPr/>
          </p:nvSpPr>
          <p:spPr>
            <a:xfrm>
              <a:off x="3544375" y="4329750"/>
              <a:ext cx="25" cy="25"/>
            </a:xfrm>
            <a:custGeom>
              <a:avLst/>
              <a:gdLst/>
              <a:ahLst/>
              <a:cxnLst/>
              <a:rect l="l" t="t" r="r" b="b"/>
              <a:pathLst>
                <a:path w="1" h="1" extrusionOk="0">
                  <a:moveTo>
                    <a:pt x="0" y="0"/>
                  </a:move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3"/>
            <p:cNvSpPr/>
            <p:nvPr/>
          </p:nvSpPr>
          <p:spPr>
            <a:xfrm>
              <a:off x="2425300" y="3193750"/>
              <a:ext cx="857200" cy="619525"/>
            </a:xfrm>
            <a:custGeom>
              <a:avLst/>
              <a:gdLst/>
              <a:ahLst/>
              <a:cxnLst/>
              <a:rect l="l" t="t" r="r" b="b"/>
              <a:pathLst>
                <a:path w="34288" h="24781" extrusionOk="0">
                  <a:moveTo>
                    <a:pt x="507" y="1"/>
                  </a:moveTo>
                  <a:cubicBezTo>
                    <a:pt x="396" y="1"/>
                    <a:pt x="288" y="40"/>
                    <a:pt x="202" y="112"/>
                  </a:cubicBezTo>
                  <a:lnTo>
                    <a:pt x="202" y="111"/>
                  </a:lnTo>
                  <a:cubicBezTo>
                    <a:pt x="0" y="286"/>
                    <a:pt x="0" y="570"/>
                    <a:pt x="153" y="775"/>
                  </a:cubicBezTo>
                  <a:cubicBezTo>
                    <a:pt x="3127" y="4744"/>
                    <a:pt x="6380" y="8503"/>
                    <a:pt x="10030" y="11864"/>
                  </a:cubicBezTo>
                  <a:cubicBezTo>
                    <a:pt x="13630" y="15176"/>
                    <a:pt x="17609" y="18069"/>
                    <a:pt x="21953" y="20334"/>
                  </a:cubicBezTo>
                  <a:cubicBezTo>
                    <a:pt x="24122" y="21465"/>
                    <a:pt x="26372" y="22426"/>
                    <a:pt x="28682" y="23238"/>
                  </a:cubicBezTo>
                  <a:cubicBezTo>
                    <a:pt x="30509" y="23879"/>
                    <a:pt x="32382" y="24422"/>
                    <a:pt x="34287" y="24780"/>
                  </a:cubicBezTo>
                  <a:cubicBezTo>
                    <a:pt x="34241" y="24456"/>
                    <a:pt x="34201" y="24130"/>
                    <a:pt x="34169" y="23802"/>
                  </a:cubicBezTo>
                  <a:cubicBezTo>
                    <a:pt x="34108" y="23791"/>
                    <a:pt x="34046" y="23779"/>
                    <a:pt x="33985" y="23766"/>
                  </a:cubicBezTo>
                  <a:lnTo>
                    <a:pt x="33985" y="23766"/>
                  </a:lnTo>
                  <a:cubicBezTo>
                    <a:pt x="33993" y="23770"/>
                    <a:pt x="33999" y="23770"/>
                    <a:pt x="34007" y="23774"/>
                  </a:cubicBezTo>
                  <a:cubicBezTo>
                    <a:pt x="32018" y="23354"/>
                    <a:pt x="30075" y="22749"/>
                    <a:pt x="28164" y="22056"/>
                  </a:cubicBezTo>
                  <a:cubicBezTo>
                    <a:pt x="26532" y="21457"/>
                    <a:pt x="24935" y="20775"/>
                    <a:pt x="23374" y="20011"/>
                  </a:cubicBezTo>
                  <a:lnTo>
                    <a:pt x="23374" y="20011"/>
                  </a:lnTo>
                  <a:cubicBezTo>
                    <a:pt x="23383" y="20015"/>
                    <a:pt x="23392" y="20019"/>
                    <a:pt x="23401" y="20022"/>
                  </a:cubicBezTo>
                  <a:cubicBezTo>
                    <a:pt x="21242" y="18952"/>
                    <a:pt x="19159" y="17733"/>
                    <a:pt x="17170" y="16375"/>
                  </a:cubicBezTo>
                  <a:cubicBezTo>
                    <a:pt x="15213" y="15037"/>
                    <a:pt x="13347" y="13563"/>
                    <a:pt x="11567" y="11998"/>
                  </a:cubicBezTo>
                  <a:cubicBezTo>
                    <a:pt x="7584" y="8455"/>
                    <a:pt x="4059" y="4429"/>
                    <a:pt x="867" y="163"/>
                  </a:cubicBezTo>
                  <a:cubicBezTo>
                    <a:pt x="782" y="53"/>
                    <a:pt x="650" y="1"/>
                    <a:pt x="518" y="1"/>
                  </a:cubicBezTo>
                  <a:cubicBezTo>
                    <a:pt x="514" y="1"/>
                    <a:pt x="511" y="1"/>
                    <a:pt x="507"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3"/>
            <p:cNvSpPr/>
            <p:nvPr/>
          </p:nvSpPr>
          <p:spPr>
            <a:xfrm>
              <a:off x="5041975" y="4257575"/>
              <a:ext cx="748000" cy="735075"/>
            </a:xfrm>
            <a:custGeom>
              <a:avLst/>
              <a:gdLst/>
              <a:ahLst/>
              <a:cxnLst/>
              <a:rect l="l" t="t" r="r" b="b"/>
              <a:pathLst>
                <a:path w="29920" h="29403" extrusionOk="0">
                  <a:moveTo>
                    <a:pt x="21534" y="18714"/>
                  </a:moveTo>
                  <a:lnTo>
                    <a:pt x="21534" y="18714"/>
                  </a:lnTo>
                  <a:cubicBezTo>
                    <a:pt x="21535" y="18715"/>
                    <a:pt x="21535" y="18716"/>
                    <a:pt x="21536" y="18717"/>
                  </a:cubicBezTo>
                  <a:cubicBezTo>
                    <a:pt x="21535" y="18716"/>
                    <a:pt x="21535" y="18715"/>
                    <a:pt x="21534" y="18714"/>
                  </a:cubicBezTo>
                  <a:close/>
                  <a:moveTo>
                    <a:pt x="63" y="1"/>
                  </a:moveTo>
                  <a:cubicBezTo>
                    <a:pt x="54" y="334"/>
                    <a:pt x="32" y="668"/>
                    <a:pt x="0" y="1001"/>
                  </a:cubicBezTo>
                  <a:lnTo>
                    <a:pt x="0" y="1001"/>
                  </a:lnTo>
                  <a:cubicBezTo>
                    <a:pt x="0" y="1001"/>
                    <a:pt x="0" y="1001"/>
                    <a:pt x="0" y="1001"/>
                  </a:cubicBezTo>
                  <a:lnTo>
                    <a:pt x="0" y="1002"/>
                  </a:lnTo>
                  <a:cubicBezTo>
                    <a:pt x="0" y="1002"/>
                    <a:pt x="0" y="1001"/>
                    <a:pt x="0" y="1001"/>
                  </a:cubicBezTo>
                  <a:lnTo>
                    <a:pt x="0" y="1001"/>
                  </a:lnTo>
                  <a:cubicBezTo>
                    <a:pt x="2576" y="2181"/>
                    <a:pt x="5010" y="3651"/>
                    <a:pt x="7322" y="5282"/>
                  </a:cubicBezTo>
                  <a:cubicBezTo>
                    <a:pt x="7314" y="5274"/>
                    <a:pt x="7304" y="5268"/>
                    <a:pt x="7296" y="5260"/>
                  </a:cubicBezTo>
                  <a:lnTo>
                    <a:pt x="7296" y="5260"/>
                  </a:lnTo>
                  <a:cubicBezTo>
                    <a:pt x="9920" y="7132"/>
                    <a:pt x="12390" y="9212"/>
                    <a:pt x="14725" y="11430"/>
                  </a:cubicBezTo>
                  <a:cubicBezTo>
                    <a:pt x="17127" y="13706"/>
                    <a:pt x="19384" y="16136"/>
                    <a:pt x="21502" y="18674"/>
                  </a:cubicBezTo>
                  <a:cubicBezTo>
                    <a:pt x="21496" y="18670"/>
                    <a:pt x="21492" y="18662"/>
                    <a:pt x="21484" y="18654"/>
                  </a:cubicBezTo>
                  <a:lnTo>
                    <a:pt x="21484" y="18654"/>
                  </a:lnTo>
                  <a:cubicBezTo>
                    <a:pt x="21500" y="18674"/>
                    <a:pt x="21517" y="18695"/>
                    <a:pt x="21534" y="18714"/>
                  </a:cubicBezTo>
                  <a:lnTo>
                    <a:pt x="21534" y="18714"/>
                  </a:lnTo>
                  <a:cubicBezTo>
                    <a:pt x="21526" y="18705"/>
                    <a:pt x="21518" y="18695"/>
                    <a:pt x="21510" y="18683"/>
                  </a:cubicBezTo>
                  <a:lnTo>
                    <a:pt x="21510" y="18683"/>
                  </a:lnTo>
                  <a:cubicBezTo>
                    <a:pt x="21528" y="18706"/>
                    <a:pt x="21543" y="18723"/>
                    <a:pt x="21561" y="18746"/>
                  </a:cubicBezTo>
                  <a:cubicBezTo>
                    <a:pt x="21557" y="18743"/>
                    <a:pt x="21554" y="18739"/>
                    <a:pt x="21550" y="18735"/>
                  </a:cubicBezTo>
                  <a:lnTo>
                    <a:pt x="21550" y="18735"/>
                  </a:lnTo>
                  <a:cubicBezTo>
                    <a:pt x="22940" y="20406"/>
                    <a:pt x="24267" y="22127"/>
                    <a:pt x="25532" y="23900"/>
                  </a:cubicBezTo>
                  <a:cubicBezTo>
                    <a:pt x="26756" y="25610"/>
                    <a:pt x="27922" y="27372"/>
                    <a:pt x="28994" y="29187"/>
                  </a:cubicBezTo>
                  <a:cubicBezTo>
                    <a:pt x="29080" y="29328"/>
                    <a:pt x="29237" y="29403"/>
                    <a:pt x="29394" y="29403"/>
                  </a:cubicBezTo>
                  <a:cubicBezTo>
                    <a:pt x="29481" y="29403"/>
                    <a:pt x="29568" y="29380"/>
                    <a:pt x="29644" y="29333"/>
                  </a:cubicBezTo>
                  <a:cubicBezTo>
                    <a:pt x="29865" y="29194"/>
                    <a:pt x="29920" y="28904"/>
                    <a:pt x="29791" y="28685"/>
                  </a:cubicBezTo>
                  <a:cubicBezTo>
                    <a:pt x="28564" y="26610"/>
                    <a:pt x="27213" y="24610"/>
                    <a:pt x="25796" y="22665"/>
                  </a:cubicBezTo>
                  <a:cubicBezTo>
                    <a:pt x="24276" y="20578"/>
                    <a:pt x="22662" y="18563"/>
                    <a:pt x="20973" y="16613"/>
                  </a:cubicBezTo>
                  <a:cubicBezTo>
                    <a:pt x="17519" y="12635"/>
                    <a:pt x="13708" y="8938"/>
                    <a:pt x="9516" y="5737"/>
                  </a:cubicBezTo>
                  <a:cubicBezTo>
                    <a:pt x="6582" y="3498"/>
                    <a:pt x="3438" y="1499"/>
                    <a:pt x="63"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3"/>
            <p:cNvSpPr/>
            <p:nvPr/>
          </p:nvSpPr>
          <p:spPr>
            <a:xfrm>
              <a:off x="5224975" y="4389575"/>
              <a:ext cx="1250" cy="850"/>
            </a:xfrm>
            <a:custGeom>
              <a:avLst/>
              <a:gdLst/>
              <a:ahLst/>
              <a:cxnLst/>
              <a:rect l="l" t="t" r="r" b="b"/>
              <a:pathLst>
                <a:path w="50" h="34" extrusionOk="0">
                  <a:moveTo>
                    <a:pt x="1" y="1"/>
                  </a:moveTo>
                  <a:cubicBezTo>
                    <a:pt x="15" y="13"/>
                    <a:pt x="34" y="23"/>
                    <a:pt x="49" y="33"/>
                  </a:cubicBezTo>
                  <a:cubicBezTo>
                    <a:pt x="35" y="23"/>
                    <a:pt x="17" y="13"/>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3"/>
            <p:cNvSpPr/>
            <p:nvPr/>
          </p:nvSpPr>
          <p:spPr>
            <a:xfrm>
              <a:off x="5580375" y="4725475"/>
              <a:ext cx="375" cy="450"/>
            </a:xfrm>
            <a:custGeom>
              <a:avLst/>
              <a:gdLst/>
              <a:ahLst/>
              <a:cxnLst/>
              <a:rect l="l" t="t" r="r" b="b"/>
              <a:pathLst>
                <a:path w="15" h="18" extrusionOk="0">
                  <a:moveTo>
                    <a:pt x="14" y="18"/>
                  </a:moveTo>
                  <a:cubicBezTo>
                    <a:pt x="11" y="13"/>
                    <a:pt x="4" y="7"/>
                    <a:pt x="0" y="1"/>
                  </a:cubicBezTo>
                  <a:cubicBezTo>
                    <a:pt x="4" y="7"/>
                    <a:pt x="11" y="13"/>
                    <a:pt x="14" y="18"/>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3"/>
            <p:cNvSpPr/>
            <p:nvPr/>
          </p:nvSpPr>
          <p:spPr>
            <a:xfrm>
              <a:off x="5120900" y="3835700"/>
              <a:ext cx="817775" cy="1070575"/>
            </a:xfrm>
            <a:custGeom>
              <a:avLst/>
              <a:gdLst/>
              <a:ahLst/>
              <a:cxnLst/>
              <a:rect l="l" t="t" r="r" b="b"/>
              <a:pathLst>
                <a:path w="32711" h="42823" extrusionOk="0">
                  <a:moveTo>
                    <a:pt x="30938" y="40628"/>
                  </a:moveTo>
                  <a:cubicBezTo>
                    <a:pt x="30939" y="40631"/>
                    <a:pt x="30940" y="40634"/>
                    <a:pt x="30941" y="40636"/>
                  </a:cubicBezTo>
                  <a:cubicBezTo>
                    <a:pt x="30943" y="40638"/>
                    <a:pt x="30944" y="40640"/>
                    <a:pt x="30945" y="40642"/>
                  </a:cubicBezTo>
                  <a:lnTo>
                    <a:pt x="30945" y="40642"/>
                  </a:lnTo>
                  <a:cubicBezTo>
                    <a:pt x="30944" y="40640"/>
                    <a:pt x="30943" y="40637"/>
                    <a:pt x="30941" y="40635"/>
                  </a:cubicBezTo>
                  <a:lnTo>
                    <a:pt x="30938" y="40628"/>
                  </a:lnTo>
                  <a:close/>
                  <a:moveTo>
                    <a:pt x="30945" y="40642"/>
                  </a:moveTo>
                  <a:lnTo>
                    <a:pt x="30945" y="40642"/>
                  </a:lnTo>
                  <a:cubicBezTo>
                    <a:pt x="30946" y="40645"/>
                    <a:pt x="30947" y="40647"/>
                    <a:pt x="30948" y="40651"/>
                  </a:cubicBezTo>
                  <a:lnTo>
                    <a:pt x="30948" y="40647"/>
                  </a:lnTo>
                  <a:cubicBezTo>
                    <a:pt x="30947" y="40646"/>
                    <a:pt x="30946" y="40644"/>
                    <a:pt x="30945" y="40642"/>
                  </a:cubicBezTo>
                  <a:close/>
                  <a:moveTo>
                    <a:pt x="106" y="0"/>
                  </a:moveTo>
                  <a:cubicBezTo>
                    <a:pt x="96" y="315"/>
                    <a:pt x="66" y="630"/>
                    <a:pt x="13" y="943"/>
                  </a:cubicBezTo>
                  <a:cubicBezTo>
                    <a:pt x="8" y="965"/>
                    <a:pt x="4" y="989"/>
                    <a:pt x="0" y="1011"/>
                  </a:cubicBezTo>
                  <a:cubicBezTo>
                    <a:pt x="1227" y="1681"/>
                    <a:pt x="2412" y="2432"/>
                    <a:pt x="3560" y="3237"/>
                  </a:cubicBezTo>
                  <a:cubicBezTo>
                    <a:pt x="3585" y="3253"/>
                    <a:pt x="3608" y="3271"/>
                    <a:pt x="3632" y="3288"/>
                  </a:cubicBezTo>
                  <a:cubicBezTo>
                    <a:pt x="3626" y="3283"/>
                    <a:pt x="3620" y="3278"/>
                    <a:pt x="3614" y="3274"/>
                  </a:cubicBezTo>
                  <a:lnTo>
                    <a:pt x="3614" y="3274"/>
                  </a:lnTo>
                  <a:cubicBezTo>
                    <a:pt x="3626" y="3282"/>
                    <a:pt x="3638" y="3291"/>
                    <a:pt x="3649" y="3300"/>
                  </a:cubicBezTo>
                  <a:cubicBezTo>
                    <a:pt x="7726" y="6229"/>
                    <a:pt x="11288" y="9832"/>
                    <a:pt x="14503" y="13679"/>
                  </a:cubicBezTo>
                  <a:cubicBezTo>
                    <a:pt x="14474" y="13651"/>
                    <a:pt x="14448" y="13618"/>
                    <a:pt x="14422" y="13589"/>
                  </a:cubicBezTo>
                  <a:lnTo>
                    <a:pt x="14422" y="13589"/>
                  </a:lnTo>
                  <a:cubicBezTo>
                    <a:pt x="17484" y="17271"/>
                    <a:pt x="20233" y="21201"/>
                    <a:pt x="22722" y="25288"/>
                  </a:cubicBezTo>
                  <a:cubicBezTo>
                    <a:pt x="24194" y="27699"/>
                    <a:pt x="25590" y="30161"/>
                    <a:pt x="26936" y="32644"/>
                  </a:cubicBezTo>
                  <a:cubicBezTo>
                    <a:pt x="28346" y="35236"/>
                    <a:pt x="29678" y="37874"/>
                    <a:pt x="30904" y="40555"/>
                  </a:cubicBezTo>
                  <a:lnTo>
                    <a:pt x="30904" y="40552"/>
                  </a:lnTo>
                  <a:cubicBezTo>
                    <a:pt x="30907" y="40557"/>
                    <a:pt x="30908" y="40561"/>
                    <a:pt x="30910" y="40566"/>
                  </a:cubicBezTo>
                  <a:cubicBezTo>
                    <a:pt x="30908" y="40562"/>
                    <a:pt x="30907" y="40558"/>
                    <a:pt x="30904" y="40555"/>
                  </a:cubicBezTo>
                  <a:lnTo>
                    <a:pt x="30904" y="40555"/>
                  </a:lnTo>
                  <a:lnTo>
                    <a:pt x="30914" y="40574"/>
                  </a:lnTo>
                  <a:lnTo>
                    <a:pt x="30938" y="40628"/>
                  </a:lnTo>
                  <a:lnTo>
                    <a:pt x="30938" y="40628"/>
                  </a:lnTo>
                  <a:cubicBezTo>
                    <a:pt x="30934" y="40619"/>
                    <a:pt x="30930" y="40610"/>
                    <a:pt x="30926" y="40601"/>
                  </a:cubicBezTo>
                  <a:lnTo>
                    <a:pt x="30926" y="40601"/>
                  </a:lnTo>
                  <a:cubicBezTo>
                    <a:pt x="30934" y="40617"/>
                    <a:pt x="30941" y="40633"/>
                    <a:pt x="30948" y="40647"/>
                  </a:cubicBezTo>
                  <a:cubicBezTo>
                    <a:pt x="31224" y="41260"/>
                    <a:pt x="31496" y="41873"/>
                    <a:pt x="31763" y="42490"/>
                  </a:cubicBezTo>
                  <a:cubicBezTo>
                    <a:pt x="31815" y="42610"/>
                    <a:pt x="31874" y="42702"/>
                    <a:pt x="31992" y="42769"/>
                  </a:cubicBezTo>
                  <a:cubicBezTo>
                    <a:pt x="32059" y="42804"/>
                    <a:pt x="32135" y="42822"/>
                    <a:pt x="32211" y="42822"/>
                  </a:cubicBezTo>
                  <a:cubicBezTo>
                    <a:pt x="32258" y="42822"/>
                    <a:pt x="32305" y="42815"/>
                    <a:pt x="32351" y="42801"/>
                  </a:cubicBezTo>
                  <a:cubicBezTo>
                    <a:pt x="32469" y="42766"/>
                    <a:pt x="32568" y="42684"/>
                    <a:pt x="32626" y="42574"/>
                  </a:cubicBezTo>
                  <a:cubicBezTo>
                    <a:pt x="32682" y="42475"/>
                    <a:pt x="32711" y="42324"/>
                    <a:pt x="32662" y="42218"/>
                  </a:cubicBezTo>
                  <a:cubicBezTo>
                    <a:pt x="30299" y="36759"/>
                    <a:pt x="27483" y="31509"/>
                    <a:pt x="24472" y="26385"/>
                  </a:cubicBezTo>
                  <a:cubicBezTo>
                    <a:pt x="22038" y="22245"/>
                    <a:pt x="19352" y="18251"/>
                    <a:pt x="16359" y="14489"/>
                  </a:cubicBezTo>
                  <a:cubicBezTo>
                    <a:pt x="13750" y="11207"/>
                    <a:pt x="10902" y="8097"/>
                    <a:pt x="7734" y="5340"/>
                  </a:cubicBezTo>
                  <a:cubicBezTo>
                    <a:pt x="6212" y="4014"/>
                    <a:pt x="4604" y="2789"/>
                    <a:pt x="2922" y="1674"/>
                  </a:cubicBezTo>
                  <a:cubicBezTo>
                    <a:pt x="2011" y="1070"/>
                    <a:pt x="1072" y="511"/>
                    <a:pt x="106"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3"/>
            <p:cNvSpPr/>
            <p:nvPr/>
          </p:nvSpPr>
          <p:spPr>
            <a:xfrm>
              <a:off x="5211725" y="3917900"/>
              <a:ext cx="575" cy="475"/>
            </a:xfrm>
            <a:custGeom>
              <a:avLst/>
              <a:gdLst/>
              <a:ahLst/>
              <a:cxnLst/>
              <a:rect l="l" t="t" r="r" b="b"/>
              <a:pathLst>
                <a:path w="23" h="19" extrusionOk="0">
                  <a:moveTo>
                    <a:pt x="0" y="0"/>
                  </a:moveTo>
                  <a:lnTo>
                    <a:pt x="0" y="0"/>
                  </a:lnTo>
                  <a:cubicBezTo>
                    <a:pt x="7" y="7"/>
                    <a:pt x="16" y="13"/>
                    <a:pt x="22" y="18"/>
                  </a:cubicBezTo>
                  <a:cubicBezTo>
                    <a:pt x="20" y="16"/>
                    <a:pt x="18" y="14"/>
                    <a:pt x="16" y="13"/>
                  </a:cubicBezTo>
                  <a:cubicBezTo>
                    <a:pt x="11" y="8"/>
                    <a:pt x="4" y="4"/>
                    <a:pt x="0"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3"/>
            <p:cNvSpPr/>
            <p:nvPr/>
          </p:nvSpPr>
          <p:spPr>
            <a:xfrm>
              <a:off x="5770925" y="4888075"/>
              <a:ext cx="166125" cy="106075"/>
            </a:xfrm>
            <a:custGeom>
              <a:avLst/>
              <a:gdLst/>
              <a:ahLst/>
              <a:cxnLst/>
              <a:rect l="l" t="t" r="r" b="b"/>
              <a:pathLst>
                <a:path w="6645" h="4243" extrusionOk="0">
                  <a:moveTo>
                    <a:pt x="6133" y="0"/>
                  </a:moveTo>
                  <a:cubicBezTo>
                    <a:pt x="6131" y="0"/>
                    <a:pt x="6129" y="0"/>
                    <a:pt x="6128" y="0"/>
                  </a:cubicBezTo>
                  <a:cubicBezTo>
                    <a:pt x="6126" y="0"/>
                    <a:pt x="6125" y="0"/>
                    <a:pt x="6123" y="0"/>
                  </a:cubicBezTo>
                  <a:cubicBezTo>
                    <a:pt x="5994" y="0"/>
                    <a:pt x="5871" y="54"/>
                    <a:pt x="5781" y="147"/>
                  </a:cubicBezTo>
                  <a:lnTo>
                    <a:pt x="5781" y="148"/>
                  </a:lnTo>
                  <a:cubicBezTo>
                    <a:pt x="5512" y="434"/>
                    <a:pt x="5230" y="704"/>
                    <a:pt x="4930" y="965"/>
                  </a:cubicBezTo>
                  <a:cubicBezTo>
                    <a:pt x="4139" y="1610"/>
                    <a:pt x="3274" y="2142"/>
                    <a:pt x="2352" y="2585"/>
                  </a:cubicBezTo>
                  <a:cubicBezTo>
                    <a:pt x="1713" y="2876"/>
                    <a:pt x="1054" y="3125"/>
                    <a:pt x="381" y="3327"/>
                  </a:cubicBezTo>
                  <a:cubicBezTo>
                    <a:pt x="137" y="3401"/>
                    <a:pt x="1" y="3672"/>
                    <a:pt x="73" y="3914"/>
                  </a:cubicBezTo>
                  <a:cubicBezTo>
                    <a:pt x="136" y="4115"/>
                    <a:pt x="326" y="4243"/>
                    <a:pt x="528" y="4243"/>
                  </a:cubicBezTo>
                  <a:cubicBezTo>
                    <a:pt x="574" y="4243"/>
                    <a:pt x="620" y="4236"/>
                    <a:pt x="665" y="4223"/>
                  </a:cubicBezTo>
                  <a:cubicBezTo>
                    <a:pt x="2837" y="3569"/>
                    <a:pt x="4911" y="2458"/>
                    <a:pt x="6470" y="787"/>
                  </a:cubicBezTo>
                  <a:cubicBezTo>
                    <a:pt x="6644" y="595"/>
                    <a:pt x="6632" y="301"/>
                    <a:pt x="6445" y="122"/>
                  </a:cubicBezTo>
                  <a:cubicBezTo>
                    <a:pt x="6360" y="45"/>
                    <a:pt x="6249" y="0"/>
                    <a:pt x="6133"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3"/>
            <p:cNvSpPr/>
            <p:nvPr/>
          </p:nvSpPr>
          <p:spPr>
            <a:xfrm>
              <a:off x="2286875" y="3192400"/>
              <a:ext cx="158075" cy="122875"/>
            </a:xfrm>
            <a:custGeom>
              <a:avLst/>
              <a:gdLst/>
              <a:ahLst/>
              <a:cxnLst/>
              <a:rect l="l" t="t" r="r" b="b"/>
              <a:pathLst>
                <a:path w="6323" h="4915" extrusionOk="0">
                  <a:moveTo>
                    <a:pt x="2038" y="3156"/>
                  </a:moveTo>
                  <a:lnTo>
                    <a:pt x="2038" y="3156"/>
                  </a:lnTo>
                  <a:cubicBezTo>
                    <a:pt x="2026" y="3168"/>
                    <a:pt x="2014" y="3179"/>
                    <a:pt x="2002" y="3191"/>
                  </a:cubicBezTo>
                  <a:lnTo>
                    <a:pt x="2002" y="3191"/>
                  </a:lnTo>
                  <a:cubicBezTo>
                    <a:pt x="2014" y="3180"/>
                    <a:pt x="2026" y="3168"/>
                    <a:pt x="2038" y="3156"/>
                  </a:cubicBezTo>
                  <a:close/>
                  <a:moveTo>
                    <a:pt x="5852" y="0"/>
                  </a:moveTo>
                  <a:cubicBezTo>
                    <a:pt x="5791" y="1"/>
                    <a:pt x="5731" y="12"/>
                    <a:pt x="5672" y="29"/>
                  </a:cubicBezTo>
                  <a:cubicBezTo>
                    <a:pt x="4512" y="349"/>
                    <a:pt x="3421" y="928"/>
                    <a:pt x="2442" y="1619"/>
                  </a:cubicBezTo>
                  <a:cubicBezTo>
                    <a:pt x="1924" y="1978"/>
                    <a:pt x="1453" y="2398"/>
                    <a:pt x="1025" y="2857"/>
                  </a:cubicBezTo>
                  <a:cubicBezTo>
                    <a:pt x="638" y="3267"/>
                    <a:pt x="324" y="3743"/>
                    <a:pt x="99" y="4262"/>
                  </a:cubicBezTo>
                  <a:cubicBezTo>
                    <a:pt x="1" y="4500"/>
                    <a:pt x="111" y="4773"/>
                    <a:pt x="345" y="4878"/>
                  </a:cubicBezTo>
                  <a:cubicBezTo>
                    <a:pt x="404" y="4903"/>
                    <a:pt x="466" y="4915"/>
                    <a:pt x="527" y="4915"/>
                  </a:cubicBezTo>
                  <a:cubicBezTo>
                    <a:pt x="710" y="4915"/>
                    <a:pt x="887" y="4808"/>
                    <a:pt x="962" y="4629"/>
                  </a:cubicBezTo>
                  <a:cubicBezTo>
                    <a:pt x="1025" y="4484"/>
                    <a:pt x="1095" y="4343"/>
                    <a:pt x="1172" y="4206"/>
                  </a:cubicBezTo>
                  <a:cubicBezTo>
                    <a:pt x="1410" y="3835"/>
                    <a:pt x="1691" y="3503"/>
                    <a:pt x="2002" y="3191"/>
                  </a:cubicBezTo>
                  <a:lnTo>
                    <a:pt x="2002" y="3191"/>
                  </a:lnTo>
                  <a:cubicBezTo>
                    <a:pt x="1983" y="3209"/>
                    <a:pt x="1964" y="3226"/>
                    <a:pt x="1946" y="3241"/>
                  </a:cubicBezTo>
                  <a:cubicBezTo>
                    <a:pt x="2578" y="2638"/>
                    <a:pt x="3294" y="2136"/>
                    <a:pt x="4053" y="1710"/>
                  </a:cubicBezTo>
                  <a:lnTo>
                    <a:pt x="4053" y="1710"/>
                  </a:lnTo>
                  <a:cubicBezTo>
                    <a:pt x="4017" y="1728"/>
                    <a:pt x="3980" y="1751"/>
                    <a:pt x="3944" y="1769"/>
                  </a:cubicBezTo>
                  <a:cubicBezTo>
                    <a:pt x="4600" y="1409"/>
                    <a:pt x="5288" y="1105"/>
                    <a:pt x="6009" y="906"/>
                  </a:cubicBezTo>
                  <a:cubicBezTo>
                    <a:pt x="6127" y="876"/>
                    <a:pt x="6227" y="760"/>
                    <a:pt x="6275" y="652"/>
                  </a:cubicBezTo>
                  <a:cubicBezTo>
                    <a:pt x="6322" y="540"/>
                    <a:pt x="6323" y="415"/>
                    <a:pt x="6278" y="301"/>
                  </a:cubicBezTo>
                  <a:cubicBezTo>
                    <a:pt x="6234" y="182"/>
                    <a:pt x="6141" y="86"/>
                    <a:pt x="6025" y="35"/>
                  </a:cubicBezTo>
                  <a:cubicBezTo>
                    <a:pt x="5970" y="13"/>
                    <a:pt x="5911" y="0"/>
                    <a:pt x="5852"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3"/>
            <p:cNvSpPr/>
            <p:nvPr/>
          </p:nvSpPr>
          <p:spPr>
            <a:xfrm>
              <a:off x="2388825" y="1995850"/>
              <a:ext cx="878275" cy="1800350"/>
            </a:xfrm>
            <a:custGeom>
              <a:avLst/>
              <a:gdLst/>
              <a:ahLst/>
              <a:cxnLst/>
              <a:rect l="l" t="t" r="r" b="b"/>
              <a:pathLst>
                <a:path w="35131" h="72014" extrusionOk="0">
                  <a:moveTo>
                    <a:pt x="18185" y="47322"/>
                  </a:moveTo>
                  <a:cubicBezTo>
                    <a:pt x="18188" y="47330"/>
                    <a:pt x="18192" y="47337"/>
                    <a:pt x="18196" y="47344"/>
                  </a:cubicBezTo>
                  <a:cubicBezTo>
                    <a:pt x="18193" y="47337"/>
                    <a:pt x="18189" y="47330"/>
                    <a:pt x="18185" y="47322"/>
                  </a:cubicBezTo>
                  <a:close/>
                  <a:moveTo>
                    <a:pt x="475" y="1"/>
                  </a:moveTo>
                  <a:cubicBezTo>
                    <a:pt x="422" y="1"/>
                    <a:pt x="370" y="11"/>
                    <a:pt x="321" y="29"/>
                  </a:cubicBezTo>
                  <a:lnTo>
                    <a:pt x="319" y="29"/>
                  </a:lnTo>
                  <a:cubicBezTo>
                    <a:pt x="204" y="71"/>
                    <a:pt x="111" y="158"/>
                    <a:pt x="59" y="269"/>
                  </a:cubicBezTo>
                  <a:cubicBezTo>
                    <a:pt x="0" y="393"/>
                    <a:pt x="11" y="504"/>
                    <a:pt x="41" y="632"/>
                  </a:cubicBezTo>
                  <a:cubicBezTo>
                    <a:pt x="2518" y="11458"/>
                    <a:pt x="5921" y="22070"/>
                    <a:pt x="10158" y="32331"/>
                  </a:cubicBezTo>
                  <a:cubicBezTo>
                    <a:pt x="12294" y="37506"/>
                    <a:pt x="14659" y="42580"/>
                    <a:pt x="17250" y="47550"/>
                  </a:cubicBezTo>
                  <a:cubicBezTo>
                    <a:pt x="18520" y="49976"/>
                    <a:pt x="19847" y="52372"/>
                    <a:pt x="21233" y="54737"/>
                  </a:cubicBezTo>
                  <a:cubicBezTo>
                    <a:pt x="22616" y="57098"/>
                    <a:pt x="24055" y="59437"/>
                    <a:pt x="25600" y="61697"/>
                  </a:cubicBezTo>
                  <a:cubicBezTo>
                    <a:pt x="28126" y="65390"/>
                    <a:pt x="30990" y="68882"/>
                    <a:pt x="34302" y="71903"/>
                  </a:cubicBezTo>
                  <a:cubicBezTo>
                    <a:pt x="34383" y="71978"/>
                    <a:pt x="34488" y="72014"/>
                    <a:pt x="34595" y="72014"/>
                  </a:cubicBezTo>
                  <a:cubicBezTo>
                    <a:pt x="34732" y="72014"/>
                    <a:pt x="34871" y="71955"/>
                    <a:pt x="34962" y="71848"/>
                  </a:cubicBezTo>
                  <a:cubicBezTo>
                    <a:pt x="35130" y="71645"/>
                    <a:pt x="35094" y="71356"/>
                    <a:pt x="34907" y="71182"/>
                  </a:cubicBezTo>
                  <a:cubicBezTo>
                    <a:pt x="33851" y="70220"/>
                    <a:pt x="32840" y="69207"/>
                    <a:pt x="31873" y="68156"/>
                  </a:cubicBezTo>
                  <a:cubicBezTo>
                    <a:pt x="30480" y="66624"/>
                    <a:pt x="29167" y="65021"/>
                    <a:pt x="27936" y="63357"/>
                  </a:cubicBezTo>
                  <a:cubicBezTo>
                    <a:pt x="26672" y="61652"/>
                    <a:pt x="25498" y="59888"/>
                    <a:pt x="24368" y="58097"/>
                  </a:cubicBezTo>
                  <a:cubicBezTo>
                    <a:pt x="22162" y="54584"/>
                    <a:pt x="20097" y="50985"/>
                    <a:pt x="18173" y="47301"/>
                  </a:cubicBezTo>
                  <a:lnTo>
                    <a:pt x="18173" y="47301"/>
                  </a:lnTo>
                  <a:cubicBezTo>
                    <a:pt x="18176" y="47308"/>
                    <a:pt x="18181" y="47315"/>
                    <a:pt x="18185" y="47322"/>
                  </a:cubicBezTo>
                  <a:lnTo>
                    <a:pt x="18185" y="47322"/>
                  </a:lnTo>
                  <a:cubicBezTo>
                    <a:pt x="12991" y="37404"/>
                    <a:pt x="8728" y="27007"/>
                    <a:pt x="5320" y="16347"/>
                  </a:cubicBezTo>
                  <a:cubicBezTo>
                    <a:pt x="3631" y="11068"/>
                    <a:pt x="2166" y="5721"/>
                    <a:pt x="926" y="308"/>
                  </a:cubicBezTo>
                  <a:cubicBezTo>
                    <a:pt x="900" y="194"/>
                    <a:pt x="783" y="91"/>
                    <a:pt x="688" y="45"/>
                  </a:cubicBezTo>
                  <a:cubicBezTo>
                    <a:pt x="626" y="16"/>
                    <a:pt x="560" y="1"/>
                    <a:pt x="492" y="1"/>
                  </a:cubicBezTo>
                  <a:cubicBezTo>
                    <a:pt x="489" y="1"/>
                    <a:pt x="487" y="1"/>
                    <a:pt x="484" y="1"/>
                  </a:cubicBezTo>
                  <a:cubicBezTo>
                    <a:pt x="481" y="1"/>
                    <a:pt x="478" y="1"/>
                    <a:pt x="47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3"/>
            <p:cNvSpPr/>
            <p:nvPr/>
          </p:nvSpPr>
          <p:spPr>
            <a:xfrm>
              <a:off x="2942125" y="2803950"/>
              <a:ext cx="158225" cy="330600"/>
            </a:xfrm>
            <a:custGeom>
              <a:avLst/>
              <a:gdLst/>
              <a:ahLst/>
              <a:cxnLst/>
              <a:rect l="l" t="t" r="r" b="b"/>
              <a:pathLst>
                <a:path w="6329" h="13224" extrusionOk="0">
                  <a:moveTo>
                    <a:pt x="5770" y="0"/>
                  </a:moveTo>
                  <a:cubicBezTo>
                    <a:pt x="5283" y="395"/>
                    <a:pt x="4817" y="816"/>
                    <a:pt x="4376" y="1262"/>
                  </a:cubicBezTo>
                  <a:lnTo>
                    <a:pt x="4377" y="1262"/>
                  </a:lnTo>
                  <a:cubicBezTo>
                    <a:pt x="3386" y="2272"/>
                    <a:pt x="2549" y="3432"/>
                    <a:pt x="1876" y="4676"/>
                  </a:cubicBezTo>
                  <a:cubicBezTo>
                    <a:pt x="540" y="7143"/>
                    <a:pt x="0" y="10010"/>
                    <a:pt x="341" y="12796"/>
                  </a:cubicBezTo>
                  <a:cubicBezTo>
                    <a:pt x="372" y="13036"/>
                    <a:pt x="567" y="13223"/>
                    <a:pt x="808" y="13223"/>
                  </a:cubicBezTo>
                  <a:cubicBezTo>
                    <a:pt x="822" y="13223"/>
                    <a:pt x="835" y="13223"/>
                    <a:pt x="849" y="13222"/>
                  </a:cubicBezTo>
                  <a:cubicBezTo>
                    <a:pt x="1098" y="13203"/>
                    <a:pt x="1311" y="12968"/>
                    <a:pt x="1277" y="12716"/>
                  </a:cubicBezTo>
                  <a:cubicBezTo>
                    <a:pt x="1186" y="11976"/>
                    <a:pt x="1156" y="11231"/>
                    <a:pt x="1186" y="10487"/>
                  </a:cubicBezTo>
                  <a:cubicBezTo>
                    <a:pt x="1257" y="9378"/>
                    <a:pt x="1464" y="8282"/>
                    <a:pt x="1803" y="7224"/>
                  </a:cubicBezTo>
                  <a:lnTo>
                    <a:pt x="1803" y="7224"/>
                  </a:lnTo>
                  <a:cubicBezTo>
                    <a:pt x="1789" y="7265"/>
                    <a:pt x="1777" y="7301"/>
                    <a:pt x="1762" y="7342"/>
                  </a:cubicBezTo>
                  <a:cubicBezTo>
                    <a:pt x="2136" y="6193"/>
                    <a:pt x="2659" y="5109"/>
                    <a:pt x="3304" y="4092"/>
                  </a:cubicBezTo>
                  <a:cubicBezTo>
                    <a:pt x="3974" y="3084"/>
                    <a:pt x="4760" y="2157"/>
                    <a:pt x="5646" y="1332"/>
                  </a:cubicBezTo>
                  <a:cubicBezTo>
                    <a:pt x="5870" y="1131"/>
                    <a:pt x="6096" y="939"/>
                    <a:pt x="6329" y="752"/>
                  </a:cubicBezTo>
                  <a:cubicBezTo>
                    <a:pt x="6305" y="713"/>
                    <a:pt x="6283" y="673"/>
                    <a:pt x="6259" y="634"/>
                  </a:cubicBezTo>
                  <a:cubicBezTo>
                    <a:pt x="6231" y="587"/>
                    <a:pt x="6201" y="539"/>
                    <a:pt x="6168" y="496"/>
                  </a:cubicBezTo>
                  <a:cubicBezTo>
                    <a:pt x="6131" y="451"/>
                    <a:pt x="6091" y="407"/>
                    <a:pt x="6054" y="362"/>
                  </a:cubicBezTo>
                  <a:cubicBezTo>
                    <a:pt x="5956" y="243"/>
                    <a:pt x="5858" y="126"/>
                    <a:pt x="577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3"/>
            <p:cNvSpPr/>
            <p:nvPr/>
          </p:nvSpPr>
          <p:spPr>
            <a:xfrm>
              <a:off x="2634950" y="2267075"/>
              <a:ext cx="474925" cy="252825"/>
            </a:xfrm>
            <a:custGeom>
              <a:avLst/>
              <a:gdLst/>
              <a:ahLst/>
              <a:cxnLst/>
              <a:rect l="l" t="t" r="r" b="b"/>
              <a:pathLst>
                <a:path w="18997" h="10113" extrusionOk="0">
                  <a:moveTo>
                    <a:pt x="4189" y="948"/>
                  </a:moveTo>
                  <a:lnTo>
                    <a:pt x="4189" y="948"/>
                  </a:lnTo>
                  <a:cubicBezTo>
                    <a:pt x="4194" y="948"/>
                    <a:pt x="4199" y="948"/>
                    <a:pt x="4204" y="948"/>
                  </a:cubicBezTo>
                  <a:cubicBezTo>
                    <a:pt x="4199" y="948"/>
                    <a:pt x="4194" y="948"/>
                    <a:pt x="4189" y="948"/>
                  </a:cubicBezTo>
                  <a:close/>
                  <a:moveTo>
                    <a:pt x="3595" y="1"/>
                  </a:moveTo>
                  <a:cubicBezTo>
                    <a:pt x="3525" y="1"/>
                    <a:pt x="3455" y="5"/>
                    <a:pt x="3386" y="5"/>
                  </a:cubicBezTo>
                  <a:cubicBezTo>
                    <a:pt x="2351" y="24"/>
                    <a:pt x="1330" y="192"/>
                    <a:pt x="325" y="423"/>
                  </a:cubicBezTo>
                  <a:cubicBezTo>
                    <a:pt x="215" y="449"/>
                    <a:pt x="113" y="564"/>
                    <a:pt x="63" y="662"/>
                  </a:cubicBezTo>
                  <a:cubicBezTo>
                    <a:pt x="8" y="775"/>
                    <a:pt x="0" y="907"/>
                    <a:pt x="45" y="1026"/>
                  </a:cubicBezTo>
                  <a:cubicBezTo>
                    <a:pt x="89" y="1141"/>
                    <a:pt x="174" y="1235"/>
                    <a:pt x="283" y="1290"/>
                  </a:cubicBezTo>
                  <a:cubicBezTo>
                    <a:pt x="345" y="1319"/>
                    <a:pt x="404" y="1330"/>
                    <a:pt x="464" y="1330"/>
                  </a:cubicBezTo>
                  <a:cubicBezTo>
                    <a:pt x="524" y="1330"/>
                    <a:pt x="585" y="1319"/>
                    <a:pt x="651" y="1304"/>
                  </a:cubicBezTo>
                  <a:cubicBezTo>
                    <a:pt x="672" y="1301"/>
                    <a:pt x="691" y="1294"/>
                    <a:pt x="713" y="1290"/>
                  </a:cubicBezTo>
                  <a:cubicBezTo>
                    <a:pt x="1718" y="1072"/>
                    <a:pt x="2737" y="940"/>
                    <a:pt x="3763" y="940"/>
                  </a:cubicBezTo>
                  <a:cubicBezTo>
                    <a:pt x="3905" y="940"/>
                    <a:pt x="4047" y="943"/>
                    <a:pt x="4189" y="948"/>
                  </a:cubicBezTo>
                  <a:lnTo>
                    <a:pt x="4189" y="948"/>
                  </a:lnTo>
                  <a:cubicBezTo>
                    <a:pt x="4173" y="947"/>
                    <a:pt x="4159" y="945"/>
                    <a:pt x="4142" y="945"/>
                  </a:cubicBezTo>
                  <a:cubicBezTo>
                    <a:pt x="4178" y="945"/>
                    <a:pt x="4215" y="948"/>
                    <a:pt x="4255" y="952"/>
                  </a:cubicBezTo>
                  <a:lnTo>
                    <a:pt x="4259" y="952"/>
                  </a:lnTo>
                  <a:cubicBezTo>
                    <a:pt x="5137" y="1007"/>
                    <a:pt x="6003" y="1164"/>
                    <a:pt x="6842" y="1420"/>
                  </a:cubicBezTo>
                  <a:cubicBezTo>
                    <a:pt x="6840" y="1419"/>
                    <a:pt x="6839" y="1419"/>
                    <a:pt x="6836" y="1418"/>
                  </a:cubicBezTo>
                  <a:cubicBezTo>
                    <a:pt x="6844" y="1418"/>
                    <a:pt x="6848" y="1422"/>
                    <a:pt x="6852" y="1422"/>
                  </a:cubicBezTo>
                  <a:lnTo>
                    <a:pt x="6848" y="1422"/>
                  </a:lnTo>
                  <a:lnTo>
                    <a:pt x="6880" y="1433"/>
                  </a:lnTo>
                  <a:cubicBezTo>
                    <a:pt x="6870" y="1430"/>
                    <a:pt x="6862" y="1426"/>
                    <a:pt x="6852" y="1422"/>
                  </a:cubicBezTo>
                  <a:lnTo>
                    <a:pt x="6852" y="1422"/>
                  </a:lnTo>
                  <a:cubicBezTo>
                    <a:pt x="6888" y="1433"/>
                    <a:pt x="6921" y="1444"/>
                    <a:pt x="6954" y="1454"/>
                  </a:cubicBezTo>
                  <a:cubicBezTo>
                    <a:pt x="6929" y="1448"/>
                    <a:pt x="6907" y="1440"/>
                    <a:pt x="6880" y="1433"/>
                  </a:cubicBezTo>
                  <a:lnTo>
                    <a:pt x="6880" y="1433"/>
                  </a:lnTo>
                  <a:cubicBezTo>
                    <a:pt x="7890" y="1771"/>
                    <a:pt x="8841" y="2248"/>
                    <a:pt x="9745" y="2813"/>
                  </a:cubicBezTo>
                  <a:cubicBezTo>
                    <a:pt x="11198" y="3756"/>
                    <a:pt x="12512" y="4894"/>
                    <a:pt x="13808" y="6048"/>
                  </a:cubicBezTo>
                  <a:cubicBezTo>
                    <a:pt x="15342" y="7409"/>
                    <a:pt x="16855" y="8804"/>
                    <a:pt x="18502" y="10026"/>
                  </a:cubicBezTo>
                  <a:cubicBezTo>
                    <a:pt x="18556" y="10067"/>
                    <a:pt x="18617" y="10095"/>
                    <a:pt x="18681" y="10112"/>
                  </a:cubicBezTo>
                  <a:cubicBezTo>
                    <a:pt x="18787" y="9816"/>
                    <a:pt x="18890" y="9519"/>
                    <a:pt x="18996" y="9222"/>
                  </a:cubicBezTo>
                  <a:cubicBezTo>
                    <a:pt x="17426" y="8049"/>
                    <a:pt x="15975" y="6720"/>
                    <a:pt x="14512" y="5421"/>
                  </a:cubicBezTo>
                  <a:cubicBezTo>
                    <a:pt x="13217" y="4262"/>
                    <a:pt x="11903" y="3115"/>
                    <a:pt x="10449" y="2160"/>
                  </a:cubicBezTo>
                  <a:cubicBezTo>
                    <a:pt x="9781" y="1718"/>
                    <a:pt x="9086" y="1326"/>
                    <a:pt x="8356" y="999"/>
                  </a:cubicBezTo>
                  <a:cubicBezTo>
                    <a:pt x="7586" y="652"/>
                    <a:pt x="6780" y="392"/>
                    <a:pt x="5951" y="224"/>
                  </a:cubicBezTo>
                  <a:cubicBezTo>
                    <a:pt x="5181" y="62"/>
                    <a:pt x="4384" y="1"/>
                    <a:pt x="359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3"/>
            <p:cNvSpPr/>
            <p:nvPr/>
          </p:nvSpPr>
          <p:spPr>
            <a:xfrm>
              <a:off x="2740075" y="2290775"/>
              <a:ext cx="1300" cy="125"/>
            </a:xfrm>
            <a:custGeom>
              <a:avLst/>
              <a:gdLst/>
              <a:ahLst/>
              <a:cxnLst/>
              <a:rect l="l" t="t" r="r" b="b"/>
              <a:pathLst>
                <a:path w="52" h="5" extrusionOk="0">
                  <a:moveTo>
                    <a:pt x="1" y="0"/>
                  </a:moveTo>
                  <a:cubicBezTo>
                    <a:pt x="16" y="3"/>
                    <a:pt x="33" y="4"/>
                    <a:pt x="52" y="4"/>
                  </a:cubicBezTo>
                  <a:cubicBezTo>
                    <a:pt x="33" y="4"/>
                    <a:pt x="19"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3"/>
            <p:cNvSpPr/>
            <p:nvPr/>
          </p:nvSpPr>
          <p:spPr>
            <a:xfrm>
              <a:off x="2806025" y="2302600"/>
              <a:ext cx="125" cy="25"/>
            </a:xfrm>
            <a:custGeom>
              <a:avLst/>
              <a:gdLst/>
              <a:ahLst/>
              <a:cxnLst/>
              <a:rect l="l" t="t" r="r" b="b"/>
              <a:pathLst>
                <a:path w="5" h="1" extrusionOk="0">
                  <a:moveTo>
                    <a:pt x="5" y="1"/>
                  </a:moveTo>
                  <a:lnTo>
                    <a:pt x="1" y="1"/>
                  </a:lnTo>
                  <a:cubicBezTo>
                    <a:pt x="2" y="1"/>
                    <a:pt x="3" y="1"/>
                    <a:pt x="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3"/>
            <p:cNvSpPr/>
            <p:nvPr/>
          </p:nvSpPr>
          <p:spPr>
            <a:xfrm>
              <a:off x="2548275" y="1929700"/>
              <a:ext cx="257000" cy="365550"/>
            </a:xfrm>
            <a:custGeom>
              <a:avLst/>
              <a:gdLst/>
              <a:ahLst/>
              <a:cxnLst/>
              <a:rect l="l" t="t" r="r" b="b"/>
              <a:pathLst>
                <a:path w="10280" h="14622" extrusionOk="0">
                  <a:moveTo>
                    <a:pt x="8099" y="10252"/>
                  </a:moveTo>
                  <a:cubicBezTo>
                    <a:pt x="8102" y="10261"/>
                    <a:pt x="8106" y="10268"/>
                    <a:pt x="8110" y="10275"/>
                  </a:cubicBezTo>
                  <a:lnTo>
                    <a:pt x="8110" y="10275"/>
                  </a:lnTo>
                  <a:cubicBezTo>
                    <a:pt x="8107" y="10267"/>
                    <a:pt x="8103" y="10260"/>
                    <a:pt x="8099" y="10252"/>
                  </a:cubicBezTo>
                  <a:close/>
                  <a:moveTo>
                    <a:pt x="546" y="1"/>
                  </a:moveTo>
                  <a:cubicBezTo>
                    <a:pt x="516" y="57"/>
                    <a:pt x="484" y="113"/>
                    <a:pt x="451" y="168"/>
                  </a:cubicBezTo>
                  <a:lnTo>
                    <a:pt x="453" y="168"/>
                  </a:lnTo>
                  <a:cubicBezTo>
                    <a:pt x="317" y="392"/>
                    <a:pt x="166" y="605"/>
                    <a:pt x="0" y="807"/>
                  </a:cubicBezTo>
                  <a:cubicBezTo>
                    <a:pt x="61" y="875"/>
                    <a:pt x="121" y="947"/>
                    <a:pt x="181" y="1017"/>
                  </a:cubicBezTo>
                  <a:cubicBezTo>
                    <a:pt x="407" y="1273"/>
                    <a:pt x="634" y="1526"/>
                    <a:pt x="867" y="1775"/>
                  </a:cubicBezTo>
                  <a:cubicBezTo>
                    <a:pt x="1314" y="2264"/>
                    <a:pt x="1777" y="2738"/>
                    <a:pt x="2240" y="3208"/>
                  </a:cubicBezTo>
                  <a:cubicBezTo>
                    <a:pt x="3164" y="4155"/>
                    <a:pt x="4107" y="5091"/>
                    <a:pt x="5006" y="6068"/>
                  </a:cubicBezTo>
                  <a:cubicBezTo>
                    <a:pt x="6156" y="7328"/>
                    <a:pt x="7232" y="8665"/>
                    <a:pt x="8055" y="10169"/>
                  </a:cubicBezTo>
                  <a:lnTo>
                    <a:pt x="8055" y="10169"/>
                  </a:lnTo>
                  <a:lnTo>
                    <a:pt x="8075" y="10212"/>
                  </a:lnTo>
                  <a:cubicBezTo>
                    <a:pt x="8075" y="10208"/>
                    <a:pt x="8073" y="10205"/>
                    <a:pt x="8073" y="10200"/>
                  </a:cubicBezTo>
                  <a:lnTo>
                    <a:pt x="8073" y="10200"/>
                  </a:lnTo>
                  <a:lnTo>
                    <a:pt x="8078" y="10214"/>
                  </a:lnTo>
                  <a:cubicBezTo>
                    <a:pt x="8077" y="10213"/>
                    <a:pt x="8077" y="10212"/>
                    <a:pt x="8075" y="10212"/>
                  </a:cubicBezTo>
                  <a:lnTo>
                    <a:pt x="8075" y="10212"/>
                  </a:lnTo>
                  <a:lnTo>
                    <a:pt x="8078" y="10216"/>
                  </a:lnTo>
                  <a:cubicBezTo>
                    <a:pt x="8082" y="10222"/>
                    <a:pt x="8086" y="10230"/>
                    <a:pt x="8091" y="10237"/>
                  </a:cubicBezTo>
                  <a:cubicBezTo>
                    <a:pt x="8090" y="10234"/>
                    <a:pt x="8088" y="10231"/>
                    <a:pt x="8087" y="10229"/>
                  </a:cubicBezTo>
                  <a:lnTo>
                    <a:pt x="8087" y="10229"/>
                  </a:lnTo>
                  <a:cubicBezTo>
                    <a:pt x="8096" y="10245"/>
                    <a:pt x="8105" y="10262"/>
                    <a:pt x="8112" y="10277"/>
                  </a:cubicBezTo>
                  <a:cubicBezTo>
                    <a:pt x="8111" y="10276"/>
                    <a:pt x="8111" y="10276"/>
                    <a:pt x="8110" y="10275"/>
                  </a:cubicBezTo>
                  <a:lnTo>
                    <a:pt x="8110" y="10275"/>
                  </a:lnTo>
                  <a:cubicBezTo>
                    <a:pt x="8570" y="11174"/>
                    <a:pt x="8931" y="12119"/>
                    <a:pt x="9153" y="13109"/>
                  </a:cubicBezTo>
                  <a:cubicBezTo>
                    <a:pt x="9141" y="13068"/>
                    <a:pt x="9133" y="13028"/>
                    <a:pt x="9121" y="12987"/>
                  </a:cubicBezTo>
                  <a:lnTo>
                    <a:pt x="9121" y="12987"/>
                  </a:lnTo>
                  <a:cubicBezTo>
                    <a:pt x="9207" y="13385"/>
                    <a:pt x="9272" y="13786"/>
                    <a:pt x="9312" y="14191"/>
                  </a:cubicBezTo>
                  <a:cubicBezTo>
                    <a:pt x="9338" y="14433"/>
                    <a:pt x="9543" y="14621"/>
                    <a:pt x="9784" y="14621"/>
                  </a:cubicBezTo>
                  <a:cubicBezTo>
                    <a:pt x="9796" y="14621"/>
                    <a:pt x="9807" y="14621"/>
                    <a:pt x="9819" y="14620"/>
                  </a:cubicBezTo>
                  <a:cubicBezTo>
                    <a:pt x="10073" y="14599"/>
                    <a:pt x="10279" y="14368"/>
                    <a:pt x="10249" y="14110"/>
                  </a:cubicBezTo>
                  <a:cubicBezTo>
                    <a:pt x="10113" y="12790"/>
                    <a:pt x="9743" y="11513"/>
                    <a:pt x="9170" y="10311"/>
                  </a:cubicBezTo>
                  <a:cubicBezTo>
                    <a:pt x="8589" y="9081"/>
                    <a:pt x="7815" y="7958"/>
                    <a:pt x="6967" y="6904"/>
                  </a:cubicBezTo>
                  <a:cubicBezTo>
                    <a:pt x="5269" y="4801"/>
                    <a:pt x="3248" y="2985"/>
                    <a:pt x="1420" y="1002"/>
                  </a:cubicBezTo>
                  <a:cubicBezTo>
                    <a:pt x="1123" y="675"/>
                    <a:pt x="829" y="345"/>
                    <a:pt x="547" y="3"/>
                  </a:cubicBezTo>
                  <a:lnTo>
                    <a:pt x="546"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3"/>
            <p:cNvSpPr/>
            <p:nvPr/>
          </p:nvSpPr>
          <p:spPr>
            <a:xfrm>
              <a:off x="2750550" y="2185625"/>
              <a:ext cx="200" cy="400"/>
            </a:xfrm>
            <a:custGeom>
              <a:avLst/>
              <a:gdLst/>
              <a:ahLst/>
              <a:cxnLst/>
              <a:rect l="l" t="t" r="r" b="b"/>
              <a:pathLst>
                <a:path w="8" h="16" extrusionOk="0">
                  <a:moveTo>
                    <a:pt x="8" y="15"/>
                  </a:moveTo>
                  <a:cubicBezTo>
                    <a:pt x="5" y="10"/>
                    <a:pt x="3" y="5"/>
                    <a:pt x="0" y="1"/>
                  </a:cubicBezTo>
                  <a:cubicBezTo>
                    <a:pt x="3" y="5"/>
                    <a:pt x="5" y="10"/>
                    <a:pt x="8" y="15"/>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3"/>
            <p:cNvSpPr/>
            <p:nvPr/>
          </p:nvSpPr>
          <p:spPr>
            <a:xfrm>
              <a:off x="2890050" y="2172500"/>
              <a:ext cx="232450" cy="310975"/>
            </a:xfrm>
            <a:custGeom>
              <a:avLst/>
              <a:gdLst/>
              <a:ahLst/>
              <a:cxnLst/>
              <a:rect l="l" t="t" r="r" b="b"/>
              <a:pathLst>
                <a:path w="9298" h="12439" extrusionOk="0">
                  <a:moveTo>
                    <a:pt x="1" y="0"/>
                  </a:moveTo>
                  <a:cubicBezTo>
                    <a:pt x="2130" y="4537"/>
                    <a:pt x="5320" y="8469"/>
                    <a:pt x="8558" y="12261"/>
                  </a:cubicBezTo>
                  <a:cubicBezTo>
                    <a:pt x="8653" y="12374"/>
                    <a:pt x="8792" y="12438"/>
                    <a:pt x="8937" y="12438"/>
                  </a:cubicBezTo>
                  <a:cubicBezTo>
                    <a:pt x="8959" y="12438"/>
                    <a:pt x="8981" y="12437"/>
                    <a:pt x="9003" y="12434"/>
                  </a:cubicBezTo>
                  <a:cubicBezTo>
                    <a:pt x="9084" y="12218"/>
                    <a:pt x="9167" y="12001"/>
                    <a:pt x="9255" y="11787"/>
                  </a:cubicBezTo>
                  <a:cubicBezTo>
                    <a:pt x="9269" y="11753"/>
                    <a:pt x="9284" y="11719"/>
                    <a:pt x="9298" y="11683"/>
                  </a:cubicBezTo>
                  <a:lnTo>
                    <a:pt x="9295" y="11681"/>
                  </a:lnTo>
                  <a:cubicBezTo>
                    <a:pt x="6784" y="8741"/>
                    <a:pt x="4325" y="5738"/>
                    <a:pt x="2336" y="2412"/>
                  </a:cubicBezTo>
                  <a:lnTo>
                    <a:pt x="2336" y="2412"/>
                  </a:lnTo>
                  <a:cubicBezTo>
                    <a:pt x="2339" y="2416"/>
                    <a:pt x="2343" y="2422"/>
                    <a:pt x="2347" y="2427"/>
                  </a:cubicBezTo>
                  <a:cubicBezTo>
                    <a:pt x="2082" y="1980"/>
                    <a:pt x="1830" y="1531"/>
                    <a:pt x="1586" y="1072"/>
                  </a:cubicBezTo>
                  <a:cubicBezTo>
                    <a:pt x="1470" y="1041"/>
                    <a:pt x="1355" y="999"/>
                    <a:pt x="1245" y="947"/>
                  </a:cubicBezTo>
                  <a:cubicBezTo>
                    <a:pt x="1118" y="889"/>
                    <a:pt x="994" y="824"/>
                    <a:pt x="874" y="752"/>
                  </a:cubicBezTo>
                  <a:cubicBezTo>
                    <a:pt x="695" y="650"/>
                    <a:pt x="526" y="526"/>
                    <a:pt x="375" y="385"/>
                  </a:cubicBezTo>
                  <a:cubicBezTo>
                    <a:pt x="243" y="266"/>
                    <a:pt x="117" y="136"/>
                    <a:pt x="1"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3"/>
            <p:cNvSpPr/>
            <p:nvPr/>
          </p:nvSpPr>
          <p:spPr>
            <a:xfrm>
              <a:off x="2689825" y="1540525"/>
              <a:ext cx="1824800" cy="1439975"/>
            </a:xfrm>
            <a:custGeom>
              <a:avLst/>
              <a:gdLst/>
              <a:ahLst/>
              <a:cxnLst/>
              <a:rect l="l" t="t" r="r" b="b"/>
              <a:pathLst>
                <a:path w="72992" h="57599" extrusionOk="0">
                  <a:moveTo>
                    <a:pt x="4130" y="3946"/>
                  </a:moveTo>
                  <a:lnTo>
                    <a:pt x="4130" y="3946"/>
                  </a:lnTo>
                  <a:cubicBezTo>
                    <a:pt x="4127" y="3948"/>
                    <a:pt x="4125" y="3951"/>
                    <a:pt x="4122" y="3953"/>
                  </a:cubicBezTo>
                  <a:lnTo>
                    <a:pt x="4122" y="3953"/>
                  </a:lnTo>
                  <a:cubicBezTo>
                    <a:pt x="4124" y="3951"/>
                    <a:pt x="4127" y="3949"/>
                    <a:pt x="4130" y="3946"/>
                  </a:cubicBezTo>
                  <a:close/>
                  <a:moveTo>
                    <a:pt x="4110" y="3958"/>
                  </a:moveTo>
                  <a:cubicBezTo>
                    <a:pt x="4106" y="3965"/>
                    <a:pt x="4101" y="3970"/>
                    <a:pt x="4096" y="3975"/>
                  </a:cubicBezTo>
                  <a:cubicBezTo>
                    <a:pt x="4101" y="3969"/>
                    <a:pt x="4106" y="3963"/>
                    <a:pt x="4110" y="3958"/>
                  </a:cubicBezTo>
                  <a:close/>
                  <a:moveTo>
                    <a:pt x="17604" y="4365"/>
                  </a:moveTo>
                  <a:cubicBezTo>
                    <a:pt x="17620" y="4380"/>
                    <a:pt x="17637" y="4394"/>
                    <a:pt x="17654" y="4409"/>
                  </a:cubicBezTo>
                  <a:lnTo>
                    <a:pt x="17654" y="4409"/>
                  </a:lnTo>
                  <a:cubicBezTo>
                    <a:pt x="17637" y="4395"/>
                    <a:pt x="17620" y="4380"/>
                    <a:pt x="17604" y="4365"/>
                  </a:cubicBezTo>
                  <a:close/>
                  <a:moveTo>
                    <a:pt x="55786" y="11404"/>
                  </a:moveTo>
                  <a:cubicBezTo>
                    <a:pt x="55786" y="11404"/>
                    <a:pt x="55786" y="11404"/>
                    <a:pt x="55787" y="11404"/>
                  </a:cubicBezTo>
                  <a:cubicBezTo>
                    <a:pt x="55787" y="11404"/>
                    <a:pt x="55787" y="11404"/>
                    <a:pt x="55786" y="11404"/>
                  </a:cubicBezTo>
                  <a:close/>
                  <a:moveTo>
                    <a:pt x="69097" y="17215"/>
                  </a:moveTo>
                  <a:lnTo>
                    <a:pt x="69097" y="17215"/>
                  </a:lnTo>
                  <a:cubicBezTo>
                    <a:pt x="69110" y="17228"/>
                    <a:pt x="69123" y="17240"/>
                    <a:pt x="69137" y="17252"/>
                  </a:cubicBezTo>
                  <a:cubicBezTo>
                    <a:pt x="69122" y="17240"/>
                    <a:pt x="69108" y="17228"/>
                    <a:pt x="69097" y="17215"/>
                  </a:cubicBezTo>
                  <a:close/>
                  <a:moveTo>
                    <a:pt x="1726" y="17442"/>
                  </a:moveTo>
                  <a:cubicBezTo>
                    <a:pt x="1732" y="17461"/>
                    <a:pt x="1736" y="17479"/>
                    <a:pt x="1743" y="17497"/>
                  </a:cubicBezTo>
                  <a:cubicBezTo>
                    <a:pt x="1736" y="17479"/>
                    <a:pt x="1730" y="17461"/>
                    <a:pt x="1726" y="17442"/>
                  </a:cubicBezTo>
                  <a:close/>
                  <a:moveTo>
                    <a:pt x="70246" y="18558"/>
                  </a:moveTo>
                  <a:cubicBezTo>
                    <a:pt x="70251" y="18566"/>
                    <a:pt x="70256" y="18574"/>
                    <a:pt x="70262" y="18583"/>
                  </a:cubicBezTo>
                  <a:lnTo>
                    <a:pt x="70262" y="18583"/>
                  </a:lnTo>
                  <a:cubicBezTo>
                    <a:pt x="70257" y="18575"/>
                    <a:pt x="70251" y="18566"/>
                    <a:pt x="70246" y="18558"/>
                  </a:cubicBezTo>
                  <a:close/>
                  <a:moveTo>
                    <a:pt x="16285" y="30651"/>
                  </a:moveTo>
                  <a:lnTo>
                    <a:pt x="16285" y="30651"/>
                  </a:lnTo>
                  <a:cubicBezTo>
                    <a:pt x="16287" y="30655"/>
                    <a:pt x="16291" y="30657"/>
                    <a:pt x="16295" y="30660"/>
                  </a:cubicBezTo>
                  <a:lnTo>
                    <a:pt x="16295" y="30660"/>
                  </a:lnTo>
                  <a:cubicBezTo>
                    <a:pt x="16292" y="30657"/>
                    <a:pt x="16288" y="30654"/>
                    <a:pt x="16285" y="30651"/>
                  </a:cubicBezTo>
                  <a:close/>
                  <a:moveTo>
                    <a:pt x="17786" y="34511"/>
                  </a:moveTo>
                  <a:cubicBezTo>
                    <a:pt x="17779" y="34550"/>
                    <a:pt x="17772" y="34590"/>
                    <a:pt x="17765" y="34629"/>
                  </a:cubicBezTo>
                  <a:cubicBezTo>
                    <a:pt x="17772" y="34589"/>
                    <a:pt x="17779" y="34550"/>
                    <a:pt x="17786" y="34511"/>
                  </a:cubicBezTo>
                  <a:close/>
                  <a:moveTo>
                    <a:pt x="15842" y="41058"/>
                  </a:moveTo>
                  <a:cubicBezTo>
                    <a:pt x="15842" y="41058"/>
                    <a:pt x="15842" y="41058"/>
                    <a:pt x="15842" y="41058"/>
                  </a:cubicBezTo>
                  <a:cubicBezTo>
                    <a:pt x="15842" y="41058"/>
                    <a:pt x="15842" y="41058"/>
                    <a:pt x="15842" y="41058"/>
                  </a:cubicBezTo>
                  <a:close/>
                  <a:moveTo>
                    <a:pt x="15304" y="48469"/>
                  </a:moveTo>
                  <a:cubicBezTo>
                    <a:pt x="15311" y="48485"/>
                    <a:pt x="15314" y="48505"/>
                    <a:pt x="15320" y="48522"/>
                  </a:cubicBezTo>
                  <a:lnTo>
                    <a:pt x="15320" y="48522"/>
                  </a:lnTo>
                  <a:cubicBezTo>
                    <a:pt x="15313" y="48504"/>
                    <a:pt x="15308" y="48487"/>
                    <a:pt x="15304" y="48469"/>
                  </a:cubicBezTo>
                  <a:close/>
                  <a:moveTo>
                    <a:pt x="16559" y="51039"/>
                  </a:moveTo>
                  <a:lnTo>
                    <a:pt x="16559" y="51039"/>
                  </a:lnTo>
                  <a:cubicBezTo>
                    <a:pt x="16560" y="51040"/>
                    <a:pt x="16561" y="51042"/>
                    <a:pt x="16562" y="51043"/>
                  </a:cubicBezTo>
                  <a:lnTo>
                    <a:pt x="16562" y="51043"/>
                  </a:lnTo>
                  <a:cubicBezTo>
                    <a:pt x="16561" y="51042"/>
                    <a:pt x="16560" y="51040"/>
                    <a:pt x="16559" y="51039"/>
                  </a:cubicBezTo>
                  <a:close/>
                  <a:moveTo>
                    <a:pt x="16562" y="51043"/>
                  </a:moveTo>
                  <a:cubicBezTo>
                    <a:pt x="16563" y="51044"/>
                    <a:pt x="16564" y="51045"/>
                    <a:pt x="16564" y="51046"/>
                  </a:cubicBezTo>
                  <a:lnTo>
                    <a:pt x="16564" y="51046"/>
                  </a:lnTo>
                  <a:cubicBezTo>
                    <a:pt x="16564" y="51045"/>
                    <a:pt x="16563" y="51044"/>
                    <a:pt x="16562" y="51043"/>
                  </a:cubicBezTo>
                  <a:close/>
                  <a:moveTo>
                    <a:pt x="10244" y="1"/>
                  </a:moveTo>
                  <a:cubicBezTo>
                    <a:pt x="10105" y="1"/>
                    <a:pt x="9965" y="5"/>
                    <a:pt x="9829" y="13"/>
                  </a:cubicBezTo>
                  <a:lnTo>
                    <a:pt x="9831" y="13"/>
                  </a:lnTo>
                  <a:cubicBezTo>
                    <a:pt x="8718" y="72"/>
                    <a:pt x="7654" y="376"/>
                    <a:pt x="6655" y="857"/>
                  </a:cubicBezTo>
                  <a:cubicBezTo>
                    <a:pt x="4912" y="1694"/>
                    <a:pt x="3467" y="3059"/>
                    <a:pt x="2404" y="4667"/>
                  </a:cubicBezTo>
                  <a:cubicBezTo>
                    <a:pt x="1332" y="6290"/>
                    <a:pt x="687" y="8162"/>
                    <a:pt x="345" y="10071"/>
                  </a:cubicBezTo>
                  <a:cubicBezTo>
                    <a:pt x="0" y="11982"/>
                    <a:pt x="26" y="13970"/>
                    <a:pt x="371" y="15879"/>
                  </a:cubicBezTo>
                  <a:cubicBezTo>
                    <a:pt x="536" y="16799"/>
                    <a:pt x="802" y="17699"/>
                    <a:pt x="1143" y="18569"/>
                  </a:cubicBezTo>
                  <a:cubicBezTo>
                    <a:pt x="1561" y="19645"/>
                    <a:pt x="2134" y="20654"/>
                    <a:pt x="2809" y="21586"/>
                  </a:cubicBezTo>
                  <a:cubicBezTo>
                    <a:pt x="3591" y="22666"/>
                    <a:pt x="4568" y="23590"/>
                    <a:pt x="5625" y="24394"/>
                  </a:cubicBezTo>
                  <a:cubicBezTo>
                    <a:pt x="6675" y="25196"/>
                    <a:pt x="7828" y="25852"/>
                    <a:pt x="8992" y="26469"/>
                  </a:cubicBezTo>
                  <a:cubicBezTo>
                    <a:pt x="10214" y="27115"/>
                    <a:pt x="11458" y="27711"/>
                    <a:pt x="12685" y="28349"/>
                  </a:cubicBezTo>
                  <a:cubicBezTo>
                    <a:pt x="13957" y="29008"/>
                    <a:pt x="15217" y="29715"/>
                    <a:pt x="16299" y="30663"/>
                  </a:cubicBezTo>
                  <a:lnTo>
                    <a:pt x="16299" y="30663"/>
                  </a:lnTo>
                  <a:cubicBezTo>
                    <a:pt x="16298" y="30662"/>
                    <a:pt x="16296" y="30661"/>
                    <a:pt x="16295" y="30660"/>
                  </a:cubicBezTo>
                  <a:lnTo>
                    <a:pt x="16295" y="30660"/>
                  </a:lnTo>
                  <a:cubicBezTo>
                    <a:pt x="16667" y="31002"/>
                    <a:pt x="17006" y="31374"/>
                    <a:pt x="17290" y="31792"/>
                  </a:cubicBezTo>
                  <a:cubicBezTo>
                    <a:pt x="17459" y="32059"/>
                    <a:pt x="17597" y="32344"/>
                    <a:pt x="17706" y="32639"/>
                  </a:cubicBezTo>
                  <a:cubicBezTo>
                    <a:pt x="17789" y="32915"/>
                    <a:pt x="17842" y="33200"/>
                    <a:pt x="17864" y="33488"/>
                  </a:cubicBezTo>
                  <a:cubicBezTo>
                    <a:pt x="17877" y="33832"/>
                    <a:pt x="17846" y="34172"/>
                    <a:pt x="17786" y="34510"/>
                  </a:cubicBezTo>
                  <a:lnTo>
                    <a:pt x="17786" y="34510"/>
                  </a:lnTo>
                  <a:cubicBezTo>
                    <a:pt x="17577" y="35493"/>
                    <a:pt x="17162" y="36416"/>
                    <a:pt x="16721" y="37313"/>
                  </a:cubicBezTo>
                  <a:cubicBezTo>
                    <a:pt x="16299" y="38153"/>
                    <a:pt x="15859" y="38980"/>
                    <a:pt x="15426" y="39814"/>
                  </a:cubicBezTo>
                  <a:cubicBezTo>
                    <a:pt x="15188" y="40275"/>
                    <a:pt x="14945" y="40742"/>
                    <a:pt x="14740" y="41223"/>
                  </a:cubicBezTo>
                  <a:cubicBezTo>
                    <a:pt x="14511" y="41743"/>
                    <a:pt x="14336" y="42287"/>
                    <a:pt x="14196" y="42840"/>
                  </a:cubicBezTo>
                  <a:cubicBezTo>
                    <a:pt x="13941" y="43856"/>
                    <a:pt x="13838" y="44901"/>
                    <a:pt x="13891" y="45946"/>
                  </a:cubicBezTo>
                  <a:cubicBezTo>
                    <a:pt x="13917" y="46435"/>
                    <a:pt x="13975" y="46920"/>
                    <a:pt x="14064" y="47401"/>
                  </a:cubicBezTo>
                  <a:cubicBezTo>
                    <a:pt x="14159" y="47923"/>
                    <a:pt x="14311" y="48428"/>
                    <a:pt x="14474" y="48932"/>
                  </a:cubicBezTo>
                  <a:cubicBezTo>
                    <a:pt x="14801" y="49904"/>
                    <a:pt x="15282" y="50808"/>
                    <a:pt x="15851" y="51655"/>
                  </a:cubicBezTo>
                  <a:cubicBezTo>
                    <a:pt x="16427" y="52518"/>
                    <a:pt x="17136" y="53291"/>
                    <a:pt x="17917" y="53969"/>
                  </a:cubicBezTo>
                  <a:cubicBezTo>
                    <a:pt x="18724" y="54667"/>
                    <a:pt x="19616" y="55259"/>
                    <a:pt x="20573" y="55731"/>
                  </a:cubicBezTo>
                  <a:cubicBezTo>
                    <a:pt x="21648" y="56259"/>
                    <a:pt x="22790" y="56615"/>
                    <a:pt x="23953" y="56893"/>
                  </a:cubicBezTo>
                  <a:cubicBezTo>
                    <a:pt x="26057" y="57401"/>
                    <a:pt x="28215" y="57598"/>
                    <a:pt x="30375" y="57598"/>
                  </a:cubicBezTo>
                  <a:cubicBezTo>
                    <a:pt x="31812" y="57598"/>
                    <a:pt x="33249" y="57511"/>
                    <a:pt x="34673" y="57370"/>
                  </a:cubicBezTo>
                  <a:cubicBezTo>
                    <a:pt x="38328" y="57015"/>
                    <a:pt x="41933" y="56251"/>
                    <a:pt x="45505" y="55418"/>
                  </a:cubicBezTo>
                  <a:cubicBezTo>
                    <a:pt x="45523" y="55413"/>
                    <a:pt x="45544" y="55408"/>
                    <a:pt x="45562" y="55401"/>
                  </a:cubicBezTo>
                  <a:cubicBezTo>
                    <a:pt x="45514" y="55380"/>
                    <a:pt x="45473" y="55346"/>
                    <a:pt x="45446" y="55301"/>
                  </a:cubicBezTo>
                  <a:cubicBezTo>
                    <a:pt x="45408" y="55289"/>
                    <a:pt x="45374" y="55265"/>
                    <a:pt x="45348" y="55235"/>
                  </a:cubicBezTo>
                  <a:cubicBezTo>
                    <a:pt x="45303" y="55182"/>
                    <a:pt x="45285" y="55112"/>
                    <a:pt x="45299" y="55044"/>
                  </a:cubicBezTo>
                  <a:lnTo>
                    <a:pt x="45288" y="55033"/>
                  </a:lnTo>
                  <a:cubicBezTo>
                    <a:pt x="45248" y="54986"/>
                    <a:pt x="45230" y="54923"/>
                    <a:pt x="45238" y="54860"/>
                  </a:cubicBezTo>
                  <a:cubicBezTo>
                    <a:pt x="45244" y="54800"/>
                    <a:pt x="45273" y="54744"/>
                    <a:pt x="45319" y="54702"/>
                  </a:cubicBezTo>
                  <a:cubicBezTo>
                    <a:pt x="45390" y="54633"/>
                    <a:pt x="45464" y="54565"/>
                    <a:pt x="45540" y="54502"/>
                  </a:cubicBezTo>
                  <a:cubicBezTo>
                    <a:pt x="45501" y="54490"/>
                    <a:pt x="45461" y="54484"/>
                    <a:pt x="45422" y="54484"/>
                  </a:cubicBezTo>
                  <a:cubicBezTo>
                    <a:pt x="45392" y="54484"/>
                    <a:pt x="45362" y="54487"/>
                    <a:pt x="45333" y="54494"/>
                  </a:cubicBezTo>
                  <a:cubicBezTo>
                    <a:pt x="41155" y="55471"/>
                    <a:pt x="36930" y="56337"/>
                    <a:pt x="32636" y="56598"/>
                  </a:cubicBezTo>
                  <a:cubicBezTo>
                    <a:pt x="31917" y="56637"/>
                    <a:pt x="31197" y="56659"/>
                    <a:pt x="30477" y="56659"/>
                  </a:cubicBezTo>
                  <a:cubicBezTo>
                    <a:pt x="28612" y="56659"/>
                    <a:pt x="26748" y="56512"/>
                    <a:pt x="24911" y="56149"/>
                  </a:cubicBezTo>
                  <a:lnTo>
                    <a:pt x="24911" y="56149"/>
                  </a:lnTo>
                  <a:cubicBezTo>
                    <a:pt x="24919" y="56152"/>
                    <a:pt x="24926" y="56153"/>
                    <a:pt x="24934" y="56156"/>
                  </a:cubicBezTo>
                  <a:cubicBezTo>
                    <a:pt x="23583" y="55877"/>
                    <a:pt x="22247" y="55499"/>
                    <a:pt x="20999" y="54901"/>
                  </a:cubicBezTo>
                  <a:cubicBezTo>
                    <a:pt x="19209" y="54026"/>
                    <a:pt x="17679" y="52697"/>
                    <a:pt x="16564" y="51046"/>
                  </a:cubicBezTo>
                  <a:lnTo>
                    <a:pt x="16564" y="51046"/>
                  </a:lnTo>
                  <a:cubicBezTo>
                    <a:pt x="16564" y="51047"/>
                    <a:pt x="16564" y="51047"/>
                    <a:pt x="16564" y="51047"/>
                  </a:cubicBezTo>
                  <a:cubicBezTo>
                    <a:pt x="16557" y="51038"/>
                    <a:pt x="16550" y="51027"/>
                    <a:pt x="16545" y="51017"/>
                  </a:cubicBezTo>
                  <a:lnTo>
                    <a:pt x="16516" y="50978"/>
                  </a:lnTo>
                  <a:cubicBezTo>
                    <a:pt x="16001" y="50176"/>
                    <a:pt x="15588" y="49315"/>
                    <a:pt x="15287" y="48411"/>
                  </a:cubicBezTo>
                  <a:cubicBezTo>
                    <a:pt x="15040" y="47619"/>
                    <a:pt x="14886" y="46801"/>
                    <a:pt x="14827" y="45973"/>
                  </a:cubicBezTo>
                  <a:cubicBezTo>
                    <a:pt x="14788" y="45129"/>
                    <a:pt x="14849" y="44282"/>
                    <a:pt x="15011" y="43452"/>
                  </a:cubicBezTo>
                  <a:lnTo>
                    <a:pt x="15011" y="43452"/>
                  </a:lnTo>
                  <a:cubicBezTo>
                    <a:pt x="15008" y="43474"/>
                    <a:pt x="15004" y="43500"/>
                    <a:pt x="15001" y="43521"/>
                  </a:cubicBezTo>
                  <a:cubicBezTo>
                    <a:pt x="15176" y="42692"/>
                    <a:pt x="15447" y="41887"/>
                    <a:pt x="15808" y="41120"/>
                  </a:cubicBezTo>
                  <a:lnTo>
                    <a:pt x="15808" y="41125"/>
                  </a:lnTo>
                  <a:cubicBezTo>
                    <a:pt x="15811" y="41117"/>
                    <a:pt x="15815" y="41109"/>
                    <a:pt x="15819" y="41100"/>
                  </a:cubicBezTo>
                  <a:cubicBezTo>
                    <a:pt x="15826" y="41087"/>
                    <a:pt x="15834" y="41074"/>
                    <a:pt x="15842" y="41057"/>
                  </a:cubicBezTo>
                  <a:lnTo>
                    <a:pt x="15842" y="41057"/>
                  </a:lnTo>
                  <a:cubicBezTo>
                    <a:pt x="15835" y="41069"/>
                    <a:pt x="15827" y="41083"/>
                    <a:pt x="15819" y="41097"/>
                  </a:cubicBezTo>
                  <a:cubicBezTo>
                    <a:pt x="15831" y="41075"/>
                    <a:pt x="15842" y="41054"/>
                    <a:pt x="15852" y="41032"/>
                  </a:cubicBezTo>
                  <a:lnTo>
                    <a:pt x="15852" y="41032"/>
                  </a:lnTo>
                  <a:cubicBezTo>
                    <a:pt x="15849" y="41038"/>
                    <a:pt x="15846" y="41050"/>
                    <a:pt x="15842" y="41058"/>
                  </a:cubicBezTo>
                  <a:lnTo>
                    <a:pt x="15842" y="41058"/>
                  </a:lnTo>
                  <a:cubicBezTo>
                    <a:pt x="16282" y="40176"/>
                    <a:pt x="16749" y="39310"/>
                    <a:pt x="17200" y="38433"/>
                  </a:cubicBezTo>
                  <a:cubicBezTo>
                    <a:pt x="17597" y="37666"/>
                    <a:pt x="17984" y="36891"/>
                    <a:pt x="18295" y="36084"/>
                  </a:cubicBezTo>
                  <a:cubicBezTo>
                    <a:pt x="18559" y="35408"/>
                    <a:pt x="18750" y="34696"/>
                    <a:pt x="18801" y="33969"/>
                  </a:cubicBezTo>
                  <a:cubicBezTo>
                    <a:pt x="18846" y="33280"/>
                    <a:pt x="18718" y="32592"/>
                    <a:pt x="18450" y="31957"/>
                  </a:cubicBezTo>
                  <a:cubicBezTo>
                    <a:pt x="18307" y="31624"/>
                    <a:pt x="18108" y="31320"/>
                    <a:pt x="17898" y="31026"/>
                  </a:cubicBezTo>
                  <a:cubicBezTo>
                    <a:pt x="17642" y="30667"/>
                    <a:pt x="17331" y="30348"/>
                    <a:pt x="17006" y="30046"/>
                  </a:cubicBezTo>
                  <a:cubicBezTo>
                    <a:pt x="16170" y="29271"/>
                    <a:pt x="15201" y="28659"/>
                    <a:pt x="14209" y="28103"/>
                  </a:cubicBezTo>
                  <a:cubicBezTo>
                    <a:pt x="12260" y="27014"/>
                    <a:pt x="10207" y="26117"/>
                    <a:pt x="8270" y="25005"/>
                  </a:cubicBezTo>
                  <a:cubicBezTo>
                    <a:pt x="7208" y="24393"/>
                    <a:pt x="6189" y="23706"/>
                    <a:pt x="5267" y="22899"/>
                  </a:cubicBezTo>
                  <a:lnTo>
                    <a:pt x="5267" y="22899"/>
                  </a:lnTo>
                  <a:cubicBezTo>
                    <a:pt x="5299" y="22924"/>
                    <a:pt x="5330" y="22953"/>
                    <a:pt x="5363" y="22979"/>
                  </a:cubicBezTo>
                  <a:cubicBezTo>
                    <a:pt x="4529" y="22244"/>
                    <a:pt x="3794" y="21403"/>
                    <a:pt x="3178" y="20479"/>
                  </a:cubicBezTo>
                  <a:cubicBezTo>
                    <a:pt x="2594" y="19564"/>
                    <a:pt x="2121" y="18584"/>
                    <a:pt x="1769" y="17557"/>
                  </a:cubicBezTo>
                  <a:cubicBezTo>
                    <a:pt x="1377" y="16353"/>
                    <a:pt x="1152" y="15113"/>
                    <a:pt x="1067" y="13854"/>
                  </a:cubicBezTo>
                  <a:cubicBezTo>
                    <a:pt x="994" y="12522"/>
                    <a:pt x="1081" y="11187"/>
                    <a:pt x="1332" y="9877"/>
                  </a:cubicBezTo>
                  <a:cubicBezTo>
                    <a:pt x="1334" y="9868"/>
                    <a:pt x="1335" y="9860"/>
                    <a:pt x="1336" y="9851"/>
                  </a:cubicBezTo>
                  <a:cubicBezTo>
                    <a:pt x="1343" y="9832"/>
                    <a:pt x="1347" y="9811"/>
                    <a:pt x="1351" y="9790"/>
                  </a:cubicBezTo>
                  <a:lnTo>
                    <a:pt x="1351" y="9790"/>
                  </a:lnTo>
                  <a:cubicBezTo>
                    <a:pt x="1348" y="9802"/>
                    <a:pt x="1344" y="9813"/>
                    <a:pt x="1341" y="9825"/>
                  </a:cubicBezTo>
                  <a:cubicBezTo>
                    <a:pt x="1592" y="8630"/>
                    <a:pt x="1972" y="7472"/>
                    <a:pt x="2506" y="6380"/>
                  </a:cubicBezTo>
                  <a:lnTo>
                    <a:pt x="2506" y="6380"/>
                  </a:lnTo>
                  <a:cubicBezTo>
                    <a:pt x="2500" y="6389"/>
                    <a:pt x="2494" y="6398"/>
                    <a:pt x="2489" y="6407"/>
                  </a:cubicBezTo>
                  <a:lnTo>
                    <a:pt x="2489" y="6407"/>
                  </a:lnTo>
                  <a:cubicBezTo>
                    <a:pt x="2932" y="5540"/>
                    <a:pt x="3461" y="4725"/>
                    <a:pt x="4096" y="3983"/>
                  </a:cubicBezTo>
                  <a:cubicBezTo>
                    <a:pt x="4102" y="3975"/>
                    <a:pt x="4109" y="3969"/>
                    <a:pt x="4115" y="3961"/>
                  </a:cubicBezTo>
                  <a:lnTo>
                    <a:pt x="4114" y="3961"/>
                  </a:lnTo>
                  <a:lnTo>
                    <a:pt x="4115" y="3959"/>
                  </a:lnTo>
                  <a:lnTo>
                    <a:pt x="4117" y="3958"/>
                  </a:lnTo>
                  <a:lnTo>
                    <a:pt x="4117" y="3958"/>
                  </a:lnTo>
                  <a:cubicBezTo>
                    <a:pt x="4119" y="3957"/>
                    <a:pt x="4120" y="3955"/>
                    <a:pt x="4122" y="3953"/>
                  </a:cubicBezTo>
                  <a:lnTo>
                    <a:pt x="4122" y="3953"/>
                  </a:lnTo>
                  <a:cubicBezTo>
                    <a:pt x="4121" y="3955"/>
                    <a:pt x="4119" y="3956"/>
                    <a:pt x="4118" y="3957"/>
                  </a:cubicBezTo>
                  <a:cubicBezTo>
                    <a:pt x="4122" y="3953"/>
                    <a:pt x="4126" y="3949"/>
                    <a:pt x="4130" y="3945"/>
                  </a:cubicBezTo>
                  <a:lnTo>
                    <a:pt x="4130" y="3946"/>
                  </a:lnTo>
                  <a:cubicBezTo>
                    <a:pt x="4130" y="3945"/>
                    <a:pt x="4130" y="3945"/>
                    <a:pt x="4131" y="3944"/>
                  </a:cubicBezTo>
                  <a:cubicBezTo>
                    <a:pt x="4136" y="3938"/>
                    <a:pt x="4140" y="3933"/>
                    <a:pt x="4144" y="3928"/>
                  </a:cubicBezTo>
                  <a:cubicBezTo>
                    <a:pt x="4711" y="3305"/>
                    <a:pt x="5352" y="2750"/>
                    <a:pt x="6051" y="2279"/>
                  </a:cubicBezTo>
                  <a:lnTo>
                    <a:pt x="6051" y="2279"/>
                  </a:lnTo>
                  <a:cubicBezTo>
                    <a:pt x="6047" y="2281"/>
                    <a:pt x="6045" y="2284"/>
                    <a:pt x="6041" y="2287"/>
                  </a:cubicBezTo>
                  <a:cubicBezTo>
                    <a:pt x="6703" y="1861"/>
                    <a:pt x="7407" y="1512"/>
                    <a:pt x="8156" y="1262"/>
                  </a:cubicBezTo>
                  <a:cubicBezTo>
                    <a:pt x="8701" y="1098"/>
                    <a:pt x="9262" y="993"/>
                    <a:pt x="9829" y="950"/>
                  </a:cubicBezTo>
                  <a:cubicBezTo>
                    <a:pt x="9943" y="945"/>
                    <a:pt x="10057" y="943"/>
                    <a:pt x="10170" y="943"/>
                  </a:cubicBezTo>
                  <a:cubicBezTo>
                    <a:pt x="10714" y="943"/>
                    <a:pt x="11257" y="997"/>
                    <a:pt x="11790" y="1104"/>
                  </a:cubicBezTo>
                  <a:cubicBezTo>
                    <a:pt x="12569" y="1277"/>
                    <a:pt x="13315" y="1553"/>
                    <a:pt x="14030" y="1894"/>
                  </a:cubicBezTo>
                  <a:cubicBezTo>
                    <a:pt x="14058" y="1910"/>
                    <a:pt x="14087" y="1923"/>
                    <a:pt x="14121" y="1938"/>
                  </a:cubicBezTo>
                  <a:cubicBezTo>
                    <a:pt x="14112" y="1936"/>
                    <a:pt x="14103" y="1932"/>
                    <a:pt x="14095" y="1928"/>
                  </a:cubicBezTo>
                  <a:lnTo>
                    <a:pt x="14095" y="1928"/>
                  </a:lnTo>
                  <a:cubicBezTo>
                    <a:pt x="15405" y="2600"/>
                    <a:pt x="16596" y="3474"/>
                    <a:pt x="17697" y="4450"/>
                  </a:cubicBezTo>
                  <a:cubicBezTo>
                    <a:pt x="17689" y="4442"/>
                    <a:pt x="17681" y="4434"/>
                    <a:pt x="17673" y="4427"/>
                  </a:cubicBezTo>
                  <a:lnTo>
                    <a:pt x="17673" y="4427"/>
                  </a:lnTo>
                  <a:cubicBezTo>
                    <a:pt x="19290" y="5880"/>
                    <a:pt x="20716" y="7528"/>
                    <a:pt x="22047" y="9243"/>
                  </a:cubicBezTo>
                  <a:cubicBezTo>
                    <a:pt x="23477" y="11085"/>
                    <a:pt x="24799" y="13024"/>
                    <a:pt x="26510" y="14632"/>
                  </a:cubicBezTo>
                  <a:cubicBezTo>
                    <a:pt x="27352" y="15428"/>
                    <a:pt x="28284" y="16123"/>
                    <a:pt x="29322" y="16640"/>
                  </a:cubicBezTo>
                  <a:cubicBezTo>
                    <a:pt x="29836" y="16897"/>
                    <a:pt x="30372" y="17110"/>
                    <a:pt x="30926" y="17257"/>
                  </a:cubicBezTo>
                  <a:cubicBezTo>
                    <a:pt x="31554" y="17425"/>
                    <a:pt x="32201" y="17492"/>
                    <a:pt x="32846" y="17496"/>
                  </a:cubicBezTo>
                  <a:cubicBezTo>
                    <a:pt x="32854" y="17496"/>
                    <a:pt x="32863" y="17496"/>
                    <a:pt x="32871" y="17496"/>
                  </a:cubicBezTo>
                  <a:cubicBezTo>
                    <a:pt x="34137" y="17496"/>
                    <a:pt x="35369" y="17192"/>
                    <a:pt x="36558" y="16794"/>
                  </a:cubicBezTo>
                  <a:cubicBezTo>
                    <a:pt x="37806" y="16372"/>
                    <a:pt x="38998" y="15795"/>
                    <a:pt x="40170" y="15197"/>
                  </a:cubicBezTo>
                  <a:cubicBezTo>
                    <a:pt x="42868" y="13821"/>
                    <a:pt x="45519" y="12287"/>
                    <a:pt x="48404" y="11328"/>
                  </a:cubicBezTo>
                  <a:cubicBezTo>
                    <a:pt x="49501" y="10975"/>
                    <a:pt x="50620" y="10723"/>
                    <a:pt x="51770" y="10646"/>
                  </a:cubicBezTo>
                  <a:cubicBezTo>
                    <a:pt x="51933" y="10638"/>
                    <a:pt x="52096" y="10633"/>
                    <a:pt x="52259" y="10633"/>
                  </a:cubicBezTo>
                  <a:cubicBezTo>
                    <a:pt x="52806" y="10633"/>
                    <a:pt x="53352" y="10680"/>
                    <a:pt x="53892" y="10774"/>
                  </a:cubicBezTo>
                  <a:cubicBezTo>
                    <a:pt x="54546" y="10906"/>
                    <a:pt x="55181" y="11118"/>
                    <a:pt x="55786" y="11404"/>
                  </a:cubicBezTo>
                  <a:lnTo>
                    <a:pt x="55786" y="11404"/>
                  </a:lnTo>
                  <a:cubicBezTo>
                    <a:pt x="55786" y="11403"/>
                    <a:pt x="55786" y="11403"/>
                    <a:pt x="55786" y="11403"/>
                  </a:cubicBezTo>
                  <a:lnTo>
                    <a:pt x="55786" y="11403"/>
                  </a:lnTo>
                  <a:lnTo>
                    <a:pt x="55787" y="11404"/>
                  </a:lnTo>
                  <a:cubicBezTo>
                    <a:pt x="55812" y="11415"/>
                    <a:pt x="55838" y="11428"/>
                    <a:pt x="55863" y="11439"/>
                  </a:cubicBezTo>
                  <a:cubicBezTo>
                    <a:pt x="55848" y="11433"/>
                    <a:pt x="55833" y="11426"/>
                    <a:pt x="55818" y="11419"/>
                  </a:cubicBezTo>
                  <a:lnTo>
                    <a:pt x="55818" y="11419"/>
                  </a:lnTo>
                  <a:cubicBezTo>
                    <a:pt x="56497" y="11770"/>
                    <a:pt x="57131" y="12199"/>
                    <a:pt x="57710" y="12700"/>
                  </a:cubicBezTo>
                  <a:cubicBezTo>
                    <a:pt x="57883" y="12857"/>
                    <a:pt x="58062" y="13019"/>
                    <a:pt x="58220" y="13194"/>
                  </a:cubicBezTo>
                  <a:cubicBezTo>
                    <a:pt x="58296" y="13276"/>
                    <a:pt x="58364" y="13365"/>
                    <a:pt x="58426" y="13459"/>
                  </a:cubicBezTo>
                  <a:cubicBezTo>
                    <a:pt x="58431" y="13468"/>
                    <a:pt x="58437" y="13478"/>
                    <a:pt x="58443" y="13487"/>
                  </a:cubicBezTo>
                  <a:cubicBezTo>
                    <a:pt x="58458" y="13509"/>
                    <a:pt x="58475" y="13532"/>
                    <a:pt x="58491" y="13555"/>
                  </a:cubicBezTo>
                  <a:cubicBezTo>
                    <a:pt x="58477" y="13538"/>
                    <a:pt x="58463" y="13519"/>
                    <a:pt x="58452" y="13501"/>
                  </a:cubicBezTo>
                  <a:lnTo>
                    <a:pt x="58452" y="13501"/>
                  </a:lnTo>
                  <a:cubicBezTo>
                    <a:pt x="58922" y="14238"/>
                    <a:pt x="59277" y="15055"/>
                    <a:pt x="59662" y="15841"/>
                  </a:cubicBezTo>
                  <a:cubicBezTo>
                    <a:pt x="60066" y="16671"/>
                    <a:pt x="60488" y="17520"/>
                    <a:pt x="61068" y="18242"/>
                  </a:cubicBezTo>
                  <a:cubicBezTo>
                    <a:pt x="61288" y="18514"/>
                    <a:pt x="61556" y="18775"/>
                    <a:pt x="61865" y="18935"/>
                  </a:cubicBezTo>
                  <a:cubicBezTo>
                    <a:pt x="62156" y="19090"/>
                    <a:pt x="62480" y="19151"/>
                    <a:pt x="62806" y="19151"/>
                  </a:cubicBezTo>
                  <a:cubicBezTo>
                    <a:pt x="62903" y="19151"/>
                    <a:pt x="62999" y="19145"/>
                    <a:pt x="63095" y="19135"/>
                  </a:cubicBezTo>
                  <a:cubicBezTo>
                    <a:pt x="63262" y="19116"/>
                    <a:pt x="63435" y="19046"/>
                    <a:pt x="63587" y="18961"/>
                  </a:cubicBezTo>
                  <a:cubicBezTo>
                    <a:pt x="63770" y="18860"/>
                    <a:pt x="63909" y="18713"/>
                    <a:pt x="64044" y="18551"/>
                  </a:cubicBezTo>
                  <a:cubicBezTo>
                    <a:pt x="64147" y="18433"/>
                    <a:pt x="64221" y="18290"/>
                    <a:pt x="64291" y="18150"/>
                  </a:cubicBezTo>
                  <a:cubicBezTo>
                    <a:pt x="64375" y="17985"/>
                    <a:pt x="64452" y="17819"/>
                    <a:pt x="64533" y="17656"/>
                  </a:cubicBezTo>
                  <a:cubicBezTo>
                    <a:pt x="64643" y="17441"/>
                    <a:pt x="64761" y="17244"/>
                    <a:pt x="64915" y="17061"/>
                  </a:cubicBezTo>
                  <a:cubicBezTo>
                    <a:pt x="64996" y="16980"/>
                    <a:pt x="65083" y="16908"/>
                    <a:pt x="65176" y="16842"/>
                  </a:cubicBezTo>
                  <a:cubicBezTo>
                    <a:pt x="65430" y="16696"/>
                    <a:pt x="65698" y="16582"/>
                    <a:pt x="65972" y="16483"/>
                  </a:cubicBezTo>
                  <a:cubicBezTo>
                    <a:pt x="66231" y="16410"/>
                    <a:pt x="66495" y="16360"/>
                    <a:pt x="66762" y="16333"/>
                  </a:cubicBezTo>
                  <a:cubicBezTo>
                    <a:pt x="66813" y="16330"/>
                    <a:pt x="66863" y="16329"/>
                    <a:pt x="66914" y="16329"/>
                  </a:cubicBezTo>
                  <a:cubicBezTo>
                    <a:pt x="67374" y="16329"/>
                    <a:pt x="67828" y="16435"/>
                    <a:pt x="68240" y="16641"/>
                  </a:cubicBezTo>
                  <a:cubicBezTo>
                    <a:pt x="68579" y="16821"/>
                    <a:pt x="68894" y="17041"/>
                    <a:pt x="69180" y="17295"/>
                  </a:cubicBezTo>
                  <a:cubicBezTo>
                    <a:pt x="69614" y="17701"/>
                    <a:pt x="69990" y="18165"/>
                    <a:pt x="70315" y="18661"/>
                  </a:cubicBezTo>
                  <a:cubicBezTo>
                    <a:pt x="70298" y="18636"/>
                    <a:pt x="70279" y="18609"/>
                    <a:pt x="70262" y="18583"/>
                  </a:cubicBezTo>
                  <a:lnTo>
                    <a:pt x="70262" y="18583"/>
                  </a:lnTo>
                  <a:cubicBezTo>
                    <a:pt x="70743" y="19339"/>
                    <a:pt x="71114" y="20149"/>
                    <a:pt x="71403" y="20998"/>
                  </a:cubicBezTo>
                  <a:cubicBezTo>
                    <a:pt x="71554" y="21490"/>
                    <a:pt x="71676" y="21990"/>
                    <a:pt x="71765" y="22496"/>
                  </a:cubicBezTo>
                  <a:cubicBezTo>
                    <a:pt x="71850" y="23028"/>
                    <a:pt x="71905" y="23562"/>
                    <a:pt x="71937" y="24100"/>
                  </a:cubicBezTo>
                  <a:cubicBezTo>
                    <a:pt x="72035" y="26032"/>
                    <a:pt x="71831" y="27966"/>
                    <a:pt x="71454" y="29856"/>
                  </a:cubicBezTo>
                  <a:cubicBezTo>
                    <a:pt x="71460" y="29820"/>
                    <a:pt x="71468" y="29779"/>
                    <a:pt x="71476" y="29739"/>
                  </a:cubicBezTo>
                  <a:lnTo>
                    <a:pt x="71476" y="29739"/>
                  </a:lnTo>
                  <a:cubicBezTo>
                    <a:pt x="70854" y="32751"/>
                    <a:pt x="69789" y="35656"/>
                    <a:pt x="68440" y="38412"/>
                  </a:cubicBezTo>
                  <a:lnTo>
                    <a:pt x="68440" y="38412"/>
                  </a:lnTo>
                  <a:cubicBezTo>
                    <a:pt x="66948" y="41411"/>
                    <a:pt x="65118" y="44245"/>
                    <a:pt x="62919" y="46756"/>
                  </a:cubicBezTo>
                  <a:cubicBezTo>
                    <a:pt x="61695" y="48129"/>
                    <a:pt x="60363" y="49408"/>
                    <a:pt x="58870" y="50487"/>
                  </a:cubicBezTo>
                  <a:cubicBezTo>
                    <a:pt x="58841" y="50507"/>
                    <a:pt x="58815" y="50532"/>
                    <a:pt x="58794" y="50559"/>
                  </a:cubicBezTo>
                  <a:cubicBezTo>
                    <a:pt x="58886" y="50570"/>
                    <a:pt x="58976" y="50582"/>
                    <a:pt x="59067" y="50593"/>
                  </a:cubicBezTo>
                  <a:cubicBezTo>
                    <a:pt x="59094" y="50593"/>
                    <a:pt x="59122" y="50589"/>
                    <a:pt x="59148" y="50589"/>
                  </a:cubicBezTo>
                  <a:cubicBezTo>
                    <a:pt x="59181" y="50595"/>
                    <a:pt x="59214" y="50606"/>
                    <a:pt x="59244" y="50623"/>
                  </a:cubicBezTo>
                  <a:cubicBezTo>
                    <a:pt x="59318" y="50653"/>
                    <a:pt x="59375" y="50717"/>
                    <a:pt x="59394" y="50796"/>
                  </a:cubicBezTo>
                  <a:cubicBezTo>
                    <a:pt x="59416" y="50799"/>
                    <a:pt x="59435" y="50806"/>
                    <a:pt x="59457" y="50810"/>
                  </a:cubicBezTo>
                  <a:cubicBezTo>
                    <a:pt x="59556" y="50831"/>
                    <a:pt x="59653" y="50863"/>
                    <a:pt x="59747" y="50902"/>
                  </a:cubicBezTo>
                  <a:cubicBezTo>
                    <a:pt x="59773" y="50912"/>
                    <a:pt x="59798" y="50927"/>
                    <a:pt x="59819" y="50946"/>
                  </a:cubicBezTo>
                  <a:cubicBezTo>
                    <a:pt x="61329" y="49809"/>
                    <a:pt x="62672" y="48469"/>
                    <a:pt x="63909" y="47040"/>
                  </a:cubicBezTo>
                  <a:cubicBezTo>
                    <a:pt x="65378" y="45341"/>
                    <a:pt x="66665" y="43487"/>
                    <a:pt x="67808" y="41551"/>
                  </a:cubicBezTo>
                  <a:cubicBezTo>
                    <a:pt x="68980" y="39563"/>
                    <a:pt x="69984" y="37479"/>
                    <a:pt x="70812" y="35322"/>
                  </a:cubicBezTo>
                  <a:cubicBezTo>
                    <a:pt x="71603" y="33249"/>
                    <a:pt x="72209" y="31101"/>
                    <a:pt x="72577" y="28910"/>
                  </a:cubicBezTo>
                  <a:cubicBezTo>
                    <a:pt x="72889" y="27070"/>
                    <a:pt x="72991" y="25194"/>
                    <a:pt x="72818" y="23337"/>
                  </a:cubicBezTo>
                  <a:cubicBezTo>
                    <a:pt x="72741" y="22500"/>
                    <a:pt x="72591" y="21678"/>
                    <a:pt x="72343" y="20874"/>
                  </a:cubicBezTo>
                  <a:cubicBezTo>
                    <a:pt x="72084" y="20027"/>
                    <a:pt x="71727" y="19211"/>
                    <a:pt x="71279" y="18448"/>
                  </a:cubicBezTo>
                  <a:cubicBezTo>
                    <a:pt x="71063" y="18082"/>
                    <a:pt x="70824" y="17731"/>
                    <a:pt x="70562" y="17398"/>
                  </a:cubicBezTo>
                  <a:cubicBezTo>
                    <a:pt x="70282" y="17049"/>
                    <a:pt x="69967" y="16737"/>
                    <a:pt x="69630" y="16446"/>
                  </a:cubicBezTo>
                  <a:cubicBezTo>
                    <a:pt x="69341" y="16194"/>
                    <a:pt x="69020" y="15982"/>
                    <a:pt x="68674" y="15816"/>
                  </a:cubicBezTo>
                  <a:cubicBezTo>
                    <a:pt x="68293" y="15624"/>
                    <a:pt x="67904" y="15504"/>
                    <a:pt x="67482" y="15433"/>
                  </a:cubicBezTo>
                  <a:cubicBezTo>
                    <a:pt x="67312" y="15403"/>
                    <a:pt x="67139" y="15390"/>
                    <a:pt x="66965" y="15390"/>
                  </a:cubicBezTo>
                  <a:cubicBezTo>
                    <a:pt x="66746" y="15390"/>
                    <a:pt x="66526" y="15410"/>
                    <a:pt x="66311" y="15441"/>
                  </a:cubicBezTo>
                  <a:cubicBezTo>
                    <a:pt x="65834" y="15510"/>
                    <a:pt x="65367" y="15691"/>
                    <a:pt x="64942" y="15900"/>
                  </a:cubicBezTo>
                  <a:cubicBezTo>
                    <a:pt x="64745" y="15998"/>
                    <a:pt x="64559" y="16121"/>
                    <a:pt x="64391" y="16263"/>
                  </a:cubicBezTo>
                  <a:cubicBezTo>
                    <a:pt x="64240" y="16389"/>
                    <a:pt x="64116" y="16550"/>
                    <a:pt x="64002" y="16704"/>
                  </a:cubicBezTo>
                  <a:cubicBezTo>
                    <a:pt x="63806" y="16972"/>
                    <a:pt x="63675" y="17283"/>
                    <a:pt x="63533" y="17578"/>
                  </a:cubicBezTo>
                  <a:cubicBezTo>
                    <a:pt x="63538" y="17571"/>
                    <a:pt x="63541" y="17564"/>
                    <a:pt x="63546" y="17556"/>
                  </a:cubicBezTo>
                  <a:lnTo>
                    <a:pt x="63546" y="17556"/>
                  </a:lnTo>
                  <a:cubicBezTo>
                    <a:pt x="63538" y="17571"/>
                    <a:pt x="63532" y="17585"/>
                    <a:pt x="63524" y="17601"/>
                  </a:cubicBezTo>
                  <a:cubicBezTo>
                    <a:pt x="63519" y="17610"/>
                    <a:pt x="63515" y="17620"/>
                    <a:pt x="63509" y="17629"/>
                  </a:cubicBezTo>
                  <a:cubicBezTo>
                    <a:pt x="63512" y="17624"/>
                    <a:pt x="63515" y="17619"/>
                    <a:pt x="63516" y="17614"/>
                  </a:cubicBezTo>
                  <a:lnTo>
                    <a:pt x="63516" y="17614"/>
                  </a:lnTo>
                  <a:cubicBezTo>
                    <a:pt x="63441" y="17760"/>
                    <a:pt x="63360" y="17904"/>
                    <a:pt x="63260" y="18033"/>
                  </a:cubicBezTo>
                  <a:cubicBezTo>
                    <a:pt x="63223" y="18069"/>
                    <a:pt x="63184" y="18103"/>
                    <a:pt x="63142" y="18131"/>
                  </a:cubicBezTo>
                  <a:cubicBezTo>
                    <a:pt x="63108" y="18152"/>
                    <a:pt x="63073" y="18169"/>
                    <a:pt x="63036" y="18184"/>
                  </a:cubicBezTo>
                  <a:cubicBezTo>
                    <a:pt x="62983" y="18198"/>
                    <a:pt x="62929" y="18207"/>
                    <a:pt x="62874" y="18212"/>
                  </a:cubicBezTo>
                  <a:cubicBezTo>
                    <a:pt x="62749" y="18212"/>
                    <a:pt x="62623" y="18202"/>
                    <a:pt x="62500" y="18180"/>
                  </a:cubicBezTo>
                  <a:cubicBezTo>
                    <a:pt x="62443" y="18165"/>
                    <a:pt x="62387" y="18147"/>
                    <a:pt x="62332" y="18125"/>
                  </a:cubicBezTo>
                  <a:cubicBezTo>
                    <a:pt x="62240" y="18070"/>
                    <a:pt x="62153" y="18008"/>
                    <a:pt x="62070" y="17941"/>
                  </a:cubicBezTo>
                  <a:cubicBezTo>
                    <a:pt x="61839" y="17721"/>
                    <a:pt x="61649" y="17466"/>
                    <a:pt x="61469" y="17207"/>
                  </a:cubicBezTo>
                  <a:cubicBezTo>
                    <a:pt x="60985" y="16446"/>
                    <a:pt x="60602" y="15628"/>
                    <a:pt x="60213" y="14821"/>
                  </a:cubicBezTo>
                  <a:cubicBezTo>
                    <a:pt x="59861" y="14091"/>
                    <a:pt x="59516" y="13334"/>
                    <a:pt x="59020" y="12688"/>
                  </a:cubicBezTo>
                  <a:cubicBezTo>
                    <a:pt x="58899" y="12530"/>
                    <a:pt x="58752" y="12395"/>
                    <a:pt x="58605" y="12255"/>
                  </a:cubicBezTo>
                  <a:cubicBezTo>
                    <a:pt x="58385" y="12046"/>
                    <a:pt x="58150" y="11843"/>
                    <a:pt x="57912" y="11653"/>
                  </a:cubicBezTo>
                  <a:cubicBezTo>
                    <a:pt x="57415" y="11251"/>
                    <a:pt x="56878" y="10906"/>
                    <a:pt x="56306" y="10621"/>
                  </a:cubicBezTo>
                  <a:cubicBezTo>
                    <a:pt x="55316" y="10115"/>
                    <a:pt x="54241" y="9825"/>
                    <a:pt x="53131" y="9723"/>
                  </a:cubicBezTo>
                  <a:cubicBezTo>
                    <a:pt x="52864" y="9699"/>
                    <a:pt x="52596" y="9688"/>
                    <a:pt x="52328" y="9688"/>
                  </a:cubicBezTo>
                  <a:cubicBezTo>
                    <a:pt x="51494" y="9688"/>
                    <a:pt x="50657" y="9796"/>
                    <a:pt x="49842" y="9965"/>
                  </a:cubicBezTo>
                  <a:cubicBezTo>
                    <a:pt x="48719" y="10200"/>
                    <a:pt x="47622" y="10578"/>
                    <a:pt x="46553" y="11007"/>
                  </a:cubicBezTo>
                  <a:cubicBezTo>
                    <a:pt x="45456" y="11449"/>
                    <a:pt x="44387" y="11970"/>
                    <a:pt x="43333" y="12501"/>
                  </a:cubicBezTo>
                  <a:cubicBezTo>
                    <a:pt x="42273" y="13038"/>
                    <a:pt x="41223" y="13591"/>
                    <a:pt x="40170" y="14138"/>
                  </a:cubicBezTo>
                  <a:cubicBezTo>
                    <a:pt x="38779" y="14858"/>
                    <a:pt x="37366" y="15543"/>
                    <a:pt x="35871" y="16033"/>
                  </a:cubicBezTo>
                  <a:cubicBezTo>
                    <a:pt x="35031" y="16289"/>
                    <a:pt x="34175" y="16482"/>
                    <a:pt x="33295" y="16543"/>
                  </a:cubicBezTo>
                  <a:cubicBezTo>
                    <a:pt x="33163" y="16550"/>
                    <a:pt x="33031" y="16553"/>
                    <a:pt x="32899" y="16553"/>
                  </a:cubicBezTo>
                  <a:cubicBezTo>
                    <a:pt x="32435" y="16553"/>
                    <a:pt x="31971" y="16512"/>
                    <a:pt x="31514" y="16429"/>
                  </a:cubicBezTo>
                  <a:cubicBezTo>
                    <a:pt x="30905" y="16296"/>
                    <a:pt x="30325" y="16088"/>
                    <a:pt x="29759" y="15816"/>
                  </a:cubicBezTo>
                  <a:cubicBezTo>
                    <a:pt x="28930" y="15393"/>
                    <a:pt x="28177" y="14858"/>
                    <a:pt x="27471" y="14251"/>
                  </a:cubicBezTo>
                  <a:cubicBezTo>
                    <a:pt x="25743" y="12696"/>
                    <a:pt x="24403" y="10787"/>
                    <a:pt x="23001" y="8948"/>
                  </a:cubicBezTo>
                  <a:cubicBezTo>
                    <a:pt x="21669" y="7201"/>
                    <a:pt x="20237" y="5519"/>
                    <a:pt x="18618" y="4029"/>
                  </a:cubicBezTo>
                  <a:cubicBezTo>
                    <a:pt x="16976" y="2508"/>
                    <a:pt x="15112" y="1166"/>
                    <a:pt x="12972" y="453"/>
                  </a:cubicBezTo>
                  <a:cubicBezTo>
                    <a:pt x="12092" y="157"/>
                    <a:pt x="11172" y="4"/>
                    <a:pt x="10244"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3"/>
            <p:cNvSpPr/>
            <p:nvPr/>
          </p:nvSpPr>
          <p:spPr>
            <a:xfrm>
              <a:off x="3040500" y="1587825"/>
              <a:ext cx="1650" cy="875"/>
            </a:xfrm>
            <a:custGeom>
              <a:avLst/>
              <a:gdLst/>
              <a:ahLst/>
              <a:cxnLst/>
              <a:rect l="l" t="t" r="r" b="b"/>
              <a:pathLst>
                <a:path w="66" h="35" extrusionOk="0">
                  <a:moveTo>
                    <a:pt x="0" y="1"/>
                  </a:moveTo>
                  <a:lnTo>
                    <a:pt x="0" y="1"/>
                  </a:lnTo>
                  <a:cubicBezTo>
                    <a:pt x="21" y="12"/>
                    <a:pt x="43" y="24"/>
                    <a:pt x="65" y="35"/>
                  </a:cubicBezTo>
                  <a:cubicBezTo>
                    <a:pt x="45" y="23"/>
                    <a:pt x="21" y="12"/>
                    <a:pt x="0" y="1"/>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3"/>
            <p:cNvSpPr/>
            <p:nvPr/>
          </p:nvSpPr>
          <p:spPr>
            <a:xfrm>
              <a:off x="2792625" y="1639425"/>
              <a:ext cx="75" cy="100"/>
            </a:xfrm>
            <a:custGeom>
              <a:avLst/>
              <a:gdLst/>
              <a:ahLst/>
              <a:cxnLst/>
              <a:rect l="l" t="t" r="r" b="b"/>
              <a:pathLst>
                <a:path w="3" h="4" extrusionOk="0">
                  <a:moveTo>
                    <a:pt x="2" y="1"/>
                  </a:moveTo>
                  <a:cubicBezTo>
                    <a:pt x="2" y="1"/>
                    <a:pt x="1" y="2"/>
                    <a:pt x="1" y="2"/>
                  </a:cubicBezTo>
                  <a:lnTo>
                    <a:pt x="1" y="3"/>
                  </a:lnTo>
                  <a:cubicBezTo>
                    <a:pt x="1" y="2"/>
                    <a:pt x="2" y="2"/>
                    <a:pt x="2" y="1"/>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3"/>
            <p:cNvSpPr/>
            <p:nvPr/>
          </p:nvSpPr>
          <p:spPr>
            <a:xfrm>
              <a:off x="4084475" y="1825575"/>
              <a:ext cx="800" cy="450"/>
            </a:xfrm>
            <a:custGeom>
              <a:avLst/>
              <a:gdLst/>
              <a:ahLst/>
              <a:cxnLst/>
              <a:rect l="l" t="t" r="r" b="b"/>
              <a:pathLst>
                <a:path w="32" h="18" extrusionOk="0">
                  <a:moveTo>
                    <a:pt x="0" y="1"/>
                  </a:moveTo>
                  <a:cubicBezTo>
                    <a:pt x="11" y="7"/>
                    <a:pt x="21" y="13"/>
                    <a:pt x="32" y="18"/>
                  </a:cubicBezTo>
                  <a:cubicBezTo>
                    <a:pt x="21" y="13"/>
                    <a:pt x="12" y="7"/>
                    <a:pt x="1" y="1"/>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3"/>
            <p:cNvSpPr/>
            <p:nvPr/>
          </p:nvSpPr>
          <p:spPr>
            <a:xfrm>
              <a:off x="4150475" y="1877100"/>
              <a:ext cx="675" cy="975"/>
            </a:xfrm>
            <a:custGeom>
              <a:avLst/>
              <a:gdLst/>
              <a:ahLst/>
              <a:cxnLst/>
              <a:rect l="l" t="t" r="r" b="b"/>
              <a:pathLst>
                <a:path w="27" h="39" extrusionOk="0">
                  <a:moveTo>
                    <a:pt x="1" y="0"/>
                  </a:moveTo>
                  <a:cubicBezTo>
                    <a:pt x="5" y="8"/>
                    <a:pt x="11" y="16"/>
                    <a:pt x="17" y="24"/>
                  </a:cubicBezTo>
                  <a:cubicBezTo>
                    <a:pt x="20" y="29"/>
                    <a:pt x="23" y="33"/>
                    <a:pt x="26" y="38"/>
                  </a:cubicBezTo>
                  <a:lnTo>
                    <a:pt x="27" y="38"/>
                  </a:lnTo>
                  <a:cubicBezTo>
                    <a:pt x="18" y="25"/>
                    <a:pt x="9" y="13"/>
                    <a:pt x="1" y="0"/>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3"/>
            <p:cNvSpPr/>
            <p:nvPr/>
          </p:nvSpPr>
          <p:spPr>
            <a:xfrm>
              <a:off x="4277750" y="1979975"/>
              <a:ext cx="450" cy="900"/>
            </a:xfrm>
            <a:custGeom>
              <a:avLst/>
              <a:gdLst/>
              <a:ahLst/>
              <a:cxnLst/>
              <a:rect l="l" t="t" r="r" b="b"/>
              <a:pathLst>
                <a:path w="18" h="36" extrusionOk="0">
                  <a:moveTo>
                    <a:pt x="17" y="0"/>
                  </a:moveTo>
                  <a:cubicBezTo>
                    <a:pt x="17" y="1"/>
                    <a:pt x="16" y="3"/>
                    <a:pt x="15" y="4"/>
                  </a:cubicBezTo>
                  <a:lnTo>
                    <a:pt x="15" y="4"/>
                  </a:lnTo>
                  <a:cubicBezTo>
                    <a:pt x="16" y="3"/>
                    <a:pt x="17" y="1"/>
                    <a:pt x="17" y="0"/>
                  </a:cubicBezTo>
                  <a:close/>
                  <a:moveTo>
                    <a:pt x="15" y="4"/>
                  </a:moveTo>
                  <a:lnTo>
                    <a:pt x="15" y="4"/>
                  </a:lnTo>
                  <a:cubicBezTo>
                    <a:pt x="10" y="14"/>
                    <a:pt x="4" y="25"/>
                    <a:pt x="0" y="36"/>
                  </a:cubicBezTo>
                  <a:cubicBezTo>
                    <a:pt x="2" y="32"/>
                    <a:pt x="4" y="27"/>
                    <a:pt x="7" y="21"/>
                  </a:cubicBezTo>
                  <a:cubicBezTo>
                    <a:pt x="10" y="16"/>
                    <a:pt x="12" y="9"/>
                    <a:pt x="15" y="4"/>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3"/>
            <p:cNvSpPr/>
            <p:nvPr/>
          </p:nvSpPr>
          <p:spPr>
            <a:xfrm>
              <a:off x="3084800" y="2568600"/>
              <a:ext cx="200" cy="375"/>
            </a:xfrm>
            <a:custGeom>
              <a:avLst/>
              <a:gdLst/>
              <a:ahLst/>
              <a:cxnLst/>
              <a:rect l="l" t="t" r="r" b="b"/>
              <a:pathLst>
                <a:path w="8" h="15" extrusionOk="0">
                  <a:moveTo>
                    <a:pt x="7" y="0"/>
                  </a:moveTo>
                  <a:lnTo>
                    <a:pt x="7" y="0"/>
                  </a:lnTo>
                  <a:cubicBezTo>
                    <a:pt x="5" y="6"/>
                    <a:pt x="2" y="10"/>
                    <a:pt x="1" y="15"/>
                  </a:cubicBezTo>
                  <a:cubicBezTo>
                    <a:pt x="3" y="11"/>
                    <a:pt x="6" y="6"/>
                    <a:pt x="7" y="0"/>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3"/>
            <p:cNvSpPr/>
            <p:nvPr/>
          </p:nvSpPr>
          <p:spPr>
            <a:xfrm>
              <a:off x="3102950" y="2815175"/>
              <a:ext cx="825" cy="1275"/>
            </a:xfrm>
            <a:custGeom>
              <a:avLst/>
              <a:gdLst/>
              <a:ahLst/>
              <a:cxnLst/>
              <a:rect l="l" t="t" r="r" b="b"/>
              <a:pathLst>
                <a:path w="33" h="51" extrusionOk="0">
                  <a:moveTo>
                    <a:pt x="0" y="1"/>
                  </a:moveTo>
                  <a:lnTo>
                    <a:pt x="0" y="1"/>
                  </a:lnTo>
                  <a:cubicBezTo>
                    <a:pt x="5" y="10"/>
                    <a:pt x="12" y="22"/>
                    <a:pt x="17" y="31"/>
                  </a:cubicBezTo>
                  <a:lnTo>
                    <a:pt x="17" y="30"/>
                  </a:lnTo>
                  <a:cubicBezTo>
                    <a:pt x="22" y="37"/>
                    <a:pt x="28" y="44"/>
                    <a:pt x="33" y="50"/>
                  </a:cubicBezTo>
                  <a:cubicBezTo>
                    <a:pt x="22" y="33"/>
                    <a:pt x="11" y="16"/>
                    <a:pt x="0" y="1"/>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3"/>
            <p:cNvSpPr/>
            <p:nvPr/>
          </p:nvSpPr>
          <p:spPr>
            <a:xfrm>
              <a:off x="3364525" y="2175475"/>
              <a:ext cx="591125" cy="664725"/>
            </a:xfrm>
            <a:custGeom>
              <a:avLst/>
              <a:gdLst/>
              <a:ahLst/>
              <a:cxnLst/>
              <a:rect l="l" t="t" r="r" b="b"/>
              <a:pathLst>
                <a:path w="23645" h="26589" extrusionOk="0">
                  <a:moveTo>
                    <a:pt x="1938" y="2078"/>
                  </a:moveTo>
                  <a:cubicBezTo>
                    <a:pt x="1963" y="2103"/>
                    <a:pt x="1992" y="2133"/>
                    <a:pt x="2019" y="2163"/>
                  </a:cubicBezTo>
                  <a:cubicBezTo>
                    <a:pt x="1988" y="2133"/>
                    <a:pt x="1963" y="2106"/>
                    <a:pt x="1938" y="2078"/>
                  </a:cubicBezTo>
                  <a:close/>
                  <a:moveTo>
                    <a:pt x="3009" y="4151"/>
                  </a:moveTo>
                  <a:cubicBezTo>
                    <a:pt x="3009" y="4152"/>
                    <a:pt x="3009" y="4153"/>
                    <a:pt x="3009" y="4154"/>
                  </a:cubicBezTo>
                  <a:lnTo>
                    <a:pt x="3009" y="4154"/>
                  </a:lnTo>
                  <a:cubicBezTo>
                    <a:pt x="3009" y="4153"/>
                    <a:pt x="3009" y="4152"/>
                    <a:pt x="3009" y="4151"/>
                  </a:cubicBezTo>
                  <a:close/>
                  <a:moveTo>
                    <a:pt x="1845" y="16020"/>
                  </a:moveTo>
                  <a:cubicBezTo>
                    <a:pt x="1845" y="16042"/>
                    <a:pt x="1841" y="16064"/>
                    <a:pt x="1841" y="16085"/>
                  </a:cubicBezTo>
                  <a:lnTo>
                    <a:pt x="1841" y="16085"/>
                  </a:lnTo>
                  <a:cubicBezTo>
                    <a:pt x="1841" y="16064"/>
                    <a:pt x="1845" y="16041"/>
                    <a:pt x="1845" y="16020"/>
                  </a:cubicBezTo>
                  <a:close/>
                  <a:moveTo>
                    <a:pt x="4924" y="21938"/>
                  </a:moveTo>
                  <a:lnTo>
                    <a:pt x="4924" y="21938"/>
                  </a:lnTo>
                  <a:cubicBezTo>
                    <a:pt x="4950" y="21954"/>
                    <a:pt x="4974" y="21969"/>
                    <a:pt x="4998" y="21985"/>
                  </a:cubicBezTo>
                  <a:lnTo>
                    <a:pt x="4998" y="21985"/>
                  </a:lnTo>
                  <a:cubicBezTo>
                    <a:pt x="4973" y="21969"/>
                    <a:pt x="4948" y="21954"/>
                    <a:pt x="4924" y="21938"/>
                  </a:cubicBezTo>
                  <a:close/>
                  <a:moveTo>
                    <a:pt x="16252" y="24143"/>
                  </a:moveTo>
                  <a:lnTo>
                    <a:pt x="16252" y="24143"/>
                  </a:lnTo>
                  <a:cubicBezTo>
                    <a:pt x="16253" y="24143"/>
                    <a:pt x="16253" y="24143"/>
                    <a:pt x="16254" y="24143"/>
                  </a:cubicBezTo>
                  <a:lnTo>
                    <a:pt x="16252" y="24143"/>
                  </a:lnTo>
                  <a:close/>
                  <a:moveTo>
                    <a:pt x="557" y="0"/>
                  </a:moveTo>
                  <a:cubicBezTo>
                    <a:pt x="554" y="0"/>
                    <a:pt x="552" y="0"/>
                    <a:pt x="550" y="0"/>
                  </a:cubicBezTo>
                  <a:cubicBezTo>
                    <a:pt x="367" y="0"/>
                    <a:pt x="186" y="114"/>
                    <a:pt x="112" y="279"/>
                  </a:cubicBezTo>
                  <a:lnTo>
                    <a:pt x="110" y="279"/>
                  </a:lnTo>
                  <a:cubicBezTo>
                    <a:pt x="1" y="526"/>
                    <a:pt x="118" y="782"/>
                    <a:pt x="346" y="904"/>
                  </a:cubicBezTo>
                  <a:cubicBezTo>
                    <a:pt x="508" y="987"/>
                    <a:pt x="669" y="1080"/>
                    <a:pt x="823" y="1176"/>
                  </a:cubicBezTo>
                  <a:cubicBezTo>
                    <a:pt x="815" y="1172"/>
                    <a:pt x="807" y="1168"/>
                    <a:pt x="801" y="1164"/>
                  </a:cubicBezTo>
                  <a:lnTo>
                    <a:pt x="801" y="1164"/>
                  </a:lnTo>
                  <a:cubicBezTo>
                    <a:pt x="1211" y="1428"/>
                    <a:pt x="1590" y="1727"/>
                    <a:pt x="1931" y="2075"/>
                  </a:cubicBezTo>
                  <a:cubicBezTo>
                    <a:pt x="2198" y="2367"/>
                    <a:pt x="2429" y="2691"/>
                    <a:pt x="2618" y="3040"/>
                  </a:cubicBezTo>
                  <a:cubicBezTo>
                    <a:pt x="2788" y="3381"/>
                    <a:pt x="2908" y="3738"/>
                    <a:pt x="2999" y="4108"/>
                  </a:cubicBezTo>
                  <a:cubicBezTo>
                    <a:pt x="3002" y="4117"/>
                    <a:pt x="3003" y="4124"/>
                    <a:pt x="3005" y="4131"/>
                  </a:cubicBezTo>
                  <a:cubicBezTo>
                    <a:pt x="3009" y="4146"/>
                    <a:pt x="3012" y="4160"/>
                    <a:pt x="3015" y="4175"/>
                  </a:cubicBezTo>
                  <a:cubicBezTo>
                    <a:pt x="3013" y="4168"/>
                    <a:pt x="3010" y="4161"/>
                    <a:pt x="3009" y="4154"/>
                  </a:cubicBezTo>
                  <a:lnTo>
                    <a:pt x="3009" y="4154"/>
                  </a:lnTo>
                  <a:cubicBezTo>
                    <a:pt x="3098" y="4634"/>
                    <a:pt x="3125" y="5126"/>
                    <a:pt x="3114" y="5618"/>
                  </a:cubicBezTo>
                  <a:lnTo>
                    <a:pt x="3114" y="5614"/>
                  </a:lnTo>
                  <a:cubicBezTo>
                    <a:pt x="3044" y="7045"/>
                    <a:pt x="2666" y="8443"/>
                    <a:pt x="2274" y="9815"/>
                  </a:cubicBezTo>
                  <a:cubicBezTo>
                    <a:pt x="1854" y="11285"/>
                    <a:pt x="1393" y="12742"/>
                    <a:pt x="1117" y="14243"/>
                  </a:cubicBezTo>
                  <a:cubicBezTo>
                    <a:pt x="982" y="14970"/>
                    <a:pt x="910" y="15707"/>
                    <a:pt x="900" y="16446"/>
                  </a:cubicBezTo>
                  <a:cubicBezTo>
                    <a:pt x="895" y="17160"/>
                    <a:pt x="982" y="17871"/>
                    <a:pt x="1164" y="18561"/>
                  </a:cubicBezTo>
                  <a:cubicBezTo>
                    <a:pt x="1352" y="19266"/>
                    <a:pt x="1678" y="19934"/>
                    <a:pt x="2086" y="20540"/>
                  </a:cubicBezTo>
                  <a:cubicBezTo>
                    <a:pt x="2556" y="21226"/>
                    <a:pt x="3169" y="21816"/>
                    <a:pt x="3830" y="22319"/>
                  </a:cubicBezTo>
                  <a:cubicBezTo>
                    <a:pt x="4235" y="22624"/>
                    <a:pt x="4667" y="22891"/>
                    <a:pt x="5121" y="23117"/>
                  </a:cubicBezTo>
                  <a:cubicBezTo>
                    <a:pt x="5569" y="23332"/>
                    <a:pt x="6040" y="23495"/>
                    <a:pt x="6517" y="23634"/>
                  </a:cubicBezTo>
                  <a:cubicBezTo>
                    <a:pt x="7504" y="23923"/>
                    <a:pt x="8540" y="24037"/>
                    <a:pt x="9567" y="24100"/>
                  </a:cubicBezTo>
                  <a:cubicBezTo>
                    <a:pt x="10230" y="24140"/>
                    <a:pt x="10896" y="24153"/>
                    <a:pt x="11563" y="24153"/>
                  </a:cubicBezTo>
                  <a:cubicBezTo>
                    <a:pt x="12102" y="24153"/>
                    <a:pt x="12641" y="24145"/>
                    <a:pt x="13180" y="24136"/>
                  </a:cubicBezTo>
                  <a:cubicBezTo>
                    <a:pt x="13751" y="24129"/>
                    <a:pt x="14323" y="24119"/>
                    <a:pt x="14895" y="24119"/>
                  </a:cubicBezTo>
                  <a:cubicBezTo>
                    <a:pt x="15323" y="24119"/>
                    <a:pt x="15751" y="24125"/>
                    <a:pt x="16179" y="24140"/>
                  </a:cubicBezTo>
                  <a:lnTo>
                    <a:pt x="16252" y="24143"/>
                  </a:lnTo>
                  <a:lnTo>
                    <a:pt x="16252" y="24143"/>
                  </a:lnTo>
                  <a:cubicBezTo>
                    <a:pt x="16248" y="24143"/>
                    <a:pt x="16243" y="24141"/>
                    <a:pt x="16238" y="24140"/>
                  </a:cubicBezTo>
                  <a:lnTo>
                    <a:pt x="16238" y="24140"/>
                  </a:lnTo>
                  <a:cubicBezTo>
                    <a:pt x="17409" y="24195"/>
                    <a:pt x="18581" y="24327"/>
                    <a:pt x="19704" y="24661"/>
                  </a:cubicBezTo>
                  <a:cubicBezTo>
                    <a:pt x="20264" y="24840"/>
                    <a:pt x="20803" y="25080"/>
                    <a:pt x="21312" y="25377"/>
                  </a:cubicBezTo>
                  <a:cubicBezTo>
                    <a:pt x="21746" y="25652"/>
                    <a:pt x="22147" y="25977"/>
                    <a:pt x="22504" y="26346"/>
                  </a:cubicBezTo>
                  <a:cubicBezTo>
                    <a:pt x="22577" y="26427"/>
                    <a:pt x="22646" y="26506"/>
                    <a:pt x="22716" y="26589"/>
                  </a:cubicBezTo>
                  <a:cubicBezTo>
                    <a:pt x="23023" y="26469"/>
                    <a:pt x="23333" y="26355"/>
                    <a:pt x="23645" y="26248"/>
                  </a:cubicBezTo>
                  <a:cubicBezTo>
                    <a:pt x="23547" y="26121"/>
                    <a:pt x="23445" y="25995"/>
                    <a:pt x="23338" y="25872"/>
                  </a:cubicBezTo>
                  <a:cubicBezTo>
                    <a:pt x="22917" y="25394"/>
                    <a:pt x="22428" y="24978"/>
                    <a:pt x="21888" y="24640"/>
                  </a:cubicBezTo>
                  <a:cubicBezTo>
                    <a:pt x="20810" y="23953"/>
                    <a:pt x="19575" y="23590"/>
                    <a:pt x="18319" y="23395"/>
                  </a:cubicBezTo>
                  <a:cubicBezTo>
                    <a:pt x="17140" y="23213"/>
                    <a:pt x="15941" y="23180"/>
                    <a:pt x="14750" y="23180"/>
                  </a:cubicBezTo>
                  <a:cubicBezTo>
                    <a:pt x="14577" y="23180"/>
                    <a:pt x="14404" y="23181"/>
                    <a:pt x="14231" y="23182"/>
                  </a:cubicBezTo>
                  <a:cubicBezTo>
                    <a:pt x="13318" y="23189"/>
                    <a:pt x="12405" y="23211"/>
                    <a:pt x="11493" y="23211"/>
                  </a:cubicBezTo>
                  <a:cubicBezTo>
                    <a:pt x="10971" y="23211"/>
                    <a:pt x="10449" y="23204"/>
                    <a:pt x="9928" y="23182"/>
                  </a:cubicBezTo>
                  <a:lnTo>
                    <a:pt x="9928" y="23182"/>
                  </a:lnTo>
                  <a:cubicBezTo>
                    <a:pt x="9968" y="23186"/>
                    <a:pt x="10009" y="23186"/>
                    <a:pt x="10048" y="23190"/>
                  </a:cubicBezTo>
                  <a:cubicBezTo>
                    <a:pt x="8844" y="23134"/>
                    <a:pt x="7641" y="23003"/>
                    <a:pt x="6485" y="22650"/>
                  </a:cubicBezTo>
                  <a:lnTo>
                    <a:pt x="6485" y="22650"/>
                  </a:lnTo>
                  <a:cubicBezTo>
                    <a:pt x="6525" y="22660"/>
                    <a:pt x="6562" y="22672"/>
                    <a:pt x="6602" y="22683"/>
                  </a:cubicBezTo>
                  <a:cubicBezTo>
                    <a:pt x="6013" y="22496"/>
                    <a:pt x="5453" y="22256"/>
                    <a:pt x="4922" y="21937"/>
                  </a:cubicBezTo>
                  <a:lnTo>
                    <a:pt x="4922" y="21937"/>
                  </a:lnTo>
                  <a:cubicBezTo>
                    <a:pt x="4375" y="21584"/>
                    <a:pt x="3869" y="21168"/>
                    <a:pt x="3419" y="20697"/>
                  </a:cubicBezTo>
                  <a:lnTo>
                    <a:pt x="3419" y="20697"/>
                  </a:lnTo>
                  <a:cubicBezTo>
                    <a:pt x="3424" y="20704"/>
                    <a:pt x="3430" y="20711"/>
                    <a:pt x="3437" y="20723"/>
                  </a:cubicBezTo>
                  <a:cubicBezTo>
                    <a:pt x="3424" y="20706"/>
                    <a:pt x="3409" y="20689"/>
                    <a:pt x="3393" y="20675"/>
                  </a:cubicBezTo>
                  <a:cubicBezTo>
                    <a:pt x="3380" y="20659"/>
                    <a:pt x="3368" y="20646"/>
                    <a:pt x="3354" y="20630"/>
                  </a:cubicBezTo>
                  <a:lnTo>
                    <a:pt x="3354" y="20630"/>
                  </a:lnTo>
                  <a:lnTo>
                    <a:pt x="3380" y="20656"/>
                  </a:lnTo>
                  <a:cubicBezTo>
                    <a:pt x="3053" y="20285"/>
                    <a:pt x="2759" y="19885"/>
                    <a:pt x="2520" y="19447"/>
                  </a:cubicBezTo>
                  <a:lnTo>
                    <a:pt x="2520" y="19447"/>
                  </a:lnTo>
                  <a:lnTo>
                    <a:pt x="2529" y="19468"/>
                  </a:lnTo>
                  <a:cubicBezTo>
                    <a:pt x="2517" y="19447"/>
                    <a:pt x="2508" y="19430"/>
                    <a:pt x="2497" y="19411"/>
                  </a:cubicBezTo>
                  <a:lnTo>
                    <a:pt x="2488" y="19390"/>
                  </a:lnTo>
                  <a:lnTo>
                    <a:pt x="2488" y="19391"/>
                  </a:lnTo>
                  <a:cubicBezTo>
                    <a:pt x="2269" y="18945"/>
                    <a:pt x="2101" y="18476"/>
                    <a:pt x="1992" y="17991"/>
                  </a:cubicBezTo>
                  <a:cubicBezTo>
                    <a:pt x="1863" y="17378"/>
                    <a:pt x="1823" y="16754"/>
                    <a:pt x="1841" y="16125"/>
                  </a:cubicBezTo>
                  <a:lnTo>
                    <a:pt x="1841" y="16125"/>
                  </a:lnTo>
                  <a:lnTo>
                    <a:pt x="1841" y="16141"/>
                  </a:lnTo>
                  <a:cubicBezTo>
                    <a:pt x="1910" y="14643"/>
                    <a:pt x="2282" y="13179"/>
                    <a:pt x="2688" y="11744"/>
                  </a:cubicBezTo>
                  <a:cubicBezTo>
                    <a:pt x="3097" y="10300"/>
                    <a:pt x="3559" y="8873"/>
                    <a:pt x="3841" y="7401"/>
                  </a:cubicBezTo>
                  <a:cubicBezTo>
                    <a:pt x="4095" y="6091"/>
                    <a:pt x="4176" y="4717"/>
                    <a:pt x="3786" y="3422"/>
                  </a:cubicBezTo>
                  <a:cubicBezTo>
                    <a:pt x="3599" y="2801"/>
                    <a:pt x="3270" y="2214"/>
                    <a:pt x="2858" y="1714"/>
                  </a:cubicBezTo>
                  <a:cubicBezTo>
                    <a:pt x="2367" y="1113"/>
                    <a:pt x="1756" y="646"/>
                    <a:pt x="1096" y="250"/>
                  </a:cubicBezTo>
                  <a:cubicBezTo>
                    <a:pt x="974" y="177"/>
                    <a:pt x="857" y="114"/>
                    <a:pt x="737" y="47"/>
                  </a:cubicBezTo>
                  <a:cubicBezTo>
                    <a:pt x="681" y="17"/>
                    <a:pt x="620" y="0"/>
                    <a:pt x="557"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3"/>
            <p:cNvSpPr/>
            <p:nvPr/>
          </p:nvSpPr>
          <p:spPr>
            <a:xfrm>
              <a:off x="3383800" y="2204100"/>
              <a:ext cx="750" cy="475"/>
            </a:xfrm>
            <a:custGeom>
              <a:avLst/>
              <a:gdLst/>
              <a:ahLst/>
              <a:cxnLst/>
              <a:rect l="l" t="t" r="r" b="b"/>
              <a:pathLst>
                <a:path w="30" h="19" extrusionOk="0">
                  <a:moveTo>
                    <a:pt x="1" y="1"/>
                  </a:moveTo>
                  <a:cubicBezTo>
                    <a:pt x="10" y="7"/>
                    <a:pt x="19" y="14"/>
                    <a:pt x="30" y="19"/>
                  </a:cubicBezTo>
                  <a:cubicBezTo>
                    <a:pt x="20" y="14"/>
                    <a:pt x="10" y="7"/>
                    <a:pt x="1" y="1"/>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3"/>
            <p:cNvSpPr/>
            <p:nvPr/>
          </p:nvSpPr>
          <p:spPr>
            <a:xfrm>
              <a:off x="3439525" y="2278250"/>
              <a:ext cx="200" cy="975"/>
            </a:xfrm>
            <a:custGeom>
              <a:avLst/>
              <a:gdLst/>
              <a:ahLst/>
              <a:cxnLst/>
              <a:rect l="l" t="t" r="r" b="b"/>
              <a:pathLst>
                <a:path w="8" h="39" extrusionOk="0">
                  <a:moveTo>
                    <a:pt x="1" y="1"/>
                  </a:moveTo>
                  <a:lnTo>
                    <a:pt x="1" y="1"/>
                  </a:lnTo>
                  <a:cubicBezTo>
                    <a:pt x="1" y="5"/>
                    <a:pt x="1" y="10"/>
                    <a:pt x="2" y="14"/>
                  </a:cubicBezTo>
                  <a:lnTo>
                    <a:pt x="2" y="14"/>
                  </a:lnTo>
                  <a:cubicBezTo>
                    <a:pt x="2" y="10"/>
                    <a:pt x="1" y="5"/>
                    <a:pt x="1" y="1"/>
                  </a:cubicBezTo>
                  <a:close/>
                  <a:moveTo>
                    <a:pt x="2" y="14"/>
                  </a:moveTo>
                  <a:cubicBezTo>
                    <a:pt x="4" y="22"/>
                    <a:pt x="6" y="30"/>
                    <a:pt x="7" y="39"/>
                  </a:cubicBezTo>
                  <a:cubicBezTo>
                    <a:pt x="7" y="33"/>
                    <a:pt x="6" y="27"/>
                    <a:pt x="5" y="20"/>
                  </a:cubicBezTo>
                  <a:cubicBezTo>
                    <a:pt x="4" y="18"/>
                    <a:pt x="3" y="16"/>
                    <a:pt x="2" y="14"/>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3"/>
            <p:cNvSpPr/>
            <p:nvPr/>
          </p:nvSpPr>
          <p:spPr>
            <a:xfrm>
              <a:off x="3426675" y="2660250"/>
              <a:ext cx="200" cy="350"/>
            </a:xfrm>
            <a:custGeom>
              <a:avLst/>
              <a:gdLst/>
              <a:ahLst/>
              <a:cxnLst/>
              <a:rect l="l" t="t" r="r" b="b"/>
              <a:pathLst>
                <a:path w="8" h="14" extrusionOk="0">
                  <a:moveTo>
                    <a:pt x="1" y="0"/>
                  </a:moveTo>
                  <a:cubicBezTo>
                    <a:pt x="4" y="5"/>
                    <a:pt x="5" y="9"/>
                    <a:pt x="8" y="13"/>
                  </a:cubicBezTo>
                  <a:cubicBezTo>
                    <a:pt x="5" y="9"/>
                    <a:pt x="4" y="4"/>
                    <a:pt x="1" y="0"/>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3"/>
            <p:cNvSpPr/>
            <p:nvPr/>
          </p:nvSpPr>
          <p:spPr>
            <a:xfrm>
              <a:off x="3426850" y="2660600"/>
              <a:ext cx="125" cy="175"/>
            </a:xfrm>
            <a:custGeom>
              <a:avLst/>
              <a:gdLst/>
              <a:ahLst/>
              <a:cxnLst/>
              <a:rect l="l" t="t" r="r" b="b"/>
              <a:pathLst>
                <a:path w="5" h="7" extrusionOk="0">
                  <a:moveTo>
                    <a:pt x="1" y="0"/>
                  </a:moveTo>
                  <a:cubicBezTo>
                    <a:pt x="2" y="2"/>
                    <a:pt x="3" y="4"/>
                    <a:pt x="4" y="7"/>
                  </a:cubicBezTo>
                  <a:cubicBezTo>
                    <a:pt x="4" y="3"/>
                    <a:pt x="4" y="0"/>
                    <a:pt x="1" y="0"/>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3"/>
            <p:cNvSpPr/>
            <p:nvPr/>
          </p:nvSpPr>
          <p:spPr>
            <a:xfrm>
              <a:off x="3426950" y="2660750"/>
              <a:ext cx="550" cy="950"/>
            </a:xfrm>
            <a:custGeom>
              <a:avLst/>
              <a:gdLst/>
              <a:ahLst/>
              <a:cxnLst/>
              <a:rect l="l" t="t" r="r" b="b"/>
              <a:pathLst>
                <a:path w="22" h="38" extrusionOk="0">
                  <a:moveTo>
                    <a:pt x="0" y="1"/>
                  </a:moveTo>
                  <a:cubicBezTo>
                    <a:pt x="7" y="13"/>
                    <a:pt x="15" y="26"/>
                    <a:pt x="21" y="38"/>
                  </a:cubicBezTo>
                  <a:cubicBezTo>
                    <a:pt x="15" y="24"/>
                    <a:pt x="8" y="13"/>
                    <a:pt x="0" y="1"/>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3"/>
            <p:cNvSpPr/>
            <p:nvPr/>
          </p:nvSpPr>
          <p:spPr>
            <a:xfrm>
              <a:off x="3448950" y="2691875"/>
              <a:ext cx="1025" cy="1025"/>
            </a:xfrm>
            <a:custGeom>
              <a:avLst/>
              <a:gdLst/>
              <a:ahLst/>
              <a:cxnLst/>
              <a:rect l="l" t="t" r="r" b="b"/>
              <a:pathLst>
                <a:path w="41" h="41" extrusionOk="0">
                  <a:moveTo>
                    <a:pt x="0" y="0"/>
                  </a:moveTo>
                  <a:lnTo>
                    <a:pt x="10" y="10"/>
                  </a:lnTo>
                  <a:lnTo>
                    <a:pt x="10" y="10"/>
                  </a:lnTo>
                  <a:cubicBezTo>
                    <a:pt x="7" y="7"/>
                    <a:pt x="4" y="3"/>
                    <a:pt x="0" y="0"/>
                  </a:cubicBezTo>
                  <a:close/>
                  <a:moveTo>
                    <a:pt x="10" y="10"/>
                  </a:moveTo>
                  <a:lnTo>
                    <a:pt x="10" y="10"/>
                  </a:lnTo>
                  <a:cubicBezTo>
                    <a:pt x="12" y="13"/>
                    <a:pt x="14" y="16"/>
                    <a:pt x="16" y="19"/>
                  </a:cubicBezTo>
                  <a:cubicBezTo>
                    <a:pt x="24" y="27"/>
                    <a:pt x="32" y="34"/>
                    <a:pt x="41" y="41"/>
                  </a:cubicBezTo>
                  <a:lnTo>
                    <a:pt x="10" y="10"/>
                  </a:ln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3"/>
            <p:cNvSpPr/>
            <p:nvPr/>
          </p:nvSpPr>
          <p:spPr>
            <a:xfrm>
              <a:off x="3768500" y="2778975"/>
              <a:ext cx="25" cy="25"/>
            </a:xfrm>
            <a:custGeom>
              <a:avLst/>
              <a:gdLst/>
              <a:ahLst/>
              <a:cxnLst/>
              <a:rect l="l" t="t" r="r" b="b"/>
              <a:pathLst>
                <a:path w="1" h="1" extrusionOk="0">
                  <a:moveTo>
                    <a:pt x="1" y="0"/>
                  </a:move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3"/>
            <p:cNvSpPr/>
            <p:nvPr/>
          </p:nvSpPr>
          <p:spPr>
            <a:xfrm>
              <a:off x="3770850" y="2779025"/>
              <a:ext cx="725" cy="75"/>
            </a:xfrm>
            <a:custGeom>
              <a:avLst/>
              <a:gdLst/>
              <a:ahLst/>
              <a:cxnLst/>
              <a:rect l="l" t="t" r="r" b="b"/>
              <a:pathLst>
                <a:path w="29" h="3" extrusionOk="0">
                  <a:moveTo>
                    <a:pt x="28" y="2"/>
                  </a:moveTo>
                  <a:cubicBezTo>
                    <a:pt x="20" y="2"/>
                    <a:pt x="10" y="2"/>
                    <a:pt x="1" y="1"/>
                  </a:cubicBezTo>
                  <a:cubicBezTo>
                    <a:pt x="10" y="2"/>
                    <a:pt x="20" y="2"/>
                    <a:pt x="28" y="2"/>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3"/>
            <p:cNvSpPr/>
            <p:nvPr/>
          </p:nvSpPr>
          <p:spPr>
            <a:xfrm>
              <a:off x="2791000" y="1779875"/>
              <a:ext cx="421300" cy="401775"/>
            </a:xfrm>
            <a:custGeom>
              <a:avLst/>
              <a:gdLst/>
              <a:ahLst/>
              <a:cxnLst/>
              <a:rect l="l" t="t" r="r" b="b"/>
              <a:pathLst>
                <a:path w="16852" h="16071" extrusionOk="0">
                  <a:moveTo>
                    <a:pt x="1116" y="1334"/>
                  </a:moveTo>
                  <a:lnTo>
                    <a:pt x="1116" y="1334"/>
                  </a:lnTo>
                  <a:cubicBezTo>
                    <a:pt x="1114" y="1367"/>
                    <a:pt x="1114" y="1401"/>
                    <a:pt x="1110" y="1434"/>
                  </a:cubicBezTo>
                  <a:cubicBezTo>
                    <a:pt x="1112" y="1401"/>
                    <a:pt x="1114" y="1368"/>
                    <a:pt x="1116" y="1334"/>
                  </a:cubicBezTo>
                  <a:close/>
                  <a:moveTo>
                    <a:pt x="1360" y="3921"/>
                  </a:moveTo>
                  <a:lnTo>
                    <a:pt x="1360" y="3921"/>
                  </a:lnTo>
                  <a:cubicBezTo>
                    <a:pt x="1362" y="3930"/>
                    <a:pt x="1364" y="3939"/>
                    <a:pt x="1366" y="3948"/>
                  </a:cubicBezTo>
                  <a:lnTo>
                    <a:pt x="1366" y="3948"/>
                  </a:lnTo>
                  <a:cubicBezTo>
                    <a:pt x="1365" y="3939"/>
                    <a:pt x="1363" y="3930"/>
                    <a:pt x="1360" y="3921"/>
                  </a:cubicBezTo>
                  <a:close/>
                  <a:moveTo>
                    <a:pt x="2594" y="7271"/>
                  </a:moveTo>
                  <a:cubicBezTo>
                    <a:pt x="2595" y="7274"/>
                    <a:pt x="2597" y="7276"/>
                    <a:pt x="2598" y="7279"/>
                  </a:cubicBezTo>
                  <a:lnTo>
                    <a:pt x="2598" y="7279"/>
                  </a:lnTo>
                  <a:cubicBezTo>
                    <a:pt x="2597" y="7276"/>
                    <a:pt x="2596" y="7274"/>
                    <a:pt x="2594" y="7271"/>
                  </a:cubicBezTo>
                  <a:close/>
                  <a:moveTo>
                    <a:pt x="7743" y="12160"/>
                  </a:moveTo>
                  <a:cubicBezTo>
                    <a:pt x="7768" y="12167"/>
                    <a:pt x="7790" y="12173"/>
                    <a:pt x="7813" y="12180"/>
                  </a:cubicBezTo>
                  <a:cubicBezTo>
                    <a:pt x="7789" y="12173"/>
                    <a:pt x="7766" y="12167"/>
                    <a:pt x="7743" y="12160"/>
                  </a:cubicBezTo>
                  <a:close/>
                  <a:moveTo>
                    <a:pt x="14764" y="14885"/>
                  </a:moveTo>
                  <a:cubicBezTo>
                    <a:pt x="14769" y="14888"/>
                    <a:pt x="14775" y="14892"/>
                    <a:pt x="14780" y="14895"/>
                  </a:cubicBezTo>
                  <a:cubicBezTo>
                    <a:pt x="14775" y="14892"/>
                    <a:pt x="14769" y="14888"/>
                    <a:pt x="14764" y="14885"/>
                  </a:cubicBezTo>
                  <a:close/>
                  <a:moveTo>
                    <a:pt x="735" y="0"/>
                  </a:moveTo>
                  <a:cubicBezTo>
                    <a:pt x="512" y="0"/>
                    <a:pt x="302" y="165"/>
                    <a:pt x="270" y="392"/>
                  </a:cubicBezTo>
                  <a:cubicBezTo>
                    <a:pt x="0" y="2216"/>
                    <a:pt x="323" y="4067"/>
                    <a:pt x="930" y="5793"/>
                  </a:cubicBezTo>
                  <a:cubicBezTo>
                    <a:pt x="1241" y="6680"/>
                    <a:pt x="1653" y="7535"/>
                    <a:pt x="2122" y="8350"/>
                  </a:cubicBezTo>
                  <a:cubicBezTo>
                    <a:pt x="2602" y="9185"/>
                    <a:pt x="3171" y="9965"/>
                    <a:pt x="3819" y="10678"/>
                  </a:cubicBezTo>
                  <a:cubicBezTo>
                    <a:pt x="4107" y="10995"/>
                    <a:pt x="4412" y="11296"/>
                    <a:pt x="4734" y="11581"/>
                  </a:cubicBezTo>
                  <a:cubicBezTo>
                    <a:pt x="5052" y="11860"/>
                    <a:pt x="5398" y="12095"/>
                    <a:pt x="5756" y="12314"/>
                  </a:cubicBezTo>
                  <a:cubicBezTo>
                    <a:pt x="6501" y="12769"/>
                    <a:pt x="7347" y="13043"/>
                    <a:pt x="8187" y="13248"/>
                  </a:cubicBezTo>
                  <a:cubicBezTo>
                    <a:pt x="9874" y="13665"/>
                    <a:pt x="11630" y="13734"/>
                    <a:pt x="13294" y="14232"/>
                  </a:cubicBezTo>
                  <a:cubicBezTo>
                    <a:pt x="13276" y="14227"/>
                    <a:pt x="13257" y="14222"/>
                    <a:pt x="13238" y="14216"/>
                  </a:cubicBezTo>
                  <a:lnTo>
                    <a:pt x="13238" y="14216"/>
                  </a:lnTo>
                  <a:cubicBezTo>
                    <a:pt x="13773" y="14387"/>
                    <a:pt x="14281" y="14601"/>
                    <a:pt x="14764" y="14885"/>
                  </a:cubicBezTo>
                  <a:lnTo>
                    <a:pt x="14764" y="14885"/>
                  </a:lnTo>
                  <a:cubicBezTo>
                    <a:pt x="14734" y="14867"/>
                    <a:pt x="14706" y="14847"/>
                    <a:pt x="14678" y="14830"/>
                  </a:cubicBezTo>
                  <a:lnTo>
                    <a:pt x="14678" y="14830"/>
                  </a:lnTo>
                  <a:cubicBezTo>
                    <a:pt x="15088" y="15085"/>
                    <a:pt x="15463" y="15389"/>
                    <a:pt x="15797" y="15736"/>
                  </a:cubicBezTo>
                  <a:cubicBezTo>
                    <a:pt x="15838" y="15780"/>
                    <a:pt x="15877" y="15824"/>
                    <a:pt x="15915" y="15873"/>
                  </a:cubicBezTo>
                  <a:cubicBezTo>
                    <a:pt x="15999" y="15968"/>
                    <a:pt x="16088" y="16041"/>
                    <a:pt x="16218" y="16064"/>
                  </a:cubicBezTo>
                  <a:cubicBezTo>
                    <a:pt x="16245" y="16068"/>
                    <a:pt x="16272" y="16071"/>
                    <a:pt x="16299" y="16071"/>
                  </a:cubicBezTo>
                  <a:cubicBezTo>
                    <a:pt x="16397" y="16071"/>
                    <a:pt x="16492" y="16040"/>
                    <a:pt x="16571" y="15983"/>
                  </a:cubicBezTo>
                  <a:cubicBezTo>
                    <a:pt x="16762" y="15847"/>
                    <a:pt x="16851" y="15524"/>
                    <a:pt x="16681" y="15329"/>
                  </a:cubicBezTo>
                  <a:cubicBezTo>
                    <a:pt x="16435" y="15037"/>
                    <a:pt x="16163" y="14769"/>
                    <a:pt x="15871" y="14525"/>
                  </a:cubicBezTo>
                  <a:cubicBezTo>
                    <a:pt x="15558" y="14264"/>
                    <a:pt x="15210" y="14052"/>
                    <a:pt x="14854" y="13861"/>
                  </a:cubicBezTo>
                  <a:cubicBezTo>
                    <a:pt x="14141" y="13478"/>
                    <a:pt x="13349" y="13250"/>
                    <a:pt x="12563" y="13075"/>
                  </a:cubicBezTo>
                  <a:cubicBezTo>
                    <a:pt x="10998" y="12722"/>
                    <a:pt x="9387" y="12627"/>
                    <a:pt x="7836" y="12186"/>
                  </a:cubicBezTo>
                  <a:cubicBezTo>
                    <a:pt x="7214" y="11997"/>
                    <a:pt x="6619" y="11746"/>
                    <a:pt x="6065" y="11409"/>
                  </a:cubicBezTo>
                  <a:cubicBezTo>
                    <a:pt x="5483" y="11024"/>
                    <a:pt x="4973" y="10552"/>
                    <a:pt x="4499" y="10042"/>
                  </a:cubicBezTo>
                  <a:lnTo>
                    <a:pt x="4499" y="10042"/>
                  </a:lnTo>
                  <a:cubicBezTo>
                    <a:pt x="4528" y="10071"/>
                    <a:pt x="4558" y="10105"/>
                    <a:pt x="4586" y="10135"/>
                  </a:cubicBezTo>
                  <a:cubicBezTo>
                    <a:pt x="3803" y="9271"/>
                    <a:pt x="3146" y="8310"/>
                    <a:pt x="2598" y="7279"/>
                  </a:cubicBezTo>
                  <a:lnTo>
                    <a:pt x="2598" y="7279"/>
                  </a:lnTo>
                  <a:cubicBezTo>
                    <a:pt x="2601" y="7285"/>
                    <a:pt x="2604" y="7293"/>
                    <a:pt x="2607" y="7301"/>
                  </a:cubicBezTo>
                  <a:cubicBezTo>
                    <a:pt x="2599" y="7282"/>
                    <a:pt x="2589" y="7265"/>
                    <a:pt x="2580" y="7246"/>
                  </a:cubicBezTo>
                  <a:lnTo>
                    <a:pt x="2580" y="7246"/>
                  </a:lnTo>
                  <a:cubicBezTo>
                    <a:pt x="2585" y="7255"/>
                    <a:pt x="2589" y="7263"/>
                    <a:pt x="2594" y="7272"/>
                  </a:cubicBezTo>
                  <a:cubicBezTo>
                    <a:pt x="2582" y="7249"/>
                    <a:pt x="2572" y="7228"/>
                    <a:pt x="2560" y="7207"/>
                  </a:cubicBezTo>
                  <a:lnTo>
                    <a:pt x="2560" y="7207"/>
                  </a:lnTo>
                  <a:cubicBezTo>
                    <a:pt x="2561" y="7209"/>
                    <a:pt x="2562" y="7212"/>
                    <a:pt x="2563" y="7214"/>
                  </a:cubicBezTo>
                  <a:lnTo>
                    <a:pt x="2563" y="7214"/>
                  </a:lnTo>
                  <a:cubicBezTo>
                    <a:pt x="2559" y="7205"/>
                    <a:pt x="2554" y="7196"/>
                    <a:pt x="2548" y="7186"/>
                  </a:cubicBezTo>
                  <a:lnTo>
                    <a:pt x="2548" y="7186"/>
                  </a:lnTo>
                  <a:cubicBezTo>
                    <a:pt x="2554" y="7193"/>
                    <a:pt x="2556" y="7199"/>
                    <a:pt x="2560" y="7206"/>
                  </a:cubicBezTo>
                  <a:cubicBezTo>
                    <a:pt x="2040" y="6166"/>
                    <a:pt x="1632" y="5081"/>
                    <a:pt x="1366" y="3948"/>
                  </a:cubicBezTo>
                  <a:lnTo>
                    <a:pt x="1366" y="3948"/>
                  </a:lnTo>
                  <a:cubicBezTo>
                    <a:pt x="1368" y="3955"/>
                    <a:pt x="1369" y="3962"/>
                    <a:pt x="1371" y="3969"/>
                  </a:cubicBezTo>
                  <a:lnTo>
                    <a:pt x="1371" y="3969"/>
                  </a:lnTo>
                  <a:lnTo>
                    <a:pt x="1351" y="3880"/>
                  </a:lnTo>
                  <a:lnTo>
                    <a:pt x="1351" y="3880"/>
                  </a:lnTo>
                  <a:cubicBezTo>
                    <a:pt x="1351" y="3881"/>
                    <a:pt x="1351" y="3881"/>
                    <a:pt x="1351" y="3882"/>
                  </a:cubicBezTo>
                  <a:lnTo>
                    <a:pt x="1351" y="3882"/>
                  </a:lnTo>
                  <a:cubicBezTo>
                    <a:pt x="1350" y="3877"/>
                    <a:pt x="1349" y="3873"/>
                    <a:pt x="1348" y="3868"/>
                  </a:cubicBezTo>
                  <a:lnTo>
                    <a:pt x="1348" y="3868"/>
                  </a:lnTo>
                  <a:lnTo>
                    <a:pt x="1351" y="3880"/>
                  </a:lnTo>
                  <a:cubicBezTo>
                    <a:pt x="1350" y="3874"/>
                    <a:pt x="1349" y="3869"/>
                    <a:pt x="1348" y="3864"/>
                  </a:cubicBezTo>
                  <a:lnTo>
                    <a:pt x="1348" y="3864"/>
                  </a:lnTo>
                  <a:cubicBezTo>
                    <a:pt x="1348" y="3865"/>
                    <a:pt x="1348" y="3867"/>
                    <a:pt x="1348" y="3868"/>
                  </a:cubicBezTo>
                  <a:cubicBezTo>
                    <a:pt x="1348" y="3865"/>
                    <a:pt x="1347" y="3862"/>
                    <a:pt x="1346" y="3858"/>
                  </a:cubicBezTo>
                  <a:lnTo>
                    <a:pt x="1346" y="3858"/>
                  </a:lnTo>
                  <a:cubicBezTo>
                    <a:pt x="1347" y="3860"/>
                    <a:pt x="1347" y="3862"/>
                    <a:pt x="1348" y="3864"/>
                  </a:cubicBezTo>
                  <a:lnTo>
                    <a:pt x="1348" y="3864"/>
                  </a:lnTo>
                  <a:cubicBezTo>
                    <a:pt x="1348" y="3861"/>
                    <a:pt x="1347" y="3859"/>
                    <a:pt x="1346" y="3857"/>
                  </a:cubicBezTo>
                  <a:lnTo>
                    <a:pt x="1346" y="3857"/>
                  </a:lnTo>
                  <a:cubicBezTo>
                    <a:pt x="1346" y="3857"/>
                    <a:pt x="1346" y="3858"/>
                    <a:pt x="1346" y="3858"/>
                  </a:cubicBezTo>
                  <a:lnTo>
                    <a:pt x="1346" y="3858"/>
                  </a:lnTo>
                  <a:cubicBezTo>
                    <a:pt x="1346" y="3857"/>
                    <a:pt x="1345" y="3855"/>
                    <a:pt x="1344" y="3854"/>
                  </a:cubicBezTo>
                  <a:lnTo>
                    <a:pt x="1344" y="3854"/>
                  </a:lnTo>
                  <a:cubicBezTo>
                    <a:pt x="1345" y="3855"/>
                    <a:pt x="1345" y="3856"/>
                    <a:pt x="1346" y="3857"/>
                  </a:cubicBezTo>
                  <a:lnTo>
                    <a:pt x="1346" y="3857"/>
                  </a:lnTo>
                  <a:cubicBezTo>
                    <a:pt x="1175" y="3017"/>
                    <a:pt x="1086" y="2171"/>
                    <a:pt x="1117" y="1317"/>
                  </a:cubicBezTo>
                  <a:lnTo>
                    <a:pt x="1117" y="1317"/>
                  </a:lnTo>
                  <a:cubicBezTo>
                    <a:pt x="1132" y="1060"/>
                    <a:pt x="1159" y="805"/>
                    <a:pt x="1194" y="550"/>
                  </a:cubicBezTo>
                  <a:cubicBezTo>
                    <a:pt x="1235" y="297"/>
                    <a:pt x="1070" y="50"/>
                    <a:pt x="812" y="7"/>
                  </a:cubicBezTo>
                  <a:cubicBezTo>
                    <a:pt x="787" y="1"/>
                    <a:pt x="761" y="0"/>
                    <a:pt x="735"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3"/>
            <p:cNvSpPr/>
            <p:nvPr/>
          </p:nvSpPr>
          <p:spPr>
            <a:xfrm>
              <a:off x="3974175" y="1922325"/>
              <a:ext cx="297350" cy="739800"/>
            </a:xfrm>
            <a:custGeom>
              <a:avLst/>
              <a:gdLst/>
              <a:ahLst/>
              <a:cxnLst/>
              <a:rect l="l" t="t" r="r" b="b"/>
              <a:pathLst>
                <a:path w="11894" h="29592" extrusionOk="0">
                  <a:moveTo>
                    <a:pt x="973" y="2874"/>
                  </a:moveTo>
                  <a:cubicBezTo>
                    <a:pt x="973" y="2902"/>
                    <a:pt x="971" y="2930"/>
                    <a:pt x="970" y="2959"/>
                  </a:cubicBezTo>
                  <a:lnTo>
                    <a:pt x="970" y="2959"/>
                  </a:lnTo>
                  <a:cubicBezTo>
                    <a:pt x="971" y="2930"/>
                    <a:pt x="972" y="2902"/>
                    <a:pt x="973" y="2874"/>
                  </a:cubicBezTo>
                  <a:close/>
                  <a:moveTo>
                    <a:pt x="7833" y="7783"/>
                  </a:moveTo>
                  <a:lnTo>
                    <a:pt x="7897" y="7803"/>
                  </a:lnTo>
                  <a:cubicBezTo>
                    <a:pt x="7876" y="7798"/>
                    <a:pt x="7854" y="7790"/>
                    <a:pt x="7833" y="7783"/>
                  </a:cubicBezTo>
                  <a:close/>
                  <a:moveTo>
                    <a:pt x="703" y="0"/>
                  </a:moveTo>
                  <a:cubicBezTo>
                    <a:pt x="485" y="0"/>
                    <a:pt x="251" y="160"/>
                    <a:pt x="235" y="393"/>
                  </a:cubicBezTo>
                  <a:cubicBezTo>
                    <a:pt x="154" y="1391"/>
                    <a:pt x="43" y="2386"/>
                    <a:pt x="21" y="3391"/>
                  </a:cubicBezTo>
                  <a:cubicBezTo>
                    <a:pt x="0" y="4433"/>
                    <a:pt x="84" y="5527"/>
                    <a:pt x="502" y="6497"/>
                  </a:cubicBezTo>
                  <a:cubicBezTo>
                    <a:pt x="697" y="6951"/>
                    <a:pt x="982" y="7360"/>
                    <a:pt x="1343" y="7698"/>
                  </a:cubicBezTo>
                  <a:cubicBezTo>
                    <a:pt x="1732" y="8061"/>
                    <a:pt x="2234" y="8278"/>
                    <a:pt x="2743" y="8406"/>
                  </a:cubicBezTo>
                  <a:cubicBezTo>
                    <a:pt x="2974" y="8464"/>
                    <a:pt x="3218" y="8476"/>
                    <a:pt x="3456" y="8476"/>
                  </a:cubicBezTo>
                  <a:cubicBezTo>
                    <a:pt x="3501" y="8476"/>
                    <a:pt x="3546" y="8476"/>
                    <a:pt x="3590" y="8475"/>
                  </a:cubicBezTo>
                  <a:cubicBezTo>
                    <a:pt x="3913" y="8468"/>
                    <a:pt x="4229" y="8396"/>
                    <a:pt x="4540" y="8325"/>
                  </a:cubicBezTo>
                  <a:cubicBezTo>
                    <a:pt x="5169" y="8181"/>
                    <a:pt x="5769" y="7939"/>
                    <a:pt x="6395" y="7789"/>
                  </a:cubicBezTo>
                  <a:cubicBezTo>
                    <a:pt x="6688" y="7732"/>
                    <a:pt x="6986" y="7701"/>
                    <a:pt x="7284" y="7700"/>
                  </a:cubicBezTo>
                  <a:cubicBezTo>
                    <a:pt x="7497" y="7718"/>
                    <a:pt x="7709" y="7755"/>
                    <a:pt x="7916" y="7811"/>
                  </a:cubicBezTo>
                  <a:cubicBezTo>
                    <a:pt x="8232" y="7922"/>
                    <a:pt x="8525" y="8077"/>
                    <a:pt x="8812" y="8251"/>
                  </a:cubicBezTo>
                  <a:cubicBezTo>
                    <a:pt x="9167" y="8474"/>
                    <a:pt x="9495" y="8737"/>
                    <a:pt x="9790" y="9035"/>
                  </a:cubicBezTo>
                  <a:cubicBezTo>
                    <a:pt x="10016" y="9282"/>
                    <a:pt x="10212" y="9555"/>
                    <a:pt x="10376" y="9848"/>
                  </a:cubicBezTo>
                  <a:cubicBezTo>
                    <a:pt x="10362" y="9822"/>
                    <a:pt x="10348" y="9796"/>
                    <a:pt x="10337" y="9768"/>
                  </a:cubicBezTo>
                  <a:lnTo>
                    <a:pt x="10337" y="9768"/>
                  </a:lnTo>
                  <a:cubicBezTo>
                    <a:pt x="10349" y="9796"/>
                    <a:pt x="10363" y="9823"/>
                    <a:pt x="10377" y="9849"/>
                  </a:cubicBezTo>
                  <a:lnTo>
                    <a:pt x="10377" y="9849"/>
                  </a:lnTo>
                  <a:cubicBezTo>
                    <a:pt x="10377" y="9849"/>
                    <a:pt x="10376" y="9848"/>
                    <a:pt x="10376" y="9848"/>
                  </a:cubicBezTo>
                  <a:lnTo>
                    <a:pt x="10376" y="9848"/>
                  </a:lnTo>
                  <a:cubicBezTo>
                    <a:pt x="10377" y="9849"/>
                    <a:pt x="10378" y="9850"/>
                    <a:pt x="10379" y="9852"/>
                  </a:cubicBezTo>
                  <a:lnTo>
                    <a:pt x="10379" y="9852"/>
                  </a:lnTo>
                  <a:cubicBezTo>
                    <a:pt x="10379" y="9852"/>
                    <a:pt x="10379" y="9852"/>
                    <a:pt x="10379" y="9852"/>
                  </a:cubicBezTo>
                  <a:lnTo>
                    <a:pt x="10379" y="9852"/>
                  </a:lnTo>
                  <a:cubicBezTo>
                    <a:pt x="10379" y="9852"/>
                    <a:pt x="10379" y="9852"/>
                    <a:pt x="10379" y="9852"/>
                  </a:cubicBezTo>
                  <a:lnTo>
                    <a:pt x="10379" y="9852"/>
                  </a:lnTo>
                  <a:cubicBezTo>
                    <a:pt x="10379" y="9852"/>
                    <a:pt x="10379" y="9852"/>
                    <a:pt x="10379" y="9852"/>
                  </a:cubicBezTo>
                  <a:lnTo>
                    <a:pt x="10379" y="9852"/>
                  </a:lnTo>
                  <a:cubicBezTo>
                    <a:pt x="10379" y="9852"/>
                    <a:pt x="10379" y="9853"/>
                    <a:pt x="10379" y="9853"/>
                  </a:cubicBezTo>
                  <a:lnTo>
                    <a:pt x="10379" y="9853"/>
                  </a:lnTo>
                  <a:cubicBezTo>
                    <a:pt x="10379" y="9853"/>
                    <a:pt x="10379" y="9852"/>
                    <a:pt x="10379" y="9852"/>
                  </a:cubicBezTo>
                  <a:lnTo>
                    <a:pt x="10379" y="9852"/>
                  </a:lnTo>
                  <a:cubicBezTo>
                    <a:pt x="10379" y="9853"/>
                    <a:pt x="10379" y="9853"/>
                    <a:pt x="10379" y="9853"/>
                  </a:cubicBezTo>
                  <a:lnTo>
                    <a:pt x="10379" y="9853"/>
                  </a:lnTo>
                  <a:cubicBezTo>
                    <a:pt x="10379" y="9853"/>
                    <a:pt x="10379" y="9853"/>
                    <a:pt x="10379" y="9853"/>
                  </a:cubicBezTo>
                  <a:lnTo>
                    <a:pt x="10379" y="9853"/>
                  </a:lnTo>
                  <a:cubicBezTo>
                    <a:pt x="10383" y="9862"/>
                    <a:pt x="10389" y="9872"/>
                    <a:pt x="10394" y="9882"/>
                  </a:cubicBezTo>
                  <a:cubicBezTo>
                    <a:pt x="10389" y="9873"/>
                    <a:pt x="10384" y="9864"/>
                    <a:pt x="10379" y="9855"/>
                  </a:cubicBezTo>
                  <a:lnTo>
                    <a:pt x="10379" y="9855"/>
                  </a:lnTo>
                  <a:cubicBezTo>
                    <a:pt x="10517" y="10137"/>
                    <a:pt x="10623" y="10434"/>
                    <a:pt x="10697" y="10740"/>
                  </a:cubicBezTo>
                  <a:cubicBezTo>
                    <a:pt x="10772" y="11117"/>
                    <a:pt x="10805" y="11503"/>
                    <a:pt x="10797" y="11890"/>
                  </a:cubicBezTo>
                  <a:cubicBezTo>
                    <a:pt x="10760" y="12648"/>
                    <a:pt x="10597" y="13393"/>
                    <a:pt x="10377" y="14119"/>
                  </a:cubicBezTo>
                  <a:cubicBezTo>
                    <a:pt x="10381" y="14102"/>
                    <a:pt x="10386" y="14086"/>
                    <a:pt x="10392" y="14069"/>
                  </a:cubicBezTo>
                  <a:lnTo>
                    <a:pt x="10392" y="14069"/>
                  </a:lnTo>
                  <a:cubicBezTo>
                    <a:pt x="9963" y="15420"/>
                    <a:pt x="9348" y="16697"/>
                    <a:pt x="8695" y="17946"/>
                  </a:cubicBezTo>
                  <a:cubicBezTo>
                    <a:pt x="7984" y="19310"/>
                    <a:pt x="7211" y="20638"/>
                    <a:pt x="6470" y="21986"/>
                  </a:cubicBezTo>
                  <a:cubicBezTo>
                    <a:pt x="5795" y="23216"/>
                    <a:pt x="5134" y="24463"/>
                    <a:pt x="4627" y="25777"/>
                  </a:cubicBezTo>
                  <a:cubicBezTo>
                    <a:pt x="4220" y="26845"/>
                    <a:pt x="3893" y="28008"/>
                    <a:pt x="4011" y="29161"/>
                  </a:cubicBezTo>
                  <a:cubicBezTo>
                    <a:pt x="4034" y="29404"/>
                    <a:pt x="4238" y="29592"/>
                    <a:pt x="4478" y="29592"/>
                  </a:cubicBezTo>
                  <a:cubicBezTo>
                    <a:pt x="4491" y="29592"/>
                    <a:pt x="4505" y="29591"/>
                    <a:pt x="4518" y="29590"/>
                  </a:cubicBezTo>
                  <a:cubicBezTo>
                    <a:pt x="4772" y="29569"/>
                    <a:pt x="4973" y="29334"/>
                    <a:pt x="4947" y="29080"/>
                  </a:cubicBezTo>
                  <a:cubicBezTo>
                    <a:pt x="4925" y="28871"/>
                    <a:pt x="4919" y="28659"/>
                    <a:pt x="4929" y="28449"/>
                  </a:cubicBezTo>
                  <a:cubicBezTo>
                    <a:pt x="4970" y="27897"/>
                    <a:pt x="5092" y="27356"/>
                    <a:pt x="5251" y="26827"/>
                  </a:cubicBezTo>
                  <a:lnTo>
                    <a:pt x="5251" y="26827"/>
                  </a:lnTo>
                  <a:cubicBezTo>
                    <a:pt x="5241" y="26867"/>
                    <a:pt x="5231" y="26904"/>
                    <a:pt x="5219" y="26942"/>
                  </a:cubicBezTo>
                  <a:cubicBezTo>
                    <a:pt x="5667" y="25499"/>
                    <a:pt x="6372" y="24140"/>
                    <a:pt x="7088" y="22812"/>
                  </a:cubicBezTo>
                  <a:cubicBezTo>
                    <a:pt x="7896" y="21313"/>
                    <a:pt x="8759" y="19846"/>
                    <a:pt x="9551" y="18336"/>
                  </a:cubicBezTo>
                  <a:cubicBezTo>
                    <a:pt x="10288" y="16927"/>
                    <a:pt x="10968" y="15480"/>
                    <a:pt x="11401" y="13946"/>
                  </a:cubicBezTo>
                  <a:cubicBezTo>
                    <a:pt x="11756" y="12680"/>
                    <a:pt x="11894" y="11311"/>
                    <a:pt x="11475" y="10044"/>
                  </a:cubicBezTo>
                  <a:cubicBezTo>
                    <a:pt x="11313" y="9545"/>
                    <a:pt x="11039" y="9071"/>
                    <a:pt x="10707" y="8661"/>
                  </a:cubicBezTo>
                  <a:cubicBezTo>
                    <a:pt x="10300" y="8160"/>
                    <a:pt x="9797" y="7760"/>
                    <a:pt x="9249" y="7427"/>
                  </a:cubicBezTo>
                  <a:cubicBezTo>
                    <a:pt x="8890" y="7207"/>
                    <a:pt x="8516" y="7009"/>
                    <a:pt x="8105" y="6895"/>
                  </a:cubicBezTo>
                  <a:cubicBezTo>
                    <a:pt x="7788" y="6807"/>
                    <a:pt x="7465" y="6766"/>
                    <a:pt x="7140" y="6766"/>
                  </a:cubicBezTo>
                  <a:cubicBezTo>
                    <a:pt x="7002" y="6766"/>
                    <a:pt x="6863" y="6774"/>
                    <a:pt x="6725" y="6788"/>
                  </a:cubicBezTo>
                  <a:cubicBezTo>
                    <a:pt x="6272" y="6832"/>
                    <a:pt x="5829" y="6960"/>
                    <a:pt x="5400" y="7094"/>
                  </a:cubicBezTo>
                  <a:cubicBezTo>
                    <a:pt x="4993" y="7214"/>
                    <a:pt x="4590" y="7351"/>
                    <a:pt x="4174" y="7450"/>
                  </a:cubicBezTo>
                  <a:cubicBezTo>
                    <a:pt x="3898" y="7507"/>
                    <a:pt x="3617" y="7537"/>
                    <a:pt x="3336" y="7541"/>
                  </a:cubicBezTo>
                  <a:cubicBezTo>
                    <a:pt x="2953" y="7525"/>
                    <a:pt x="2581" y="7413"/>
                    <a:pt x="2254" y="7213"/>
                  </a:cubicBezTo>
                  <a:cubicBezTo>
                    <a:pt x="2104" y="7112"/>
                    <a:pt x="1964" y="6997"/>
                    <a:pt x="1837" y="6869"/>
                  </a:cubicBezTo>
                  <a:cubicBezTo>
                    <a:pt x="1687" y="6696"/>
                    <a:pt x="1556" y="6508"/>
                    <a:pt x="1446" y="6308"/>
                  </a:cubicBezTo>
                  <a:cubicBezTo>
                    <a:pt x="1302" y="6001"/>
                    <a:pt x="1191" y="5679"/>
                    <a:pt x="1118" y="5347"/>
                  </a:cubicBezTo>
                  <a:cubicBezTo>
                    <a:pt x="960" y="4565"/>
                    <a:pt x="943" y="3769"/>
                    <a:pt x="969" y="2976"/>
                  </a:cubicBezTo>
                  <a:lnTo>
                    <a:pt x="969" y="2976"/>
                  </a:lnTo>
                  <a:cubicBezTo>
                    <a:pt x="969" y="2983"/>
                    <a:pt x="969" y="2989"/>
                    <a:pt x="969" y="2995"/>
                  </a:cubicBezTo>
                  <a:cubicBezTo>
                    <a:pt x="1005" y="2177"/>
                    <a:pt x="1097" y="1366"/>
                    <a:pt x="1160" y="551"/>
                  </a:cubicBezTo>
                  <a:cubicBezTo>
                    <a:pt x="1171" y="423"/>
                    <a:pt x="1156" y="309"/>
                    <a:pt x="1079" y="203"/>
                  </a:cubicBezTo>
                  <a:cubicBezTo>
                    <a:pt x="1008" y="98"/>
                    <a:pt x="898" y="28"/>
                    <a:pt x="774" y="7"/>
                  </a:cubicBezTo>
                  <a:cubicBezTo>
                    <a:pt x="751" y="3"/>
                    <a:pt x="727" y="0"/>
                    <a:pt x="703"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3"/>
            <p:cNvSpPr/>
            <p:nvPr/>
          </p:nvSpPr>
          <p:spPr>
            <a:xfrm>
              <a:off x="3801250" y="2782625"/>
              <a:ext cx="425875" cy="180325"/>
            </a:xfrm>
            <a:custGeom>
              <a:avLst/>
              <a:gdLst/>
              <a:ahLst/>
              <a:cxnLst/>
              <a:rect l="l" t="t" r="r" b="b"/>
              <a:pathLst>
                <a:path w="17035" h="7213" extrusionOk="0">
                  <a:moveTo>
                    <a:pt x="12158" y="946"/>
                  </a:moveTo>
                  <a:lnTo>
                    <a:pt x="12158" y="946"/>
                  </a:lnTo>
                  <a:cubicBezTo>
                    <a:pt x="12141" y="947"/>
                    <a:pt x="12125" y="947"/>
                    <a:pt x="12109" y="948"/>
                  </a:cubicBezTo>
                  <a:lnTo>
                    <a:pt x="12109" y="948"/>
                  </a:lnTo>
                  <a:cubicBezTo>
                    <a:pt x="12126" y="947"/>
                    <a:pt x="12142" y="947"/>
                    <a:pt x="12158" y="946"/>
                  </a:cubicBezTo>
                  <a:close/>
                  <a:moveTo>
                    <a:pt x="2214" y="3947"/>
                  </a:moveTo>
                  <a:lnTo>
                    <a:pt x="2178" y="3970"/>
                  </a:lnTo>
                  <a:cubicBezTo>
                    <a:pt x="2191" y="3963"/>
                    <a:pt x="2202" y="3955"/>
                    <a:pt x="2214" y="3947"/>
                  </a:cubicBezTo>
                  <a:close/>
                  <a:moveTo>
                    <a:pt x="12768" y="1"/>
                  </a:moveTo>
                  <a:cubicBezTo>
                    <a:pt x="12551" y="1"/>
                    <a:pt x="12334" y="7"/>
                    <a:pt x="12117" y="15"/>
                  </a:cubicBezTo>
                  <a:lnTo>
                    <a:pt x="12119" y="14"/>
                  </a:lnTo>
                  <a:lnTo>
                    <a:pt x="12119" y="14"/>
                  </a:lnTo>
                  <a:cubicBezTo>
                    <a:pt x="11839" y="26"/>
                    <a:pt x="11554" y="33"/>
                    <a:pt x="11274" y="66"/>
                  </a:cubicBezTo>
                  <a:cubicBezTo>
                    <a:pt x="10882" y="113"/>
                    <a:pt x="10493" y="194"/>
                    <a:pt x="10107" y="271"/>
                  </a:cubicBezTo>
                  <a:cubicBezTo>
                    <a:pt x="8830" y="535"/>
                    <a:pt x="7566" y="866"/>
                    <a:pt x="6321" y="1248"/>
                  </a:cubicBezTo>
                  <a:cubicBezTo>
                    <a:pt x="4960" y="1666"/>
                    <a:pt x="3602" y="2135"/>
                    <a:pt x="2339" y="2800"/>
                  </a:cubicBezTo>
                  <a:cubicBezTo>
                    <a:pt x="1850" y="3058"/>
                    <a:pt x="1370" y="3351"/>
                    <a:pt x="947" y="3707"/>
                  </a:cubicBezTo>
                  <a:cubicBezTo>
                    <a:pt x="610" y="3993"/>
                    <a:pt x="305" y="4346"/>
                    <a:pt x="147" y="4764"/>
                  </a:cubicBezTo>
                  <a:cubicBezTo>
                    <a:pt x="0" y="5164"/>
                    <a:pt x="38" y="5609"/>
                    <a:pt x="232" y="5987"/>
                  </a:cubicBezTo>
                  <a:cubicBezTo>
                    <a:pt x="484" y="6482"/>
                    <a:pt x="959" y="6842"/>
                    <a:pt x="1428" y="7125"/>
                  </a:cubicBezTo>
                  <a:cubicBezTo>
                    <a:pt x="1517" y="7178"/>
                    <a:pt x="1608" y="7212"/>
                    <a:pt x="1711" y="7212"/>
                  </a:cubicBezTo>
                  <a:cubicBezTo>
                    <a:pt x="1735" y="7212"/>
                    <a:pt x="1759" y="7210"/>
                    <a:pt x="1785" y="7206"/>
                  </a:cubicBezTo>
                  <a:cubicBezTo>
                    <a:pt x="1905" y="7183"/>
                    <a:pt x="2012" y="7115"/>
                    <a:pt x="2086" y="7015"/>
                  </a:cubicBezTo>
                  <a:cubicBezTo>
                    <a:pt x="2225" y="6821"/>
                    <a:pt x="2197" y="6494"/>
                    <a:pt x="1976" y="6362"/>
                  </a:cubicBezTo>
                  <a:cubicBezTo>
                    <a:pt x="1752" y="6230"/>
                    <a:pt x="1542" y="6078"/>
                    <a:pt x="1346" y="5910"/>
                  </a:cubicBezTo>
                  <a:cubicBezTo>
                    <a:pt x="1258" y="5823"/>
                    <a:pt x="1178" y="5730"/>
                    <a:pt x="1106" y="5630"/>
                  </a:cubicBezTo>
                  <a:cubicBezTo>
                    <a:pt x="1074" y="5574"/>
                    <a:pt x="1045" y="5515"/>
                    <a:pt x="1021" y="5455"/>
                  </a:cubicBezTo>
                  <a:cubicBezTo>
                    <a:pt x="990" y="5360"/>
                    <a:pt x="986" y="5261"/>
                    <a:pt x="1007" y="5164"/>
                  </a:cubicBezTo>
                  <a:cubicBezTo>
                    <a:pt x="1028" y="5099"/>
                    <a:pt x="1054" y="5034"/>
                    <a:pt x="1084" y="4971"/>
                  </a:cubicBezTo>
                  <a:cubicBezTo>
                    <a:pt x="1148" y="4862"/>
                    <a:pt x="1221" y="4760"/>
                    <a:pt x="1304" y="4665"/>
                  </a:cubicBezTo>
                  <a:cubicBezTo>
                    <a:pt x="1565" y="4396"/>
                    <a:pt x="1866" y="4171"/>
                    <a:pt x="2180" y="3970"/>
                  </a:cubicBezTo>
                  <a:lnTo>
                    <a:pt x="2180" y="3970"/>
                  </a:lnTo>
                  <a:cubicBezTo>
                    <a:pt x="2156" y="3984"/>
                    <a:pt x="2134" y="3998"/>
                    <a:pt x="2112" y="4009"/>
                  </a:cubicBezTo>
                  <a:cubicBezTo>
                    <a:pt x="2725" y="3628"/>
                    <a:pt x="3381" y="3322"/>
                    <a:pt x="4045" y="3045"/>
                  </a:cubicBezTo>
                  <a:cubicBezTo>
                    <a:pt x="4764" y="2747"/>
                    <a:pt x="5501" y="2488"/>
                    <a:pt x="6244" y="2252"/>
                  </a:cubicBezTo>
                  <a:lnTo>
                    <a:pt x="6244" y="2252"/>
                  </a:lnTo>
                  <a:cubicBezTo>
                    <a:pt x="6240" y="2253"/>
                    <a:pt x="6237" y="2254"/>
                    <a:pt x="6233" y="2256"/>
                  </a:cubicBezTo>
                  <a:cubicBezTo>
                    <a:pt x="7394" y="1888"/>
                    <a:pt x="8570" y="1573"/>
                    <a:pt x="9760" y="1308"/>
                  </a:cubicBezTo>
                  <a:cubicBezTo>
                    <a:pt x="10176" y="1216"/>
                    <a:pt x="10594" y="1132"/>
                    <a:pt x="11013" y="1058"/>
                  </a:cubicBezTo>
                  <a:cubicBezTo>
                    <a:pt x="11361" y="999"/>
                    <a:pt x="11702" y="969"/>
                    <a:pt x="12053" y="951"/>
                  </a:cubicBezTo>
                  <a:lnTo>
                    <a:pt x="12053" y="951"/>
                  </a:lnTo>
                  <a:cubicBezTo>
                    <a:pt x="12046" y="951"/>
                    <a:pt x="12040" y="952"/>
                    <a:pt x="12034" y="952"/>
                  </a:cubicBezTo>
                  <a:cubicBezTo>
                    <a:pt x="12245" y="943"/>
                    <a:pt x="12456" y="937"/>
                    <a:pt x="12667" y="937"/>
                  </a:cubicBezTo>
                  <a:cubicBezTo>
                    <a:pt x="13176" y="937"/>
                    <a:pt x="13684" y="971"/>
                    <a:pt x="14184" y="1069"/>
                  </a:cubicBezTo>
                  <a:cubicBezTo>
                    <a:pt x="14472" y="1134"/>
                    <a:pt x="14752" y="1233"/>
                    <a:pt x="15018" y="1363"/>
                  </a:cubicBezTo>
                  <a:cubicBezTo>
                    <a:pt x="15170" y="1448"/>
                    <a:pt x="15314" y="1549"/>
                    <a:pt x="15447" y="1662"/>
                  </a:cubicBezTo>
                  <a:cubicBezTo>
                    <a:pt x="15553" y="1768"/>
                    <a:pt x="15650" y="1884"/>
                    <a:pt x="15737" y="2007"/>
                  </a:cubicBezTo>
                  <a:cubicBezTo>
                    <a:pt x="15830" y="2166"/>
                    <a:pt x="15909" y="2334"/>
                    <a:pt x="15970" y="2508"/>
                  </a:cubicBezTo>
                  <a:cubicBezTo>
                    <a:pt x="16037" y="2755"/>
                    <a:pt x="16081" y="3009"/>
                    <a:pt x="16101" y="3265"/>
                  </a:cubicBezTo>
                  <a:cubicBezTo>
                    <a:pt x="16117" y="3496"/>
                    <a:pt x="16353" y="3653"/>
                    <a:pt x="16571" y="3653"/>
                  </a:cubicBezTo>
                  <a:cubicBezTo>
                    <a:pt x="16596" y="3653"/>
                    <a:pt x="16621" y="3651"/>
                    <a:pt x="16644" y="3647"/>
                  </a:cubicBezTo>
                  <a:cubicBezTo>
                    <a:pt x="16765" y="3623"/>
                    <a:pt x="16872" y="3555"/>
                    <a:pt x="16945" y="3456"/>
                  </a:cubicBezTo>
                  <a:cubicBezTo>
                    <a:pt x="17022" y="3345"/>
                    <a:pt x="17034" y="3231"/>
                    <a:pt x="17026" y="3100"/>
                  </a:cubicBezTo>
                  <a:cubicBezTo>
                    <a:pt x="16986" y="2631"/>
                    <a:pt x="16878" y="2179"/>
                    <a:pt x="16673" y="1752"/>
                  </a:cubicBezTo>
                  <a:cubicBezTo>
                    <a:pt x="16478" y="1360"/>
                    <a:pt x="16178" y="1033"/>
                    <a:pt x="15833" y="768"/>
                  </a:cubicBezTo>
                  <a:cubicBezTo>
                    <a:pt x="15520" y="529"/>
                    <a:pt x="15142" y="368"/>
                    <a:pt x="14767" y="254"/>
                  </a:cubicBezTo>
                  <a:cubicBezTo>
                    <a:pt x="14332" y="118"/>
                    <a:pt x="13872" y="56"/>
                    <a:pt x="13417" y="23"/>
                  </a:cubicBezTo>
                  <a:cubicBezTo>
                    <a:pt x="13201" y="7"/>
                    <a:pt x="12984" y="1"/>
                    <a:pt x="12768"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3"/>
            <p:cNvSpPr/>
            <p:nvPr/>
          </p:nvSpPr>
          <p:spPr>
            <a:xfrm>
              <a:off x="4927125" y="3592150"/>
              <a:ext cx="24525" cy="18025"/>
            </a:xfrm>
            <a:custGeom>
              <a:avLst/>
              <a:gdLst/>
              <a:ahLst/>
              <a:cxnLst/>
              <a:rect l="l" t="t" r="r" b="b"/>
              <a:pathLst>
                <a:path w="981" h="721" extrusionOk="0">
                  <a:moveTo>
                    <a:pt x="1" y="1"/>
                  </a:moveTo>
                  <a:lnTo>
                    <a:pt x="1" y="1"/>
                  </a:lnTo>
                  <a:cubicBezTo>
                    <a:pt x="11" y="202"/>
                    <a:pt x="21" y="403"/>
                    <a:pt x="33" y="602"/>
                  </a:cubicBezTo>
                  <a:lnTo>
                    <a:pt x="33" y="603"/>
                  </a:lnTo>
                  <a:cubicBezTo>
                    <a:pt x="130" y="610"/>
                    <a:pt x="227" y="619"/>
                    <a:pt x="323" y="629"/>
                  </a:cubicBezTo>
                  <a:cubicBezTo>
                    <a:pt x="543" y="654"/>
                    <a:pt x="763" y="684"/>
                    <a:pt x="981" y="721"/>
                  </a:cubicBezTo>
                  <a:cubicBezTo>
                    <a:pt x="980" y="696"/>
                    <a:pt x="978" y="670"/>
                    <a:pt x="977" y="644"/>
                  </a:cubicBezTo>
                  <a:cubicBezTo>
                    <a:pt x="879" y="578"/>
                    <a:pt x="782" y="508"/>
                    <a:pt x="687" y="435"/>
                  </a:cubicBezTo>
                  <a:cubicBezTo>
                    <a:pt x="674" y="428"/>
                    <a:pt x="662" y="419"/>
                    <a:pt x="650" y="410"/>
                  </a:cubicBezTo>
                  <a:cubicBezTo>
                    <a:pt x="429" y="284"/>
                    <a:pt x="214" y="150"/>
                    <a:pt x="1" y="1"/>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3"/>
            <p:cNvSpPr/>
            <p:nvPr/>
          </p:nvSpPr>
          <p:spPr>
            <a:xfrm>
              <a:off x="3527275" y="4168250"/>
              <a:ext cx="1534075" cy="606950"/>
            </a:xfrm>
            <a:custGeom>
              <a:avLst/>
              <a:gdLst/>
              <a:ahLst/>
              <a:cxnLst/>
              <a:rect l="l" t="t" r="r" b="b"/>
              <a:pathLst>
                <a:path w="61363" h="24278" extrusionOk="0">
                  <a:moveTo>
                    <a:pt x="60239" y="5052"/>
                  </a:moveTo>
                  <a:cubicBezTo>
                    <a:pt x="60239" y="5073"/>
                    <a:pt x="60237" y="5094"/>
                    <a:pt x="60233" y="5115"/>
                  </a:cubicBezTo>
                  <a:cubicBezTo>
                    <a:pt x="60237" y="5093"/>
                    <a:pt x="60237" y="5074"/>
                    <a:pt x="60239" y="5052"/>
                  </a:cubicBezTo>
                  <a:close/>
                  <a:moveTo>
                    <a:pt x="46949" y="19491"/>
                  </a:moveTo>
                  <a:lnTo>
                    <a:pt x="46949" y="19491"/>
                  </a:lnTo>
                  <a:cubicBezTo>
                    <a:pt x="46948" y="19491"/>
                    <a:pt x="46948" y="19492"/>
                    <a:pt x="46948" y="19492"/>
                  </a:cubicBezTo>
                  <a:lnTo>
                    <a:pt x="46948" y="19492"/>
                  </a:lnTo>
                  <a:cubicBezTo>
                    <a:pt x="46948" y="19492"/>
                    <a:pt x="46948" y="19491"/>
                    <a:pt x="46949" y="19491"/>
                  </a:cubicBezTo>
                  <a:close/>
                  <a:moveTo>
                    <a:pt x="46948" y="19492"/>
                  </a:moveTo>
                  <a:lnTo>
                    <a:pt x="46948" y="19492"/>
                  </a:lnTo>
                  <a:cubicBezTo>
                    <a:pt x="46945" y="19493"/>
                    <a:pt x="46943" y="19494"/>
                    <a:pt x="46940" y="19495"/>
                  </a:cubicBezTo>
                  <a:cubicBezTo>
                    <a:pt x="46943" y="19495"/>
                    <a:pt x="46945" y="19493"/>
                    <a:pt x="46948" y="19492"/>
                  </a:cubicBezTo>
                  <a:close/>
                  <a:moveTo>
                    <a:pt x="33989" y="22828"/>
                  </a:moveTo>
                  <a:cubicBezTo>
                    <a:pt x="33971" y="22830"/>
                    <a:pt x="33953" y="22832"/>
                    <a:pt x="33935" y="22835"/>
                  </a:cubicBezTo>
                  <a:cubicBezTo>
                    <a:pt x="33953" y="22832"/>
                    <a:pt x="33971" y="22830"/>
                    <a:pt x="33989" y="22828"/>
                  </a:cubicBezTo>
                  <a:close/>
                  <a:moveTo>
                    <a:pt x="60978" y="1"/>
                  </a:moveTo>
                  <a:cubicBezTo>
                    <a:pt x="60859" y="171"/>
                    <a:pt x="60733" y="337"/>
                    <a:pt x="60599" y="494"/>
                  </a:cubicBezTo>
                  <a:lnTo>
                    <a:pt x="60600" y="494"/>
                  </a:lnTo>
                  <a:cubicBezTo>
                    <a:pt x="60467" y="653"/>
                    <a:pt x="60324" y="804"/>
                    <a:pt x="60175" y="949"/>
                  </a:cubicBezTo>
                  <a:cubicBezTo>
                    <a:pt x="60182" y="996"/>
                    <a:pt x="60190" y="1044"/>
                    <a:pt x="60196" y="1093"/>
                  </a:cubicBezTo>
                  <a:cubicBezTo>
                    <a:pt x="60192" y="1052"/>
                    <a:pt x="60184" y="1011"/>
                    <a:pt x="60182" y="967"/>
                  </a:cubicBezTo>
                  <a:lnTo>
                    <a:pt x="60182" y="967"/>
                  </a:lnTo>
                  <a:cubicBezTo>
                    <a:pt x="60354" y="2303"/>
                    <a:pt x="60401" y="3647"/>
                    <a:pt x="60247" y="4991"/>
                  </a:cubicBezTo>
                  <a:cubicBezTo>
                    <a:pt x="60167" y="5576"/>
                    <a:pt x="60050" y="6157"/>
                    <a:pt x="59895" y="6727"/>
                  </a:cubicBezTo>
                  <a:cubicBezTo>
                    <a:pt x="59748" y="7260"/>
                    <a:pt x="59554" y="7777"/>
                    <a:pt x="59341" y="8286"/>
                  </a:cubicBezTo>
                  <a:lnTo>
                    <a:pt x="59344" y="8286"/>
                  </a:lnTo>
                  <a:cubicBezTo>
                    <a:pt x="58752" y="9651"/>
                    <a:pt x="57997" y="10941"/>
                    <a:pt x="57098" y="12127"/>
                  </a:cubicBezTo>
                  <a:lnTo>
                    <a:pt x="57102" y="12123"/>
                  </a:lnTo>
                  <a:lnTo>
                    <a:pt x="57102" y="12123"/>
                  </a:lnTo>
                  <a:cubicBezTo>
                    <a:pt x="57099" y="12128"/>
                    <a:pt x="57095" y="12132"/>
                    <a:pt x="57091" y="12138"/>
                  </a:cubicBezTo>
                  <a:cubicBezTo>
                    <a:pt x="57091" y="12139"/>
                    <a:pt x="57090" y="12140"/>
                    <a:pt x="57090" y="12142"/>
                  </a:cubicBezTo>
                  <a:cubicBezTo>
                    <a:pt x="57090" y="12140"/>
                    <a:pt x="57090" y="12139"/>
                    <a:pt x="57091" y="12138"/>
                  </a:cubicBezTo>
                  <a:lnTo>
                    <a:pt x="57091" y="12138"/>
                  </a:lnTo>
                  <a:cubicBezTo>
                    <a:pt x="57089" y="12139"/>
                    <a:pt x="57087" y="12140"/>
                    <a:pt x="57087" y="12142"/>
                  </a:cubicBezTo>
                  <a:cubicBezTo>
                    <a:pt x="57085" y="12143"/>
                    <a:pt x="57085" y="12144"/>
                    <a:pt x="57083" y="12145"/>
                  </a:cubicBezTo>
                  <a:cubicBezTo>
                    <a:pt x="57078" y="12152"/>
                    <a:pt x="57074" y="12157"/>
                    <a:pt x="57068" y="12164"/>
                  </a:cubicBezTo>
                  <a:cubicBezTo>
                    <a:pt x="57070" y="12161"/>
                    <a:pt x="57073" y="12159"/>
                    <a:pt x="57076" y="12157"/>
                  </a:cubicBezTo>
                  <a:lnTo>
                    <a:pt x="57076" y="12157"/>
                  </a:lnTo>
                  <a:lnTo>
                    <a:pt x="57031" y="12212"/>
                  </a:lnTo>
                  <a:cubicBezTo>
                    <a:pt x="57035" y="12206"/>
                    <a:pt x="57039" y="12199"/>
                    <a:pt x="57043" y="12194"/>
                  </a:cubicBezTo>
                  <a:lnTo>
                    <a:pt x="57043" y="12194"/>
                  </a:lnTo>
                  <a:cubicBezTo>
                    <a:pt x="55975" y="13555"/>
                    <a:pt x="54738" y="14756"/>
                    <a:pt x="53375" y="15820"/>
                  </a:cubicBezTo>
                  <a:cubicBezTo>
                    <a:pt x="51407" y="17327"/>
                    <a:pt x="49224" y="18523"/>
                    <a:pt x="46949" y="19491"/>
                  </a:cubicBezTo>
                  <a:lnTo>
                    <a:pt x="46949" y="19491"/>
                  </a:lnTo>
                  <a:cubicBezTo>
                    <a:pt x="46950" y="19491"/>
                    <a:pt x="46950" y="19491"/>
                    <a:pt x="46951" y="19491"/>
                  </a:cubicBezTo>
                  <a:lnTo>
                    <a:pt x="46951" y="19491"/>
                  </a:lnTo>
                  <a:cubicBezTo>
                    <a:pt x="46946" y="19495"/>
                    <a:pt x="46940" y="19496"/>
                    <a:pt x="46935" y="19499"/>
                  </a:cubicBezTo>
                  <a:cubicBezTo>
                    <a:pt x="46937" y="19497"/>
                    <a:pt x="46939" y="19496"/>
                    <a:pt x="46940" y="19495"/>
                  </a:cubicBezTo>
                  <a:lnTo>
                    <a:pt x="46940" y="19495"/>
                  </a:lnTo>
                  <a:cubicBezTo>
                    <a:pt x="46906" y="19505"/>
                    <a:pt x="46878" y="19521"/>
                    <a:pt x="46849" y="19531"/>
                  </a:cubicBezTo>
                  <a:cubicBezTo>
                    <a:pt x="46863" y="19528"/>
                    <a:pt x="46874" y="19521"/>
                    <a:pt x="46889" y="19517"/>
                  </a:cubicBezTo>
                  <a:lnTo>
                    <a:pt x="46889" y="19517"/>
                  </a:lnTo>
                  <a:cubicBezTo>
                    <a:pt x="46874" y="19524"/>
                    <a:pt x="46857" y="19531"/>
                    <a:pt x="46837" y="19539"/>
                  </a:cubicBezTo>
                  <a:cubicBezTo>
                    <a:pt x="46841" y="19535"/>
                    <a:pt x="46845" y="19535"/>
                    <a:pt x="46849" y="19531"/>
                  </a:cubicBezTo>
                  <a:lnTo>
                    <a:pt x="46849" y="19531"/>
                  </a:lnTo>
                  <a:cubicBezTo>
                    <a:pt x="42756" y="21228"/>
                    <a:pt x="38397" y="22228"/>
                    <a:pt x="34016" y="22824"/>
                  </a:cubicBezTo>
                  <a:lnTo>
                    <a:pt x="34016" y="22824"/>
                  </a:lnTo>
                  <a:cubicBezTo>
                    <a:pt x="34031" y="22822"/>
                    <a:pt x="34045" y="22819"/>
                    <a:pt x="34060" y="22817"/>
                  </a:cubicBezTo>
                  <a:lnTo>
                    <a:pt x="34060" y="22817"/>
                  </a:lnTo>
                  <a:cubicBezTo>
                    <a:pt x="32278" y="23052"/>
                    <a:pt x="30483" y="23245"/>
                    <a:pt x="28689" y="23313"/>
                  </a:cubicBezTo>
                  <a:cubicBezTo>
                    <a:pt x="28257" y="23330"/>
                    <a:pt x="27826" y="23338"/>
                    <a:pt x="27395" y="23338"/>
                  </a:cubicBezTo>
                  <a:cubicBezTo>
                    <a:pt x="25825" y="23338"/>
                    <a:pt x="24255" y="23230"/>
                    <a:pt x="22697" y="23026"/>
                  </a:cubicBezTo>
                  <a:lnTo>
                    <a:pt x="22697" y="23026"/>
                  </a:lnTo>
                  <a:cubicBezTo>
                    <a:pt x="22739" y="23034"/>
                    <a:pt x="22782" y="23038"/>
                    <a:pt x="22823" y="23045"/>
                  </a:cubicBezTo>
                  <a:cubicBezTo>
                    <a:pt x="20037" y="22666"/>
                    <a:pt x="17298" y="21962"/>
                    <a:pt x="14702" y="20875"/>
                  </a:cubicBezTo>
                  <a:lnTo>
                    <a:pt x="14702" y="20875"/>
                  </a:lnTo>
                  <a:cubicBezTo>
                    <a:pt x="14714" y="20879"/>
                    <a:pt x="14720" y="20883"/>
                    <a:pt x="14732" y="20887"/>
                  </a:cubicBezTo>
                  <a:cubicBezTo>
                    <a:pt x="12743" y="20037"/>
                    <a:pt x="10859" y="18967"/>
                    <a:pt x="9137" y="17648"/>
                  </a:cubicBezTo>
                  <a:cubicBezTo>
                    <a:pt x="7710" y="16533"/>
                    <a:pt x="6418" y="15254"/>
                    <a:pt x="5302" y="13824"/>
                  </a:cubicBezTo>
                  <a:cubicBezTo>
                    <a:pt x="4252" y="12442"/>
                    <a:pt x="3379" y="10935"/>
                    <a:pt x="2699" y="9339"/>
                  </a:cubicBezTo>
                  <a:cubicBezTo>
                    <a:pt x="1956" y="7546"/>
                    <a:pt x="1403" y="5682"/>
                    <a:pt x="965" y="3795"/>
                  </a:cubicBezTo>
                  <a:cubicBezTo>
                    <a:pt x="916" y="3587"/>
                    <a:pt x="710" y="3452"/>
                    <a:pt x="505" y="3452"/>
                  </a:cubicBezTo>
                  <a:cubicBezTo>
                    <a:pt x="465" y="3452"/>
                    <a:pt x="425" y="3457"/>
                    <a:pt x="386" y="3468"/>
                  </a:cubicBezTo>
                  <a:cubicBezTo>
                    <a:pt x="133" y="3538"/>
                    <a:pt x="1" y="3795"/>
                    <a:pt x="60" y="4044"/>
                  </a:cubicBezTo>
                  <a:cubicBezTo>
                    <a:pt x="669" y="6677"/>
                    <a:pt x="1487" y="9286"/>
                    <a:pt x="2783" y="11668"/>
                  </a:cubicBezTo>
                  <a:cubicBezTo>
                    <a:pt x="3789" y="13530"/>
                    <a:pt x="5103" y="15221"/>
                    <a:pt x="6613" y="16699"/>
                  </a:cubicBezTo>
                  <a:cubicBezTo>
                    <a:pt x="9620" y="19641"/>
                    <a:pt x="13441" y="21641"/>
                    <a:pt x="17441" y="22853"/>
                  </a:cubicBezTo>
                  <a:cubicBezTo>
                    <a:pt x="19485" y="23472"/>
                    <a:pt x="21597" y="23864"/>
                    <a:pt x="23718" y="24087"/>
                  </a:cubicBezTo>
                  <a:cubicBezTo>
                    <a:pt x="24929" y="24215"/>
                    <a:pt x="26145" y="24277"/>
                    <a:pt x="27361" y="24277"/>
                  </a:cubicBezTo>
                  <a:cubicBezTo>
                    <a:pt x="28266" y="24277"/>
                    <a:pt x="29172" y="24243"/>
                    <a:pt x="30076" y="24176"/>
                  </a:cubicBezTo>
                  <a:cubicBezTo>
                    <a:pt x="32004" y="24031"/>
                    <a:pt x="33923" y="23801"/>
                    <a:pt x="35831" y="23500"/>
                  </a:cubicBezTo>
                  <a:cubicBezTo>
                    <a:pt x="37847" y="23180"/>
                    <a:pt x="39845" y="22763"/>
                    <a:pt x="41816" y="22230"/>
                  </a:cubicBezTo>
                  <a:cubicBezTo>
                    <a:pt x="43807" y="21692"/>
                    <a:pt x="45757" y="21015"/>
                    <a:pt x="47652" y="20203"/>
                  </a:cubicBezTo>
                  <a:cubicBezTo>
                    <a:pt x="49505" y="19406"/>
                    <a:pt x="51294" y="18441"/>
                    <a:pt x="52953" y="17288"/>
                  </a:cubicBezTo>
                  <a:cubicBezTo>
                    <a:pt x="54572" y="16165"/>
                    <a:pt x="56059" y="14844"/>
                    <a:pt x="57324" y="13331"/>
                  </a:cubicBezTo>
                  <a:cubicBezTo>
                    <a:pt x="57961" y="12574"/>
                    <a:pt x="58537" y="11768"/>
                    <a:pt x="59046" y="10919"/>
                  </a:cubicBezTo>
                  <a:cubicBezTo>
                    <a:pt x="59571" y="10054"/>
                    <a:pt x="60012" y="9136"/>
                    <a:pt x="60390" y="8196"/>
                  </a:cubicBezTo>
                  <a:cubicBezTo>
                    <a:pt x="61135" y="6341"/>
                    <a:pt x="61362" y="4329"/>
                    <a:pt x="61252" y="2348"/>
                  </a:cubicBezTo>
                  <a:cubicBezTo>
                    <a:pt x="61209" y="1561"/>
                    <a:pt x="61112" y="779"/>
                    <a:pt x="60978"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3"/>
            <p:cNvSpPr/>
            <p:nvPr/>
          </p:nvSpPr>
          <p:spPr>
            <a:xfrm>
              <a:off x="4954550" y="4471425"/>
              <a:ext cx="175" cy="275"/>
            </a:xfrm>
            <a:custGeom>
              <a:avLst/>
              <a:gdLst/>
              <a:ahLst/>
              <a:cxnLst/>
              <a:rect l="l" t="t" r="r" b="b"/>
              <a:pathLst>
                <a:path w="7" h="11" extrusionOk="0">
                  <a:moveTo>
                    <a:pt x="7" y="0"/>
                  </a:moveTo>
                  <a:lnTo>
                    <a:pt x="7" y="0"/>
                  </a:lnTo>
                  <a:cubicBezTo>
                    <a:pt x="5" y="1"/>
                    <a:pt x="4" y="2"/>
                    <a:pt x="3" y="3"/>
                  </a:cubicBezTo>
                  <a:lnTo>
                    <a:pt x="3" y="3"/>
                  </a:lnTo>
                  <a:cubicBezTo>
                    <a:pt x="4" y="2"/>
                    <a:pt x="6" y="1"/>
                    <a:pt x="7" y="0"/>
                  </a:cubicBezTo>
                  <a:close/>
                  <a:moveTo>
                    <a:pt x="3" y="3"/>
                  </a:moveTo>
                  <a:cubicBezTo>
                    <a:pt x="2" y="5"/>
                    <a:pt x="1" y="7"/>
                    <a:pt x="1" y="9"/>
                  </a:cubicBezTo>
                  <a:lnTo>
                    <a:pt x="1" y="9"/>
                  </a:lnTo>
                  <a:cubicBezTo>
                    <a:pt x="1" y="7"/>
                    <a:pt x="2" y="5"/>
                    <a:pt x="3" y="3"/>
                  </a:cubicBezTo>
                  <a:close/>
                  <a:moveTo>
                    <a:pt x="1" y="9"/>
                  </a:moveTo>
                  <a:cubicBezTo>
                    <a:pt x="0" y="9"/>
                    <a:pt x="0" y="9"/>
                    <a:pt x="0" y="9"/>
                  </a:cubicBezTo>
                  <a:lnTo>
                    <a:pt x="0" y="11"/>
                  </a:lnTo>
                  <a:cubicBezTo>
                    <a:pt x="0" y="10"/>
                    <a:pt x="0" y="9"/>
                    <a:pt x="1" y="9"/>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3"/>
            <p:cNvSpPr/>
            <p:nvPr/>
          </p:nvSpPr>
          <p:spPr>
            <a:xfrm>
              <a:off x="4953325" y="4472325"/>
              <a:ext cx="700" cy="750"/>
            </a:xfrm>
            <a:custGeom>
              <a:avLst/>
              <a:gdLst/>
              <a:ahLst/>
              <a:cxnLst/>
              <a:rect l="l" t="t" r="r" b="b"/>
              <a:pathLst>
                <a:path w="28" h="30" extrusionOk="0">
                  <a:moveTo>
                    <a:pt x="27" y="1"/>
                  </a:moveTo>
                  <a:cubicBezTo>
                    <a:pt x="23" y="5"/>
                    <a:pt x="19" y="11"/>
                    <a:pt x="15" y="16"/>
                  </a:cubicBezTo>
                  <a:lnTo>
                    <a:pt x="15" y="16"/>
                  </a:lnTo>
                  <a:cubicBezTo>
                    <a:pt x="19" y="11"/>
                    <a:pt x="23" y="6"/>
                    <a:pt x="27" y="1"/>
                  </a:cubicBezTo>
                  <a:close/>
                  <a:moveTo>
                    <a:pt x="15" y="16"/>
                  </a:moveTo>
                  <a:cubicBezTo>
                    <a:pt x="10" y="20"/>
                    <a:pt x="6" y="25"/>
                    <a:pt x="1" y="29"/>
                  </a:cubicBezTo>
                  <a:cubicBezTo>
                    <a:pt x="6" y="26"/>
                    <a:pt x="10" y="21"/>
                    <a:pt x="15" y="16"/>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3"/>
            <p:cNvSpPr/>
            <p:nvPr/>
          </p:nvSpPr>
          <p:spPr>
            <a:xfrm>
              <a:off x="4954800" y="4471150"/>
              <a:ext cx="175" cy="200"/>
            </a:xfrm>
            <a:custGeom>
              <a:avLst/>
              <a:gdLst/>
              <a:ahLst/>
              <a:cxnLst/>
              <a:rect l="l" t="t" r="r" b="b"/>
              <a:pathLst>
                <a:path w="7" h="8" extrusionOk="0">
                  <a:moveTo>
                    <a:pt x="1" y="7"/>
                  </a:moveTo>
                  <a:cubicBezTo>
                    <a:pt x="2" y="6"/>
                    <a:pt x="3" y="3"/>
                    <a:pt x="6" y="1"/>
                  </a:cubicBezTo>
                  <a:cubicBezTo>
                    <a:pt x="3" y="3"/>
                    <a:pt x="2" y="6"/>
                    <a:pt x="1" y="7"/>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3"/>
            <p:cNvSpPr/>
            <p:nvPr/>
          </p:nvSpPr>
          <p:spPr>
            <a:xfrm>
              <a:off x="3895575" y="4690375"/>
              <a:ext cx="1150" cy="525"/>
            </a:xfrm>
            <a:custGeom>
              <a:avLst/>
              <a:gdLst/>
              <a:ahLst/>
              <a:cxnLst/>
              <a:rect l="l" t="t" r="r" b="b"/>
              <a:pathLst>
                <a:path w="46" h="21" extrusionOk="0">
                  <a:moveTo>
                    <a:pt x="0" y="1"/>
                  </a:moveTo>
                  <a:cubicBezTo>
                    <a:pt x="15" y="7"/>
                    <a:pt x="29" y="14"/>
                    <a:pt x="46" y="20"/>
                  </a:cubicBezTo>
                  <a:cubicBezTo>
                    <a:pt x="29" y="14"/>
                    <a:pt x="15" y="6"/>
                    <a:pt x="0" y="1"/>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3"/>
            <p:cNvSpPr/>
            <p:nvPr/>
          </p:nvSpPr>
          <p:spPr>
            <a:xfrm>
              <a:off x="3288875" y="3917900"/>
              <a:ext cx="260125" cy="360000"/>
            </a:xfrm>
            <a:custGeom>
              <a:avLst/>
              <a:gdLst/>
              <a:ahLst/>
              <a:cxnLst/>
              <a:rect l="l" t="t" r="r" b="b"/>
              <a:pathLst>
                <a:path w="10405" h="14400" extrusionOk="0">
                  <a:moveTo>
                    <a:pt x="1602" y="5442"/>
                  </a:moveTo>
                  <a:cubicBezTo>
                    <a:pt x="1603" y="5449"/>
                    <a:pt x="1604" y="5456"/>
                    <a:pt x="1605" y="5463"/>
                  </a:cubicBezTo>
                  <a:lnTo>
                    <a:pt x="1605" y="5463"/>
                  </a:lnTo>
                  <a:cubicBezTo>
                    <a:pt x="1604" y="5457"/>
                    <a:pt x="1603" y="5450"/>
                    <a:pt x="1602" y="5442"/>
                  </a:cubicBezTo>
                  <a:close/>
                  <a:moveTo>
                    <a:pt x="8397" y="13411"/>
                  </a:moveTo>
                  <a:cubicBezTo>
                    <a:pt x="8409" y="13415"/>
                    <a:pt x="8422" y="13415"/>
                    <a:pt x="8433" y="13418"/>
                  </a:cubicBezTo>
                  <a:cubicBezTo>
                    <a:pt x="8420" y="13418"/>
                    <a:pt x="8409" y="13415"/>
                    <a:pt x="8397" y="13411"/>
                  </a:cubicBezTo>
                  <a:close/>
                  <a:moveTo>
                    <a:pt x="1930" y="0"/>
                  </a:moveTo>
                  <a:cubicBezTo>
                    <a:pt x="1782" y="12"/>
                    <a:pt x="1640" y="92"/>
                    <a:pt x="1565" y="229"/>
                  </a:cubicBezTo>
                  <a:lnTo>
                    <a:pt x="1565" y="230"/>
                  </a:lnTo>
                  <a:cubicBezTo>
                    <a:pt x="0" y="3164"/>
                    <a:pt x="460" y="6772"/>
                    <a:pt x="1995" y="9616"/>
                  </a:cubicBezTo>
                  <a:cubicBezTo>
                    <a:pt x="2773" y="11059"/>
                    <a:pt x="3896" y="12329"/>
                    <a:pt x="5276" y="13224"/>
                  </a:cubicBezTo>
                  <a:cubicBezTo>
                    <a:pt x="6463" y="13994"/>
                    <a:pt x="7842" y="14400"/>
                    <a:pt x="9246" y="14400"/>
                  </a:cubicBezTo>
                  <a:cubicBezTo>
                    <a:pt x="9475" y="14400"/>
                    <a:pt x="9705" y="14389"/>
                    <a:pt x="9935" y="14367"/>
                  </a:cubicBezTo>
                  <a:cubicBezTo>
                    <a:pt x="10062" y="14355"/>
                    <a:pt x="10173" y="14322"/>
                    <a:pt x="10269" y="14231"/>
                  </a:cubicBezTo>
                  <a:cubicBezTo>
                    <a:pt x="10355" y="14141"/>
                    <a:pt x="10403" y="14020"/>
                    <a:pt x="10405" y="13896"/>
                  </a:cubicBezTo>
                  <a:cubicBezTo>
                    <a:pt x="10405" y="13670"/>
                    <a:pt x="10212" y="13425"/>
                    <a:pt x="9973" y="13425"/>
                  </a:cubicBezTo>
                  <a:cubicBezTo>
                    <a:pt x="9961" y="13425"/>
                    <a:pt x="9948" y="13426"/>
                    <a:pt x="9935" y="13427"/>
                  </a:cubicBezTo>
                  <a:cubicBezTo>
                    <a:pt x="9707" y="13448"/>
                    <a:pt x="9477" y="13459"/>
                    <a:pt x="9248" y="13459"/>
                  </a:cubicBezTo>
                  <a:cubicBezTo>
                    <a:pt x="8946" y="13459"/>
                    <a:pt x="8645" y="13441"/>
                    <a:pt x="8344" y="13403"/>
                  </a:cubicBezTo>
                  <a:cubicBezTo>
                    <a:pt x="7805" y="13317"/>
                    <a:pt x="7276" y="13168"/>
                    <a:pt x="6771" y="12960"/>
                  </a:cubicBezTo>
                  <a:cubicBezTo>
                    <a:pt x="6222" y="12713"/>
                    <a:pt x="5704" y="12406"/>
                    <a:pt x="5225" y="12043"/>
                  </a:cubicBezTo>
                  <a:cubicBezTo>
                    <a:pt x="4641" y="11580"/>
                    <a:pt x="4119" y="11044"/>
                    <a:pt x="3661" y="10459"/>
                  </a:cubicBezTo>
                  <a:cubicBezTo>
                    <a:pt x="3148" y="9778"/>
                    <a:pt x="2717" y="9040"/>
                    <a:pt x="2377" y="8258"/>
                  </a:cubicBezTo>
                  <a:cubicBezTo>
                    <a:pt x="2013" y="7395"/>
                    <a:pt x="1760" y="6491"/>
                    <a:pt x="1620" y="5566"/>
                  </a:cubicBezTo>
                  <a:cubicBezTo>
                    <a:pt x="1616" y="5544"/>
                    <a:pt x="1616" y="5522"/>
                    <a:pt x="1612" y="5501"/>
                  </a:cubicBezTo>
                  <a:cubicBezTo>
                    <a:pt x="1612" y="5500"/>
                    <a:pt x="1612" y="5500"/>
                    <a:pt x="1612" y="5499"/>
                  </a:cubicBezTo>
                  <a:lnTo>
                    <a:pt x="1612" y="5499"/>
                  </a:lnTo>
                  <a:cubicBezTo>
                    <a:pt x="1514" y="4696"/>
                    <a:pt x="1506" y="3892"/>
                    <a:pt x="1608" y="3089"/>
                  </a:cubicBezTo>
                  <a:cubicBezTo>
                    <a:pt x="1608" y="3084"/>
                    <a:pt x="1609" y="3079"/>
                    <a:pt x="1612" y="3075"/>
                  </a:cubicBezTo>
                  <a:lnTo>
                    <a:pt x="1612" y="3049"/>
                  </a:lnTo>
                  <a:cubicBezTo>
                    <a:pt x="1612" y="3041"/>
                    <a:pt x="1616" y="3038"/>
                    <a:pt x="1616" y="3030"/>
                  </a:cubicBezTo>
                  <a:lnTo>
                    <a:pt x="1616" y="3026"/>
                  </a:lnTo>
                  <a:cubicBezTo>
                    <a:pt x="1714" y="2420"/>
                    <a:pt x="1880" y="1826"/>
                    <a:pt x="2109" y="1256"/>
                  </a:cubicBezTo>
                  <a:cubicBezTo>
                    <a:pt x="2190" y="1069"/>
                    <a:pt x="2280" y="882"/>
                    <a:pt x="2377" y="703"/>
                  </a:cubicBezTo>
                  <a:cubicBezTo>
                    <a:pt x="2399" y="664"/>
                    <a:pt x="2415" y="621"/>
                    <a:pt x="2425" y="577"/>
                  </a:cubicBezTo>
                  <a:cubicBezTo>
                    <a:pt x="2396" y="546"/>
                    <a:pt x="2368" y="514"/>
                    <a:pt x="2340" y="482"/>
                  </a:cubicBezTo>
                  <a:cubicBezTo>
                    <a:pt x="2245" y="377"/>
                    <a:pt x="2145" y="271"/>
                    <a:pt x="2053" y="156"/>
                  </a:cubicBezTo>
                  <a:cubicBezTo>
                    <a:pt x="2012" y="105"/>
                    <a:pt x="1970" y="52"/>
                    <a:pt x="1930"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3"/>
            <p:cNvSpPr/>
            <p:nvPr/>
          </p:nvSpPr>
          <p:spPr>
            <a:xfrm>
              <a:off x="3329225" y="3993550"/>
              <a:ext cx="100" cy="425"/>
            </a:xfrm>
            <a:custGeom>
              <a:avLst/>
              <a:gdLst/>
              <a:ahLst/>
              <a:cxnLst/>
              <a:rect l="l" t="t" r="r" b="b"/>
              <a:pathLst>
                <a:path w="4" h="17" extrusionOk="0">
                  <a:moveTo>
                    <a:pt x="3" y="0"/>
                  </a:moveTo>
                  <a:cubicBezTo>
                    <a:pt x="3" y="2"/>
                    <a:pt x="3" y="4"/>
                    <a:pt x="3" y="6"/>
                  </a:cubicBezTo>
                  <a:lnTo>
                    <a:pt x="3" y="6"/>
                  </a:lnTo>
                  <a:cubicBezTo>
                    <a:pt x="3" y="5"/>
                    <a:pt x="3" y="5"/>
                    <a:pt x="3" y="4"/>
                  </a:cubicBezTo>
                  <a:lnTo>
                    <a:pt x="3" y="0"/>
                  </a:lnTo>
                  <a:close/>
                  <a:moveTo>
                    <a:pt x="3" y="6"/>
                  </a:moveTo>
                  <a:lnTo>
                    <a:pt x="3" y="6"/>
                  </a:lnTo>
                  <a:cubicBezTo>
                    <a:pt x="2" y="8"/>
                    <a:pt x="2" y="10"/>
                    <a:pt x="2" y="12"/>
                  </a:cubicBezTo>
                  <a:lnTo>
                    <a:pt x="2" y="12"/>
                  </a:lnTo>
                  <a:cubicBezTo>
                    <a:pt x="2" y="10"/>
                    <a:pt x="3" y="8"/>
                    <a:pt x="3" y="6"/>
                  </a:cubicBezTo>
                  <a:close/>
                  <a:moveTo>
                    <a:pt x="2" y="12"/>
                  </a:moveTo>
                  <a:lnTo>
                    <a:pt x="2" y="12"/>
                  </a:lnTo>
                  <a:cubicBezTo>
                    <a:pt x="1" y="13"/>
                    <a:pt x="1" y="15"/>
                    <a:pt x="1" y="16"/>
                  </a:cubicBezTo>
                  <a:cubicBezTo>
                    <a:pt x="1" y="15"/>
                    <a:pt x="1" y="13"/>
                    <a:pt x="2" y="12"/>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3"/>
            <p:cNvSpPr/>
            <p:nvPr/>
          </p:nvSpPr>
          <p:spPr>
            <a:xfrm>
              <a:off x="3329200" y="3993950"/>
              <a:ext cx="50" cy="575"/>
            </a:xfrm>
            <a:custGeom>
              <a:avLst/>
              <a:gdLst/>
              <a:ahLst/>
              <a:cxnLst/>
              <a:rect l="l" t="t" r="r" b="b"/>
              <a:pathLst>
                <a:path w="2" h="23" extrusionOk="0">
                  <a:moveTo>
                    <a:pt x="2" y="0"/>
                  </a:moveTo>
                  <a:cubicBezTo>
                    <a:pt x="2" y="3"/>
                    <a:pt x="0" y="5"/>
                    <a:pt x="0" y="7"/>
                  </a:cubicBezTo>
                  <a:lnTo>
                    <a:pt x="0" y="22"/>
                  </a:lnTo>
                  <a:cubicBezTo>
                    <a:pt x="0" y="14"/>
                    <a:pt x="2" y="7"/>
                    <a:pt x="2" y="0"/>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3"/>
            <p:cNvSpPr/>
            <p:nvPr/>
          </p:nvSpPr>
          <p:spPr>
            <a:xfrm>
              <a:off x="3329200" y="3994500"/>
              <a:ext cx="50" cy="150"/>
            </a:xfrm>
            <a:custGeom>
              <a:avLst/>
              <a:gdLst/>
              <a:ahLst/>
              <a:cxnLst/>
              <a:rect l="l" t="t" r="r" b="b"/>
              <a:pathLst>
                <a:path w="2" h="6" extrusionOk="0">
                  <a:moveTo>
                    <a:pt x="2" y="0"/>
                  </a:moveTo>
                  <a:lnTo>
                    <a:pt x="2" y="0"/>
                  </a:lnTo>
                  <a:cubicBezTo>
                    <a:pt x="0" y="2"/>
                    <a:pt x="0" y="4"/>
                    <a:pt x="0" y="5"/>
                  </a:cubicBezTo>
                  <a:cubicBezTo>
                    <a:pt x="0" y="4"/>
                    <a:pt x="2" y="2"/>
                    <a:pt x="2" y="0"/>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3"/>
            <p:cNvSpPr/>
            <p:nvPr/>
          </p:nvSpPr>
          <p:spPr>
            <a:xfrm>
              <a:off x="3329200" y="4055425"/>
              <a:ext cx="50" cy="100"/>
            </a:xfrm>
            <a:custGeom>
              <a:avLst/>
              <a:gdLst/>
              <a:ahLst/>
              <a:cxnLst/>
              <a:rect l="l" t="t" r="r" b="b"/>
              <a:pathLst>
                <a:path w="2" h="4" extrusionOk="0">
                  <a:moveTo>
                    <a:pt x="0" y="0"/>
                  </a:moveTo>
                  <a:cubicBezTo>
                    <a:pt x="0" y="1"/>
                    <a:pt x="0" y="3"/>
                    <a:pt x="2" y="4"/>
                  </a:cubicBezTo>
                  <a:cubicBezTo>
                    <a:pt x="0" y="3"/>
                    <a:pt x="0" y="1"/>
                    <a:pt x="0" y="0"/>
                  </a:cubicBezTo>
                  <a:close/>
                </a:path>
              </a:pathLst>
            </a:custGeom>
            <a:solidFill>
              <a:srgbClr val="E5B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3"/>
            <p:cNvSpPr/>
            <p:nvPr/>
          </p:nvSpPr>
          <p:spPr>
            <a:xfrm>
              <a:off x="3443625" y="4034900"/>
              <a:ext cx="62800" cy="129075"/>
            </a:xfrm>
            <a:custGeom>
              <a:avLst/>
              <a:gdLst/>
              <a:ahLst/>
              <a:cxnLst/>
              <a:rect l="l" t="t" r="r" b="b"/>
              <a:pathLst>
                <a:path w="2512" h="5163" extrusionOk="0">
                  <a:moveTo>
                    <a:pt x="1506" y="2944"/>
                  </a:moveTo>
                  <a:cubicBezTo>
                    <a:pt x="1517" y="2965"/>
                    <a:pt x="1526" y="2987"/>
                    <a:pt x="1531" y="3009"/>
                  </a:cubicBezTo>
                  <a:cubicBezTo>
                    <a:pt x="1524" y="2987"/>
                    <a:pt x="1514" y="2965"/>
                    <a:pt x="1506" y="2944"/>
                  </a:cubicBezTo>
                  <a:close/>
                  <a:moveTo>
                    <a:pt x="86" y="0"/>
                  </a:moveTo>
                  <a:cubicBezTo>
                    <a:pt x="81" y="29"/>
                    <a:pt x="77" y="59"/>
                    <a:pt x="75" y="88"/>
                  </a:cubicBezTo>
                  <a:cubicBezTo>
                    <a:pt x="0" y="664"/>
                    <a:pt x="67" y="1255"/>
                    <a:pt x="169" y="1828"/>
                  </a:cubicBezTo>
                  <a:cubicBezTo>
                    <a:pt x="268" y="2356"/>
                    <a:pt x="451" y="2877"/>
                    <a:pt x="672" y="3369"/>
                  </a:cubicBezTo>
                  <a:cubicBezTo>
                    <a:pt x="917" y="3915"/>
                    <a:pt x="1212" y="4438"/>
                    <a:pt x="1554" y="4930"/>
                  </a:cubicBezTo>
                  <a:cubicBezTo>
                    <a:pt x="1654" y="5072"/>
                    <a:pt x="1807" y="5163"/>
                    <a:pt x="1968" y="5163"/>
                  </a:cubicBezTo>
                  <a:cubicBezTo>
                    <a:pt x="2044" y="5163"/>
                    <a:pt x="2121" y="5143"/>
                    <a:pt x="2195" y="5098"/>
                  </a:cubicBezTo>
                  <a:cubicBezTo>
                    <a:pt x="2405" y="4977"/>
                    <a:pt x="2511" y="4666"/>
                    <a:pt x="2365" y="4455"/>
                  </a:cubicBezTo>
                  <a:cubicBezTo>
                    <a:pt x="2028" y="3970"/>
                    <a:pt x="1736" y="3454"/>
                    <a:pt x="1494" y="2914"/>
                  </a:cubicBezTo>
                  <a:cubicBezTo>
                    <a:pt x="1277" y="2390"/>
                    <a:pt x="1122" y="1843"/>
                    <a:pt x="1029" y="1284"/>
                  </a:cubicBezTo>
                  <a:lnTo>
                    <a:pt x="1029" y="1284"/>
                  </a:lnTo>
                  <a:cubicBezTo>
                    <a:pt x="1032" y="1324"/>
                    <a:pt x="1039" y="1365"/>
                    <a:pt x="1043" y="1409"/>
                  </a:cubicBezTo>
                  <a:cubicBezTo>
                    <a:pt x="1016" y="1200"/>
                    <a:pt x="1000" y="991"/>
                    <a:pt x="994" y="782"/>
                  </a:cubicBezTo>
                  <a:cubicBezTo>
                    <a:pt x="978" y="770"/>
                    <a:pt x="964" y="760"/>
                    <a:pt x="948" y="749"/>
                  </a:cubicBezTo>
                  <a:cubicBezTo>
                    <a:pt x="740" y="599"/>
                    <a:pt x="533" y="441"/>
                    <a:pt x="350" y="264"/>
                  </a:cubicBezTo>
                  <a:cubicBezTo>
                    <a:pt x="260" y="178"/>
                    <a:pt x="170" y="90"/>
                    <a:pt x="86"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3"/>
            <p:cNvSpPr/>
            <p:nvPr/>
          </p:nvSpPr>
          <p:spPr>
            <a:xfrm>
              <a:off x="4401600" y="4112550"/>
              <a:ext cx="28700" cy="24400"/>
            </a:xfrm>
            <a:custGeom>
              <a:avLst/>
              <a:gdLst/>
              <a:ahLst/>
              <a:cxnLst/>
              <a:rect l="l" t="t" r="r" b="b"/>
              <a:pathLst>
                <a:path w="1148" h="976" extrusionOk="0">
                  <a:moveTo>
                    <a:pt x="903" y="0"/>
                  </a:moveTo>
                  <a:cubicBezTo>
                    <a:pt x="606" y="107"/>
                    <a:pt x="305" y="203"/>
                    <a:pt x="1" y="286"/>
                  </a:cubicBezTo>
                  <a:lnTo>
                    <a:pt x="1" y="288"/>
                  </a:lnTo>
                  <a:cubicBezTo>
                    <a:pt x="19" y="375"/>
                    <a:pt x="41" y="463"/>
                    <a:pt x="66" y="548"/>
                  </a:cubicBezTo>
                  <a:cubicBezTo>
                    <a:pt x="112" y="693"/>
                    <a:pt x="164" y="835"/>
                    <a:pt x="226" y="975"/>
                  </a:cubicBezTo>
                  <a:lnTo>
                    <a:pt x="180" y="782"/>
                  </a:lnTo>
                  <a:cubicBezTo>
                    <a:pt x="247" y="761"/>
                    <a:pt x="308" y="745"/>
                    <a:pt x="452" y="713"/>
                  </a:cubicBezTo>
                  <a:cubicBezTo>
                    <a:pt x="566" y="705"/>
                    <a:pt x="681" y="698"/>
                    <a:pt x="794" y="698"/>
                  </a:cubicBezTo>
                  <a:cubicBezTo>
                    <a:pt x="848" y="698"/>
                    <a:pt x="903" y="698"/>
                    <a:pt x="962" y="701"/>
                  </a:cubicBezTo>
                  <a:cubicBezTo>
                    <a:pt x="1024" y="711"/>
                    <a:pt x="1086" y="727"/>
                    <a:pt x="1147" y="745"/>
                  </a:cubicBezTo>
                  <a:cubicBezTo>
                    <a:pt x="1128" y="703"/>
                    <a:pt x="1109" y="662"/>
                    <a:pt x="1091" y="621"/>
                  </a:cubicBezTo>
                  <a:cubicBezTo>
                    <a:pt x="1009" y="420"/>
                    <a:pt x="946" y="212"/>
                    <a:pt x="903" y="0"/>
                  </a:cubicBezTo>
                  <a:close/>
                </a:path>
              </a:pathLst>
            </a:custGeom>
            <a:solidFill>
              <a:srgbClr val="E5A5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3"/>
            <p:cNvSpPr/>
            <p:nvPr/>
          </p:nvSpPr>
          <p:spPr>
            <a:xfrm>
              <a:off x="4346050" y="4126800"/>
              <a:ext cx="27775" cy="43175"/>
            </a:xfrm>
            <a:custGeom>
              <a:avLst/>
              <a:gdLst/>
              <a:ahLst/>
              <a:cxnLst/>
              <a:rect l="l" t="t" r="r" b="b"/>
              <a:pathLst>
                <a:path w="1111" h="1727" extrusionOk="0">
                  <a:moveTo>
                    <a:pt x="1051" y="376"/>
                  </a:moveTo>
                  <a:lnTo>
                    <a:pt x="1051" y="376"/>
                  </a:lnTo>
                  <a:cubicBezTo>
                    <a:pt x="1049" y="395"/>
                    <a:pt x="1046" y="414"/>
                    <a:pt x="1044" y="433"/>
                  </a:cubicBezTo>
                  <a:cubicBezTo>
                    <a:pt x="1046" y="414"/>
                    <a:pt x="1049" y="395"/>
                    <a:pt x="1051" y="376"/>
                  </a:cubicBezTo>
                  <a:close/>
                  <a:moveTo>
                    <a:pt x="1110" y="0"/>
                  </a:moveTo>
                  <a:lnTo>
                    <a:pt x="1110" y="0"/>
                  </a:lnTo>
                  <a:cubicBezTo>
                    <a:pt x="1070" y="11"/>
                    <a:pt x="1033" y="18"/>
                    <a:pt x="997" y="25"/>
                  </a:cubicBezTo>
                  <a:lnTo>
                    <a:pt x="632" y="201"/>
                  </a:lnTo>
                  <a:cubicBezTo>
                    <a:pt x="457" y="297"/>
                    <a:pt x="276" y="397"/>
                    <a:pt x="101" y="492"/>
                  </a:cubicBezTo>
                  <a:cubicBezTo>
                    <a:pt x="51" y="902"/>
                    <a:pt x="17" y="1313"/>
                    <a:pt x="0" y="1727"/>
                  </a:cubicBezTo>
                  <a:cubicBezTo>
                    <a:pt x="206" y="1527"/>
                    <a:pt x="420" y="1336"/>
                    <a:pt x="582" y="1204"/>
                  </a:cubicBezTo>
                  <a:cubicBezTo>
                    <a:pt x="708" y="1111"/>
                    <a:pt x="836" y="1021"/>
                    <a:pt x="989" y="952"/>
                  </a:cubicBezTo>
                  <a:cubicBezTo>
                    <a:pt x="1008" y="736"/>
                    <a:pt x="1032" y="522"/>
                    <a:pt x="1058" y="309"/>
                  </a:cubicBezTo>
                  <a:lnTo>
                    <a:pt x="1058" y="309"/>
                  </a:lnTo>
                  <a:cubicBezTo>
                    <a:pt x="1057" y="330"/>
                    <a:pt x="1054" y="353"/>
                    <a:pt x="1051" y="376"/>
                  </a:cubicBezTo>
                  <a:lnTo>
                    <a:pt x="1051" y="376"/>
                  </a:lnTo>
                  <a:cubicBezTo>
                    <a:pt x="1068" y="251"/>
                    <a:pt x="1089" y="127"/>
                    <a:pt x="1110" y="0"/>
                  </a:cubicBezTo>
                  <a:close/>
                </a:path>
              </a:pathLst>
            </a:custGeom>
            <a:solidFill>
              <a:srgbClr val="E5A5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3"/>
            <p:cNvSpPr/>
            <p:nvPr/>
          </p:nvSpPr>
          <p:spPr>
            <a:xfrm>
              <a:off x="3713400" y="3276250"/>
              <a:ext cx="770000" cy="345875"/>
            </a:xfrm>
            <a:custGeom>
              <a:avLst/>
              <a:gdLst/>
              <a:ahLst/>
              <a:cxnLst/>
              <a:rect l="l" t="t" r="r" b="b"/>
              <a:pathLst>
                <a:path w="30800" h="13835" extrusionOk="0">
                  <a:moveTo>
                    <a:pt x="20447" y="12536"/>
                  </a:moveTo>
                  <a:lnTo>
                    <a:pt x="20447" y="12536"/>
                  </a:lnTo>
                  <a:cubicBezTo>
                    <a:pt x="20471" y="12540"/>
                    <a:pt x="20494" y="12545"/>
                    <a:pt x="20518" y="12549"/>
                  </a:cubicBezTo>
                  <a:cubicBezTo>
                    <a:pt x="20494" y="12545"/>
                    <a:pt x="20472" y="12540"/>
                    <a:pt x="20447" y="12536"/>
                  </a:cubicBezTo>
                  <a:close/>
                  <a:moveTo>
                    <a:pt x="482" y="1"/>
                  </a:moveTo>
                  <a:cubicBezTo>
                    <a:pt x="364" y="1"/>
                    <a:pt x="250" y="44"/>
                    <a:pt x="163" y="122"/>
                  </a:cubicBezTo>
                  <a:lnTo>
                    <a:pt x="163" y="123"/>
                  </a:lnTo>
                  <a:cubicBezTo>
                    <a:pt x="67" y="207"/>
                    <a:pt x="11" y="326"/>
                    <a:pt x="4" y="454"/>
                  </a:cubicBezTo>
                  <a:cubicBezTo>
                    <a:pt x="1" y="585"/>
                    <a:pt x="52" y="680"/>
                    <a:pt x="126" y="784"/>
                  </a:cubicBezTo>
                  <a:cubicBezTo>
                    <a:pt x="1425" y="2656"/>
                    <a:pt x="2997" y="4315"/>
                    <a:pt x="4718" y="5798"/>
                  </a:cubicBezTo>
                  <a:cubicBezTo>
                    <a:pt x="6550" y="7376"/>
                    <a:pt x="8546" y="8749"/>
                    <a:pt x="10661" y="9920"/>
                  </a:cubicBezTo>
                  <a:cubicBezTo>
                    <a:pt x="12769" y="11087"/>
                    <a:pt x="15000" y="12043"/>
                    <a:pt x="17305" y="12740"/>
                  </a:cubicBezTo>
                  <a:cubicBezTo>
                    <a:pt x="18413" y="13068"/>
                    <a:pt x="19539" y="13328"/>
                    <a:pt x="20679" y="13522"/>
                  </a:cubicBezTo>
                  <a:cubicBezTo>
                    <a:pt x="21760" y="13711"/>
                    <a:pt x="22853" y="13816"/>
                    <a:pt x="23950" y="13834"/>
                  </a:cubicBezTo>
                  <a:cubicBezTo>
                    <a:pt x="23960" y="13834"/>
                    <a:pt x="23971" y="13834"/>
                    <a:pt x="23982" y="13834"/>
                  </a:cubicBezTo>
                  <a:cubicBezTo>
                    <a:pt x="24475" y="13834"/>
                    <a:pt x="24969" y="13776"/>
                    <a:pt x="25454" y="13694"/>
                  </a:cubicBezTo>
                  <a:cubicBezTo>
                    <a:pt x="25988" y="13603"/>
                    <a:pt x="26512" y="13459"/>
                    <a:pt x="27026" y="13290"/>
                  </a:cubicBezTo>
                  <a:cubicBezTo>
                    <a:pt x="28006" y="12967"/>
                    <a:pt x="28986" y="12523"/>
                    <a:pt x="29764" y="11837"/>
                  </a:cubicBezTo>
                  <a:cubicBezTo>
                    <a:pt x="30343" y="11323"/>
                    <a:pt x="30800" y="10540"/>
                    <a:pt x="30520" y="9754"/>
                  </a:cubicBezTo>
                  <a:cubicBezTo>
                    <a:pt x="30456" y="9565"/>
                    <a:pt x="30362" y="9387"/>
                    <a:pt x="30241" y="9226"/>
                  </a:cubicBezTo>
                  <a:cubicBezTo>
                    <a:pt x="30091" y="9029"/>
                    <a:pt x="29911" y="8866"/>
                    <a:pt x="29720" y="8708"/>
                  </a:cubicBezTo>
                  <a:cubicBezTo>
                    <a:pt x="29486" y="8513"/>
                    <a:pt x="29214" y="8361"/>
                    <a:pt x="28942" y="8219"/>
                  </a:cubicBezTo>
                  <a:cubicBezTo>
                    <a:pt x="28597" y="8036"/>
                    <a:pt x="28237" y="7890"/>
                    <a:pt x="27873" y="7750"/>
                  </a:cubicBezTo>
                  <a:cubicBezTo>
                    <a:pt x="27826" y="7732"/>
                    <a:pt x="27778" y="7724"/>
                    <a:pt x="27730" y="7724"/>
                  </a:cubicBezTo>
                  <a:cubicBezTo>
                    <a:pt x="27532" y="7724"/>
                    <a:pt x="27342" y="7865"/>
                    <a:pt x="27282" y="8055"/>
                  </a:cubicBezTo>
                  <a:cubicBezTo>
                    <a:pt x="27199" y="8308"/>
                    <a:pt x="27344" y="8555"/>
                    <a:pt x="27584" y="8646"/>
                  </a:cubicBezTo>
                  <a:cubicBezTo>
                    <a:pt x="27848" y="8745"/>
                    <a:pt x="28105" y="8852"/>
                    <a:pt x="28358" y="8970"/>
                  </a:cubicBezTo>
                  <a:cubicBezTo>
                    <a:pt x="28661" y="9124"/>
                    <a:pt x="28952" y="9295"/>
                    <a:pt x="29218" y="9507"/>
                  </a:cubicBezTo>
                  <a:cubicBezTo>
                    <a:pt x="29326" y="9605"/>
                    <a:pt x="29427" y="9711"/>
                    <a:pt x="29517" y="9825"/>
                  </a:cubicBezTo>
                  <a:cubicBezTo>
                    <a:pt x="29556" y="9886"/>
                    <a:pt x="29592" y="9950"/>
                    <a:pt x="29623" y="10016"/>
                  </a:cubicBezTo>
                  <a:cubicBezTo>
                    <a:pt x="29641" y="10074"/>
                    <a:pt x="29656" y="10134"/>
                    <a:pt x="29666" y="10196"/>
                  </a:cubicBezTo>
                  <a:cubicBezTo>
                    <a:pt x="29667" y="10250"/>
                    <a:pt x="29665" y="10303"/>
                    <a:pt x="29658" y="10358"/>
                  </a:cubicBezTo>
                  <a:cubicBezTo>
                    <a:pt x="29640" y="10433"/>
                    <a:pt x="29615" y="10507"/>
                    <a:pt x="29585" y="10579"/>
                  </a:cubicBezTo>
                  <a:cubicBezTo>
                    <a:pt x="29525" y="10689"/>
                    <a:pt x="29454" y="10793"/>
                    <a:pt x="29377" y="10891"/>
                  </a:cubicBezTo>
                  <a:cubicBezTo>
                    <a:pt x="29189" y="11099"/>
                    <a:pt x="28977" y="11278"/>
                    <a:pt x="28747" y="11443"/>
                  </a:cubicBezTo>
                  <a:cubicBezTo>
                    <a:pt x="28199" y="11810"/>
                    <a:pt x="27602" y="12087"/>
                    <a:pt x="26984" y="12317"/>
                  </a:cubicBezTo>
                  <a:lnTo>
                    <a:pt x="26984" y="12317"/>
                  </a:lnTo>
                  <a:cubicBezTo>
                    <a:pt x="26978" y="12319"/>
                    <a:pt x="26972" y="12321"/>
                    <a:pt x="26965" y="12323"/>
                  </a:cubicBezTo>
                  <a:cubicBezTo>
                    <a:pt x="26970" y="12321"/>
                    <a:pt x="26975" y="12320"/>
                    <a:pt x="26979" y="12319"/>
                  </a:cubicBezTo>
                  <a:lnTo>
                    <a:pt x="26979" y="12319"/>
                  </a:lnTo>
                  <a:cubicBezTo>
                    <a:pt x="26974" y="12320"/>
                    <a:pt x="26969" y="12322"/>
                    <a:pt x="26964" y="12324"/>
                  </a:cubicBezTo>
                  <a:cubicBezTo>
                    <a:pt x="26188" y="12592"/>
                    <a:pt x="25388" y="12783"/>
                    <a:pt x="24572" y="12868"/>
                  </a:cubicBezTo>
                  <a:cubicBezTo>
                    <a:pt x="24367" y="12884"/>
                    <a:pt x="24162" y="12890"/>
                    <a:pt x="23958" y="12890"/>
                  </a:cubicBezTo>
                  <a:cubicBezTo>
                    <a:pt x="23544" y="12890"/>
                    <a:pt x="23129" y="12863"/>
                    <a:pt x="22715" y="12830"/>
                  </a:cubicBezTo>
                  <a:cubicBezTo>
                    <a:pt x="21990" y="12778"/>
                    <a:pt x="21266" y="12677"/>
                    <a:pt x="20545" y="12554"/>
                  </a:cubicBezTo>
                  <a:cubicBezTo>
                    <a:pt x="17903" y="12067"/>
                    <a:pt x="15352" y="11184"/>
                    <a:pt x="12927" y="10036"/>
                  </a:cubicBezTo>
                  <a:lnTo>
                    <a:pt x="12927" y="10036"/>
                  </a:lnTo>
                  <a:cubicBezTo>
                    <a:pt x="12952" y="10047"/>
                    <a:pt x="12976" y="10057"/>
                    <a:pt x="13003" y="10069"/>
                  </a:cubicBezTo>
                  <a:cubicBezTo>
                    <a:pt x="10273" y="8759"/>
                    <a:pt x="7712" y="7117"/>
                    <a:pt x="5405" y="5158"/>
                  </a:cubicBezTo>
                  <a:lnTo>
                    <a:pt x="5405" y="5158"/>
                  </a:lnTo>
                  <a:lnTo>
                    <a:pt x="5418" y="5170"/>
                  </a:lnTo>
                  <a:cubicBezTo>
                    <a:pt x="3696" y="3686"/>
                    <a:pt x="2122" y="2027"/>
                    <a:pt x="827" y="155"/>
                  </a:cubicBezTo>
                  <a:cubicBezTo>
                    <a:pt x="756" y="59"/>
                    <a:pt x="607" y="5"/>
                    <a:pt x="496"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3"/>
            <p:cNvSpPr/>
            <p:nvPr/>
          </p:nvSpPr>
          <p:spPr>
            <a:xfrm>
              <a:off x="4396675" y="3424200"/>
              <a:ext cx="902300" cy="312050"/>
            </a:xfrm>
            <a:custGeom>
              <a:avLst/>
              <a:gdLst/>
              <a:ahLst/>
              <a:cxnLst/>
              <a:rect l="l" t="t" r="r" b="b"/>
              <a:pathLst>
                <a:path w="36092" h="12482" extrusionOk="0">
                  <a:moveTo>
                    <a:pt x="13861" y="3243"/>
                  </a:moveTo>
                  <a:cubicBezTo>
                    <a:pt x="13872" y="3248"/>
                    <a:pt x="13883" y="3253"/>
                    <a:pt x="13895" y="3258"/>
                  </a:cubicBezTo>
                  <a:lnTo>
                    <a:pt x="13895" y="3258"/>
                  </a:lnTo>
                  <a:cubicBezTo>
                    <a:pt x="13884" y="3253"/>
                    <a:pt x="13872" y="3248"/>
                    <a:pt x="13861" y="3243"/>
                  </a:cubicBezTo>
                  <a:close/>
                  <a:moveTo>
                    <a:pt x="27516" y="10451"/>
                  </a:moveTo>
                  <a:cubicBezTo>
                    <a:pt x="27521" y="10453"/>
                    <a:pt x="27525" y="10455"/>
                    <a:pt x="27530" y="10457"/>
                  </a:cubicBezTo>
                  <a:cubicBezTo>
                    <a:pt x="27525" y="10455"/>
                    <a:pt x="27521" y="10453"/>
                    <a:pt x="27516" y="10451"/>
                  </a:cubicBezTo>
                  <a:close/>
                  <a:moveTo>
                    <a:pt x="29312" y="1"/>
                  </a:moveTo>
                  <a:cubicBezTo>
                    <a:pt x="29114" y="1"/>
                    <a:pt x="28922" y="122"/>
                    <a:pt x="28861" y="323"/>
                  </a:cubicBezTo>
                  <a:lnTo>
                    <a:pt x="28861" y="326"/>
                  </a:lnTo>
                  <a:cubicBezTo>
                    <a:pt x="28784" y="564"/>
                    <a:pt x="28920" y="844"/>
                    <a:pt x="29161" y="917"/>
                  </a:cubicBezTo>
                  <a:cubicBezTo>
                    <a:pt x="29594" y="1046"/>
                    <a:pt x="30018" y="1207"/>
                    <a:pt x="30428" y="1398"/>
                  </a:cubicBezTo>
                  <a:cubicBezTo>
                    <a:pt x="31203" y="1777"/>
                    <a:pt x="31929" y="2249"/>
                    <a:pt x="32590" y="2803"/>
                  </a:cubicBezTo>
                  <a:cubicBezTo>
                    <a:pt x="33159" y="3295"/>
                    <a:pt x="33669" y="3841"/>
                    <a:pt x="34099" y="4456"/>
                  </a:cubicBezTo>
                  <a:cubicBezTo>
                    <a:pt x="34377" y="4871"/>
                    <a:pt x="34613" y="5316"/>
                    <a:pt x="34798" y="5781"/>
                  </a:cubicBezTo>
                  <a:cubicBezTo>
                    <a:pt x="34805" y="5794"/>
                    <a:pt x="34810" y="5807"/>
                    <a:pt x="34815" y="5820"/>
                  </a:cubicBezTo>
                  <a:cubicBezTo>
                    <a:pt x="34954" y="6226"/>
                    <a:pt x="35047" y="6647"/>
                    <a:pt x="35094" y="7073"/>
                  </a:cubicBezTo>
                  <a:cubicBezTo>
                    <a:pt x="35094" y="7045"/>
                    <a:pt x="35091" y="7017"/>
                    <a:pt x="35091" y="6988"/>
                  </a:cubicBezTo>
                  <a:lnTo>
                    <a:pt x="35091" y="6988"/>
                  </a:lnTo>
                  <a:cubicBezTo>
                    <a:pt x="35120" y="7392"/>
                    <a:pt x="35106" y="7798"/>
                    <a:pt x="35047" y="8198"/>
                  </a:cubicBezTo>
                  <a:cubicBezTo>
                    <a:pt x="34957" y="8636"/>
                    <a:pt x="34817" y="9062"/>
                    <a:pt x="34628" y="9468"/>
                  </a:cubicBezTo>
                  <a:cubicBezTo>
                    <a:pt x="34456" y="9815"/>
                    <a:pt x="34245" y="10144"/>
                    <a:pt x="34001" y="10446"/>
                  </a:cubicBezTo>
                  <a:cubicBezTo>
                    <a:pt x="33818" y="10646"/>
                    <a:pt x="33617" y="10829"/>
                    <a:pt x="33398" y="10989"/>
                  </a:cubicBezTo>
                  <a:cubicBezTo>
                    <a:pt x="33183" y="11131"/>
                    <a:pt x="32953" y="11248"/>
                    <a:pt x="32712" y="11341"/>
                  </a:cubicBezTo>
                  <a:cubicBezTo>
                    <a:pt x="32431" y="11433"/>
                    <a:pt x="32142" y="11495"/>
                    <a:pt x="31849" y="11532"/>
                  </a:cubicBezTo>
                  <a:cubicBezTo>
                    <a:pt x="31723" y="11540"/>
                    <a:pt x="31596" y="11545"/>
                    <a:pt x="31470" y="11545"/>
                  </a:cubicBezTo>
                  <a:cubicBezTo>
                    <a:pt x="31112" y="11545"/>
                    <a:pt x="30755" y="11512"/>
                    <a:pt x="30403" y="11455"/>
                  </a:cubicBezTo>
                  <a:cubicBezTo>
                    <a:pt x="29415" y="11264"/>
                    <a:pt x="28471" y="10904"/>
                    <a:pt x="27565" y="10474"/>
                  </a:cubicBezTo>
                  <a:lnTo>
                    <a:pt x="27565" y="10474"/>
                  </a:lnTo>
                  <a:cubicBezTo>
                    <a:pt x="27580" y="10482"/>
                    <a:pt x="27593" y="10490"/>
                    <a:pt x="27606" y="10497"/>
                  </a:cubicBezTo>
                  <a:cubicBezTo>
                    <a:pt x="27590" y="10489"/>
                    <a:pt x="27574" y="10481"/>
                    <a:pt x="27559" y="10473"/>
                  </a:cubicBezTo>
                  <a:lnTo>
                    <a:pt x="27559" y="10473"/>
                  </a:lnTo>
                  <a:cubicBezTo>
                    <a:pt x="27560" y="10473"/>
                    <a:pt x="27563" y="10474"/>
                    <a:pt x="27565" y="10474"/>
                  </a:cubicBezTo>
                  <a:cubicBezTo>
                    <a:pt x="27555" y="10472"/>
                    <a:pt x="27544" y="10466"/>
                    <a:pt x="27535" y="10460"/>
                  </a:cubicBezTo>
                  <a:lnTo>
                    <a:pt x="27535" y="10460"/>
                  </a:lnTo>
                  <a:cubicBezTo>
                    <a:pt x="27539" y="10464"/>
                    <a:pt x="27543" y="10464"/>
                    <a:pt x="27543" y="10468"/>
                  </a:cubicBezTo>
                  <a:cubicBezTo>
                    <a:pt x="27531" y="10460"/>
                    <a:pt x="27521" y="10456"/>
                    <a:pt x="27510" y="10448"/>
                  </a:cubicBezTo>
                  <a:lnTo>
                    <a:pt x="27510" y="10448"/>
                  </a:lnTo>
                  <a:cubicBezTo>
                    <a:pt x="27512" y="10449"/>
                    <a:pt x="27514" y="10450"/>
                    <a:pt x="27516" y="10451"/>
                  </a:cubicBezTo>
                  <a:lnTo>
                    <a:pt x="27516" y="10451"/>
                  </a:lnTo>
                  <a:cubicBezTo>
                    <a:pt x="26751" y="10073"/>
                    <a:pt x="26007" y="9656"/>
                    <a:pt x="25285" y="9201"/>
                  </a:cubicBezTo>
                  <a:cubicBezTo>
                    <a:pt x="24508" y="8713"/>
                    <a:pt x="23755" y="8188"/>
                    <a:pt x="22995" y="7673"/>
                  </a:cubicBezTo>
                  <a:cubicBezTo>
                    <a:pt x="21089" y="6377"/>
                    <a:pt x="19177" y="5088"/>
                    <a:pt x="17184" y="3937"/>
                  </a:cubicBezTo>
                  <a:cubicBezTo>
                    <a:pt x="15129" y="2747"/>
                    <a:pt x="12974" y="1697"/>
                    <a:pt x="10702" y="1005"/>
                  </a:cubicBezTo>
                  <a:cubicBezTo>
                    <a:pt x="9614" y="672"/>
                    <a:pt x="8499" y="444"/>
                    <a:pt x="7368" y="321"/>
                  </a:cubicBezTo>
                  <a:cubicBezTo>
                    <a:pt x="6940" y="277"/>
                    <a:pt x="6509" y="255"/>
                    <a:pt x="6079" y="255"/>
                  </a:cubicBezTo>
                  <a:cubicBezTo>
                    <a:pt x="5402" y="255"/>
                    <a:pt x="4726" y="308"/>
                    <a:pt x="4057" y="410"/>
                  </a:cubicBezTo>
                  <a:cubicBezTo>
                    <a:pt x="2750" y="611"/>
                    <a:pt x="1479" y="1074"/>
                    <a:pt x="323" y="1713"/>
                  </a:cubicBezTo>
                  <a:cubicBezTo>
                    <a:pt x="100" y="1836"/>
                    <a:pt x="0" y="2112"/>
                    <a:pt x="122" y="2343"/>
                  </a:cubicBezTo>
                  <a:cubicBezTo>
                    <a:pt x="203" y="2503"/>
                    <a:pt x="375" y="2601"/>
                    <a:pt x="548" y="2601"/>
                  </a:cubicBezTo>
                  <a:cubicBezTo>
                    <a:pt x="618" y="2601"/>
                    <a:pt x="689" y="2585"/>
                    <a:pt x="753" y="2550"/>
                  </a:cubicBezTo>
                  <a:cubicBezTo>
                    <a:pt x="1271" y="2265"/>
                    <a:pt x="1808" y="2018"/>
                    <a:pt x="2361" y="1811"/>
                  </a:cubicBezTo>
                  <a:cubicBezTo>
                    <a:pt x="2376" y="1807"/>
                    <a:pt x="2391" y="1801"/>
                    <a:pt x="2406" y="1797"/>
                  </a:cubicBezTo>
                  <a:cubicBezTo>
                    <a:pt x="3244" y="1512"/>
                    <a:pt x="4110" y="1325"/>
                    <a:pt x="4990" y="1239"/>
                  </a:cubicBezTo>
                  <a:cubicBezTo>
                    <a:pt x="5323" y="1212"/>
                    <a:pt x="5655" y="1199"/>
                    <a:pt x="5987" y="1199"/>
                  </a:cubicBezTo>
                  <a:cubicBezTo>
                    <a:pt x="6804" y="1199"/>
                    <a:pt x="7619" y="1276"/>
                    <a:pt x="8428" y="1415"/>
                  </a:cubicBezTo>
                  <a:cubicBezTo>
                    <a:pt x="10360" y="1778"/>
                    <a:pt x="12202" y="2461"/>
                    <a:pt x="13975" y="3294"/>
                  </a:cubicBezTo>
                  <a:cubicBezTo>
                    <a:pt x="13948" y="3282"/>
                    <a:pt x="13921" y="3270"/>
                    <a:pt x="13895" y="3258"/>
                  </a:cubicBezTo>
                  <a:lnTo>
                    <a:pt x="13895" y="3258"/>
                  </a:lnTo>
                  <a:cubicBezTo>
                    <a:pt x="16033" y="4279"/>
                    <a:pt x="18060" y="5519"/>
                    <a:pt x="20043" y="6818"/>
                  </a:cubicBezTo>
                  <a:cubicBezTo>
                    <a:pt x="20305" y="6992"/>
                    <a:pt x="20566" y="7166"/>
                    <a:pt x="20829" y="7341"/>
                  </a:cubicBezTo>
                  <a:cubicBezTo>
                    <a:pt x="20863" y="7321"/>
                    <a:pt x="20904" y="7311"/>
                    <a:pt x="20943" y="7311"/>
                  </a:cubicBezTo>
                  <a:lnTo>
                    <a:pt x="20969" y="7311"/>
                  </a:lnTo>
                  <a:cubicBezTo>
                    <a:pt x="21105" y="7325"/>
                    <a:pt x="21245" y="7343"/>
                    <a:pt x="21379" y="7370"/>
                  </a:cubicBezTo>
                  <a:cubicBezTo>
                    <a:pt x="21408" y="7356"/>
                    <a:pt x="21438" y="7350"/>
                    <a:pt x="21469" y="7350"/>
                  </a:cubicBezTo>
                  <a:cubicBezTo>
                    <a:pt x="21496" y="7350"/>
                    <a:pt x="21523" y="7355"/>
                    <a:pt x="21549" y="7366"/>
                  </a:cubicBezTo>
                  <a:cubicBezTo>
                    <a:pt x="21611" y="7394"/>
                    <a:pt x="21670" y="7422"/>
                    <a:pt x="21732" y="7447"/>
                  </a:cubicBezTo>
                  <a:cubicBezTo>
                    <a:pt x="21820" y="7472"/>
                    <a:pt x="21909" y="7498"/>
                    <a:pt x="21996" y="7530"/>
                  </a:cubicBezTo>
                  <a:cubicBezTo>
                    <a:pt x="22089" y="7557"/>
                    <a:pt x="22181" y="7587"/>
                    <a:pt x="22271" y="7623"/>
                  </a:cubicBezTo>
                  <a:cubicBezTo>
                    <a:pt x="22275" y="7610"/>
                    <a:pt x="22281" y="7597"/>
                    <a:pt x="22291" y="7587"/>
                  </a:cubicBezTo>
                  <a:cubicBezTo>
                    <a:pt x="22333" y="7527"/>
                    <a:pt x="22410" y="7485"/>
                    <a:pt x="22487" y="7485"/>
                  </a:cubicBezTo>
                  <a:cubicBezTo>
                    <a:pt x="22514" y="7485"/>
                    <a:pt x="22541" y="7490"/>
                    <a:pt x="22566" y="7502"/>
                  </a:cubicBezTo>
                  <a:cubicBezTo>
                    <a:pt x="22877" y="7649"/>
                    <a:pt x="23186" y="7810"/>
                    <a:pt x="23464" y="8013"/>
                  </a:cubicBezTo>
                  <a:cubicBezTo>
                    <a:pt x="23732" y="8208"/>
                    <a:pt x="23993" y="8419"/>
                    <a:pt x="24224" y="8661"/>
                  </a:cubicBezTo>
                  <a:cubicBezTo>
                    <a:pt x="24470" y="8921"/>
                    <a:pt x="24701" y="9197"/>
                    <a:pt x="24900" y="9495"/>
                  </a:cubicBezTo>
                  <a:cubicBezTo>
                    <a:pt x="25088" y="9783"/>
                    <a:pt x="25261" y="10080"/>
                    <a:pt x="25419" y="10384"/>
                  </a:cubicBezTo>
                  <a:cubicBezTo>
                    <a:pt x="26071" y="10768"/>
                    <a:pt x="26739" y="11121"/>
                    <a:pt x="27421" y="11440"/>
                  </a:cubicBezTo>
                  <a:cubicBezTo>
                    <a:pt x="28240" y="11822"/>
                    <a:pt x="29092" y="12133"/>
                    <a:pt x="29976" y="12321"/>
                  </a:cubicBezTo>
                  <a:cubicBezTo>
                    <a:pt x="30454" y="12422"/>
                    <a:pt x="30939" y="12481"/>
                    <a:pt x="31425" y="12481"/>
                  </a:cubicBezTo>
                  <a:cubicBezTo>
                    <a:pt x="31771" y="12481"/>
                    <a:pt x="32118" y="12451"/>
                    <a:pt x="32462" y="12384"/>
                  </a:cubicBezTo>
                  <a:cubicBezTo>
                    <a:pt x="33258" y="12226"/>
                    <a:pt x="33993" y="11804"/>
                    <a:pt x="34555" y="11223"/>
                  </a:cubicBezTo>
                  <a:cubicBezTo>
                    <a:pt x="34925" y="10838"/>
                    <a:pt x="35215" y="10391"/>
                    <a:pt x="35447" y="9912"/>
                  </a:cubicBezTo>
                  <a:cubicBezTo>
                    <a:pt x="35584" y="9634"/>
                    <a:pt x="35702" y="9345"/>
                    <a:pt x="35798" y="9049"/>
                  </a:cubicBezTo>
                  <a:cubicBezTo>
                    <a:pt x="35894" y="8757"/>
                    <a:pt x="35953" y="8448"/>
                    <a:pt x="36001" y="8143"/>
                  </a:cubicBezTo>
                  <a:cubicBezTo>
                    <a:pt x="36091" y="7555"/>
                    <a:pt x="36048" y="6950"/>
                    <a:pt x="35938" y="6371"/>
                  </a:cubicBezTo>
                  <a:cubicBezTo>
                    <a:pt x="35823" y="5750"/>
                    <a:pt x="35575" y="5149"/>
                    <a:pt x="35281" y="4589"/>
                  </a:cubicBezTo>
                  <a:cubicBezTo>
                    <a:pt x="34994" y="4054"/>
                    <a:pt x="34624" y="3558"/>
                    <a:pt x="34227" y="3096"/>
                  </a:cubicBezTo>
                  <a:cubicBezTo>
                    <a:pt x="33790" y="2593"/>
                    <a:pt x="33287" y="2144"/>
                    <a:pt x="32763" y="1734"/>
                  </a:cubicBezTo>
                  <a:cubicBezTo>
                    <a:pt x="31773" y="964"/>
                    <a:pt x="30652" y="382"/>
                    <a:pt x="29452" y="20"/>
                  </a:cubicBezTo>
                  <a:cubicBezTo>
                    <a:pt x="29406" y="7"/>
                    <a:pt x="29359" y="2"/>
                    <a:pt x="29312"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3"/>
            <p:cNvSpPr/>
            <p:nvPr/>
          </p:nvSpPr>
          <p:spPr>
            <a:xfrm>
              <a:off x="4456325" y="3469150"/>
              <a:ext cx="500" cy="175"/>
            </a:xfrm>
            <a:custGeom>
              <a:avLst/>
              <a:gdLst/>
              <a:ahLst/>
              <a:cxnLst/>
              <a:rect l="l" t="t" r="r" b="b"/>
              <a:pathLst>
                <a:path w="20" h="7" extrusionOk="0">
                  <a:moveTo>
                    <a:pt x="20" y="0"/>
                  </a:moveTo>
                  <a:cubicBezTo>
                    <a:pt x="13" y="3"/>
                    <a:pt x="7" y="5"/>
                    <a:pt x="0" y="7"/>
                  </a:cubicBezTo>
                  <a:cubicBezTo>
                    <a:pt x="7" y="5"/>
                    <a:pt x="13" y="3"/>
                    <a:pt x="20" y="0"/>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3"/>
            <p:cNvSpPr/>
            <p:nvPr/>
          </p:nvSpPr>
          <p:spPr>
            <a:xfrm>
              <a:off x="5084900" y="3685650"/>
              <a:ext cx="175" cy="100"/>
            </a:xfrm>
            <a:custGeom>
              <a:avLst/>
              <a:gdLst/>
              <a:ahLst/>
              <a:cxnLst/>
              <a:rect l="l" t="t" r="r" b="b"/>
              <a:pathLst>
                <a:path w="7" h="4" extrusionOk="0">
                  <a:moveTo>
                    <a:pt x="6" y="3"/>
                  </a:moveTo>
                  <a:lnTo>
                    <a:pt x="1" y="1"/>
                  </a:lnTo>
                  <a:lnTo>
                    <a:pt x="6" y="3"/>
                  </a:ln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3"/>
            <p:cNvSpPr/>
            <p:nvPr/>
          </p:nvSpPr>
          <p:spPr>
            <a:xfrm>
              <a:off x="3682000" y="2858875"/>
              <a:ext cx="1615050" cy="585400"/>
            </a:xfrm>
            <a:custGeom>
              <a:avLst/>
              <a:gdLst/>
              <a:ahLst/>
              <a:cxnLst/>
              <a:rect l="l" t="t" r="r" b="b"/>
              <a:pathLst>
                <a:path w="64602" h="23416" extrusionOk="0">
                  <a:moveTo>
                    <a:pt x="4642" y="5575"/>
                  </a:moveTo>
                  <a:cubicBezTo>
                    <a:pt x="4631" y="5582"/>
                    <a:pt x="4620" y="5590"/>
                    <a:pt x="4610" y="5597"/>
                  </a:cubicBezTo>
                  <a:cubicBezTo>
                    <a:pt x="4620" y="5590"/>
                    <a:pt x="4631" y="5583"/>
                    <a:pt x="4642" y="5575"/>
                  </a:cubicBezTo>
                  <a:close/>
                  <a:moveTo>
                    <a:pt x="61755" y="11334"/>
                  </a:moveTo>
                  <a:cubicBezTo>
                    <a:pt x="61761" y="11339"/>
                    <a:pt x="61766" y="11343"/>
                    <a:pt x="61772" y="11348"/>
                  </a:cubicBezTo>
                  <a:cubicBezTo>
                    <a:pt x="61767" y="11343"/>
                    <a:pt x="61761" y="11338"/>
                    <a:pt x="61755" y="11334"/>
                  </a:cubicBezTo>
                  <a:close/>
                  <a:moveTo>
                    <a:pt x="61782" y="11354"/>
                  </a:moveTo>
                  <a:cubicBezTo>
                    <a:pt x="61783" y="11355"/>
                    <a:pt x="61784" y="11356"/>
                    <a:pt x="61785" y="11357"/>
                  </a:cubicBezTo>
                  <a:lnTo>
                    <a:pt x="61785" y="11357"/>
                  </a:lnTo>
                  <a:cubicBezTo>
                    <a:pt x="61785" y="11357"/>
                    <a:pt x="61784" y="11357"/>
                    <a:pt x="61784" y="11357"/>
                  </a:cubicBezTo>
                  <a:cubicBezTo>
                    <a:pt x="61783" y="11356"/>
                    <a:pt x="61783" y="11355"/>
                    <a:pt x="61782" y="11354"/>
                  </a:cubicBezTo>
                  <a:close/>
                  <a:moveTo>
                    <a:pt x="62496" y="12154"/>
                  </a:moveTo>
                  <a:lnTo>
                    <a:pt x="62496" y="12154"/>
                  </a:lnTo>
                  <a:cubicBezTo>
                    <a:pt x="62517" y="12180"/>
                    <a:pt x="62538" y="12209"/>
                    <a:pt x="62559" y="12238"/>
                  </a:cubicBezTo>
                  <a:cubicBezTo>
                    <a:pt x="62536" y="12209"/>
                    <a:pt x="62516" y="12182"/>
                    <a:pt x="62496" y="12154"/>
                  </a:cubicBezTo>
                  <a:close/>
                  <a:moveTo>
                    <a:pt x="60304" y="21424"/>
                  </a:moveTo>
                  <a:lnTo>
                    <a:pt x="60304" y="21424"/>
                  </a:lnTo>
                  <a:cubicBezTo>
                    <a:pt x="60278" y="21444"/>
                    <a:pt x="60252" y="21462"/>
                    <a:pt x="60226" y="21481"/>
                  </a:cubicBezTo>
                  <a:cubicBezTo>
                    <a:pt x="60252" y="21461"/>
                    <a:pt x="60278" y="21442"/>
                    <a:pt x="60304" y="21424"/>
                  </a:cubicBezTo>
                  <a:close/>
                  <a:moveTo>
                    <a:pt x="23062" y="1"/>
                  </a:moveTo>
                  <a:cubicBezTo>
                    <a:pt x="22454" y="1"/>
                    <a:pt x="21847" y="12"/>
                    <a:pt x="21239" y="37"/>
                  </a:cubicBezTo>
                  <a:lnTo>
                    <a:pt x="21239" y="36"/>
                  </a:lnTo>
                  <a:cubicBezTo>
                    <a:pt x="19378" y="109"/>
                    <a:pt x="17520" y="308"/>
                    <a:pt x="15681" y="612"/>
                  </a:cubicBezTo>
                  <a:cubicBezTo>
                    <a:pt x="13655" y="950"/>
                    <a:pt x="11647" y="1431"/>
                    <a:pt x="9699" y="2095"/>
                  </a:cubicBezTo>
                  <a:cubicBezTo>
                    <a:pt x="7797" y="2745"/>
                    <a:pt x="5951" y="3573"/>
                    <a:pt x="4276" y="4695"/>
                  </a:cubicBezTo>
                  <a:cubicBezTo>
                    <a:pt x="2727" y="5733"/>
                    <a:pt x="1344" y="7028"/>
                    <a:pt x="364" y="8628"/>
                  </a:cubicBezTo>
                  <a:cubicBezTo>
                    <a:pt x="268" y="8783"/>
                    <a:pt x="179" y="8941"/>
                    <a:pt x="94" y="9103"/>
                  </a:cubicBezTo>
                  <a:cubicBezTo>
                    <a:pt x="33" y="9217"/>
                    <a:pt x="0" y="9330"/>
                    <a:pt x="29" y="9459"/>
                  </a:cubicBezTo>
                  <a:cubicBezTo>
                    <a:pt x="55" y="9580"/>
                    <a:pt x="128" y="9685"/>
                    <a:pt x="232" y="9753"/>
                  </a:cubicBezTo>
                  <a:cubicBezTo>
                    <a:pt x="305" y="9801"/>
                    <a:pt x="398" y="9825"/>
                    <a:pt x="491" y="9825"/>
                  </a:cubicBezTo>
                  <a:cubicBezTo>
                    <a:pt x="647" y="9825"/>
                    <a:pt x="805" y="9757"/>
                    <a:pt x="880" y="9617"/>
                  </a:cubicBezTo>
                  <a:cubicBezTo>
                    <a:pt x="1241" y="8950"/>
                    <a:pt x="1671" y="8324"/>
                    <a:pt x="2164" y="7749"/>
                  </a:cubicBezTo>
                  <a:cubicBezTo>
                    <a:pt x="2906" y="6911"/>
                    <a:pt x="3756" y="6187"/>
                    <a:pt x="4675" y="5550"/>
                  </a:cubicBezTo>
                  <a:lnTo>
                    <a:pt x="4675" y="5550"/>
                  </a:lnTo>
                  <a:cubicBezTo>
                    <a:pt x="4664" y="5559"/>
                    <a:pt x="4653" y="5567"/>
                    <a:pt x="4642" y="5575"/>
                  </a:cubicBezTo>
                  <a:lnTo>
                    <a:pt x="4642" y="5575"/>
                  </a:lnTo>
                  <a:cubicBezTo>
                    <a:pt x="6130" y="4567"/>
                    <a:pt x="7762" y="3795"/>
                    <a:pt x="9447" y="3175"/>
                  </a:cubicBezTo>
                  <a:cubicBezTo>
                    <a:pt x="12592" y="2043"/>
                    <a:pt x="15908" y="1406"/>
                    <a:pt x="19231" y="1101"/>
                  </a:cubicBezTo>
                  <a:cubicBezTo>
                    <a:pt x="20484" y="993"/>
                    <a:pt x="21742" y="938"/>
                    <a:pt x="23000" y="938"/>
                  </a:cubicBezTo>
                  <a:cubicBezTo>
                    <a:pt x="25323" y="938"/>
                    <a:pt x="27645" y="1127"/>
                    <a:pt x="29931" y="1521"/>
                  </a:cubicBezTo>
                  <a:cubicBezTo>
                    <a:pt x="32494" y="1986"/>
                    <a:pt x="34997" y="2725"/>
                    <a:pt x="37351" y="3835"/>
                  </a:cubicBezTo>
                  <a:cubicBezTo>
                    <a:pt x="38330" y="4309"/>
                    <a:pt x="39276" y="4851"/>
                    <a:pt x="40182" y="5454"/>
                  </a:cubicBezTo>
                  <a:cubicBezTo>
                    <a:pt x="41030" y="6023"/>
                    <a:pt x="41834" y="6662"/>
                    <a:pt x="42630" y="7304"/>
                  </a:cubicBezTo>
                  <a:cubicBezTo>
                    <a:pt x="44128" y="8508"/>
                    <a:pt x="45614" y="9761"/>
                    <a:pt x="47354" y="10609"/>
                  </a:cubicBezTo>
                  <a:cubicBezTo>
                    <a:pt x="47762" y="10808"/>
                    <a:pt x="48183" y="10980"/>
                    <a:pt x="48613" y="11125"/>
                  </a:cubicBezTo>
                  <a:cubicBezTo>
                    <a:pt x="49046" y="11273"/>
                    <a:pt x="49494" y="11367"/>
                    <a:pt x="49945" y="11444"/>
                  </a:cubicBezTo>
                  <a:cubicBezTo>
                    <a:pt x="50365" y="11519"/>
                    <a:pt x="50790" y="11552"/>
                    <a:pt x="51214" y="11552"/>
                  </a:cubicBezTo>
                  <a:cubicBezTo>
                    <a:pt x="51823" y="11552"/>
                    <a:pt x="52433" y="11484"/>
                    <a:pt x="53031" y="11372"/>
                  </a:cubicBezTo>
                  <a:cubicBezTo>
                    <a:pt x="53845" y="11214"/>
                    <a:pt x="54648" y="11008"/>
                    <a:pt x="55457" y="10829"/>
                  </a:cubicBezTo>
                  <a:cubicBezTo>
                    <a:pt x="56274" y="10644"/>
                    <a:pt x="57099" y="10485"/>
                    <a:pt x="57934" y="10404"/>
                  </a:cubicBezTo>
                  <a:cubicBezTo>
                    <a:pt x="58192" y="10384"/>
                    <a:pt x="58451" y="10373"/>
                    <a:pt x="58709" y="10373"/>
                  </a:cubicBezTo>
                  <a:cubicBezTo>
                    <a:pt x="59086" y="10373"/>
                    <a:pt x="59462" y="10397"/>
                    <a:pt x="59839" y="10456"/>
                  </a:cubicBezTo>
                  <a:cubicBezTo>
                    <a:pt x="60193" y="10527"/>
                    <a:pt x="60539" y="10633"/>
                    <a:pt x="60873" y="10774"/>
                  </a:cubicBezTo>
                  <a:cubicBezTo>
                    <a:pt x="61188" y="10926"/>
                    <a:pt x="61483" y="11115"/>
                    <a:pt x="61755" y="11334"/>
                  </a:cubicBezTo>
                  <a:lnTo>
                    <a:pt x="61755" y="11334"/>
                  </a:lnTo>
                  <a:cubicBezTo>
                    <a:pt x="61741" y="11322"/>
                    <a:pt x="61728" y="11308"/>
                    <a:pt x="61715" y="11295"/>
                  </a:cubicBezTo>
                  <a:lnTo>
                    <a:pt x="61715" y="11295"/>
                  </a:lnTo>
                  <a:cubicBezTo>
                    <a:pt x="61737" y="11315"/>
                    <a:pt x="61759" y="11336"/>
                    <a:pt x="61783" y="11357"/>
                  </a:cubicBezTo>
                  <a:cubicBezTo>
                    <a:pt x="61786" y="11359"/>
                    <a:pt x="61789" y="11362"/>
                    <a:pt x="61793" y="11365"/>
                  </a:cubicBezTo>
                  <a:lnTo>
                    <a:pt x="61793" y="11365"/>
                  </a:lnTo>
                  <a:cubicBezTo>
                    <a:pt x="61790" y="11363"/>
                    <a:pt x="61788" y="11361"/>
                    <a:pt x="61785" y="11359"/>
                  </a:cubicBezTo>
                  <a:lnTo>
                    <a:pt x="61785" y="11359"/>
                  </a:lnTo>
                  <a:cubicBezTo>
                    <a:pt x="62045" y="11601"/>
                    <a:pt x="62283" y="11865"/>
                    <a:pt x="62494" y="12152"/>
                  </a:cubicBezTo>
                  <a:cubicBezTo>
                    <a:pt x="62808" y="12616"/>
                    <a:pt x="63064" y="13116"/>
                    <a:pt x="63259" y="13641"/>
                  </a:cubicBezTo>
                  <a:cubicBezTo>
                    <a:pt x="63412" y="14094"/>
                    <a:pt x="63515" y="14562"/>
                    <a:pt x="63567" y="15038"/>
                  </a:cubicBezTo>
                  <a:cubicBezTo>
                    <a:pt x="63604" y="15570"/>
                    <a:pt x="63579" y="16105"/>
                    <a:pt x="63491" y="16630"/>
                  </a:cubicBezTo>
                  <a:cubicBezTo>
                    <a:pt x="63372" y="17230"/>
                    <a:pt x="63181" y="17813"/>
                    <a:pt x="62925" y="18369"/>
                  </a:cubicBezTo>
                  <a:cubicBezTo>
                    <a:pt x="62627" y="18964"/>
                    <a:pt x="62262" y="19522"/>
                    <a:pt x="61838" y="20034"/>
                  </a:cubicBezTo>
                  <a:cubicBezTo>
                    <a:pt x="61381" y="20555"/>
                    <a:pt x="60868" y="21021"/>
                    <a:pt x="60304" y="21423"/>
                  </a:cubicBezTo>
                  <a:cubicBezTo>
                    <a:pt x="59771" y="21783"/>
                    <a:pt x="59197" y="22082"/>
                    <a:pt x="58596" y="22309"/>
                  </a:cubicBezTo>
                  <a:cubicBezTo>
                    <a:pt x="58606" y="22305"/>
                    <a:pt x="58616" y="22302"/>
                    <a:pt x="58628" y="22300"/>
                  </a:cubicBezTo>
                  <a:lnTo>
                    <a:pt x="58628" y="22300"/>
                  </a:lnTo>
                  <a:cubicBezTo>
                    <a:pt x="58614" y="22305"/>
                    <a:pt x="58601" y="22308"/>
                    <a:pt x="58589" y="22313"/>
                  </a:cubicBezTo>
                  <a:lnTo>
                    <a:pt x="58589" y="22313"/>
                  </a:lnTo>
                  <a:cubicBezTo>
                    <a:pt x="58592" y="22311"/>
                    <a:pt x="58595" y="22310"/>
                    <a:pt x="58597" y="22309"/>
                  </a:cubicBezTo>
                  <a:lnTo>
                    <a:pt x="58597" y="22309"/>
                  </a:lnTo>
                  <a:cubicBezTo>
                    <a:pt x="58589" y="22312"/>
                    <a:pt x="58580" y="22314"/>
                    <a:pt x="58572" y="22318"/>
                  </a:cubicBezTo>
                  <a:cubicBezTo>
                    <a:pt x="58574" y="22318"/>
                    <a:pt x="58576" y="22317"/>
                    <a:pt x="58577" y="22317"/>
                  </a:cubicBezTo>
                  <a:lnTo>
                    <a:pt x="58577" y="22317"/>
                  </a:lnTo>
                  <a:cubicBezTo>
                    <a:pt x="58572" y="22319"/>
                    <a:pt x="58566" y="22320"/>
                    <a:pt x="58561" y="22322"/>
                  </a:cubicBezTo>
                  <a:lnTo>
                    <a:pt x="58561" y="22322"/>
                  </a:lnTo>
                  <a:cubicBezTo>
                    <a:pt x="58564" y="22321"/>
                    <a:pt x="58567" y="22320"/>
                    <a:pt x="58571" y="22319"/>
                  </a:cubicBezTo>
                  <a:lnTo>
                    <a:pt x="58571" y="22319"/>
                  </a:lnTo>
                  <a:cubicBezTo>
                    <a:pt x="58565" y="22321"/>
                    <a:pt x="58559" y="22323"/>
                    <a:pt x="58553" y="22325"/>
                  </a:cubicBezTo>
                  <a:lnTo>
                    <a:pt x="58553" y="22325"/>
                  </a:lnTo>
                  <a:cubicBezTo>
                    <a:pt x="58556" y="22324"/>
                    <a:pt x="58558" y="22323"/>
                    <a:pt x="58561" y="22322"/>
                  </a:cubicBezTo>
                  <a:lnTo>
                    <a:pt x="58561" y="22322"/>
                  </a:lnTo>
                  <a:cubicBezTo>
                    <a:pt x="58556" y="22324"/>
                    <a:pt x="58551" y="22326"/>
                    <a:pt x="58546" y="22327"/>
                  </a:cubicBezTo>
                  <a:lnTo>
                    <a:pt x="58546" y="22327"/>
                  </a:lnTo>
                  <a:cubicBezTo>
                    <a:pt x="58548" y="22327"/>
                    <a:pt x="58551" y="22326"/>
                    <a:pt x="58553" y="22325"/>
                  </a:cubicBezTo>
                  <a:lnTo>
                    <a:pt x="58553" y="22325"/>
                  </a:lnTo>
                  <a:cubicBezTo>
                    <a:pt x="58539" y="22330"/>
                    <a:pt x="58526" y="22335"/>
                    <a:pt x="58515" y="22340"/>
                  </a:cubicBezTo>
                  <a:cubicBezTo>
                    <a:pt x="58524" y="22336"/>
                    <a:pt x="58535" y="22331"/>
                    <a:pt x="58546" y="22327"/>
                  </a:cubicBezTo>
                  <a:lnTo>
                    <a:pt x="58546" y="22327"/>
                  </a:lnTo>
                  <a:cubicBezTo>
                    <a:pt x="58370" y="22383"/>
                    <a:pt x="58195" y="22435"/>
                    <a:pt x="58022" y="22483"/>
                  </a:cubicBezTo>
                  <a:cubicBezTo>
                    <a:pt x="57772" y="22550"/>
                    <a:pt x="57607" y="22785"/>
                    <a:pt x="57662" y="23045"/>
                  </a:cubicBezTo>
                  <a:cubicBezTo>
                    <a:pt x="57710" y="23254"/>
                    <a:pt x="57909" y="23415"/>
                    <a:pt x="58120" y="23415"/>
                  </a:cubicBezTo>
                  <a:cubicBezTo>
                    <a:pt x="58155" y="23415"/>
                    <a:pt x="58190" y="23411"/>
                    <a:pt x="58224" y="23402"/>
                  </a:cubicBezTo>
                  <a:cubicBezTo>
                    <a:pt x="58713" y="23270"/>
                    <a:pt x="59190" y="23096"/>
                    <a:pt x="59649" y="22884"/>
                  </a:cubicBezTo>
                  <a:cubicBezTo>
                    <a:pt x="60153" y="22653"/>
                    <a:pt x="60618" y="22356"/>
                    <a:pt x="61061" y="22032"/>
                  </a:cubicBezTo>
                  <a:cubicBezTo>
                    <a:pt x="61928" y="21408"/>
                    <a:pt x="62662" y="20598"/>
                    <a:pt x="63247" y="19708"/>
                  </a:cubicBezTo>
                  <a:cubicBezTo>
                    <a:pt x="63830" y="18823"/>
                    <a:pt x="64227" y="17826"/>
                    <a:pt x="64414" y="16783"/>
                  </a:cubicBezTo>
                  <a:cubicBezTo>
                    <a:pt x="64601" y="15730"/>
                    <a:pt x="64549" y="14658"/>
                    <a:pt x="64244" y="13633"/>
                  </a:cubicBezTo>
                  <a:cubicBezTo>
                    <a:pt x="63944" y="12620"/>
                    <a:pt x="63401" y="11643"/>
                    <a:pt x="62655" y="10891"/>
                  </a:cubicBezTo>
                  <a:cubicBezTo>
                    <a:pt x="62035" y="10260"/>
                    <a:pt x="61235" y="9834"/>
                    <a:pt x="60379" y="9617"/>
                  </a:cubicBezTo>
                  <a:cubicBezTo>
                    <a:pt x="59847" y="9483"/>
                    <a:pt x="59304" y="9435"/>
                    <a:pt x="58760" y="9435"/>
                  </a:cubicBezTo>
                  <a:cubicBezTo>
                    <a:pt x="58411" y="9435"/>
                    <a:pt x="58062" y="9455"/>
                    <a:pt x="57714" y="9485"/>
                  </a:cubicBezTo>
                  <a:cubicBezTo>
                    <a:pt x="56767" y="9574"/>
                    <a:pt x="55839" y="9775"/>
                    <a:pt x="54914" y="9985"/>
                  </a:cubicBezTo>
                  <a:cubicBezTo>
                    <a:pt x="53927" y="10209"/>
                    <a:pt x="52938" y="10481"/>
                    <a:pt x="51929" y="10584"/>
                  </a:cubicBezTo>
                  <a:cubicBezTo>
                    <a:pt x="51714" y="10601"/>
                    <a:pt x="51499" y="10609"/>
                    <a:pt x="51283" y="10609"/>
                  </a:cubicBezTo>
                  <a:cubicBezTo>
                    <a:pt x="50833" y="10609"/>
                    <a:pt x="50384" y="10573"/>
                    <a:pt x="49939" y="10499"/>
                  </a:cubicBezTo>
                  <a:cubicBezTo>
                    <a:pt x="49196" y="10353"/>
                    <a:pt x="48488" y="10108"/>
                    <a:pt x="47800" y="9788"/>
                  </a:cubicBezTo>
                  <a:cubicBezTo>
                    <a:pt x="45892" y="8845"/>
                    <a:pt x="44281" y="7418"/>
                    <a:pt x="42626" y="6100"/>
                  </a:cubicBezTo>
                  <a:cubicBezTo>
                    <a:pt x="41731" y="5392"/>
                    <a:pt x="40810" y="4713"/>
                    <a:pt x="39838" y="4118"/>
                  </a:cubicBezTo>
                  <a:cubicBezTo>
                    <a:pt x="38736" y="3444"/>
                    <a:pt x="37568" y="2878"/>
                    <a:pt x="36379" y="2382"/>
                  </a:cubicBezTo>
                  <a:cubicBezTo>
                    <a:pt x="33956" y="1380"/>
                    <a:pt x="31382" y="767"/>
                    <a:pt x="28791" y="395"/>
                  </a:cubicBezTo>
                  <a:cubicBezTo>
                    <a:pt x="26896" y="123"/>
                    <a:pt x="24978" y="1"/>
                    <a:pt x="23062"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3"/>
            <p:cNvSpPr/>
            <p:nvPr/>
          </p:nvSpPr>
          <p:spPr>
            <a:xfrm>
              <a:off x="3273475" y="2996850"/>
              <a:ext cx="495225" cy="738900"/>
            </a:xfrm>
            <a:custGeom>
              <a:avLst/>
              <a:gdLst/>
              <a:ahLst/>
              <a:cxnLst/>
              <a:rect l="l" t="t" r="r" b="b"/>
              <a:pathLst>
                <a:path w="19809" h="29556" extrusionOk="0">
                  <a:moveTo>
                    <a:pt x="17696" y="1"/>
                  </a:moveTo>
                  <a:cubicBezTo>
                    <a:pt x="17446" y="1"/>
                    <a:pt x="17201" y="7"/>
                    <a:pt x="16950" y="27"/>
                  </a:cubicBezTo>
                  <a:lnTo>
                    <a:pt x="16953" y="24"/>
                  </a:lnTo>
                  <a:lnTo>
                    <a:pt x="16953" y="24"/>
                  </a:lnTo>
                  <a:cubicBezTo>
                    <a:pt x="16174" y="77"/>
                    <a:pt x="15414" y="241"/>
                    <a:pt x="14673" y="466"/>
                  </a:cubicBezTo>
                  <a:cubicBezTo>
                    <a:pt x="13169" y="925"/>
                    <a:pt x="11784" y="1751"/>
                    <a:pt x="10558" y="2730"/>
                  </a:cubicBezTo>
                  <a:cubicBezTo>
                    <a:pt x="9228" y="3796"/>
                    <a:pt x="8073" y="5080"/>
                    <a:pt x="7052" y="6438"/>
                  </a:cubicBezTo>
                  <a:cubicBezTo>
                    <a:pt x="5963" y="7895"/>
                    <a:pt x="5030" y="9475"/>
                    <a:pt x="4203" y="11093"/>
                  </a:cubicBezTo>
                  <a:cubicBezTo>
                    <a:pt x="3371" y="12731"/>
                    <a:pt x="2662" y="14430"/>
                    <a:pt x="2059" y="16162"/>
                  </a:cubicBezTo>
                  <a:cubicBezTo>
                    <a:pt x="1486" y="17799"/>
                    <a:pt x="1018" y="19470"/>
                    <a:pt x="658" y="21165"/>
                  </a:cubicBezTo>
                  <a:cubicBezTo>
                    <a:pt x="350" y="22601"/>
                    <a:pt x="126" y="24066"/>
                    <a:pt x="49" y="25534"/>
                  </a:cubicBezTo>
                  <a:cubicBezTo>
                    <a:pt x="1" y="26485"/>
                    <a:pt x="21" y="27440"/>
                    <a:pt x="70" y="28391"/>
                  </a:cubicBezTo>
                  <a:cubicBezTo>
                    <a:pt x="71" y="28413"/>
                    <a:pt x="72" y="28436"/>
                    <a:pt x="75" y="28460"/>
                  </a:cubicBezTo>
                  <a:cubicBezTo>
                    <a:pt x="126" y="28474"/>
                    <a:pt x="172" y="28504"/>
                    <a:pt x="206" y="28545"/>
                  </a:cubicBezTo>
                  <a:cubicBezTo>
                    <a:pt x="444" y="28809"/>
                    <a:pt x="683" y="29073"/>
                    <a:pt x="910" y="29346"/>
                  </a:cubicBezTo>
                  <a:cubicBezTo>
                    <a:pt x="976" y="29415"/>
                    <a:pt x="1040" y="29486"/>
                    <a:pt x="1105" y="29555"/>
                  </a:cubicBezTo>
                  <a:cubicBezTo>
                    <a:pt x="1027" y="28821"/>
                    <a:pt x="982" y="28081"/>
                    <a:pt x="964" y="27341"/>
                  </a:cubicBezTo>
                  <a:lnTo>
                    <a:pt x="964" y="27462"/>
                  </a:lnTo>
                  <a:cubicBezTo>
                    <a:pt x="955" y="26776"/>
                    <a:pt x="955" y="26090"/>
                    <a:pt x="994" y="25404"/>
                  </a:cubicBezTo>
                  <a:cubicBezTo>
                    <a:pt x="1027" y="24845"/>
                    <a:pt x="1086" y="24290"/>
                    <a:pt x="1159" y="23737"/>
                  </a:cubicBezTo>
                  <a:cubicBezTo>
                    <a:pt x="1318" y="22503"/>
                    <a:pt x="1565" y="21278"/>
                    <a:pt x="1863" y="20073"/>
                  </a:cubicBezTo>
                  <a:cubicBezTo>
                    <a:pt x="1867" y="20060"/>
                    <a:pt x="1869" y="20051"/>
                    <a:pt x="1872" y="20039"/>
                  </a:cubicBezTo>
                  <a:lnTo>
                    <a:pt x="1872" y="20039"/>
                  </a:lnTo>
                  <a:cubicBezTo>
                    <a:pt x="1872" y="20039"/>
                    <a:pt x="1872" y="20040"/>
                    <a:pt x="1871" y="20040"/>
                  </a:cubicBezTo>
                  <a:cubicBezTo>
                    <a:pt x="1872" y="20039"/>
                    <a:pt x="1872" y="20038"/>
                    <a:pt x="1872" y="20037"/>
                  </a:cubicBezTo>
                  <a:lnTo>
                    <a:pt x="1872" y="20037"/>
                  </a:lnTo>
                  <a:cubicBezTo>
                    <a:pt x="1872" y="20037"/>
                    <a:pt x="1872" y="20038"/>
                    <a:pt x="1872" y="20039"/>
                  </a:cubicBezTo>
                  <a:lnTo>
                    <a:pt x="1872" y="20039"/>
                  </a:lnTo>
                  <a:cubicBezTo>
                    <a:pt x="1872" y="20038"/>
                    <a:pt x="1873" y="20037"/>
                    <a:pt x="1873" y="20036"/>
                  </a:cubicBezTo>
                  <a:lnTo>
                    <a:pt x="1873" y="20036"/>
                  </a:lnTo>
                  <a:cubicBezTo>
                    <a:pt x="1872" y="20036"/>
                    <a:pt x="1872" y="20036"/>
                    <a:pt x="1872" y="20037"/>
                  </a:cubicBezTo>
                  <a:lnTo>
                    <a:pt x="1872" y="20037"/>
                  </a:lnTo>
                  <a:cubicBezTo>
                    <a:pt x="1872" y="20036"/>
                    <a:pt x="1872" y="20036"/>
                    <a:pt x="1873" y="20036"/>
                  </a:cubicBezTo>
                  <a:lnTo>
                    <a:pt x="1873" y="20036"/>
                  </a:lnTo>
                  <a:cubicBezTo>
                    <a:pt x="1873" y="20036"/>
                    <a:pt x="1873" y="20036"/>
                    <a:pt x="1873" y="20036"/>
                  </a:cubicBezTo>
                  <a:lnTo>
                    <a:pt x="1873" y="20036"/>
                  </a:lnTo>
                  <a:cubicBezTo>
                    <a:pt x="1873" y="20034"/>
                    <a:pt x="1874" y="20032"/>
                    <a:pt x="1875" y="20029"/>
                  </a:cubicBezTo>
                  <a:lnTo>
                    <a:pt x="1875" y="20028"/>
                  </a:lnTo>
                  <a:cubicBezTo>
                    <a:pt x="2748" y="16573"/>
                    <a:pt x="4048" y="13212"/>
                    <a:pt x="5792" y="10103"/>
                  </a:cubicBezTo>
                  <a:cubicBezTo>
                    <a:pt x="6887" y="8176"/>
                    <a:pt x="8165" y="6351"/>
                    <a:pt x="9715" y="4760"/>
                  </a:cubicBezTo>
                  <a:lnTo>
                    <a:pt x="9715" y="4760"/>
                  </a:lnTo>
                  <a:cubicBezTo>
                    <a:pt x="10639" y="3831"/>
                    <a:pt x="11659" y="2996"/>
                    <a:pt x="12784" y="2324"/>
                  </a:cubicBezTo>
                  <a:lnTo>
                    <a:pt x="12784" y="2324"/>
                  </a:lnTo>
                  <a:cubicBezTo>
                    <a:pt x="12752" y="2346"/>
                    <a:pt x="12719" y="2364"/>
                    <a:pt x="12682" y="2387"/>
                  </a:cubicBezTo>
                  <a:cubicBezTo>
                    <a:pt x="13464" y="1928"/>
                    <a:pt x="14286" y="1556"/>
                    <a:pt x="15153" y="1296"/>
                  </a:cubicBezTo>
                  <a:cubicBezTo>
                    <a:pt x="15983" y="1055"/>
                    <a:pt x="16841" y="933"/>
                    <a:pt x="17701" y="933"/>
                  </a:cubicBezTo>
                  <a:cubicBezTo>
                    <a:pt x="18222" y="933"/>
                    <a:pt x="18744" y="978"/>
                    <a:pt x="19260" y="1068"/>
                  </a:cubicBezTo>
                  <a:cubicBezTo>
                    <a:pt x="19282" y="1071"/>
                    <a:pt x="19303" y="1073"/>
                    <a:pt x="19323" y="1073"/>
                  </a:cubicBezTo>
                  <a:cubicBezTo>
                    <a:pt x="19552" y="1073"/>
                    <a:pt x="19754" y="876"/>
                    <a:pt x="19778" y="651"/>
                  </a:cubicBezTo>
                  <a:cubicBezTo>
                    <a:pt x="19808" y="385"/>
                    <a:pt x="19617" y="172"/>
                    <a:pt x="19362" y="132"/>
                  </a:cubicBezTo>
                  <a:cubicBezTo>
                    <a:pt x="18812" y="45"/>
                    <a:pt x="18254" y="1"/>
                    <a:pt x="17696"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3"/>
            <p:cNvSpPr/>
            <p:nvPr/>
          </p:nvSpPr>
          <p:spPr>
            <a:xfrm>
              <a:off x="3320300" y="3497475"/>
              <a:ext cx="75" cy="250"/>
            </a:xfrm>
            <a:custGeom>
              <a:avLst/>
              <a:gdLst/>
              <a:ahLst/>
              <a:cxnLst/>
              <a:rect l="l" t="t" r="r" b="b"/>
              <a:pathLst>
                <a:path w="3" h="10" extrusionOk="0">
                  <a:moveTo>
                    <a:pt x="2" y="0"/>
                  </a:moveTo>
                  <a:cubicBezTo>
                    <a:pt x="2" y="4"/>
                    <a:pt x="2" y="7"/>
                    <a:pt x="1" y="10"/>
                  </a:cubicBezTo>
                  <a:lnTo>
                    <a:pt x="1" y="10"/>
                  </a:lnTo>
                  <a:cubicBezTo>
                    <a:pt x="2" y="7"/>
                    <a:pt x="2" y="4"/>
                    <a:pt x="2" y="2"/>
                  </a:cubicBezTo>
                  <a:lnTo>
                    <a:pt x="2" y="0"/>
                  </a:ln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3"/>
            <p:cNvSpPr/>
            <p:nvPr/>
          </p:nvSpPr>
          <p:spPr>
            <a:xfrm>
              <a:off x="3319725" y="3498625"/>
              <a:ext cx="375" cy="1500"/>
            </a:xfrm>
            <a:custGeom>
              <a:avLst/>
              <a:gdLst/>
              <a:ahLst/>
              <a:cxnLst/>
              <a:rect l="l" t="t" r="r" b="b"/>
              <a:pathLst>
                <a:path w="15" h="60" extrusionOk="0">
                  <a:moveTo>
                    <a:pt x="15" y="0"/>
                  </a:moveTo>
                  <a:cubicBezTo>
                    <a:pt x="11" y="20"/>
                    <a:pt x="6" y="39"/>
                    <a:pt x="0" y="59"/>
                  </a:cubicBezTo>
                  <a:cubicBezTo>
                    <a:pt x="6" y="39"/>
                    <a:pt x="11" y="20"/>
                    <a:pt x="15" y="0"/>
                  </a:cubicBezTo>
                  <a:close/>
                </a:path>
              </a:pathLst>
            </a:custGeom>
            <a:solidFill>
              <a:srgbClr val="882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3"/>
            <p:cNvSpPr/>
            <p:nvPr/>
          </p:nvSpPr>
          <p:spPr>
            <a:xfrm>
              <a:off x="3777425" y="3389850"/>
              <a:ext cx="69625" cy="375700"/>
            </a:xfrm>
            <a:custGeom>
              <a:avLst/>
              <a:gdLst/>
              <a:ahLst/>
              <a:cxnLst/>
              <a:rect l="l" t="t" r="r" b="b"/>
              <a:pathLst>
                <a:path w="2785" h="15028" extrusionOk="0">
                  <a:moveTo>
                    <a:pt x="898" y="12080"/>
                  </a:moveTo>
                  <a:lnTo>
                    <a:pt x="898" y="12080"/>
                  </a:lnTo>
                  <a:cubicBezTo>
                    <a:pt x="897" y="12080"/>
                    <a:pt x="897" y="12081"/>
                    <a:pt x="897" y="12081"/>
                  </a:cubicBezTo>
                  <a:cubicBezTo>
                    <a:pt x="897" y="12081"/>
                    <a:pt x="897" y="12080"/>
                    <a:pt x="898" y="12080"/>
                  </a:cubicBezTo>
                  <a:close/>
                  <a:moveTo>
                    <a:pt x="871" y="12188"/>
                  </a:moveTo>
                  <a:lnTo>
                    <a:pt x="871" y="12188"/>
                  </a:lnTo>
                  <a:cubicBezTo>
                    <a:pt x="870" y="12191"/>
                    <a:pt x="869" y="12195"/>
                    <a:pt x="868" y="12199"/>
                  </a:cubicBezTo>
                  <a:cubicBezTo>
                    <a:pt x="870" y="12195"/>
                    <a:pt x="871" y="12191"/>
                    <a:pt x="871" y="12188"/>
                  </a:cubicBezTo>
                  <a:close/>
                  <a:moveTo>
                    <a:pt x="1712" y="0"/>
                  </a:moveTo>
                  <a:cubicBezTo>
                    <a:pt x="1694" y="0"/>
                    <a:pt x="1676" y="1"/>
                    <a:pt x="1658" y="3"/>
                  </a:cubicBezTo>
                  <a:lnTo>
                    <a:pt x="1658" y="2"/>
                  </a:lnTo>
                  <a:cubicBezTo>
                    <a:pt x="1419" y="39"/>
                    <a:pt x="1210" y="290"/>
                    <a:pt x="1266" y="538"/>
                  </a:cubicBezTo>
                  <a:cubicBezTo>
                    <a:pt x="1578" y="1930"/>
                    <a:pt x="1733" y="3343"/>
                    <a:pt x="1764" y="4767"/>
                  </a:cubicBezTo>
                  <a:lnTo>
                    <a:pt x="1764" y="4645"/>
                  </a:lnTo>
                  <a:lnTo>
                    <a:pt x="1764" y="4645"/>
                  </a:lnTo>
                  <a:cubicBezTo>
                    <a:pt x="1812" y="7152"/>
                    <a:pt x="1492" y="9649"/>
                    <a:pt x="898" y="12080"/>
                  </a:cubicBezTo>
                  <a:lnTo>
                    <a:pt x="898" y="12080"/>
                  </a:lnTo>
                  <a:cubicBezTo>
                    <a:pt x="898" y="12079"/>
                    <a:pt x="898" y="12079"/>
                    <a:pt x="898" y="12079"/>
                  </a:cubicBezTo>
                  <a:lnTo>
                    <a:pt x="898" y="12079"/>
                  </a:lnTo>
                  <a:cubicBezTo>
                    <a:pt x="892" y="12099"/>
                    <a:pt x="887" y="12121"/>
                    <a:pt x="882" y="12142"/>
                  </a:cubicBezTo>
                  <a:cubicBezTo>
                    <a:pt x="878" y="12157"/>
                    <a:pt x="875" y="12173"/>
                    <a:pt x="871" y="12188"/>
                  </a:cubicBezTo>
                  <a:lnTo>
                    <a:pt x="871" y="12188"/>
                  </a:lnTo>
                  <a:cubicBezTo>
                    <a:pt x="874" y="12177"/>
                    <a:pt x="877" y="12169"/>
                    <a:pt x="880" y="12158"/>
                  </a:cubicBezTo>
                  <a:lnTo>
                    <a:pt x="880" y="12158"/>
                  </a:lnTo>
                  <a:cubicBezTo>
                    <a:pt x="631" y="13127"/>
                    <a:pt x="338" y="14084"/>
                    <a:pt x="0" y="15028"/>
                  </a:cubicBezTo>
                  <a:cubicBezTo>
                    <a:pt x="129" y="14977"/>
                    <a:pt x="257" y="14928"/>
                    <a:pt x="387" y="14885"/>
                  </a:cubicBezTo>
                  <a:cubicBezTo>
                    <a:pt x="629" y="14805"/>
                    <a:pt x="872" y="14732"/>
                    <a:pt x="1118" y="14667"/>
                  </a:cubicBezTo>
                  <a:cubicBezTo>
                    <a:pt x="1287" y="14156"/>
                    <a:pt x="1445" y="13639"/>
                    <a:pt x="1589" y="13119"/>
                  </a:cubicBezTo>
                  <a:cubicBezTo>
                    <a:pt x="2172" y="11021"/>
                    <a:pt x="2542" y="8861"/>
                    <a:pt x="2663" y="6687"/>
                  </a:cubicBezTo>
                  <a:cubicBezTo>
                    <a:pt x="2785" y="4585"/>
                    <a:pt x="2656" y="2456"/>
                    <a:pt x="2194" y="397"/>
                  </a:cubicBezTo>
                  <a:cubicBezTo>
                    <a:pt x="2147" y="173"/>
                    <a:pt x="1967" y="1"/>
                    <a:pt x="1731" y="1"/>
                  </a:cubicBezTo>
                  <a:cubicBezTo>
                    <a:pt x="1725" y="0"/>
                    <a:pt x="1718" y="0"/>
                    <a:pt x="1712"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3"/>
            <p:cNvSpPr/>
            <p:nvPr/>
          </p:nvSpPr>
          <p:spPr>
            <a:xfrm>
              <a:off x="3289850" y="3881700"/>
              <a:ext cx="316275" cy="243225"/>
            </a:xfrm>
            <a:custGeom>
              <a:avLst/>
              <a:gdLst/>
              <a:ahLst/>
              <a:cxnLst/>
              <a:rect l="l" t="t" r="r" b="b"/>
              <a:pathLst>
                <a:path w="12651" h="9729" extrusionOk="0">
                  <a:moveTo>
                    <a:pt x="523" y="1"/>
                  </a:moveTo>
                  <a:cubicBezTo>
                    <a:pt x="427" y="1"/>
                    <a:pt x="334" y="33"/>
                    <a:pt x="257" y="92"/>
                  </a:cubicBezTo>
                  <a:cubicBezTo>
                    <a:pt x="51" y="240"/>
                    <a:pt x="0" y="543"/>
                    <a:pt x="155" y="746"/>
                  </a:cubicBezTo>
                  <a:cubicBezTo>
                    <a:pt x="1682" y="2788"/>
                    <a:pt x="3448" y="4668"/>
                    <a:pt x="5419" y="6282"/>
                  </a:cubicBezTo>
                  <a:cubicBezTo>
                    <a:pt x="6415" y="7099"/>
                    <a:pt x="7485" y="7825"/>
                    <a:pt x="8613" y="8448"/>
                  </a:cubicBezTo>
                  <a:cubicBezTo>
                    <a:pt x="9699" y="9042"/>
                    <a:pt x="10866" y="9490"/>
                    <a:pt x="12081" y="9722"/>
                  </a:cubicBezTo>
                  <a:cubicBezTo>
                    <a:pt x="12106" y="9727"/>
                    <a:pt x="12132" y="9729"/>
                    <a:pt x="12157" y="9729"/>
                  </a:cubicBezTo>
                  <a:cubicBezTo>
                    <a:pt x="12381" y="9729"/>
                    <a:pt x="12580" y="9543"/>
                    <a:pt x="12613" y="9322"/>
                  </a:cubicBezTo>
                  <a:cubicBezTo>
                    <a:pt x="12651" y="9062"/>
                    <a:pt x="12467" y="8838"/>
                    <a:pt x="12217" y="8790"/>
                  </a:cubicBezTo>
                  <a:cubicBezTo>
                    <a:pt x="11968" y="8741"/>
                    <a:pt x="11725" y="8690"/>
                    <a:pt x="11482" y="8624"/>
                  </a:cubicBezTo>
                  <a:cubicBezTo>
                    <a:pt x="10400" y="8309"/>
                    <a:pt x="9383" y="7827"/>
                    <a:pt x="8410" y="7255"/>
                  </a:cubicBezTo>
                  <a:cubicBezTo>
                    <a:pt x="6585" y="6142"/>
                    <a:pt x="4959" y="4744"/>
                    <a:pt x="3473" y="3213"/>
                  </a:cubicBezTo>
                  <a:cubicBezTo>
                    <a:pt x="3241" y="2971"/>
                    <a:pt x="3014" y="2725"/>
                    <a:pt x="2789" y="2476"/>
                  </a:cubicBezTo>
                  <a:cubicBezTo>
                    <a:pt x="2788" y="2476"/>
                    <a:pt x="2785" y="2474"/>
                    <a:pt x="2786" y="2472"/>
                  </a:cubicBezTo>
                  <a:cubicBezTo>
                    <a:pt x="2712" y="2395"/>
                    <a:pt x="2642" y="2313"/>
                    <a:pt x="2573" y="2236"/>
                  </a:cubicBezTo>
                  <a:cubicBezTo>
                    <a:pt x="2539" y="2200"/>
                    <a:pt x="2506" y="2161"/>
                    <a:pt x="2474" y="2123"/>
                  </a:cubicBezTo>
                  <a:cubicBezTo>
                    <a:pt x="2414" y="2060"/>
                    <a:pt x="2355" y="1996"/>
                    <a:pt x="2299" y="1932"/>
                  </a:cubicBezTo>
                  <a:cubicBezTo>
                    <a:pt x="2202" y="1826"/>
                    <a:pt x="2104" y="1719"/>
                    <a:pt x="2011" y="1605"/>
                  </a:cubicBezTo>
                  <a:cubicBezTo>
                    <a:pt x="1922" y="1495"/>
                    <a:pt x="1833" y="1381"/>
                    <a:pt x="1748" y="1266"/>
                  </a:cubicBezTo>
                  <a:cubicBezTo>
                    <a:pt x="1463" y="915"/>
                    <a:pt x="1185" y="558"/>
                    <a:pt x="913" y="196"/>
                  </a:cubicBezTo>
                  <a:cubicBezTo>
                    <a:pt x="823" y="74"/>
                    <a:pt x="680" y="2"/>
                    <a:pt x="529" y="1"/>
                  </a:cubicBezTo>
                  <a:cubicBezTo>
                    <a:pt x="527" y="1"/>
                    <a:pt x="525" y="1"/>
                    <a:pt x="52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3"/>
            <p:cNvSpPr/>
            <p:nvPr/>
          </p:nvSpPr>
          <p:spPr>
            <a:xfrm>
              <a:off x="3261675" y="3698475"/>
              <a:ext cx="360500" cy="241500"/>
            </a:xfrm>
            <a:custGeom>
              <a:avLst/>
              <a:gdLst/>
              <a:ahLst/>
              <a:cxnLst/>
              <a:rect l="l" t="t" r="r" b="b"/>
              <a:pathLst>
                <a:path w="14420" h="9660" extrusionOk="0">
                  <a:moveTo>
                    <a:pt x="9460" y="6689"/>
                  </a:moveTo>
                  <a:cubicBezTo>
                    <a:pt x="9463" y="6691"/>
                    <a:pt x="9465" y="6693"/>
                    <a:pt x="9468" y="6694"/>
                  </a:cubicBezTo>
                  <a:lnTo>
                    <a:pt x="9468" y="6694"/>
                  </a:lnTo>
                  <a:cubicBezTo>
                    <a:pt x="9465" y="6693"/>
                    <a:pt x="9463" y="6691"/>
                    <a:pt x="9460" y="6689"/>
                  </a:cubicBezTo>
                  <a:close/>
                  <a:moveTo>
                    <a:pt x="526" y="0"/>
                  </a:moveTo>
                  <a:cubicBezTo>
                    <a:pt x="384" y="0"/>
                    <a:pt x="248" y="65"/>
                    <a:pt x="159" y="177"/>
                  </a:cubicBezTo>
                  <a:cubicBezTo>
                    <a:pt x="1" y="381"/>
                    <a:pt x="35" y="675"/>
                    <a:pt x="236" y="837"/>
                  </a:cubicBezTo>
                  <a:cubicBezTo>
                    <a:pt x="2321" y="2514"/>
                    <a:pt x="4343" y="4276"/>
                    <a:pt x="6513" y="5851"/>
                  </a:cubicBezTo>
                  <a:cubicBezTo>
                    <a:pt x="8708" y="7445"/>
                    <a:pt x="11086" y="8848"/>
                    <a:pt x="13705" y="9627"/>
                  </a:cubicBezTo>
                  <a:cubicBezTo>
                    <a:pt x="13770" y="9647"/>
                    <a:pt x="13832" y="9660"/>
                    <a:pt x="13894" y="9660"/>
                  </a:cubicBezTo>
                  <a:cubicBezTo>
                    <a:pt x="13946" y="9660"/>
                    <a:pt x="13999" y="9651"/>
                    <a:pt x="14056" y="9629"/>
                  </a:cubicBezTo>
                  <a:cubicBezTo>
                    <a:pt x="14299" y="9538"/>
                    <a:pt x="14420" y="9265"/>
                    <a:pt x="14324" y="9024"/>
                  </a:cubicBezTo>
                  <a:cubicBezTo>
                    <a:pt x="14284" y="8918"/>
                    <a:pt x="14184" y="8793"/>
                    <a:pt x="14072" y="8760"/>
                  </a:cubicBezTo>
                  <a:cubicBezTo>
                    <a:pt x="12447" y="8280"/>
                    <a:pt x="10923" y="7555"/>
                    <a:pt x="9468" y="6694"/>
                  </a:cubicBezTo>
                  <a:lnTo>
                    <a:pt x="9468" y="6694"/>
                  </a:lnTo>
                  <a:cubicBezTo>
                    <a:pt x="9487" y="6706"/>
                    <a:pt x="9505" y="6717"/>
                    <a:pt x="9523" y="6728"/>
                  </a:cubicBezTo>
                  <a:lnTo>
                    <a:pt x="9523" y="6728"/>
                  </a:lnTo>
                  <a:cubicBezTo>
                    <a:pt x="6387" y="4836"/>
                    <a:pt x="3662" y="2387"/>
                    <a:pt x="819" y="99"/>
                  </a:cubicBezTo>
                  <a:cubicBezTo>
                    <a:pt x="737" y="35"/>
                    <a:pt x="635" y="0"/>
                    <a:pt x="530" y="0"/>
                  </a:cubicBezTo>
                  <a:cubicBezTo>
                    <a:pt x="529" y="0"/>
                    <a:pt x="527" y="0"/>
                    <a:pt x="52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3"/>
            <p:cNvSpPr/>
            <p:nvPr/>
          </p:nvSpPr>
          <p:spPr>
            <a:xfrm>
              <a:off x="3256775" y="3701375"/>
              <a:ext cx="59275" cy="204275"/>
            </a:xfrm>
            <a:custGeom>
              <a:avLst/>
              <a:gdLst/>
              <a:ahLst/>
              <a:cxnLst/>
              <a:rect l="l" t="t" r="r" b="b"/>
              <a:pathLst>
                <a:path w="2371" h="8171" extrusionOk="0">
                  <a:moveTo>
                    <a:pt x="538" y="0"/>
                  </a:moveTo>
                  <a:cubicBezTo>
                    <a:pt x="312" y="0"/>
                    <a:pt x="79" y="176"/>
                    <a:pt x="66" y="414"/>
                  </a:cubicBezTo>
                  <a:cubicBezTo>
                    <a:pt x="1" y="1669"/>
                    <a:pt x="46" y="2925"/>
                    <a:pt x="231" y="4169"/>
                  </a:cubicBezTo>
                  <a:cubicBezTo>
                    <a:pt x="421" y="5453"/>
                    <a:pt x="786" y="6732"/>
                    <a:pt x="1386" y="7887"/>
                  </a:cubicBezTo>
                  <a:cubicBezTo>
                    <a:pt x="1475" y="8055"/>
                    <a:pt x="1640" y="8170"/>
                    <a:pt x="1822" y="8170"/>
                  </a:cubicBezTo>
                  <a:cubicBezTo>
                    <a:pt x="1882" y="8170"/>
                    <a:pt x="1943" y="8158"/>
                    <a:pt x="2005" y="8130"/>
                  </a:cubicBezTo>
                  <a:cubicBezTo>
                    <a:pt x="2228" y="8034"/>
                    <a:pt x="2371" y="7741"/>
                    <a:pt x="2249" y="7513"/>
                  </a:cubicBezTo>
                  <a:cubicBezTo>
                    <a:pt x="1944" y="6922"/>
                    <a:pt x="1696" y="6303"/>
                    <a:pt x="1509" y="5663"/>
                  </a:cubicBezTo>
                  <a:cubicBezTo>
                    <a:pt x="1150" y="4363"/>
                    <a:pt x="993" y="3019"/>
                    <a:pt x="969" y="1671"/>
                  </a:cubicBezTo>
                  <a:lnTo>
                    <a:pt x="969" y="1671"/>
                  </a:lnTo>
                  <a:cubicBezTo>
                    <a:pt x="971" y="1682"/>
                    <a:pt x="971" y="1692"/>
                    <a:pt x="972" y="1702"/>
                  </a:cubicBezTo>
                  <a:cubicBezTo>
                    <a:pt x="968" y="1310"/>
                    <a:pt x="980" y="921"/>
                    <a:pt x="998" y="527"/>
                  </a:cubicBezTo>
                  <a:cubicBezTo>
                    <a:pt x="1012" y="271"/>
                    <a:pt x="854" y="36"/>
                    <a:pt x="590" y="3"/>
                  </a:cubicBezTo>
                  <a:cubicBezTo>
                    <a:pt x="573" y="2"/>
                    <a:pt x="555" y="0"/>
                    <a:pt x="53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3"/>
            <p:cNvSpPr/>
            <p:nvPr/>
          </p:nvSpPr>
          <p:spPr>
            <a:xfrm>
              <a:off x="5045150" y="3690400"/>
              <a:ext cx="95875" cy="242600"/>
            </a:xfrm>
            <a:custGeom>
              <a:avLst/>
              <a:gdLst/>
              <a:ahLst/>
              <a:cxnLst/>
              <a:rect l="l" t="t" r="r" b="b"/>
              <a:pathLst>
                <a:path w="3835" h="9704" extrusionOk="0">
                  <a:moveTo>
                    <a:pt x="762" y="0"/>
                  </a:moveTo>
                  <a:cubicBezTo>
                    <a:pt x="756" y="0"/>
                    <a:pt x="751" y="0"/>
                    <a:pt x="745" y="0"/>
                  </a:cubicBezTo>
                  <a:cubicBezTo>
                    <a:pt x="611" y="2"/>
                    <a:pt x="475" y="17"/>
                    <a:pt x="343" y="45"/>
                  </a:cubicBezTo>
                  <a:lnTo>
                    <a:pt x="341" y="45"/>
                  </a:lnTo>
                  <a:cubicBezTo>
                    <a:pt x="226" y="67"/>
                    <a:pt x="122" y="178"/>
                    <a:pt x="69" y="277"/>
                  </a:cubicBezTo>
                  <a:cubicBezTo>
                    <a:pt x="11" y="388"/>
                    <a:pt x="0" y="519"/>
                    <a:pt x="41" y="639"/>
                  </a:cubicBezTo>
                  <a:cubicBezTo>
                    <a:pt x="79" y="754"/>
                    <a:pt x="160" y="851"/>
                    <a:pt x="268" y="907"/>
                  </a:cubicBezTo>
                  <a:cubicBezTo>
                    <a:pt x="340" y="946"/>
                    <a:pt x="407" y="959"/>
                    <a:pt x="477" y="959"/>
                  </a:cubicBezTo>
                  <a:cubicBezTo>
                    <a:pt x="522" y="959"/>
                    <a:pt x="568" y="954"/>
                    <a:pt x="616" y="945"/>
                  </a:cubicBezTo>
                  <a:cubicBezTo>
                    <a:pt x="655" y="940"/>
                    <a:pt x="695" y="937"/>
                    <a:pt x="735" y="937"/>
                  </a:cubicBezTo>
                  <a:cubicBezTo>
                    <a:pt x="743" y="937"/>
                    <a:pt x="750" y="937"/>
                    <a:pt x="758" y="938"/>
                  </a:cubicBezTo>
                  <a:cubicBezTo>
                    <a:pt x="817" y="945"/>
                    <a:pt x="875" y="958"/>
                    <a:pt x="931" y="977"/>
                  </a:cubicBezTo>
                  <a:cubicBezTo>
                    <a:pt x="1000" y="1007"/>
                    <a:pt x="1067" y="1043"/>
                    <a:pt x="1130" y="1085"/>
                  </a:cubicBezTo>
                  <a:cubicBezTo>
                    <a:pt x="1238" y="1172"/>
                    <a:pt x="1340" y="1268"/>
                    <a:pt x="1433" y="1372"/>
                  </a:cubicBezTo>
                  <a:cubicBezTo>
                    <a:pt x="1612" y="1600"/>
                    <a:pt x="1764" y="1849"/>
                    <a:pt x="1898" y="2110"/>
                  </a:cubicBezTo>
                  <a:cubicBezTo>
                    <a:pt x="2255" y="2859"/>
                    <a:pt x="2475" y="3659"/>
                    <a:pt x="2632" y="4471"/>
                  </a:cubicBezTo>
                  <a:lnTo>
                    <a:pt x="2632" y="4462"/>
                  </a:lnTo>
                  <a:cubicBezTo>
                    <a:pt x="2783" y="5342"/>
                    <a:pt x="2855" y="6240"/>
                    <a:pt x="2786" y="7133"/>
                  </a:cubicBezTo>
                  <a:cubicBezTo>
                    <a:pt x="2749" y="7503"/>
                    <a:pt x="2686" y="7866"/>
                    <a:pt x="2571" y="8218"/>
                  </a:cubicBezTo>
                  <a:cubicBezTo>
                    <a:pt x="2517" y="8365"/>
                    <a:pt x="2445" y="8507"/>
                    <a:pt x="2358" y="8639"/>
                  </a:cubicBezTo>
                  <a:cubicBezTo>
                    <a:pt x="2318" y="8690"/>
                    <a:pt x="2273" y="8739"/>
                    <a:pt x="2226" y="8784"/>
                  </a:cubicBezTo>
                  <a:cubicBezTo>
                    <a:pt x="2199" y="8803"/>
                    <a:pt x="2171" y="8823"/>
                    <a:pt x="2144" y="8840"/>
                  </a:cubicBezTo>
                  <a:cubicBezTo>
                    <a:pt x="1927" y="8980"/>
                    <a:pt x="1869" y="9278"/>
                    <a:pt x="2005" y="9490"/>
                  </a:cubicBezTo>
                  <a:cubicBezTo>
                    <a:pt x="2098" y="9628"/>
                    <a:pt x="2250" y="9703"/>
                    <a:pt x="2405" y="9703"/>
                  </a:cubicBezTo>
                  <a:cubicBezTo>
                    <a:pt x="2492" y="9703"/>
                    <a:pt x="2580" y="9680"/>
                    <a:pt x="2659" y="9631"/>
                  </a:cubicBezTo>
                  <a:cubicBezTo>
                    <a:pt x="3360" y="9177"/>
                    <a:pt x="3590" y="8271"/>
                    <a:pt x="3687" y="7497"/>
                  </a:cubicBezTo>
                  <a:cubicBezTo>
                    <a:pt x="3834" y="6359"/>
                    <a:pt x="3723" y="5207"/>
                    <a:pt x="3507" y="4087"/>
                  </a:cubicBezTo>
                  <a:cubicBezTo>
                    <a:pt x="3404" y="3544"/>
                    <a:pt x="3260" y="3010"/>
                    <a:pt x="3073" y="2491"/>
                  </a:cubicBezTo>
                  <a:cubicBezTo>
                    <a:pt x="2902" y="2002"/>
                    <a:pt x="2677" y="1524"/>
                    <a:pt x="2391" y="1092"/>
                  </a:cubicBezTo>
                  <a:cubicBezTo>
                    <a:pt x="2160" y="743"/>
                    <a:pt x="1869" y="441"/>
                    <a:pt x="1518" y="217"/>
                  </a:cubicBezTo>
                  <a:cubicBezTo>
                    <a:pt x="1360" y="127"/>
                    <a:pt x="1188" y="63"/>
                    <a:pt x="1011" y="26"/>
                  </a:cubicBezTo>
                  <a:cubicBezTo>
                    <a:pt x="928" y="9"/>
                    <a:pt x="845" y="0"/>
                    <a:pt x="76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3"/>
            <p:cNvSpPr/>
            <p:nvPr/>
          </p:nvSpPr>
          <p:spPr>
            <a:xfrm>
              <a:off x="3586575" y="3585725"/>
              <a:ext cx="1528175" cy="882600"/>
            </a:xfrm>
            <a:custGeom>
              <a:avLst/>
              <a:gdLst/>
              <a:ahLst/>
              <a:cxnLst/>
              <a:rect l="l" t="t" r="r" b="b"/>
              <a:pathLst>
                <a:path w="61127" h="35304" extrusionOk="0">
                  <a:moveTo>
                    <a:pt x="36193" y="23550"/>
                  </a:moveTo>
                  <a:cubicBezTo>
                    <a:pt x="36197" y="23556"/>
                    <a:pt x="36201" y="23560"/>
                    <a:pt x="36203" y="23566"/>
                  </a:cubicBezTo>
                  <a:cubicBezTo>
                    <a:pt x="36199" y="23561"/>
                    <a:pt x="36197" y="23556"/>
                    <a:pt x="36193" y="23550"/>
                  </a:cubicBezTo>
                  <a:close/>
                  <a:moveTo>
                    <a:pt x="56275" y="25452"/>
                  </a:moveTo>
                  <a:cubicBezTo>
                    <a:pt x="56246" y="25475"/>
                    <a:pt x="56220" y="25497"/>
                    <a:pt x="56190" y="25522"/>
                  </a:cubicBezTo>
                  <a:cubicBezTo>
                    <a:pt x="56217" y="25497"/>
                    <a:pt x="56245" y="25475"/>
                    <a:pt x="56275" y="25452"/>
                  </a:cubicBezTo>
                  <a:close/>
                  <a:moveTo>
                    <a:pt x="24761" y="30391"/>
                  </a:moveTo>
                  <a:cubicBezTo>
                    <a:pt x="24761" y="30393"/>
                    <a:pt x="24758" y="30396"/>
                    <a:pt x="24756" y="30398"/>
                  </a:cubicBezTo>
                  <a:lnTo>
                    <a:pt x="24756" y="30398"/>
                  </a:lnTo>
                  <a:cubicBezTo>
                    <a:pt x="24757" y="30398"/>
                    <a:pt x="24758" y="30398"/>
                    <a:pt x="24761" y="30398"/>
                  </a:cubicBezTo>
                  <a:lnTo>
                    <a:pt x="24761" y="30391"/>
                  </a:lnTo>
                  <a:close/>
                  <a:moveTo>
                    <a:pt x="24756" y="30398"/>
                  </a:moveTo>
                  <a:lnTo>
                    <a:pt x="24756" y="30398"/>
                  </a:lnTo>
                  <a:cubicBezTo>
                    <a:pt x="24755" y="30399"/>
                    <a:pt x="24754" y="30400"/>
                    <a:pt x="24753" y="30402"/>
                  </a:cubicBezTo>
                  <a:cubicBezTo>
                    <a:pt x="24754" y="30401"/>
                    <a:pt x="24755" y="30400"/>
                    <a:pt x="24756" y="30398"/>
                  </a:cubicBezTo>
                  <a:close/>
                  <a:moveTo>
                    <a:pt x="23025" y="32197"/>
                  </a:moveTo>
                  <a:cubicBezTo>
                    <a:pt x="23021" y="32199"/>
                    <a:pt x="23021" y="32204"/>
                    <a:pt x="23017" y="32207"/>
                  </a:cubicBezTo>
                  <a:cubicBezTo>
                    <a:pt x="23017" y="32204"/>
                    <a:pt x="23021" y="32199"/>
                    <a:pt x="23025" y="32197"/>
                  </a:cubicBezTo>
                  <a:close/>
                  <a:moveTo>
                    <a:pt x="6580" y="32387"/>
                  </a:moveTo>
                  <a:cubicBezTo>
                    <a:pt x="6586" y="32392"/>
                    <a:pt x="6593" y="32397"/>
                    <a:pt x="6599" y="32402"/>
                  </a:cubicBezTo>
                  <a:cubicBezTo>
                    <a:pt x="6593" y="32397"/>
                    <a:pt x="6586" y="32392"/>
                    <a:pt x="6580" y="32387"/>
                  </a:cubicBezTo>
                  <a:close/>
                  <a:moveTo>
                    <a:pt x="52096" y="938"/>
                  </a:moveTo>
                  <a:cubicBezTo>
                    <a:pt x="52555" y="938"/>
                    <a:pt x="53014" y="957"/>
                    <a:pt x="53474" y="1005"/>
                  </a:cubicBezTo>
                  <a:lnTo>
                    <a:pt x="53353" y="994"/>
                  </a:lnTo>
                  <a:lnTo>
                    <a:pt x="53353" y="994"/>
                  </a:lnTo>
                  <a:cubicBezTo>
                    <a:pt x="53908" y="1060"/>
                    <a:pt x="54447" y="1166"/>
                    <a:pt x="54972" y="1365"/>
                  </a:cubicBezTo>
                  <a:cubicBezTo>
                    <a:pt x="55244" y="1482"/>
                    <a:pt x="55502" y="1626"/>
                    <a:pt x="55746" y="1795"/>
                  </a:cubicBezTo>
                  <a:cubicBezTo>
                    <a:pt x="56132" y="2081"/>
                    <a:pt x="56462" y="2422"/>
                    <a:pt x="56759" y="2792"/>
                  </a:cubicBezTo>
                  <a:cubicBezTo>
                    <a:pt x="57263" y="3454"/>
                    <a:pt x="57655" y="4185"/>
                    <a:pt x="57986" y="4940"/>
                  </a:cubicBezTo>
                  <a:cubicBezTo>
                    <a:pt x="58803" y="6881"/>
                    <a:pt x="59266" y="8964"/>
                    <a:pt x="59594" y="11041"/>
                  </a:cubicBezTo>
                  <a:cubicBezTo>
                    <a:pt x="59595" y="11048"/>
                    <a:pt x="59597" y="11053"/>
                    <a:pt x="59597" y="11059"/>
                  </a:cubicBezTo>
                  <a:cubicBezTo>
                    <a:pt x="59597" y="11067"/>
                    <a:pt x="59601" y="11074"/>
                    <a:pt x="59601" y="11086"/>
                  </a:cubicBezTo>
                  <a:cubicBezTo>
                    <a:pt x="59788" y="12318"/>
                    <a:pt x="59920" y="13559"/>
                    <a:pt x="60005" y="14801"/>
                  </a:cubicBezTo>
                  <a:cubicBezTo>
                    <a:pt x="60088" y="16034"/>
                    <a:pt x="60141" y="17276"/>
                    <a:pt x="60019" y="18504"/>
                  </a:cubicBezTo>
                  <a:lnTo>
                    <a:pt x="60019" y="18523"/>
                  </a:lnTo>
                  <a:cubicBezTo>
                    <a:pt x="60016" y="18532"/>
                    <a:pt x="60014" y="18542"/>
                    <a:pt x="60015" y="18551"/>
                  </a:cubicBezTo>
                  <a:lnTo>
                    <a:pt x="60015" y="18551"/>
                  </a:lnTo>
                  <a:cubicBezTo>
                    <a:pt x="59890" y="19546"/>
                    <a:pt x="59666" y="20517"/>
                    <a:pt x="59304" y="21456"/>
                  </a:cubicBezTo>
                  <a:cubicBezTo>
                    <a:pt x="59318" y="21416"/>
                    <a:pt x="59333" y="21379"/>
                    <a:pt x="59347" y="21338"/>
                  </a:cubicBezTo>
                  <a:lnTo>
                    <a:pt x="59347" y="21338"/>
                  </a:lnTo>
                  <a:cubicBezTo>
                    <a:pt x="59032" y="22128"/>
                    <a:pt x="58619" y="22873"/>
                    <a:pt x="58118" y="23560"/>
                  </a:cubicBezTo>
                  <a:cubicBezTo>
                    <a:pt x="57581" y="24264"/>
                    <a:pt x="56961" y="24892"/>
                    <a:pt x="56275" y="25450"/>
                  </a:cubicBezTo>
                  <a:cubicBezTo>
                    <a:pt x="55302" y="26213"/>
                    <a:pt x="54230" y="26816"/>
                    <a:pt x="53104" y="27307"/>
                  </a:cubicBezTo>
                  <a:lnTo>
                    <a:pt x="53213" y="27263"/>
                  </a:lnTo>
                  <a:lnTo>
                    <a:pt x="53213" y="27263"/>
                  </a:lnTo>
                  <a:cubicBezTo>
                    <a:pt x="51455" y="28012"/>
                    <a:pt x="49591" y="28501"/>
                    <a:pt x="47707" y="28802"/>
                  </a:cubicBezTo>
                  <a:lnTo>
                    <a:pt x="47703" y="28802"/>
                  </a:lnTo>
                  <a:cubicBezTo>
                    <a:pt x="47702" y="28801"/>
                    <a:pt x="47701" y="28801"/>
                    <a:pt x="47700" y="28801"/>
                  </a:cubicBezTo>
                  <a:cubicBezTo>
                    <a:pt x="47697" y="28801"/>
                    <a:pt x="47695" y="28803"/>
                    <a:pt x="47693" y="28806"/>
                  </a:cubicBezTo>
                  <a:cubicBezTo>
                    <a:pt x="47671" y="28806"/>
                    <a:pt x="47648" y="28808"/>
                    <a:pt x="47626" y="28812"/>
                  </a:cubicBezTo>
                  <a:lnTo>
                    <a:pt x="47634" y="28812"/>
                  </a:lnTo>
                  <a:cubicBezTo>
                    <a:pt x="46881" y="28920"/>
                    <a:pt x="46127" y="28986"/>
                    <a:pt x="45371" y="28986"/>
                  </a:cubicBezTo>
                  <a:cubicBezTo>
                    <a:pt x="44970" y="28986"/>
                    <a:pt x="44567" y="28967"/>
                    <a:pt x="44165" y="28927"/>
                  </a:cubicBezTo>
                  <a:lnTo>
                    <a:pt x="44165" y="28927"/>
                  </a:lnTo>
                  <a:lnTo>
                    <a:pt x="44286" y="28938"/>
                  </a:lnTo>
                  <a:cubicBezTo>
                    <a:pt x="43493" y="28842"/>
                    <a:pt x="42725" y="28667"/>
                    <a:pt x="41980" y="28379"/>
                  </a:cubicBezTo>
                  <a:cubicBezTo>
                    <a:pt x="41385" y="28126"/>
                    <a:pt x="40821" y="27808"/>
                    <a:pt x="40295" y="27432"/>
                  </a:cubicBezTo>
                  <a:cubicBezTo>
                    <a:pt x="40094" y="27276"/>
                    <a:pt x="39899" y="27110"/>
                    <a:pt x="39716" y="26932"/>
                  </a:cubicBezTo>
                  <a:cubicBezTo>
                    <a:pt x="39507" y="26731"/>
                    <a:pt x="39330" y="26518"/>
                    <a:pt x="39150" y="26294"/>
                  </a:cubicBezTo>
                  <a:lnTo>
                    <a:pt x="39138" y="26284"/>
                  </a:lnTo>
                  <a:cubicBezTo>
                    <a:pt x="39136" y="26280"/>
                    <a:pt x="39133" y="26276"/>
                    <a:pt x="39133" y="26272"/>
                  </a:cubicBezTo>
                  <a:cubicBezTo>
                    <a:pt x="39130" y="26271"/>
                    <a:pt x="39129" y="26268"/>
                    <a:pt x="39128" y="26264"/>
                  </a:cubicBezTo>
                  <a:lnTo>
                    <a:pt x="39128" y="26268"/>
                  </a:lnTo>
                  <a:cubicBezTo>
                    <a:pt x="39125" y="26264"/>
                    <a:pt x="39125" y="26260"/>
                    <a:pt x="39121" y="26260"/>
                  </a:cubicBezTo>
                  <a:lnTo>
                    <a:pt x="39125" y="26260"/>
                  </a:lnTo>
                  <a:cubicBezTo>
                    <a:pt x="39115" y="26251"/>
                    <a:pt x="39107" y="26241"/>
                    <a:pt x="39099" y="26228"/>
                  </a:cubicBezTo>
                  <a:lnTo>
                    <a:pt x="39099" y="26228"/>
                  </a:lnTo>
                  <a:cubicBezTo>
                    <a:pt x="39102" y="26234"/>
                    <a:pt x="39105" y="26241"/>
                    <a:pt x="39109" y="26246"/>
                  </a:cubicBezTo>
                  <a:cubicBezTo>
                    <a:pt x="39102" y="26237"/>
                    <a:pt x="39094" y="26227"/>
                    <a:pt x="39087" y="26217"/>
                  </a:cubicBezTo>
                  <a:lnTo>
                    <a:pt x="39087" y="26217"/>
                  </a:lnTo>
                  <a:cubicBezTo>
                    <a:pt x="39090" y="26221"/>
                    <a:pt x="39095" y="26224"/>
                    <a:pt x="39099" y="26228"/>
                  </a:cubicBezTo>
                  <a:cubicBezTo>
                    <a:pt x="38064" y="24841"/>
                    <a:pt x="37363" y="23192"/>
                    <a:pt x="36033" y="22033"/>
                  </a:cubicBezTo>
                  <a:cubicBezTo>
                    <a:pt x="35695" y="21736"/>
                    <a:pt x="35310" y="21478"/>
                    <a:pt x="34913" y="21265"/>
                  </a:cubicBezTo>
                  <a:cubicBezTo>
                    <a:pt x="34546" y="21061"/>
                    <a:pt x="34142" y="20929"/>
                    <a:pt x="33725" y="20876"/>
                  </a:cubicBezTo>
                  <a:lnTo>
                    <a:pt x="33713" y="20865"/>
                  </a:lnTo>
                  <a:lnTo>
                    <a:pt x="33633" y="20865"/>
                  </a:lnTo>
                  <a:cubicBezTo>
                    <a:pt x="33412" y="20873"/>
                    <a:pt x="33191" y="20882"/>
                    <a:pt x="32976" y="20902"/>
                  </a:cubicBezTo>
                  <a:cubicBezTo>
                    <a:pt x="32831" y="20925"/>
                    <a:pt x="32685" y="20955"/>
                    <a:pt x="32543" y="20993"/>
                  </a:cubicBezTo>
                  <a:cubicBezTo>
                    <a:pt x="32444" y="21016"/>
                    <a:pt x="32348" y="21044"/>
                    <a:pt x="32251" y="21074"/>
                  </a:cubicBezTo>
                  <a:cubicBezTo>
                    <a:pt x="32212" y="21089"/>
                    <a:pt x="32176" y="21099"/>
                    <a:pt x="32135" y="21114"/>
                  </a:cubicBezTo>
                  <a:cubicBezTo>
                    <a:pt x="32072" y="21137"/>
                    <a:pt x="32014" y="21154"/>
                    <a:pt x="31955" y="21180"/>
                  </a:cubicBezTo>
                  <a:cubicBezTo>
                    <a:pt x="31910" y="21199"/>
                    <a:pt x="31866" y="21221"/>
                    <a:pt x="31819" y="21243"/>
                  </a:cubicBezTo>
                  <a:cubicBezTo>
                    <a:pt x="31795" y="21253"/>
                    <a:pt x="31770" y="21261"/>
                    <a:pt x="31746" y="21265"/>
                  </a:cubicBezTo>
                  <a:cubicBezTo>
                    <a:pt x="31731" y="21272"/>
                    <a:pt x="31716" y="21284"/>
                    <a:pt x="31701" y="21291"/>
                  </a:cubicBezTo>
                  <a:cubicBezTo>
                    <a:pt x="31535" y="21372"/>
                    <a:pt x="31376" y="21464"/>
                    <a:pt x="31221" y="21566"/>
                  </a:cubicBezTo>
                  <a:cubicBezTo>
                    <a:pt x="30895" y="21757"/>
                    <a:pt x="30589" y="21980"/>
                    <a:pt x="30292" y="22216"/>
                  </a:cubicBezTo>
                  <a:cubicBezTo>
                    <a:pt x="29441" y="22888"/>
                    <a:pt x="28761" y="23761"/>
                    <a:pt x="28162" y="24660"/>
                  </a:cubicBezTo>
                  <a:cubicBezTo>
                    <a:pt x="26944" y="26496"/>
                    <a:pt x="26093" y="28555"/>
                    <a:pt x="24796" y="30343"/>
                  </a:cubicBezTo>
                  <a:lnTo>
                    <a:pt x="24786" y="30355"/>
                  </a:lnTo>
                  <a:cubicBezTo>
                    <a:pt x="24786" y="30357"/>
                    <a:pt x="24782" y="30361"/>
                    <a:pt x="24782" y="30365"/>
                  </a:cubicBezTo>
                  <a:lnTo>
                    <a:pt x="24782" y="30361"/>
                  </a:lnTo>
                  <a:cubicBezTo>
                    <a:pt x="24778" y="30365"/>
                    <a:pt x="24774" y="30370"/>
                    <a:pt x="24770" y="30376"/>
                  </a:cubicBezTo>
                  <a:cubicBezTo>
                    <a:pt x="24774" y="30376"/>
                    <a:pt x="24774" y="30373"/>
                    <a:pt x="24778" y="30373"/>
                  </a:cubicBezTo>
                  <a:cubicBezTo>
                    <a:pt x="24773" y="30377"/>
                    <a:pt x="24767" y="30382"/>
                    <a:pt x="24763" y="30387"/>
                  </a:cubicBezTo>
                  <a:cubicBezTo>
                    <a:pt x="24763" y="30391"/>
                    <a:pt x="24761" y="30394"/>
                    <a:pt x="24761" y="30398"/>
                  </a:cubicBezTo>
                  <a:cubicBezTo>
                    <a:pt x="24756" y="30402"/>
                    <a:pt x="24752" y="30407"/>
                    <a:pt x="24749" y="30413"/>
                  </a:cubicBezTo>
                  <a:cubicBezTo>
                    <a:pt x="24745" y="30416"/>
                    <a:pt x="24741" y="30420"/>
                    <a:pt x="24741" y="30424"/>
                  </a:cubicBezTo>
                  <a:lnTo>
                    <a:pt x="24741" y="30416"/>
                  </a:lnTo>
                  <a:cubicBezTo>
                    <a:pt x="24246" y="31066"/>
                    <a:pt x="23688" y="31665"/>
                    <a:pt x="23046" y="32182"/>
                  </a:cubicBezTo>
                  <a:cubicBezTo>
                    <a:pt x="23051" y="32178"/>
                    <a:pt x="23056" y="32175"/>
                    <a:pt x="23061" y="32171"/>
                  </a:cubicBezTo>
                  <a:lnTo>
                    <a:pt x="23061" y="32171"/>
                  </a:lnTo>
                  <a:cubicBezTo>
                    <a:pt x="23055" y="32176"/>
                    <a:pt x="23048" y="32181"/>
                    <a:pt x="23042" y="32186"/>
                  </a:cubicBezTo>
                  <a:lnTo>
                    <a:pt x="23039" y="32186"/>
                  </a:lnTo>
                  <a:cubicBezTo>
                    <a:pt x="23035" y="32186"/>
                    <a:pt x="23031" y="32190"/>
                    <a:pt x="23027" y="32194"/>
                  </a:cubicBezTo>
                  <a:cubicBezTo>
                    <a:pt x="22566" y="32538"/>
                    <a:pt x="22068" y="32832"/>
                    <a:pt x="21544" y="33070"/>
                  </a:cubicBezTo>
                  <a:cubicBezTo>
                    <a:pt x="20924" y="33330"/>
                    <a:pt x="20278" y="33504"/>
                    <a:pt x="19633" y="33665"/>
                  </a:cubicBezTo>
                  <a:cubicBezTo>
                    <a:pt x="18932" y="33835"/>
                    <a:pt x="18227" y="33973"/>
                    <a:pt x="17513" y="34083"/>
                  </a:cubicBezTo>
                  <a:cubicBezTo>
                    <a:pt x="16337" y="34260"/>
                    <a:pt x="15147" y="34359"/>
                    <a:pt x="13957" y="34359"/>
                  </a:cubicBezTo>
                  <a:cubicBezTo>
                    <a:pt x="13321" y="34359"/>
                    <a:pt x="12685" y="34331"/>
                    <a:pt x="12050" y="34271"/>
                  </a:cubicBezTo>
                  <a:lnTo>
                    <a:pt x="12050" y="34271"/>
                  </a:lnTo>
                  <a:cubicBezTo>
                    <a:pt x="12058" y="34274"/>
                    <a:pt x="12070" y="34274"/>
                    <a:pt x="12078" y="34278"/>
                  </a:cubicBezTo>
                  <a:cubicBezTo>
                    <a:pt x="10912" y="34151"/>
                    <a:pt x="9766" y="33912"/>
                    <a:pt x="8666" y="33505"/>
                  </a:cubicBezTo>
                  <a:lnTo>
                    <a:pt x="8666" y="33505"/>
                  </a:lnTo>
                  <a:cubicBezTo>
                    <a:pt x="8668" y="33506"/>
                    <a:pt x="8669" y="33507"/>
                    <a:pt x="8671" y="33508"/>
                  </a:cubicBezTo>
                  <a:cubicBezTo>
                    <a:pt x="8668" y="33506"/>
                    <a:pt x="8664" y="33505"/>
                    <a:pt x="8660" y="33504"/>
                  </a:cubicBezTo>
                  <a:lnTo>
                    <a:pt x="8660" y="33504"/>
                  </a:lnTo>
                  <a:cubicBezTo>
                    <a:pt x="8662" y="33504"/>
                    <a:pt x="8664" y="33505"/>
                    <a:pt x="8666" y="33505"/>
                  </a:cubicBezTo>
                  <a:lnTo>
                    <a:pt x="8666" y="33505"/>
                  </a:lnTo>
                  <a:cubicBezTo>
                    <a:pt x="8651" y="33499"/>
                    <a:pt x="8637" y="33494"/>
                    <a:pt x="8621" y="33488"/>
                  </a:cubicBezTo>
                  <a:lnTo>
                    <a:pt x="8621" y="33488"/>
                  </a:lnTo>
                  <a:cubicBezTo>
                    <a:pt x="8634" y="33493"/>
                    <a:pt x="8647" y="33498"/>
                    <a:pt x="8660" y="33504"/>
                  </a:cubicBezTo>
                  <a:lnTo>
                    <a:pt x="8660" y="33504"/>
                  </a:lnTo>
                  <a:cubicBezTo>
                    <a:pt x="8625" y="33490"/>
                    <a:pt x="8589" y="33477"/>
                    <a:pt x="8553" y="33463"/>
                  </a:cubicBezTo>
                  <a:lnTo>
                    <a:pt x="8553" y="33463"/>
                  </a:lnTo>
                  <a:cubicBezTo>
                    <a:pt x="8576" y="33471"/>
                    <a:pt x="8599" y="33480"/>
                    <a:pt x="8621" y="33488"/>
                  </a:cubicBezTo>
                  <a:lnTo>
                    <a:pt x="8621" y="33488"/>
                  </a:lnTo>
                  <a:cubicBezTo>
                    <a:pt x="7905" y="33200"/>
                    <a:pt x="7228" y="32848"/>
                    <a:pt x="6599" y="32402"/>
                  </a:cubicBezTo>
                  <a:cubicBezTo>
                    <a:pt x="6566" y="32381"/>
                    <a:pt x="6534" y="32353"/>
                    <a:pt x="6501" y="32333"/>
                  </a:cubicBezTo>
                  <a:lnTo>
                    <a:pt x="6501" y="32333"/>
                  </a:lnTo>
                  <a:cubicBezTo>
                    <a:pt x="6527" y="32349"/>
                    <a:pt x="6553" y="32368"/>
                    <a:pt x="6580" y="32387"/>
                  </a:cubicBezTo>
                  <a:lnTo>
                    <a:pt x="6580" y="32387"/>
                  </a:lnTo>
                  <a:cubicBezTo>
                    <a:pt x="5858" y="31843"/>
                    <a:pt x="5237" y="31187"/>
                    <a:pt x="4681" y="30478"/>
                  </a:cubicBezTo>
                  <a:cubicBezTo>
                    <a:pt x="3901" y="29454"/>
                    <a:pt x="3277" y="28339"/>
                    <a:pt x="2761" y="27164"/>
                  </a:cubicBezTo>
                  <a:cubicBezTo>
                    <a:pt x="2012" y="25417"/>
                    <a:pt x="1506" y="23570"/>
                    <a:pt x="1207" y="21694"/>
                  </a:cubicBezTo>
                  <a:lnTo>
                    <a:pt x="1207" y="21684"/>
                  </a:lnTo>
                  <a:cubicBezTo>
                    <a:pt x="1205" y="21679"/>
                    <a:pt x="1203" y="21673"/>
                    <a:pt x="1204" y="21667"/>
                  </a:cubicBezTo>
                  <a:lnTo>
                    <a:pt x="1204" y="21667"/>
                  </a:lnTo>
                  <a:cubicBezTo>
                    <a:pt x="1204" y="21672"/>
                    <a:pt x="1205" y="21676"/>
                    <a:pt x="1207" y="21680"/>
                  </a:cubicBezTo>
                  <a:cubicBezTo>
                    <a:pt x="1206" y="21674"/>
                    <a:pt x="1205" y="21668"/>
                    <a:pt x="1204" y="21662"/>
                  </a:cubicBezTo>
                  <a:lnTo>
                    <a:pt x="1204" y="21662"/>
                  </a:lnTo>
                  <a:cubicBezTo>
                    <a:pt x="1204" y="21662"/>
                    <a:pt x="1204" y="21661"/>
                    <a:pt x="1204" y="21661"/>
                  </a:cubicBezTo>
                  <a:lnTo>
                    <a:pt x="1204" y="21661"/>
                  </a:lnTo>
                  <a:cubicBezTo>
                    <a:pt x="1204" y="21661"/>
                    <a:pt x="1204" y="21662"/>
                    <a:pt x="1204" y="21662"/>
                  </a:cubicBezTo>
                  <a:lnTo>
                    <a:pt x="1204" y="21662"/>
                  </a:lnTo>
                  <a:cubicBezTo>
                    <a:pt x="946" y="19921"/>
                    <a:pt x="860" y="18141"/>
                    <a:pt x="1035" y="16389"/>
                  </a:cubicBezTo>
                  <a:lnTo>
                    <a:pt x="1035" y="16389"/>
                  </a:lnTo>
                  <a:cubicBezTo>
                    <a:pt x="1032" y="16413"/>
                    <a:pt x="1028" y="16438"/>
                    <a:pt x="1024" y="16464"/>
                  </a:cubicBezTo>
                  <a:cubicBezTo>
                    <a:pt x="1131" y="15550"/>
                    <a:pt x="1332" y="14654"/>
                    <a:pt x="1651" y="13788"/>
                  </a:cubicBezTo>
                  <a:cubicBezTo>
                    <a:pt x="1982" y="12943"/>
                    <a:pt x="2422" y="12154"/>
                    <a:pt x="2956" y="11419"/>
                  </a:cubicBezTo>
                  <a:cubicBezTo>
                    <a:pt x="3604" y="10556"/>
                    <a:pt x="4372" y="9801"/>
                    <a:pt x="5224" y="9133"/>
                  </a:cubicBezTo>
                  <a:lnTo>
                    <a:pt x="5224" y="9133"/>
                  </a:lnTo>
                  <a:cubicBezTo>
                    <a:pt x="5190" y="9159"/>
                    <a:pt x="5157" y="9184"/>
                    <a:pt x="5125" y="9206"/>
                  </a:cubicBezTo>
                  <a:cubicBezTo>
                    <a:pt x="6380" y="8223"/>
                    <a:pt x="7778" y="7450"/>
                    <a:pt x="9236" y="6813"/>
                  </a:cubicBezTo>
                  <a:cubicBezTo>
                    <a:pt x="9244" y="6808"/>
                    <a:pt x="9244" y="6806"/>
                    <a:pt x="9246" y="6806"/>
                  </a:cubicBezTo>
                  <a:lnTo>
                    <a:pt x="9246" y="6808"/>
                  </a:lnTo>
                  <a:cubicBezTo>
                    <a:pt x="9252" y="6804"/>
                    <a:pt x="9257" y="6802"/>
                    <a:pt x="9262" y="6802"/>
                  </a:cubicBezTo>
                  <a:cubicBezTo>
                    <a:pt x="9263" y="6799"/>
                    <a:pt x="9266" y="6798"/>
                    <a:pt x="9269" y="6798"/>
                  </a:cubicBezTo>
                  <a:cubicBezTo>
                    <a:pt x="9292" y="6787"/>
                    <a:pt x="9317" y="6777"/>
                    <a:pt x="9342" y="6768"/>
                  </a:cubicBezTo>
                  <a:lnTo>
                    <a:pt x="9342" y="6768"/>
                  </a:lnTo>
                  <a:lnTo>
                    <a:pt x="9321" y="6780"/>
                  </a:lnTo>
                  <a:cubicBezTo>
                    <a:pt x="12407" y="5466"/>
                    <a:pt x="15700" y="4709"/>
                    <a:pt x="18997" y="4115"/>
                  </a:cubicBezTo>
                  <a:cubicBezTo>
                    <a:pt x="19779" y="3975"/>
                    <a:pt x="20563" y="3843"/>
                    <a:pt x="21350" y="3718"/>
                  </a:cubicBezTo>
                  <a:cubicBezTo>
                    <a:pt x="21736" y="3655"/>
                    <a:pt x="22116" y="3596"/>
                    <a:pt x="22498" y="3537"/>
                  </a:cubicBezTo>
                  <a:lnTo>
                    <a:pt x="22510" y="3537"/>
                  </a:lnTo>
                  <a:cubicBezTo>
                    <a:pt x="22892" y="3480"/>
                    <a:pt x="23269" y="3420"/>
                    <a:pt x="23648" y="3366"/>
                  </a:cubicBezTo>
                  <a:cubicBezTo>
                    <a:pt x="23894" y="3326"/>
                    <a:pt x="24136" y="3289"/>
                    <a:pt x="24382" y="3251"/>
                  </a:cubicBezTo>
                  <a:cubicBezTo>
                    <a:pt x="24420" y="3249"/>
                    <a:pt x="24459" y="3243"/>
                    <a:pt x="24496" y="3233"/>
                  </a:cubicBezTo>
                  <a:cubicBezTo>
                    <a:pt x="24981" y="3156"/>
                    <a:pt x="25476" y="3079"/>
                    <a:pt x="25969" y="3002"/>
                  </a:cubicBezTo>
                  <a:lnTo>
                    <a:pt x="25969" y="3005"/>
                  </a:lnTo>
                  <a:cubicBezTo>
                    <a:pt x="25979" y="3002"/>
                    <a:pt x="25994" y="2998"/>
                    <a:pt x="26009" y="2994"/>
                  </a:cubicBezTo>
                  <a:lnTo>
                    <a:pt x="26032" y="2994"/>
                  </a:lnTo>
                  <a:cubicBezTo>
                    <a:pt x="26035" y="2990"/>
                    <a:pt x="26039" y="2990"/>
                    <a:pt x="26046" y="2990"/>
                  </a:cubicBezTo>
                  <a:lnTo>
                    <a:pt x="26058" y="2990"/>
                  </a:lnTo>
                  <a:cubicBezTo>
                    <a:pt x="26060" y="2986"/>
                    <a:pt x="26068" y="2986"/>
                    <a:pt x="26071" y="2986"/>
                  </a:cubicBezTo>
                  <a:lnTo>
                    <a:pt x="26083" y="2986"/>
                  </a:lnTo>
                  <a:cubicBezTo>
                    <a:pt x="30961" y="2241"/>
                    <a:pt x="35880" y="1830"/>
                    <a:pt x="40810" y="1570"/>
                  </a:cubicBezTo>
                  <a:lnTo>
                    <a:pt x="40810" y="1571"/>
                  </a:lnTo>
                  <a:cubicBezTo>
                    <a:pt x="42032" y="1503"/>
                    <a:pt x="43257" y="1450"/>
                    <a:pt x="44485" y="1398"/>
                  </a:cubicBezTo>
                  <a:cubicBezTo>
                    <a:pt x="45545" y="1357"/>
                    <a:pt x="46614" y="1343"/>
                    <a:pt x="47675" y="1259"/>
                  </a:cubicBezTo>
                  <a:cubicBezTo>
                    <a:pt x="49145" y="1141"/>
                    <a:pt x="50619" y="938"/>
                    <a:pt x="52096" y="938"/>
                  </a:cubicBezTo>
                  <a:close/>
                  <a:moveTo>
                    <a:pt x="51910" y="0"/>
                  </a:moveTo>
                  <a:cubicBezTo>
                    <a:pt x="50710" y="7"/>
                    <a:pt x="49514" y="146"/>
                    <a:pt x="48320" y="260"/>
                  </a:cubicBezTo>
                  <a:cubicBezTo>
                    <a:pt x="47807" y="307"/>
                    <a:pt x="47291" y="352"/>
                    <a:pt x="46778" y="374"/>
                  </a:cubicBezTo>
                  <a:cubicBezTo>
                    <a:pt x="46008" y="411"/>
                    <a:pt x="45233" y="430"/>
                    <a:pt x="44463" y="463"/>
                  </a:cubicBezTo>
                  <a:cubicBezTo>
                    <a:pt x="42928" y="520"/>
                    <a:pt x="41396" y="592"/>
                    <a:pt x="39866" y="679"/>
                  </a:cubicBezTo>
                  <a:cubicBezTo>
                    <a:pt x="36801" y="855"/>
                    <a:pt x="33735" y="1098"/>
                    <a:pt x="30681" y="1439"/>
                  </a:cubicBezTo>
                  <a:cubicBezTo>
                    <a:pt x="29161" y="1608"/>
                    <a:pt x="27645" y="1808"/>
                    <a:pt x="26130" y="2038"/>
                  </a:cubicBezTo>
                  <a:cubicBezTo>
                    <a:pt x="25646" y="2110"/>
                    <a:pt x="25164" y="2187"/>
                    <a:pt x="24680" y="2264"/>
                  </a:cubicBezTo>
                  <a:cubicBezTo>
                    <a:pt x="24592" y="2280"/>
                    <a:pt x="24503" y="2290"/>
                    <a:pt x="24416" y="2305"/>
                  </a:cubicBezTo>
                  <a:cubicBezTo>
                    <a:pt x="24361" y="2313"/>
                    <a:pt x="24312" y="2317"/>
                    <a:pt x="24262" y="2327"/>
                  </a:cubicBezTo>
                  <a:cubicBezTo>
                    <a:pt x="24203" y="2335"/>
                    <a:pt x="24144" y="2345"/>
                    <a:pt x="24085" y="2357"/>
                  </a:cubicBezTo>
                  <a:cubicBezTo>
                    <a:pt x="23868" y="2390"/>
                    <a:pt x="23656" y="2422"/>
                    <a:pt x="23439" y="2451"/>
                  </a:cubicBezTo>
                  <a:cubicBezTo>
                    <a:pt x="23120" y="2500"/>
                    <a:pt x="22800" y="2548"/>
                    <a:pt x="22477" y="2599"/>
                  </a:cubicBezTo>
                  <a:cubicBezTo>
                    <a:pt x="22443" y="2600"/>
                    <a:pt x="22408" y="2605"/>
                    <a:pt x="22375" y="2615"/>
                  </a:cubicBezTo>
                  <a:cubicBezTo>
                    <a:pt x="21915" y="2684"/>
                    <a:pt x="21454" y="2756"/>
                    <a:pt x="20991" y="2830"/>
                  </a:cubicBezTo>
                  <a:cubicBezTo>
                    <a:pt x="17462" y="3396"/>
                    <a:pt x="13924" y="4076"/>
                    <a:pt x="10554" y="5291"/>
                  </a:cubicBezTo>
                  <a:cubicBezTo>
                    <a:pt x="7420" y="6421"/>
                    <a:pt x="4292" y="8087"/>
                    <a:pt x="2254" y="10803"/>
                  </a:cubicBezTo>
                  <a:cubicBezTo>
                    <a:pt x="1762" y="11454"/>
                    <a:pt x="1345" y="12156"/>
                    <a:pt x="1009" y="12899"/>
                  </a:cubicBezTo>
                  <a:cubicBezTo>
                    <a:pt x="662" y="13678"/>
                    <a:pt x="412" y="14498"/>
                    <a:pt x="251" y="15334"/>
                  </a:cubicBezTo>
                  <a:cubicBezTo>
                    <a:pt x="63" y="16289"/>
                    <a:pt x="12" y="17269"/>
                    <a:pt x="4" y="18238"/>
                  </a:cubicBezTo>
                  <a:cubicBezTo>
                    <a:pt x="0" y="19340"/>
                    <a:pt x="89" y="20444"/>
                    <a:pt x="243" y="21535"/>
                  </a:cubicBezTo>
                  <a:cubicBezTo>
                    <a:pt x="562" y="23803"/>
                    <a:pt x="1186" y="26016"/>
                    <a:pt x="2154" y="28094"/>
                  </a:cubicBezTo>
                  <a:cubicBezTo>
                    <a:pt x="2619" y="29098"/>
                    <a:pt x="3187" y="30051"/>
                    <a:pt x="3851" y="30936"/>
                  </a:cubicBezTo>
                  <a:cubicBezTo>
                    <a:pt x="4483" y="31768"/>
                    <a:pt x="5202" y="32540"/>
                    <a:pt x="6046" y="33152"/>
                  </a:cubicBezTo>
                  <a:cubicBezTo>
                    <a:pt x="7768" y="34408"/>
                    <a:pt x="9883" y="34992"/>
                    <a:pt x="11979" y="35205"/>
                  </a:cubicBezTo>
                  <a:cubicBezTo>
                    <a:pt x="12646" y="35272"/>
                    <a:pt x="13315" y="35303"/>
                    <a:pt x="13984" y="35303"/>
                  </a:cubicBezTo>
                  <a:cubicBezTo>
                    <a:pt x="15518" y="35303"/>
                    <a:pt x="17049" y="35138"/>
                    <a:pt x="18559" y="34859"/>
                  </a:cubicBezTo>
                  <a:cubicBezTo>
                    <a:pt x="19276" y="34724"/>
                    <a:pt x="19988" y="34559"/>
                    <a:pt x="20689" y="34360"/>
                  </a:cubicBezTo>
                  <a:cubicBezTo>
                    <a:pt x="21371" y="34173"/>
                    <a:pt x="22026" y="33917"/>
                    <a:pt x="22646" y="33571"/>
                  </a:cubicBezTo>
                  <a:cubicBezTo>
                    <a:pt x="23780" y="32947"/>
                    <a:pt x="24716" y="32015"/>
                    <a:pt x="25486" y="30983"/>
                  </a:cubicBezTo>
                  <a:cubicBezTo>
                    <a:pt x="26992" y="28968"/>
                    <a:pt x="27900" y="26590"/>
                    <a:pt x="29370" y="24560"/>
                  </a:cubicBezTo>
                  <a:cubicBezTo>
                    <a:pt x="29370" y="24556"/>
                    <a:pt x="29374" y="24552"/>
                    <a:pt x="29378" y="24548"/>
                  </a:cubicBezTo>
                  <a:cubicBezTo>
                    <a:pt x="29383" y="24539"/>
                    <a:pt x="29389" y="24531"/>
                    <a:pt x="29396" y="24522"/>
                  </a:cubicBezTo>
                  <a:lnTo>
                    <a:pt x="29396" y="24522"/>
                  </a:lnTo>
                  <a:cubicBezTo>
                    <a:pt x="29393" y="24529"/>
                    <a:pt x="29386" y="24537"/>
                    <a:pt x="29382" y="24544"/>
                  </a:cubicBezTo>
                  <a:cubicBezTo>
                    <a:pt x="29680" y="24143"/>
                    <a:pt x="30008" y="23763"/>
                    <a:pt x="30364" y="23410"/>
                  </a:cubicBezTo>
                  <a:lnTo>
                    <a:pt x="30366" y="23386"/>
                  </a:lnTo>
                  <a:cubicBezTo>
                    <a:pt x="30574" y="23179"/>
                    <a:pt x="30795" y="22984"/>
                    <a:pt x="30960" y="22848"/>
                  </a:cubicBezTo>
                  <a:cubicBezTo>
                    <a:pt x="31071" y="22767"/>
                    <a:pt x="31183" y="22688"/>
                    <a:pt x="31312" y="22624"/>
                  </a:cubicBezTo>
                  <a:cubicBezTo>
                    <a:pt x="31336" y="22607"/>
                    <a:pt x="31361" y="22590"/>
                    <a:pt x="31386" y="22574"/>
                  </a:cubicBezTo>
                  <a:cubicBezTo>
                    <a:pt x="31408" y="22566"/>
                    <a:pt x="31432" y="22556"/>
                    <a:pt x="31451" y="22541"/>
                  </a:cubicBezTo>
                  <a:cubicBezTo>
                    <a:pt x="31518" y="22493"/>
                    <a:pt x="31583" y="22450"/>
                    <a:pt x="31650" y="22409"/>
                  </a:cubicBezTo>
                  <a:cubicBezTo>
                    <a:pt x="31880" y="22273"/>
                    <a:pt x="32117" y="22149"/>
                    <a:pt x="32359" y="22038"/>
                  </a:cubicBezTo>
                  <a:cubicBezTo>
                    <a:pt x="32501" y="21976"/>
                    <a:pt x="32640" y="21922"/>
                    <a:pt x="32784" y="21874"/>
                  </a:cubicBezTo>
                  <a:lnTo>
                    <a:pt x="32781" y="21860"/>
                  </a:lnTo>
                  <a:cubicBezTo>
                    <a:pt x="32846" y="21838"/>
                    <a:pt x="32909" y="21822"/>
                    <a:pt x="33052" y="21789"/>
                  </a:cubicBezTo>
                  <a:cubicBezTo>
                    <a:pt x="33167" y="21783"/>
                    <a:pt x="33280" y="21775"/>
                    <a:pt x="33393" y="21775"/>
                  </a:cubicBezTo>
                  <a:cubicBezTo>
                    <a:pt x="33449" y="21775"/>
                    <a:pt x="33503" y="21775"/>
                    <a:pt x="33563" y="21779"/>
                  </a:cubicBezTo>
                  <a:cubicBezTo>
                    <a:pt x="33633" y="21789"/>
                    <a:pt x="33704" y="21806"/>
                    <a:pt x="33772" y="21829"/>
                  </a:cubicBezTo>
                  <a:cubicBezTo>
                    <a:pt x="33773" y="21834"/>
                    <a:pt x="33774" y="21838"/>
                    <a:pt x="33777" y="21842"/>
                  </a:cubicBezTo>
                  <a:cubicBezTo>
                    <a:pt x="33908" y="21872"/>
                    <a:pt x="34037" y="21910"/>
                    <a:pt x="34164" y="21954"/>
                  </a:cubicBezTo>
                  <a:cubicBezTo>
                    <a:pt x="34523" y="22108"/>
                    <a:pt x="34858" y="22314"/>
                    <a:pt x="35178" y="22545"/>
                  </a:cubicBezTo>
                  <a:cubicBezTo>
                    <a:pt x="35181" y="22549"/>
                    <a:pt x="35188" y="22553"/>
                    <a:pt x="35192" y="22557"/>
                  </a:cubicBezTo>
                  <a:cubicBezTo>
                    <a:pt x="35569" y="22859"/>
                    <a:pt x="35910" y="23203"/>
                    <a:pt x="36209" y="23582"/>
                  </a:cubicBezTo>
                  <a:cubicBezTo>
                    <a:pt x="36880" y="24459"/>
                    <a:pt x="37402" y="25434"/>
                    <a:pt x="38026" y="26349"/>
                  </a:cubicBezTo>
                  <a:cubicBezTo>
                    <a:pt x="38334" y="26796"/>
                    <a:pt x="38675" y="27222"/>
                    <a:pt x="39058" y="27608"/>
                  </a:cubicBezTo>
                  <a:cubicBezTo>
                    <a:pt x="39509" y="28067"/>
                    <a:pt x="40060" y="28438"/>
                    <a:pt x="40618" y="28760"/>
                  </a:cubicBezTo>
                  <a:cubicBezTo>
                    <a:pt x="41142" y="29066"/>
                    <a:pt x="41712" y="29297"/>
                    <a:pt x="42289" y="29484"/>
                  </a:cubicBezTo>
                  <a:cubicBezTo>
                    <a:pt x="42900" y="29687"/>
                    <a:pt x="43544" y="29803"/>
                    <a:pt x="44187" y="29870"/>
                  </a:cubicBezTo>
                  <a:cubicBezTo>
                    <a:pt x="44603" y="29910"/>
                    <a:pt x="45021" y="29930"/>
                    <a:pt x="45439" y="29930"/>
                  </a:cubicBezTo>
                  <a:cubicBezTo>
                    <a:pt x="45635" y="29930"/>
                    <a:pt x="45830" y="29926"/>
                    <a:pt x="46026" y="29917"/>
                  </a:cubicBezTo>
                  <a:cubicBezTo>
                    <a:pt x="46694" y="29891"/>
                    <a:pt x="47354" y="29803"/>
                    <a:pt x="48014" y="29700"/>
                  </a:cubicBezTo>
                  <a:cubicBezTo>
                    <a:pt x="50037" y="29385"/>
                    <a:pt x="52030" y="28824"/>
                    <a:pt x="53900" y="27978"/>
                  </a:cubicBezTo>
                  <a:cubicBezTo>
                    <a:pt x="55573" y="27222"/>
                    <a:pt x="57126" y="26158"/>
                    <a:pt x="58344" y="24774"/>
                  </a:cubicBezTo>
                  <a:cubicBezTo>
                    <a:pt x="58943" y="24089"/>
                    <a:pt x="59450" y="23328"/>
                    <a:pt x="59853" y="22512"/>
                  </a:cubicBezTo>
                  <a:cubicBezTo>
                    <a:pt x="60282" y="21647"/>
                    <a:pt x="60580" y="20718"/>
                    <a:pt x="60775" y="19771"/>
                  </a:cubicBezTo>
                  <a:cubicBezTo>
                    <a:pt x="61126" y="18034"/>
                    <a:pt x="61049" y="16251"/>
                    <a:pt x="60925" y="14492"/>
                  </a:cubicBezTo>
                  <a:cubicBezTo>
                    <a:pt x="60789" y="12653"/>
                    <a:pt x="60547" y="10820"/>
                    <a:pt x="60180" y="9016"/>
                  </a:cubicBezTo>
                  <a:cubicBezTo>
                    <a:pt x="59806" y="7191"/>
                    <a:pt x="59284" y="5378"/>
                    <a:pt x="58440" y="3714"/>
                  </a:cubicBezTo>
                  <a:cubicBezTo>
                    <a:pt x="58076" y="3003"/>
                    <a:pt x="57628" y="2327"/>
                    <a:pt x="57085" y="1735"/>
                  </a:cubicBezTo>
                  <a:cubicBezTo>
                    <a:pt x="56564" y="1170"/>
                    <a:pt x="55921" y="727"/>
                    <a:pt x="55202" y="459"/>
                  </a:cubicBezTo>
                  <a:cubicBezTo>
                    <a:pt x="54196" y="81"/>
                    <a:pt x="53117" y="4"/>
                    <a:pt x="52056" y="4"/>
                  </a:cubicBezTo>
                  <a:lnTo>
                    <a:pt x="51910"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3"/>
            <p:cNvSpPr/>
            <p:nvPr/>
          </p:nvSpPr>
          <p:spPr>
            <a:xfrm>
              <a:off x="5086975" y="4048200"/>
              <a:ext cx="25" cy="25"/>
            </a:xfrm>
            <a:custGeom>
              <a:avLst/>
              <a:gdLst/>
              <a:ahLst/>
              <a:cxnLst/>
              <a:rect l="l" t="t" r="r" b="b"/>
              <a:pathLst>
                <a:path w="1" h="1" extrusionOk="0">
                  <a:moveTo>
                    <a:pt x="0" y="0"/>
                  </a:move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3"/>
            <p:cNvSpPr/>
            <p:nvPr/>
          </p:nvSpPr>
          <p:spPr>
            <a:xfrm>
              <a:off x="4236600" y="3660450"/>
              <a:ext cx="275" cy="75"/>
            </a:xfrm>
            <a:custGeom>
              <a:avLst/>
              <a:gdLst/>
              <a:ahLst/>
              <a:cxnLst/>
              <a:rect l="l" t="t" r="r" b="b"/>
              <a:pathLst>
                <a:path w="11" h="3" extrusionOk="0">
                  <a:moveTo>
                    <a:pt x="4" y="1"/>
                  </a:moveTo>
                  <a:lnTo>
                    <a:pt x="4" y="2"/>
                  </a:lnTo>
                  <a:lnTo>
                    <a:pt x="4" y="2"/>
                  </a:lnTo>
                  <a:cubicBezTo>
                    <a:pt x="6" y="2"/>
                    <a:pt x="8" y="2"/>
                    <a:pt x="11" y="1"/>
                  </a:cubicBezTo>
                  <a:close/>
                  <a:moveTo>
                    <a:pt x="4" y="2"/>
                  </a:moveTo>
                  <a:lnTo>
                    <a:pt x="4" y="2"/>
                  </a:lnTo>
                  <a:cubicBezTo>
                    <a:pt x="3" y="2"/>
                    <a:pt x="2" y="2"/>
                    <a:pt x="0" y="2"/>
                  </a:cubicBezTo>
                  <a:lnTo>
                    <a:pt x="4" y="2"/>
                  </a:lnTo>
                  <a:lnTo>
                    <a:pt x="4" y="2"/>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3"/>
            <p:cNvSpPr/>
            <p:nvPr/>
          </p:nvSpPr>
          <p:spPr>
            <a:xfrm>
              <a:off x="3616675" y="4127650"/>
              <a:ext cx="25" cy="25"/>
            </a:xfrm>
            <a:custGeom>
              <a:avLst/>
              <a:gdLst/>
              <a:ahLst/>
              <a:cxnLst/>
              <a:rect l="l" t="t" r="r" b="b"/>
              <a:pathLst>
                <a:path w="1" h="1" extrusionOk="0">
                  <a:moveTo>
                    <a:pt x="0" y="0"/>
                  </a:move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3"/>
            <p:cNvSpPr/>
            <p:nvPr/>
          </p:nvSpPr>
          <p:spPr>
            <a:xfrm>
              <a:off x="4466175" y="4149375"/>
              <a:ext cx="25" cy="25"/>
            </a:xfrm>
            <a:custGeom>
              <a:avLst/>
              <a:gdLst/>
              <a:ahLst/>
              <a:cxnLst/>
              <a:rect l="l" t="t" r="r" b="b"/>
              <a:pathLst>
                <a:path w="1" h="1" extrusionOk="0">
                  <a:moveTo>
                    <a:pt x="1" y="0"/>
                  </a:move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3"/>
            <p:cNvSpPr/>
            <p:nvPr/>
          </p:nvSpPr>
          <p:spPr>
            <a:xfrm>
              <a:off x="4206050" y="4344475"/>
              <a:ext cx="75" cy="150"/>
            </a:xfrm>
            <a:custGeom>
              <a:avLst/>
              <a:gdLst/>
              <a:ahLst/>
              <a:cxnLst/>
              <a:rect l="l" t="t" r="r" b="b"/>
              <a:pathLst>
                <a:path w="3" h="6" extrusionOk="0">
                  <a:moveTo>
                    <a:pt x="3" y="1"/>
                  </a:moveTo>
                  <a:lnTo>
                    <a:pt x="3" y="1"/>
                  </a:lnTo>
                  <a:cubicBezTo>
                    <a:pt x="1" y="2"/>
                    <a:pt x="1" y="3"/>
                    <a:pt x="0" y="6"/>
                  </a:cubicBezTo>
                  <a:cubicBezTo>
                    <a:pt x="1" y="5"/>
                    <a:pt x="3" y="2"/>
                    <a:pt x="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3"/>
            <p:cNvSpPr/>
            <p:nvPr/>
          </p:nvSpPr>
          <p:spPr>
            <a:xfrm>
              <a:off x="4237950" y="3660250"/>
              <a:ext cx="250" cy="75"/>
            </a:xfrm>
            <a:custGeom>
              <a:avLst/>
              <a:gdLst/>
              <a:ahLst/>
              <a:cxnLst/>
              <a:rect l="l" t="t" r="r" b="b"/>
              <a:pathLst>
                <a:path w="10" h="3" extrusionOk="0">
                  <a:moveTo>
                    <a:pt x="9" y="1"/>
                  </a:moveTo>
                  <a:cubicBezTo>
                    <a:pt x="8" y="1"/>
                    <a:pt x="6" y="1"/>
                    <a:pt x="5" y="2"/>
                  </a:cubicBezTo>
                  <a:lnTo>
                    <a:pt x="9" y="1"/>
                  </a:lnTo>
                  <a:close/>
                  <a:moveTo>
                    <a:pt x="5" y="2"/>
                  </a:moveTo>
                  <a:lnTo>
                    <a:pt x="0" y="2"/>
                  </a:lnTo>
                  <a:cubicBezTo>
                    <a:pt x="1" y="2"/>
                    <a:pt x="3" y="2"/>
                    <a:pt x="5" y="2"/>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3"/>
            <p:cNvSpPr/>
            <p:nvPr/>
          </p:nvSpPr>
          <p:spPr>
            <a:xfrm>
              <a:off x="4237875" y="3660300"/>
              <a:ext cx="25" cy="25"/>
            </a:xfrm>
            <a:custGeom>
              <a:avLst/>
              <a:gdLst/>
              <a:ahLst/>
              <a:cxnLst/>
              <a:rect l="l" t="t" r="r" b="b"/>
              <a:pathLst>
                <a:path w="1" h="1" extrusionOk="0">
                  <a:moveTo>
                    <a:pt x="0" y="0"/>
                  </a:move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3"/>
            <p:cNvSpPr/>
            <p:nvPr/>
          </p:nvSpPr>
          <p:spPr>
            <a:xfrm>
              <a:off x="4236925" y="3660400"/>
              <a:ext cx="375" cy="50"/>
            </a:xfrm>
            <a:custGeom>
              <a:avLst/>
              <a:gdLst/>
              <a:ahLst/>
              <a:cxnLst/>
              <a:rect l="l" t="t" r="r" b="b"/>
              <a:pathLst>
                <a:path w="15" h="2" extrusionOk="0">
                  <a:moveTo>
                    <a:pt x="12" y="0"/>
                  </a:moveTo>
                  <a:cubicBezTo>
                    <a:pt x="8" y="1"/>
                    <a:pt x="4" y="1"/>
                    <a:pt x="1" y="1"/>
                  </a:cubicBezTo>
                  <a:cubicBezTo>
                    <a:pt x="6" y="1"/>
                    <a:pt x="11" y="1"/>
                    <a:pt x="1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3"/>
            <p:cNvSpPr/>
            <p:nvPr/>
          </p:nvSpPr>
          <p:spPr>
            <a:xfrm>
              <a:off x="3818550" y="3755000"/>
              <a:ext cx="925" cy="400"/>
            </a:xfrm>
            <a:custGeom>
              <a:avLst/>
              <a:gdLst/>
              <a:ahLst/>
              <a:cxnLst/>
              <a:rect l="l" t="t" r="r" b="b"/>
              <a:pathLst>
                <a:path w="37" h="16" extrusionOk="0">
                  <a:moveTo>
                    <a:pt x="37" y="1"/>
                  </a:moveTo>
                  <a:cubicBezTo>
                    <a:pt x="24" y="6"/>
                    <a:pt x="13" y="11"/>
                    <a:pt x="0" y="15"/>
                  </a:cubicBezTo>
                  <a:cubicBezTo>
                    <a:pt x="13" y="11"/>
                    <a:pt x="25" y="6"/>
                    <a:pt x="37"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3"/>
            <p:cNvSpPr/>
            <p:nvPr/>
          </p:nvSpPr>
          <p:spPr>
            <a:xfrm>
              <a:off x="3818075" y="3755400"/>
              <a:ext cx="475" cy="150"/>
            </a:xfrm>
            <a:custGeom>
              <a:avLst/>
              <a:gdLst/>
              <a:ahLst/>
              <a:cxnLst/>
              <a:rect l="l" t="t" r="r" b="b"/>
              <a:pathLst>
                <a:path w="19" h="6" extrusionOk="0">
                  <a:moveTo>
                    <a:pt x="19" y="0"/>
                  </a:moveTo>
                  <a:lnTo>
                    <a:pt x="19" y="0"/>
                  </a:lnTo>
                  <a:cubicBezTo>
                    <a:pt x="15" y="2"/>
                    <a:pt x="11" y="3"/>
                    <a:pt x="6" y="4"/>
                  </a:cubicBezTo>
                  <a:cubicBezTo>
                    <a:pt x="6" y="4"/>
                    <a:pt x="6" y="4"/>
                    <a:pt x="6" y="5"/>
                  </a:cubicBezTo>
                  <a:lnTo>
                    <a:pt x="6" y="5"/>
                  </a:lnTo>
                  <a:cubicBezTo>
                    <a:pt x="10" y="3"/>
                    <a:pt x="14" y="2"/>
                    <a:pt x="19" y="0"/>
                  </a:cubicBezTo>
                  <a:close/>
                  <a:moveTo>
                    <a:pt x="6" y="5"/>
                  </a:moveTo>
                  <a:cubicBezTo>
                    <a:pt x="4" y="5"/>
                    <a:pt x="2" y="5"/>
                    <a:pt x="1" y="6"/>
                  </a:cubicBezTo>
                  <a:cubicBezTo>
                    <a:pt x="3" y="6"/>
                    <a:pt x="4" y="6"/>
                    <a:pt x="6" y="5"/>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3"/>
            <p:cNvSpPr/>
            <p:nvPr/>
          </p:nvSpPr>
          <p:spPr>
            <a:xfrm>
              <a:off x="3817400" y="3755750"/>
              <a:ext cx="250" cy="125"/>
            </a:xfrm>
            <a:custGeom>
              <a:avLst/>
              <a:gdLst/>
              <a:ahLst/>
              <a:cxnLst/>
              <a:rect l="l" t="t" r="r" b="b"/>
              <a:pathLst>
                <a:path w="10" h="5" extrusionOk="0">
                  <a:moveTo>
                    <a:pt x="9" y="1"/>
                  </a:moveTo>
                  <a:cubicBezTo>
                    <a:pt x="7" y="1"/>
                    <a:pt x="3" y="3"/>
                    <a:pt x="0" y="3"/>
                  </a:cubicBezTo>
                  <a:lnTo>
                    <a:pt x="0" y="5"/>
                  </a:lnTo>
                  <a:cubicBezTo>
                    <a:pt x="3" y="5"/>
                    <a:pt x="7" y="2"/>
                    <a:pt x="9"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3"/>
            <p:cNvSpPr/>
            <p:nvPr/>
          </p:nvSpPr>
          <p:spPr>
            <a:xfrm>
              <a:off x="3817275" y="3755875"/>
              <a:ext cx="100" cy="75"/>
            </a:xfrm>
            <a:custGeom>
              <a:avLst/>
              <a:gdLst/>
              <a:ahLst/>
              <a:cxnLst/>
              <a:rect l="l" t="t" r="r" b="b"/>
              <a:pathLst>
                <a:path w="4" h="3" extrusionOk="0">
                  <a:moveTo>
                    <a:pt x="4" y="1"/>
                  </a:moveTo>
                  <a:cubicBezTo>
                    <a:pt x="3" y="1"/>
                    <a:pt x="0" y="1"/>
                    <a:pt x="0" y="2"/>
                  </a:cubicBezTo>
                  <a:cubicBezTo>
                    <a:pt x="1" y="1"/>
                    <a:pt x="3" y="1"/>
                    <a:pt x="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3"/>
            <p:cNvSpPr/>
            <p:nvPr/>
          </p:nvSpPr>
          <p:spPr>
            <a:xfrm>
              <a:off x="5086850" y="4048200"/>
              <a:ext cx="150" cy="1050"/>
            </a:xfrm>
            <a:custGeom>
              <a:avLst/>
              <a:gdLst/>
              <a:ahLst/>
              <a:cxnLst/>
              <a:rect l="l" t="t" r="r" b="b"/>
              <a:pathLst>
                <a:path w="6" h="42" extrusionOk="0">
                  <a:moveTo>
                    <a:pt x="5" y="0"/>
                  </a:moveTo>
                  <a:cubicBezTo>
                    <a:pt x="5" y="2"/>
                    <a:pt x="4" y="4"/>
                    <a:pt x="4" y="6"/>
                  </a:cubicBezTo>
                  <a:lnTo>
                    <a:pt x="4" y="6"/>
                  </a:lnTo>
                  <a:cubicBezTo>
                    <a:pt x="5" y="4"/>
                    <a:pt x="5" y="2"/>
                    <a:pt x="5" y="0"/>
                  </a:cubicBezTo>
                  <a:close/>
                  <a:moveTo>
                    <a:pt x="4" y="6"/>
                  </a:moveTo>
                  <a:lnTo>
                    <a:pt x="4" y="6"/>
                  </a:lnTo>
                  <a:cubicBezTo>
                    <a:pt x="2" y="18"/>
                    <a:pt x="1" y="30"/>
                    <a:pt x="0" y="42"/>
                  </a:cubicBezTo>
                  <a:cubicBezTo>
                    <a:pt x="1" y="33"/>
                    <a:pt x="3" y="25"/>
                    <a:pt x="3" y="17"/>
                  </a:cubicBezTo>
                  <a:cubicBezTo>
                    <a:pt x="3" y="13"/>
                    <a:pt x="4" y="9"/>
                    <a:pt x="4" y="6"/>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3"/>
            <p:cNvSpPr/>
            <p:nvPr/>
          </p:nvSpPr>
          <p:spPr>
            <a:xfrm>
              <a:off x="3616700" y="4128000"/>
              <a:ext cx="50" cy="175"/>
            </a:xfrm>
            <a:custGeom>
              <a:avLst/>
              <a:gdLst/>
              <a:ahLst/>
              <a:cxnLst/>
              <a:rect l="l" t="t" r="r" b="b"/>
              <a:pathLst>
                <a:path w="2" h="7" extrusionOk="0">
                  <a:moveTo>
                    <a:pt x="0" y="0"/>
                  </a:moveTo>
                  <a:cubicBezTo>
                    <a:pt x="0" y="2"/>
                    <a:pt x="0" y="4"/>
                    <a:pt x="2" y="7"/>
                  </a:cubicBezTo>
                  <a:cubicBezTo>
                    <a:pt x="2" y="4"/>
                    <a:pt x="0" y="2"/>
                    <a:pt x="0"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3"/>
            <p:cNvSpPr/>
            <p:nvPr/>
          </p:nvSpPr>
          <p:spPr>
            <a:xfrm>
              <a:off x="4320925" y="4199100"/>
              <a:ext cx="100" cy="100"/>
            </a:xfrm>
            <a:custGeom>
              <a:avLst/>
              <a:gdLst/>
              <a:ahLst/>
              <a:cxnLst/>
              <a:rect l="l" t="t" r="r" b="b"/>
              <a:pathLst>
                <a:path w="4" h="4" extrusionOk="0">
                  <a:moveTo>
                    <a:pt x="3" y="1"/>
                  </a:moveTo>
                  <a:cubicBezTo>
                    <a:pt x="3" y="1"/>
                    <a:pt x="3" y="1"/>
                    <a:pt x="3" y="1"/>
                  </a:cubicBezTo>
                  <a:cubicBezTo>
                    <a:pt x="2" y="1"/>
                    <a:pt x="2" y="3"/>
                    <a:pt x="1" y="4"/>
                  </a:cubicBezTo>
                  <a:lnTo>
                    <a:pt x="1" y="4"/>
                  </a:lnTo>
                  <a:cubicBezTo>
                    <a:pt x="2" y="3"/>
                    <a:pt x="3" y="1"/>
                    <a:pt x="3" y="1"/>
                  </a:cubicBezTo>
                  <a:close/>
                  <a:moveTo>
                    <a:pt x="1" y="4"/>
                  </a:moveTo>
                  <a:cubicBezTo>
                    <a:pt x="0" y="4"/>
                    <a:pt x="0" y="4"/>
                    <a:pt x="0" y="4"/>
                  </a:cubicBezTo>
                  <a:cubicBezTo>
                    <a:pt x="0" y="4"/>
                    <a:pt x="1" y="4"/>
                    <a:pt x="1" y="4"/>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3"/>
            <p:cNvSpPr/>
            <p:nvPr/>
          </p:nvSpPr>
          <p:spPr>
            <a:xfrm>
              <a:off x="4320725" y="4199175"/>
              <a:ext cx="225" cy="325"/>
            </a:xfrm>
            <a:custGeom>
              <a:avLst/>
              <a:gdLst/>
              <a:ahLst/>
              <a:cxnLst/>
              <a:rect l="l" t="t" r="r" b="b"/>
              <a:pathLst>
                <a:path w="9" h="13" extrusionOk="0">
                  <a:moveTo>
                    <a:pt x="0" y="12"/>
                  </a:moveTo>
                  <a:cubicBezTo>
                    <a:pt x="3" y="8"/>
                    <a:pt x="6" y="5"/>
                    <a:pt x="8" y="1"/>
                  </a:cubicBezTo>
                  <a:cubicBezTo>
                    <a:pt x="6" y="5"/>
                    <a:pt x="3" y="8"/>
                    <a:pt x="0" y="12"/>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3"/>
            <p:cNvSpPr/>
            <p:nvPr/>
          </p:nvSpPr>
          <p:spPr>
            <a:xfrm>
              <a:off x="4320550" y="4199475"/>
              <a:ext cx="200" cy="275"/>
            </a:xfrm>
            <a:custGeom>
              <a:avLst/>
              <a:gdLst/>
              <a:ahLst/>
              <a:cxnLst/>
              <a:rect l="l" t="t" r="r" b="b"/>
              <a:pathLst>
                <a:path w="8" h="11" extrusionOk="0">
                  <a:moveTo>
                    <a:pt x="7" y="0"/>
                  </a:moveTo>
                  <a:cubicBezTo>
                    <a:pt x="5" y="3"/>
                    <a:pt x="3" y="7"/>
                    <a:pt x="1" y="11"/>
                  </a:cubicBezTo>
                  <a:cubicBezTo>
                    <a:pt x="3" y="7"/>
                    <a:pt x="5" y="3"/>
                    <a:pt x="7"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3"/>
            <p:cNvSpPr/>
            <p:nvPr/>
          </p:nvSpPr>
          <p:spPr>
            <a:xfrm>
              <a:off x="4778850" y="4305550"/>
              <a:ext cx="275" cy="100"/>
            </a:xfrm>
            <a:custGeom>
              <a:avLst/>
              <a:gdLst/>
              <a:ahLst/>
              <a:cxnLst/>
              <a:rect l="l" t="t" r="r" b="b"/>
              <a:pathLst>
                <a:path w="11" h="4" extrusionOk="0">
                  <a:moveTo>
                    <a:pt x="11" y="1"/>
                  </a:moveTo>
                  <a:cubicBezTo>
                    <a:pt x="8" y="1"/>
                    <a:pt x="5" y="1"/>
                    <a:pt x="2" y="2"/>
                  </a:cubicBezTo>
                  <a:lnTo>
                    <a:pt x="8" y="2"/>
                  </a:lnTo>
                  <a:cubicBezTo>
                    <a:pt x="10" y="2"/>
                    <a:pt x="10" y="2"/>
                    <a:pt x="11" y="1"/>
                  </a:cubicBezTo>
                  <a:close/>
                  <a:moveTo>
                    <a:pt x="1" y="2"/>
                  </a:moveTo>
                  <a:lnTo>
                    <a:pt x="1" y="3"/>
                  </a:lnTo>
                  <a:cubicBezTo>
                    <a:pt x="1" y="3"/>
                    <a:pt x="2" y="2"/>
                    <a:pt x="2" y="2"/>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3"/>
            <p:cNvSpPr/>
            <p:nvPr/>
          </p:nvSpPr>
          <p:spPr>
            <a:xfrm>
              <a:off x="4778400" y="4305600"/>
              <a:ext cx="475" cy="75"/>
            </a:xfrm>
            <a:custGeom>
              <a:avLst/>
              <a:gdLst/>
              <a:ahLst/>
              <a:cxnLst/>
              <a:rect l="l" t="t" r="r" b="b"/>
              <a:pathLst>
                <a:path w="19" h="3" extrusionOk="0">
                  <a:moveTo>
                    <a:pt x="19" y="0"/>
                  </a:moveTo>
                  <a:lnTo>
                    <a:pt x="19" y="0"/>
                  </a:lnTo>
                  <a:cubicBezTo>
                    <a:pt x="18" y="0"/>
                    <a:pt x="18" y="0"/>
                    <a:pt x="18" y="0"/>
                  </a:cubicBezTo>
                  <a:lnTo>
                    <a:pt x="18" y="0"/>
                  </a:lnTo>
                  <a:cubicBezTo>
                    <a:pt x="18" y="0"/>
                    <a:pt x="18" y="0"/>
                    <a:pt x="19" y="0"/>
                  </a:cubicBezTo>
                  <a:close/>
                  <a:moveTo>
                    <a:pt x="18" y="0"/>
                  </a:moveTo>
                  <a:cubicBezTo>
                    <a:pt x="11" y="2"/>
                    <a:pt x="5" y="3"/>
                    <a:pt x="0" y="3"/>
                  </a:cubicBezTo>
                  <a:lnTo>
                    <a:pt x="15" y="3"/>
                  </a:lnTo>
                  <a:cubicBezTo>
                    <a:pt x="16" y="2"/>
                    <a:pt x="17" y="1"/>
                    <a:pt x="1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3"/>
            <p:cNvSpPr/>
            <p:nvPr/>
          </p:nvSpPr>
          <p:spPr>
            <a:xfrm>
              <a:off x="4777275" y="4305650"/>
              <a:ext cx="1150" cy="200"/>
            </a:xfrm>
            <a:custGeom>
              <a:avLst/>
              <a:gdLst/>
              <a:ahLst/>
              <a:cxnLst/>
              <a:rect l="l" t="t" r="r" b="b"/>
              <a:pathLst>
                <a:path w="46" h="8" extrusionOk="0">
                  <a:moveTo>
                    <a:pt x="45" y="1"/>
                  </a:moveTo>
                  <a:cubicBezTo>
                    <a:pt x="30" y="2"/>
                    <a:pt x="15" y="5"/>
                    <a:pt x="1" y="7"/>
                  </a:cubicBezTo>
                  <a:cubicBezTo>
                    <a:pt x="15" y="6"/>
                    <a:pt x="28" y="3"/>
                    <a:pt x="4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3"/>
            <p:cNvSpPr/>
            <p:nvPr/>
          </p:nvSpPr>
          <p:spPr>
            <a:xfrm>
              <a:off x="4205525" y="4345000"/>
              <a:ext cx="275" cy="400"/>
            </a:xfrm>
            <a:custGeom>
              <a:avLst/>
              <a:gdLst/>
              <a:ahLst/>
              <a:cxnLst/>
              <a:rect l="l" t="t" r="r" b="b"/>
              <a:pathLst>
                <a:path w="11" h="16" extrusionOk="0">
                  <a:moveTo>
                    <a:pt x="11" y="1"/>
                  </a:moveTo>
                  <a:cubicBezTo>
                    <a:pt x="9" y="2"/>
                    <a:pt x="8" y="2"/>
                    <a:pt x="7" y="4"/>
                  </a:cubicBezTo>
                  <a:lnTo>
                    <a:pt x="7" y="4"/>
                  </a:lnTo>
                  <a:cubicBezTo>
                    <a:pt x="8" y="3"/>
                    <a:pt x="10" y="2"/>
                    <a:pt x="11" y="1"/>
                  </a:cubicBezTo>
                  <a:close/>
                  <a:moveTo>
                    <a:pt x="7" y="4"/>
                  </a:moveTo>
                  <a:cubicBezTo>
                    <a:pt x="4" y="7"/>
                    <a:pt x="1" y="11"/>
                    <a:pt x="0" y="15"/>
                  </a:cubicBezTo>
                  <a:cubicBezTo>
                    <a:pt x="2" y="14"/>
                    <a:pt x="2" y="12"/>
                    <a:pt x="3" y="11"/>
                  </a:cubicBezTo>
                  <a:cubicBezTo>
                    <a:pt x="4" y="8"/>
                    <a:pt x="5" y="6"/>
                    <a:pt x="7" y="4"/>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3"/>
            <p:cNvSpPr/>
            <p:nvPr/>
          </p:nvSpPr>
          <p:spPr>
            <a:xfrm>
              <a:off x="4205025" y="4345550"/>
              <a:ext cx="350" cy="500"/>
            </a:xfrm>
            <a:custGeom>
              <a:avLst/>
              <a:gdLst/>
              <a:ahLst/>
              <a:cxnLst/>
              <a:rect l="l" t="t" r="r" b="b"/>
              <a:pathLst>
                <a:path w="14" h="20" extrusionOk="0">
                  <a:moveTo>
                    <a:pt x="14" y="1"/>
                  </a:moveTo>
                  <a:cubicBezTo>
                    <a:pt x="9" y="6"/>
                    <a:pt x="5" y="11"/>
                    <a:pt x="1" y="18"/>
                  </a:cubicBezTo>
                  <a:lnTo>
                    <a:pt x="1" y="19"/>
                  </a:lnTo>
                  <a:cubicBezTo>
                    <a:pt x="3" y="17"/>
                    <a:pt x="3" y="15"/>
                    <a:pt x="6" y="13"/>
                  </a:cubicBezTo>
                  <a:cubicBezTo>
                    <a:pt x="9" y="9"/>
                    <a:pt x="11" y="5"/>
                    <a:pt x="1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3"/>
            <p:cNvSpPr/>
            <p:nvPr/>
          </p:nvSpPr>
          <p:spPr>
            <a:xfrm>
              <a:off x="4162475" y="4390075"/>
              <a:ext cx="125" cy="125"/>
            </a:xfrm>
            <a:custGeom>
              <a:avLst/>
              <a:gdLst/>
              <a:ahLst/>
              <a:cxnLst/>
              <a:rect l="l" t="t" r="r" b="b"/>
              <a:pathLst>
                <a:path w="5" h="5" extrusionOk="0">
                  <a:moveTo>
                    <a:pt x="5" y="0"/>
                  </a:moveTo>
                  <a:lnTo>
                    <a:pt x="1" y="4"/>
                  </a:lnTo>
                  <a:cubicBezTo>
                    <a:pt x="2" y="3"/>
                    <a:pt x="5" y="2"/>
                    <a:pt x="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3"/>
            <p:cNvSpPr/>
            <p:nvPr/>
          </p:nvSpPr>
          <p:spPr>
            <a:xfrm>
              <a:off x="4162325" y="4390175"/>
              <a:ext cx="175" cy="75"/>
            </a:xfrm>
            <a:custGeom>
              <a:avLst/>
              <a:gdLst/>
              <a:ahLst/>
              <a:cxnLst/>
              <a:rect l="l" t="t" r="r" b="b"/>
              <a:pathLst>
                <a:path w="7" h="3" extrusionOk="0">
                  <a:moveTo>
                    <a:pt x="7" y="0"/>
                  </a:moveTo>
                  <a:cubicBezTo>
                    <a:pt x="4" y="0"/>
                    <a:pt x="4" y="3"/>
                    <a:pt x="0" y="3"/>
                  </a:cubicBezTo>
                  <a:cubicBezTo>
                    <a:pt x="1" y="3"/>
                    <a:pt x="4" y="3"/>
                    <a:pt x="5" y="2"/>
                  </a:cubicBezTo>
                  <a:cubicBezTo>
                    <a:pt x="7" y="0"/>
                    <a:pt x="7" y="0"/>
                    <a:pt x="7"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3"/>
            <p:cNvSpPr/>
            <p:nvPr/>
          </p:nvSpPr>
          <p:spPr>
            <a:xfrm>
              <a:off x="3885375" y="4442075"/>
              <a:ext cx="850" cy="150"/>
            </a:xfrm>
            <a:custGeom>
              <a:avLst/>
              <a:gdLst/>
              <a:ahLst/>
              <a:cxnLst/>
              <a:rect l="l" t="t" r="r" b="b"/>
              <a:pathLst>
                <a:path w="34" h="6" extrusionOk="0">
                  <a:moveTo>
                    <a:pt x="33" y="5"/>
                  </a:moveTo>
                  <a:cubicBezTo>
                    <a:pt x="23" y="2"/>
                    <a:pt x="11" y="0"/>
                    <a:pt x="0" y="2"/>
                  </a:cubicBezTo>
                  <a:cubicBezTo>
                    <a:pt x="11" y="0"/>
                    <a:pt x="23" y="2"/>
                    <a:pt x="33" y="5"/>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3"/>
            <p:cNvSpPr/>
            <p:nvPr/>
          </p:nvSpPr>
          <p:spPr>
            <a:xfrm>
              <a:off x="3886200" y="4442200"/>
              <a:ext cx="1575" cy="150"/>
            </a:xfrm>
            <a:custGeom>
              <a:avLst/>
              <a:gdLst/>
              <a:ahLst/>
              <a:cxnLst/>
              <a:rect l="l" t="t" r="r" b="b"/>
              <a:pathLst>
                <a:path w="63" h="6" extrusionOk="0">
                  <a:moveTo>
                    <a:pt x="0" y="0"/>
                  </a:moveTo>
                  <a:lnTo>
                    <a:pt x="63" y="6"/>
                  </a:lnTo>
                  <a:cubicBezTo>
                    <a:pt x="42" y="3"/>
                    <a:pt x="21" y="0"/>
                    <a:pt x="0"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3"/>
            <p:cNvSpPr/>
            <p:nvPr/>
          </p:nvSpPr>
          <p:spPr>
            <a:xfrm>
              <a:off x="3655250" y="3670850"/>
              <a:ext cx="1404325" cy="717800"/>
            </a:xfrm>
            <a:custGeom>
              <a:avLst/>
              <a:gdLst/>
              <a:ahLst/>
              <a:cxnLst/>
              <a:rect l="l" t="t" r="r" b="b"/>
              <a:pathLst>
                <a:path w="56173" h="28712" extrusionOk="0">
                  <a:moveTo>
                    <a:pt x="1089" y="16490"/>
                  </a:moveTo>
                  <a:cubicBezTo>
                    <a:pt x="1089" y="16497"/>
                    <a:pt x="1090" y="16504"/>
                    <a:pt x="1090" y="16511"/>
                  </a:cubicBezTo>
                  <a:lnTo>
                    <a:pt x="1090" y="16511"/>
                  </a:lnTo>
                  <a:cubicBezTo>
                    <a:pt x="1090" y="16504"/>
                    <a:pt x="1089" y="16497"/>
                    <a:pt x="1089" y="16490"/>
                  </a:cubicBezTo>
                  <a:close/>
                  <a:moveTo>
                    <a:pt x="39823" y="21344"/>
                  </a:moveTo>
                  <a:cubicBezTo>
                    <a:pt x="39844" y="21362"/>
                    <a:pt x="39863" y="21381"/>
                    <a:pt x="39880" y="21395"/>
                  </a:cubicBezTo>
                  <a:cubicBezTo>
                    <a:pt x="39863" y="21381"/>
                    <a:pt x="39841" y="21362"/>
                    <a:pt x="39823" y="21344"/>
                  </a:cubicBezTo>
                  <a:close/>
                  <a:moveTo>
                    <a:pt x="41173" y="22241"/>
                  </a:moveTo>
                  <a:lnTo>
                    <a:pt x="41173" y="22241"/>
                  </a:lnTo>
                  <a:cubicBezTo>
                    <a:pt x="41186" y="22247"/>
                    <a:pt x="41199" y="22254"/>
                    <a:pt x="41212" y="22261"/>
                  </a:cubicBezTo>
                  <a:cubicBezTo>
                    <a:pt x="41199" y="22254"/>
                    <a:pt x="41186" y="22247"/>
                    <a:pt x="41173" y="22241"/>
                  </a:cubicBezTo>
                  <a:close/>
                  <a:moveTo>
                    <a:pt x="48038" y="937"/>
                  </a:moveTo>
                  <a:cubicBezTo>
                    <a:pt x="48612" y="937"/>
                    <a:pt x="49186" y="969"/>
                    <a:pt x="49754" y="1066"/>
                  </a:cubicBezTo>
                  <a:lnTo>
                    <a:pt x="49754" y="1066"/>
                  </a:lnTo>
                  <a:cubicBezTo>
                    <a:pt x="50182" y="1151"/>
                    <a:pt x="50599" y="1284"/>
                    <a:pt x="50997" y="1463"/>
                  </a:cubicBezTo>
                  <a:cubicBezTo>
                    <a:pt x="51287" y="1618"/>
                    <a:pt x="51562" y="1801"/>
                    <a:pt x="51815" y="2010"/>
                  </a:cubicBezTo>
                  <a:cubicBezTo>
                    <a:pt x="52087" y="2255"/>
                    <a:pt x="52329" y="2531"/>
                    <a:pt x="52538" y="2832"/>
                  </a:cubicBezTo>
                  <a:cubicBezTo>
                    <a:pt x="53149" y="3756"/>
                    <a:pt x="53604" y="4785"/>
                    <a:pt x="53982" y="5823"/>
                  </a:cubicBezTo>
                  <a:cubicBezTo>
                    <a:pt x="53982" y="5826"/>
                    <a:pt x="53983" y="5828"/>
                    <a:pt x="53984" y="5831"/>
                  </a:cubicBezTo>
                  <a:lnTo>
                    <a:pt x="53982" y="5827"/>
                  </a:lnTo>
                  <a:lnTo>
                    <a:pt x="53982" y="5827"/>
                  </a:lnTo>
                  <a:cubicBezTo>
                    <a:pt x="53982" y="5836"/>
                    <a:pt x="53984" y="5845"/>
                    <a:pt x="53989" y="5853"/>
                  </a:cubicBezTo>
                  <a:cubicBezTo>
                    <a:pt x="54580" y="7549"/>
                    <a:pt x="54946" y="9321"/>
                    <a:pt x="55094" y="11108"/>
                  </a:cubicBezTo>
                  <a:cubicBezTo>
                    <a:pt x="55090" y="11069"/>
                    <a:pt x="55086" y="11029"/>
                    <a:pt x="55082" y="10985"/>
                  </a:cubicBezTo>
                  <a:lnTo>
                    <a:pt x="55082" y="10985"/>
                  </a:lnTo>
                  <a:cubicBezTo>
                    <a:pt x="55191" y="12453"/>
                    <a:pt x="55150" y="13929"/>
                    <a:pt x="54875" y="15376"/>
                  </a:cubicBezTo>
                  <a:lnTo>
                    <a:pt x="54875" y="15376"/>
                  </a:lnTo>
                  <a:cubicBezTo>
                    <a:pt x="54881" y="15347"/>
                    <a:pt x="54886" y="15316"/>
                    <a:pt x="54891" y="15284"/>
                  </a:cubicBezTo>
                  <a:lnTo>
                    <a:pt x="54891" y="15284"/>
                  </a:lnTo>
                  <a:cubicBezTo>
                    <a:pt x="54719" y="16135"/>
                    <a:pt x="54469" y="16969"/>
                    <a:pt x="54106" y="17754"/>
                  </a:cubicBezTo>
                  <a:cubicBezTo>
                    <a:pt x="53819" y="18330"/>
                    <a:pt x="53482" y="18862"/>
                    <a:pt x="53070" y="19354"/>
                  </a:cubicBezTo>
                  <a:cubicBezTo>
                    <a:pt x="52520" y="19982"/>
                    <a:pt x="51885" y="20526"/>
                    <a:pt x="51201" y="21003"/>
                  </a:cubicBezTo>
                  <a:cubicBezTo>
                    <a:pt x="50353" y="21560"/>
                    <a:pt x="49441" y="22013"/>
                    <a:pt x="48486" y="22357"/>
                  </a:cubicBezTo>
                  <a:cubicBezTo>
                    <a:pt x="47509" y="22688"/>
                    <a:pt x="46503" y="22908"/>
                    <a:pt x="45479" y="22991"/>
                  </a:cubicBezTo>
                  <a:cubicBezTo>
                    <a:pt x="45518" y="22989"/>
                    <a:pt x="45563" y="22985"/>
                    <a:pt x="45603" y="22985"/>
                  </a:cubicBezTo>
                  <a:cubicBezTo>
                    <a:pt x="45334" y="23004"/>
                    <a:pt x="45066" y="23014"/>
                    <a:pt x="44797" y="23014"/>
                  </a:cubicBezTo>
                  <a:cubicBezTo>
                    <a:pt x="44221" y="23014"/>
                    <a:pt x="43647" y="22968"/>
                    <a:pt x="43078" y="22870"/>
                  </a:cubicBezTo>
                  <a:cubicBezTo>
                    <a:pt x="42391" y="22731"/>
                    <a:pt x="41730" y="22518"/>
                    <a:pt x="41102" y="22210"/>
                  </a:cubicBezTo>
                  <a:lnTo>
                    <a:pt x="41102" y="22210"/>
                  </a:lnTo>
                  <a:cubicBezTo>
                    <a:pt x="41127" y="22219"/>
                    <a:pt x="41150" y="22229"/>
                    <a:pt x="41173" y="22241"/>
                  </a:cubicBezTo>
                  <a:lnTo>
                    <a:pt x="41173" y="22241"/>
                  </a:lnTo>
                  <a:cubicBezTo>
                    <a:pt x="40717" y="22008"/>
                    <a:pt x="40287" y="21726"/>
                    <a:pt x="39892" y="21402"/>
                  </a:cubicBezTo>
                  <a:cubicBezTo>
                    <a:pt x="39474" y="21034"/>
                    <a:pt x="39117" y="20623"/>
                    <a:pt x="38786" y="20179"/>
                  </a:cubicBezTo>
                  <a:cubicBezTo>
                    <a:pt x="38467" y="19747"/>
                    <a:pt x="38162" y="19306"/>
                    <a:pt x="37854" y="18864"/>
                  </a:cubicBezTo>
                  <a:cubicBezTo>
                    <a:pt x="37178" y="17899"/>
                    <a:pt x="36492" y="16941"/>
                    <a:pt x="35706" y="16060"/>
                  </a:cubicBezTo>
                  <a:cubicBezTo>
                    <a:pt x="34944" y="15209"/>
                    <a:pt x="34062" y="14434"/>
                    <a:pt x="33026" y="13927"/>
                  </a:cubicBezTo>
                  <a:cubicBezTo>
                    <a:pt x="32796" y="13814"/>
                    <a:pt x="32558" y="13716"/>
                    <a:pt x="32315" y="13634"/>
                  </a:cubicBezTo>
                  <a:cubicBezTo>
                    <a:pt x="32084" y="13553"/>
                    <a:pt x="31841" y="13498"/>
                    <a:pt x="31599" y="13451"/>
                  </a:cubicBezTo>
                  <a:cubicBezTo>
                    <a:pt x="31375" y="13443"/>
                    <a:pt x="31150" y="13435"/>
                    <a:pt x="30931" y="13425"/>
                  </a:cubicBezTo>
                  <a:cubicBezTo>
                    <a:pt x="30834" y="13429"/>
                    <a:pt x="30740" y="13433"/>
                    <a:pt x="30643" y="13439"/>
                  </a:cubicBezTo>
                  <a:cubicBezTo>
                    <a:pt x="30525" y="13447"/>
                    <a:pt x="30409" y="13453"/>
                    <a:pt x="30295" y="13461"/>
                  </a:cubicBezTo>
                  <a:cubicBezTo>
                    <a:pt x="29903" y="13535"/>
                    <a:pt x="29510" y="13616"/>
                    <a:pt x="29120" y="13711"/>
                  </a:cubicBezTo>
                  <a:cubicBezTo>
                    <a:pt x="29072" y="13727"/>
                    <a:pt x="29026" y="13740"/>
                    <a:pt x="28982" y="13755"/>
                  </a:cubicBezTo>
                  <a:cubicBezTo>
                    <a:pt x="28962" y="13763"/>
                    <a:pt x="28941" y="13767"/>
                    <a:pt x="28920" y="13767"/>
                  </a:cubicBezTo>
                  <a:cubicBezTo>
                    <a:pt x="28913" y="13767"/>
                    <a:pt x="28907" y="13767"/>
                    <a:pt x="28901" y="13766"/>
                  </a:cubicBezTo>
                  <a:lnTo>
                    <a:pt x="28812" y="13788"/>
                  </a:lnTo>
                  <a:cubicBezTo>
                    <a:pt x="28629" y="13850"/>
                    <a:pt x="28452" y="13920"/>
                    <a:pt x="28276" y="13989"/>
                  </a:cubicBezTo>
                  <a:cubicBezTo>
                    <a:pt x="27697" y="14229"/>
                    <a:pt x="27159" y="14558"/>
                    <a:pt x="26649" y="14923"/>
                  </a:cubicBezTo>
                  <a:cubicBezTo>
                    <a:pt x="25648" y="15638"/>
                    <a:pt x="24830" y="16596"/>
                    <a:pt x="24109" y="17591"/>
                  </a:cubicBezTo>
                  <a:cubicBezTo>
                    <a:pt x="23360" y="18620"/>
                    <a:pt x="22726" y="19723"/>
                    <a:pt x="22071" y="20815"/>
                  </a:cubicBezTo>
                  <a:cubicBezTo>
                    <a:pt x="21742" y="21357"/>
                    <a:pt x="21411" y="21897"/>
                    <a:pt x="21058" y="22425"/>
                  </a:cubicBezTo>
                  <a:cubicBezTo>
                    <a:pt x="20725" y="22931"/>
                    <a:pt x="20372" y="23428"/>
                    <a:pt x="19972" y="23887"/>
                  </a:cubicBezTo>
                  <a:cubicBezTo>
                    <a:pt x="19469" y="24437"/>
                    <a:pt x="18896" y="24918"/>
                    <a:pt x="18287" y="25342"/>
                  </a:cubicBezTo>
                  <a:lnTo>
                    <a:pt x="18385" y="25276"/>
                  </a:lnTo>
                  <a:lnTo>
                    <a:pt x="18385" y="25276"/>
                  </a:lnTo>
                  <a:cubicBezTo>
                    <a:pt x="17365" y="25973"/>
                    <a:pt x="16257" y="26513"/>
                    <a:pt x="15096" y="26930"/>
                  </a:cubicBezTo>
                  <a:cubicBezTo>
                    <a:pt x="15122" y="26924"/>
                    <a:pt x="15144" y="26917"/>
                    <a:pt x="15170" y="26909"/>
                  </a:cubicBezTo>
                  <a:lnTo>
                    <a:pt x="15170" y="26909"/>
                  </a:lnTo>
                  <a:cubicBezTo>
                    <a:pt x="13941" y="27333"/>
                    <a:pt x="12670" y="27621"/>
                    <a:pt x="11382" y="27736"/>
                  </a:cubicBezTo>
                  <a:lnTo>
                    <a:pt x="11382" y="27736"/>
                  </a:lnTo>
                  <a:cubicBezTo>
                    <a:pt x="11052" y="27760"/>
                    <a:pt x="10722" y="27773"/>
                    <a:pt x="10393" y="27773"/>
                  </a:cubicBezTo>
                  <a:cubicBezTo>
                    <a:pt x="9724" y="27773"/>
                    <a:pt x="9056" y="27720"/>
                    <a:pt x="8394" y="27598"/>
                  </a:cubicBezTo>
                  <a:lnTo>
                    <a:pt x="8394" y="27603"/>
                  </a:lnTo>
                  <a:cubicBezTo>
                    <a:pt x="7752" y="27471"/>
                    <a:pt x="7131" y="27276"/>
                    <a:pt x="6540" y="26994"/>
                  </a:cubicBezTo>
                  <a:cubicBezTo>
                    <a:pt x="6081" y="26752"/>
                    <a:pt x="5650" y="26461"/>
                    <a:pt x="5255" y="26123"/>
                  </a:cubicBezTo>
                  <a:cubicBezTo>
                    <a:pt x="4686" y="25616"/>
                    <a:pt x="4191" y="25037"/>
                    <a:pt x="3750" y="24414"/>
                  </a:cubicBezTo>
                  <a:cubicBezTo>
                    <a:pt x="3732" y="24383"/>
                    <a:pt x="3710" y="24353"/>
                    <a:pt x="3691" y="24325"/>
                  </a:cubicBezTo>
                  <a:cubicBezTo>
                    <a:pt x="3009" y="23304"/>
                    <a:pt x="2481" y="22203"/>
                    <a:pt x="2061" y="21054"/>
                  </a:cubicBezTo>
                  <a:lnTo>
                    <a:pt x="2061" y="21057"/>
                  </a:lnTo>
                  <a:cubicBezTo>
                    <a:pt x="2057" y="21057"/>
                    <a:pt x="2057" y="21054"/>
                    <a:pt x="2057" y="21050"/>
                  </a:cubicBezTo>
                  <a:cubicBezTo>
                    <a:pt x="2055" y="21047"/>
                    <a:pt x="2053" y="21043"/>
                    <a:pt x="2053" y="21040"/>
                  </a:cubicBezTo>
                  <a:cubicBezTo>
                    <a:pt x="2049" y="21036"/>
                    <a:pt x="2047" y="21030"/>
                    <a:pt x="2047" y="21024"/>
                  </a:cubicBezTo>
                  <a:lnTo>
                    <a:pt x="2047" y="21017"/>
                  </a:lnTo>
                  <a:cubicBezTo>
                    <a:pt x="2042" y="21012"/>
                    <a:pt x="2039" y="21006"/>
                    <a:pt x="2039" y="20999"/>
                  </a:cubicBezTo>
                  <a:cubicBezTo>
                    <a:pt x="1539" y="19550"/>
                    <a:pt x="1209" y="18046"/>
                    <a:pt x="1090" y="16511"/>
                  </a:cubicBezTo>
                  <a:lnTo>
                    <a:pt x="1090" y="16511"/>
                  </a:lnTo>
                  <a:cubicBezTo>
                    <a:pt x="1092" y="16537"/>
                    <a:pt x="1093" y="16563"/>
                    <a:pt x="1094" y="16589"/>
                  </a:cubicBezTo>
                  <a:lnTo>
                    <a:pt x="1094" y="16589"/>
                  </a:lnTo>
                  <a:cubicBezTo>
                    <a:pt x="1012" y="15434"/>
                    <a:pt x="1050" y="14274"/>
                    <a:pt x="1261" y="13136"/>
                  </a:cubicBezTo>
                  <a:lnTo>
                    <a:pt x="1261" y="13136"/>
                  </a:lnTo>
                  <a:cubicBezTo>
                    <a:pt x="1253" y="13179"/>
                    <a:pt x="1247" y="13219"/>
                    <a:pt x="1239" y="13260"/>
                  </a:cubicBezTo>
                  <a:cubicBezTo>
                    <a:pt x="1383" y="12529"/>
                    <a:pt x="1598" y="11822"/>
                    <a:pt x="1915" y="11145"/>
                  </a:cubicBezTo>
                  <a:cubicBezTo>
                    <a:pt x="1920" y="11134"/>
                    <a:pt x="1925" y="11123"/>
                    <a:pt x="1933" y="11112"/>
                  </a:cubicBezTo>
                  <a:cubicBezTo>
                    <a:pt x="1940" y="11096"/>
                    <a:pt x="1947" y="11081"/>
                    <a:pt x="1955" y="11065"/>
                  </a:cubicBezTo>
                  <a:lnTo>
                    <a:pt x="1955" y="11065"/>
                  </a:lnTo>
                  <a:cubicBezTo>
                    <a:pt x="1947" y="11076"/>
                    <a:pt x="1944" y="11087"/>
                    <a:pt x="1936" y="11099"/>
                  </a:cubicBezTo>
                  <a:cubicBezTo>
                    <a:pt x="2154" y="10681"/>
                    <a:pt x="2417" y="10287"/>
                    <a:pt x="2719" y="9924"/>
                  </a:cubicBezTo>
                  <a:cubicBezTo>
                    <a:pt x="3095" y="9508"/>
                    <a:pt x="3531" y="9163"/>
                    <a:pt x="3994" y="8838"/>
                  </a:cubicBezTo>
                  <a:lnTo>
                    <a:pt x="3994" y="8838"/>
                  </a:lnTo>
                  <a:cubicBezTo>
                    <a:pt x="3988" y="8842"/>
                    <a:pt x="3982" y="8847"/>
                    <a:pt x="3978" y="8852"/>
                  </a:cubicBezTo>
                  <a:cubicBezTo>
                    <a:pt x="5119" y="8082"/>
                    <a:pt x="6367" y="7508"/>
                    <a:pt x="7663" y="7039"/>
                  </a:cubicBezTo>
                  <a:lnTo>
                    <a:pt x="7665" y="7037"/>
                  </a:lnTo>
                  <a:cubicBezTo>
                    <a:pt x="9966" y="6231"/>
                    <a:pt x="12364" y="5758"/>
                    <a:pt x="14736" y="5193"/>
                  </a:cubicBezTo>
                  <a:cubicBezTo>
                    <a:pt x="15334" y="5049"/>
                    <a:pt x="15929" y="4891"/>
                    <a:pt x="16527" y="4741"/>
                  </a:cubicBezTo>
                  <a:cubicBezTo>
                    <a:pt x="17293" y="4550"/>
                    <a:pt x="18062" y="4377"/>
                    <a:pt x="18832" y="4215"/>
                  </a:cubicBezTo>
                  <a:cubicBezTo>
                    <a:pt x="20308" y="3907"/>
                    <a:pt x="21798" y="3646"/>
                    <a:pt x="23288" y="3419"/>
                  </a:cubicBezTo>
                  <a:cubicBezTo>
                    <a:pt x="26281" y="2954"/>
                    <a:pt x="29294" y="2633"/>
                    <a:pt x="32301" y="2274"/>
                  </a:cubicBezTo>
                  <a:cubicBezTo>
                    <a:pt x="35337" y="1906"/>
                    <a:pt x="38373" y="1521"/>
                    <a:pt x="41419" y="1275"/>
                  </a:cubicBezTo>
                  <a:cubicBezTo>
                    <a:pt x="41500" y="1272"/>
                    <a:pt x="41584" y="1265"/>
                    <a:pt x="41665" y="1257"/>
                  </a:cubicBezTo>
                  <a:cubicBezTo>
                    <a:pt x="41687" y="1257"/>
                    <a:pt x="41713" y="1253"/>
                    <a:pt x="41735" y="1253"/>
                  </a:cubicBezTo>
                  <a:cubicBezTo>
                    <a:pt x="42560" y="1191"/>
                    <a:pt x="43380" y="1139"/>
                    <a:pt x="44209" y="1102"/>
                  </a:cubicBezTo>
                  <a:cubicBezTo>
                    <a:pt x="44888" y="1070"/>
                    <a:pt x="45567" y="1048"/>
                    <a:pt x="46247" y="1007"/>
                  </a:cubicBezTo>
                  <a:cubicBezTo>
                    <a:pt x="46842" y="972"/>
                    <a:pt x="47440" y="937"/>
                    <a:pt x="48038" y="937"/>
                  </a:cubicBezTo>
                  <a:close/>
                  <a:moveTo>
                    <a:pt x="48094" y="0"/>
                  </a:moveTo>
                  <a:cubicBezTo>
                    <a:pt x="47628" y="0"/>
                    <a:pt x="47162" y="24"/>
                    <a:pt x="46695" y="45"/>
                  </a:cubicBezTo>
                  <a:lnTo>
                    <a:pt x="46694" y="45"/>
                  </a:lnTo>
                  <a:cubicBezTo>
                    <a:pt x="46169" y="75"/>
                    <a:pt x="45644" y="110"/>
                    <a:pt x="45120" y="130"/>
                  </a:cubicBezTo>
                  <a:cubicBezTo>
                    <a:pt x="44348" y="163"/>
                    <a:pt x="43578" y="195"/>
                    <a:pt x="42807" y="244"/>
                  </a:cubicBezTo>
                  <a:cubicBezTo>
                    <a:pt x="39774" y="432"/>
                    <a:pt x="36753" y="791"/>
                    <a:pt x="33740" y="1155"/>
                  </a:cubicBezTo>
                  <a:cubicBezTo>
                    <a:pt x="30725" y="1520"/>
                    <a:pt x="27708" y="1845"/>
                    <a:pt x="24702" y="2263"/>
                  </a:cubicBezTo>
                  <a:cubicBezTo>
                    <a:pt x="21707" y="2678"/>
                    <a:pt x="18730" y="3206"/>
                    <a:pt x="15800" y="3955"/>
                  </a:cubicBezTo>
                  <a:cubicBezTo>
                    <a:pt x="13429" y="4561"/>
                    <a:pt x="11024" y="5019"/>
                    <a:pt x="8679" y="5724"/>
                  </a:cubicBezTo>
                  <a:cubicBezTo>
                    <a:pt x="7515" y="6073"/>
                    <a:pt x="6366" y="6491"/>
                    <a:pt x="5272" y="7020"/>
                  </a:cubicBezTo>
                  <a:cubicBezTo>
                    <a:pt x="4754" y="7271"/>
                    <a:pt x="4253" y="7555"/>
                    <a:pt x="3771" y="7868"/>
                  </a:cubicBezTo>
                  <a:cubicBezTo>
                    <a:pt x="3319" y="8158"/>
                    <a:pt x="2876" y="8474"/>
                    <a:pt x="2474" y="8832"/>
                  </a:cubicBezTo>
                  <a:cubicBezTo>
                    <a:pt x="1300" y="9893"/>
                    <a:pt x="651" y="11431"/>
                    <a:pt x="350" y="12958"/>
                  </a:cubicBezTo>
                  <a:cubicBezTo>
                    <a:pt x="1" y="14736"/>
                    <a:pt x="74" y="16567"/>
                    <a:pt x="379" y="18344"/>
                  </a:cubicBezTo>
                  <a:cubicBezTo>
                    <a:pt x="694" y="20165"/>
                    <a:pt x="1296" y="21956"/>
                    <a:pt x="2163" y="23590"/>
                  </a:cubicBezTo>
                  <a:cubicBezTo>
                    <a:pt x="2927" y="25032"/>
                    <a:pt x="3950" y="26390"/>
                    <a:pt x="5298" y="27337"/>
                  </a:cubicBezTo>
                  <a:cubicBezTo>
                    <a:pt x="6006" y="27836"/>
                    <a:pt x="6825" y="28175"/>
                    <a:pt x="7661" y="28390"/>
                  </a:cubicBezTo>
                  <a:cubicBezTo>
                    <a:pt x="8552" y="28624"/>
                    <a:pt x="9479" y="28712"/>
                    <a:pt x="10398" y="28712"/>
                  </a:cubicBezTo>
                  <a:cubicBezTo>
                    <a:pt x="10464" y="28712"/>
                    <a:pt x="10529" y="28711"/>
                    <a:pt x="10595" y="28711"/>
                  </a:cubicBezTo>
                  <a:cubicBezTo>
                    <a:pt x="12698" y="28674"/>
                    <a:pt x="14782" y="28148"/>
                    <a:pt x="16696" y="27297"/>
                  </a:cubicBezTo>
                  <a:cubicBezTo>
                    <a:pt x="17757" y="26827"/>
                    <a:pt x="18750" y="26218"/>
                    <a:pt x="19650" y="25487"/>
                  </a:cubicBezTo>
                  <a:cubicBezTo>
                    <a:pt x="20080" y="25138"/>
                    <a:pt x="20466" y="24746"/>
                    <a:pt x="20830" y="24327"/>
                  </a:cubicBezTo>
                  <a:cubicBezTo>
                    <a:pt x="21201" y="23898"/>
                    <a:pt x="21526" y="23420"/>
                    <a:pt x="21843" y="22947"/>
                  </a:cubicBezTo>
                  <a:cubicBezTo>
                    <a:pt x="23163" y="20975"/>
                    <a:pt x="24200" y="18813"/>
                    <a:pt x="25759" y="17014"/>
                  </a:cubicBezTo>
                  <a:lnTo>
                    <a:pt x="25759" y="17014"/>
                  </a:lnTo>
                  <a:cubicBezTo>
                    <a:pt x="25733" y="17045"/>
                    <a:pt x="25704" y="17073"/>
                    <a:pt x="25678" y="17102"/>
                  </a:cubicBezTo>
                  <a:cubicBezTo>
                    <a:pt x="26211" y="16501"/>
                    <a:pt x="26795" y="15958"/>
                    <a:pt x="27455" y="15498"/>
                  </a:cubicBezTo>
                  <a:cubicBezTo>
                    <a:pt x="27962" y="15167"/>
                    <a:pt x="28504" y="14894"/>
                    <a:pt x="29073" y="14684"/>
                  </a:cubicBezTo>
                  <a:cubicBezTo>
                    <a:pt x="29091" y="14680"/>
                    <a:pt x="29111" y="14672"/>
                    <a:pt x="29128" y="14668"/>
                  </a:cubicBezTo>
                  <a:cubicBezTo>
                    <a:pt x="29132" y="14664"/>
                    <a:pt x="29138" y="14663"/>
                    <a:pt x="29144" y="14663"/>
                  </a:cubicBezTo>
                  <a:lnTo>
                    <a:pt x="29137" y="14663"/>
                  </a:lnTo>
                  <a:cubicBezTo>
                    <a:pt x="29141" y="14661"/>
                    <a:pt x="29144" y="14659"/>
                    <a:pt x="29148" y="14659"/>
                  </a:cubicBezTo>
                  <a:cubicBezTo>
                    <a:pt x="29199" y="14631"/>
                    <a:pt x="29251" y="14606"/>
                    <a:pt x="29306" y="14586"/>
                  </a:cubicBezTo>
                  <a:cubicBezTo>
                    <a:pt x="29409" y="14539"/>
                    <a:pt x="29518" y="14502"/>
                    <a:pt x="29627" y="14474"/>
                  </a:cubicBezTo>
                  <a:cubicBezTo>
                    <a:pt x="29699" y="14456"/>
                    <a:pt x="29776" y="14442"/>
                    <a:pt x="29848" y="14427"/>
                  </a:cubicBezTo>
                  <a:cubicBezTo>
                    <a:pt x="29857" y="14423"/>
                    <a:pt x="29868" y="14421"/>
                    <a:pt x="29877" y="14420"/>
                  </a:cubicBezTo>
                  <a:cubicBezTo>
                    <a:pt x="30001" y="14386"/>
                    <a:pt x="30128" y="14358"/>
                    <a:pt x="30255" y="14339"/>
                  </a:cubicBezTo>
                  <a:cubicBezTo>
                    <a:pt x="30314" y="14328"/>
                    <a:pt x="30374" y="14320"/>
                    <a:pt x="30431" y="14315"/>
                  </a:cubicBezTo>
                  <a:cubicBezTo>
                    <a:pt x="30438" y="14312"/>
                    <a:pt x="30444" y="14310"/>
                    <a:pt x="30450" y="14306"/>
                  </a:cubicBezTo>
                  <a:cubicBezTo>
                    <a:pt x="30505" y="14304"/>
                    <a:pt x="30560" y="14303"/>
                    <a:pt x="30615" y="14303"/>
                  </a:cubicBezTo>
                  <a:cubicBezTo>
                    <a:pt x="30880" y="14303"/>
                    <a:pt x="31146" y="14324"/>
                    <a:pt x="31408" y="14369"/>
                  </a:cubicBezTo>
                  <a:cubicBezTo>
                    <a:pt x="31842" y="14456"/>
                    <a:pt x="32264" y="14599"/>
                    <a:pt x="32664" y="14790"/>
                  </a:cubicBezTo>
                  <a:cubicBezTo>
                    <a:pt x="33174" y="15059"/>
                    <a:pt x="33637" y="15392"/>
                    <a:pt x="34077" y="15763"/>
                  </a:cubicBezTo>
                  <a:lnTo>
                    <a:pt x="34077" y="15763"/>
                  </a:lnTo>
                  <a:lnTo>
                    <a:pt x="34088" y="15774"/>
                  </a:lnTo>
                  <a:cubicBezTo>
                    <a:pt x="34092" y="15778"/>
                    <a:pt x="34094" y="15782"/>
                    <a:pt x="34099" y="15782"/>
                  </a:cubicBezTo>
                  <a:lnTo>
                    <a:pt x="34094" y="15782"/>
                  </a:lnTo>
                  <a:cubicBezTo>
                    <a:pt x="35513" y="17052"/>
                    <a:pt x="36566" y="18666"/>
                    <a:pt x="37659" y="20212"/>
                  </a:cubicBezTo>
                  <a:cubicBezTo>
                    <a:pt x="37902" y="20557"/>
                    <a:pt x="38148" y="20898"/>
                    <a:pt x="38412" y="21225"/>
                  </a:cubicBezTo>
                  <a:cubicBezTo>
                    <a:pt x="38725" y="21615"/>
                    <a:pt x="39092" y="21952"/>
                    <a:pt x="39476" y="22267"/>
                  </a:cubicBezTo>
                  <a:cubicBezTo>
                    <a:pt x="40193" y="22854"/>
                    <a:pt x="41051" y="23270"/>
                    <a:pt x="41933" y="23549"/>
                  </a:cubicBezTo>
                  <a:cubicBezTo>
                    <a:pt x="42836" y="23834"/>
                    <a:pt x="43794" y="23948"/>
                    <a:pt x="44737" y="23952"/>
                  </a:cubicBezTo>
                  <a:cubicBezTo>
                    <a:pt x="44750" y="23952"/>
                    <a:pt x="44763" y="23952"/>
                    <a:pt x="44777" y="23952"/>
                  </a:cubicBezTo>
                  <a:cubicBezTo>
                    <a:pt x="45744" y="23952"/>
                    <a:pt x="46711" y="23813"/>
                    <a:pt x="47648" y="23582"/>
                  </a:cubicBezTo>
                  <a:cubicBezTo>
                    <a:pt x="48602" y="23347"/>
                    <a:pt x="49532" y="22991"/>
                    <a:pt x="50413" y="22547"/>
                  </a:cubicBezTo>
                  <a:cubicBezTo>
                    <a:pt x="51266" y="22114"/>
                    <a:pt x="52065" y="21581"/>
                    <a:pt x="52791" y="20957"/>
                  </a:cubicBezTo>
                  <a:cubicBezTo>
                    <a:pt x="53495" y="20360"/>
                    <a:pt x="54098" y="19653"/>
                    <a:pt x="54576" y="18862"/>
                  </a:cubicBezTo>
                  <a:cubicBezTo>
                    <a:pt x="55072" y="18033"/>
                    <a:pt x="55413" y="17111"/>
                    <a:pt x="55652" y="16175"/>
                  </a:cubicBezTo>
                  <a:cubicBezTo>
                    <a:pt x="56173" y="14123"/>
                    <a:pt x="56170" y="11965"/>
                    <a:pt x="55905" y="9876"/>
                  </a:cubicBezTo>
                  <a:cubicBezTo>
                    <a:pt x="55648" y="7819"/>
                    <a:pt x="55078" y="5780"/>
                    <a:pt x="54203" y="3900"/>
                  </a:cubicBezTo>
                  <a:cubicBezTo>
                    <a:pt x="53780" y="2997"/>
                    <a:pt x="53277" y="2091"/>
                    <a:pt x="52542" y="1403"/>
                  </a:cubicBezTo>
                  <a:cubicBezTo>
                    <a:pt x="51797" y="706"/>
                    <a:pt x="50849" y="305"/>
                    <a:pt x="49856" y="134"/>
                  </a:cubicBezTo>
                  <a:cubicBezTo>
                    <a:pt x="49273" y="33"/>
                    <a:pt x="48685" y="0"/>
                    <a:pt x="48094"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3"/>
            <p:cNvSpPr/>
            <p:nvPr/>
          </p:nvSpPr>
          <p:spPr>
            <a:xfrm>
              <a:off x="3705825" y="4196175"/>
              <a:ext cx="225" cy="425"/>
            </a:xfrm>
            <a:custGeom>
              <a:avLst/>
              <a:gdLst/>
              <a:ahLst/>
              <a:cxnLst/>
              <a:rect l="l" t="t" r="r" b="b"/>
              <a:pathLst>
                <a:path w="9" h="17" extrusionOk="0">
                  <a:moveTo>
                    <a:pt x="0" y="0"/>
                  </a:moveTo>
                  <a:lnTo>
                    <a:pt x="0" y="0"/>
                  </a:lnTo>
                  <a:cubicBezTo>
                    <a:pt x="0" y="7"/>
                    <a:pt x="3" y="12"/>
                    <a:pt x="8" y="16"/>
                  </a:cubicBezTo>
                  <a:cubicBezTo>
                    <a:pt x="4" y="12"/>
                    <a:pt x="4" y="8"/>
                    <a:pt x="0" y="0"/>
                  </a:cubicBezTo>
                  <a:close/>
                </a:path>
              </a:pathLst>
            </a:custGeom>
            <a:solidFill>
              <a:srgbClr val="3D9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3"/>
            <p:cNvSpPr/>
            <p:nvPr/>
          </p:nvSpPr>
          <p:spPr>
            <a:xfrm>
              <a:off x="3706025" y="4196650"/>
              <a:ext cx="25" cy="25"/>
            </a:xfrm>
            <a:custGeom>
              <a:avLst/>
              <a:gdLst/>
              <a:ahLst/>
              <a:cxnLst/>
              <a:rect l="l" t="t" r="r" b="b"/>
              <a:pathLst>
                <a:path w="1" h="1" extrusionOk="0">
                  <a:moveTo>
                    <a:pt x="0" y="1"/>
                  </a:moveTo>
                  <a:close/>
                </a:path>
              </a:pathLst>
            </a:custGeom>
            <a:solidFill>
              <a:srgbClr val="3D9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3"/>
            <p:cNvSpPr/>
            <p:nvPr/>
          </p:nvSpPr>
          <p:spPr>
            <a:xfrm>
              <a:off x="3706250" y="4197425"/>
              <a:ext cx="25" cy="75"/>
            </a:xfrm>
            <a:custGeom>
              <a:avLst/>
              <a:gdLst/>
              <a:ahLst/>
              <a:cxnLst/>
              <a:rect l="l" t="t" r="r" b="b"/>
              <a:pathLst>
                <a:path w="1" h="3" extrusionOk="0">
                  <a:moveTo>
                    <a:pt x="0" y="3"/>
                  </a:moveTo>
                  <a:lnTo>
                    <a:pt x="0" y="3"/>
                  </a:lnTo>
                  <a:lnTo>
                    <a:pt x="0" y="0"/>
                  </a:lnTo>
                  <a:close/>
                </a:path>
              </a:pathLst>
            </a:custGeom>
            <a:solidFill>
              <a:srgbClr val="3D9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3"/>
            <p:cNvSpPr/>
            <p:nvPr/>
          </p:nvSpPr>
          <p:spPr>
            <a:xfrm>
              <a:off x="3706250" y="4197475"/>
              <a:ext cx="125" cy="150"/>
            </a:xfrm>
            <a:custGeom>
              <a:avLst/>
              <a:gdLst/>
              <a:ahLst/>
              <a:cxnLst/>
              <a:rect l="l" t="t" r="r" b="b"/>
              <a:pathLst>
                <a:path w="5" h="6" extrusionOk="0">
                  <a:moveTo>
                    <a:pt x="0" y="1"/>
                  </a:moveTo>
                  <a:cubicBezTo>
                    <a:pt x="0" y="3"/>
                    <a:pt x="2" y="6"/>
                    <a:pt x="4" y="6"/>
                  </a:cubicBezTo>
                  <a:cubicBezTo>
                    <a:pt x="4" y="5"/>
                    <a:pt x="3" y="2"/>
                    <a:pt x="0" y="1"/>
                  </a:cubicBezTo>
                  <a:close/>
                </a:path>
              </a:pathLst>
            </a:custGeom>
            <a:solidFill>
              <a:srgbClr val="3D9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3"/>
            <p:cNvSpPr/>
            <p:nvPr/>
          </p:nvSpPr>
          <p:spPr>
            <a:xfrm>
              <a:off x="4697900" y="3702550"/>
              <a:ext cx="275" cy="100"/>
            </a:xfrm>
            <a:custGeom>
              <a:avLst/>
              <a:gdLst/>
              <a:ahLst/>
              <a:cxnLst/>
              <a:rect l="l" t="t" r="r" b="b"/>
              <a:pathLst>
                <a:path w="11" h="4" extrusionOk="0">
                  <a:moveTo>
                    <a:pt x="11" y="1"/>
                  </a:moveTo>
                  <a:cubicBezTo>
                    <a:pt x="7" y="1"/>
                    <a:pt x="4" y="2"/>
                    <a:pt x="0" y="3"/>
                  </a:cubicBezTo>
                  <a:cubicBezTo>
                    <a:pt x="4" y="2"/>
                    <a:pt x="7" y="1"/>
                    <a:pt x="11" y="1"/>
                  </a:cubicBezTo>
                  <a:close/>
                </a:path>
              </a:pathLst>
            </a:custGeom>
            <a:solidFill>
              <a:srgbClr val="3D9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3"/>
            <p:cNvSpPr/>
            <p:nvPr/>
          </p:nvSpPr>
          <p:spPr>
            <a:xfrm>
              <a:off x="3753775" y="3892500"/>
              <a:ext cx="500" cy="375"/>
            </a:xfrm>
            <a:custGeom>
              <a:avLst/>
              <a:gdLst/>
              <a:ahLst/>
              <a:cxnLst/>
              <a:rect l="l" t="t" r="r" b="b"/>
              <a:pathLst>
                <a:path w="20" h="15" extrusionOk="0">
                  <a:moveTo>
                    <a:pt x="20" y="0"/>
                  </a:moveTo>
                  <a:cubicBezTo>
                    <a:pt x="13" y="6"/>
                    <a:pt x="7" y="9"/>
                    <a:pt x="0" y="15"/>
                  </a:cubicBezTo>
                  <a:cubicBezTo>
                    <a:pt x="7" y="11"/>
                    <a:pt x="13" y="6"/>
                    <a:pt x="20" y="0"/>
                  </a:cubicBezTo>
                  <a:close/>
                </a:path>
              </a:pathLst>
            </a:custGeom>
            <a:solidFill>
              <a:srgbClr val="3D9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3"/>
            <p:cNvSpPr/>
            <p:nvPr/>
          </p:nvSpPr>
          <p:spPr>
            <a:xfrm>
              <a:off x="3702900" y="3948750"/>
              <a:ext cx="400" cy="725"/>
            </a:xfrm>
            <a:custGeom>
              <a:avLst/>
              <a:gdLst/>
              <a:ahLst/>
              <a:cxnLst/>
              <a:rect l="l" t="t" r="r" b="b"/>
              <a:pathLst>
                <a:path w="16" h="29" extrusionOk="0">
                  <a:moveTo>
                    <a:pt x="15" y="0"/>
                  </a:moveTo>
                  <a:cubicBezTo>
                    <a:pt x="13" y="3"/>
                    <a:pt x="11" y="7"/>
                    <a:pt x="10" y="11"/>
                  </a:cubicBezTo>
                  <a:lnTo>
                    <a:pt x="10" y="11"/>
                  </a:lnTo>
                  <a:cubicBezTo>
                    <a:pt x="11" y="7"/>
                    <a:pt x="13" y="4"/>
                    <a:pt x="15" y="0"/>
                  </a:cubicBezTo>
                  <a:close/>
                  <a:moveTo>
                    <a:pt x="10" y="11"/>
                  </a:moveTo>
                  <a:cubicBezTo>
                    <a:pt x="7" y="17"/>
                    <a:pt x="4" y="23"/>
                    <a:pt x="1" y="29"/>
                  </a:cubicBezTo>
                  <a:cubicBezTo>
                    <a:pt x="4" y="25"/>
                    <a:pt x="6" y="18"/>
                    <a:pt x="9" y="13"/>
                  </a:cubicBezTo>
                  <a:cubicBezTo>
                    <a:pt x="9" y="12"/>
                    <a:pt x="9" y="12"/>
                    <a:pt x="10" y="11"/>
                  </a:cubicBezTo>
                  <a:close/>
                </a:path>
              </a:pathLst>
            </a:custGeom>
            <a:solidFill>
              <a:srgbClr val="3D9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3"/>
            <p:cNvSpPr/>
            <p:nvPr/>
          </p:nvSpPr>
          <p:spPr>
            <a:xfrm>
              <a:off x="4506650" y="4065350"/>
              <a:ext cx="500" cy="450"/>
            </a:xfrm>
            <a:custGeom>
              <a:avLst/>
              <a:gdLst/>
              <a:ahLst/>
              <a:cxnLst/>
              <a:rect l="l" t="t" r="r" b="b"/>
              <a:pathLst>
                <a:path w="20" h="18" extrusionOk="0">
                  <a:moveTo>
                    <a:pt x="0" y="0"/>
                  </a:moveTo>
                  <a:cubicBezTo>
                    <a:pt x="4" y="4"/>
                    <a:pt x="7" y="7"/>
                    <a:pt x="10" y="9"/>
                  </a:cubicBezTo>
                  <a:lnTo>
                    <a:pt x="10" y="9"/>
                  </a:lnTo>
                  <a:cubicBezTo>
                    <a:pt x="7" y="6"/>
                    <a:pt x="4" y="4"/>
                    <a:pt x="0" y="0"/>
                  </a:cubicBezTo>
                  <a:close/>
                  <a:moveTo>
                    <a:pt x="10" y="9"/>
                  </a:moveTo>
                  <a:lnTo>
                    <a:pt x="10" y="9"/>
                  </a:lnTo>
                  <a:cubicBezTo>
                    <a:pt x="13" y="12"/>
                    <a:pt x="17" y="15"/>
                    <a:pt x="20" y="17"/>
                  </a:cubicBezTo>
                  <a:cubicBezTo>
                    <a:pt x="19" y="15"/>
                    <a:pt x="16" y="13"/>
                    <a:pt x="15" y="12"/>
                  </a:cubicBezTo>
                  <a:cubicBezTo>
                    <a:pt x="13" y="11"/>
                    <a:pt x="11" y="10"/>
                    <a:pt x="10" y="9"/>
                  </a:cubicBezTo>
                  <a:close/>
                </a:path>
              </a:pathLst>
            </a:custGeom>
            <a:solidFill>
              <a:srgbClr val="3D9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3"/>
            <p:cNvSpPr/>
            <p:nvPr/>
          </p:nvSpPr>
          <p:spPr>
            <a:xfrm>
              <a:off x="3705500" y="4195325"/>
              <a:ext cx="225" cy="700"/>
            </a:xfrm>
            <a:custGeom>
              <a:avLst/>
              <a:gdLst/>
              <a:ahLst/>
              <a:cxnLst/>
              <a:rect l="l" t="t" r="r" b="b"/>
              <a:pathLst>
                <a:path w="9" h="28" extrusionOk="0">
                  <a:moveTo>
                    <a:pt x="0" y="0"/>
                  </a:moveTo>
                  <a:cubicBezTo>
                    <a:pt x="3" y="12"/>
                    <a:pt x="5" y="20"/>
                    <a:pt x="8" y="28"/>
                  </a:cubicBezTo>
                  <a:cubicBezTo>
                    <a:pt x="5" y="20"/>
                    <a:pt x="3" y="10"/>
                    <a:pt x="0" y="0"/>
                  </a:cubicBezTo>
                  <a:close/>
                </a:path>
              </a:pathLst>
            </a:custGeom>
            <a:solidFill>
              <a:srgbClr val="3D9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3"/>
            <p:cNvSpPr/>
            <p:nvPr/>
          </p:nvSpPr>
          <p:spPr>
            <a:xfrm>
              <a:off x="2391200" y="1986625"/>
              <a:ext cx="20775" cy="41900"/>
            </a:xfrm>
            <a:custGeom>
              <a:avLst/>
              <a:gdLst/>
              <a:ahLst/>
              <a:cxnLst/>
              <a:rect l="l" t="t" r="r" b="b"/>
              <a:pathLst>
                <a:path w="831" h="1676" extrusionOk="0">
                  <a:moveTo>
                    <a:pt x="249" y="1"/>
                  </a:moveTo>
                  <a:cubicBezTo>
                    <a:pt x="232" y="1"/>
                    <a:pt x="216" y="3"/>
                    <a:pt x="199" y="8"/>
                  </a:cubicBezTo>
                  <a:cubicBezTo>
                    <a:pt x="74" y="43"/>
                    <a:pt x="1" y="172"/>
                    <a:pt x="33" y="298"/>
                  </a:cubicBezTo>
                  <a:cubicBezTo>
                    <a:pt x="147" y="698"/>
                    <a:pt x="250" y="1098"/>
                    <a:pt x="350" y="1502"/>
                  </a:cubicBezTo>
                  <a:cubicBezTo>
                    <a:pt x="374" y="1607"/>
                    <a:pt x="476" y="1676"/>
                    <a:pt x="580" y="1676"/>
                  </a:cubicBezTo>
                  <a:cubicBezTo>
                    <a:pt x="600" y="1676"/>
                    <a:pt x="620" y="1673"/>
                    <a:pt x="640" y="1668"/>
                  </a:cubicBezTo>
                  <a:cubicBezTo>
                    <a:pt x="764" y="1634"/>
                    <a:pt x="831" y="1502"/>
                    <a:pt x="801" y="1378"/>
                  </a:cubicBezTo>
                  <a:cubicBezTo>
                    <a:pt x="705" y="972"/>
                    <a:pt x="599" y="574"/>
                    <a:pt x="490" y="174"/>
                  </a:cubicBezTo>
                  <a:cubicBezTo>
                    <a:pt x="460" y="72"/>
                    <a:pt x="365" y="1"/>
                    <a:pt x="260" y="1"/>
                  </a:cubicBezTo>
                  <a:cubicBezTo>
                    <a:pt x="256" y="1"/>
                    <a:pt x="252" y="1"/>
                    <a:pt x="249"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3"/>
            <p:cNvSpPr/>
            <p:nvPr/>
          </p:nvSpPr>
          <p:spPr>
            <a:xfrm>
              <a:off x="2388325" y="1980175"/>
              <a:ext cx="21900" cy="59175"/>
            </a:xfrm>
            <a:custGeom>
              <a:avLst/>
              <a:gdLst/>
              <a:ahLst/>
              <a:cxnLst/>
              <a:rect l="l" t="t" r="r" b="b"/>
              <a:pathLst>
                <a:path w="876" h="2367" extrusionOk="0">
                  <a:moveTo>
                    <a:pt x="238" y="0"/>
                  </a:moveTo>
                  <a:cubicBezTo>
                    <a:pt x="177" y="0"/>
                    <a:pt x="120" y="25"/>
                    <a:pt x="78" y="70"/>
                  </a:cubicBezTo>
                  <a:cubicBezTo>
                    <a:pt x="37" y="110"/>
                    <a:pt x="1" y="179"/>
                    <a:pt x="7" y="236"/>
                  </a:cubicBezTo>
                  <a:cubicBezTo>
                    <a:pt x="44" y="547"/>
                    <a:pt x="92" y="859"/>
                    <a:pt x="147" y="1166"/>
                  </a:cubicBezTo>
                  <a:cubicBezTo>
                    <a:pt x="210" y="1511"/>
                    <a:pt x="294" y="1853"/>
                    <a:pt x="389" y="2195"/>
                  </a:cubicBezTo>
                  <a:cubicBezTo>
                    <a:pt x="418" y="2298"/>
                    <a:pt x="511" y="2366"/>
                    <a:pt x="614" y="2366"/>
                  </a:cubicBezTo>
                  <a:cubicBezTo>
                    <a:pt x="635" y="2366"/>
                    <a:pt x="657" y="2363"/>
                    <a:pt x="678" y="2357"/>
                  </a:cubicBezTo>
                  <a:cubicBezTo>
                    <a:pt x="802" y="2323"/>
                    <a:pt x="875" y="2194"/>
                    <a:pt x="840" y="2070"/>
                  </a:cubicBezTo>
                  <a:cubicBezTo>
                    <a:pt x="689" y="1510"/>
                    <a:pt x="572" y="942"/>
                    <a:pt x="491" y="368"/>
                  </a:cubicBezTo>
                  <a:lnTo>
                    <a:pt x="491" y="368"/>
                  </a:lnTo>
                  <a:cubicBezTo>
                    <a:pt x="493" y="382"/>
                    <a:pt x="496" y="395"/>
                    <a:pt x="499" y="411"/>
                  </a:cubicBezTo>
                  <a:lnTo>
                    <a:pt x="478" y="234"/>
                  </a:lnTo>
                  <a:cubicBezTo>
                    <a:pt x="470" y="171"/>
                    <a:pt x="454" y="118"/>
                    <a:pt x="409" y="70"/>
                  </a:cubicBezTo>
                  <a:cubicBezTo>
                    <a:pt x="364" y="25"/>
                    <a:pt x="304" y="0"/>
                    <a:pt x="243" y="0"/>
                  </a:cubicBezTo>
                  <a:cubicBezTo>
                    <a:pt x="241" y="0"/>
                    <a:pt x="239" y="0"/>
                    <a:pt x="23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3"/>
            <p:cNvSpPr/>
            <p:nvPr/>
          </p:nvSpPr>
          <p:spPr>
            <a:xfrm>
              <a:off x="2383950" y="1974225"/>
              <a:ext cx="25900" cy="69475"/>
            </a:xfrm>
            <a:custGeom>
              <a:avLst/>
              <a:gdLst/>
              <a:ahLst/>
              <a:cxnLst/>
              <a:rect l="l" t="t" r="r" b="b"/>
              <a:pathLst>
                <a:path w="1036" h="2779" extrusionOk="0">
                  <a:moveTo>
                    <a:pt x="242" y="0"/>
                  </a:moveTo>
                  <a:cubicBezTo>
                    <a:pt x="181" y="0"/>
                    <a:pt x="121" y="25"/>
                    <a:pt x="78" y="70"/>
                  </a:cubicBezTo>
                  <a:cubicBezTo>
                    <a:pt x="37" y="106"/>
                    <a:pt x="1" y="175"/>
                    <a:pt x="8" y="234"/>
                  </a:cubicBezTo>
                  <a:cubicBezTo>
                    <a:pt x="53" y="591"/>
                    <a:pt x="114" y="947"/>
                    <a:pt x="187" y="1300"/>
                  </a:cubicBezTo>
                  <a:cubicBezTo>
                    <a:pt x="283" y="1739"/>
                    <a:pt x="408" y="2173"/>
                    <a:pt x="544" y="2606"/>
                  </a:cubicBezTo>
                  <a:cubicBezTo>
                    <a:pt x="575" y="2710"/>
                    <a:pt x="671" y="2779"/>
                    <a:pt x="776" y="2779"/>
                  </a:cubicBezTo>
                  <a:cubicBezTo>
                    <a:pt x="795" y="2779"/>
                    <a:pt x="815" y="2777"/>
                    <a:pt x="835" y="2772"/>
                  </a:cubicBezTo>
                  <a:cubicBezTo>
                    <a:pt x="956" y="2739"/>
                    <a:pt x="1036" y="2602"/>
                    <a:pt x="995" y="2481"/>
                  </a:cubicBezTo>
                  <a:cubicBezTo>
                    <a:pt x="896" y="2159"/>
                    <a:pt x="802" y="1832"/>
                    <a:pt x="721" y="1505"/>
                  </a:cubicBezTo>
                  <a:cubicBezTo>
                    <a:pt x="623" y="1122"/>
                    <a:pt x="547" y="734"/>
                    <a:pt x="492" y="342"/>
                  </a:cubicBezTo>
                  <a:lnTo>
                    <a:pt x="492" y="352"/>
                  </a:lnTo>
                  <a:cubicBezTo>
                    <a:pt x="488" y="311"/>
                    <a:pt x="482" y="271"/>
                    <a:pt x="478" y="234"/>
                  </a:cubicBezTo>
                  <a:cubicBezTo>
                    <a:pt x="475" y="209"/>
                    <a:pt x="471" y="185"/>
                    <a:pt x="465" y="160"/>
                  </a:cubicBezTo>
                  <a:cubicBezTo>
                    <a:pt x="395" y="109"/>
                    <a:pt x="331" y="57"/>
                    <a:pt x="266"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3"/>
            <p:cNvSpPr/>
            <p:nvPr/>
          </p:nvSpPr>
          <p:spPr>
            <a:xfrm>
              <a:off x="2384300" y="1974375"/>
              <a:ext cx="29125" cy="77625"/>
            </a:xfrm>
            <a:custGeom>
              <a:avLst/>
              <a:gdLst/>
              <a:ahLst/>
              <a:cxnLst/>
              <a:rect l="l" t="t" r="r" b="b"/>
              <a:pathLst>
                <a:path w="1165" h="3105" extrusionOk="0">
                  <a:moveTo>
                    <a:pt x="244" y="1"/>
                  </a:moveTo>
                  <a:cubicBezTo>
                    <a:pt x="226" y="2"/>
                    <a:pt x="206" y="5"/>
                    <a:pt x="188" y="9"/>
                  </a:cubicBezTo>
                  <a:lnTo>
                    <a:pt x="189" y="9"/>
                  </a:lnTo>
                  <a:cubicBezTo>
                    <a:pt x="60" y="45"/>
                    <a:pt x="1" y="173"/>
                    <a:pt x="27" y="299"/>
                  </a:cubicBezTo>
                  <a:cubicBezTo>
                    <a:pt x="207" y="1188"/>
                    <a:pt x="460" y="2053"/>
                    <a:pt x="677" y="2934"/>
                  </a:cubicBezTo>
                  <a:cubicBezTo>
                    <a:pt x="704" y="3039"/>
                    <a:pt x="803" y="3105"/>
                    <a:pt x="906" y="3105"/>
                  </a:cubicBezTo>
                  <a:cubicBezTo>
                    <a:pt x="926" y="3105"/>
                    <a:pt x="947" y="3102"/>
                    <a:pt x="967" y="3096"/>
                  </a:cubicBezTo>
                  <a:cubicBezTo>
                    <a:pt x="1091" y="3061"/>
                    <a:pt x="1164" y="2934"/>
                    <a:pt x="1132" y="2809"/>
                  </a:cubicBezTo>
                  <a:cubicBezTo>
                    <a:pt x="916" y="1929"/>
                    <a:pt x="658" y="1064"/>
                    <a:pt x="478" y="175"/>
                  </a:cubicBezTo>
                  <a:cubicBezTo>
                    <a:pt x="404" y="121"/>
                    <a:pt x="332" y="62"/>
                    <a:pt x="260" y="2"/>
                  </a:cubicBezTo>
                  <a:cubicBezTo>
                    <a:pt x="255" y="2"/>
                    <a:pt x="248" y="1"/>
                    <a:pt x="24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3"/>
            <p:cNvSpPr/>
            <p:nvPr/>
          </p:nvSpPr>
          <p:spPr>
            <a:xfrm>
              <a:off x="1951450" y="404650"/>
              <a:ext cx="765250" cy="1509625"/>
            </a:xfrm>
            <a:custGeom>
              <a:avLst/>
              <a:gdLst/>
              <a:ahLst/>
              <a:cxnLst/>
              <a:rect l="l" t="t" r="r" b="b"/>
              <a:pathLst>
                <a:path w="30610" h="60385" extrusionOk="0">
                  <a:moveTo>
                    <a:pt x="11692" y="3630"/>
                  </a:moveTo>
                  <a:lnTo>
                    <a:pt x="11692" y="3631"/>
                  </a:lnTo>
                  <a:cubicBezTo>
                    <a:pt x="11675" y="3642"/>
                    <a:pt x="11660" y="3653"/>
                    <a:pt x="11644" y="3666"/>
                  </a:cubicBezTo>
                  <a:cubicBezTo>
                    <a:pt x="11658" y="3652"/>
                    <a:pt x="11674" y="3640"/>
                    <a:pt x="11692" y="3630"/>
                  </a:cubicBezTo>
                  <a:close/>
                  <a:moveTo>
                    <a:pt x="8029" y="4722"/>
                  </a:moveTo>
                  <a:cubicBezTo>
                    <a:pt x="8038" y="4726"/>
                    <a:pt x="8047" y="4730"/>
                    <a:pt x="8056" y="4733"/>
                  </a:cubicBezTo>
                  <a:cubicBezTo>
                    <a:pt x="8047" y="4729"/>
                    <a:pt x="8038" y="4726"/>
                    <a:pt x="8029" y="4722"/>
                  </a:cubicBezTo>
                  <a:close/>
                  <a:moveTo>
                    <a:pt x="16553" y="1"/>
                  </a:moveTo>
                  <a:cubicBezTo>
                    <a:pt x="16276" y="1"/>
                    <a:pt x="15999" y="30"/>
                    <a:pt x="15727" y="88"/>
                  </a:cubicBezTo>
                  <a:lnTo>
                    <a:pt x="15725" y="86"/>
                  </a:lnTo>
                  <a:cubicBezTo>
                    <a:pt x="15297" y="183"/>
                    <a:pt x="14889" y="396"/>
                    <a:pt x="14536" y="652"/>
                  </a:cubicBezTo>
                  <a:cubicBezTo>
                    <a:pt x="14174" y="916"/>
                    <a:pt x="13861" y="1236"/>
                    <a:pt x="13563" y="1570"/>
                  </a:cubicBezTo>
                  <a:cubicBezTo>
                    <a:pt x="12959" y="2268"/>
                    <a:pt x="12430" y="3034"/>
                    <a:pt x="11703" y="3618"/>
                  </a:cubicBezTo>
                  <a:cubicBezTo>
                    <a:pt x="11409" y="3831"/>
                    <a:pt x="11104" y="4030"/>
                    <a:pt x="10773" y="4188"/>
                  </a:cubicBezTo>
                  <a:cubicBezTo>
                    <a:pt x="10589" y="4261"/>
                    <a:pt x="10398" y="4317"/>
                    <a:pt x="10205" y="4355"/>
                  </a:cubicBezTo>
                  <a:cubicBezTo>
                    <a:pt x="10133" y="4361"/>
                    <a:pt x="10061" y="4364"/>
                    <a:pt x="9989" y="4364"/>
                  </a:cubicBezTo>
                  <a:cubicBezTo>
                    <a:pt x="9909" y="4364"/>
                    <a:pt x="9829" y="4360"/>
                    <a:pt x="9750" y="4353"/>
                  </a:cubicBezTo>
                  <a:cubicBezTo>
                    <a:pt x="9482" y="4299"/>
                    <a:pt x="9219" y="4218"/>
                    <a:pt x="8968" y="4111"/>
                  </a:cubicBezTo>
                  <a:cubicBezTo>
                    <a:pt x="8615" y="3963"/>
                    <a:pt x="8270" y="3805"/>
                    <a:pt x="7917" y="3673"/>
                  </a:cubicBezTo>
                  <a:cubicBezTo>
                    <a:pt x="7418" y="3486"/>
                    <a:pt x="6896" y="3387"/>
                    <a:pt x="6368" y="3346"/>
                  </a:cubicBezTo>
                  <a:cubicBezTo>
                    <a:pt x="6252" y="3337"/>
                    <a:pt x="6134" y="3332"/>
                    <a:pt x="6016" y="3332"/>
                  </a:cubicBezTo>
                  <a:cubicBezTo>
                    <a:pt x="5535" y="3332"/>
                    <a:pt x="5045" y="3408"/>
                    <a:pt x="4587" y="3549"/>
                  </a:cubicBezTo>
                  <a:cubicBezTo>
                    <a:pt x="4078" y="3710"/>
                    <a:pt x="3611" y="3967"/>
                    <a:pt x="3189" y="4294"/>
                  </a:cubicBezTo>
                  <a:cubicBezTo>
                    <a:pt x="2776" y="4621"/>
                    <a:pt x="2430" y="5013"/>
                    <a:pt x="2121" y="5443"/>
                  </a:cubicBezTo>
                  <a:cubicBezTo>
                    <a:pt x="1783" y="5914"/>
                    <a:pt x="1527" y="6430"/>
                    <a:pt x="1302" y="6959"/>
                  </a:cubicBezTo>
                  <a:cubicBezTo>
                    <a:pt x="1059" y="7535"/>
                    <a:pt x="872" y="8129"/>
                    <a:pt x="719" y="8736"/>
                  </a:cubicBezTo>
                  <a:cubicBezTo>
                    <a:pt x="362" y="10135"/>
                    <a:pt x="198" y="11581"/>
                    <a:pt x="102" y="13015"/>
                  </a:cubicBezTo>
                  <a:cubicBezTo>
                    <a:pt x="0" y="14591"/>
                    <a:pt x="9" y="16173"/>
                    <a:pt x="70" y="17751"/>
                  </a:cubicBezTo>
                  <a:cubicBezTo>
                    <a:pt x="132" y="19326"/>
                    <a:pt x="257" y="20897"/>
                    <a:pt x="423" y="22465"/>
                  </a:cubicBezTo>
                  <a:cubicBezTo>
                    <a:pt x="675" y="24924"/>
                    <a:pt x="1032" y="27377"/>
                    <a:pt x="1457" y="29813"/>
                  </a:cubicBezTo>
                  <a:cubicBezTo>
                    <a:pt x="2136" y="33705"/>
                    <a:pt x="2983" y="37574"/>
                    <a:pt x="4112" y="41361"/>
                  </a:cubicBezTo>
                  <a:cubicBezTo>
                    <a:pt x="4812" y="43730"/>
                    <a:pt x="5635" y="46065"/>
                    <a:pt x="6595" y="48341"/>
                  </a:cubicBezTo>
                  <a:cubicBezTo>
                    <a:pt x="7550" y="50592"/>
                    <a:pt x="8644" y="52783"/>
                    <a:pt x="9935" y="54864"/>
                  </a:cubicBezTo>
                  <a:cubicBezTo>
                    <a:pt x="11128" y="56787"/>
                    <a:pt x="12500" y="58608"/>
                    <a:pt x="14061" y="60249"/>
                  </a:cubicBezTo>
                  <a:cubicBezTo>
                    <a:pt x="14148" y="60341"/>
                    <a:pt x="14268" y="60385"/>
                    <a:pt x="14388" y="60385"/>
                  </a:cubicBezTo>
                  <a:cubicBezTo>
                    <a:pt x="14512" y="60385"/>
                    <a:pt x="14636" y="60338"/>
                    <a:pt x="14725" y="60249"/>
                  </a:cubicBezTo>
                  <a:cubicBezTo>
                    <a:pt x="14819" y="60156"/>
                    <a:pt x="14868" y="60026"/>
                    <a:pt x="14860" y="59894"/>
                  </a:cubicBezTo>
                  <a:cubicBezTo>
                    <a:pt x="14847" y="59885"/>
                    <a:pt x="14835" y="59875"/>
                    <a:pt x="14825" y="59863"/>
                  </a:cubicBezTo>
                  <a:cubicBezTo>
                    <a:pt x="14585" y="59603"/>
                    <a:pt x="14374" y="59316"/>
                    <a:pt x="14195" y="59011"/>
                  </a:cubicBezTo>
                  <a:cubicBezTo>
                    <a:pt x="13689" y="58450"/>
                    <a:pt x="13204" y="57871"/>
                    <a:pt x="12741" y="57276"/>
                  </a:cubicBezTo>
                  <a:cubicBezTo>
                    <a:pt x="10545" y="54409"/>
                    <a:pt x="8827" y="51215"/>
                    <a:pt x="7422" y="47903"/>
                  </a:cubicBezTo>
                  <a:lnTo>
                    <a:pt x="7422" y="47903"/>
                  </a:lnTo>
                  <a:cubicBezTo>
                    <a:pt x="7433" y="47926"/>
                    <a:pt x="7443" y="47952"/>
                    <a:pt x="7454" y="47976"/>
                  </a:cubicBezTo>
                  <a:cubicBezTo>
                    <a:pt x="5554" y="43458"/>
                    <a:pt x="4220" y="38719"/>
                    <a:pt x="3203" y="33928"/>
                  </a:cubicBezTo>
                  <a:cubicBezTo>
                    <a:pt x="2667" y="31421"/>
                    <a:pt x="2215" y="28898"/>
                    <a:pt x="1847" y="26359"/>
                  </a:cubicBezTo>
                  <a:cubicBezTo>
                    <a:pt x="1793" y="25996"/>
                    <a:pt x="1742" y="25632"/>
                    <a:pt x="1693" y="25269"/>
                  </a:cubicBezTo>
                  <a:lnTo>
                    <a:pt x="1693" y="25269"/>
                  </a:lnTo>
                  <a:cubicBezTo>
                    <a:pt x="1697" y="25283"/>
                    <a:pt x="1697" y="25295"/>
                    <a:pt x="1701" y="25309"/>
                  </a:cubicBezTo>
                  <a:cubicBezTo>
                    <a:pt x="1385" y="22959"/>
                    <a:pt x="1147" y="20601"/>
                    <a:pt x="1029" y="18232"/>
                  </a:cubicBezTo>
                  <a:cubicBezTo>
                    <a:pt x="911" y="15817"/>
                    <a:pt x="919" y="13375"/>
                    <a:pt x="1238" y="10974"/>
                  </a:cubicBezTo>
                  <a:lnTo>
                    <a:pt x="1238" y="10974"/>
                  </a:lnTo>
                  <a:cubicBezTo>
                    <a:pt x="1234" y="11018"/>
                    <a:pt x="1228" y="11059"/>
                    <a:pt x="1223" y="11099"/>
                  </a:cubicBezTo>
                  <a:cubicBezTo>
                    <a:pt x="1404" y="9803"/>
                    <a:pt x="1676" y="8507"/>
                    <a:pt x="2170" y="7291"/>
                  </a:cubicBezTo>
                  <a:cubicBezTo>
                    <a:pt x="2178" y="7277"/>
                    <a:pt x="2186" y="7259"/>
                    <a:pt x="2193" y="7244"/>
                  </a:cubicBezTo>
                  <a:cubicBezTo>
                    <a:pt x="2195" y="7231"/>
                    <a:pt x="2200" y="7219"/>
                    <a:pt x="2208" y="7208"/>
                  </a:cubicBezTo>
                  <a:lnTo>
                    <a:pt x="2208" y="7208"/>
                  </a:lnTo>
                  <a:cubicBezTo>
                    <a:pt x="2208" y="7212"/>
                    <a:pt x="2204" y="7214"/>
                    <a:pt x="2204" y="7218"/>
                  </a:cubicBezTo>
                  <a:cubicBezTo>
                    <a:pt x="2428" y="6716"/>
                    <a:pt x="2688" y="6231"/>
                    <a:pt x="3021" y="5791"/>
                  </a:cubicBezTo>
                  <a:cubicBezTo>
                    <a:pt x="3267" y="5482"/>
                    <a:pt x="3546" y="5204"/>
                    <a:pt x="3851" y="4957"/>
                  </a:cubicBezTo>
                  <a:lnTo>
                    <a:pt x="3851" y="4957"/>
                  </a:lnTo>
                  <a:cubicBezTo>
                    <a:pt x="3823" y="4983"/>
                    <a:pt x="3790" y="5009"/>
                    <a:pt x="3760" y="5034"/>
                  </a:cubicBezTo>
                  <a:cubicBezTo>
                    <a:pt x="4012" y="4840"/>
                    <a:pt x="4285" y="4678"/>
                    <a:pt x="4576" y="4549"/>
                  </a:cubicBezTo>
                  <a:cubicBezTo>
                    <a:pt x="4859" y="4440"/>
                    <a:pt x="5152" y="4361"/>
                    <a:pt x="5452" y="4312"/>
                  </a:cubicBezTo>
                  <a:cubicBezTo>
                    <a:pt x="5648" y="4289"/>
                    <a:pt x="5845" y="4277"/>
                    <a:pt x="6042" y="4277"/>
                  </a:cubicBezTo>
                  <a:cubicBezTo>
                    <a:pt x="6239" y="4277"/>
                    <a:pt x="6435" y="4289"/>
                    <a:pt x="6631" y="4312"/>
                  </a:cubicBezTo>
                  <a:cubicBezTo>
                    <a:pt x="7118" y="4387"/>
                    <a:pt x="7575" y="4534"/>
                    <a:pt x="8029" y="4722"/>
                  </a:cubicBezTo>
                  <a:lnTo>
                    <a:pt x="8029" y="4722"/>
                  </a:lnTo>
                  <a:cubicBezTo>
                    <a:pt x="8012" y="4715"/>
                    <a:pt x="7996" y="4707"/>
                    <a:pt x="7982" y="4700"/>
                  </a:cubicBezTo>
                  <a:lnTo>
                    <a:pt x="7982" y="4700"/>
                  </a:lnTo>
                  <a:cubicBezTo>
                    <a:pt x="8271" y="4825"/>
                    <a:pt x="8562" y="4957"/>
                    <a:pt x="8858" y="5074"/>
                  </a:cubicBezTo>
                  <a:cubicBezTo>
                    <a:pt x="9155" y="5192"/>
                    <a:pt x="9454" y="5257"/>
                    <a:pt x="9766" y="5294"/>
                  </a:cubicBezTo>
                  <a:cubicBezTo>
                    <a:pt x="9841" y="5303"/>
                    <a:pt x="9917" y="5307"/>
                    <a:pt x="9994" y="5307"/>
                  </a:cubicBezTo>
                  <a:cubicBezTo>
                    <a:pt x="10253" y="5307"/>
                    <a:pt x="10515" y="5259"/>
                    <a:pt x="10762" y="5188"/>
                  </a:cubicBezTo>
                  <a:cubicBezTo>
                    <a:pt x="11183" y="5070"/>
                    <a:pt x="11576" y="4839"/>
                    <a:pt x="11936" y="4601"/>
                  </a:cubicBezTo>
                  <a:cubicBezTo>
                    <a:pt x="12265" y="4379"/>
                    <a:pt x="12572" y="4125"/>
                    <a:pt x="12853" y="3844"/>
                  </a:cubicBezTo>
                  <a:cubicBezTo>
                    <a:pt x="13103" y="3594"/>
                    <a:pt x="13330" y="3324"/>
                    <a:pt x="13554" y="3048"/>
                  </a:cubicBezTo>
                  <a:cubicBezTo>
                    <a:pt x="14010" y="2498"/>
                    <a:pt x="14447" y="1925"/>
                    <a:pt x="15004" y="1470"/>
                  </a:cubicBezTo>
                  <a:cubicBezTo>
                    <a:pt x="15195" y="1326"/>
                    <a:pt x="15401" y="1202"/>
                    <a:pt x="15618" y="1102"/>
                  </a:cubicBezTo>
                  <a:cubicBezTo>
                    <a:pt x="15801" y="1035"/>
                    <a:pt x="15989" y="986"/>
                    <a:pt x="16183" y="955"/>
                  </a:cubicBezTo>
                  <a:cubicBezTo>
                    <a:pt x="16298" y="943"/>
                    <a:pt x="16413" y="937"/>
                    <a:pt x="16528" y="937"/>
                  </a:cubicBezTo>
                  <a:cubicBezTo>
                    <a:pt x="16666" y="937"/>
                    <a:pt x="16805" y="946"/>
                    <a:pt x="16942" y="963"/>
                  </a:cubicBezTo>
                  <a:cubicBezTo>
                    <a:pt x="17199" y="1005"/>
                    <a:pt x="17448" y="1073"/>
                    <a:pt x="17690" y="1167"/>
                  </a:cubicBezTo>
                  <a:cubicBezTo>
                    <a:pt x="17920" y="1278"/>
                    <a:pt x="18140" y="1411"/>
                    <a:pt x="18344" y="1567"/>
                  </a:cubicBezTo>
                  <a:cubicBezTo>
                    <a:pt x="18854" y="1970"/>
                    <a:pt x="19284" y="2466"/>
                    <a:pt x="19799" y="2866"/>
                  </a:cubicBezTo>
                  <a:cubicBezTo>
                    <a:pt x="19924" y="2968"/>
                    <a:pt x="20058" y="3062"/>
                    <a:pt x="20195" y="3149"/>
                  </a:cubicBezTo>
                  <a:cubicBezTo>
                    <a:pt x="20361" y="3252"/>
                    <a:pt x="20544" y="3325"/>
                    <a:pt x="20723" y="3402"/>
                  </a:cubicBezTo>
                  <a:cubicBezTo>
                    <a:pt x="21051" y="3534"/>
                    <a:pt x="21421" y="3578"/>
                    <a:pt x="21776" y="3578"/>
                  </a:cubicBezTo>
                  <a:cubicBezTo>
                    <a:pt x="21806" y="3578"/>
                    <a:pt x="21836" y="3578"/>
                    <a:pt x="21866" y="3577"/>
                  </a:cubicBezTo>
                  <a:cubicBezTo>
                    <a:pt x="22272" y="3571"/>
                    <a:pt x="22688" y="3483"/>
                    <a:pt x="23072" y="3354"/>
                  </a:cubicBezTo>
                  <a:cubicBezTo>
                    <a:pt x="23464" y="3222"/>
                    <a:pt x="23837" y="3027"/>
                    <a:pt x="24189" y="2811"/>
                  </a:cubicBezTo>
                  <a:cubicBezTo>
                    <a:pt x="24798" y="2440"/>
                    <a:pt x="25340" y="1951"/>
                    <a:pt x="25991" y="1644"/>
                  </a:cubicBezTo>
                  <a:cubicBezTo>
                    <a:pt x="26110" y="1598"/>
                    <a:pt x="26233" y="1564"/>
                    <a:pt x="26357" y="1541"/>
                  </a:cubicBezTo>
                  <a:cubicBezTo>
                    <a:pt x="26410" y="1537"/>
                    <a:pt x="26463" y="1535"/>
                    <a:pt x="26516" y="1535"/>
                  </a:cubicBezTo>
                  <a:cubicBezTo>
                    <a:pt x="26548" y="1535"/>
                    <a:pt x="26579" y="1535"/>
                    <a:pt x="26611" y="1537"/>
                  </a:cubicBezTo>
                  <a:cubicBezTo>
                    <a:pt x="26714" y="1554"/>
                    <a:pt x="26816" y="1584"/>
                    <a:pt x="26912" y="1626"/>
                  </a:cubicBezTo>
                  <a:cubicBezTo>
                    <a:pt x="27044" y="1690"/>
                    <a:pt x="27169" y="1767"/>
                    <a:pt x="27288" y="1852"/>
                  </a:cubicBezTo>
                  <a:cubicBezTo>
                    <a:pt x="27595" y="2105"/>
                    <a:pt x="27859" y="2400"/>
                    <a:pt x="28110" y="2711"/>
                  </a:cubicBezTo>
                  <a:cubicBezTo>
                    <a:pt x="28380" y="3085"/>
                    <a:pt x="28608" y="3486"/>
                    <a:pt x="28791" y="3908"/>
                  </a:cubicBezTo>
                  <a:cubicBezTo>
                    <a:pt x="29118" y="4724"/>
                    <a:pt x="29314" y="5579"/>
                    <a:pt x="29445" y="6448"/>
                  </a:cubicBezTo>
                  <a:lnTo>
                    <a:pt x="29445" y="6452"/>
                  </a:lnTo>
                  <a:cubicBezTo>
                    <a:pt x="29445" y="6457"/>
                    <a:pt x="29446" y="6463"/>
                    <a:pt x="29449" y="6468"/>
                  </a:cubicBezTo>
                  <a:cubicBezTo>
                    <a:pt x="29449" y="6480"/>
                    <a:pt x="29450" y="6493"/>
                    <a:pt x="29452" y="6504"/>
                  </a:cubicBezTo>
                  <a:lnTo>
                    <a:pt x="29452" y="6493"/>
                  </a:lnTo>
                  <a:cubicBezTo>
                    <a:pt x="29455" y="6515"/>
                    <a:pt x="29459" y="6541"/>
                    <a:pt x="29463" y="6566"/>
                  </a:cubicBezTo>
                  <a:cubicBezTo>
                    <a:pt x="29459" y="6545"/>
                    <a:pt x="29455" y="6523"/>
                    <a:pt x="29452" y="6504"/>
                  </a:cubicBezTo>
                  <a:lnTo>
                    <a:pt x="29452" y="6504"/>
                  </a:lnTo>
                  <a:cubicBezTo>
                    <a:pt x="29754" y="8805"/>
                    <a:pt x="29625" y="11128"/>
                    <a:pt x="29548" y="13445"/>
                  </a:cubicBezTo>
                  <a:cubicBezTo>
                    <a:pt x="29529" y="14033"/>
                    <a:pt x="29522" y="14620"/>
                    <a:pt x="29508" y="15203"/>
                  </a:cubicBezTo>
                  <a:cubicBezTo>
                    <a:pt x="29483" y="16066"/>
                    <a:pt x="29431" y="16925"/>
                    <a:pt x="29369" y="17785"/>
                  </a:cubicBezTo>
                  <a:cubicBezTo>
                    <a:pt x="29244" y="19500"/>
                    <a:pt x="29049" y="21206"/>
                    <a:pt x="28821" y="22907"/>
                  </a:cubicBezTo>
                  <a:cubicBezTo>
                    <a:pt x="28828" y="22866"/>
                    <a:pt x="28832" y="22824"/>
                    <a:pt x="28840" y="22781"/>
                  </a:cubicBezTo>
                  <a:lnTo>
                    <a:pt x="28840" y="22781"/>
                  </a:lnTo>
                  <a:cubicBezTo>
                    <a:pt x="28462" y="25585"/>
                    <a:pt x="27999" y="28375"/>
                    <a:pt x="27536" y="31165"/>
                  </a:cubicBezTo>
                  <a:cubicBezTo>
                    <a:pt x="27070" y="33999"/>
                    <a:pt x="26582" y="36833"/>
                    <a:pt x="26126" y="39671"/>
                  </a:cubicBezTo>
                  <a:cubicBezTo>
                    <a:pt x="25675" y="42471"/>
                    <a:pt x="25257" y="45283"/>
                    <a:pt x="24911" y="48103"/>
                  </a:cubicBezTo>
                  <a:cubicBezTo>
                    <a:pt x="24739" y="49495"/>
                    <a:pt x="24592" y="50890"/>
                    <a:pt x="24464" y="52283"/>
                  </a:cubicBezTo>
                  <a:cubicBezTo>
                    <a:pt x="24408" y="52886"/>
                    <a:pt x="24360" y="53490"/>
                    <a:pt x="24317" y="54094"/>
                  </a:cubicBezTo>
                  <a:cubicBezTo>
                    <a:pt x="24390" y="54351"/>
                    <a:pt x="24453" y="54608"/>
                    <a:pt x="24500" y="54872"/>
                  </a:cubicBezTo>
                  <a:cubicBezTo>
                    <a:pt x="24526" y="55019"/>
                    <a:pt x="24549" y="55166"/>
                    <a:pt x="24569" y="55314"/>
                  </a:cubicBezTo>
                  <a:cubicBezTo>
                    <a:pt x="24613" y="55511"/>
                    <a:pt x="24658" y="55714"/>
                    <a:pt x="24698" y="55911"/>
                  </a:cubicBezTo>
                  <a:cubicBezTo>
                    <a:pt x="24764" y="56268"/>
                    <a:pt x="24826" y="56627"/>
                    <a:pt x="24857" y="56987"/>
                  </a:cubicBezTo>
                  <a:cubicBezTo>
                    <a:pt x="24860" y="57050"/>
                    <a:pt x="24867" y="57107"/>
                    <a:pt x="24870" y="57171"/>
                  </a:cubicBezTo>
                  <a:cubicBezTo>
                    <a:pt x="24955" y="57112"/>
                    <a:pt x="25017" y="57027"/>
                    <a:pt x="25036" y="56924"/>
                  </a:cubicBezTo>
                  <a:cubicBezTo>
                    <a:pt x="25046" y="56851"/>
                    <a:pt x="25062" y="56782"/>
                    <a:pt x="25076" y="56707"/>
                  </a:cubicBezTo>
                  <a:cubicBezTo>
                    <a:pt x="25109" y="56520"/>
                    <a:pt x="25109" y="56329"/>
                    <a:pt x="25121" y="56139"/>
                  </a:cubicBezTo>
                  <a:cubicBezTo>
                    <a:pt x="25145" y="55647"/>
                    <a:pt x="25179" y="55158"/>
                    <a:pt x="25212" y="54668"/>
                  </a:cubicBezTo>
                  <a:cubicBezTo>
                    <a:pt x="25277" y="53691"/>
                    <a:pt x="25362" y="52713"/>
                    <a:pt x="25455" y="51737"/>
                  </a:cubicBezTo>
                  <a:cubicBezTo>
                    <a:pt x="25630" y="49858"/>
                    <a:pt x="25854" y="47981"/>
                    <a:pt x="26109" y="46111"/>
                  </a:cubicBezTo>
                  <a:lnTo>
                    <a:pt x="26109" y="46111"/>
                  </a:lnTo>
                  <a:cubicBezTo>
                    <a:pt x="26101" y="46154"/>
                    <a:pt x="26097" y="46194"/>
                    <a:pt x="26089" y="46235"/>
                  </a:cubicBezTo>
                  <a:cubicBezTo>
                    <a:pt x="26498" y="43221"/>
                    <a:pt x="26978" y="40215"/>
                    <a:pt x="27474" y="37212"/>
                  </a:cubicBezTo>
                  <a:cubicBezTo>
                    <a:pt x="27977" y="34187"/>
                    <a:pt x="28491" y="31162"/>
                    <a:pt x="28976" y="28133"/>
                  </a:cubicBezTo>
                  <a:cubicBezTo>
                    <a:pt x="29459" y="25124"/>
                    <a:pt x="29920" y="22107"/>
                    <a:pt x="30201" y="19071"/>
                  </a:cubicBezTo>
                  <a:cubicBezTo>
                    <a:pt x="30346" y="17539"/>
                    <a:pt x="30433" y="16004"/>
                    <a:pt x="30466" y="14467"/>
                  </a:cubicBezTo>
                  <a:cubicBezTo>
                    <a:pt x="30484" y="13494"/>
                    <a:pt x="30525" y="12526"/>
                    <a:pt x="30554" y="11557"/>
                  </a:cubicBezTo>
                  <a:cubicBezTo>
                    <a:pt x="30602" y="10026"/>
                    <a:pt x="30610" y="8488"/>
                    <a:pt x="30448" y="6961"/>
                  </a:cubicBezTo>
                  <a:cubicBezTo>
                    <a:pt x="30297" y="5510"/>
                    <a:pt x="29993" y="4042"/>
                    <a:pt x="29266" y="2760"/>
                  </a:cubicBezTo>
                  <a:cubicBezTo>
                    <a:pt x="29079" y="2435"/>
                    <a:pt x="28848" y="2141"/>
                    <a:pt x="28612" y="1847"/>
                  </a:cubicBezTo>
                  <a:cubicBezTo>
                    <a:pt x="28351" y="1530"/>
                    <a:pt x="28050" y="1249"/>
                    <a:pt x="27717" y="1010"/>
                  </a:cubicBezTo>
                  <a:cubicBezTo>
                    <a:pt x="27474" y="830"/>
                    <a:pt x="27183" y="705"/>
                    <a:pt x="26895" y="639"/>
                  </a:cubicBezTo>
                  <a:cubicBezTo>
                    <a:pt x="26768" y="609"/>
                    <a:pt x="26642" y="597"/>
                    <a:pt x="26517" y="597"/>
                  </a:cubicBezTo>
                  <a:cubicBezTo>
                    <a:pt x="26366" y="597"/>
                    <a:pt x="26215" y="615"/>
                    <a:pt x="26064" y="643"/>
                  </a:cubicBezTo>
                  <a:cubicBezTo>
                    <a:pt x="25804" y="691"/>
                    <a:pt x="25547" y="811"/>
                    <a:pt x="25315" y="937"/>
                  </a:cubicBezTo>
                  <a:cubicBezTo>
                    <a:pt x="25059" y="1069"/>
                    <a:pt x="24824" y="1237"/>
                    <a:pt x="24590" y="1406"/>
                  </a:cubicBezTo>
                  <a:cubicBezTo>
                    <a:pt x="24071" y="1771"/>
                    <a:pt x="23561" y="2129"/>
                    <a:pt x="22977" y="2390"/>
                  </a:cubicBezTo>
                  <a:cubicBezTo>
                    <a:pt x="22722" y="2487"/>
                    <a:pt x="22458" y="2562"/>
                    <a:pt x="22188" y="2610"/>
                  </a:cubicBezTo>
                  <a:cubicBezTo>
                    <a:pt x="22182" y="2613"/>
                    <a:pt x="22175" y="2613"/>
                    <a:pt x="22169" y="2614"/>
                  </a:cubicBezTo>
                  <a:cubicBezTo>
                    <a:pt x="22030" y="2630"/>
                    <a:pt x="21890" y="2638"/>
                    <a:pt x="21750" y="2638"/>
                  </a:cubicBezTo>
                  <a:cubicBezTo>
                    <a:pt x="21650" y="2638"/>
                    <a:pt x="21550" y="2634"/>
                    <a:pt x="21450" y="2626"/>
                  </a:cubicBezTo>
                  <a:cubicBezTo>
                    <a:pt x="21281" y="2593"/>
                    <a:pt x="21115" y="2546"/>
                    <a:pt x="20954" y="2486"/>
                  </a:cubicBezTo>
                  <a:cubicBezTo>
                    <a:pt x="20763" y="2397"/>
                    <a:pt x="20583" y="2289"/>
                    <a:pt x="20414" y="2163"/>
                  </a:cubicBezTo>
                  <a:cubicBezTo>
                    <a:pt x="20110" y="1925"/>
                    <a:pt x="19839" y="1653"/>
                    <a:pt x="19559" y="1388"/>
                  </a:cubicBezTo>
                  <a:cubicBezTo>
                    <a:pt x="19251" y="1091"/>
                    <a:pt x="18924" y="811"/>
                    <a:pt x="18565" y="577"/>
                  </a:cubicBezTo>
                  <a:cubicBezTo>
                    <a:pt x="17974" y="188"/>
                    <a:pt x="17263" y="1"/>
                    <a:pt x="16553"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3"/>
            <p:cNvSpPr/>
            <p:nvPr/>
          </p:nvSpPr>
          <p:spPr>
            <a:xfrm>
              <a:off x="2505975" y="469825"/>
              <a:ext cx="25" cy="25"/>
            </a:xfrm>
            <a:custGeom>
              <a:avLst/>
              <a:gdLst/>
              <a:ahLst/>
              <a:cxnLst/>
              <a:rect l="l" t="t" r="r" b="b"/>
              <a:pathLst>
                <a:path w="1" h="1" extrusionOk="0">
                  <a:moveTo>
                    <a:pt x="1" y="0"/>
                  </a:move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3"/>
            <p:cNvSpPr/>
            <p:nvPr/>
          </p:nvSpPr>
          <p:spPr>
            <a:xfrm>
              <a:off x="2006025" y="585125"/>
              <a:ext cx="575" cy="1400"/>
            </a:xfrm>
            <a:custGeom>
              <a:avLst/>
              <a:gdLst/>
              <a:ahLst/>
              <a:cxnLst/>
              <a:rect l="l" t="t" r="r" b="b"/>
              <a:pathLst>
                <a:path w="23" h="56" extrusionOk="0">
                  <a:moveTo>
                    <a:pt x="23" y="0"/>
                  </a:moveTo>
                  <a:lnTo>
                    <a:pt x="23" y="0"/>
                  </a:lnTo>
                  <a:cubicBezTo>
                    <a:pt x="19" y="8"/>
                    <a:pt x="15" y="17"/>
                    <a:pt x="11" y="27"/>
                  </a:cubicBezTo>
                  <a:cubicBezTo>
                    <a:pt x="9" y="31"/>
                    <a:pt x="8" y="35"/>
                    <a:pt x="7" y="39"/>
                  </a:cubicBezTo>
                  <a:lnTo>
                    <a:pt x="7" y="39"/>
                  </a:lnTo>
                  <a:cubicBezTo>
                    <a:pt x="12" y="26"/>
                    <a:pt x="17" y="12"/>
                    <a:pt x="23" y="0"/>
                  </a:cubicBezTo>
                  <a:close/>
                  <a:moveTo>
                    <a:pt x="7" y="39"/>
                  </a:moveTo>
                  <a:cubicBezTo>
                    <a:pt x="4" y="44"/>
                    <a:pt x="2" y="50"/>
                    <a:pt x="0" y="55"/>
                  </a:cubicBezTo>
                  <a:cubicBezTo>
                    <a:pt x="3" y="50"/>
                    <a:pt x="5" y="44"/>
                    <a:pt x="7" y="39"/>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3"/>
            <p:cNvSpPr/>
            <p:nvPr/>
          </p:nvSpPr>
          <p:spPr>
            <a:xfrm>
              <a:off x="2014300" y="487350"/>
              <a:ext cx="649400" cy="1308950"/>
            </a:xfrm>
            <a:custGeom>
              <a:avLst/>
              <a:gdLst/>
              <a:ahLst/>
              <a:cxnLst/>
              <a:rect l="l" t="t" r="r" b="b"/>
              <a:pathLst>
                <a:path w="25976" h="52358" extrusionOk="0">
                  <a:moveTo>
                    <a:pt x="18865" y="2327"/>
                  </a:moveTo>
                  <a:cubicBezTo>
                    <a:pt x="18858" y="2329"/>
                    <a:pt x="18849" y="2330"/>
                    <a:pt x="18841" y="2330"/>
                  </a:cubicBezTo>
                  <a:cubicBezTo>
                    <a:pt x="18838" y="2330"/>
                    <a:pt x="18835" y="2330"/>
                    <a:pt x="18833" y="2330"/>
                  </a:cubicBezTo>
                  <a:cubicBezTo>
                    <a:pt x="18844" y="2330"/>
                    <a:pt x="18855" y="2327"/>
                    <a:pt x="18865" y="2327"/>
                  </a:cubicBezTo>
                  <a:close/>
                  <a:moveTo>
                    <a:pt x="18788" y="2338"/>
                  </a:moveTo>
                  <a:lnTo>
                    <a:pt x="18788" y="2338"/>
                  </a:lnTo>
                  <a:cubicBezTo>
                    <a:pt x="18779" y="2341"/>
                    <a:pt x="18768" y="2343"/>
                    <a:pt x="18759" y="2345"/>
                  </a:cubicBezTo>
                  <a:cubicBezTo>
                    <a:pt x="18768" y="2341"/>
                    <a:pt x="18778" y="2339"/>
                    <a:pt x="18788" y="2338"/>
                  </a:cubicBezTo>
                  <a:close/>
                  <a:moveTo>
                    <a:pt x="6793" y="4209"/>
                  </a:moveTo>
                  <a:lnTo>
                    <a:pt x="6793" y="4209"/>
                  </a:lnTo>
                  <a:cubicBezTo>
                    <a:pt x="6794" y="4210"/>
                    <a:pt x="6795" y="4210"/>
                    <a:pt x="6797" y="4211"/>
                  </a:cubicBezTo>
                  <a:cubicBezTo>
                    <a:pt x="6795" y="4210"/>
                    <a:pt x="6794" y="4210"/>
                    <a:pt x="6793" y="4209"/>
                  </a:cubicBezTo>
                  <a:close/>
                  <a:moveTo>
                    <a:pt x="14032" y="0"/>
                  </a:moveTo>
                  <a:cubicBezTo>
                    <a:pt x="13801" y="0"/>
                    <a:pt x="13572" y="26"/>
                    <a:pt x="13347" y="77"/>
                  </a:cubicBezTo>
                  <a:cubicBezTo>
                    <a:pt x="12981" y="162"/>
                    <a:pt x="12636" y="353"/>
                    <a:pt x="12339" y="583"/>
                  </a:cubicBezTo>
                  <a:cubicBezTo>
                    <a:pt x="12031" y="819"/>
                    <a:pt x="11763" y="1106"/>
                    <a:pt x="11513" y="1403"/>
                  </a:cubicBezTo>
                  <a:cubicBezTo>
                    <a:pt x="10994" y="2026"/>
                    <a:pt x="10547" y="2714"/>
                    <a:pt x="9934" y="3234"/>
                  </a:cubicBezTo>
                  <a:cubicBezTo>
                    <a:pt x="9926" y="3242"/>
                    <a:pt x="9918" y="3247"/>
                    <a:pt x="9909" y="3253"/>
                  </a:cubicBezTo>
                  <a:cubicBezTo>
                    <a:pt x="9903" y="3257"/>
                    <a:pt x="9897" y="3262"/>
                    <a:pt x="9891" y="3267"/>
                  </a:cubicBezTo>
                  <a:lnTo>
                    <a:pt x="9891" y="3267"/>
                  </a:lnTo>
                  <a:cubicBezTo>
                    <a:pt x="9653" y="3445"/>
                    <a:pt x="9409" y="3609"/>
                    <a:pt x="9146" y="3740"/>
                  </a:cubicBezTo>
                  <a:cubicBezTo>
                    <a:pt x="8990" y="3807"/>
                    <a:pt x="8829" y="3858"/>
                    <a:pt x="8665" y="3892"/>
                  </a:cubicBezTo>
                  <a:cubicBezTo>
                    <a:pt x="8600" y="3897"/>
                    <a:pt x="8535" y="3900"/>
                    <a:pt x="8470" y="3900"/>
                  </a:cubicBezTo>
                  <a:cubicBezTo>
                    <a:pt x="8405" y="3900"/>
                    <a:pt x="8340" y="3897"/>
                    <a:pt x="8275" y="3892"/>
                  </a:cubicBezTo>
                  <a:cubicBezTo>
                    <a:pt x="8046" y="3842"/>
                    <a:pt x="7823" y="3768"/>
                    <a:pt x="7611" y="3671"/>
                  </a:cubicBezTo>
                  <a:cubicBezTo>
                    <a:pt x="7313" y="3543"/>
                    <a:pt x="7019" y="3399"/>
                    <a:pt x="6722" y="3283"/>
                  </a:cubicBezTo>
                  <a:cubicBezTo>
                    <a:pt x="6296" y="3113"/>
                    <a:pt x="5857" y="3025"/>
                    <a:pt x="5408" y="2992"/>
                  </a:cubicBezTo>
                  <a:cubicBezTo>
                    <a:pt x="5304" y="2984"/>
                    <a:pt x="5200" y="2980"/>
                    <a:pt x="5096" y="2980"/>
                  </a:cubicBezTo>
                  <a:cubicBezTo>
                    <a:pt x="4689" y="2980"/>
                    <a:pt x="4284" y="3045"/>
                    <a:pt x="3896" y="3173"/>
                  </a:cubicBezTo>
                  <a:cubicBezTo>
                    <a:pt x="3462" y="3315"/>
                    <a:pt x="3066" y="3547"/>
                    <a:pt x="2710" y="3837"/>
                  </a:cubicBezTo>
                  <a:cubicBezTo>
                    <a:pt x="2357" y="4130"/>
                    <a:pt x="2063" y="4480"/>
                    <a:pt x="1803" y="4864"/>
                  </a:cubicBezTo>
                  <a:cubicBezTo>
                    <a:pt x="1517" y="5283"/>
                    <a:pt x="1297" y="5746"/>
                    <a:pt x="1106" y="6219"/>
                  </a:cubicBezTo>
                  <a:cubicBezTo>
                    <a:pt x="900" y="6733"/>
                    <a:pt x="741" y="7265"/>
                    <a:pt x="615" y="7806"/>
                  </a:cubicBezTo>
                  <a:cubicBezTo>
                    <a:pt x="309" y="9057"/>
                    <a:pt x="170" y="10350"/>
                    <a:pt x="89" y="11630"/>
                  </a:cubicBezTo>
                  <a:cubicBezTo>
                    <a:pt x="0" y="13035"/>
                    <a:pt x="12" y="14448"/>
                    <a:pt x="60" y="15859"/>
                  </a:cubicBezTo>
                  <a:cubicBezTo>
                    <a:pt x="114" y="17268"/>
                    <a:pt x="221" y="18670"/>
                    <a:pt x="361" y="20072"/>
                  </a:cubicBezTo>
                  <a:cubicBezTo>
                    <a:pt x="574" y="22267"/>
                    <a:pt x="879" y="24459"/>
                    <a:pt x="1238" y="26637"/>
                  </a:cubicBezTo>
                  <a:cubicBezTo>
                    <a:pt x="1815" y="30112"/>
                    <a:pt x="2534" y="33571"/>
                    <a:pt x="3492" y="36955"/>
                  </a:cubicBezTo>
                  <a:cubicBezTo>
                    <a:pt x="4087" y="39069"/>
                    <a:pt x="4783" y="41158"/>
                    <a:pt x="5598" y="43192"/>
                  </a:cubicBezTo>
                  <a:cubicBezTo>
                    <a:pt x="6410" y="45200"/>
                    <a:pt x="7339" y="47160"/>
                    <a:pt x="8433" y="49017"/>
                  </a:cubicBezTo>
                  <a:cubicBezTo>
                    <a:pt x="9116" y="50179"/>
                    <a:pt x="9874" y="51294"/>
                    <a:pt x="10701" y="52357"/>
                  </a:cubicBezTo>
                  <a:cubicBezTo>
                    <a:pt x="10665" y="52083"/>
                    <a:pt x="10639" y="51803"/>
                    <a:pt x="10624" y="51525"/>
                  </a:cubicBezTo>
                  <a:cubicBezTo>
                    <a:pt x="10614" y="51309"/>
                    <a:pt x="10606" y="51094"/>
                    <a:pt x="10606" y="50879"/>
                  </a:cubicBezTo>
                  <a:cubicBezTo>
                    <a:pt x="8840" y="48396"/>
                    <a:pt x="7449" y="45647"/>
                    <a:pt x="6300" y="42799"/>
                  </a:cubicBezTo>
                  <a:lnTo>
                    <a:pt x="6300" y="42799"/>
                  </a:lnTo>
                  <a:cubicBezTo>
                    <a:pt x="6310" y="42820"/>
                    <a:pt x="6318" y="42843"/>
                    <a:pt x="6330" y="42864"/>
                  </a:cubicBezTo>
                  <a:cubicBezTo>
                    <a:pt x="4714" y="38826"/>
                    <a:pt x="3585" y="34593"/>
                    <a:pt x="2722" y="30314"/>
                  </a:cubicBezTo>
                  <a:cubicBezTo>
                    <a:pt x="2266" y="28075"/>
                    <a:pt x="1888" y="25817"/>
                    <a:pt x="1571" y="23552"/>
                  </a:cubicBezTo>
                  <a:cubicBezTo>
                    <a:pt x="1523" y="23230"/>
                    <a:pt x="1483" y="22902"/>
                    <a:pt x="1439" y="22575"/>
                  </a:cubicBezTo>
                  <a:lnTo>
                    <a:pt x="1439" y="22575"/>
                  </a:lnTo>
                  <a:cubicBezTo>
                    <a:pt x="1443" y="22591"/>
                    <a:pt x="1443" y="22601"/>
                    <a:pt x="1446" y="22612"/>
                  </a:cubicBezTo>
                  <a:cubicBezTo>
                    <a:pt x="1179" y="20512"/>
                    <a:pt x="977" y="18405"/>
                    <a:pt x="879" y="16289"/>
                  </a:cubicBezTo>
                  <a:cubicBezTo>
                    <a:pt x="778" y="14133"/>
                    <a:pt x="782" y="11949"/>
                    <a:pt x="1054" y="9806"/>
                  </a:cubicBezTo>
                  <a:lnTo>
                    <a:pt x="1054" y="9806"/>
                  </a:lnTo>
                  <a:cubicBezTo>
                    <a:pt x="1050" y="9846"/>
                    <a:pt x="1046" y="9883"/>
                    <a:pt x="1043" y="9916"/>
                  </a:cubicBezTo>
                  <a:cubicBezTo>
                    <a:pt x="1194" y="8759"/>
                    <a:pt x="1425" y="7603"/>
                    <a:pt x="1847" y="6517"/>
                  </a:cubicBezTo>
                  <a:cubicBezTo>
                    <a:pt x="1850" y="6506"/>
                    <a:pt x="1854" y="6497"/>
                    <a:pt x="1858" y="6487"/>
                  </a:cubicBezTo>
                  <a:cubicBezTo>
                    <a:pt x="2053" y="6028"/>
                    <a:pt x="2280" y="5580"/>
                    <a:pt x="2568" y="5177"/>
                  </a:cubicBezTo>
                  <a:cubicBezTo>
                    <a:pt x="2765" y="4913"/>
                    <a:pt x="2991" y="4670"/>
                    <a:pt x="3243" y="4456"/>
                  </a:cubicBezTo>
                  <a:lnTo>
                    <a:pt x="3243" y="4456"/>
                  </a:lnTo>
                  <a:cubicBezTo>
                    <a:pt x="3227" y="4471"/>
                    <a:pt x="3211" y="4485"/>
                    <a:pt x="3195" y="4501"/>
                  </a:cubicBezTo>
                  <a:cubicBezTo>
                    <a:pt x="3406" y="4329"/>
                    <a:pt x="3637" y="4182"/>
                    <a:pt x="3885" y="4068"/>
                  </a:cubicBezTo>
                  <a:cubicBezTo>
                    <a:pt x="4126" y="3969"/>
                    <a:pt x="4377" y="3898"/>
                    <a:pt x="4633" y="3855"/>
                  </a:cubicBezTo>
                  <a:cubicBezTo>
                    <a:pt x="4804" y="3834"/>
                    <a:pt x="4977" y="3823"/>
                    <a:pt x="5149" y="3823"/>
                  </a:cubicBezTo>
                  <a:cubicBezTo>
                    <a:pt x="5310" y="3823"/>
                    <a:pt x="5471" y="3832"/>
                    <a:pt x="5632" y="3851"/>
                  </a:cubicBezTo>
                  <a:cubicBezTo>
                    <a:pt x="6034" y="3920"/>
                    <a:pt x="6415" y="4045"/>
                    <a:pt x="6793" y="4209"/>
                  </a:cubicBezTo>
                  <a:lnTo>
                    <a:pt x="6793" y="4209"/>
                  </a:lnTo>
                  <a:cubicBezTo>
                    <a:pt x="6790" y="4208"/>
                    <a:pt x="6787" y="4207"/>
                    <a:pt x="6785" y="4205"/>
                  </a:cubicBezTo>
                  <a:lnTo>
                    <a:pt x="6785" y="4205"/>
                  </a:lnTo>
                  <a:cubicBezTo>
                    <a:pt x="7028" y="4317"/>
                    <a:pt x="7272" y="4433"/>
                    <a:pt x="7522" y="4535"/>
                  </a:cubicBezTo>
                  <a:cubicBezTo>
                    <a:pt x="7773" y="4641"/>
                    <a:pt x="8025" y="4700"/>
                    <a:pt x="8291" y="4732"/>
                  </a:cubicBezTo>
                  <a:cubicBezTo>
                    <a:pt x="8354" y="4741"/>
                    <a:pt x="8418" y="4745"/>
                    <a:pt x="8483" y="4745"/>
                  </a:cubicBezTo>
                  <a:cubicBezTo>
                    <a:pt x="8702" y="4745"/>
                    <a:pt x="8924" y="4700"/>
                    <a:pt x="9134" y="4638"/>
                  </a:cubicBezTo>
                  <a:cubicBezTo>
                    <a:pt x="9493" y="4531"/>
                    <a:pt x="9828" y="4326"/>
                    <a:pt x="10133" y="4113"/>
                  </a:cubicBezTo>
                  <a:cubicBezTo>
                    <a:pt x="10412" y="3913"/>
                    <a:pt x="10674" y="3685"/>
                    <a:pt x="10912" y="3437"/>
                  </a:cubicBezTo>
                  <a:cubicBezTo>
                    <a:pt x="11124" y="3212"/>
                    <a:pt x="11314" y="2970"/>
                    <a:pt x="11505" y="2723"/>
                  </a:cubicBezTo>
                  <a:cubicBezTo>
                    <a:pt x="11891" y="2232"/>
                    <a:pt x="12262" y="1722"/>
                    <a:pt x="12735" y="1314"/>
                  </a:cubicBezTo>
                  <a:cubicBezTo>
                    <a:pt x="13017" y="1068"/>
                    <a:pt x="13363" y="909"/>
                    <a:pt x="13733" y="855"/>
                  </a:cubicBezTo>
                  <a:cubicBezTo>
                    <a:pt x="13831" y="844"/>
                    <a:pt x="13930" y="838"/>
                    <a:pt x="14028" y="838"/>
                  </a:cubicBezTo>
                  <a:cubicBezTo>
                    <a:pt x="14147" y="838"/>
                    <a:pt x="14266" y="846"/>
                    <a:pt x="14384" y="863"/>
                  </a:cubicBezTo>
                  <a:cubicBezTo>
                    <a:pt x="14598" y="900"/>
                    <a:pt x="14809" y="960"/>
                    <a:pt x="15011" y="1043"/>
                  </a:cubicBezTo>
                  <a:cubicBezTo>
                    <a:pt x="15207" y="1144"/>
                    <a:pt x="15396" y="1263"/>
                    <a:pt x="15570" y="1399"/>
                  </a:cubicBezTo>
                  <a:cubicBezTo>
                    <a:pt x="16000" y="1762"/>
                    <a:pt x="16366" y="2204"/>
                    <a:pt x="16802" y="2560"/>
                  </a:cubicBezTo>
                  <a:cubicBezTo>
                    <a:pt x="16908" y="2651"/>
                    <a:pt x="17021" y="2735"/>
                    <a:pt x="17137" y="2812"/>
                  </a:cubicBezTo>
                  <a:cubicBezTo>
                    <a:pt x="17276" y="2904"/>
                    <a:pt x="17434" y="2970"/>
                    <a:pt x="17584" y="3040"/>
                  </a:cubicBezTo>
                  <a:cubicBezTo>
                    <a:pt x="17860" y="3156"/>
                    <a:pt x="18168" y="3198"/>
                    <a:pt x="18462" y="3198"/>
                  </a:cubicBezTo>
                  <a:cubicBezTo>
                    <a:pt x="18493" y="3198"/>
                    <a:pt x="18523" y="3197"/>
                    <a:pt x="18553" y="3196"/>
                  </a:cubicBezTo>
                  <a:cubicBezTo>
                    <a:pt x="18902" y="3191"/>
                    <a:pt x="19252" y="3113"/>
                    <a:pt x="19582" y="2995"/>
                  </a:cubicBezTo>
                  <a:cubicBezTo>
                    <a:pt x="19911" y="2877"/>
                    <a:pt x="20229" y="2706"/>
                    <a:pt x="20529" y="2511"/>
                  </a:cubicBezTo>
                  <a:cubicBezTo>
                    <a:pt x="21043" y="2181"/>
                    <a:pt x="21506" y="1743"/>
                    <a:pt x="22060" y="1468"/>
                  </a:cubicBezTo>
                  <a:cubicBezTo>
                    <a:pt x="22159" y="1428"/>
                    <a:pt x="22263" y="1398"/>
                    <a:pt x="22369" y="1377"/>
                  </a:cubicBezTo>
                  <a:cubicBezTo>
                    <a:pt x="22414" y="1373"/>
                    <a:pt x="22459" y="1371"/>
                    <a:pt x="22503" y="1371"/>
                  </a:cubicBezTo>
                  <a:cubicBezTo>
                    <a:pt x="22530" y="1371"/>
                    <a:pt x="22557" y="1371"/>
                    <a:pt x="22584" y="1373"/>
                  </a:cubicBezTo>
                  <a:cubicBezTo>
                    <a:pt x="22671" y="1391"/>
                    <a:pt x="22756" y="1417"/>
                    <a:pt x="22838" y="1450"/>
                  </a:cubicBezTo>
                  <a:cubicBezTo>
                    <a:pt x="22949" y="1511"/>
                    <a:pt x="23056" y="1579"/>
                    <a:pt x="23157" y="1656"/>
                  </a:cubicBezTo>
                  <a:cubicBezTo>
                    <a:pt x="23418" y="1880"/>
                    <a:pt x="23642" y="2144"/>
                    <a:pt x="23851" y="2423"/>
                  </a:cubicBezTo>
                  <a:cubicBezTo>
                    <a:pt x="24086" y="2757"/>
                    <a:pt x="24273" y="3113"/>
                    <a:pt x="24432" y="3496"/>
                  </a:cubicBezTo>
                  <a:cubicBezTo>
                    <a:pt x="24710" y="4221"/>
                    <a:pt x="24876" y="4986"/>
                    <a:pt x="24990" y="5760"/>
                  </a:cubicBezTo>
                  <a:lnTo>
                    <a:pt x="24990" y="5764"/>
                  </a:lnTo>
                  <a:cubicBezTo>
                    <a:pt x="24990" y="5778"/>
                    <a:pt x="24994" y="5789"/>
                    <a:pt x="24994" y="5800"/>
                  </a:cubicBezTo>
                  <a:cubicBezTo>
                    <a:pt x="24996" y="5804"/>
                    <a:pt x="24998" y="5810"/>
                    <a:pt x="24996" y="5815"/>
                  </a:cubicBezTo>
                  <a:lnTo>
                    <a:pt x="24996" y="5825"/>
                  </a:lnTo>
                  <a:cubicBezTo>
                    <a:pt x="25000" y="5838"/>
                    <a:pt x="25003" y="5850"/>
                    <a:pt x="25004" y="5862"/>
                  </a:cubicBezTo>
                  <a:cubicBezTo>
                    <a:pt x="25003" y="5859"/>
                    <a:pt x="25001" y="5857"/>
                    <a:pt x="25000" y="5855"/>
                  </a:cubicBezTo>
                  <a:lnTo>
                    <a:pt x="25000" y="5855"/>
                  </a:lnTo>
                  <a:cubicBezTo>
                    <a:pt x="25250" y="7896"/>
                    <a:pt x="25140" y="9960"/>
                    <a:pt x="25073" y="12011"/>
                  </a:cubicBezTo>
                  <a:cubicBezTo>
                    <a:pt x="25059" y="12537"/>
                    <a:pt x="25055" y="13061"/>
                    <a:pt x="25041" y="13583"/>
                  </a:cubicBezTo>
                  <a:cubicBezTo>
                    <a:pt x="25018" y="14353"/>
                    <a:pt x="24974" y="15120"/>
                    <a:pt x="24923" y="15887"/>
                  </a:cubicBezTo>
                  <a:cubicBezTo>
                    <a:pt x="24816" y="17422"/>
                    <a:pt x="24651" y="18946"/>
                    <a:pt x="24458" y="20465"/>
                  </a:cubicBezTo>
                  <a:cubicBezTo>
                    <a:pt x="24464" y="20429"/>
                    <a:pt x="24467" y="20392"/>
                    <a:pt x="24475" y="20352"/>
                  </a:cubicBezTo>
                  <a:lnTo>
                    <a:pt x="24475" y="20352"/>
                  </a:lnTo>
                  <a:cubicBezTo>
                    <a:pt x="24152" y="22859"/>
                    <a:pt x="23758" y="25352"/>
                    <a:pt x="23366" y="27844"/>
                  </a:cubicBezTo>
                  <a:cubicBezTo>
                    <a:pt x="22974" y="30377"/>
                    <a:pt x="22560" y="32909"/>
                    <a:pt x="22173" y="35443"/>
                  </a:cubicBezTo>
                  <a:cubicBezTo>
                    <a:pt x="21788" y="37946"/>
                    <a:pt x="21431" y="40457"/>
                    <a:pt x="21141" y="42978"/>
                  </a:cubicBezTo>
                  <a:cubicBezTo>
                    <a:pt x="20995" y="44220"/>
                    <a:pt x="20869" y="45468"/>
                    <a:pt x="20759" y="46711"/>
                  </a:cubicBezTo>
                  <a:cubicBezTo>
                    <a:pt x="20739" y="46958"/>
                    <a:pt x="20719" y="47203"/>
                    <a:pt x="20701" y="47449"/>
                  </a:cubicBezTo>
                  <a:cubicBezTo>
                    <a:pt x="20829" y="47800"/>
                    <a:pt x="20954" y="48153"/>
                    <a:pt x="21072" y="48507"/>
                  </a:cubicBezTo>
                  <a:cubicBezTo>
                    <a:pt x="21180" y="48748"/>
                    <a:pt x="21284" y="48992"/>
                    <a:pt x="21371" y="49242"/>
                  </a:cubicBezTo>
                  <a:cubicBezTo>
                    <a:pt x="21379" y="49109"/>
                    <a:pt x="21387" y="48975"/>
                    <a:pt x="21395" y="48841"/>
                  </a:cubicBezTo>
                  <a:cubicBezTo>
                    <a:pt x="21454" y="47967"/>
                    <a:pt x="21524" y="47097"/>
                    <a:pt x="21601" y="46224"/>
                  </a:cubicBezTo>
                  <a:cubicBezTo>
                    <a:pt x="21748" y="44582"/>
                    <a:pt x="21935" y="42937"/>
                    <a:pt x="22140" y="41300"/>
                  </a:cubicBezTo>
                  <a:lnTo>
                    <a:pt x="22140" y="41308"/>
                  </a:lnTo>
                  <a:cubicBezTo>
                    <a:pt x="22144" y="41276"/>
                    <a:pt x="22148" y="41243"/>
                    <a:pt x="22150" y="41213"/>
                  </a:cubicBezTo>
                  <a:cubicBezTo>
                    <a:pt x="22153" y="41206"/>
                    <a:pt x="22154" y="41201"/>
                    <a:pt x="22154" y="41195"/>
                  </a:cubicBezTo>
                  <a:cubicBezTo>
                    <a:pt x="22497" y="38541"/>
                    <a:pt x="22899" y="35894"/>
                    <a:pt x="23315" y="33246"/>
                  </a:cubicBezTo>
                  <a:cubicBezTo>
                    <a:pt x="23740" y="30542"/>
                    <a:pt x="24177" y="27840"/>
                    <a:pt x="24588" y="25134"/>
                  </a:cubicBezTo>
                  <a:cubicBezTo>
                    <a:pt x="25000" y="22447"/>
                    <a:pt x="25388" y="19749"/>
                    <a:pt x="25632" y="17036"/>
                  </a:cubicBezTo>
                  <a:cubicBezTo>
                    <a:pt x="25753" y="15672"/>
                    <a:pt x="25829" y="14298"/>
                    <a:pt x="25855" y="12925"/>
                  </a:cubicBezTo>
                  <a:cubicBezTo>
                    <a:pt x="25869" y="12054"/>
                    <a:pt x="25903" y="11189"/>
                    <a:pt x="25928" y="10322"/>
                  </a:cubicBezTo>
                  <a:cubicBezTo>
                    <a:pt x="25969" y="8956"/>
                    <a:pt x="25975" y="7580"/>
                    <a:pt x="25836" y="6218"/>
                  </a:cubicBezTo>
                  <a:cubicBezTo>
                    <a:pt x="25711" y="4922"/>
                    <a:pt x="25450" y="3608"/>
                    <a:pt x="24834" y="2467"/>
                  </a:cubicBezTo>
                  <a:cubicBezTo>
                    <a:pt x="24676" y="2173"/>
                    <a:pt x="24479" y="1913"/>
                    <a:pt x="24280" y="1647"/>
                  </a:cubicBezTo>
                  <a:cubicBezTo>
                    <a:pt x="24060" y="1366"/>
                    <a:pt x="23805" y="1114"/>
                    <a:pt x="23520" y="900"/>
                  </a:cubicBezTo>
                  <a:cubicBezTo>
                    <a:pt x="23312" y="741"/>
                    <a:pt x="23075" y="629"/>
                    <a:pt x="22822" y="568"/>
                  </a:cubicBezTo>
                  <a:cubicBezTo>
                    <a:pt x="22715" y="542"/>
                    <a:pt x="22609" y="531"/>
                    <a:pt x="22503" y="531"/>
                  </a:cubicBezTo>
                  <a:cubicBezTo>
                    <a:pt x="22374" y="531"/>
                    <a:pt x="22246" y="547"/>
                    <a:pt x="22118" y="571"/>
                  </a:cubicBezTo>
                  <a:cubicBezTo>
                    <a:pt x="21898" y="616"/>
                    <a:pt x="21681" y="722"/>
                    <a:pt x="21484" y="837"/>
                  </a:cubicBezTo>
                  <a:cubicBezTo>
                    <a:pt x="21267" y="954"/>
                    <a:pt x="21064" y="1105"/>
                    <a:pt x="20865" y="1255"/>
                  </a:cubicBezTo>
                  <a:cubicBezTo>
                    <a:pt x="20426" y="1578"/>
                    <a:pt x="19993" y="1901"/>
                    <a:pt x="19501" y="2132"/>
                  </a:cubicBezTo>
                  <a:cubicBezTo>
                    <a:pt x="19284" y="2219"/>
                    <a:pt x="19060" y="2285"/>
                    <a:pt x="18831" y="2330"/>
                  </a:cubicBezTo>
                  <a:cubicBezTo>
                    <a:pt x="18825" y="2330"/>
                    <a:pt x="18822" y="2334"/>
                    <a:pt x="18814" y="2334"/>
                  </a:cubicBezTo>
                  <a:cubicBezTo>
                    <a:pt x="18701" y="2348"/>
                    <a:pt x="18587" y="2354"/>
                    <a:pt x="18474" y="2354"/>
                  </a:cubicBezTo>
                  <a:cubicBezTo>
                    <a:pt x="18384" y="2354"/>
                    <a:pt x="18294" y="2350"/>
                    <a:pt x="18204" y="2341"/>
                  </a:cubicBezTo>
                  <a:cubicBezTo>
                    <a:pt x="18060" y="2315"/>
                    <a:pt x="17919" y="2275"/>
                    <a:pt x="17783" y="2221"/>
                  </a:cubicBezTo>
                  <a:cubicBezTo>
                    <a:pt x="17619" y="2140"/>
                    <a:pt x="17466" y="2043"/>
                    <a:pt x="17324" y="1931"/>
                  </a:cubicBezTo>
                  <a:cubicBezTo>
                    <a:pt x="17066" y="1718"/>
                    <a:pt x="16835" y="1475"/>
                    <a:pt x="16596" y="1237"/>
                  </a:cubicBezTo>
                  <a:cubicBezTo>
                    <a:pt x="16336" y="973"/>
                    <a:pt x="16061" y="722"/>
                    <a:pt x="15757" y="514"/>
                  </a:cubicBezTo>
                  <a:cubicBezTo>
                    <a:pt x="15253" y="169"/>
                    <a:pt x="14651" y="0"/>
                    <a:pt x="14049" y="0"/>
                  </a:cubicBezTo>
                  <a:cubicBezTo>
                    <a:pt x="14044" y="0"/>
                    <a:pt x="14038" y="0"/>
                    <a:pt x="14032"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3"/>
            <p:cNvSpPr/>
            <p:nvPr/>
          </p:nvSpPr>
          <p:spPr>
            <a:xfrm>
              <a:off x="2484900" y="545625"/>
              <a:ext cx="25" cy="25"/>
            </a:xfrm>
            <a:custGeom>
              <a:avLst/>
              <a:gdLst/>
              <a:ahLst/>
              <a:cxnLst/>
              <a:rect l="l" t="t" r="r" b="b"/>
              <a:pathLst>
                <a:path w="1" h="1" extrusionOk="0">
                  <a:moveTo>
                    <a:pt x="1" y="0"/>
                  </a:moveTo>
                  <a:lnTo>
                    <a:pt x="1" y="0"/>
                  </a:ln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3"/>
            <p:cNvSpPr/>
            <p:nvPr/>
          </p:nvSpPr>
          <p:spPr>
            <a:xfrm>
              <a:off x="2261625" y="568400"/>
              <a:ext cx="775" cy="600"/>
            </a:xfrm>
            <a:custGeom>
              <a:avLst/>
              <a:gdLst/>
              <a:ahLst/>
              <a:cxnLst/>
              <a:rect l="l" t="t" r="r" b="b"/>
              <a:pathLst>
                <a:path w="31" h="24" extrusionOk="0">
                  <a:moveTo>
                    <a:pt x="31" y="0"/>
                  </a:moveTo>
                  <a:cubicBezTo>
                    <a:pt x="28" y="1"/>
                    <a:pt x="26" y="3"/>
                    <a:pt x="23" y="5"/>
                  </a:cubicBezTo>
                  <a:lnTo>
                    <a:pt x="23" y="5"/>
                  </a:lnTo>
                  <a:cubicBezTo>
                    <a:pt x="26" y="3"/>
                    <a:pt x="28" y="2"/>
                    <a:pt x="31" y="0"/>
                  </a:cubicBezTo>
                  <a:close/>
                  <a:moveTo>
                    <a:pt x="23" y="5"/>
                  </a:moveTo>
                  <a:lnTo>
                    <a:pt x="23" y="5"/>
                  </a:lnTo>
                  <a:cubicBezTo>
                    <a:pt x="16" y="11"/>
                    <a:pt x="8" y="18"/>
                    <a:pt x="0" y="24"/>
                  </a:cubicBezTo>
                  <a:cubicBezTo>
                    <a:pt x="6" y="20"/>
                    <a:pt x="10" y="17"/>
                    <a:pt x="15" y="13"/>
                  </a:cubicBezTo>
                  <a:cubicBezTo>
                    <a:pt x="18" y="10"/>
                    <a:pt x="21" y="8"/>
                    <a:pt x="23" y="5"/>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3"/>
            <p:cNvSpPr/>
            <p:nvPr/>
          </p:nvSpPr>
          <p:spPr>
            <a:xfrm>
              <a:off x="2184225" y="592600"/>
              <a:ext cx="1075" cy="500"/>
            </a:xfrm>
            <a:custGeom>
              <a:avLst/>
              <a:gdLst/>
              <a:ahLst/>
              <a:cxnLst/>
              <a:rect l="l" t="t" r="r" b="b"/>
              <a:pathLst>
                <a:path w="43" h="20" extrusionOk="0">
                  <a:moveTo>
                    <a:pt x="1" y="1"/>
                  </a:moveTo>
                  <a:cubicBezTo>
                    <a:pt x="14" y="7"/>
                    <a:pt x="28" y="14"/>
                    <a:pt x="43" y="19"/>
                  </a:cubicBezTo>
                  <a:cubicBezTo>
                    <a:pt x="28" y="13"/>
                    <a:pt x="15" y="7"/>
                    <a:pt x="1" y="1"/>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3"/>
            <p:cNvSpPr/>
            <p:nvPr/>
          </p:nvSpPr>
          <p:spPr>
            <a:xfrm>
              <a:off x="2639225" y="632750"/>
              <a:ext cx="125" cy="1000"/>
            </a:xfrm>
            <a:custGeom>
              <a:avLst/>
              <a:gdLst/>
              <a:ahLst/>
              <a:cxnLst/>
              <a:rect l="l" t="t" r="r" b="b"/>
              <a:pathLst>
                <a:path w="5" h="40" extrusionOk="0">
                  <a:moveTo>
                    <a:pt x="1" y="0"/>
                  </a:moveTo>
                  <a:cubicBezTo>
                    <a:pt x="1" y="4"/>
                    <a:pt x="1" y="7"/>
                    <a:pt x="1" y="11"/>
                  </a:cubicBezTo>
                  <a:cubicBezTo>
                    <a:pt x="1" y="11"/>
                    <a:pt x="1" y="11"/>
                    <a:pt x="1" y="12"/>
                  </a:cubicBezTo>
                  <a:lnTo>
                    <a:pt x="1" y="12"/>
                  </a:lnTo>
                  <a:cubicBezTo>
                    <a:pt x="1" y="8"/>
                    <a:pt x="1" y="4"/>
                    <a:pt x="1" y="0"/>
                  </a:cubicBezTo>
                  <a:close/>
                  <a:moveTo>
                    <a:pt x="1" y="12"/>
                  </a:moveTo>
                  <a:cubicBezTo>
                    <a:pt x="1" y="21"/>
                    <a:pt x="3" y="30"/>
                    <a:pt x="4" y="39"/>
                  </a:cubicBezTo>
                  <a:cubicBezTo>
                    <a:pt x="3" y="31"/>
                    <a:pt x="3" y="21"/>
                    <a:pt x="1" y="12"/>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3"/>
            <p:cNvSpPr/>
            <p:nvPr/>
          </p:nvSpPr>
          <p:spPr>
            <a:xfrm>
              <a:off x="2060675" y="649500"/>
              <a:ext cx="150" cy="425"/>
            </a:xfrm>
            <a:custGeom>
              <a:avLst/>
              <a:gdLst/>
              <a:ahLst/>
              <a:cxnLst/>
              <a:rect l="l" t="t" r="r" b="b"/>
              <a:pathLst>
                <a:path w="6" h="17" extrusionOk="0">
                  <a:moveTo>
                    <a:pt x="5" y="1"/>
                  </a:moveTo>
                  <a:cubicBezTo>
                    <a:pt x="4" y="5"/>
                    <a:pt x="1" y="11"/>
                    <a:pt x="0" y="16"/>
                  </a:cubicBezTo>
                  <a:cubicBezTo>
                    <a:pt x="1" y="11"/>
                    <a:pt x="4" y="5"/>
                    <a:pt x="5" y="1"/>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3"/>
            <p:cNvSpPr/>
            <p:nvPr/>
          </p:nvSpPr>
          <p:spPr>
            <a:xfrm>
              <a:off x="2567850" y="1517225"/>
              <a:ext cx="350" cy="2725"/>
            </a:xfrm>
            <a:custGeom>
              <a:avLst/>
              <a:gdLst/>
              <a:ahLst/>
              <a:cxnLst/>
              <a:rect l="l" t="t" r="r" b="b"/>
              <a:pathLst>
                <a:path w="14" h="109" extrusionOk="0">
                  <a:moveTo>
                    <a:pt x="14" y="1"/>
                  </a:moveTo>
                  <a:cubicBezTo>
                    <a:pt x="12" y="6"/>
                    <a:pt x="12" y="13"/>
                    <a:pt x="12" y="18"/>
                  </a:cubicBezTo>
                  <a:lnTo>
                    <a:pt x="12" y="18"/>
                  </a:lnTo>
                  <a:cubicBezTo>
                    <a:pt x="13" y="12"/>
                    <a:pt x="13" y="7"/>
                    <a:pt x="14" y="1"/>
                  </a:cubicBezTo>
                  <a:close/>
                  <a:moveTo>
                    <a:pt x="12" y="18"/>
                  </a:moveTo>
                  <a:lnTo>
                    <a:pt x="12" y="18"/>
                  </a:lnTo>
                  <a:cubicBezTo>
                    <a:pt x="12" y="18"/>
                    <a:pt x="12" y="18"/>
                    <a:pt x="12" y="18"/>
                  </a:cubicBezTo>
                  <a:lnTo>
                    <a:pt x="12" y="18"/>
                  </a:lnTo>
                  <a:cubicBezTo>
                    <a:pt x="12" y="18"/>
                    <a:pt x="12" y="18"/>
                    <a:pt x="12" y="18"/>
                  </a:cubicBezTo>
                  <a:cubicBezTo>
                    <a:pt x="12" y="18"/>
                    <a:pt x="12" y="18"/>
                    <a:pt x="12" y="18"/>
                  </a:cubicBezTo>
                  <a:close/>
                  <a:moveTo>
                    <a:pt x="12" y="18"/>
                  </a:moveTo>
                  <a:lnTo>
                    <a:pt x="12" y="18"/>
                  </a:lnTo>
                  <a:cubicBezTo>
                    <a:pt x="8" y="48"/>
                    <a:pt x="4" y="78"/>
                    <a:pt x="1" y="108"/>
                  </a:cubicBezTo>
                  <a:cubicBezTo>
                    <a:pt x="6" y="78"/>
                    <a:pt x="10" y="49"/>
                    <a:pt x="12" y="18"/>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3"/>
            <p:cNvSpPr/>
            <p:nvPr/>
          </p:nvSpPr>
          <p:spPr>
            <a:xfrm>
              <a:off x="2304600" y="1804375"/>
              <a:ext cx="3175" cy="12875"/>
            </a:xfrm>
            <a:custGeom>
              <a:avLst/>
              <a:gdLst/>
              <a:ahLst/>
              <a:cxnLst/>
              <a:rect l="l" t="t" r="r" b="b"/>
              <a:pathLst>
                <a:path w="127" h="515" extrusionOk="0">
                  <a:moveTo>
                    <a:pt x="1" y="0"/>
                  </a:moveTo>
                  <a:cubicBezTo>
                    <a:pt x="37" y="173"/>
                    <a:pt x="80" y="346"/>
                    <a:pt x="126" y="514"/>
                  </a:cubicBezTo>
                  <a:lnTo>
                    <a:pt x="126" y="500"/>
                  </a:lnTo>
                  <a:cubicBezTo>
                    <a:pt x="106" y="434"/>
                    <a:pt x="93" y="370"/>
                    <a:pt x="74" y="309"/>
                  </a:cubicBezTo>
                  <a:cubicBezTo>
                    <a:pt x="49" y="206"/>
                    <a:pt x="23" y="102"/>
                    <a:pt x="1" y="0"/>
                  </a:cubicBezTo>
                  <a:close/>
                </a:path>
              </a:pathLst>
            </a:custGeom>
            <a:solidFill>
              <a:srgbClr val="094A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3"/>
            <p:cNvSpPr/>
            <p:nvPr/>
          </p:nvSpPr>
          <p:spPr>
            <a:xfrm>
              <a:off x="2113575" y="569450"/>
              <a:ext cx="171725" cy="911675"/>
            </a:xfrm>
            <a:custGeom>
              <a:avLst/>
              <a:gdLst/>
              <a:ahLst/>
              <a:cxnLst/>
              <a:rect l="l" t="t" r="r" b="b"/>
              <a:pathLst>
                <a:path w="6869" h="36467" extrusionOk="0">
                  <a:moveTo>
                    <a:pt x="478" y="0"/>
                  </a:moveTo>
                  <a:cubicBezTo>
                    <a:pt x="228" y="0"/>
                    <a:pt x="1" y="216"/>
                    <a:pt x="8" y="469"/>
                  </a:cubicBezTo>
                  <a:cubicBezTo>
                    <a:pt x="376" y="12338"/>
                    <a:pt x="2699" y="24081"/>
                    <a:pt x="6213" y="35398"/>
                  </a:cubicBezTo>
                  <a:cubicBezTo>
                    <a:pt x="6321" y="35754"/>
                    <a:pt x="6434" y="36110"/>
                    <a:pt x="6547" y="36466"/>
                  </a:cubicBezTo>
                  <a:cubicBezTo>
                    <a:pt x="6617" y="35752"/>
                    <a:pt x="6730" y="35044"/>
                    <a:pt x="6869" y="34339"/>
                  </a:cubicBezTo>
                  <a:cubicBezTo>
                    <a:pt x="6188" y="32109"/>
                    <a:pt x="5556" y="29863"/>
                    <a:pt x="4975" y="27605"/>
                  </a:cubicBezTo>
                  <a:cubicBezTo>
                    <a:pt x="3665" y="22514"/>
                    <a:pt x="2626" y="17337"/>
                    <a:pt x="1916" y="12125"/>
                  </a:cubicBezTo>
                  <a:lnTo>
                    <a:pt x="1916" y="12125"/>
                  </a:lnTo>
                  <a:cubicBezTo>
                    <a:pt x="1921" y="12135"/>
                    <a:pt x="1921" y="12147"/>
                    <a:pt x="1924" y="12155"/>
                  </a:cubicBezTo>
                  <a:cubicBezTo>
                    <a:pt x="1402" y="8278"/>
                    <a:pt x="1069" y="4379"/>
                    <a:pt x="947" y="469"/>
                  </a:cubicBezTo>
                  <a:cubicBezTo>
                    <a:pt x="941" y="216"/>
                    <a:pt x="742" y="0"/>
                    <a:pt x="478"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3"/>
            <p:cNvSpPr/>
            <p:nvPr/>
          </p:nvSpPr>
          <p:spPr>
            <a:xfrm>
              <a:off x="2346825" y="494700"/>
              <a:ext cx="48100" cy="868225"/>
            </a:xfrm>
            <a:custGeom>
              <a:avLst/>
              <a:gdLst/>
              <a:ahLst/>
              <a:cxnLst/>
              <a:rect l="l" t="t" r="r" b="b"/>
              <a:pathLst>
                <a:path w="1924" h="34729" extrusionOk="0">
                  <a:moveTo>
                    <a:pt x="482" y="0"/>
                  </a:moveTo>
                  <a:cubicBezTo>
                    <a:pt x="236" y="0"/>
                    <a:pt x="1" y="216"/>
                    <a:pt x="12" y="470"/>
                  </a:cubicBezTo>
                  <a:cubicBezTo>
                    <a:pt x="550" y="11757"/>
                    <a:pt x="215" y="23076"/>
                    <a:pt x="957" y="34351"/>
                  </a:cubicBezTo>
                  <a:cubicBezTo>
                    <a:pt x="987" y="34338"/>
                    <a:pt x="1016" y="34333"/>
                    <a:pt x="1046" y="34333"/>
                  </a:cubicBezTo>
                  <a:cubicBezTo>
                    <a:pt x="1107" y="34333"/>
                    <a:pt x="1167" y="34358"/>
                    <a:pt x="1216" y="34400"/>
                  </a:cubicBezTo>
                  <a:cubicBezTo>
                    <a:pt x="1257" y="34434"/>
                    <a:pt x="1293" y="34465"/>
                    <a:pt x="1334" y="34499"/>
                  </a:cubicBezTo>
                  <a:cubicBezTo>
                    <a:pt x="1333" y="34494"/>
                    <a:pt x="1334" y="34490"/>
                    <a:pt x="1338" y="34487"/>
                  </a:cubicBezTo>
                  <a:cubicBezTo>
                    <a:pt x="1352" y="34385"/>
                    <a:pt x="1470" y="34316"/>
                    <a:pt x="1564" y="34316"/>
                  </a:cubicBezTo>
                  <a:cubicBezTo>
                    <a:pt x="1648" y="34316"/>
                    <a:pt x="1723" y="34359"/>
                    <a:pt x="1767" y="34430"/>
                  </a:cubicBezTo>
                  <a:cubicBezTo>
                    <a:pt x="1819" y="34528"/>
                    <a:pt x="1873" y="34630"/>
                    <a:pt x="1923" y="34729"/>
                  </a:cubicBezTo>
                  <a:cubicBezTo>
                    <a:pt x="1297" y="25531"/>
                    <a:pt x="1405" y="16286"/>
                    <a:pt x="1184" y="7074"/>
                  </a:cubicBezTo>
                  <a:cubicBezTo>
                    <a:pt x="1131" y="4871"/>
                    <a:pt x="1054" y="2671"/>
                    <a:pt x="952" y="470"/>
                  </a:cubicBezTo>
                  <a:cubicBezTo>
                    <a:pt x="940" y="216"/>
                    <a:pt x="750" y="0"/>
                    <a:pt x="482"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3"/>
            <p:cNvSpPr/>
            <p:nvPr/>
          </p:nvSpPr>
          <p:spPr>
            <a:xfrm>
              <a:off x="2380675" y="1439575"/>
              <a:ext cx="75" cy="100"/>
            </a:xfrm>
            <a:custGeom>
              <a:avLst/>
              <a:gdLst/>
              <a:ahLst/>
              <a:cxnLst/>
              <a:rect l="l" t="t" r="r" b="b"/>
              <a:pathLst>
                <a:path w="3" h="4" extrusionOk="0">
                  <a:moveTo>
                    <a:pt x="2" y="3"/>
                  </a:moveTo>
                  <a:cubicBezTo>
                    <a:pt x="2" y="2"/>
                    <a:pt x="2" y="2"/>
                    <a:pt x="1" y="1"/>
                  </a:cubicBezTo>
                  <a:cubicBezTo>
                    <a:pt x="2" y="2"/>
                    <a:pt x="2" y="2"/>
                    <a:pt x="2" y="3"/>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3"/>
            <p:cNvSpPr/>
            <p:nvPr/>
          </p:nvSpPr>
          <p:spPr>
            <a:xfrm>
              <a:off x="2400093" y="516126"/>
              <a:ext cx="175520" cy="1058625"/>
            </a:xfrm>
            <a:custGeom>
              <a:avLst/>
              <a:gdLst/>
              <a:ahLst/>
              <a:cxnLst/>
              <a:rect l="l" t="t" r="r" b="b"/>
              <a:pathLst>
                <a:path w="4485" h="42345" extrusionOk="0">
                  <a:moveTo>
                    <a:pt x="3989" y="1"/>
                  </a:moveTo>
                  <a:cubicBezTo>
                    <a:pt x="3866" y="2"/>
                    <a:pt x="3749" y="52"/>
                    <a:pt x="3659" y="137"/>
                  </a:cubicBezTo>
                  <a:lnTo>
                    <a:pt x="3660" y="137"/>
                  </a:lnTo>
                  <a:cubicBezTo>
                    <a:pt x="3564" y="232"/>
                    <a:pt x="3536" y="342"/>
                    <a:pt x="3521" y="470"/>
                  </a:cubicBezTo>
                  <a:cubicBezTo>
                    <a:pt x="2405" y="12735"/>
                    <a:pt x="568" y="24941"/>
                    <a:pt x="77" y="37256"/>
                  </a:cubicBezTo>
                  <a:cubicBezTo>
                    <a:pt x="44" y="38063"/>
                    <a:pt x="19" y="38866"/>
                    <a:pt x="1" y="39671"/>
                  </a:cubicBezTo>
                  <a:cubicBezTo>
                    <a:pt x="66" y="39842"/>
                    <a:pt x="128" y="40013"/>
                    <a:pt x="184" y="40186"/>
                  </a:cubicBezTo>
                  <a:cubicBezTo>
                    <a:pt x="239" y="40351"/>
                    <a:pt x="291" y="40517"/>
                    <a:pt x="342" y="40683"/>
                  </a:cubicBezTo>
                  <a:cubicBezTo>
                    <a:pt x="532" y="41234"/>
                    <a:pt x="717" y="41789"/>
                    <a:pt x="898" y="42344"/>
                  </a:cubicBezTo>
                  <a:cubicBezTo>
                    <a:pt x="976" y="30540"/>
                    <a:pt x="2544" y="18810"/>
                    <a:pt x="3798" y="7089"/>
                  </a:cubicBezTo>
                  <a:cubicBezTo>
                    <a:pt x="4036" y="4882"/>
                    <a:pt x="4261" y="2677"/>
                    <a:pt x="4460" y="470"/>
                  </a:cubicBezTo>
                  <a:cubicBezTo>
                    <a:pt x="4485" y="214"/>
                    <a:pt x="4227" y="1"/>
                    <a:pt x="3989"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3"/>
            <p:cNvSpPr/>
            <p:nvPr/>
          </p:nvSpPr>
          <p:spPr>
            <a:xfrm>
              <a:off x="2246075" y="1329075"/>
              <a:ext cx="344375" cy="688500"/>
            </a:xfrm>
            <a:custGeom>
              <a:avLst/>
              <a:gdLst/>
              <a:ahLst/>
              <a:cxnLst/>
              <a:rect l="l" t="t" r="r" b="b"/>
              <a:pathLst>
                <a:path w="13775" h="27540" extrusionOk="0">
                  <a:moveTo>
                    <a:pt x="5623" y="1201"/>
                  </a:moveTo>
                  <a:cubicBezTo>
                    <a:pt x="5635" y="1206"/>
                    <a:pt x="5644" y="1213"/>
                    <a:pt x="5654" y="1219"/>
                  </a:cubicBezTo>
                  <a:cubicBezTo>
                    <a:pt x="5644" y="1214"/>
                    <a:pt x="5633" y="1208"/>
                    <a:pt x="5623" y="1201"/>
                  </a:cubicBezTo>
                  <a:close/>
                  <a:moveTo>
                    <a:pt x="5999" y="1490"/>
                  </a:moveTo>
                  <a:cubicBezTo>
                    <a:pt x="6014" y="1504"/>
                    <a:pt x="6027" y="1519"/>
                    <a:pt x="6041" y="1533"/>
                  </a:cubicBezTo>
                  <a:cubicBezTo>
                    <a:pt x="6025" y="1519"/>
                    <a:pt x="6012" y="1504"/>
                    <a:pt x="5999" y="1490"/>
                  </a:cubicBezTo>
                  <a:close/>
                  <a:moveTo>
                    <a:pt x="2394" y="2329"/>
                  </a:moveTo>
                  <a:cubicBezTo>
                    <a:pt x="2378" y="2355"/>
                    <a:pt x="2364" y="2382"/>
                    <a:pt x="2347" y="2408"/>
                  </a:cubicBezTo>
                  <a:cubicBezTo>
                    <a:pt x="2362" y="2382"/>
                    <a:pt x="2378" y="2355"/>
                    <a:pt x="2394" y="2329"/>
                  </a:cubicBezTo>
                  <a:close/>
                  <a:moveTo>
                    <a:pt x="6767" y="2506"/>
                  </a:moveTo>
                  <a:lnTo>
                    <a:pt x="6767" y="2506"/>
                  </a:lnTo>
                  <a:cubicBezTo>
                    <a:pt x="6768" y="2508"/>
                    <a:pt x="6769" y="2510"/>
                    <a:pt x="6771" y="2512"/>
                  </a:cubicBezTo>
                  <a:cubicBezTo>
                    <a:pt x="6770" y="2512"/>
                    <a:pt x="6770" y="2511"/>
                    <a:pt x="6769" y="2510"/>
                  </a:cubicBezTo>
                  <a:lnTo>
                    <a:pt x="6769" y="2510"/>
                  </a:lnTo>
                  <a:cubicBezTo>
                    <a:pt x="6769" y="2509"/>
                    <a:pt x="6768" y="2507"/>
                    <a:pt x="6767" y="2506"/>
                  </a:cubicBezTo>
                  <a:close/>
                  <a:moveTo>
                    <a:pt x="12100" y="23992"/>
                  </a:moveTo>
                  <a:lnTo>
                    <a:pt x="12100" y="23992"/>
                  </a:lnTo>
                  <a:cubicBezTo>
                    <a:pt x="12088" y="24010"/>
                    <a:pt x="12078" y="24028"/>
                    <a:pt x="12066" y="24047"/>
                  </a:cubicBezTo>
                  <a:cubicBezTo>
                    <a:pt x="12078" y="24028"/>
                    <a:pt x="12087" y="24009"/>
                    <a:pt x="12100" y="23992"/>
                  </a:cubicBezTo>
                  <a:close/>
                  <a:moveTo>
                    <a:pt x="4641" y="24730"/>
                  </a:moveTo>
                  <a:lnTo>
                    <a:pt x="4641" y="24730"/>
                  </a:lnTo>
                  <a:cubicBezTo>
                    <a:pt x="4668" y="24755"/>
                    <a:pt x="4695" y="24782"/>
                    <a:pt x="4722" y="24809"/>
                  </a:cubicBezTo>
                  <a:lnTo>
                    <a:pt x="4722" y="24809"/>
                  </a:lnTo>
                  <a:cubicBezTo>
                    <a:pt x="4695" y="24783"/>
                    <a:pt x="4668" y="24757"/>
                    <a:pt x="4641" y="24730"/>
                  </a:cubicBezTo>
                  <a:close/>
                  <a:moveTo>
                    <a:pt x="11122" y="25266"/>
                  </a:moveTo>
                  <a:cubicBezTo>
                    <a:pt x="11115" y="25272"/>
                    <a:pt x="11109" y="25278"/>
                    <a:pt x="11103" y="25285"/>
                  </a:cubicBezTo>
                  <a:cubicBezTo>
                    <a:pt x="11106" y="25282"/>
                    <a:pt x="11109" y="25279"/>
                    <a:pt x="11113" y="25276"/>
                  </a:cubicBezTo>
                  <a:lnTo>
                    <a:pt x="11113" y="25276"/>
                  </a:lnTo>
                  <a:cubicBezTo>
                    <a:pt x="11116" y="25273"/>
                    <a:pt x="11119" y="25270"/>
                    <a:pt x="11122" y="25266"/>
                  </a:cubicBezTo>
                  <a:close/>
                  <a:moveTo>
                    <a:pt x="10095" y="26091"/>
                  </a:moveTo>
                  <a:lnTo>
                    <a:pt x="10095" y="26091"/>
                  </a:lnTo>
                  <a:cubicBezTo>
                    <a:pt x="10083" y="26099"/>
                    <a:pt x="10071" y="26104"/>
                    <a:pt x="10060" y="26112"/>
                  </a:cubicBezTo>
                  <a:cubicBezTo>
                    <a:pt x="10070" y="26104"/>
                    <a:pt x="10083" y="26098"/>
                    <a:pt x="10095" y="26091"/>
                  </a:cubicBezTo>
                  <a:close/>
                  <a:moveTo>
                    <a:pt x="7287" y="26456"/>
                  </a:moveTo>
                  <a:cubicBezTo>
                    <a:pt x="7322" y="26463"/>
                    <a:pt x="7357" y="26470"/>
                    <a:pt x="7391" y="26481"/>
                  </a:cubicBezTo>
                  <a:cubicBezTo>
                    <a:pt x="7357" y="26473"/>
                    <a:pt x="7322" y="26464"/>
                    <a:pt x="7287" y="26456"/>
                  </a:cubicBezTo>
                  <a:close/>
                  <a:moveTo>
                    <a:pt x="4505" y="937"/>
                  </a:moveTo>
                  <a:cubicBezTo>
                    <a:pt x="4766" y="949"/>
                    <a:pt x="5025" y="988"/>
                    <a:pt x="5278" y="1053"/>
                  </a:cubicBezTo>
                  <a:cubicBezTo>
                    <a:pt x="5381" y="1086"/>
                    <a:pt x="5482" y="1128"/>
                    <a:pt x="5577" y="1178"/>
                  </a:cubicBezTo>
                  <a:cubicBezTo>
                    <a:pt x="5748" y="1285"/>
                    <a:pt x="5909" y="1409"/>
                    <a:pt x="6055" y="1547"/>
                  </a:cubicBezTo>
                  <a:cubicBezTo>
                    <a:pt x="6331" y="1838"/>
                    <a:pt x="6560" y="2163"/>
                    <a:pt x="6767" y="2506"/>
                  </a:cubicBezTo>
                  <a:lnTo>
                    <a:pt x="6767" y="2506"/>
                  </a:lnTo>
                  <a:cubicBezTo>
                    <a:pt x="6763" y="2499"/>
                    <a:pt x="6759" y="2492"/>
                    <a:pt x="6756" y="2485"/>
                  </a:cubicBezTo>
                  <a:lnTo>
                    <a:pt x="6756" y="2485"/>
                  </a:lnTo>
                  <a:cubicBezTo>
                    <a:pt x="6760" y="2492"/>
                    <a:pt x="6765" y="2501"/>
                    <a:pt x="6769" y="2510"/>
                  </a:cubicBezTo>
                  <a:lnTo>
                    <a:pt x="6769" y="2510"/>
                  </a:lnTo>
                  <a:cubicBezTo>
                    <a:pt x="6780" y="2528"/>
                    <a:pt x="6791" y="2546"/>
                    <a:pt x="6802" y="2565"/>
                  </a:cubicBezTo>
                  <a:cubicBezTo>
                    <a:pt x="7325" y="3497"/>
                    <a:pt x="7695" y="4507"/>
                    <a:pt x="8033" y="5522"/>
                  </a:cubicBezTo>
                  <a:cubicBezTo>
                    <a:pt x="8324" y="6397"/>
                    <a:pt x="8565" y="7293"/>
                    <a:pt x="8867" y="8171"/>
                  </a:cubicBezTo>
                  <a:cubicBezTo>
                    <a:pt x="8887" y="8228"/>
                    <a:pt x="8918" y="8279"/>
                    <a:pt x="8961" y="8320"/>
                  </a:cubicBezTo>
                  <a:cubicBezTo>
                    <a:pt x="9347" y="9706"/>
                    <a:pt x="9908" y="11045"/>
                    <a:pt x="10448" y="12378"/>
                  </a:cubicBezTo>
                  <a:cubicBezTo>
                    <a:pt x="11137" y="14074"/>
                    <a:pt x="11823" y="15773"/>
                    <a:pt x="12309" y="17538"/>
                  </a:cubicBezTo>
                  <a:cubicBezTo>
                    <a:pt x="12605" y="18649"/>
                    <a:pt x="12811" y="19782"/>
                    <a:pt x="12827" y="20933"/>
                  </a:cubicBezTo>
                  <a:cubicBezTo>
                    <a:pt x="12819" y="21571"/>
                    <a:pt x="12746" y="22202"/>
                    <a:pt x="12583" y="22821"/>
                  </a:cubicBezTo>
                  <a:cubicBezTo>
                    <a:pt x="12449" y="23264"/>
                    <a:pt x="12266" y="23690"/>
                    <a:pt x="12039" y="24094"/>
                  </a:cubicBezTo>
                  <a:cubicBezTo>
                    <a:pt x="11775" y="24515"/>
                    <a:pt x="11467" y="24908"/>
                    <a:pt x="11122" y="25266"/>
                  </a:cubicBezTo>
                  <a:lnTo>
                    <a:pt x="11122" y="25266"/>
                  </a:lnTo>
                  <a:cubicBezTo>
                    <a:pt x="11130" y="25259"/>
                    <a:pt x="11137" y="25252"/>
                    <a:pt x="11145" y="25244"/>
                  </a:cubicBezTo>
                  <a:lnTo>
                    <a:pt x="11145" y="25244"/>
                  </a:lnTo>
                  <a:cubicBezTo>
                    <a:pt x="11135" y="25255"/>
                    <a:pt x="11124" y="25266"/>
                    <a:pt x="11113" y="25276"/>
                  </a:cubicBezTo>
                  <a:lnTo>
                    <a:pt x="11113" y="25276"/>
                  </a:lnTo>
                  <a:cubicBezTo>
                    <a:pt x="11108" y="25280"/>
                    <a:pt x="11103" y="25285"/>
                    <a:pt x="11099" y="25290"/>
                  </a:cubicBezTo>
                  <a:cubicBezTo>
                    <a:pt x="10776" y="25600"/>
                    <a:pt x="10432" y="25881"/>
                    <a:pt x="10049" y="26117"/>
                  </a:cubicBezTo>
                  <a:cubicBezTo>
                    <a:pt x="9762" y="26278"/>
                    <a:pt x="9457" y="26406"/>
                    <a:pt x="9142" y="26500"/>
                  </a:cubicBezTo>
                  <a:cubicBezTo>
                    <a:pt x="9182" y="26489"/>
                    <a:pt x="9222" y="26478"/>
                    <a:pt x="9263" y="26470"/>
                  </a:cubicBezTo>
                  <a:lnTo>
                    <a:pt x="9263" y="26470"/>
                  </a:lnTo>
                  <a:cubicBezTo>
                    <a:pt x="8929" y="26559"/>
                    <a:pt x="8584" y="26605"/>
                    <a:pt x="8239" y="26606"/>
                  </a:cubicBezTo>
                  <a:cubicBezTo>
                    <a:pt x="7954" y="26591"/>
                    <a:pt x="7670" y="26549"/>
                    <a:pt x="7393" y="26481"/>
                  </a:cubicBezTo>
                  <a:cubicBezTo>
                    <a:pt x="6974" y="26361"/>
                    <a:pt x="6584" y="26185"/>
                    <a:pt x="6202" y="25971"/>
                  </a:cubicBezTo>
                  <a:lnTo>
                    <a:pt x="6202" y="25971"/>
                  </a:lnTo>
                  <a:cubicBezTo>
                    <a:pt x="6237" y="25993"/>
                    <a:pt x="6271" y="26012"/>
                    <a:pt x="6304" y="26034"/>
                  </a:cubicBezTo>
                  <a:cubicBezTo>
                    <a:pt x="5728" y="25694"/>
                    <a:pt x="5208" y="25274"/>
                    <a:pt x="4724" y="24811"/>
                  </a:cubicBezTo>
                  <a:lnTo>
                    <a:pt x="4724" y="24811"/>
                  </a:lnTo>
                  <a:cubicBezTo>
                    <a:pt x="4000" y="24075"/>
                    <a:pt x="3385" y="23249"/>
                    <a:pt x="2863" y="22364"/>
                  </a:cubicBezTo>
                  <a:cubicBezTo>
                    <a:pt x="2602" y="21905"/>
                    <a:pt x="2366" y="21432"/>
                    <a:pt x="2160" y="20946"/>
                  </a:cubicBezTo>
                  <a:cubicBezTo>
                    <a:pt x="2017" y="20615"/>
                    <a:pt x="1885" y="20270"/>
                    <a:pt x="1787" y="19918"/>
                  </a:cubicBezTo>
                  <a:cubicBezTo>
                    <a:pt x="1680" y="19490"/>
                    <a:pt x="1611" y="19050"/>
                    <a:pt x="1543" y="18614"/>
                  </a:cubicBezTo>
                  <a:cubicBezTo>
                    <a:pt x="1425" y="17869"/>
                    <a:pt x="1338" y="17120"/>
                    <a:pt x="1257" y="16372"/>
                  </a:cubicBezTo>
                  <a:cubicBezTo>
                    <a:pt x="1050" y="14407"/>
                    <a:pt x="949" y="12432"/>
                    <a:pt x="956" y="10455"/>
                  </a:cubicBezTo>
                  <a:lnTo>
                    <a:pt x="956" y="10455"/>
                  </a:lnTo>
                  <a:lnTo>
                    <a:pt x="956" y="10579"/>
                  </a:lnTo>
                  <a:cubicBezTo>
                    <a:pt x="964" y="9451"/>
                    <a:pt x="1007" y="8328"/>
                    <a:pt x="1121" y="7209"/>
                  </a:cubicBezTo>
                  <a:cubicBezTo>
                    <a:pt x="1221" y="6183"/>
                    <a:pt x="1385" y="5158"/>
                    <a:pt x="1653" y="4161"/>
                  </a:cubicBezTo>
                  <a:cubicBezTo>
                    <a:pt x="1840" y="3521"/>
                    <a:pt x="2071" y="2895"/>
                    <a:pt x="2403" y="2316"/>
                  </a:cubicBezTo>
                  <a:cubicBezTo>
                    <a:pt x="2557" y="2064"/>
                    <a:pt x="2737" y="1827"/>
                    <a:pt x="2937" y="1611"/>
                  </a:cubicBezTo>
                  <a:lnTo>
                    <a:pt x="2937" y="1611"/>
                  </a:lnTo>
                  <a:cubicBezTo>
                    <a:pt x="2930" y="1616"/>
                    <a:pt x="2923" y="1623"/>
                    <a:pt x="2917" y="1630"/>
                  </a:cubicBezTo>
                  <a:cubicBezTo>
                    <a:pt x="2923" y="1623"/>
                    <a:pt x="2931" y="1614"/>
                    <a:pt x="2938" y="1609"/>
                  </a:cubicBezTo>
                  <a:lnTo>
                    <a:pt x="2938" y="1609"/>
                  </a:lnTo>
                  <a:cubicBezTo>
                    <a:pt x="2938" y="1610"/>
                    <a:pt x="2937" y="1610"/>
                    <a:pt x="2937" y="1611"/>
                  </a:cubicBezTo>
                  <a:lnTo>
                    <a:pt x="2937" y="1611"/>
                  </a:lnTo>
                  <a:cubicBezTo>
                    <a:pt x="2938" y="1610"/>
                    <a:pt x="2939" y="1609"/>
                    <a:pt x="2940" y="1608"/>
                  </a:cubicBezTo>
                  <a:lnTo>
                    <a:pt x="2940" y="1608"/>
                  </a:lnTo>
                  <a:cubicBezTo>
                    <a:pt x="2940" y="1608"/>
                    <a:pt x="2939" y="1609"/>
                    <a:pt x="2938" y="1609"/>
                  </a:cubicBezTo>
                  <a:lnTo>
                    <a:pt x="2938" y="1609"/>
                  </a:lnTo>
                  <a:cubicBezTo>
                    <a:pt x="2941" y="1606"/>
                    <a:pt x="2944" y="1603"/>
                    <a:pt x="2947" y="1600"/>
                  </a:cubicBezTo>
                  <a:cubicBezTo>
                    <a:pt x="3098" y="1456"/>
                    <a:pt x="3263" y="1327"/>
                    <a:pt x="3438" y="1215"/>
                  </a:cubicBezTo>
                  <a:cubicBezTo>
                    <a:pt x="3591" y="1132"/>
                    <a:pt x="3753" y="1064"/>
                    <a:pt x="3919" y="1011"/>
                  </a:cubicBezTo>
                  <a:cubicBezTo>
                    <a:pt x="4112" y="967"/>
                    <a:pt x="4308" y="942"/>
                    <a:pt x="4505" y="937"/>
                  </a:cubicBezTo>
                  <a:close/>
                  <a:moveTo>
                    <a:pt x="4505" y="1"/>
                  </a:moveTo>
                  <a:cubicBezTo>
                    <a:pt x="4125" y="1"/>
                    <a:pt x="3747" y="69"/>
                    <a:pt x="3390" y="201"/>
                  </a:cubicBezTo>
                  <a:lnTo>
                    <a:pt x="3390" y="202"/>
                  </a:lnTo>
                  <a:cubicBezTo>
                    <a:pt x="2934" y="371"/>
                    <a:pt x="2556" y="672"/>
                    <a:pt x="2217" y="1009"/>
                  </a:cubicBezTo>
                  <a:cubicBezTo>
                    <a:pt x="1863" y="1374"/>
                    <a:pt x="1594" y="1817"/>
                    <a:pt x="1366" y="2265"/>
                  </a:cubicBezTo>
                  <a:cubicBezTo>
                    <a:pt x="1105" y="2775"/>
                    <a:pt x="923" y="3321"/>
                    <a:pt x="765" y="3873"/>
                  </a:cubicBezTo>
                  <a:cubicBezTo>
                    <a:pt x="394" y="5201"/>
                    <a:pt x="215" y="6571"/>
                    <a:pt x="114" y="7944"/>
                  </a:cubicBezTo>
                  <a:cubicBezTo>
                    <a:pt x="4" y="9445"/>
                    <a:pt x="0" y="10951"/>
                    <a:pt x="49" y="12455"/>
                  </a:cubicBezTo>
                  <a:cubicBezTo>
                    <a:pt x="93" y="13828"/>
                    <a:pt x="192" y="15198"/>
                    <a:pt x="332" y="16564"/>
                  </a:cubicBezTo>
                  <a:cubicBezTo>
                    <a:pt x="434" y="17544"/>
                    <a:pt x="560" y="18526"/>
                    <a:pt x="739" y="19496"/>
                  </a:cubicBezTo>
                  <a:cubicBezTo>
                    <a:pt x="795" y="19785"/>
                    <a:pt x="856" y="20079"/>
                    <a:pt x="945" y="20362"/>
                  </a:cubicBezTo>
                  <a:cubicBezTo>
                    <a:pt x="1236" y="21301"/>
                    <a:pt x="1671" y="22183"/>
                    <a:pt x="2172" y="23027"/>
                  </a:cubicBezTo>
                  <a:cubicBezTo>
                    <a:pt x="2696" y="23920"/>
                    <a:pt x="3334" y="24742"/>
                    <a:pt x="4068" y="25472"/>
                  </a:cubicBezTo>
                  <a:cubicBezTo>
                    <a:pt x="4760" y="26155"/>
                    <a:pt x="5538" y="26742"/>
                    <a:pt x="6429" y="27134"/>
                  </a:cubicBezTo>
                  <a:cubicBezTo>
                    <a:pt x="7024" y="27397"/>
                    <a:pt x="7672" y="27539"/>
                    <a:pt x="8322" y="27539"/>
                  </a:cubicBezTo>
                  <a:cubicBezTo>
                    <a:pt x="8570" y="27539"/>
                    <a:pt x="8819" y="27518"/>
                    <a:pt x="9065" y="27476"/>
                  </a:cubicBezTo>
                  <a:cubicBezTo>
                    <a:pt x="10088" y="27297"/>
                    <a:pt x="10989" y="26710"/>
                    <a:pt x="11718" y="25985"/>
                  </a:cubicBezTo>
                  <a:cubicBezTo>
                    <a:pt x="12099" y="25614"/>
                    <a:pt x="12437" y="25204"/>
                    <a:pt x="12729" y="24759"/>
                  </a:cubicBezTo>
                  <a:cubicBezTo>
                    <a:pt x="12990" y="24347"/>
                    <a:pt x="13204" y="23907"/>
                    <a:pt x="13363" y="23445"/>
                  </a:cubicBezTo>
                  <a:cubicBezTo>
                    <a:pt x="13683" y="22546"/>
                    <a:pt x="13775" y="21594"/>
                    <a:pt x="13755" y="20644"/>
                  </a:cubicBezTo>
                  <a:cubicBezTo>
                    <a:pt x="13737" y="19543"/>
                    <a:pt x="13517" y="18449"/>
                    <a:pt x="13235" y="17389"/>
                  </a:cubicBezTo>
                  <a:cubicBezTo>
                    <a:pt x="12933" y="16257"/>
                    <a:pt x="12549" y="15153"/>
                    <a:pt x="12129" y="14059"/>
                  </a:cubicBezTo>
                  <a:cubicBezTo>
                    <a:pt x="11718" y="12986"/>
                    <a:pt x="11274" y="11926"/>
                    <a:pt x="10852" y="10856"/>
                  </a:cubicBezTo>
                  <a:cubicBezTo>
                    <a:pt x="10471" y="9907"/>
                    <a:pt x="10105" y="8949"/>
                    <a:pt x="9830" y="7969"/>
                  </a:cubicBezTo>
                  <a:cubicBezTo>
                    <a:pt x="9801" y="7858"/>
                    <a:pt x="9772" y="7749"/>
                    <a:pt x="9748" y="7638"/>
                  </a:cubicBezTo>
                  <a:cubicBezTo>
                    <a:pt x="9720" y="7518"/>
                    <a:pt x="9677" y="7418"/>
                    <a:pt x="9579" y="7335"/>
                  </a:cubicBezTo>
                  <a:cubicBezTo>
                    <a:pt x="9390" y="6753"/>
                    <a:pt x="9224" y="6166"/>
                    <a:pt x="9039" y="5583"/>
                  </a:cubicBezTo>
                  <a:cubicBezTo>
                    <a:pt x="8750" y="4672"/>
                    <a:pt x="8431" y="3765"/>
                    <a:pt x="8025" y="2899"/>
                  </a:cubicBezTo>
                  <a:cubicBezTo>
                    <a:pt x="7841" y="2503"/>
                    <a:pt x="7631" y="2117"/>
                    <a:pt x="7398" y="1746"/>
                  </a:cubicBezTo>
                  <a:cubicBezTo>
                    <a:pt x="7171" y="1389"/>
                    <a:pt x="6901" y="1062"/>
                    <a:pt x="6595" y="770"/>
                  </a:cubicBezTo>
                  <a:cubicBezTo>
                    <a:pt x="6347" y="532"/>
                    <a:pt x="6055" y="343"/>
                    <a:pt x="5736" y="215"/>
                  </a:cubicBezTo>
                  <a:cubicBezTo>
                    <a:pt x="5461" y="109"/>
                    <a:pt x="5152" y="53"/>
                    <a:pt x="4858" y="21"/>
                  </a:cubicBezTo>
                  <a:cubicBezTo>
                    <a:pt x="4740" y="8"/>
                    <a:pt x="4623" y="1"/>
                    <a:pt x="450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3"/>
            <p:cNvSpPr/>
            <p:nvPr/>
          </p:nvSpPr>
          <p:spPr>
            <a:xfrm>
              <a:off x="2336700" y="1645025"/>
              <a:ext cx="169250" cy="63650"/>
            </a:xfrm>
            <a:custGeom>
              <a:avLst/>
              <a:gdLst/>
              <a:ahLst/>
              <a:cxnLst/>
              <a:rect l="l" t="t" r="r" b="b"/>
              <a:pathLst>
                <a:path w="6770" h="2546" extrusionOk="0">
                  <a:moveTo>
                    <a:pt x="1377" y="1946"/>
                  </a:moveTo>
                  <a:cubicBezTo>
                    <a:pt x="1377" y="1946"/>
                    <a:pt x="1376" y="1947"/>
                    <a:pt x="1375" y="1947"/>
                  </a:cubicBezTo>
                  <a:lnTo>
                    <a:pt x="1375" y="1947"/>
                  </a:lnTo>
                  <a:cubicBezTo>
                    <a:pt x="1374" y="1949"/>
                    <a:pt x="1373" y="1950"/>
                    <a:pt x="1372" y="1951"/>
                  </a:cubicBezTo>
                  <a:cubicBezTo>
                    <a:pt x="1374" y="1949"/>
                    <a:pt x="1375" y="1947"/>
                    <a:pt x="1377" y="1946"/>
                  </a:cubicBezTo>
                  <a:close/>
                  <a:moveTo>
                    <a:pt x="4342" y="0"/>
                  </a:moveTo>
                  <a:cubicBezTo>
                    <a:pt x="3935" y="0"/>
                    <a:pt x="3529" y="51"/>
                    <a:pt x="3131" y="131"/>
                  </a:cubicBezTo>
                  <a:cubicBezTo>
                    <a:pt x="2585" y="237"/>
                    <a:pt x="2055" y="454"/>
                    <a:pt x="1564" y="710"/>
                  </a:cubicBezTo>
                  <a:cubicBezTo>
                    <a:pt x="1057" y="978"/>
                    <a:pt x="595" y="1345"/>
                    <a:pt x="183" y="1747"/>
                  </a:cubicBezTo>
                  <a:cubicBezTo>
                    <a:pt x="0" y="1922"/>
                    <a:pt x="4" y="2230"/>
                    <a:pt x="183" y="2411"/>
                  </a:cubicBezTo>
                  <a:cubicBezTo>
                    <a:pt x="274" y="2501"/>
                    <a:pt x="393" y="2545"/>
                    <a:pt x="512" y="2545"/>
                  </a:cubicBezTo>
                  <a:cubicBezTo>
                    <a:pt x="633" y="2545"/>
                    <a:pt x="755" y="2499"/>
                    <a:pt x="847" y="2411"/>
                  </a:cubicBezTo>
                  <a:cubicBezTo>
                    <a:pt x="1013" y="2251"/>
                    <a:pt x="1179" y="2104"/>
                    <a:pt x="1357" y="1961"/>
                  </a:cubicBezTo>
                  <a:cubicBezTo>
                    <a:pt x="1363" y="1957"/>
                    <a:pt x="1369" y="1952"/>
                    <a:pt x="1375" y="1947"/>
                  </a:cubicBezTo>
                  <a:lnTo>
                    <a:pt x="1375" y="1947"/>
                  </a:lnTo>
                  <a:cubicBezTo>
                    <a:pt x="1384" y="1938"/>
                    <a:pt x="1395" y="1930"/>
                    <a:pt x="1406" y="1922"/>
                  </a:cubicBezTo>
                  <a:lnTo>
                    <a:pt x="1406" y="1922"/>
                  </a:lnTo>
                  <a:cubicBezTo>
                    <a:pt x="1396" y="1930"/>
                    <a:pt x="1387" y="1937"/>
                    <a:pt x="1377" y="1946"/>
                  </a:cubicBezTo>
                  <a:lnTo>
                    <a:pt x="1377" y="1946"/>
                  </a:lnTo>
                  <a:cubicBezTo>
                    <a:pt x="2066" y="1416"/>
                    <a:pt x="2885" y="1082"/>
                    <a:pt x="3747" y="975"/>
                  </a:cubicBezTo>
                  <a:cubicBezTo>
                    <a:pt x="3939" y="956"/>
                    <a:pt x="4132" y="947"/>
                    <a:pt x="4325" y="947"/>
                  </a:cubicBezTo>
                  <a:cubicBezTo>
                    <a:pt x="4562" y="947"/>
                    <a:pt x="4799" y="961"/>
                    <a:pt x="5035" y="990"/>
                  </a:cubicBezTo>
                  <a:cubicBezTo>
                    <a:pt x="5404" y="1050"/>
                    <a:pt x="5767" y="1144"/>
                    <a:pt x="6120" y="1270"/>
                  </a:cubicBezTo>
                  <a:cubicBezTo>
                    <a:pt x="6161" y="1284"/>
                    <a:pt x="6204" y="1291"/>
                    <a:pt x="6246" y="1291"/>
                  </a:cubicBezTo>
                  <a:cubicBezTo>
                    <a:pt x="6449" y="1291"/>
                    <a:pt x="6645" y="1136"/>
                    <a:pt x="6699" y="943"/>
                  </a:cubicBezTo>
                  <a:cubicBezTo>
                    <a:pt x="6769" y="681"/>
                    <a:pt x="6611" y="447"/>
                    <a:pt x="6368" y="362"/>
                  </a:cubicBezTo>
                  <a:cubicBezTo>
                    <a:pt x="5862" y="186"/>
                    <a:pt x="5344" y="80"/>
                    <a:pt x="4808" y="24"/>
                  </a:cubicBezTo>
                  <a:cubicBezTo>
                    <a:pt x="4654" y="8"/>
                    <a:pt x="4497" y="0"/>
                    <a:pt x="4342"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3"/>
            <p:cNvSpPr/>
            <p:nvPr/>
          </p:nvSpPr>
          <p:spPr>
            <a:xfrm>
              <a:off x="3805525" y="3891875"/>
              <a:ext cx="413625" cy="326150"/>
            </a:xfrm>
            <a:custGeom>
              <a:avLst/>
              <a:gdLst/>
              <a:ahLst/>
              <a:cxnLst/>
              <a:rect l="l" t="t" r="r" b="b"/>
              <a:pathLst>
                <a:path w="16545" h="13046" fill="none" extrusionOk="0">
                  <a:moveTo>
                    <a:pt x="4197" y="13046"/>
                  </a:moveTo>
                  <a:cubicBezTo>
                    <a:pt x="4197" y="13046"/>
                    <a:pt x="1" y="3074"/>
                    <a:pt x="8453" y="1504"/>
                  </a:cubicBezTo>
                  <a:cubicBezTo>
                    <a:pt x="16544" y="0"/>
                    <a:pt x="16404" y="10405"/>
                    <a:pt x="16404" y="10405"/>
                  </a:cubicBezTo>
                </a:path>
              </a:pathLst>
            </a:custGeom>
            <a:noFill/>
            <a:ln w="19050" cap="rnd"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3"/>
            <p:cNvSpPr/>
            <p:nvPr/>
          </p:nvSpPr>
          <p:spPr>
            <a:xfrm>
              <a:off x="4480600" y="3754750"/>
              <a:ext cx="413575" cy="326150"/>
            </a:xfrm>
            <a:custGeom>
              <a:avLst/>
              <a:gdLst/>
              <a:ahLst/>
              <a:cxnLst/>
              <a:rect l="l" t="t" r="r" b="b"/>
              <a:pathLst>
                <a:path w="16543" h="13046" fill="none" extrusionOk="0">
                  <a:moveTo>
                    <a:pt x="4195" y="13045"/>
                  </a:moveTo>
                  <a:cubicBezTo>
                    <a:pt x="4195" y="13045"/>
                    <a:pt x="0" y="3074"/>
                    <a:pt x="8452" y="1504"/>
                  </a:cubicBezTo>
                  <a:cubicBezTo>
                    <a:pt x="16543" y="0"/>
                    <a:pt x="16403" y="10405"/>
                    <a:pt x="16403" y="10405"/>
                  </a:cubicBezTo>
                </a:path>
              </a:pathLst>
            </a:custGeom>
            <a:noFill/>
            <a:ln w="19050" cap="rnd"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3"/>
            <p:cNvSpPr/>
            <p:nvPr/>
          </p:nvSpPr>
          <p:spPr>
            <a:xfrm>
              <a:off x="4372850" y="4401400"/>
              <a:ext cx="86175" cy="143300"/>
            </a:xfrm>
            <a:custGeom>
              <a:avLst/>
              <a:gdLst/>
              <a:ahLst/>
              <a:cxnLst/>
              <a:rect l="l" t="t" r="r" b="b"/>
              <a:pathLst>
                <a:path w="3447" h="5732" extrusionOk="0">
                  <a:moveTo>
                    <a:pt x="1723" y="1"/>
                  </a:moveTo>
                  <a:cubicBezTo>
                    <a:pt x="773" y="1"/>
                    <a:pt x="0" y="1285"/>
                    <a:pt x="0" y="2866"/>
                  </a:cubicBezTo>
                  <a:cubicBezTo>
                    <a:pt x="0" y="4450"/>
                    <a:pt x="773" y="5732"/>
                    <a:pt x="1723" y="5732"/>
                  </a:cubicBezTo>
                  <a:cubicBezTo>
                    <a:pt x="2675" y="5732"/>
                    <a:pt x="3446" y="4450"/>
                    <a:pt x="3446" y="2866"/>
                  </a:cubicBezTo>
                  <a:cubicBezTo>
                    <a:pt x="3446" y="1285"/>
                    <a:pt x="2675" y="1"/>
                    <a:pt x="1723"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3"/>
            <p:cNvSpPr/>
            <p:nvPr/>
          </p:nvSpPr>
          <p:spPr>
            <a:xfrm>
              <a:off x="2349200" y="3029150"/>
              <a:ext cx="101050" cy="185225"/>
            </a:xfrm>
            <a:custGeom>
              <a:avLst/>
              <a:gdLst/>
              <a:ahLst/>
              <a:cxnLst/>
              <a:rect l="l" t="t" r="r" b="b"/>
              <a:pathLst>
                <a:path w="4042" h="7409" extrusionOk="0">
                  <a:moveTo>
                    <a:pt x="2089" y="0"/>
                  </a:moveTo>
                  <a:cubicBezTo>
                    <a:pt x="2060" y="0"/>
                    <a:pt x="2030" y="2"/>
                    <a:pt x="2001" y="4"/>
                  </a:cubicBezTo>
                  <a:cubicBezTo>
                    <a:pt x="1515" y="41"/>
                    <a:pt x="1103" y="393"/>
                    <a:pt x="810" y="793"/>
                  </a:cubicBezTo>
                  <a:cubicBezTo>
                    <a:pt x="486" y="1231"/>
                    <a:pt x="279" y="1763"/>
                    <a:pt x="153" y="2297"/>
                  </a:cubicBezTo>
                  <a:cubicBezTo>
                    <a:pt x="15" y="2863"/>
                    <a:pt x="1" y="3472"/>
                    <a:pt x="145" y="4035"/>
                  </a:cubicBezTo>
                  <a:cubicBezTo>
                    <a:pt x="193" y="4237"/>
                    <a:pt x="380" y="4368"/>
                    <a:pt x="568" y="4368"/>
                  </a:cubicBezTo>
                  <a:cubicBezTo>
                    <a:pt x="608" y="4368"/>
                    <a:pt x="648" y="4362"/>
                    <a:pt x="687" y="4350"/>
                  </a:cubicBezTo>
                  <a:cubicBezTo>
                    <a:pt x="920" y="4276"/>
                    <a:pt x="1047" y="4012"/>
                    <a:pt x="983" y="3767"/>
                  </a:cubicBezTo>
                  <a:cubicBezTo>
                    <a:pt x="968" y="3697"/>
                    <a:pt x="951" y="3629"/>
                    <a:pt x="941" y="3560"/>
                  </a:cubicBezTo>
                  <a:cubicBezTo>
                    <a:pt x="921" y="3361"/>
                    <a:pt x="917" y="3161"/>
                    <a:pt x="930" y="2961"/>
                  </a:cubicBezTo>
                  <a:cubicBezTo>
                    <a:pt x="968" y="2657"/>
                    <a:pt x="1038" y="2357"/>
                    <a:pt x="1137" y="2066"/>
                  </a:cubicBezTo>
                  <a:cubicBezTo>
                    <a:pt x="1222" y="1846"/>
                    <a:pt x="1328" y="1633"/>
                    <a:pt x="1452" y="1432"/>
                  </a:cubicBezTo>
                  <a:cubicBezTo>
                    <a:pt x="1528" y="1329"/>
                    <a:pt x="1610" y="1231"/>
                    <a:pt x="1699" y="1138"/>
                  </a:cubicBezTo>
                  <a:cubicBezTo>
                    <a:pt x="1767" y="1079"/>
                    <a:pt x="1842" y="1028"/>
                    <a:pt x="1920" y="983"/>
                  </a:cubicBezTo>
                  <a:cubicBezTo>
                    <a:pt x="1957" y="969"/>
                    <a:pt x="1995" y="959"/>
                    <a:pt x="2032" y="947"/>
                  </a:cubicBezTo>
                  <a:cubicBezTo>
                    <a:pt x="2059" y="943"/>
                    <a:pt x="2087" y="942"/>
                    <a:pt x="2114" y="942"/>
                  </a:cubicBezTo>
                  <a:cubicBezTo>
                    <a:pt x="2128" y="942"/>
                    <a:pt x="2142" y="942"/>
                    <a:pt x="2155" y="943"/>
                  </a:cubicBezTo>
                  <a:cubicBezTo>
                    <a:pt x="2193" y="955"/>
                    <a:pt x="2227" y="963"/>
                    <a:pt x="2261" y="973"/>
                  </a:cubicBezTo>
                  <a:cubicBezTo>
                    <a:pt x="2313" y="1002"/>
                    <a:pt x="2364" y="1036"/>
                    <a:pt x="2413" y="1068"/>
                  </a:cubicBezTo>
                  <a:cubicBezTo>
                    <a:pt x="2487" y="1134"/>
                    <a:pt x="2557" y="1206"/>
                    <a:pt x="2622" y="1280"/>
                  </a:cubicBezTo>
                  <a:cubicBezTo>
                    <a:pt x="2727" y="1423"/>
                    <a:pt x="2819" y="1573"/>
                    <a:pt x="2900" y="1729"/>
                  </a:cubicBezTo>
                  <a:cubicBezTo>
                    <a:pt x="2988" y="1953"/>
                    <a:pt x="3044" y="2184"/>
                    <a:pt x="3083" y="2423"/>
                  </a:cubicBezTo>
                  <a:cubicBezTo>
                    <a:pt x="3218" y="3506"/>
                    <a:pt x="3064" y="4606"/>
                    <a:pt x="2967" y="5683"/>
                  </a:cubicBezTo>
                  <a:cubicBezTo>
                    <a:pt x="2920" y="6194"/>
                    <a:pt x="2874" y="6722"/>
                    <a:pt x="2870" y="7249"/>
                  </a:cubicBezTo>
                  <a:lnTo>
                    <a:pt x="2886" y="7249"/>
                  </a:lnTo>
                  <a:cubicBezTo>
                    <a:pt x="2904" y="7214"/>
                    <a:pt x="2932" y="7184"/>
                    <a:pt x="2964" y="7162"/>
                  </a:cubicBezTo>
                  <a:cubicBezTo>
                    <a:pt x="2998" y="7142"/>
                    <a:pt x="3036" y="7131"/>
                    <a:pt x="3074" y="7131"/>
                  </a:cubicBezTo>
                  <a:cubicBezTo>
                    <a:pt x="3132" y="7133"/>
                    <a:pt x="3187" y="7155"/>
                    <a:pt x="3229" y="7193"/>
                  </a:cubicBezTo>
                  <a:cubicBezTo>
                    <a:pt x="3261" y="7220"/>
                    <a:pt x="3298" y="7249"/>
                    <a:pt x="3329" y="7278"/>
                  </a:cubicBezTo>
                  <a:lnTo>
                    <a:pt x="3332" y="7278"/>
                  </a:lnTo>
                  <a:cubicBezTo>
                    <a:pt x="3369" y="7247"/>
                    <a:pt x="3421" y="7227"/>
                    <a:pt x="3471" y="7227"/>
                  </a:cubicBezTo>
                  <a:cubicBezTo>
                    <a:pt x="3508" y="7227"/>
                    <a:pt x="3543" y="7237"/>
                    <a:pt x="3572" y="7261"/>
                  </a:cubicBezTo>
                  <a:cubicBezTo>
                    <a:pt x="3633" y="7309"/>
                    <a:pt x="3697" y="7358"/>
                    <a:pt x="3757" y="7409"/>
                  </a:cubicBezTo>
                  <a:cubicBezTo>
                    <a:pt x="3751" y="7047"/>
                    <a:pt x="3768" y="6683"/>
                    <a:pt x="3795" y="6321"/>
                  </a:cubicBezTo>
                  <a:cubicBezTo>
                    <a:pt x="3840" y="5620"/>
                    <a:pt x="3921" y="4921"/>
                    <a:pt x="3974" y="4224"/>
                  </a:cubicBezTo>
                  <a:cubicBezTo>
                    <a:pt x="4021" y="3589"/>
                    <a:pt x="4042" y="2943"/>
                    <a:pt x="3949" y="2313"/>
                  </a:cubicBezTo>
                  <a:cubicBezTo>
                    <a:pt x="3912" y="2033"/>
                    <a:pt x="3848" y="1760"/>
                    <a:pt x="3757" y="1493"/>
                  </a:cubicBezTo>
                  <a:cubicBezTo>
                    <a:pt x="3640" y="1178"/>
                    <a:pt x="3468" y="884"/>
                    <a:pt x="3249" y="628"/>
                  </a:cubicBezTo>
                  <a:cubicBezTo>
                    <a:pt x="3078" y="427"/>
                    <a:pt x="2882" y="250"/>
                    <a:pt x="2649" y="132"/>
                  </a:cubicBezTo>
                  <a:cubicBezTo>
                    <a:pt x="2476" y="45"/>
                    <a:pt x="2283" y="0"/>
                    <a:pt x="2089" y="0"/>
                  </a:cubicBezTo>
                  <a:close/>
                </a:path>
              </a:pathLst>
            </a:custGeom>
            <a:solidFill>
              <a:srgbClr val="F7D6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43"/>
          <p:cNvGrpSpPr/>
          <p:nvPr/>
        </p:nvGrpSpPr>
        <p:grpSpPr>
          <a:xfrm>
            <a:off x="-649972" y="1824516"/>
            <a:ext cx="2998582" cy="3511254"/>
            <a:chOff x="1573250" y="238125"/>
            <a:chExt cx="4472825" cy="5237550"/>
          </a:xfrm>
        </p:grpSpPr>
        <p:sp>
          <p:nvSpPr>
            <p:cNvPr id="1882" name="Google Shape;1882;p43"/>
            <p:cNvSpPr/>
            <p:nvPr/>
          </p:nvSpPr>
          <p:spPr>
            <a:xfrm>
              <a:off x="3703725" y="1076800"/>
              <a:ext cx="2342350" cy="4202125"/>
            </a:xfrm>
            <a:custGeom>
              <a:avLst/>
              <a:gdLst/>
              <a:ahLst/>
              <a:cxnLst/>
              <a:rect l="l" t="t" r="r" b="b"/>
              <a:pathLst>
                <a:path w="93694" h="168085" extrusionOk="0">
                  <a:moveTo>
                    <a:pt x="65917" y="1"/>
                  </a:moveTo>
                  <a:cubicBezTo>
                    <a:pt x="65916" y="2"/>
                    <a:pt x="63562" y="10241"/>
                    <a:pt x="58383" y="24366"/>
                  </a:cubicBezTo>
                  <a:cubicBezTo>
                    <a:pt x="53203" y="38490"/>
                    <a:pt x="41433" y="53556"/>
                    <a:pt x="22601" y="74273"/>
                  </a:cubicBezTo>
                  <a:cubicBezTo>
                    <a:pt x="3767" y="94989"/>
                    <a:pt x="1" y="151488"/>
                    <a:pt x="1" y="151488"/>
                  </a:cubicBezTo>
                  <a:lnTo>
                    <a:pt x="2825" y="168084"/>
                  </a:lnTo>
                  <a:cubicBezTo>
                    <a:pt x="2825" y="168084"/>
                    <a:pt x="17421" y="150546"/>
                    <a:pt x="24954" y="135480"/>
                  </a:cubicBezTo>
                  <a:cubicBezTo>
                    <a:pt x="32488" y="120413"/>
                    <a:pt x="45671" y="122768"/>
                    <a:pt x="65915" y="115705"/>
                  </a:cubicBezTo>
                  <a:cubicBezTo>
                    <a:pt x="86161" y="108642"/>
                    <a:pt x="93694" y="75745"/>
                    <a:pt x="93694" y="75744"/>
                  </a:cubicBezTo>
                  <a:lnTo>
                    <a:pt x="93694" y="75744"/>
                  </a:lnTo>
                  <a:cubicBezTo>
                    <a:pt x="93693" y="75745"/>
                    <a:pt x="83807" y="89339"/>
                    <a:pt x="73919" y="97343"/>
                  </a:cubicBezTo>
                  <a:cubicBezTo>
                    <a:pt x="68976" y="101345"/>
                    <a:pt x="64856" y="102287"/>
                    <a:pt x="60560" y="102287"/>
                  </a:cubicBezTo>
                  <a:cubicBezTo>
                    <a:pt x="56741" y="102287"/>
                    <a:pt x="52783" y="101543"/>
                    <a:pt x="47983" y="101543"/>
                  </a:cubicBezTo>
                  <a:cubicBezTo>
                    <a:pt x="47382" y="101543"/>
                    <a:pt x="46769" y="101555"/>
                    <a:pt x="46141" y="101581"/>
                  </a:cubicBezTo>
                  <a:cubicBezTo>
                    <a:pt x="34841" y="102051"/>
                    <a:pt x="16590" y="123005"/>
                    <a:pt x="16590" y="123005"/>
                  </a:cubicBezTo>
                  <a:cubicBezTo>
                    <a:pt x="16590" y="123005"/>
                    <a:pt x="22128" y="109584"/>
                    <a:pt x="24483" y="103464"/>
                  </a:cubicBezTo>
                  <a:cubicBezTo>
                    <a:pt x="26838" y="97342"/>
                    <a:pt x="45200" y="76626"/>
                    <a:pt x="57912" y="54498"/>
                  </a:cubicBezTo>
                  <a:cubicBezTo>
                    <a:pt x="70624" y="32370"/>
                    <a:pt x="65917" y="2"/>
                    <a:pt x="65917" y="1"/>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3"/>
            <p:cNvSpPr/>
            <p:nvPr/>
          </p:nvSpPr>
          <p:spPr>
            <a:xfrm>
              <a:off x="3272475" y="238125"/>
              <a:ext cx="766750" cy="4997300"/>
            </a:xfrm>
            <a:custGeom>
              <a:avLst/>
              <a:gdLst/>
              <a:ahLst/>
              <a:cxnLst/>
              <a:rect l="l" t="t" r="r" b="b"/>
              <a:pathLst>
                <a:path w="30670" h="199892" extrusionOk="0">
                  <a:moveTo>
                    <a:pt x="21488" y="0"/>
                  </a:moveTo>
                  <a:cubicBezTo>
                    <a:pt x="21487" y="1"/>
                    <a:pt x="7363" y="15538"/>
                    <a:pt x="3681" y="38490"/>
                  </a:cubicBezTo>
                  <a:cubicBezTo>
                    <a:pt x="1" y="61443"/>
                    <a:pt x="10893" y="84749"/>
                    <a:pt x="15837" y="110173"/>
                  </a:cubicBezTo>
                  <a:cubicBezTo>
                    <a:pt x="20783" y="135598"/>
                    <a:pt x="3681" y="183622"/>
                    <a:pt x="3681" y="183622"/>
                  </a:cubicBezTo>
                  <a:lnTo>
                    <a:pt x="9129" y="199891"/>
                  </a:lnTo>
                  <a:lnTo>
                    <a:pt x="14718" y="188565"/>
                  </a:lnTo>
                  <a:cubicBezTo>
                    <a:pt x="14718" y="188565"/>
                    <a:pt x="18664" y="180797"/>
                    <a:pt x="24666" y="133479"/>
                  </a:cubicBezTo>
                  <a:cubicBezTo>
                    <a:pt x="30669" y="86161"/>
                    <a:pt x="20430" y="75568"/>
                    <a:pt x="15486" y="50496"/>
                  </a:cubicBezTo>
                  <a:cubicBezTo>
                    <a:pt x="10541" y="25425"/>
                    <a:pt x="21488" y="1"/>
                    <a:pt x="21488" y="0"/>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3"/>
            <p:cNvSpPr/>
            <p:nvPr/>
          </p:nvSpPr>
          <p:spPr>
            <a:xfrm>
              <a:off x="1646825" y="1076775"/>
              <a:ext cx="1738875" cy="4055650"/>
            </a:xfrm>
            <a:custGeom>
              <a:avLst/>
              <a:gdLst/>
              <a:ahLst/>
              <a:cxnLst/>
              <a:rect l="l" t="t" r="r" b="b"/>
              <a:pathLst>
                <a:path w="69555" h="162226" extrusionOk="0">
                  <a:moveTo>
                    <a:pt x="7415" y="0"/>
                  </a:moveTo>
                  <a:lnTo>
                    <a:pt x="7415" y="0"/>
                  </a:lnTo>
                  <a:cubicBezTo>
                    <a:pt x="7415" y="1"/>
                    <a:pt x="1" y="20835"/>
                    <a:pt x="11300" y="43081"/>
                  </a:cubicBezTo>
                  <a:cubicBezTo>
                    <a:pt x="22600" y="65327"/>
                    <a:pt x="57205" y="90399"/>
                    <a:pt x="58970" y="104877"/>
                  </a:cubicBezTo>
                  <a:cubicBezTo>
                    <a:pt x="60736" y="119355"/>
                    <a:pt x="54329" y="152475"/>
                    <a:pt x="54329" y="152475"/>
                  </a:cubicBezTo>
                  <a:lnTo>
                    <a:pt x="63435" y="162225"/>
                  </a:lnTo>
                  <a:cubicBezTo>
                    <a:pt x="63435" y="162225"/>
                    <a:pt x="67799" y="129596"/>
                    <a:pt x="68677" y="105936"/>
                  </a:cubicBezTo>
                  <a:cubicBezTo>
                    <a:pt x="69555" y="82277"/>
                    <a:pt x="51555" y="65681"/>
                    <a:pt x="32866" y="51556"/>
                  </a:cubicBezTo>
                  <a:cubicBezTo>
                    <a:pt x="14179" y="37432"/>
                    <a:pt x="7415" y="1"/>
                    <a:pt x="7415" y="0"/>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3"/>
            <p:cNvSpPr/>
            <p:nvPr/>
          </p:nvSpPr>
          <p:spPr>
            <a:xfrm>
              <a:off x="1573250" y="2933625"/>
              <a:ext cx="1790475" cy="2436575"/>
            </a:xfrm>
            <a:custGeom>
              <a:avLst/>
              <a:gdLst/>
              <a:ahLst/>
              <a:cxnLst/>
              <a:rect l="l" t="t" r="r" b="b"/>
              <a:pathLst>
                <a:path w="71619" h="97463" extrusionOk="0">
                  <a:moveTo>
                    <a:pt x="0" y="0"/>
                  </a:moveTo>
                  <a:cubicBezTo>
                    <a:pt x="0" y="1"/>
                    <a:pt x="1177" y="26601"/>
                    <a:pt x="14360" y="39784"/>
                  </a:cubicBezTo>
                  <a:cubicBezTo>
                    <a:pt x="27543" y="52968"/>
                    <a:pt x="46596" y="67563"/>
                    <a:pt x="50370" y="74861"/>
                  </a:cubicBezTo>
                  <a:cubicBezTo>
                    <a:pt x="54145" y="82158"/>
                    <a:pt x="71619" y="97463"/>
                    <a:pt x="71619" y="97463"/>
                  </a:cubicBezTo>
                  <a:lnTo>
                    <a:pt x="68863" y="93318"/>
                  </a:lnTo>
                  <a:cubicBezTo>
                    <a:pt x="68863" y="93318"/>
                    <a:pt x="55792" y="57205"/>
                    <a:pt x="38607" y="45669"/>
                  </a:cubicBezTo>
                  <a:cubicBezTo>
                    <a:pt x="21422" y="34135"/>
                    <a:pt x="10829" y="24602"/>
                    <a:pt x="7298" y="15596"/>
                  </a:cubicBezTo>
                  <a:cubicBezTo>
                    <a:pt x="3766" y="6591"/>
                    <a:pt x="0" y="1"/>
                    <a:pt x="0" y="0"/>
                  </a:cubicBezTo>
                  <a:close/>
                </a:path>
              </a:pathLst>
            </a:custGeom>
            <a:solidFill>
              <a:srgbClr val="94A7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3"/>
            <p:cNvSpPr/>
            <p:nvPr/>
          </p:nvSpPr>
          <p:spPr>
            <a:xfrm>
              <a:off x="2097025" y="1341650"/>
              <a:ext cx="1403675" cy="4134025"/>
            </a:xfrm>
            <a:custGeom>
              <a:avLst/>
              <a:gdLst/>
              <a:ahLst/>
              <a:cxnLst/>
              <a:rect l="l" t="t" r="r" b="b"/>
              <a:pathLst>
                <a:path w="56147" h="165361" extrusionOk="0">
                  <a:moveTo>
                    <a:pt x="13419" y="0"/>
                  </a:moveTo>
                  <a:cubicBezTo>
                    <a:pt x="13419" y="0"/>
                    <a:pt x="0" y="3179"/>
                    <a:pt x="3178" y="24012"/>
                  </a:cubicBezTo>
                  <a:cubicBezTo>
                    <a:pt x="6358" y="44847"/>
                    <a:pt x="20128" y="47671"/>
                    <a:pt x="21541" y="78039"/>
                  </a:cubicBezTo>
                  <a:cubicBezTo>
                    <a:pt x="22953" y="108406"/>
                    <a:pt x="13772" y="121472"/>
                    <a:pt x="25426" y="142307"/>
                  </a:cubicBezTo>
                  <a:cubicBezTo>
                    <a:pt x="37078" y="163142"/>
                    <a:pt x="56147" y="165360"/>
                    <a:pt x="56147" y="165360"/>
                  </a:cubicBezTo>
                  <a:lnTo>
                    <a:pt x="51203" y="156078"/>
                  </a:lnTo>
                  <a:cubicBezTo>
                    <a:pt x="51203" y="156078"/>
                    <a:pt x="36725" y="154312"/>
                    <a:pt x="32487" y="128535"/>
                  </a:cubicBezTo>
                  <a:cubicBezTo>
                    <a:pt x="28250" y="102758"/>
                    <a:pt x="38138" y="80864"/>
                    <a:pt x="30368" y="63208"/>
                  </a:cubicBezTo>
                  <a:cubicBezTo>
                    <a:pt x="22600" y="45552"/>
                    <a:pt x="11653" y="36371"/>
                    <a:pt x="9534" y="22953"/>
                  </a:cubicBezTo>
                  <a:cubicBezTo>
                    <a:pt x="7416" y="9534"/>
                    <a:pt x="13419" y="0"/>
                    <a:pt x="13419"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3"/>
            <p:cNvSpPr/>
            <p:nvPr/>
          </p:nvSpPr>
          <p:spPr>
            <a:xfrm>
              <a:off x="2432500" y="785450"/>
              <a:ext cx="1208825" cy="4690225"/>
            </a:xfrm>
            <a:custGeom>
              <a:avLst/>
              <a:gdLst/>
              <a:ahLst/>
              <a:cxnLst/>
              <a:rect l="l" t="t" r="r" b="b"/>
              <a:pathLst>
                <a:path w="48353" h="187609" extrusionOk="0">
                  <a:moveTo>
                    <a:pt x="0" y="1"/>
                  </a:moveTo>
                  <a:lnTo>
                    <a:pt x="0" y="1"/>
                  </a:lnTo>
                  <a:cubicBezTo>
                    <a:pt x="7534" y="24248"/>
                    <a:pt x="17892" y="29427"/>
                    <a:pt x="29662" y="66230"/>
                  </a:cubicBezTo>
                  <a:cubicBezTo>
                    <a:pt x="41433" y="103033"/>
                    <a:pt x="30133" y="136775"/>
                    <a:pt x="29192" y="156080"/>
                  </a:cubicBezTo>
                  <a:cubicBezTo>
                    <a:pt x="28337" y="173587"/>
                    <a:pt x="38326" y="187608"/>
                    <a:pt x="43125" y="187608"/>
                  </a:cubicBezTo>
                  <a:cubicBezTo>
                    <a:pt x="43617" y="187608"/>
                    <a:pt x="44055" y="187460"/>
                    <a:pt x="44421" y="187154"/>
                  </a:cubicBezTo>
                  <a:cubicBezTo>
                    <a:pt x="48352" y="183858"/>
                    <a:pt x="42845" y="176796"/>
                    <a:pt x="40962" y="165967"/>
                  </a:cubicBezTo>
                  <a:cubicBezTo>
                    <a:pt x="39079" y="155138"/>
                    <a:pt x="40962" y="143837"/>
                    <a:pt x="44258" y="97697"/>
                  </a:cubicBezTo>
                  <a:cubicBezTo>
                    <a:pt x="47553" y="51556"/>
                    <a:pt x="1" y="2"/>
                    <a:pt x="0"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3"/>
            <p:cNvSpPr/>
            <p:nvPr/>
          </p:nvSpPr>
          <p:spPr>
            <a:xfrm>
              <a:off x="3496175" y="1200375"/>
              <a:ext cx="1240425" cy="4246325"/>
            </a:xfrm>
            <a:custGeom>
              <a:avLst/>
              <a:gdLst/>
              <a:ahLst/>
              <a:cxnLst/>
              <a:rect l="l" t="t" r="r" b="b"/>
              <a:pathLst>
                <a:path w="49617" h="169853" extrusionOk="0">
                  <a:moveTo>
                    <a:pt x="49617" y="0"/>
                  </a:moveTo>
                  <a:cubicBezTo>
                    <a:pt x="49616" y="1"/>
                    <a:pt x="25252" y="17303"/>
                    <a:pt x="26311" y="47318"/>
                  </a:cubicBezTo>
                  <a:cubicBezTo>
                    <a:pt x="27371" y="77333"/>
                    <a:pt x="30903" y="91106"/>
                    <a:pt x="22780" y="107348"/>
                  </a:cubicBezTo>
                  <a:cubicBezTo>
                    <a:pt x="14657" y="123593"/>
                    <a:pt x="533" y="145132"/>
                    <a:pt x="181" y="159610"/>
                  </a:cubicBezTo>
                  <a:cubicBezTo>
                    <a:pt x="1" y="166963"/>
                    <a:pt x="1734" y="169853"/>
                    <a:pt x="4038" y="169853"/>
                  </a:cubicBezTo>
                  <a:cubicBezTo>
                    <a:pt x="6271" y="169853"/>
                    <a:pt x="9041" y="167138"/>
                    <a:pt x="11127" y="163141"/>
                  </a:cubicBezTo>
                  <a:cubicBezTo>
                    <a:pt x="15364" y="155020"/>
                    <a:pt x="21713" y="135331"/>
                    <a:pt x="28076" y="124298"/>
                  </a:cubicBezTo>
                  <a:cubicBezTo>
                    <a:pt x="38085" y="106945"/>
                    <a:pt x="43495" y="93593"/>
                    <a:pt x="42789" y="78762"/>
                  </a:cubicBezTo>
                  <a:cubicBezTo>
                    <a:pt x="42083" y="63931"/>
                    <a:pt x="31255" y="39903"/>
                    <a:pt x="49617"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9" name="Google Shape;1889;p43"/>
          <p:cNvSpPr txBox="1">
            <a:spLocks noGrp="1"/>
          </p:cNvSpPr>
          <p:nvPr>
            <p:ph type="ctrTitle"/>
          </p:nvPr>
        </p:nvSpPr>
        <p:spPr>
          <a:xfrm>
            <a:off x="2790375" y="152400"/>
            <a:ext cx="5575200" cy="1320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Welcome!</a:t>
            </a:r>
            <a:endParaRPr/>
          </a:p>
        </p:txBody>
      </p:sp>
      <p:sp>
        <p:nvSpPr>
          <p:cNvPr id="1890" name="Google Shape;1890;p43"/>
          <p:cNvSpPr txBox="1">
            <a:spLocks noGrp="1"/>
          </p:cNvSpPr>
          <p:nvPr>
            <p:ph type="subTitle" idx="1"/>
          </p:nvPr>
        </p:nvSpPr>
        <p:spPr>
          <a:xfrm>
            <a:off x="5467350" y="2576950"/>
            <a:ext cx="2898300" cy="2175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Mercury is the closest planet to the Sun and the smallest one in our Solar System—it’s only a bit larger than our Moon. The planet’s name has nothing to do with the liquid metal, since it was named after the Roman messenger god, Mercury</a:t>
            </a:r>
            <a:endParaRPr/>
          </a:p>
        </p:txBody>
      </p:sp>
      <p:sp>
        <p:nvSpPr>
          <p:cNvPr id="1891" name="Google Shape;1891;p43"/>
          <p:cNvSpPr txBox="1">
            <a:spLocks noGrp="1"/>
          </p:cNvSpPr>
          <p:nvPr>
            <p:ph type="title" idx="2"/>
          </p:nvPr>
        </p:nvSpPr>
        <p:spPr>
          <a:xfrm>
            <a:off x="5061675" y="1922250"/>
            <a:ext cx="3303900" cy="841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New Aquatic Activities Teacher</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895"/>
        <p:cNvGrpSpPr/>
        <p:nvPr/>
      </p:nvGrpSpPr>
      <p:grpSpPr>
        <a:xfrm>
          <a:off x="0" y="0"/>
          <a:ext cx="0" cy="0"/>
          <a:chOff x="0" y="0"/>
          <a:chExt cx="0" cy="0"/>
        </a:xfrm>
      </p:grpSpPr>
      <p:sp>
        <p:nvSpPr>
          <p:cNvPr id="1896" name="Google Shape;1896;p44"/>
          <p:cNvSpPr/>
          <p:nvPr/>
        </p:nvSpPr>
        <p:spPr>
          <a:xfrm>
            <a:off x="-936401" y="1915391"/>
            <a:ext cx="2316321" cy="1841887"/>
          </a:xfrm>
          <a:custGeom>
            <a:avLst/>
            <a:gdLst/>
            <a:ahLst/>
            <a:cxnLst/>
            <a:rect l="l" t="t" r="r" b="b"/>
            <a:pathLst>
              <a:path w="12401" h="9861" extrusionOk="0">
                <a:moveTo>
                  <a:pt x="5462" y="0"/>
                </a:moveTo>
                <a:cubicBezTo>
                  <a:pt x="4516" y="0"/>
                  <a:pt x="3511" y="305"/>
                  <a:pt x="2429" y="1145"/>
                </a:cubicBezTo>
                <a:cubicBezTo>
                  <a:pt x="388" y="2728"/>
                  <a:pt x="0" y="6569"/>
                  <a:pt x="2145" y="8652"/>
                </a:cubicBezTo>
                <a:cubicBezTo>
                  <a:pt x="3011" y="9495"/>
                  <a:pt x="4590" y="9861"/>
                  <a:pt x="6128" y="9861"/>
                </a:cubicBezTo>
                <a:cubicBezTo>
                  <a:pt x="7590" y="9861"/>
                  <a:pt x="9016" y="9530"/>
                  <a:pt x="9759" y="8964"/>
                </a:cubicBezTo>
                <a:cubicBezTo>
                  <a:pt x="10159" y="8660"/>
                  <a:pt x="10583" y="8300"/>
                  <a:pt x="10641" y="7801"/>
                </a:cubicBezTo>
                <a:cubicBezTo>
                  <a:pt x="10701" y="7292"/>
                  <a:pt x="10393" y="6788"/>
                  <a:pt x="10481" y="6285"/>
                </a:cubicBezTo>
                <a:cubicBezTo>
                  <a:pt x="10585" y="5695"/>
                  <a:pt x="11172" y="5341"/>
                  <a:pt x="11588" y="4908"/>
                </a:cubicBezTo>
                <a:cubicBezTo>
                  <a:pt x="12115" y="4358"/>
                  <a:pt x="12401" y="3560"/>
                  <a:pt x="12264" y="2810"/>
                </a:cubicBezTo>
                <a:cubicBezTo>
                  <a:pt x="12024" y="1500"/>
                  <a:pt x="10834" y="1208"/>
                  <a:pt x="9691" y="1034"/>
                </a:cubicBezTo>
                <a:cubicBezTo>
                  <a:pt x="9083" y="942"/>
                  <a:pt x="8474" y="825"/>
                  <a:pt x="7912" y="585"/>
                </a:cubicBezTo>
                <a:cubicBezTo>
                  <a:pt x="7135" y="253"/>
                  <a:pt x="6323" y="0"/>
                  <a:pt x="54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4"/>
          <p:cNvSpPr/>
          <p:nvPr/>
        </p:nvSpPr>
        <p:spPr>
          <a:xfrm>
            <a:off x="6429750" y="2583074"/>
            <a:ext cx="3794595" cy="3020409"/>
          </a:xfrm>
          <a:custGeom>
            <a:avLst/>
            <a:gdLst/>
            <a:ahLst/>
            <a:cxnLst/>
            <a:rect l="l" t="t" r="r" b="b"/>
            <a:pathLst>
              <a:path w="21886" h="17421" extrusionOk="0">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4"/>
          <p:cNvSpPr/>
          <p:nvPr/>
        </p:nvSpPr>
        <p:spPr>
          <a:xfrm>
            <a:off x="458328" y="-968025"/>
            <a:ext cx="3496055" cy="3134626"/>
          </a:xfrm>
          <a:custGeom>
            <a:avLst/>
            <a:gdLst/>
            <a:ahLst/>
            <a:cxnLst/>
            <a:rect l="l" t="t" r="r" b="b"/>
            <a:pathLst>
              <a:path w="18717" h="16782" extrusionOk="0">
                <a:moveTo>
                  <a:pt x="7885" y="0"/>
                </a:moveTo>
                <a:cubicBezTo>
                  <a:pt x="4098" y="0"/>
                  <a:pt x="1" y="3570"/>
                  <a:pt x="27" y="7919"/>
                </a:cubicBezTo>
                <a:cubicBezTo>
                  <a:pt x="47" y="11581"/>
                  <a:pt x="5028" y="16273"/>
                  <a:pt x="7977" y="16698"/>
                </a:cubicBezTo>
                <a:cubicBezTo>
                  <a:pt x="8287" y="16742"/>
                  <a:pt x="8612" y="16781"/>
                  <a:pt x="8928" y="16781"/>
                </a:cubicBezTo>
                <a:cubicBezTo>
                  <a:pt x="9402" y="16781"/>
                  <a:pt x="9858" y="16694"/>
                  <a:pt x="10229" y="16407"/>
                </a:cubicBezTo>
                <a:cubicBezTo>
                  <a:pt x="10855" y="15918"/>
                  <a:pt x="11079" y="15029"/>
                  <a:pt x="11734" y="14578"/>
                </a:cubicBezTo>
                <a:cubicBezTo>
                  <a:pt x="12121" y="14311"/>
                  <a:pt x="12576" y="14247"/>
                  <a:pt x="13051" y="14247"/>
                </a:cubicBezTo>
                <a:cubicBezTo>
                  <a:pt x="13493" y="14247"/>
                  <a:pt x="13953" y="14303"/>
                  <a:pt x="14393" y="14303"/>
                </a:cubicBezTo>
                <a:cubicBezTo>
                  <a:pt x="14416" y="14303"/>
                  <a:pt x="14440" y="14302"/>
                  <a:pt x="14463" y="14302"/>
                </a:cubicBezTo>
                <a:cubicBezTo>
                  <a:pt x="15649" y="14287"/>
                  <a:pt x="16845" y="13735"/>
                  <a:pt x="17526" y="12766"/>
                </a:cubicBezTo>
                <a:cubicBezTo>
                  <a:pt x="18717" y="11072"/>
                  <a:pt x="17746" y="9435"/>
                  <a:pt x="16691" y="7980"/>
                </a:cubicBezTo>
                <a:cubicBezTo>
                  <a:pt x="16131" y="7205"/>
                  <a:pt x="15598" y="6404"/>
                  <a:pt x="15253" y="5518"/>
                </a:cubicBezTo>
                <a:cubicBezTo>
                  <a:pt x="14248" y="2952"/>
                  <a:pt x="12684" y="595"/>
                  <a:pt x="8656" y="51"/>
                </a:cubicBezTo>
                <a:cubicBezTo>
                  <a:pt x="8401" y="17"/>
                  <a:pt x="8144" y="0"/>
                  <a:pt x="78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4"/>
          <p:cNvSpPr txBox="1">
            <a:spLocks noGrp="1"/>
          </p:cNvSpPr>
          <p:nvPr>
            <p:ph type="title" idx="2"/>
          </p:nvPr>
        </p:nvSpPr>
        <p:spPr>
          <a:xfrm>
            <a:off x="1914150" y="2583075"/>
            <a:ext cx="53157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Events</a:t>
            </a:r>
            <a:endParaRPr/>
          </a:p>
        </p:txBody>
      </p:sp>
      <p:sp>
        <p:nvSpPr>
          <p:cNvPr id="1900" name="Google Shape;1900;p44"/>
          <p:cNvSpPr txBox="1">
            <a:spLocks noGrp="1"/>
          </p:cNvSpPr>
          <p:nvPr>
            <p:ph type="title"/>
          </p:nvPr>
        </p:nvSpPr>
        <p:spPr>
          <a:xfrm>
            <a:off x="3011400" y="2046075"/>
            <a:ext cx="31212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05.</a:t>
            </a:r>
            <a:endParaRPr/>
          </a:p>
        </p:txBody>
      </p:sp>
      <p:sp>
        <p:nvSpPr>
          <p:cNvPr id="1901" name="Google Shape;1901;p44"/>
          <p:cNvSpPr/>
          <p:nvPr/>
        </p:nvSpPr>
        <p:spPr>
          <a:xfrm>
            <a:off x="6648725" y="4172050"/>
            <a:ext cx="1056900" cy="314400"/>
          </a:xfrm>
          <a:prstGeom prst="ellipse">
            <a:avLst/>
          </a:prstGeom>
          <a:solidFill>
            <a:srgbClr val="5B2602">
              <a:alpha val="19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4"/>
          <p:cNvSpPr/>
          <p:nvPr/>
        </p:nvSpPr>
        <p:spPr>
          <a:xfrm>
            <a:off x="7925450" y="4048225"/>
            <a:ext cx="1056900" cy="314400"/>
          </a:xfrm>
          <a:prstGeom prst="ellipse">
            <a:avLst/>
          </a:prstGeom>
          <a:solidFill>
            <a:srgbClr val="5B2602">
              <a:alpha val="19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3" name="Google Shape;1903;p44"/>
          <p:cNvGrpSpPr/>
          <p:nvPr/>
        </p:nvGrpSpPr>
        <p:grpSpPr>
          <a:xfrm rot="-240933">
            <a:off x="6070455" y="1652082"/>
            <a:ext cx="2777110" cy="2685241"/>
            <a:chOff x="1037525" y="238100"/>
            <a:chExt cx="5417075" cy="5237875"/>
          </a:xfrm>
        </p:grpSpPr>
        <p:sp>
          <p:nvSpPr>
            <p:cNvPr id="1904" name="Google Shape;1904;p44"/>
            <p:cNvSpPr/>
            <p:nvPr/>
          </p:nvSpPr>
          <p:spPr>
            <a:xfrm>
              <a:off x="5045900" y="974925"/>
              <a:ext cx="657950" cy="664800"/>
            </a:xfrm>
            <a:custGeom>
              <a:avLst/>
              <a:gdLst/>
              <a:ahLst/>
              <a:cxnLst/>
              <a:rect l="l" t="t" r="r" b="b"/>
              <a:pathLst>
                <a:path w="26318" h="26592" extrusionOk="0">
                  <a:moveTo>
                    <a:pt x="0" y="1"/>
                  </a:moveTo>
                  <a:lnTo>
                    <a:pt x="26318" y="26591"/>
                  </a:lnTo>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4"/>
            <p:cNvSpPr/>
            <p:nvPr/>
          </p:nvSpPr>
          <p:spPr>
            <a:xfrm>
              <a:off x="5035250" y="965250"/>
              <a:ext cx="681550" cy="684175"/>
            </a:xfrm>
            <a:custGeom>
              <a:avLst/>
              <a:gdLst/>
              <a:ahLst/>
              <a:cxnLst/>
              <a:rect l="l" t="t" r="r" b="b"/>
              <a:pathLst>
                <a:path w="27262" h="27367" extrusionOk="0">
                  <a:moveTo>
                    <a:pt x="427" y="1"/>
                  </a:moveTo>
                  <a:cubicBezTo>
                    <a:pt x="329" y="1"/>
                    <a:pt x="230" y="38"/>
                    <a:pt x="155" y="113"/>
                  </a:cubicBezTo>
                  <a:cubicBezTo>
                    <a:pt x="2" y="262"/>
                    <a:pt x="1" y="508"/>
                    <a:pt x="151" y="661"/>
                  </a:cubicBezTo>
                  <a:lnTo>
                    <a:pt x="26467" y="27252"/>
                  </a:lnTo>
                  <a:cubicBezTo>
                    <a:pt x="26541" y="27324"/>
                    <a:pt x="26639" y="27366"/>
                    <a:pt x="26744" y="27366"/>
                  </a:cubicBezTo>
                  <a:cubicBezTo>
                    <a:pt x="27088" y="27365"/>
                    <a:pt x="27261" y="26950"/>
                    <a:pt x="27020" y="26705"/>
                  </a:cubicBezTo>
                  <a:lnTo>
                    <a:pt x="703" y="116"/>
                  </a:lnTo>
                  <a:cubicBezTo>
                    <a:pt x="626" y="39"/>
                    <a:pt x="527" y="1"/>
                    <a:pt x="427"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4"/>
            <p:cNvSpPr/>
            <p:nvPr/>
          </p:nvSpPr>
          <p:spPr>
            <a:xfrm>
              <a:off x="1037525" y="296700"/>
              <a:ext cx="5355425" cy="5179275"/>
            </a:xfrm>
            <a:custGeom>
              <a:avLst/>
              <a:gdLst/>
              <a:ahLst/>
              <a:cxnLst/>
              <a:rect l="l" t="t" r="r" b="b"/>
              <a:pathLst>
                <a:path w="214217" h="207171" extrusionOk="0">
                  <a:moveTo>
                    <a:pt x="197186" y="0"/>
                  </a:moveTo>
                  <a:lnTo>
                    <a:pt x="115782" y="80389"/>
                  </a:lnTo>
                  <a:cubicBezTo>
                    <a:pt x="110117" y="77354"/>
                    <a:pt x="103966" y="75816"/>
                    <a:pt x="97961" y="75816"/>
                  </a:cubicBezTo>
                  <a:cubicBezTo>
                    <a:pt x="89649" y="75816"/>
                    <a:pt x="81617" y="78761"/>
                    <a:pt x="75544" y="84754"/>
                  </a:cubicBezTo>
                  <a:cubicBezTo>
                    <a:pt x="72286" y="87973"/>
                    <a:pt x="69901" y="91767"/>
                    <a:pt x="68374" y="95878"/>
                  </a:cubicBezTo>
                  <a:cubicBezTo>
                    <a:pt x="64925" y="105170"/>
                    <a:pt x="56191" y="111459"/>
                    <a:pt x="46284" y="111785"/>
                  </a:cubicBezTo>
                  <a:cubicBezTo>
                    <a:pt x="35672" y="112136"/>
                    <a:pt x="25501" y="116082"/>
                    <a:pt x="17720" y="123765"/>
                  </a:cubicBezTo>
                  <a:cubicBezTo>
                    <a:pt x="1" y="141261"/>
                    <a:pt x="1409" y="171428"/>
                    <a:pt x="20865" y="191133"/>
                  </a:cubicBezTo>
                  <a:cubicBezTo>
                    <a:pt x="31353" y="201753"/>
                    <a:pt x="44943" y="207170"/>
                    <a:pt x="58019" y="207170"/>
                  </a:cubicBezTo>
                  <a:cubicBezTo>
                    <a:pt x="69207" y="207170"/>
                    <a:pt x="80020" y="203204"/>
                    <a:pt x="88191" y="195137"/>
                  </a:cubicBezTo>
                  <a:cubicBezTo>
                    <a:pt x="95969" y="187449"/>
                    <a:pt x="100045" y="177327"/>
                    <a:pt x="100530" y="166719"/>
                  </a:cubicBezTo>
                  <a:cubicBezTo>
                    <a:pt x="100982" y="156820"/>
                    <a:pt x="107381" y="148167"/>
                    <a:pt x="116714" y="144835"/>
                  </a:cubicBezTo>
                  <a:cubicBezTo>
                    <a:pt x="120841" y="143361"/>
                    <a:pt x="124664" y="141026"/>
                    <a:pt x="127923" y="137810"/>
                  </a:cubicBezTo>
                  <a:cubicBezTo>
                    <a:pt x="138384" y="127480"/>
                    <a:pt x="139873" y="111222"/>
                    <a:pt x="132807" y="97630"/>
                  </a:cubicBezTo>
                  <a:lnTo>
                    <a:pt x="214217" y="17244"/>
                  </a:lnTo>
                  <a:lnTo>
                    <a:pt x="197186"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4"/>
            <p:cNvSpPr/>
            <p:nvPr/>
          </p:nvSpPr>
          <p:spPr>
            <a:xfrm>
              <a:off x="5300200" y="723800"/>
              <a:ext cx="658150" cy="664700"/>
            </a:xfrm>
            <a:custGeom>
              <a:avLst/>
              <a:gdLst/>
              <a:ahLst/>
              <a:cxnLst/>
              <a:rect l="l" t="t" r="r" b="b"/>
              <a:pathLst>
                <a:path w="26326" h="26588" extrusionOk="0">
                  <a:moveTo>
                    <a:pt x="1" y="0"/>
                  </a:moveTo>
                  <a:lnTo>
                    <a:pt x="26326" y="26588"/>
                  </a:lnTo>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4"/>
            <p:cNvSpPr/>
            <p:nvPr/>
          </p:nvSpPr>
          <p:spPr>
            <a:xfrm>
              <a:off x="5289225" y="713825"/>
              <a:ext cx="682075" cy="684375"/>
            </a:xfrm>
            <a:custGeom>
              <a:avLst/>
              <a:gdLst/>
              <a:ahLst/>
              <a:cxnLst/>
              <a:rect l="l" t="t" r="r" b="b"/>
              <a:pathLst>
                <a:path w="27283" h="27375" extrusionOk="0">
                  <a:moveTo>
                    <a:pt x="429" y="1"/>
                  </a:moveTo>
                  <a:cubicBezTo>
                    <a:pt x="331" y="1"/>
                    <a:pt x="232" y="38"/>
                    <a:pt x="156" y="114"/>
                  </a:cubicBezTo>
                  <a:cubicBezTo>
                    <a:pt x="0" y="268"/>
                    <a:pt x="3" y="521"/>
                    <a:pt x="163" y="672"/>
                  </a:cubicBezTo>
                  <a:lnTo>
                    <a:pt x="26488" y="27260"/>
                  </a:lnTo>
                  <a:cubicBezTo>
                    <a:pt x="26561" y="27334"/>
                    <a:pt x="26660" y="27375"/>
                    <a:pt x="26765" y="27375"/>
                  </a:cubicBezTo>
                  <a:cubicBezTo>
                    <a:pt x="27109" y="27375"/>
                    <a:pt x="27282" y="26959"/>
                    <a:pt x="27041" y="26715"/>
                  </a:cubicBezTo>
                  <a:lnTo>
                    <a:pt x="716" y="127"/>
                  </a:lnTo>
                  <a:cubicBezTo>
                    <a:pt x="639" y="43"/>
                    <a:pt x="534" y="1"/>
                    <a:pt x="429"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4"/>
            <p:cNvSpPr/>
            <p:nvPr/>
          </p:nvSpPr>
          <p:spPr>
            <a:xfrm>
              <a:off x="5492650" y="409800"/>
              <a:ext cx="781975" cy="790250"/>
            </a:xfrm>
            <a:custGeom>
              <a:avLst/>
              <a:gdLst/>
              <a:ahLst/>
              <a:cxnLst/>
              <a:rect l="l" t="t" r="r" b="b"/>
              <a:pathLst>
                <a:path w="31279" h="31610" extrusionOk="0">
                  <a:moveTo>
                    <a:pt x="1" y="1"/>
                  </a:moveTo>
                  <a:lnTo>
                    <a:pt x="31279" y="31610"/>
                  </a:lnTo>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4"/>
            <p:cNvSpPr/>
            <p:nvPr/>
          </p:nvSpPr>
          <p:spPr>
            <a:xfrm>
              <a:off x="5481975" y="400125"/>
              <a:ext cx="805600" cy="809675"/>
            </a:xfrm>
            <a:custGeom>
              <a:avLst/>
              <a:gdLst/>
              <a:ahLst/>
              <a:cxnLst/>
              <a:rect l="l" t="t" r="r" b="b"/>
              <a:pathLst>
                <a:path w="32224" h="32387" extrusionOk="0">
                  <a:moveTo>
                    <a:pt x="427" y="1"/>
                  </a:moveTo>
                  <a:cubicBezTo>
                    <a:pt x="329" y="1"/>
                    <a:pt x="230" y="38"/>
                    <a:pt x="154" y="113"/>
                  </a:cubicBezTo>
                  <a:cubicBezTo>
                    <a:pt x="2" y="262"/>
                    <a:pt x="0" y="508"/>
                    <a:pt x="151" y="661"/>
                  </a:cubicBezTo>
                  <a:lnTo>
                    <a:pt x="31430" y="32270"/>
                  </a:lnTo>
                  <a:cubicBezTo>
                    <a:pt x="31504" y="32344"/>
                    <a:pt x="31602" y="32385"/>
                    <a:pt x="31706" y="32385"/>
                  </a:cubicBezTo>
                  <a:lnTo>
                    <a:pt x="31706" y="32386"/>
                  </a:lnTo>
                  <a:cubicBezTo>
                    <a:pt x="32050" y="32386"/>
                    <a:pt x="32224" y="31969"/>
                    <a:pt x="31982" y="31725"/>
                  </a:cubicBezTo>
                  <a:lnTo>
                    <a:pt x="702" y="116"/>
                  </a:lnTo>
                  <a:cubicBezTo>
                    <a:pt x="627" y="39"/>
                    <a:pt x="527" y="1"/>
                    <a:pt x="427"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4"/>
            <p:cNvSpPr/>
            <p:nvPr/>
          </p:nvSpPr>
          <p:spPr>
            <a:xfrm>
              <a:off x="1281575" y="2404000"/>
              <a:ext cx="3057275" cy="2846250"/>
            </a:xfrm>
            <a:custGeom>
              <a:avLst/>
              <a:gdLst/>
              <a:ahLst/>
              <a:cxnLst/>
              <a:rect l="l" t="t" r="r" b="b"/>
              <a:pathLst>
                <a:path w="122291" h="113850" extrusionOk="0">
                  <a:moveTo>
                    <a:pt x="84914" y="0"/>
                  </a:moveTo>
                  <a:cubicBezTo>
                    <a:pt x="77706" y="0"/>
                    <a:pt x="70739" y="2556"/>
                    <a:pt x="65472" y="7752"/>
                  </a:cubicBezTo>
                  <a:cubicBezTo>
                    <a:pt x="62649" y="10541"/>
                    <a:pt x="60582" y="13831"/>
                    <a:pt x="59260" y="17393"/>
                  </a:cubicBezTo>
                  <a:cubicBezTo>
                    <a:pt x="56269" y="25446"/>
                    <a:pt x="48699" y="30896"/>
                    <a:pt x="40114" y="31180"/>
                  </a:cubicBezTo>
                  <a:cubicBezTo>
                    <a:pt x="30918" y="31482"/>
                    <a:pt x="22101" y="34903"/>
                    <a:pt x="15357" y="41562"/>
                  </a:cubicBezTo>
                  <a:cubicBezTo>
                    <a:pt x="1" y="56726"/>
                    <a:pt x="1222" y="82871"/>
                    <a:pt x="18083" y="99951"/>
                  </a:cubicBezTo>
                  <a:cubicBezTo>
                    <a:pt x="27172" y="109154"/>
                    <a:pt x="38950" y="113849"/>
                    <a:pt x="50283" y="113849"/>
                  </a:cubicBezTo>
                  <a:cubicBezTo>
                    <a:pt x="59980" y="113849"/>
                    <a:pt x="69352" y="110411"/>
                    <a:pt x="76434" y="103419"/>
                  </a:cubicBezTo>
                  <a:cubicBezTo>
                    <a:pt x="83175" y="96758"/>
                    <a:pt x="86708" y="87983"/>
                    <a:pt x="87128" y="78791"/>
                  </a:cubicBezTo>
                  <a:cubicBezTo>
                    <a:pt x="87520" y="70211"/>
                    <a:pt x="93067" y="62711"/>
                    <a:pt x="101156" y="59822"/>
                  </a:cubicBezTo>
                  <a:cubicBezTo>
                    <a:pt x="104732" y="58545"/>
                    <a:pt x="108046" y="56522"/>
                    <a:pt x="110869" y="53735"/>
                  </a:cubicBezTo>
                  <a:cubicBezTo>
                    <a:pt x="122290" y="42459"/>
                    <a:pt x="121384" y="23026"/>
                    <a:pt x="108846" y="10331"/>
                  </a:cubicBezTo>
                  <a:cubicBezTo>
                    <a:pt x="102089" y="3489"/>
                    <a:pt x="93337" y="0"/>
                    <a:pt x="84914" y="0"/>
                  </a:cubicBezTo>
                  <a:close/>
                </a:path>
              </a:pathLst>
            </a:custGeom>
            <a:solidFill>
              <a:srgbClr val="B282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4"/>
            <p:cNvSpPr/>
            <p:nvPr/>
          </p:nvSpPr>
          <p:spPr>
            <a:xfrm>
              <a:off x="3027875" y="2825400"/>
              <a:ext cx="842800" cy="766600"/>
            </a:xfrm>
            <a:custGeom>
              <a:avLst/>
              <a:gdLst/>
              <a:ahLst/>
              <a:cxnLst/>
              <a:rect l="l" t="t" r="r" b="b"/>
              <a:pathLst>
                <a:path w="33712" h="30664" extrusionOk="0">
                  <a:moveTo>
                    <a:pt x="16855" y="1"/>
                  </a:moveTo>
                  <a:cubicBezTo>
                    <a:pt x="12964" y="1"/>
                    <a:pt x="9070" y="1472"/>
                    <a:pt x="6080" y="4423"/>
                  </a:cubicBezTo>
                  <a:cubicBezTo>
                    <a:pt x="60" y="10373"/>
                    <a:pt x="0" y="20082"/>
                    <a:pt x="5939" y="26106"/>
                  </a:cubicBezTo>
                  <a:cubicBezTo>
                    <a:pt x="8943" y="29142"/>
                    <a:pt x="12899" y="30663"/>
                    <a:pt x="16856" y="30663"/>
                  </a:cubicBezTo>
                  <a:cubicBezTo>
                    <a:pt x="20748" y="30663"/>
                    <a:pt x="24641" y="29192"/>
                    <a:pt x="27631" y="26243"/>
                  </a:cubicBezTo>
                  <a:cubicBezTo>
                    <a:pt x="33650" y="20295"/>
                    <a:pt x="33712" y="10585"/>
                    <a:pt x="27764" y="4556"/>
                  </a:cubicBezTo>
                  <a:cubicBezTo>
                    <a:pt x="24764" y="1522"/>
                    <a:pt x="20811" y="1"/>
                    <a:pt x="16855" y="1"/>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4"/>
            <p:cNvSpPr/>
            <p:nvPr/>
          </p:nvSpPr>
          <p:spPr>
            <a:xfrm>
              <a:off x="2200275" y="3978425"/>
              <a:ext cx="463575" cy="469475"/>
            </a:xfrm>
            <a:custGeom>
              <a:avLst/>
              <a:gdLst/>
              <a:ahLst/>
              <a:cxnLst/>
              <a:rect l="l" t="t" r="r" b="b"/>
              <a:pathLst>
                <a:path w="18543" h="18779" extrusionOk="0">
                  <a:moveTo>
                    <a:pt x="1" y="1"/>
                  </a:moveTo>
                  <a:lnTo>
                    <a:pt x="18543" y="18779"/>
                  </a:lnTo>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4"/>
            <p:cNvSpPr/>
            <p:nvPr/>
          </p:nvSpPr>
          <p:spPr>
            <a:xfrm>
              <a:off x="2168300" y="3949325"/>
              <a:ext cx="526925" cy="527675"/>
            </a:xfrm>
            <a:custGeom>
              <a:avLst/>
              <a:gdLst/>
              <a:ahLst/>
              <a:cxnLst/>
              <a:rect l="l" t="t" r="r" b="b"/>
              <a:pathLst>
                <a:path w="21077" h="21107" extrusionOk="0">
                  <a:moveTo>
                    <a:pt x="1280" y="0"/>
                  </a:moveTo>
                  <a:cubicBezTo>
                    <a:pt x="985" y="0"/>
                    <a:pt x="690" y="112"/>
                    <a:pt x="463" y="336"/>
                  </a:cubicBezTo>
                  <a:cubicBezTo>
                    <a:pt x="5" y="787"/>
                    <a:pt x="1" y="1524"/>
                    <a:pt x="452" y="1982"/>
                  </a:cubicBezTo>
                  <a:lnTo>
                    <a:pt x="18995" y="20761"/>
                  </a:lnTo>
                  <a:cubicBezTo>
                    <a:pt x="19213" y="20983"/>
                    <a:pt x="19511" y="21107"/>
                    <a:pt x="19822" y="21107"/>
                  </a:cubicBezTo>
                  <a:cubicBezTo>
                    <a:pt x="20291" y="21107"/>
                    <a:pt x="20716" y="20824"/>
                    <a:pt x="20897" y="20391"/>
                  </a:cubicBezTo>
                  <a:cubicBezTo>
                    <a:pt x="21076" y="19959"/>
                    <a:pt x="20980" y="19460"/>
                    <a:pt x="20651" y="19126"/>
                  </a:cubicBezTo>
                  <a:lnTo>
                    <a:pt x="2108" y="347"/>
                  </a:lnTo>
                  <a:cubicBezTo>
                    <a:pt x="1881" y="116"/>
                    <a:pt x="1581" y="0"/>
                    <a:pt x="128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4"/>
            <p:cNvSpPr/>
            <p:nvPr/>
          </p:nvSpPr>
          <p:spPr>
            <a:xfrm>
              <a:off x="5312500" y="238100"/>
              <a:ext cx="1142100" cy="1136250"/>
            </a:xfrm>
            <a:custGeom>
              <a:avLst/>
              <a:gdLst/>
              <a:ahLst/>
              <a:cxnLst/>
              <a:rect l="l" t="t" r="r" b="b"/>
              <a:pathLst>
                <a:path w="45684" h="45450" extrusionOk="0">
                  <a:moveTo>
                    <a:pt x="21220" y="1"/>
                  </a:moveTo>
                  <a:cubicBezTo>
                    <a:pt x="20989" y="1"/>
                    <a:pt x="20758" y="13"/>
                    <a:pt x="20527" y="39"/>
                  </a:cubicBezTo>
                  <a:cubicBezTo>
                    <a:pt x="18597" y="250"/>
                    <a:pt x="16869" y="1334"/>
                    <a:pt x="15836" y="2978"/>
                  </a:cubicBezTo>
                  <a:lnTo>
                    <a:pt x="1" y="28206"/>
                  </a:lnTo>
                  <a:lnTo>
                    <a:pt x="17026" y="45449"/>
                  </a:lnTo>
                  <a:lnTo>
                    <a:pt x="42449" y="29928"/>
                  </a:lnTo>
                  <a:cubicBezTo>
                    <a:pt x="44107" y="28917"/>
                    <a:pt x="45211" y="27203"/>
                    <a:pt x="45446" y="25275"/>
                  </a:cubicBezTo>
                  <a:cubicBezTo>
                    <a:pt x="45683" y="23347"/>
                    <a:pt x="45025" y="21418"/>
                    <a:pt x="43660" y="20036"/>
                  </a:cubicBezTo>
                  <a:lnTo>
                    <a:pt x="25744" y="1891"/>
                  </a:lnTo>
                  <a:cubicBezTo>
                    <a:pt x="24543" y="675"/>
                    <a:pt x="22910" y="1"/>
                    <a:pt x="2122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4"/>
            <p:cNvSpPr/>
            <p:nvPr/>
          </p:nvSpPr>
          <p:spPr>
            <a:xfrm>
              <a:off x="4996300" y="1432300"/>
              <a:ext cx="238700" cy="238700"/>
            </a:xfrm>
            <a:custGeom>
              <a:avLst/>
              <a:gdLst/>
              <a:ahLst/>
              <a:cxnLst/>
              <a:rect l="l" t="t" r="r" b="b"/>
              <a:pathLst>
                <a:path w="9548" h="9548" fill="none" extrusionOk="0">
                  <a:moveTo>
                    <a:pt x="0" y="0"/>
                  </a:moveTo>
                  <a:lnTo>
                    <a:pt x="9548" y="9548"/>
                  </a:lnTo>
                </a:path>
              </a:pathLst>
            </a:custGeom>
            <a:noFill/>
            <a:ln w="19050" cap="rnd" cmpd="sng">
              <a:solidFill>
                <a:srgbClr val="D18D34"/>
              </a:solidFill>
              <a:prstDash val="solid"/>
              <a:miter lim="150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4"/>
            <p:cNvSpPr/>
            <p:nvPr/>
          </p:nvSpPr>
          <p:spPr>
            <a:xfrm>
              <a:off x="4805325" y="1623250"/>
              <a:ext cx="238700" cy="238700"/>
            </a:xfrm>
            <a:custGeom>
              <a:avLst/>
              <a:gdLst/>
              <a:ahLst/>
              <a:cxnLst/>
              <a:rect l="l" t="t" r="r" b="b"/>
              <a:pathLst>
                <a:path w="9548" h="9548" fill="none" extrusionOk="0">
                  <a:moveTo>
                    <a:pt x="0" y="0"/>
                  </a:moveTo>
                  <a:lnTo>
                    <a:pt x="9548" y="9547"/>
                  </a:lnTo>
                </a:path>
              </a:pathLst>
            </a:custGeom>
            <a:noFill/>
            <a:ln w="19050" cap="rnd" cmpd="sng">
              <a:solidFill>
                <a:srgbClr val="D18D34"/>
              </a:solidFill>
              <a:prstDash val="solid"/>
              <a:miter lim="150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4"/>
            <p:cNvSpPr/>
            <p:nvPr/>
          </p:nvSpPr>
          <p:spPr>
            <a:xfrm>
              <a:off x="4614375" y="1814225"/>
              <a:ext cx="238725" cy="238700"/>
            </a:xfrm>
            <a:custGeom>
              <a:avLst/>
              <a:gdLst/>
              <a:ahLst/>
              <a:cxnLst/>
              <a:rect l="l" t="t" r="r" b="b"/>
              <a:pathLst>
                <a:path w="9549" h="9548" fill="none" extrusionOk="0">
                  <a:moveTo>
                    <a:pt x="1" y="0"/>
                  </a:moveTo>
                  <a:lnTo>
                    <a:pt x="9548" y="9548"/>
                  </a:lnTo>
                </a:path>
              </a:pathLst>
            </a:custGeom>
            <a:noFill/>
            <a:ln w="19050" cap="rnd" cmpd="sng">
              <a:solidFill>
                <a:srgbClr val="D18D34"/>
              </a:solidFill>
              <a:prstDash val="solid"/>
              <a:miter lim="150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4"/>
            <p:cNvSpPr/>
            <p:nvPr/>
          </p:nvSpPr>
          <p:spPr>
            <a:xfrm>
              <a:off x="4423400" y="2005150"/>
              <a:ext cx="238750" cy="238725"/>
            </a:xfrm>
            <a:custGeom>
              <a:avLst/>
              <a:gdLst/>
              <a:ahLst/>
              <a:cxnLst/>
              <a:rect l="l" t="t" r="r" b="b"/>
              <a:pathLst>
                <a:path w="9550" h="9549" fill="none" extrusionOk="0">
                  <a:moveTo>
                    <a:pt x="1" y="1"/>
                  </a:moveTo>
                  <a:lnTo>
                    <a:pt x="9550" y="9548"/>
                  </a:lnTo>
                </a:path>
              </a:pathLst>
            </a:custGeom>
            <a:noFill/>
            <a:ln w="19050" cap="rnd" cmpd="sng">
              <a:solidFill>
                <a:srgbClr val="D18D34"/>
              </a:solidFill>
              <a:prstDash val="solid"/>
              <a:miter lim="150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4"/>
            <p:cNvSpPr/>
            <p:nvPr/>
          </p:nvSpPr>
          <p:spPr>
            <a:xfrm>
              <a:off x="4232450" y="2196100"/>
              <a:ext cx="238725" cy="238750"/>
            </a:xfrm>
            <a:custGeom>
              <a:avLst/>
              <a:gdLst/>
              <a:ahLst/>
              <a:cxnLst/>
              <a:rect l="l" t="t" r="r" b="b"/>
              <a:pathLst>
                <a:path w="9549" h="9550" fill="none" extrusionOk="0">
                  <a:moveTo>
                    <a:pt x="1" y="1"/>
                  </a:moveTo>
                  <a:lnTo>
                    <a:pt x="9548" y="9549"/>
                  </a:lnTo>
                </a:path>
              </a:pathLst>
            </a:custGeom>
            <a:noFill/>
            <a:ln w="19050" cap="rnd" cmpd="sng">
              <a:solidFill>
                <a:srgbClr val="D18D34"/>
              </a:solidFill>
              <a:prstDash val="solid"/>
              <a:miter lim="150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4"/>
            <p:cNvSpPr/>
            <p:nvPr/>
          </p:nvSpPr>
          <p:spPr>
            <a:xfrm>
              <a:off x="4041525" y="2387075"/>
              <a:ext cx="238700" cy="238725"/>
            </a:xfrm>
            <a:custGeom>
              <a:avLst/>
              <a:gdLst/>
              <a:ahLst/>
              <a:cxnLst/>
              <a:rect l="l" t="t" r="r" b="b"/>
              <a:pathLst>
                <a:path w="9548" h="9549" fill="none" extrusionOk="0">
                  <a:moveTo>
                    <a:pt x="0" y="1"/>
                  </a:moveTo>
                  <a:lnTo>
                    <a:pt x="9548" y="9548"/>
                  </a:lnTo>
                </a:path>
              </a:pathLst>
            </a:custGeom>
            <a:noFill/>
            <a:ln w="19050" cap="rnd" cmpd="sng">
              <a:solidFill>
                <a:srgbClr val="D18D34"/>
              </a:solidFill>
              <a:prstDash val="solid"/>
              <a:miter lim="150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4"/>
            <p:cNvSpPr/>
            <p:nvPr/>
          </p:nvSpPr>
          <p:spPr>
            <a:xfrm>
              <a:off x="2377150" y="722700"/>
              <a:ext cx="3438150" cy="3438175"/>
            </a:xfrm>
            <a:custGeom>
              <a:avLst/>
              <a:gdLst/>
              <a:ahLst/>
              <a:cxnLst/>
              <a:rect l="l" t="t" r="r" b="b"/>
              <a:pathLst>
                <a:path w="137526" h="137527" extrusionOk="0">
                  <a:moveTo>
                    <a:pt x="137526" y="0"/>
                  </a:moveTo>
                  <a:lnTo>
                    <a:pt x="0" y="137526"/>
                  </a:lnTo>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4"/>
            <p:cNvSpPr/>
            <p:nvPr/>
          </p:nvSpPr>
          <p:spPr>
            <a:xfrm>
              <a:off x="2370275" y="715825"/>
              <a:ext cx="3451900" cy="3451925"/>
            </a:xfrm>
            <a:custGeom>
              <a:avLst/>
              <a:gdLst/>
              <a:ahLst/>
              <a:cxnLst/>
              <a:rect l="l" t="t" r="r" b="b"/>
              <a:pathLst>
                <a:path w="138076" h="138077" extrusionOk="0">
                  <a:moveTo>
                    <a:pt x="137527" y="0"/>
                  </a:moveTo>
                  <a:lnTo>
                    <a:pt x="0" y="137526"/>
                  </a:lnTo>
                  <a:lnTo>
                    <a:pt x="550" y="138076"/>
                  </a:lnTo>
                  <a:lnTo>
                    <a:pt x="138075" y="550"/>
                  </a:lnTo>
                  <a:lnTo>
                    <a:pt x="137527" y="0"/>
                  </a:lnTo>
                  <a:close/>
                </a:path>
              </a:pathLst>
            </a:custGeom>
            <a:solidFill>
              <a:srgbClr val="D18D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4"/>
            <p:cNvSpPr/>
            <p:nvPr/>
          </p:nvSpPr>
          <p:spPr>
            <a:xfrm>
              <a:off x="2441800" y="787350"/>
              <a:ext cx="3438150" cy="3438175"/>
            </a:xfrm>
            <a:custGeom>
              <a:avLst/>
              <a:gdLst/>
              <a:ahLst/>
              <a:cxnLst/>
              <a:rect l="l" t="t" r="r" b="b"/>
              <a:pathLst>
                <a:path w="137526" h="137527" extrusionOk="0">
                  <a:moveTo>
                    <a:pt x="137526" y="0"/>
                  </a:moveTo>
                  <a:lnTo>
                    <a:pt x="0" y="137526"/>
                  </a:lnTo>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4"/>
            <p:cNvSpPr/>
            <p:nvPr/>
          </p:nvSpPr>
          <p:spPr>
            <a:xfrm>
              <a:off x="2434925" y="780525"/>
              <a:ext cx="3451900" cy="3451900"/>
            </a:xfrm>
            <a:custGeom>
              <a:avLst/>
              <a:gdLst/>
              <a:ahLst/>
              <a:cxnLst/>
              <a:rect l="l" t="t" r="r" b="b"/>
              <a:pathLst>
                <a:path w="138076" h="138076" extrusionOk="0">
                  <a:moveTo>
                    <a:pt x="137528" y="0"/>
                  </a:moveTo>
                  <a:lnTo>
                    <a:pt x="0" y="137526"/>
                  </a:lnTo>
                  <a:lnTo>
                    <a:pt x="550" y="138076"/>
                  </a:lnTo>
                  <a:lnTo>
                    <a:pt x="138076" y="550"/>
                  </a:lnTo>
                  <a:lnTo>
                    <a:pt x="137528" y="0"/>
                  </a:lnTo>
                  <a:close/>
                </a:path>
              </a:pathLst>
            </a:custGeom>
            <a:solidFill>
              <a:srgbClr val="D18D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4"/>
            <p:cNvSpPr/>
            <p:nvPr/>
          </p:nvSpPr>
          <p:spPr>
            <a:xfrm>
              <a:off x="2312475" y="658050"/>
              <a:ext cx="3438225" cy="3438175"/>
            </a:xfrm>
            <a:custGeom>
              <a:avLst/>
              <a:gdLst/>
              <a:ahLst/>
              <a:cxnLst/>
              <a:rect l="l" t="t" r="r" b="b"/>
              <a:pathLst>
                <a:path w="137529" h="137527" extrusionOk="0">
                  <a:moveTo>
                    <a:pt x="137528" y="0"/>
                  </a:moveTo>
                  <a:lnTo>
                    <a:pt x="1" y="137526"/>
                  </a:lnTo>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4"/>
            <p:cNvSpPr/>
            <p:nvPr/>
          </p:nvSpPr>
          <p:spPr>
            <a:xfrm>
              <a:off x="2305650" y="651175"/>
              <a:ext cx="3451875" cy="3451900"/>
            </a:xfrm>
            <a:custGeom>
              <a:avLst/>
              <a:gdLst/>
              <a:ahLst/>
              <a:cxnLst/>
              <a:rect l="l" t="t" r="r" b="b"/>
              <a:pathLst>
                <a:path w="138075" h="138076" extrusionOk="0">
                  <a:moveTo>
                    <a:pt x="137526" y="0"/>
                  </a:moveTo>
                  <a:lnTo>
                    <a:pt x="1" y="137528"/>
                  </a:lnTo>
                  <a:lnTo>
                    <a:pt x="549" y="138076"/>
                  </a:lnTo>
                  <a:lnTo>
                    <a:pt x="138074" y="550"/>
                  </a:lnTo>
                  <a:lnTo>
                    <a:pt x="137526" y="0"/>
                  </a:lnTo>
                  <a:close/>
                </a:path>
              </a:pathLst>
            </a:custGeom>
            <a:solidFill>
              <a:srgbClr val="D18D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4"/>
            <p:cNvSpPr/>
            <p:nvPr/>
          </p:nvSpPr>
          <p:spPr>
            <a:xfrm>
              <a:off x="2506450" y="852000"/>
              <a:ext cx="3438150" cy="3438175"/>
            </a:xfrm>
            <a:custGeom>
              <a:avLst/>
              <a:gdLst/>
              <a:ahLst/>
              <a:cxnLst/>
              <a:rect l="l" t="t" r="r" b="b"/>
              <a:pathLst>
                <a:path w="137526" h="137527" extrusionOk="0">
                  <a:moveTo>
                    <a:pt x="137526" y="1"/>
                  </a:moveTo>
                  <a:lnTo>
                    <a:pt x="0" y="137527"/>
                  </a:lnTo>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4"/>
            <p:cNvSpPr/>
            <p:nvPr/>
          </p:nvSpPr>
          <p:spPr>
            <a:xfrm>
              <a:off x="2499575" y="845175"/>
              <a:ext cx="3451900" cy="3451900"/>
            </a:xfrm>
            <a:custGeom>
              <a:avLst/>
              <a:gdLst/>
              <a:ahLst/>
              <a:cxnLst/>
              <a:rect l="l" t="t" r="r" b="b"/>
              <a:pathLst>
                <a:path w="138076" h="138076" extrusionOk="0">
                  <a:moveTo>
                    <a:pt x="137526" y="0"/>
                  </a:moveTo>
                  <a:lnTo>
                    <a:pt x="1" y="137526"/>
                  </a:lnTo>
                  <a:lnTo>
                    <a:pt x="549" y="138076"/>
                  </a:lnTo>
                  <a:lnTo>
                    <a:pt x="138076" y="548"/>
                  </a:lnTo>
                  <a:lnTo>
                    <a:pt x="137526" y="0"/>
                  </a:lnTo>
                  <a:close/>
                </a:path>
              </a:pathLst>
            </a:custGeom>
            <a:solidFill>
              <a:srgbClr val="D18D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4"/>
            <p:cNvSpPr/>
            <p:nvPr/>
          </p:nvSpPr>
          <p:spPr>
            <a:xfrm>
              <a:off x="2571050" y="916625"/>
              <a:ext cx="3438225" cy="3438175"/>
            </a:xfrm>
            <a:custGeom>
              <a:avLst/>
              <a:gdLst/>
              <a:ahLst/>
              <a:cxnLst/>
              <a:rect l="l" t="t" r="r" b="b"/>
              <a:pathLst>
                <a:path w="137529" h="137527" extrusionOk="0">
                  <a:moveTo>
                    <a:pt x="137528" y="0"/>
                  </a:moveTo>
                  <a:lnTo>
                    <a:pt x="1" y="137526"/>
                  </a:lnTo>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4"/>
            <p:cNvSpPr/>
            <p:nvPr/>
          </p:nvSpPr>
          <p:spPr>
            <a:xfrm>
              <a:off x="2564225" y="909825"/>
              <a:ext cx="3451900" cy="3451875"/>
            </a:xfrm>
            <a:custGeom>
              <a:avLst/>
              <a:gdLst/>
              <a:ahLst/>
              <a:cxnLst/>
              <a:rect l="l" t="t" r="r" b="b"/>
              <a:pathLst>
                <a:path w="138076" h="138075" extrusionOk="0">
                  <a:moveTo>
                    <a:pt x="137526" y="0"/>
                  </a:moveTo>
                  <a:lnTo>
                    <a:pt x="1" y="137526"/>
                  </a:lnTo>
                  <a:lnTo>
                    <a:pt x="549" y="138074"/>
                  </a:lnTo>
                  <a:lnTo>
                    <a:pt x="138076" y="548"/>
                  </a:lnTo>
                  <a:lnTo>
                    <a:pt x="137526" y="0"/>
                  </a:lnTo>
                  <a:close/>
                </a:path>
              </a:pathLst>
            </a:custGeom>
            <a:solidFill>
              <a:srgbClr val="D18D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4"/>
            <p:cNvSpPr/>
            <p:nvPr/>
          </p:nvSpPr>
          <p:spPr>
            <a:xfrm>
              <a:off x="5676050" y="583750"/>
              <a:ext cx="168800" cy="168825"/>
            </a:xfrm>
            <a:custGeom>
              <a:avLst/>
              <a:gdLst/>
              <a:ahLst/>
              <a:cxnLst/>
              <a:rect l="l" t="t" r="r" b="b"/>
              <a:pathLst>
                <a:path w="6752" h="6753" extrusionOk="0">
                  <a:moveTo>
                    <a:pt x="3376" y="1"/>
                  </a:moveTo>
                  <a:cubicBezTo>
                    <a:pt x="1512" y="1"/>
                    <a:pt x="0" y="1512"/>
                    <a:pt x="0" y="3377"/>
                  </a:cubicBezTo>
                  <a:cubicBezTo>
                    <a:pt x="0" y="5241"/>
                    <a:pt x="1512" y="6752"/>
                    <a:pt x="3376" y="6752"/>
                  </a:cubicBezTo>
                  <a:cubicBezTo>
                    <a:pt x="5241" y="6752"/>
                    <a:pt x="6752" y="5241"/>
                    <a:pt x="6752" y="3377"/>
                  </a:cubicBezTo>
                  <a:cubicBezTo>
                    <a:pt x="6752" y="1512"/>
                    <a:pt x="5241" y="1"/>
                    <a:pt x="3376" y="1"/>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4"/>
            <p:cNvSpPr/>
            <p:nvPr/>
          </p:nvSpPr>
          <p:spPr>
            <a:xfrm>
              <a:off x="5914725" y="822450"/>
              <a:ext cx="177050" cy="168825"/>
            </a:xfrm>
            <a:custGeom>
              <a:avLst/>
              <a:gdLst/>
              <a:ahLst/>
              <a:cxnLst/>
              <a:rect l="l" t="t" r="r" b="b"/>
              <a:pathLst>
                <a:path w="7082" h="6753" extrusionOk="0">
                  <a:moveTo>
                    <a:pt x="3376" y="0"/>
                  </a:moveTo>
                  <a:cubicBezTo>
                    <a:pt x="2941" y="0"/>
                    <a:pt x="2502" y="84"/>
                    <a:pt x="2084" y="257"/>
                  </a:cubicBezTo>
                  <a:cubicBezTo>
                    <a:pt x="824" y="779"/>
                    <a:pt x="1" y="2011"/>
                    <a:pt x="1" y="3376"/>
                  </a:cubicBezTo>
                  <a:cubicBezTo>
                    <a:pt x="1" y="4741"/>
                    <a:pt x="824" y="5973"/>
                    <a:pt x="2084" y="6495"/>
                  </a:cubicBezTo>
                  <a:cubicBezTo>
                    <a:pt x="2502" y="6668"/>
                    <a:pt x="2941" y="6752"/>
                    <a:pt x="3376" y="6752"/>
                  </a:cubicBezTo>
                  <a:cubicBezTo>
                    <a:pt x="4254" y="6752"/>
                    <a:pt x="5117" y="6409"/>
                    <a:pt x="5763" y="5763"/>
                  </a:cubicBezTo>
                  <a:cubicBezTo>
                    <a:pt x="7081" y="4445"/>
                    <a:pt x="7081" y="2307"/>
                    <a:pt x="5763" y="989"/>
                  </a:cubicBezTo>
                  <a:cubicBezTo>
                    <a:pt x="5117" y="343"/>
                    <a:pt x="4254" y="0"/>
                    <a:pt x="3376" y="0"/>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4"/>
            <p:cNvSpPr/>
            <p:nvPr/>
          </p:nvSpPr>
          <p:spPr>
            <a:xfrm>
              <a:off x="5437350" y="862225"/>
              <a:ext cx="177050" cy="168825"/>
            </a:xfrm>
            <a:custGeom>
              <a:avLst/>
              <a:gdLst/>
              <a:ahLst/>
              <a:cxnLst/>
              <a:rect l="l" t="t" r="r" b="b"/>
              <a:pathLst>
                <a:path w="7082" h="6753" extrusionOk="0">
                  <a:moveTo>
                    <a:pt x="3375" y="0"/>
                  </a:moveTo>
                  <a:cubicBezTo>
                    <a:pt x="2940" y="0"/>
                    <a:pt x="2502" y="84"/>
                    <a:pt x="2084" y="257"/>
                  </a:cubicBezTo>
                  <a:cubicBezTo>
                    <a:pt x="822" y="780"/>
                    <a:pt x="1" y="2012"/>
                    <a:pt x="1" y="3376"/>
                  </a:cubicBezTo>
                  <a:cubicBezTo>
                    <a:pt x="1" y="4741"/>
                    <a:pt x="822" y="5973"/>
                    <a:pt x="2084" y="6495"/>
                  </a:cubicBezTo>
                  <a:cubicBezTo>
                    <a:pt x="2502" y="6668"/>
                    <a:pt x="2940" y="6753"/>
                    <a:pt x="3375" y="6753"/>
                  </a:cubicBezTo>
                  <a:cubicBezTo>
                    <a:pt x="4254" y="6753"/>
                    <a:pt x="5117" y="6409"/>
                    <a:pt x="5764" y="5763"/>
                  </a:cubicBezTo>
                  <a:cubicBezTo>
                    <a:pt x="7082" y="4445"/>
                    <a:pt x="7082" y="2307"/>
                    <a:pt x="5764" y="990"/>
                  </a:cubicBezTo>
                  <a:cubicBezTo>
                    <a:pt x="5117" y="343"/>
                    <a:pt x="4254" y="0"/>
                    <a:pt x="3375" y="0"/>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4"/>
            <p:cNvSpPr/>
            <p:nvPr/>
          </p:nvSpPr>
          <p:spPr>
            <a:xfrm>
              <a:off x="5636275" y="1061125"/>
              <a:ext cx="177025" cy="168825"/>
            </a:xfrm>
            <a:custGeom>
              <a:avLst/>
              <a:gdLst/>
              <a:ahLst/>
              <a:cxnLst/>
              <a:rect l="l" t="t" r="r" b="b"/>
              <a:pathLst>
                <a:path w="7081" h="6753" extrusionOk="0">
                  <a:moveTo>
                    <a:pt x="3374" y="0"/>
                  </a:moveTo>
                  <a:cubicBezTo>
                    <a:pt x="2939" y="0"/>
                    <a:pt x="2501" y="85"/>
                    <a:pt x="2084" y="258"/>
                  </a:cubicBezTo>
                  <a:cubicBezTo>
                    <a:pt x="821" y="780"/>
                    <a:pt x="0" y="2012"/>
                    <a:pt x="0" y="3377"/>
                  </a:cubicBezTo>
                  <a:cubicBezTo>
                    <a:pt x="0" y="4741"/>
                    <a:pt x="821" y="5973"/>
                    <a:pt x="2084" y="6496"/>
                  </a:cubicBezTo>
                  <a:cubicBezTo>
                    <a:pt x="2501" y="6669"/>
                    <a:pt x="2939" y="6753"/>
                    <a:pt x="3374" y="6753"/>
                  </a:cubicBezTo>
                  <a:cubicBezTo>
                    <a:pt x="4253" y="6753"/>
                    <a:pt x="5116" y="6410"/>
                    <a:pt x="5763" y="5763"/>
                  </a:cubicBezTo>
                  <a:cubicBezTo>
                    <a:pt x="7081" y="4445"/>
                    <a:pt x="7081" y="2308"/>
                    <a:pt x="5763" y="990"/>
                  </a:cubicBezTo>
                  <a:cubicBezTo>
                    <a:pt x="5116" y="343"/>
                    <a:pt x="4253" y="0"/>
                    <a:pt x="3374" y="0"/>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4"/>
            <p:cNvSpPr/>
            <p:nvPr/>
          </p:nvSpPr>
          <p:spPr>
            <a:xfrm>
              <a:off x="5198675" y="1140700"/>
              <a:ext cx="177050" cy="168825"/>
            </a:xfrm>
            <a:custGeom>
              <a:avLst/>
              <a:gdLst/>
              <a:ahLst/>
              <a:cxnLst/>
              <a:rect l="l" t="t" r="r" b="b"/>
              <a:pathLst>
                <a:path w="7082" h="6753" extrusionOk="0">
                  <a:moveTo>
                    <a:pt x="3375" y="1"/>
                  </a:moveTo>
                  <a:cubicBezTo>
                    <a:pt x="2940" y="1"/>
                    <a:pt x="2502" y="85"/>
                    <a:pt x="2084" y="258"/>
                  </a:cubicBezTo>
                  <a:cubicBezTo>
                    <a:pt x="822" y="781"/>
                    <a:pt x="1" y="2011"/>
                    <a:pt x="1" y="3376"/>
                  </a:cubicBezTo>
                  <a:cubicBezTo>
                    <a:pt x="1" y="4742"/>
                    <a:pt x="822" y="5973"/>
                    <a:pt x="2084" y="6495"/>
                  </a:cubicBezTo>
                  <a:cubicBezTo>
                    <a:pt x="2502" y="6668"/>
                    <a:pt x="2940" y="6752"/>
                    <a:pt x="3375" y="6752"/>
                  </a:cubicBezTo>
                  <a:cubicBezTo>
                    <a:pt x="4253" y="6752"/>
                    <a:pt x="5116" y="6410"/>
                    <a:pt x="5762" y="5764"/>
                  </a:cubicBezTo>
                  <a:cubicBezTo>
                    <a:pt x="7081" y="4445"/>
                    <a:pt x="7081" y="2307"/>
                    <a:pt x="5762" y="989"/>
                  </a:cubicBezTo>
                  <a:cubicBezTo>
                    <a:pt x="5116" y="344"/>
                    <a:pt x="4253" y="1"/>
                    <a:pt x="3375" y="1"/>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4"/>
            <p:cNvSpPr/>
            <p:nvPr/>
          </p:nvSpPr>
          <p:spPr>
            <a:xfrm>
              <a:off x="5357800" y="1299850"/>
              <a:ext cx="177050" cy="168800"/>
            </a:xfrm>
            <a:custGeom>
              <a:avLst/>
              <a:gdLst/>
              <a:ahLst/>
              <a:cxnLst/>
              <a:rect l="l" t="t" r="r" b="b"/>
              <a:pathLst>
                <a:path w="7082" h="6752" extrusionOk="0">
                  <a:moveTo>
                    <a:pt x="3375" y="0"/>
                  </a:moveTo>
                  <a:cubicBezTo>
                    <a:pt x="2940" y="0"/>
                    <a:pt x="2501" y="84"/>
                    <a:pt x="2084" y="257"/>
                  </a:cubicBezTo>
                  <a:cubicBezTo>
                    <a:pt x="823" y="780"/>
                    <a:pt x="1" y="2010"/>
                    <a:pt x="1" y="3375"/>
                  </a:cubicBezTo>
                  <a:cubicBezTo>
                    <a:pt x="1" y="4741"/>
                    <a:pt x="823" y="5972"/>
                    <a:pt x="2084" y="6494"/>
                  </a:cubicBezTo>
                  <a:cubicBezTo>
                    <a:pt x="2501" y="6667"/>
                    <a:pt x="2940" y="6751"/>
                    <a:pt x="3375" y="6751"/>
                  </a:cubicBezTo>
                  <a:cubicBezTo>
                    <a:pt x="4253" y="6751"/>
                    <a:pt x="5116" y="6409"/>
                    <a:pt x="5762" y="5763"/>
                  </a:cubicBezTo>
                  <a:cubicBezTo>
                    <a:pt x="7081" y="4444"/>
                    <a:pt x="7081" y="2306"/>
                    <a:pt x="5762" y="988"/>
                  </a:cubicBezTo>
                  <a:cubicBezTo>
                    <a:pt x="5116" y="343"/>
                    <a:pt x="4253" y="0"/>
                    <a:pt x="3375" y="0"/>
                  </a:cubicBezTo>
                  <a:close/>
                </a:path>
              </a:pathLst>
            </a:custGeom>
            <a:solidFill>
              <a:srgbClr val="EBB3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8" name="Google Shape;1938;p44"/>
          <p:cNvGrpSpPr/>
          <p:nvPr/>
        </p:nvGrpSpPr>
        <p:grpSpPr>
          <a:xfrm>
            <a:off x="7073925" y="3391003"/>
            <a:ext cx="1908430" cy="1439085"/>
            <a:chOff x="336175" y="238125"/>
            <a:chExt cx="6947325" cy="5238750"/>
          </a:xfrm>
        </p:grpSpPr>
        <p:sp>
          <p:nvSpPr>
            <p:cNvPr id="1939" name="Google Shape;1939;p44"/>
            <p:cNvSpPr/>
            <p:nvPr/>
          </p:nvSpPr>
          <p:spPr>
            <a:xfrm>
              <a:off x="336175" y="1211750"/>
              <a:ext cx="2619925" cy="2619950"/>
            </a:xfrm>
            <a:custGeom>
              <a:avLst/>
              <a:gdLst/>
              <a:ahLst/>
              <a:cxnLst/>
              <a:rect l="l" t="t" r="r" b="b"/>
              <a:pathLst>
                <a:path w="104797" h="104798" extrusionOk="0">
                  <a:moveTo>
                    <a:pt x="6294" y="1"/>
                  </a:moveTo>
                  <a:cubicBezTo>
                    <a:pt x="2818" y="1"/>
                    <a:pt x="0" y="2820"/>
                    <a:pt x="0" y="6295"/>
                  </a:cubicBezTo>
                  <a:lnTo>
                    <a:pt x="0" y="98505"/>
                  </a:lnTo>
                  <a:cubicBezTo>
                    <a:pt x="0" y="101980"/>
                    <a:pt x="2818" y="104798"/>
                    <a:pt x="6294" y="104798"/>
                  </a:cubicBezTo>
                  <a:lnTo>
                    <a:pt x="98502" y="104798"/>
                  </a:lnTo>
                  <a:cubicBezTo>
                    <a:pt x="101979" y="104798"/>
                    <a:pt x="104797" y="101980"/>
                    <a:pt x="104797" y="98505"/>
                  </a:cubicBezTo>
                  <a:lnTo>
                    <a:pt x="104797" y="6295"/>
                  </a:lnTo>
                  <a:cubicBezTo>
                    <a:pt x="104797" y="2820"/>
                    <a:pt x="101979" y="1"/>
                    <a:pt x="9850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4"/>
            <p:cNvSpPr/>
            <p:nvPr/>
          </p:nvSpPr>
          <p:spPr>
            <a:xfrm>
              <a:off x="529150" y="1394875"/>
              <a:ext cx="2233950" cy="1698150"/>
            </a:xfrm>
            <a:custGeom>
              <a:avLst/>
              <a:gdLst/>
              <a:ahLst/>
              <a:cxnLst/>
              <a:rect l="l" t="t" r="r" b="b"/>
              <a:pathLst>
                <a:path w="89358" h="67926" extrusionOk="0">
                  <a:moveTo>
                    <a:pt x="5177" y="0"/>
                  </a:moveTo>
                  <a:cubicBezTo>
                    <a:pt x="2318" y="0"/>
                    <a:pt x="1" y="2318"/>
                    <a:pt x="1" y="5178"/>
                  </a:cubicBezTo>
                  <a:lnTo>
                    <a:pt x="1" y="62749"/>
                  </a:lnTo>
                  <a:cubicBezTo>
                    <a:pt x="1" y="65607"/>
                    <a:pt x="2318" y="67925"/>
                    <a:pt x="5177" y="67925"/>
                  </a:cubicBezTo>
                  <a:lnTo>
                    <a:pt x="84180" y="67925"/>
                  </a:lnTo>
                  <a:cubicBezTo>
                    <a:pt x="87040" y="67925"/>
                    <a:pt x="89358" y="65609"/>
                    <a:pt x="89358" y="62749"/>
                  </a:cubicBezTo>
                  <a:lnTo>
                    <a:pt x="89358" y="5178"/>
                  </a:lnTo>
                  <a:cubicBezTo>
                    <a:pt x="89358" y="2318"/>
                    <a:pt x="87040" y="0"/>
                    <a:pt x="84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4"/>
            <p:cNvSpPr/>
            <p:nvPr/>
          </p:nvSpPr>
          <p:spPr>
            <a:xfrm>
              <a:off x="936925" y="1752375"/>
              <a:ext cx="1030575" cy="1069250"/>
            </a:xfrm>
            <a:custGeom>
              <a:avLst/>
              <a:gdLst/>
              <a:ahLst/>
              <a:cxnLst/>
              <a:rect l="l" t="t" r="r" b="b"/>
              <a:pathLst>
                <a:path w="41223" h="42770" extrusionOk="0">
                  <a:moveTo>
                    <a:pt x="18004" y="0"/>
                  </a:moveTo>
                  <a:lnTo>
                    <a:pt x="18004" y="0"/>
                  </a:lnTo>
                  <a:cubicBezTo>
                    <a:pt x="7794" y="1691"/>
                    <a:pt x="0" y="10538"/>
                    <a:pt x="0" y="21227"/>
                  </a:cubicBezTo>
                  <a:cubicBezTo>
                    <a:pt x="0" y="33125"/>
                    <a:pt x="9645" y="42770"/>
                    <a:pt x="21542" y="42770"/>
                  </a:cubicBezTo>
                  <a:cubicBezTo>
                    <a:pt x="30326" y="42770"/>
                    <a:pt x="37869" y="37504"/>
                    <a:pt x="41223" y="29964"/>
                  </a:cubicBezTo>
                  <a:lnTo>
                    <a:pt x="41223" y="29964"/>
                  </a:lnTo>
                  <a:cubicBezTo>
                    <a:pt x="40068" y="30155"/>
                    <a:pt x="38893" y="30280"/>
                    <a:pt x="37684" y="30280"/>
                  </a:cubicBezTo>
                  <a:cubicBezTo>
                    <a:pt x="25788" y="30280"/>
                    <a:pt x="16143" y="20634"/>
                    <a:pt x="16143" y="8737"/>
                  </a:cubicBezTo>
                  <a:cubicBezTo>
                    <a:pt x="16143" y="5624"/>
                    <a:pt x="16817" y="2673"/>
                    <a:pt x="18004"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4"/>
            <p:cNvSpPr/>
            <p:nvPr/>
          </p:nvSpPr>
          <p:spPr>
            <a:xfrm>
              <a:off x="1802700" y="1754500"/>
              <a:ext cx="336275" cy="326200"/>
            </a:xfrm>
            <a:custGeom>
              <a:avLst/>
              <a:gdLst/>
              <a:ahLst/>
              <a:cxnLst/>
              <a:rect l="l" t="t" r="r" b="b"/>
              <a:pathLst>
                <a:path w="13451" h="13048" extrusionOk="0">
                  <a:moveTo>
                    <a:pt x="7025" y="0"/>
                  </a:moveTo>
                  <a:lnTo>
                    <a:pt x="4689" y="4083"/>
                  </a:lnTo>
                  <a:lnTo>
                    <a:pt x="1" y="4474"/>
                  </a:lnTo>
                  <a:lnTo>
                    <a:pt x="3162" y="7958"/>
                  </a:lnTo>
                  <a:lnTo>
                    <a:pt x="2083" y="12537"/>
                  </a:lnTo>
                  <a:lnTo>
                    <a:pt x="6374" y="10607"/>
                  </a:lnTo>
                  <a:lnTo>
                    <a:pt x="10397" y="13048"/>
                  </a:lnTo>
                  <a:lnTo>
                    <a:pt x="9887" y="8371"/>
                  </a:lnTo>
                  <a:lnTo>
                    <a:pt x="13451" y="5299"/>
                  </a:lnTo>
                  <a:lnTo>
                    <a:pt x="8846" y="4339"/>
                  </a:lnTo>
                  <a:lnTo>
                    <a:pt x="7025" y="0"/>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4"/>
            <p:cNvSpPr/>
            <p:nvPr/>
          </p:nvSpPr>
          <p:spPr>
            <a:xfrm>
              <a:off x="2368275" y="2172775"/>
              <a:ext cx="73525" cy="69950"/>
            </a:xfrm>
            <a:custGeom>
              <a:avLst/>
              <a:gdLst/>
              <a:ahLst/>
              <a:cxnLst/>
              <a:rect l="l" t="t" r="r" b="b"/>
              <a:pathLst>
                <a:path w="2941" h="2798" extrusionOk="0">
                  <a:moveTo>
                    <a:pt x="1471" y="1"/>
                  </a:moveTo>
                  <a:lnTo>
                    <a:pt x="1017" y="922"/>
                  </a:lnTo>
                  <a:lnTo>
                    <a:pt x="0" y="1070"/>
                  </a:lnTo>
                  <a:lnTo>
                    <a:pt x="735" y="1787"/>
                  </a:lnTo>
                  <a:lnTo>
                    <a:pt x="562" y="2797"/>
                  </a:lnTo>
                  <a:lnTo>
                    <a:pt x="1471" y="2320"/>
                  </a:lnTo>
                  <a:lnTo>
                    <a:pt x="2379" y="2797"/>
                  </a:lnTo>
                  <a:lnTo>
                    <a:pt x="2206" y="1787"/>
                  </a:lnTo>
                  <a:lnTo>
                    <a:pt x="2941" y="1070"/>
                  </a:lnTo>
                  <a:lnTo>
                    <a:pt x="1926" y="922"/>
                  </a:lnTo>
                  <a:lnTo>
                    <a:pt x="1471"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4"/>
            <p:cNvSpPr/>
            <p:nvPr/>
          </p:nvSpPr>
          <p:spPr>
            <a:xfrm>
              <a:off x="2221550" y="2632125"/>
              <a:ext cx="159100" cy="151325"/>
            </a:xfrm>
            <a:custGeom>
              <a:avLst/>
              <a:gdLst/>
              <a:ahLst/>
              <a:cxnLst/>
              <a:rect l="l" t="t" r="r" b="b"/>
              <a:pathLst>
                <a:path w="6364" h="6053" extrusionOk="0">
                  <a:moveTo>
                    <a:pt x="3182" y="1"/>
                  </a:moveTo>
                  <a:lnTo>
                    <a:pt x="2199" y="1993"/>
                  </a:lnTo>
                  <a:lnTo>
                    <a:pt x="1" y="2312"/>
                  </a:lnTo>
                  <a:lnTo>
                    <a:pt x="1592" y="3862"/>
                  </a:lnTo>
                  <a:lnTo>
                    <a:pt x="1216" y="6053"/>
                  </a:lnTo>
                  <a:lnTo>
                    <a:pt x="3182" y="5018"/>
                  </a:lnTo>
                  <a:lnTo>
                    <a:pt x="5148" y="6053"/>
                  </a:lnTo>
                  <a:lnTo>
                    <a:pt x="5148" y="6053"/>
                  </a:lnTo>
                  <a:lnTo>
                    <a:pt x="4773" y="3862"/>
                  </a:lnTo>
                  <a:lnTo>
                    <a:pt x="6363" y="2312"/>
                  </a:lnTo>
                  <a:lnTo>
                    <a:pt x="4165" y="1993"/>
                  </a:lnTo>
                  <a:lnTo>
                    <a:pt x="3182"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4"/>
            <p:cNvSpPr/>
            <p:nvPr/>
          </p:nvSpPr>
          <p:spPr>
            <a:xfrm>
              <a:off x="774325" y="2662475"/>
              <a:ext cx="86200" cy="81975"/>
            </a:xfrm>
            <a:custGeom>
              <a:avLst/>
              <a:gdLst/>
              <a:ahLst/>
              <a:cxnLst/>
              <a:rect l="l" t="t" r="r" b="b"/>
              <a:pathLst>
                <a:path w="3448" h="3279" extrusionOk="0">
                  <a:moveTo>
                    <a:pt x="1723" y="0"/>
                  </a:moveTo>
                  <a:lnTo>
                    <a:pt x="1192" y="1079"/>
                  </a:lnTo>
                  <a:lnTo>
                    <a:pt x="1" y="1253"/>
                  </a:lnTo>
                  <a:lnTo>
                    <a:pt x="863" y="2092"/>
                  </a:lnTo>
                  <a:lnTo>
                    <a:pt x="658" y="3278"/>
                  </a:lnTo>
                  <a:lnTo>
                    <a:pt x="1723" y="2718"/>
                  </a:lnTo>
                  <a:lnTo>
                    <a:pt x="2788" y="3278"/>
                  </a:lnTo>
                  <a:lnTo>
                    <a:pt x="2585" y="2092"/>
                  </a:lnTo>
                  <a:lnTo>
                    <a:pt x="3447" y="1253"/>
                  </a:lnTo>
                  <a:lnTo>
                    <a:pt x="2257" y="1079"/>
                  </a:lnTo>
                  <a:lnTo>
                    <a:pt x="1723" y="0"/>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4"/>
            <p:cNvSpPr/>
            <p:nvPr/>
          </p:nvSpPr>
          <p:spPr>
            <a:xfrm>
              <a:off x="1246900" y="2186550"/>
              <a:ext cx="3331500" cy="3290325"/>
            </a:xfrm>
            <a:custGeom>
              <a:avLst/>
              <a:gdLst/>
              <a:ahLst/>
              <a:cxnLst/>
              <a:rect l="l" t="t" r="r" b="b"/>
              <a:pathLst>
                <a:path w="133260" h="131613" extrusionOk="0">
                  <a:moveTo>
                    <a:pt x="39988" y="0"/>
                  </a:moveTo>
                  <a:cubicBezTo>
                    <a:pt x="37455" y="0"/>
                    <a:pt x="35066" y="1543"/>
                    <a:pt x="34109" y="4052"/>
                  </a:cubicBezTo>
                  <a:lnTo>
                    <a:pt x="1240" y="90204"/>
                  </a:lnTo>
                  <a:cubicBezTo>
                    <a:pt x="0" y="93452"/>
                    <a:pt x="1629" y="97089"/>
                    <a:pt x="4875" y="98328"/>
                  </a:cubicBezTo>
                  <a:lnTo>
                    <a:pt x="91028" y="131196"/>
                  </a:lnTo>
                  <a:cubicBezTo>
                    <a:pt x="91767" y="131479"/>
                    <a:pt x="92526" y="131612"/>
                    <a:pt x="93272" y="131612"/>
                  </a:cubicBezTo>
                  <a:cubicBezTo>
                    <a:pt x="95806" y="131612"/>
                    <a:pt x="98194" y="130070"/>
                    <a:pt x="99151" y="127561"/>
                  </a:cubicBezTo>
                  <a:lnTo>
                    <a:pt x="132019" y="41409"/>
                  </a:lnTo>
                  <a:cubicBezTo>
                    <a:pt x="133260" y="38161"/>
                    <a:pt x="131631" y="34524"/>
                    <a:pt x="128383" y="33285"/>
                  </a:cubicBezTo>
                  <a:lnTo>
                    <a:pt x="42232" y="416"/>
                  </a:lnTo>
                  <a:cubicBezTo>
                    <a:pt x="41493" y="134"/>
                    <a:pt x="40735" y="0"/>
                    <a:pt x="3998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4"/>
            <p:cNvSpPr/>
            <p:nvPr/>
          </p:nvSpPr>
          <p:spPr>
            <a:xfrm>
              <a:off x="1686050" y="2418300"/>
              <a:ext cx="2651225" cy="2307725"/>
            </a:xfrm>
            <a:custGeom>
              <a:avLst/>
              <a:gdLst/>
              <a:ahLst/>
              <a:cxnLst/>
              <a:rect l="l" t="t" r="r" b="b"/>
              <a:pathLst>
                <a:path w="106049" h="92309" extrusionOk="0">
                  <a:moveTo>
                    <a:pt x="26381" y="1"/>
                  </a:moveTo>
                  <a:cubicBezTo>
                    <a:pt x="24296" y="1"/>
                    <a:pt x="22330" y="1270"/>
                    <a:pt x="21542" y="3334"/>
                  </a:cubicBezTo>
                  <a:lnTo>
                    <a:pt x="1020" y="57123"/>
                  </a:lnTo>
                  <a:cubicBezTo>
                    <a:pt x="1" y="59794"/>
                    <a:pt x="1341" y="62786"/>
                    <a:pt x="4012" y="63806"/>
                  </a:cubicBezTo>
                  <a:lnTo>
                    <a:pt x="77825" y="91967"/>
                  </a:lnTo>
                  <a:cubicBezTo>
                    <a:pt x="78432" y="92199"/>
                    <a:pt x="79056" y="92309"/>
                    <a:pt x="79670" y="92309"/>
                  </a:cubicBezTo>
                  <a:cubicBezTo>
                    <a:pt x="81754" y="92309"/>
                    <a:pt x="83720" y="91040"/>
                    <a:pt x="84507" y="88975"/>
                  </a:cubicBezTo>
                  <a:lnTo>
                    <a:pt x="105029" y="35187"/>
                  </a:lnTo>
                  <a:cubicBezTo>
                    <a:pt x="106049" y="32514"/>
                    <a:pt x="104710" y="29523"/>
                    <a:pt x="102037" y="28505"/>
                  </a:cubicBezTo>
                  <a:lnTo>
                    <a:pt x="28224" y="342"/>
                  </a:lnTo>
                  <a:cubicBezTo>
                    <a:pt x="27617" y="110"/>
                    <a:pt x="26994" y="1"/>
                    <a:pt x="263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4"/>
            <p:cNvSpPr/>
            <p:nvPr/>
          </p:nvSpPr>
          <p:spPr>
            <a:xfrm>
              <a:off x="2665825" y="3477250"/>
              <a:ext cx="959025" cy="954850"/>
            </a:xfrm>
            <a:custGeom>
              <a:avLst/>
              <a:gdLst/>
              <a:ahLst/>
              <a:cxnLst/>
              <a:rect l="l" t="t" r="r" b="b"/>
              <a:pathLst>
                <a:path w="38361" h="38194" extrusionOk="0">
                  <a:moveTo>
                    <a:pt x="28507" y="1"/>
                  </a:moveTo>
                  <a:cubicBezTo>
                    <a:pt x="27486" y="1"/>
                    <a:pt x="26444" y="330"/>
                    <a:pt x="25541" y="1050"/>
                  </a:cubicBezTo>
                  <a:lnTo>
                    <a:pt x="2887" y="19130"/>
                  </a:lnTo>
                  <a:cubicBezTo>
                    <a:pt x="1" y="21434"/>
                    <a:pt x="702" y="26001"/>
                    <a:pt x="4148" y="27333"/>
                  </a:cubicBezTo>
                  <a:lnTo>
                    <a:pt x="31425" y="37866"/>
                  </a:lnTo>
                  <a:cubicBezTo>
                    <a:pt x="32006" y="38090"/>
                    <a:pt x="32591" y="38194"/>
                    <a:pt x="33159" y="38194"/>
                  </a:cubicBezTo>
                  <a:cubicBezTo>
                    <a:pt x="35963" y="38194"/>
                    <a:pt x="38361" y="35671"/>
                    <a:pt x="37871" y="32639"/>
                  </a:cubicBezTo>
                  <a:lnTo>
                    <a:pt x="33249" y="4028"/>
                  </a:lnTo>
                  <a:cubicBezTo>
                    <a:pt x="32850" y="1552"/>
                    <a:pt x="30726" y="1"/>
                    <a:pt x="28507"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4"/>
            <p:cNvSpPr/>
            <p:nvPr/>
          </p:nvSpPr>
          <p:spPr>
            <a:xfrm>
              <a:off x="2118575" y="3113750"/>
              <a:ext cx="1188575" cy="1195675"/>
            </a:xfrm>
            <a:custGeom>
              <a:avLst/>
              <a:gdLst/>
              <a:ahLst/>
              <a:cxnLst/>
              <a:rect l="l" t="t" r="r" b="b"/>
              <a:pathLst>
                <a:path w="47543" h="47827" extrusionOk="0">
                  <a:moveTo>
                    <a:pt x="36133" y="1"/>
                  </a:moveTo>
                  <a:cubicBezTo>
                    <a:pt x="35112" y="1"/>
                    <a:pt x="34070" y="330"/>
                    <a:pt x="33167" y="1050"/>
                  </a:cubicBezTo>
                  <a:lnTo>
                    <a:pt x="2887" y="25217"/>
                  </a:lnTo>
                  <a:cubicBezTo>
                    <a:pt x="1" y="27521"/>
                    <a:pt x="702" y="32088"/>
                    <a:pt x="4149" y="33418"/>
                  </a:cubicBezTo>
                  <a:lnTo>
                    <a:pt x="40605" y="47497"/>
                  </a:lnTo>
                  <a:cubicBezTo>
                    <a:pt x="41187" y="47722"/>
                    <a:pt x="41772" y="47826"/>
                    <a:pt x="42341" y="47826"/>
                  </a:cubicBezTo>
                  <a:cubicBezTo>
                    <a:pt x="45144" y="47826"/>
                    <a:pt x="47542" y="45304"/>
                    <a:pt x="47053" y="42271"/>
                  </a:cubicBezTo>
                  <a:lnTo>
                    <a:pt x="40875" y="4027"/>
                  </a:lnTo>
                  <a:cubicBezTo>
                    <a:pt x="40475" y="1552"/>
                    <a:pt x="38351" y="1"/>
                    <a:pt x="36133"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4"/>
            <p:cNvSpPr/>
            <p:nvPr/>
          </p:nvSpPr>
          <p:spPr>
            <a:xfrm>
              <a:off x="2166350" y="2925075"/>
              <a:ext cx="5117150" cy="341575"/>
            </a:xfrm>
            <a:custGeom>
              <a:avLst/>
              <a:gdLst/>
              <a:ahLst/>
              <a:cxnLst/>
              <a:rect l="l" t="t" r="r" b="b"/>
              <a:pathLst>
                <a:path w="204686" h="13663" extrusionOk="0">
                  <a:moveTo>
                    <a:pt x="0" y="0"/>
                  </a:moveTo>
                  <a:lnTo>
                    <a:pt x="0" y="6607"/>
                  </a:lnTo>
                  <a:cubicBezTo>
                    <a:pt x="0" y="10503"/>
                    <a:pt x="3160" y="13663"/>
                    <a:pt x="7056" y="13663"/>
                  </a:cubicBezTo>
                  <a:lnTo>
                    <a:pt x="197631" y="13663"/>
                  </a:lnTo>
                  <a:cubicBezTo>
                    <a:pt x="201527" y="13663"/>
                    <a:pt x="204685" y="10503"/>
                    <a:pt x="204685" y="6607"/>
                  </a:cubicBezTo>
                  <a:lnTo>
                    <a:pt x="204685" y="0"/>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4"/>
            <p:cNvSpPr/>
            <p:nvPr/>
          </p:nvSpPr>
          <p:spPr>
            <a:xfrm>
              <a:off x="3489150" y="388225"/>
              <a:ext cx="596175" cy="104450"/>
            </a:xfrm>
            <a:custGeom>
              <a:avLst/>
              <a:gdLst/>
              <a:ahLst/>
              <a:cxnLst/>
              <a:rect l="l" t="t" r="r" b="b"/>
              <a:pathLst>
                <a:path w="23847" h="4178" extrusionOk="0">
                  <a:moveTo>
                    <a:pt x="1" y="1"/>
                  </a:moveTo>
                  <a:lnTo>
                    <a:pt x="1" y="4177"/>
                  </a:lnTo>
                  <a:lnTo>
                    <a:pt x="23846" y="4177"/>
                  </a:lnTo>
                  <a:lnTo>
                    <a:pt x="23846"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4"/>
            <p:cNvSpPr/>
            <p:nvPr/>
          </p:nvSpPr>
          <p:spPr>
            <a:xfrm>
              <a:off x="2416000" y="407975"/>
              <a:ext cx="514575" cy="90150"/>
            </a:xfrm>
            <a:custGeom>
              <a:avLst/>
              <a:gdLst/>
              <a:ahLst/>
              <a:cxnLst/>
              <a:rect l="l" t="t" r="r" b="b"/>
              <a:pathLst>
                <a:path w="20583" h="3606" extrusionOk="0">
                  <a:moveTo>
                    <a:pt x="0" y="0"/>
                  </a:moveTo>
                  <a:lnTo>
                    <a:pt x="0" y="3606"/>
                  </a:lnTo>
                  <a:lnTo>
                    <a:pt x="20583" y="3606"/>
                  </a:lnTo>
                  <a:lnTo>
                    <a:pt x="20583"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4"/>
            <p:cNvSpPr/>
            <p:nvPr/>
          </p:nvSpPr>
          <p:spPr>
            <a:xfrm>
              <a:off x="2348400" y="259575"/>
              <a:ext cx="649775" cy="150450"/>
            </a:xfrm>
            <a:custGeom>
              <a:avLst/>
              <a:gdLst/>
              <a:ahLst/>
              <a:cxnLst/>
              <a:rect l="l" t="t" r="r" b="b"/>
              <a:pathLst>
                <a:path w="25991" h="6018" extrusionOk="0">
                  <a:moveTo>
                    <a:pt x="1697" y="1"/>
                  </a:moveTo>
                  <a:cubicBezTo>
                    <a:pt x="759" y="1"/>
                    <a:pt x="0" y="761"/>
                    <a:pt x="0" y="1699"/>
                  </a:cubicBezTo>
                  <a:lnTo>
                    <a:pt x="0" y="4320"/>
                  </a:lnTo>
                  <a:cubicBezTo>
                    <a:pt x="0" y="5258"/>
                    <a:pt x="759" y="6018"/>
                    <a:pt x="1697" y="6018"/>
                  </a:cubicBezTo>
                  <a:lnTo>
                    <a:pt x="24294" y="6018"/>
                  </a:lnTo>
                  <a:cubicBezTo>
                    <a:pt x="25230" y="6018"/>
                    <a:pt x="25991" y="5258"/>
                    <a:pt x="25991" y="4320"/>
                  </a:cubicBezTo>
                  <a:lnTo>
                    <a:pt x="25991" y="1699"/>
                  </a:lnTo>
                  <a:cubicBezTo>
                    <a:pt x="25991" y="761"/>
                    <a:pt x="25230" y="1"/>
                    <a:pt x="2429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4"/>
            <p:cNvSpPr/>
            <p:nvPr/>
          </p:nvSpPr>
          <p:spPr>
            <a:xfrm>
              <a:off x="3410800" y="238125"/>
              <a:ext cx="752850" cy="171900"/>
            </a:xfrm>
            <a:custGeom>
              <a:avLst/>
              <a:gdLst/>
              <a:ahLst/>
              <a:cxnLst/>
              <a:rect l="l" t="t" r="r" b="b"/>
              <a:pathLst>
                <a:path w="30114" h="6876" extrusionOk="0">
                  <a:moveTo>
                    <a:pt x="1699" y="0"/>
                  </a:moveTo>
                  <a:cubicBezTo>
                    <a:pt x="761" y="0"/>
                    <a:pt x="1" y="760"/>
                    <a:pt x="2" y="1698"/>
                  </a:cubicBezTo>
                  <a:lnTo>
                    <a:pt x="2" y="5178"/>
                  </a:lnTo>
                  <a:cubicBezTo>
                    <a:pt x="1" y="6116"/>
                    <a:pt x="761" y="6874"/>
                    <a:pt x="1699" y="6876"/>
                  </a:cubicBezTo>
                  <a:lnTo>
                    <a:pt x="28415" y="6876"/>
                  </a:lnTo>
                  <a:cubicBezTo>
                    <a:pt x="29353" y="6876"/>
                    <a:pt x="30113" y="6116"/>
                    <a:pt x="30113" y="5178"/>
                  </a:cubicBezTo>
                  <a:lnTo>
                    <a:pt x="30113" y="1698"/>
                  </a:lnTo>
                  <a:cubicBezTo>
                    <a:pt x="30113" y="760"/>
                    <a:pt x="29353" y="0"/>
                    <a:pt x="2841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4"/>
            <p:cNvSpPr/>
            <p:nvPr/>
          </p:nvSpPr>
          <p:spPr>
            <a:xfrm>
              <a:off x="2166375" y="238125"/>
              <a:ext cx="5117125" cy="1018225"/>
            </a:xfrm>
            <a:custGeom>
              <a:avLst/>
              <a:gdLst/>
              <a:ahLst/>
              <a:cxnLst/>
              <a:rect l="l" t="t" r="r" b="b"/>
              <a:pathLst>
                <a:path w="204685" h="40729" extrusionOk="0">
                  <a:moveTo>
                    <a:pt x="86566" y="0"/>
                  </a:moveTo>
                  <a:cubicBezTo>
                    <a:pt x="84321" y="0"/>
                    <a:pt x="82502" y="1821"/>
                    <a:pt x="82502" y="4066"/>
                  </a:cubicBezTo>
                  <a:lnTo>
                    <a:pt x="82502" y="8877"/>
                  </a:lnTo>
                  <a:lnTo>
                    <a:pt x="8746" y="8877"/>
                  </a:lnTo>
                  <a:cubicBezTo>
                    <a:pt x="3917" y="8877"/>
                    <a:pt x="1" y="12793"/>
                    <a:pt x="1" y="17622"/>
                  </a:cubicBezTo>
                  <a:lnTo>
                    <a:pt x="1" y="40729"/>
                  </a:lnTo>
                  <a:lnTo>
                    <a:pt x="204684" y="40729"/>
                  </a:lnTo>
                  <a:lnTo>
                    <a:pt x="204684" y="8745"/>
                  </a:lnTo>
                  <a:cubicBezTo>
                    <a:pt x="204684" y="3916"/>
                    <a:pt x="200768" y="0"/>
                    <a:pt x="195939"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4"/>
            <p:cNvSpPr/>
            <p:nvPr/>
          </p:nvSpPr>
          <p:spPr>
            <a:xfrm>
              <a:off x="2166350" y="864700"/>
              <a:ext cx="5117150" cy="2219200"/>
            </a:xfrm>
            <a:custGeom>
              <a:avLst/>
              <a:gdLst/>
              <a:ahLst/>
              <a:cxnLst/>
              <a:rect l="l" t="t" r="r" b="b"/>
              <a:pathLst>
                <a:path w="204686" h="88768" extrusionOk="0">
                  <a:moveTo>
                    <a:pt x="0" y="0"/>
                  </a:moveTo>
                  <a:lnTo>
                    <a:pt x="0" y="88767"/>
                  </a:lnTo>
                  <a:lnTo>
                    <a:pt x="204685" y="88767"/>
                  </a:lnTo>
                  <a:lnTo>
                    <a:pt x="204685" y="10967"/>
                  </a:lnTo>
                  <a:lnTo>
                    <a:pt x="134456" y="10967"/>
                  </a:lnTo>
                  <a:lnTo>
                    <a:pt x="134456"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4"/>
            <p:cNvSpPr/>
            <p:nvPr/>
          </p:nvSpPr>
          <p:spPr>
            <a:xfrm>
              <a:off x="4015675" y="821175"/>
              <a:ext cx="2425850" cy="2425900"/>
            </a:xfrm>
            <a:custGeom>
              <a:avLst/>
              <a:gdLst/>
              <a:ahLst/>
              <a:cxnLst/>
              <a:rect l="l" t="t" r="r" b="b"/>
              <a:pathLst>
                <a:path w="97034" h="97036" extrusionOk="0">
                  <a:moveTo>
                    <a:pt x="48517" y="1"/>
                  </a:moveTo>
                  <a:cubicBezTo>
                    <a:pt x="21721" y="1"/>
                    <a:pt x="1" y="21721"/>
                    <a:pt x="1" y="48518"/>
                  </a:cubicBezTo>
                  <a:cubicBezTo>
                    <a:pt x="1" y="75314"/>
                    <a:pt x="21721" y="97036"/>
                    <a:pt x="48517" y="97036"/>
                  </a:cubicBezTo>
                  <a:cubicBezTo>
                    <a:pt x="75312" y="97036"/>
                    <a:pt x="97034" y="75314"/>
                    <a:pt x="97034" y="48518"/>
                  </a:cubicBezTo>
                  <a:cubicBezTo>
                    <a:pt x="97034" y="21723"/>
                    <a:pt x="75312" y="1"/>
                    <a:pt x="48517"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4"/>
            <p:cNvSpPr/>
            <p:nvPr/>
          </p:nvSpPr>
          <p:spPr>
            <a:xfrm>
              <a:off x="4174625" y="980175"/>
              <a:ext cx="2107975" cy="2107925"/>
            </a:xfrm>
            <a:custGeom>
              <a:avLst/>
              <a:gdLst/>
              <a:ahLst/>
              <a:cxnLst/>
              <a:rect l="l" t="t" r="r" b="b"/>
              <a:pathLst>
                <a:path w="84319" h="84317" extrusionOk="0">
                  <a:moveTo>
                    <a:pt x="42159" y="0"/>
                  </a:moveTo>
                  <a:cubicBezTo>
                    <a:pt x="18876" y="0"/>
                    <a:pt x="1" y="18873"/>
                    <a:pt x="1" y="42158"/>
                  </a:cubicBezTo>
                  <a:cubicBezTo>
                    <a:pt x="1" y="65441"/>
                    <a:pt x="18876" y="84316"/>
                    <a:pt x="42159" y="84316"/>
                  </a:cubicBezTo>
                  <a:cubicBezTo>
                    <a:pt x="65443" y="84316"/>
                    <a:pt x="84318" y="65443"/>
                    <a:pt x="84318" y="42158"/>
                  </a:cubicBezTo>
                  <a:cubicBezTo>
                    <a:pt x="84318" y="18874"/>
                    <a:pt x="65443" y="0"/>
                    <a:pt x="4215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4"/>
            <p:cNvSpPr/>
            <p:nvPr/>
          </p:nvSpPr>
          <p:spPr>
            <a:xfrm>
              <a:off x="4337175" y="1142725"/>
              <a:ext cx="1782875" cy="1782825"/>
            </a:xfrm>
            <a:custGeom>
              <a:avLst/>
              <a:gdLst/>
              <a:ahLst/>
              <a:cxnLst/>
              <a:rect l="l" t="t" r="r" b="b"/>
              <a:pathLst>
                <a:path w="71315" h="71313" extrusionOk="0">
                  <a:moveTo>
                    <a:pt x="35657" y="0"/>
                  </a:moveTo>
                  <a:cubicBezTo>
                    <a:pt x="15966" y="0"/>
                    <a:pt x="1" y="15964"/>
                    <a:pt x="1" y="35657"/>
                  </a:cubicBezTo>
                  <a:cubicBezTo>
                    <a:pt x="1" y="55349"/>
                    <a:pt x="15966" y="71312"/>
                    <a:pt x="35657" y="71312"/>
                  </a:cubicBezTo>
                  <a:cubicBezTo>
                    <a:pt x="55349" y="71312"/>
                    <a:pt x="71314" y="55349"/>
                    <a:pt x="71314" y="35656"/>
                  </a:cubicBezTo>
                  <a:cubicBezTo>
                    <a:pt x="71314" y="15964"/>
                    <a:pt x="55349" y="0"/>
                    <a:pt x="35657" y="0"/>
                  </a:cubicBezTo>
                  <a:close/>
                </a:path>
              </a:pathLst>
            </a:custGeom>
            <a:solidFill>
              <a:srgbClr val="F7E5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4"/>
            <p:cNvSpPr/>
            <p:nvPr/>
          </p:nvSpPr>
          <p:spPr>
            <a:xfrm>
              <a:off x="4561150" y="1366700"/>
              <a:ext cx="1334875" cy="1334875"/>
            </a:xfrm>
            <a:custGeom>
              <a:avLst/>
              <a:gdLst/>
              <a:ahLst/>
              <a:cxnLst/>
              <a:rect l="l" t="t" r="r" b="b"/>
              <a:pathLst>
                <a:path w="53395" h="53395" extrusionOk="0">
                  <a:moveTo>
                    <a:pt x="27691" y="11658"/>
                  </a:moveTo>
                  <a:cubicBezTo>
                    <a:pt x="32543" y="11658"/>
                    <a:pt x="32535" y="19184"/>
                    <a:pt x="27691" y="19184"/>
                  </a:cubicBezTo>
                  <a:cubicBezTo>
                    <a:pt x="22840" y="19184"/>
                    <a:pt x="22848" y="11658"/>
                    <a:pt x="27691" y="11658"/>
                  </a:cubicBezTo>
                  <a:close/>
                  <a:moveTo>
                    <a:pt x="26698" y="0"/>
                  </a:moveTo>
                  <a:cubicBezTo>
                    <a:pt x="26505" y="0"/>
                    <a:pt x="26320" y="24"/>
                    <a:pt x="26126" y="29"/>
                  </a:cubicBezTo>
                  <a:cubicBezTo>
                    <a:pt x="26108" y="12555"/>
                    <a:pt x="18029" y="25073"/>
                    <a:pt x="1908" y="25073"/>
                  </a:cubicBezTo>
                  <a:cubicBezTo>
                    <a:pt x="1281" y="25073"/>
                    <a:pt x="688" y="25021"/>
                    <a:pt x="87" y="24983"/>
                  </a:cubicBezTo>
                  <a:cubicBezTo>
                    <a:pt x="51" y="25553"/>
                    <a:pt x="1" y="26118"/>
                    <a:pt x="1" y="26697"/>
                  </a:cubicBezTo>
                  <a:cubicBezTo>
                    <a:pt x="1" y="41442"/>
                    <a:pt x="11953" y="53395"/>
                    <a:pt x="26697" y="53395"/>
                  </a:cubicBezTo>
                  <a:cubicBezTo>
                    <a:pt x="41443" y="53395"/>
                    <a:pt x="53395" y="41442"/>
                    <a:pt x="53395" y="26697"/>
                  </a:cubicBezTo>
                  <a:cubicBezTo>
                    <a:pt x="53395" y="11952"/>
                    <a:pt x="41443" y="0"/>
                    <a:pt x="2669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4"/>
            <p:cNvSpPr/>
            <p:nvPr/>
          </p:nvSpPr>
          <p:spPr>
            <a:xfrm>
              <a:off x="5995500" y="388225"/>
              <a:ext cx="892050" cy="626625"/>
            </a:xfrm>
            <a:custGeom>
              <a:avLst/>
              <a:gdLst/>
              <a:ahLst/>
              <a:cxnLst/>
              <a:rect l="l" t="t" r="r" b="b"/>
              <a:pathLst>
                <a:path w="35682" h="25065" extrusionOk="0">
                  <a:moveTo>
                    <a:pt x="3568" y="1"/>
                  </a:moveTo>
                  <a:cubicBezTo>
                    <a:pt x="1597" y="1"/>
                    <a:pt x="0" y="1599"/>
                    <a:pt x="0" y="3568"/>
                  </a:cubicBezTo>
                  <a:lnTo>
                    <a:pt x="0" y="21497"/>
                  </a:lnTo>
                  <a:cubicBezTo>
                    <a:pt x="0" y="23468"/>
                    <a:pt x="1597" y="25064"/>
                    <a:pt x="3568" y="25064"/>
                  </a:cubicBezTo>
                  <a:lnTo>
                    <a:pt x="32112" y="25064"/>
                  </a:lnTo>
                  <a:cubicBezTo>
                    <a:pt x="34083" y="25064"/>
                    <a:pt x="35681" y="23468"/>
                    <a:pt x="35681" y="21497"/>
                  </a:cubicBezTo>
                  <a:lnTo>
                    <a:pt x="35681" y="3568"/>
                  </a:lnTo>
                  <a:cubicBezTo>
                    <a:pt x="35681" y="1599"/>
                    <a:pt x="34083" y="1"/>
                    <a:pt x="3211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4"/>
            <p:cNvSpPr/>
            <p:nvPr/>
          </p:nvSpPr>
          <p:spPr>
            <a:xfrm>
              <a:off x="3589250" y="878300"/>
              <a:ext cx="435175" cy="435125"/>
            </a:xfrm>
            <a:custGeom>
              <a:avLst/>
              <a:gdLst/>
              <a:ahLst/>
              <a:cxnLst/>
              <a:rect l="l" t="t" r="r" b="b"/>
              <a:pathLst>
                <a:path w="17407" h="17405" extrusionOk="0">
                  <a:moveTo>
                    <a:pt x="8704" y="0"/>
                  </a:moveTo>
                  <a:cubicBezTo>
                    <a:pt x="3897" y="0"/>
                    <a:pt x="1" y="3897"/>
                    <a:pt x="1" y="8703"/>
                  </a:cubicBezTo>
                  <a:cubicBezTo>
                    <a:pt x="1" y="13510"/>
                    <a:pt x="3897" y="17405"/>
                    <a:pt x="8704" y="17405"/>
                  </a:cubicBezTo>
                  <a:cubicBezTo>
                    <a:pt x="13509" y="17405"/>
                    <a:pt x="17406" y="13510"/>
                    <a:pt x="17406" y="8703"/>
                  </a:cubicBezTo>
                  <a:cubicBezTo>
                    <a:pt x="17406" y="3897"/>
                    <a:pt x="13509" y="0"/>
                    <a:pt x="870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4"/>
            <p:cNvSpPr/>
            <p:nvPr/>
          </p:nvSpPr>
          <p:spPr>
            <a:xfrm>
              <a:off x="2166350" y="864700"/>
              <a:ext cx="1188775" cy="2219200"/>
            </a:xfrm>
            <a:custGeom>
              <a:avLst/>
              <a:gdLst/>
              <a:ahLst/>
              <a:cxnLst/>
              <a:rect l="l" t="t" r="r" b="b"/>
              <a:pathLst>
                <a:path w="47551" h="88768" extrusionOk="0">
                  <a:moveTo>
                    <a:pt x="0" y="0"/>
                  </a:moveTo>
                  <a:lnTo>
                    <a:pt x="0" y="88767"/>
                  </a:lnTo>
                  <a:lnTo>
                    <a:pt x="47550" y="88767"/>
                  </a:lnTo>
                  <a:lnTo>
                    <a:pt x="47550"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007"/>
        <p:cNvGrpSpPr/>
        <p:nvPr/>
      </p:nvGrpSpPr>
      <p:grpSpPr>
        <a:xfrm>
          <a:off x="0" y="0"/>
          <a:ext cx="0" cy="0"/>
          <a:chOff x="0" y="0"/>
          <a:chExt cx="0" cy="0"/>
        </a:xfrm>
      </p:grpSpPr>
      <p:grpSp>
        <p:nvGrpSpPr>
          <p:cNvPr id="2008" name="Google Shape;2008;p46"/>
          <p:cNvGrpSpPr/>
          <p:nvPr/>
        </p:nvGrpSpPr>
        <p:grpSpPr>
          <a:xfrm>
            <a:off x="2908050" y="1735056"/>
            <a:ext cx="3327901" cy="2592059"/>
            <a:chOff x="458650" y="238125"/>
            <a:chExt cx="6725750" cy="5238600"/>
          </a:xfrm>
        </p:grpSpPr>
        <p:sp>
          <p:nvSpPr>
            <p:cNvPr id="2009" name="Google Shape;2009;p46"/>
            <p:cNvSpPr/>
            <p:nvPr/>
          </p:nvSpPr>
          <p:spPr>
            <a:xfrm>
              <a:off x="458650" y="238125"/>
              <a:ext cx="4248250" cy="1162550"/>
            </a:xfrm>
            <a:custGeom>
              <a:avLst/>
              <a:gdLst/>
              <a:ahLst/>
              <a:cxnLst/>
              <a:rect l="l" t="t" r="r" b="b"/>
              <a:pathLst>
                <a:path w="169930" h="46502" extrusionOk="0">
                  <a:moveTo>
                    <a:pt x="102463" y="0"/>
                  </a:moveTo>
                  <a:cubicBezTo>
                    <a:pt x="101325" y="0"/>
                    <a:pt x="100187" y="19"/>
                    <a:pt x="99047" y="57"/>
                  </a:cubicBezTo>
                  <a:lnTo>
                    <a:pt x="16821" y="2767"/>
                  </a:lnTo>
                  <a:cubicBezTo>
                    <a:pt x="7444" y="3077"/>
                    <a:pt x="0" y="10768"/>
                    <a:pt x="0" y="20152"/>
                  </a:cubicBezTo>
                  <a:lnTo>
                    <a:pt x="0" y="29107"/>
                  </a:lnTo>
                  <a:cubicBezTo>
                    <a:pt x="0" y="38713"/>
                    <a:pt x="7788" y="46501"/>
                    <a:pt x="17395" y="46501"/>
                  </a:cubicBezTo>
                  <a:lnTo>
                    <a:pt x="145828" y="46501"/>
                  </a:lnTo>
                  <a:cubicBezTo>
                    <a:pt x="163589" y="46501"/>
                    <a:pt x="169930" y="23018"/>
                    <a:pt x="154584" y="14077"/>
                  </a:cubicBezTo>
                  <a:cubicBezTo>
                    <a:pt x="138744" y="4848"/>
                    <a:pt x="120756" y="0"/>
                    <a:pt x="102463"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6"/>
            <p:cNvSpPr/>
            <p:nvPr/>
          </p:nvSpPr>
          <p:spPr>
            <a:xfrm>
              <a:off x="892800" y="1311675"/>
              <a:ext cx="6291600" cy="4165050"/>
            </a:xfrm>
            <a:custGeom>
              <a:avLst/>
              <a:gdLst/>
              <a:ahLst/>
              <a:cxnLst/>
              <a:rect l="l" t="t" r="r" b="b"/>
              <a:pathLst>
                <a:path w="251664" h="166602" extrusionOk="0">
                  <a:moveTo>
                    <a:pt x="29510" y="1"/>
                  </a:moveTo>
                  <a:cubicBezTo>
                    <a:pt x="13212" y="1"/>
                    <a:pt x="1" y="13213"/>
                    <a:pt x="1" y="29510"/>
                  </a:cubicBezTo>
                  <a:lnTo>
                    <a:pt x="1" y="133419"/>
                  </a:lnTo>
                  <a:cubicBezTo>
                    <a:pt x="1" y="149488"/>
                    <a:pt x="12858" y="162602"/>
                    <a:pt x="28925" y="162921"/>
                  </a:cubicBezTo>
                  <a:lnTo>
                    <a:pt x="214006" y="166595"/>
                  </a:lnTo>
                  <a:cubicBezTo>
                    <a:pt x="214205" y="166599"/>
                    <a:pt x="214404" y="166601"/>
                    <a:pt x="214602" y="166601"/>
                  </a:cubicBezTo>
                  <a:cubicBezTo>
                    <a:pt x="230160" y="166601"/>
                    <a:pt x="243093" y="154490"/>
                    <a:pt x="244047" y="138893"/>
                  </a:cubicBezTo>
                  <a:lnTo>
                    <a:pt x="250626" y="31311"/>
                  </a:lnTo>
                  <a:cubicBezTo>
                    <a:pt x="251663" y="14338"/>
                    <a:pt x="238178" y="1"/>
                    <a:pt x="2211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6"/>
            <p:cNvSpPr/>
            <p:nvPr/>
          </p:nvSpPr>
          <p:spPr>
            <a:xfrm>
              <a:off x="1148950" y="1638400"/>
              <a:ext cx="231575" cy="337175"/>
            </a:xfrm>
            <a:custGeom>
              <a:avLst/>
              <a:gdLst/>
              <a:ahLst/>
              <a:cxnLst/>
              <a:rect l="l" t="t" r="r" b="b"/>
              <a:pathLst>
                <a:path w="9263" h="13487" extrusionOk="0">
                  <a:moveTo>
                    <a:pt x="4851" y="1"/>
                  </a:moveTo>
                  <a:cubicBezTo>
                    <a:pt x="4009" y="1"/>
                    <a:pt x="3258" y="139"/>
                    <a:pt x="2595" y="414"/>
                  </a:cubicBezTo>
                  <a:cubicBezTo>
                    <a:pt x="1933" y="689"/>
                    <a:pt x="1410" y="1078"/>
                    <a:pt x="1029" y="1591"/>
                  </a:cubicBezTo>
                  <a:cubicBezTo>
                    <a:pt x="648" y="2103"/>
                    <a:pt x="456" y="2707"/>
                    <a:pt x="456" y="3402"/>
                  </a:cubicBezTo>
                  <a:cubicBezTo>
                    <a:pt x="456" y="4377"/>
                    <a:pt x="836" y="5200"/>
                    <a:pt x="1593" y="5868"/>
                  </a:cubicBezTo>
                  <a:cubicBezTo>
                    <a:pt x="2349" y="6537"/>
                    <a:pt x="3397" y="6943"/>
                    <a:pt x="4733" y="7090"/>
                  </a:cubicBezTo>
                  <a:cubicBezTo>
                    <a:pt x="5811" y="7212"/>
                    <a:pt x="6596" y="7519"/>
                    <a:pt x="7092" y="8005"/>
                  </a:cubicBezTo>
                  <a:cubicBezTo>
                    <a:pt x="7585" y="8494"/>
                    <a:pt x="7831" y="9064"/>
                    <a:pt x="7831" y="9715"/>
                  </a:cubicBezTo>
                  <a:cubicBezTo>
                    <a:pt x="7832" y="10231"/>
                    <a:pt x="7697" y="10668"/>
                    <a:pt x="7427" y="11028"/>
                  </a:cubicBezTo>
                  <a:cubicBezTo>
                    <a:pt x="7159" y="11387"/>
                    <a:pt x="6794" y="11660"/>
                    <a:pt x="6333" y="11845"/>
                  </a:cubicBezTo>
                  <a:cubicBezTo>
                    <a:pt x="5871" y="12030"/>
                    <a:pt x="5355" y="12122"/>
                    <a:pt x="4785" y="12122"/>
                  </a:cubicBezTo>
                  <a:cubicBezTo>
                    <a:pt x="4257" y="12122"/>
                    <a:pt x="3772" y="12050"/>
                    <a:pt x="3329" y="11910"/>
                  </a:cubicBezTo>
                  <a:cubicBezTo>
                    <a:pt x="2884" y="11773"/>
                    <a:pt x="2502" y="11578"/>
                    <a:pt x="2182" y="11324"/>
                  </a:cubicBezTo>
                  <a:cubicBezTo>
                    <a:pt x="1863" y="11071"/>
                    <a:pt x="1623" y="10792"/>
                    <a:pt x="1468" y="10491"/>
                  </a:cubicBezTo>
                  <a:cubicBezTo>
                    <a:pt x="1376" y="10309"/>
                    <a:pt x="1249" y="10175"/>
                    <a:pt x="1087" y="10086"/>
                  </a:cubicBezTo>
                  <a:cubicBezTo>
                    <a:pt x="983" y="10026"/>
                    <a:pt x="866" y="9996"/>
                    <a:pt x="747" y="9996"/>
                  </a:cubicBezTo>
                  <a:cubicBezTo>
                    <a:pt x="690" y="9996"/>
                    <a:pt x="632" y="10003"/>
                    <a:pt x="576" y="10017"/>
                  </a:cubicBezTo>
                  <a:cubicBezTo>
                    <a:pt x="350" y="10074"/>
                    <a:pt x="188" y="10185"/>
                    <a:pt x="94" y="10354"/>
                  </a:cubicBezTo>
                  <a:cubicBezTo>
                    <a:pt x="0" y="10523"/>
                    <a:pt x="3" y="10708"/>
                    <a:pt x="104" y="10910"/>
                  </a:cubicBezTo>
                  <a:cubicBezTo>
                    <a:pt x="327" y="11426"/>
                    <a:pt x="670" y="11878"/>
                    <a:pt x="1130" y="12266"/>
                  </a:cubicBezTo>
                  <a:cubicBezTo>
                    <a:pt x="1591" y="12654"/>
                    <a:pt x="2135" y="12954"/>
                    <a:pt x="2763" y="13165"/>
                  </a:cubicBezTo>
                  <a:cubicBezTo>
                    <a:pt x="3391" y="13380"/>
                    <a:pt x="4066" y="13487"/>
                    <a:pt x="4784" y="13487"/>
                  </a:cubicBezTo>
                  <a:cubicBezTo>
                    <a:pt x="4794" y="13487"/>
                    <a:pt x="4803" y="13487"/>
                    <a:pt x="4813" y="13487"/>
                  </a:cubicBezTo>
                  <a:cubicBezTo>
                    <a:pt x="5387" y="13487"/>
                    <a:pt x="5959" y="13404"/>
                    <a:pt x="6508" y="13242"/>
                  </a:cubicBezTo>
                  <a:cubicBezTo>
                    <a:pt x="7052" y="13080"/>
                    <a:pt x="7530" y="12838"/>
                    <a:pt x="7942" y="12519"/>
                  </a:cubicBezTo>
                  <a:cubicBezTo>
                    <a:pt x="8348" y="12200"/>
                    <a:pt x="8679" y="11794"/>
                    <a:pt x="8908" y="11331"/>
                  </a:cubicBezTo>
                  <a:cubicBezTo>
                    <a:pt x="9144" y="10859"/>
                    <a:pt x="9261" y="10316"/>
                    <a:pt x="9261" y="9698"/>
                  </a:cubicBezTo>
                  <a:cubicBezTo>
                    <a:pt x="9262" y="8620"/>
                    <a:pt x="8911" y="7751"/>
                    <a:pt x="8209" y="7088"/>
                  </a:cubicBezTo>
                  <a:cubicBezTo>
                    <a:pt x="7507" y="6428"/>
                    <a:pt x="6467" y="6005"/>
                    <a:pt x="5088" y="5825"/>
                  </a:cubicBezTo>
                  <a:cubicBezTo>
                    <a:pt x="4267" y="5714"/>
                    <a:pt x="3624" y="5545"/>
                    <a:pt x="3160" y="5320"/>
                  </a:cubicBezTo>
                  <a:cubicBezTo>
                    <a:pt x="2693" y="5096"/>
                    <a:pt x="2365" y="4824"/>
                    <a:pt x="2175" y="4505"/>
                  </a:cubicBezTo>
                  <a:cubicBezTo>
                    <a:pt x="1987" y="4198"/>
                    <a:pt x="1888" y="3845"/>
                    <a:pt x="1889" y="3486"/>
                  </a:cubicBezTo>
                  <a:cubicBezTo>
                    <a:pt x="1888" y="2779"/>
                    <a:pt x="2159" y="2249"/>
                    <a:pt x="2703" y="1895"/>
                  </a:cubicBezTo>
                  <a:cubicBezTo>
                    <a:pt x="3248" y="1541"/>
                    <a:pt x="3957" y="1365"/>
                    <a:pt x="4834" y="1365"/>
                  </a:cubicBezTo>
                  <a:cubicBezTo>
                    <a:pt x="5327" y="1377"/>
                    <a:pt x="5752" y="1445"/>
                    <a:pt x="6104" y="1574"/>
                  </a:cubicBezTo>
                  <a:cubicBezTo>
                    <a:pt x="6460" y="1703"/>
                    <a:pt x="6762" y="1884"/>
                    <a:pt x="7014" y="2114"/>
                  </a:cubicBezTo>
                  <a:cubicBezTo>
                    <a:pt x="7264" y="2339"/>
                    <a:pt x="7481" y="2596"/>
                    <a:pt x="7662" y="2880"/>
                  </a:cubicBezTo>
                  <a:cubicBezTo>
                    <a:pt x="7757" y="3054"/>
                    <a:pt x="7918" y="3184"/>
                    <a:pt x="8108" y="3241"/>
                  </a:cubicBezTo>
                  <a:cubicBezTo>
                    <a:pt x="8179" y="3265"/>
                    <a:pt x="8252" y="3276"/>
                    <a:pt x="8326" y="3276"/>
                  </a:cubicBezTo>
                  <a:cubicBezTo>
                    <a:pt x="8446" y="3276"/>
                    <a:pt x="8566" y="3245"/>
                    <a:pt x="8672" y="3183"/>
                  </a:cubicBezTo>
                  <a:cubicBezTo>
                    <a:pt x="8841" y="3082"/>
                    <a:pt x="8944" y="2938"/>
                    <a:pt x="8985" y="2752"/>
                  </a:cubicBezTo>
                  <a:cubicBezTo>
                    <a:pt x="9025" y="2568"/>
                    <a:pt x="8975" y="2374"/>
                    <a:pt x="8841" y="2172"/>
                  </a:cubicBezTo>
                  <a:cubicBezTo>
                    <a:pt x="8588" y="1762"/>
                    <a:pt x="8273" y="1392"/>
                    <a:pt x="7906" y="1078"/>
                  </a:cubicBezTo>
                  <a:cubicBezTo>
                    <a:pt x="7530" y="751"/>
                    <a:pt x="7086" y="491"/>
                    <a:pt x="6578" y="296"/>
                  </a:cubicBezTo>
                  <a:cubicBezTo>
                    <a:pt x="6067" y="99"/>
                    <a:pt x="5492" y="1"/>
                    <a:pt x="4851"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B2602"/>
                </a:solidFill>
              </a:endParaRPr>
            </a:p>
          </p:txBody>
        </p:sp>
        <p:sp>
          <p:nvSpPr>
            <p:cNvPr id="2012" name="Google Shape;2012;p46"/>
            <p:cNvSpPr/>
            <p:nvPr/>
          </p:nvSpPr>
          <p:spPr>
            <a:xfrm>
              <a:off x="2009250" y="1642650"/>
              <a:ext cx="328925" cy="328700"/>
            </a:xfrm>
            <a:custGeom>
              <a:avLst/>
              <a:gdLst/>
              <a:ahLst/>
              <a:cxnLst/>
              <a:rect l="l" t="t" r="r" b="b"/>
              <a:pathLst>
                <a:path w="13157" h="13148" extrusionOk="0">
                  <a:moveTo>
                    <a:pt x="729" y="0"/>
                  </a:moveTo>
                  <a:cubicBezTo>
                    <a:pt x="527" y="0"/>
                    <a:pt x="352" y="68"/>
                    <a:pt x="214" y="202"/>
                  </a:cubicBezTo>
                  <a:cubicBezTo>
                    <a:pt x="76" y="335"/>
                    <a:pt x="5" y="510"/>
                    <a:pt x="5" y="723"/>
                  </a:cubicBezTo>
                  <a:lnTo>
                    <a:pt x="5" y="12424"/>
                  </a:lnTo>
                  <a:cubicBezTo>
                    <a:pt x="1" y="12823"/>
                    <a:pt x="325" y="13147"/>
                    <a:pt x="723" y="13147"/>
                  </a:cubicBezTo>
                  <a:cubicBezTo>
                    <a:pt x="725" y="13147"/>
                    <a:pt x="727" y="13147"/>
                    <a:pt x="729" y="13147"/>
                  </a:cubicBezTo>
                  <a:cubicBezTo>
                    <a:pt x="732" y="13147"/>
                    <a:pt x="736" y="13148"/>
                    <a:pt x="739" y="13148"/>
                  </a:cubicBezTo>
                  <a:cubicBezTo>
                    <a:pt x="930" y="13148"/>
                    <a:pt x="1113" y="13072"/>
                    <a:pt x="1250" y="12937"/>
                  </a:cubicBezTo>
                  <a:cubicBezTo>
                    <a:pt x="1392" y="12805"/>
                    <a:pt x="1472" y="12619"/>
                    <a:pt x="1468" y="12424"/>
                  </a:cubicBezTo>
                  <a:lnTo>
                    <a:pt x="1468" y="3432"/>
                  </a:lnTo>
                  <a:lnTo>
                    <a:pt x="5914" y="12340"/>
                  </a:lnTo>
                  <a:cubicBezTo>
                    <a:pt x="6048" y="12632"/>
                    <a:pt x="6274" y="12776"/>
                    <a:pt x="6587" y="12776"/>
                  </a:cubicBezTo>
                  <a:cubicBezTo>
                    <a:pt x="6868" y="12776"/>
                    <a:pt x="7081" y="12660"/>
                    <a:pt x="7228" y="12424"/>
                  </a:cubicBezTo>
                  <a:lnTo>
                    <a:pt x="11706" y="3279"/>
                  </a:lnTo>
                  <a:lnTo>
                    <a:pt x="11706" y="12424"/>
                  </a:lnTo>
                  <a:cubicBezTo>
                    <a:pt x="11706" y="12626"/>
                    <a:pt x="11774" y="12796"/>
                    <a:pt x="11916" y="12937"/>
                  </a:cubicBezTo>
                  <a:cubicBezTo>
                    <a:pt x="12057" y="13076"/>
                    <a:pt x="12233" y="13147"/>
                    <a:pt x="12446" y="13147"/>
                  </a:cubicBezTo>
                  <a:cubicBezTo>
                    <a:pt x="12448" y="13147"/>
                    <a:pt x="12450" y="13147"/>
                    <a:pt x="12451" y="13147"/>
                  </a:cubicBezTo>
                  <a:cubicBezTo>
                    <a:pt x="12637" y="13147"/>
                    <a:pt x="12814" y="13071"/>
                    <a:pt x="12942" y="12937"/>
                  </a:cubicBezTo>
                  <a:cubicBezTo>
                    <a:pt x="13080" y="12802"/>
                    <a:pt x="13157" y="12617"/>
                    <a:pt x="13154" y="12424"/>
                  </a:cubicBezTo>
                  <a:lnTo>
                    <a:pt x="13154" y="723"/>
                  </a:lnTo>
                  <a:cubicBezTo>
                    <a:pt x="13154" y="509"/>
                    <a:pt x="13086" y="338"/>
                    <a:pt x="12951" y="202"/>
                  </a:cubicBezTo>
                  <a:cubicBezTo>
                    <a:pt x="12817" y="65"/>
                    <a:pt x="12648" y="0"/>
                    <a:pt x="12446" y="0"/>
                  </a:cubicBezTo>
                  <a:cubicBezTo>
                    <a:pt x="12155" y="0"/>
                    <a:pt x="11935" y="129"/>
                    <a:pt x="11790" y="387"/>
                  </a:cubicBezTo>
                  <a:lnTo>
                    <a:pt x="6643" y="10856"/>
                  </a:lnTo>
                  <a:lnTo>
                    <a:pt x="6643" y="10856"/>
                  </a:lnTo>
                  <a:lnTo>
                    <a:pt x="1385" y="387"/>
                  </a:lnTo>
                  <a:cubicBezTo>
                    <a:pt x="1237" y="129"/>
                    <a:pt x="1020" y="0"/>
                    <a:pt x="729"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B2602"/>
                </a:solidFill>
              </a:endParaRPr>
            </a:p>
          </p:txBody>
        </p:sp>
        <p:sp>
          <p:nvSpPr>
            <p:cNvPr id="2013" name="Google Shape;2013;p46"/>
            <p:cNvSpPr/>
            <p:nvPr/>
          </p:nvSpPr>
          <p:spPr>
            <a:xfrm>
              <a:off x="2850150" y="1642650"/>
              <a:ext cx="263925" cy="328700"/>
            </a:xfrm>
            <a:custGeom>
              <a:avLst/>
              <a:gdLst/>
              <a:ahLst/>
              <a:cxnLst/>
              <a:rect l="l" t="t" r="r" b="b"/>
              <a:pathLst>
                <a:path w="10557" h="13148" extrusionOk="0">
                  <a:moveTo>
                    <a:pt x="672" y="0"/>
                  </a:moveTo>
                  <a:cubicBezTo>
                    <a:pt x="471" y="0"/>
                    <a:pt x="306" y="63"/>
                    <a:pt x="183" y="185"/>
                  </a:cubicBezTo>
                  <a:cubicBezTo>
                    <a:pt x="61" y="307"/>
                    <a:pt x="0" y="469"/>
                    <a:pt x="0" y="674"/>
                  </a:cubicBezTo>
                  <a:cubicBezTo>
                    <a:pt x="0" y="864"/>
                    <a:pt x="60" y="1019"/>
                    <a:pt x="183" y="1144"/>
                  </a:cubicBezTo>
                  <a:cubicBezTo>
                    <a:pt x="309" y="1268"/>
                    <a:pt x="471" y="1329"/>
                    <a:pt x="672" y="1329"/>
                  </a:cubicBezTo>
                  <a:lnTo>
                    <a:pt x="4545" y="1329"/>
                  </a:lnTo>
                  <a:lnTo>
                    <a:pt x="4545" y="12424"/>
                  </a:lnTo>
                  <a:cubicBezTo>
                    <a:pt x="4542" y="12823"/>
                    <a:pt x="4865" y="13147"/>
                    <a:pt x="5263" y="13147"/>
                  </a:cubicBezTo>
                  <a:cubicBezTo>
                    <a:pt x="5265" y="13147"/>
                    <a:pt x="5267" y="13147"/>
                    <a:pt x="5268" y="13147"/>
                  </a:cubicBezTo>
                  <a:cubicBezTo>
                    <a:pt x="5483" y="13147"/>
                    <a:pt x="5658" y="13075"/>
                    <a:pt x="5800" y="12937"/>
                  </a:cubicBezTo>
                  <a:cubicBezTo>
                    <a:pt x="5941" y="12798"/>
                    <a:pt x="6009" y="12626"/>
                    <a:pt x="6009" y="12424"/>
                  </a:cubicBezTo>
                  <a:lnTo>
                    <a:pt x="6009" y="1329"/>
                  </a:lnTo>
                  <a:lnTo>
                    <a:pt x="9882" y="1329"/>
                  </a:lnTo>
                  <a:cubicBezTo>
                    <a:pt x="10083" y="1329"/>
                    <a:pt x="10245" y="1266"/>
                    <a:pt x="10371" y="1144"/>
                  </a:cubicBezTo>
                  <a:cubicBezTo>
                    <a:pt x="10496" y="1022"/>
                    <a:pt x="10557" y="864"/>
                    <a:pt x="10557" y="674"/>
                  </a:cubicBezTo>
                  <a:cubicBezTo>
                    <a:pt x="10557" y="469"/>
                    <a:pt x="10494" y="310"/>
                    <a:pt x="10371" y="185"/>
                  </a:cubicBezTo>
                  <a:cubicBezTo>
                    <a:pt x="10245" y="61"/>
                    <a:pt x="10083" y="0"/>
                    <a:pt x="9882"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B2602"/>
                </a:solidFill>
              </a:endParaRPr>
            </a:p>
          </p:txBody>
        </p:sp>
        <p:sp>
          <p:nvSpPr>
            <p:cNvPr id="2014" name="Google Shape;2014;p46"/>
            <p:cNvSpPr/>
            <p:nvPr/>
          </p:nvSpPr>
          <p:spPr>
            <a:xfrm>
              <a:off x="3599250" y="1642600"/>
              <a:ext cx="381325" cy="328775"/>
            </a:xfrm>
            <a:custGeom>
              <a:avLst/>
              <a:gdLst/>
              <a:ahLst/>
              <a:cxnLst/>
              <a:rect l="l" t="t" r="r" b="b"/>
              <a:pathLst>
                <a:path w="15253" h="13151" extrusionOk="0">
                  <a:moveTo>
                    <a:pt x="680" y="1"/>
                  </a:moveTo>
                  <a:cubicBezTo>
                    <a:pt x="421" y="1"/>
                    <a:pt x="236" y="96"/>
                    <a:pt x="126" y="288"/>
                  </a:cubicBezTo>
                  <a:cubicBezTo>
                    <a:pt x="12" y="478"/>
                    <a:pt x="0" y="725"/>
                    <a:pt x="90" y="1028"/>
                  </a:cubicBezTo>
                  <a:lnTo>
                    <a:pt x="3508" y="12560"/>
                  </a:lnTo>
                  <a:cubicBezTo>
                    <a:pt x="3563" y="12742"/>
                    <a:pt x="3659" y="12884"/>
                    <a:pt x="3786" y="12990"/>
                  </a:cubicBezTo>
                  <a:cubicBezTo>
                    <a:pt x="3916" y="13097"/>
                    <a:pt x="4068" y="13149"/>
                    <a:pt x="4248" y="13149"/>
                  </a:cubicBezTo>
                  <a:cubicBezTo>
                    <a:pt x="4252" y="13149"/>
                    <a:pt x="4256" y="13150"/>
                    <a:pt x="4260" y="13150"/>
                  </a:cubicBezTo>
                  <a:cubicBezTo>
                    <a:pt x="4420" y="13150"/>
                    <a:pt x="4575" y="13090"/>
                    <a:pt x="4696" y="12982"/>
                  </a:cubicBezTo>
                  <a:cubicBezTo>
                    <a:pt x="4825" y="12872"/>
                    <a:pt x="4923" y="12723"/>
                    <a:pt x="4989" y="12545"/>
                  </a:cubicBezTo>
                  <a:lnTo>
                    <a:pt x="7634" y="2688"/>
                  </a:lnTo>
                  <a:lnTo>
                    <a:pt x="10293" y="12561"/>
                  </a:lnTo>
                  <a:cubicBezTo>
                    <a:pt x="10344" y="12724"/>
                    <a:pt x="10439" y="12869"/>
                    <a:pt x="10570" y="12982"/>
                  </a:cubicBezTo>
                  <a:cubicBezTo>
                    <a:pt x="10691" y="13090"/>
                    <a:pt x="10848" y="13151"/>
                    <a:pt x="11010" y="13151"/>
                  </a:cubicBezTo>
                  <a:cubicBezTo>
                    <a:pt x="11012" y="13151"/>
                    <a:pt x="11014" y="13151"/>
                    <a:pt x="11016" y="13151"/>
                  </a:cubicBezTo>
                  <a:cubicBezTo>
                    <a:pt x="11197" y="13151"/>
                    <a:pt x="11354" y="13097"/>
                    <a:pt x="11481" y="12992"/>
                  </a:cubicBezTo>
                  <a:cubicBezTo>
                    <a:pt x="11607" y="12885"/>
                    <a:pt x="11701" y="12734"/>
                    <a:pt x="11758" y="12545"/>
                  </a:cubicBezTo>
                  <a:lnTo>
                    <a:pt x="15176" y="1030"/>
                  </a:lnTo>
                  <a:cubicBezTo>
                    <a:pt x="15253" y="750"/>
                    <a:pt x="15248" y="508"/>
                    <a:pt x="15159" y="305"/>
                  </a:cubicBezTo>
                  <a:cubicBezTo>
                    <a:pt x="15068" y="103"/>
                    <a:pt x="14893" y="2"/>
                    <a:pt x="14637" y="2"/>
                  </a:cubicBezTo>
                  <a:cubicBezTo>
                    <a:pt x="14242" y="2"/>
                    <a:pt x="14001" y="164"/>
                    <a:pt x="13911" y="491"/>
                  </a:cubicBezTo>
                  <a:lnTo>
                    <a:pt x="11037" y="10559"/>
                  </a:lnTo>
                  <a:lnTo>
                    <a:pt x="11037" y="10559"/>
                  </a:lnTo>
                  <a:lnTo>
                    <a:pt x="8324" y="794"/>
                  </a:lnTo>
                  <a:cubicBezTo>
                    <a:pt x="8290" y="624"/>
                    <a:pt x="8204" y="499"/>
                    <a:pt x="8061" y="423"/>
                  </a:cubicBezTo>
                  <a:cubicBezTo>
                    <a:pt x="7932" y="347"/>
                    <a:pt x="7784" y="306"/>
                    <a:pt x="7635" y="305"/>
                  </a:cubicBezTo>
                  <a:cubicBezTo>
                    <a:pt x="7631" y="305"/>
                    <a:pt x="7626" y="305"/>
                    <a:pt x="7621" y="305"/>
                  </a:cubicBezTo>
                  <a:cubicBezTo>
                    <a:pt x="7467" y="305"/>
                    <a:pt x="7316" y="351"/>
                    <a:pt x="7189" y="438"/>
                  </a:cubicBezTo>
                  <a:cubicBezTo>
                    <a:pt x="7059" y="528"/>
                    <a:pt x="6977" y="640"/>
                    <a:pt x="6944" y="777"/>
                  </a:cubicBezTo>
                  <a:lnTo>
                    <a:pt x="4254" y="10528"/>
                  </a:lnTo>
                  <a:lnTo>
                    <a:pt x="4254" y="10528"/>
                  </a:lnTo>
                  <a:lnTo>
                    <a:pt x="1386" y="555"/>
                  </a:lnTo>
                  <a:cubicBezTo>
                    <a:pt x="1331" y="353"/>
                    <a:pt x="1237" y="211"/>
                    <a:pt x="1100" y="128"/>
                  </a:cubicBezTo>
                  <a:cubicBezTo>
                    <a:pt x="975" y="46"/>
                    <a:pt x="829" y="2"/>
                    <a:pt x="680"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B2602"/>
                </a:solidFill>
              </a:endParaRPr>
            </a:p>
          </p:txBody>
        </p:sp>
        <p:sp>
          <p:nvSpPr>
            <p:cNvPr id="2015" name="Google Shape;2015;p46"/>
            <p:cNvSpPr/>
            <p:nvPr/>
          </p:nvSpPr>
          <p:spPr>
            <a:xfrm>
              <a:off x="4481125" y="1642650"/>
              <a:ext cx="263900" cy="328700"/>
            </a:xfrm>
            <a:custGeom>
              <a:avLst/>
              <a:gdLst/>
              <a:ahLst/>
              <a:cxnLst/>
              <a:rect l="l" t="t" r="r" b="b"/>
              <a:pathLst>
                <a:path w="10556" h="13148" extrusionOk="0">
                  <a:moveTo>
                    <a:pt x="673" y="0"/>
                  </a:moveTo>
                  <a:cubicBezTo>
                    <a:pt x="470" y="0"/>
                    <a:pt x="306" y="63"/>
                    <a:pt x="184" y="185"/>
                  </a:cubicBezTo>
                  <a:cubicBezTo>
                    <a:pt x="62" y="307"/>
                    <a:pt x="1" y="469"/>
                    <a:pt x="1" y="674"/>
                  </a:cubicBezTo>
                  <a:cubicBezTo>
                    <a:pt x="1" y="864"/>
                    <a:pt x="59" y="1019"/>
                    <a:pt x="184" y="1144"/>
                  </a:cubicBezTo>
                  <a:cubicBezTo>
                    <a:pt x="308" y="1268"/>
                    <a:pt x="470" y="1329"/>
                    <a:pt x="673" y="1329"/>
                  </a:cubicBezTo>
                  <a:lnTo>
                    <a:pt x="4546" y="1329"/>
                  </a:lnTo>
                  <a:lnTo>
                    <a:pt x="4546" y="12424"/>
                  </a:lnTo>
                  <a:cubicBezTo>
                    <a:pt x="4543" y="12823"/>
                    <a:pt x="4865" y="13147"/>
                    <a:pt x="5264" y="13147"/>
                  </a:cubicBezTo>
                  <a:cubicBezTo>
                    <a:pt x="5266" y="13147"/>
                    <a:pt x="5267" y="13147"/>
                    <a:pt x="5269" y="13147"/>
                  </a:cubicBezTo>
                  <a:cubicBezTo>
                    <a:pt x="5482" y="13147"/>
                    <a:pt x="5658" y="13075"/>
                    <a:pt x="5799" y="12937"/>
                  </a:cubicBezTo>
                  <a:cubicBezTo>
                    <a:pt x="5940" y="12798"/>
                    <a:pt x="6008" y="12626"/>
                    <a:pt x="6008" y="12424"/>
                  </a:cubicBezTo>
                  <a:lnTo>
                    <a:pt x="6008" y="1329"/>
                  </a:lnTo>
                  <a:lnTo>
                    <a:pt x="9882" y="1329"/>
                  </a:lnTo>
                  <a:cubicBezTo>
                    <a:pt x="10084" y="1329"/>
                    <a:pt x="10246" y="1266"/>
                    <a:pt x="10370" y="1144"/>
                  </a:cubicBezTo>
                  <a:cubicBezTo>
                    <a:pt x="10495" y="1022"/>
                    <a:pt x="10556" y="864"/>
                    <a:pt x="10556" y="674"/>
                  </a:cubicBezTo>
                  <a:cubicBezTo>
                    <a:pt x="10556" y="469"/>
                    <a:pt x="10495" y="310"/>
                    <a:pt x="10370" y="185"/>
                  </a:cubicBezTo>
                  <a:cubicBezTo>
                    <a:pt x="10246" y="61"/>
                    <a:pt x="10084" y="0"/>
                    <a:pt x="9882"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B2602"/>
                </a:solidFill>
              </a:endParaRPr>
            </a:p>
          </p:txBody>
        </p:sp>
        <p:sp>
          <p:nvSpPr>
            <p:cNvPr id="2016" name="Google Shape;2016;p46"/>
            <p:cNvSpPr/>
            <p:nvPr/>
          </p:nvSpPr>
          <p:spPr>
            <a:xfrm>
              <a:off x="5334100" y="1642650"/>
              <a:ext cx="231325" cy="328700"/>
            </a:xfrm>
            <a:custGeom>
              <a:avLst/>
              <a:gdLst/>
              <a:ahLst/>
              <a:cxnLst/>
              <a:rect l="l" t="t" r="r" b="b"/>
              <a:pathLst>
                <a:path w="9253" h="13148" extrusionOk="0">
                  <a:moveTo>
                    <a:pt x="731" y="0"/>
                  </a:moveTo>
                  <a:cubicBezTo>
                    <a:pt x="516" y="0"/>
                    <a:pt x="340" y="68"/>
                    <a:pt x="206" y="202"/>
                  </a:cubicBezTo>
                  <a:cubicBezTo>
                    <a:pt x="73" y="335"/>
                    <a:pt x="4" y="510"/>
                    <a:pt x="4" y="723"/>
                  </a:cubicBezTo>
                  <a:lnTo>
                    <a:pt x="4" y="12424"/>
                  </a:lnTo>
                  <a:cubicBezTo>
                    <a:pt x="0" y="12617"/>
                    <a:pt x="77" y="12802"/>
                    <a:pt x="216" y="12937"/>
                  </a:cubicBezTo>
                  <a:cubicBezTo>
                    <a:pt x="348" y="13071"/>
                    <a:pt x="528" y="13148"/>
                    <a:pt x="715" y="13148"/>
                  </a:cubicBezTo>
                  <a:cubicBezTo>
                    <a:pt x="720" y="13148"/>
                    <a:pt x="726" y="13148"/>
                    <a:pt x="731" y="13147"/>
                  </a:cubicBezTo>
                  <a:cubicBezTo>
                    <a:pt x="942" y="13147"/>
                    <a:pt x="1117" y="13076"/>
                    <a:pt x="1251" y="12937"/>
                  </a:cubicBezTo>
                  <a:cubicBezTo>
                    <a:pt x="1384" y="12798"/>
                    <a:pt x="1453" y="12627"/>
                    <a:pt x="1453" y="12425"/>
                  </a:cubicBezTo>
                  <a:lnTo>
                    <a:pt x="1453" y="7240"/>
                  </a:lnTo>
                  <a:lnTo>
                    <a:pt x="6587" y="7240"/>
                  </a:lnTo>
                  <a:cubicBezTo>
                    <a:pt x="6801" y="7240"/>
                    <a:pt x="6973" y="7171"/>
                    <a:pt x="7109" y="7038"/>
                  </a:cubicBezTo>
                  <a:cubicBezTo>
                    <a:pt x="7244" y="6904"/>
                    <a:pt x="7311" y="6735"/>
                    <a:pt x="7311" y="6532"/>
                  </a:cubicBezTo>
                  <a:cubicBezTo>
                    <a:pt x="7314" y="6348"/>
                    <a:pt x="7241" y="6171"/>
                    <a:pt x="7109" y="6044"/>
                  </a:cubicBezTo>
                  <a:cubicBezTo>
                    <a:pt x="6974" y="5909"/>
                    <a:pt x="6801" y="5843"/>
                    <a:pt x="6587" y="5843"/>
                  </a:cubicBezTo>
                  <a:lnTo>
                    <a:pt x="1453" y="5843"/>
                  </a:lnTo>
                  <a:lnTo>
                    <a:pt x="1453" y="1381"/>
                  </a:lnTo>
                  <a:lnTo>
                    <a:pt x="8523" y="1381"/>
                  </a:lnTo>
                  <a:cubicBezTo>
                    <a:pt x="8738" y="1381"/>
                    <a:pt x="8911" y="1315"/>
                    <a:pt x="9047" y="1187"/>
                  </a:cubicBezTo>
                  <a:cubicBezTo>
                    <a:pt x="9180" y="1062"/>
                    <a:pt x="9252" y="888"/>
                    <a:pt x="9249" y="706"/>
                  </a:cubicBezTo>
                  <a:cubicBezTo>
                    <a:pt x="9249" y="493"/>
                    <a:pt x="9184" y="321"/>
                    <a:pt x="9047" y="192"/>
                  </a:cubicBezTo>
                  <a:cubicBezTo>
                    <a:pt x="8911" y="63"/>
                    <a:pt x="8736" y="0"/>
                    <a:pt x="8523"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B2602"/>
                </a:solidFill>
              </a:endParaRPr>
            </a:p>
          </p:txBody>
        </p:sp>
        <p:sp>
          <p:nvSpPr>
            <p:cNvPr id="2017" name="Google Shape;2017;p46"/>
            <p:cNvSpPr/>
            <p:nvPr/>
          </p:nvSpPr>
          <p:spPr>
            <a:xfrm>
              <a:off x="6255225" y="1638400"/>
              <a:ext cx="231575" cy="337175"/>
            </a:xfrm>
            <a:custGeom>
              <a:avLst/>
              <a:gdLst/>
              <a:ahLst/>
              <a:cxnLst/>
              <a:rect l="l" t="t" r="r" b="b"/>
              <a:pathLst>
                <a:path w="9263" h="13487" extrusionOk="0">
                  <a:moveTo>
                    <a:pt x="4851" y="1"/>
                  </a:moveTo>
                  <a:cubicBezTo>
                    <a:pt x="4010" y="1"/>
                    <a:pt x="3258" y="139"/>
                    <a:pt x="2596" y="414"/>
                  </a:cubicBezTo>
                  <a:cubicBezTo>
                    <a:pt x="1934" y="689"/>
                    <a:pt x="1409" y="1078"/>
                    <a:pt x="1030" y="1591"/>
                  </a:cubicBezTo>
                  <a:cubicBezTo>
                    <a:pt x="649" y="2103"/>
                    <a:pt x="456" y="2707"/>
                    <a:pt x="456" y="3402"/>
                  </a:cubicBezTo>
                  <a:cubicBezTo>
                    <a:pt x="457" y="4377"/>
                    <a:pt x="837" y="5200"/>
                    <a:pt x="1593" y="5868"/>
                  </a:cubicBezTo>
                  <a:cubicBezTo>
                    <a:pt x="2350" y="6537"/>
                    <a:pt x="3398" y="6943"/>
                    <a:pt x="4733" y="7090"/>
                  </a:cubicBezTo>
                  <a:cubicBezTo>
                    <a:pt x="5812" y="7212"/>
                    <a:pt x="6597" y="7519"/>
                    <a:pt x="7091" y="8005"/>
                  </a:cubicBezTo>
                  <a:cubicBezTo>
                    <a:pt x="7584" y="8494"/>
                    <a:pt x="7832" y="9064"/>
                    <a:pt x="7832" y="9715"/>
                  </a:cubicBezTo>
                  <a:cubicBezTo>
                    <a:pt x="7832" y="10231"/>
                    <a:pt x="7698" y="10668"/>
                    <a:pt x="7428" y="11028"/>
                  </a:cubicBezTo>
                  <a:cubicBezTo>
                    <a:pt x="7159" y="11387"/>
                    <a:pt x="6794" y="11660"/>
                    <a:pt x="6334" y="11845"/>
                  </a:cubicBezTo>
                  <a:cubicBezTo>
                    <a:pt x="5872" y="12030"/>
                    <a:pt x="5356" y="12122"/>
                    <a:pt x="4785" y="12122"/>
                  </a:cubicBezTo>
                  <a:cubicBezTo>
                    <a:pt x="4256" y="12122"/>
                    <a:pt x="3773" y="12050"/>
                    <a:pt x="3328" y="11910"/>
                  </a:cubicBezTo>
                  <a:cubicBezTo>
                    <a:pt x="2884" y="11773"/>
                    <a:pt x="2502" y="11578"/>
                    <a:pt x="2182" y="11324"/>
                  </a:cubicBezTo>
                  <a:cubicBezTo>
                    <a:pt x="1863" y="11071"/>
                    <a:pt x="1624" y="10792"/>
                    <a:pt x="1468" y="10491"/>
                  </a:cubicBezTo>
                  <a:cubicBezTo>
                    <a:pt x="1377" y="10309"/>
                    <a:pt x="1250" y="10175"/>
                    <a:pt x="1088" y="10086"/>
                  </a:cubicBezTo>
                  <a:cubicBezTo>
                    <a:pt x="984" y="10026"/>
                    <a:pt x="866" y="9996"/>
                    <a:pt x="747" y="9996"/>
                  </a:cubicBezTo>
                  <a:cubicBezTo>
                    <a:pt x="690" y="9996"/>
                    <a:pt x="633" y="10003"/>
                    <a:pt x="576" y="10017"/>
                  </a:cubicBezTo>
                  <a:cubicBezTo>
                    <a:pt x="350" y="10074"/>
                    <a:pt x="188" y="10185"/>
                    <a:pt x="95" y="10354"/>
                  </a:cubicBezTo>
                  <a:cubicBezTo>
                    <a:pt x="1" y="10523"/>
                    <a:pt x="2" y="10708"/>
                    <a:pt x="103" y="10910"/>
                  </a:cubicBezTo>
                  <a:cubicBezTo>
                    <a:pt x="328" y="11426"/>
                    <a:pt x="669" y="11878"/>
                    <a:pt x="1131" y="12266"/>
                  </a:cubicBezTo>
                  <a:cubicBezTo>
                    <a:pt x="1591" y="12654"/>
                    <a:pt x="2134" y="12954"/>
                    <a:pt x="2762" y="13165"/>
                  </a:cubicBezTo>
                  <a:cubicBezTo>
                    <a:pt x="3392" y="13380"/>
                    <a:pt x="4065" y="13487"/>
                    <a:pt x="4785" y="13487"/>
                  </a:cubicBezTo>
                  <a:cubicBezTo>
                    <a:pt x="4794" y="13487"/>
                    <a:pt x="4804" y="13487"/>
                    <a:pt x="4814" y="13487"/>
                  </a:cubicBezTo>
                  <a:cubicBezTo>
                    <a:pt x="5388" y="13487"/>
                    <a:pt x="5958" y="13404"/>
                    <a:pt x="6509" y="13242"/>
                  </a:cubicBezTo>
                  <a:cubicBezTo>
                    <a:pt x="7053" y="13080"/>
                    <a:pt x="7530" y="12838"/>
                    <a:pt x="7941" y="12519"/>
                  </a:cubicBezTo>
                  <a:cubicBezTo>
                    <a:pt x="8349" y="12199"/>
                    <a:pt x="8679" y="11794"/>
                    <a:pt x="8909" y="11331"/>
                  </a:cubicBezTo>
                  <a:cubicBezTo>
                    <a:pt x="9145" y="10859"/>
                    <a:pt x="9261" y="10316"/>
                    <a:pt x="9261" y="9698"/>
                  </a:cubicBezTo>
                  <a:cubicBezTo>
                    <a:pt x="9263" y="8620"/>
                    <a:pt x="8912" y="7751"/>
                    <a:pt x="8210" y="7088"/>
                  </a:cubicBezTo>
                  <a:cubicBezTo>
                    <a:pt x="7508" y="6428"/>
                    <a:pt x="6467" y="6005"/>
                    <a:pt x="5087" y="5825"/>
                  </a:cubicBezTo>
                  <a:cubicBezTo>
                    <a:pt x="4267" y="5714"/>
                    <a:pt x="3625" y="5545"/>
                    <a:pt x="3159" y="5320"/>
                  </a:cubicBezTo>
                  <a:cubicBezTo>
                    <a:pt x="2694" y="5096"/>
                    <a:pt x="2366" y="4824"/>
                    <a:pt x="2175" y="4505"/>
                  </a:cubicBezTo>
                  <a:cubicBezTo>
                    <a:pt x="1988" y="4198"/>
                    <a:pt x="1888" y="3845"/>
                    <a:pt x="1890" y="3486"/>
                  </a:cubicBezTo>
                  <a:cubicBezTo>
                    <a:pt x="1888" y="2779"/>
                    <a:pt x="2160" y="2249"/>
                    <a:pt x="2704" y="1895"/>
                  </a:cubicBezTo>
                  <a:cubicBezTo>
                    <a:pt x="3248" y="1541"/>
                    <a:pt x="3957" y="1365"/>
                    <a:pt x="4834" y="1365"/>
                  </a:cubicBezTo>
                  <a:cubicBezTo>
                    <a:pt x="5327" y="1377"/>
                    <a:pt x="5752" y="1445"/>
                    <a:pt x="6105" y="1574"/>
                  </a:cubicBezTo>
                  <a:cubicBezTo>
                    <a:pt x="6460" y="1703"/>
                    <a:pt x="6763" y="1884"/>
                    <a:pt x="7014" y="2114"/>
                  </a:cubicBezTo>
                  <a:cubicBezTo>
                    <a:pt x="7263" y="2339"/>
                    <a:pt x="7482" y="2596"/>
                    <a:pt x="7663" y="2880"/>
                  </a:cubicBezTo>
                  <a:cubicBezTo>
                    <a:pt x="7758" y="3054"/>
                    <a:pt x="7918" y="3184"/>
                    <a:pt x="8109" y="3241"/>
                  </a:cubicBezTo>
                  <a:cubicBezTo>
                    <a:pt x="8180" y="3265"/>
                    <a:pt x="8253" y="3276"/>
                    <a:pt x="8326" y="3276"/>
                  </a:cubicBezTo>
                  <a:cubicBezTo>
                    <a:pt x="8446" y="3276"/>
                    <a:pt x="8565" y="3245"/>
                    <a:pt x="8672" y="3183"/>
                  </a:cubicBezTo>
                  <a:cubicBezTo>
                    <a:pt x="8841" y="3082"/>
                    <a:pt x="8944" y="2938"/>
                    <a:pt x="8984" y="2752"/>
                  </a:cubicBezTo>
                  <a:cubicBezTo>
                    <a:pt x="9024" y="2568"/>
                    <a:pt x="8976" y="2374"/>
                    <a:pt x="8841" y="2172"/>
                  </a:cubicBezTo>
                  <a:cubicBezTo>
                    <a:pt x="8588" y="1762"/>
                    <a:pt x="8272" y="1392"/>
                    <a:pt x="7907" y="1078"/>
                  </a:cubicBezTo>
                  <a:cubicBezTo>
                    <a:pt x="7529" y="751"/>
                    <a:pt x="7087" y="491"/>
                    <a:pt x="6577" y="296"/>
                  </a:cubicBezTo>
                  <a:cubicBezTo>
                    <a:pt x="6068" y="99"/>
                    <a:pt x="5492" y="1"/>
                    <a:pt x="4851"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5B2602"/>
                </a:solidFill>
              </a:endParaRPr>
            </a:p>
          </p:txBody>
        </p:sp>
        <p:sp>
          <p:nvSpPr>
            <p:cNvPr id="2018" name="Google Shape;2018;p46"/>
            <p:cNvSpPr/>
            <p:nvPr/>
          </p:nvSpPr>
          <p:spPr>
            <a:xfrm>
              <a:off x="1146600" y="679475"/>
              <a:ext cx="350850" cy="405475"/>
            </a:xfrm>
            <a:custGeom>
              <a:avLst/>
              <a:gdLst/>
              <a:ahLst/>
              <a:cxnLst/>
              <a:rect l="l" t="t" r="r" b="b"/>
              <a:pathLst>
                <a:path w="14034" h="16219" extrusionOk="0">
                  <a:moveTo>
                    <a:pt x="7039" y="2916"/>
                  </a:moveTo>
                  <a:lnTo>
                    <a:pt x="10317" y="10923"/>
                  </a:lnTo>
                  <a:lnTo>
                    <a:pt x="3725" y="10923"/>
                  </a:lnTo>
                  <a:lnTo>
                    <a:pt x="7039" y="2916"/>
                  </a:lnTo>
                  <a:close/>
                  <a:moveTo>
                    <a:pt x="7021" y="0"/>
                  </a:moveTo>
                  <a:cubicBezTo>
                    <a:pt x="6606" y="0"/>
                    <a:pt x="6315" y="209"/>
                    <a:pt x="6147" y="624"/>
                  </a:cubicBezTo>
                  <a:lnTo>
                    <a:pt x="126" y="14931"/>
                  </a:lnTo>
                  <a:cubicBezTo>
                    <a:pt x="0" y="15222"/>
                    <a:pt x="22" y="15509"/>
                    <a:pt x="178" y="15792"/>
                  </a:cubicBezTo>
                  <a:cubicBezTo>
                    <a:pt x="336" y="16076"/>
                    <a:pt x="590" y="16219"/>
                    <a:pt x="936" y="16219"/>
                  </a:cubicBezTo>
                  <a:cubicBezTo>
                    <a:pt x="938" y="16219"/>
                    <a:pt x="941" y="16219"/>
                    <a:pt x="943" y="16219"/>
                  </a:cubicBezTo>
                  <a:cubicBezTo>
                    <a:pt x="1113" y="16219"/>
                    <a:pt x="1279" y="16172"/>
                    <a:pt x="1423" y="16084"/>
                  </a:cubicBezTo>
                  <a:cubicBezTo>
                    <a:pt x="1569" y="15993"/>
                    <a:pt x="1685" y="15852"/>
                    <a:pt x="1766" y="15657"/>
                  </a:cubicBezTo>
                  <a:lnTo>
                    <a:pt x="3089" y="12460"/>
                  </a:lnTo>
                  <a:lnTo>
                    <a:pt x="10946" y="12460"/>
                  </a:lnTo>
                  <a:lnTo>
                    <a:pt x="12255" y="15657"/>
                  </a:lnTo>
                  <a:cubicBezTo>
                    <a:pt x="12336" y="15838"/>
                    <a:pt x="12451" y="15976"/>
                    <a:pt x="12595" y="16072"/>
                  </a:cubicBezTo>
                  <a:cubicBezTo>
                    <a:pt x="12740" y="16169"/>
                    <a:pt x="12911" y="16219"/>
                    <a:pt x="13084" y="16219"/>
                  </a:cubicBezTo>
                  <a:cubicBezTo>
                    <a:pt x="13418" y="16219"/>
                    <a:pt x="13668" y="16084"/>
                    <a:pt x="13843" y="15814"/>
                  </a:cubicBezTo>
                  <a:cubicBezTo>
                    <a:pt x="14016" y="15544"/>
                    <a:pt x="14033" y="15255"/>
                    <a:pt x="13894" y="14952"/>
                  </a:cubicBezTo>
                  <a:lnTo>
                    <a:pt x="7872" y="624"/>
                  </a:lnTo>
                  <a:cubicBezTo>
                    <a:pt x="7705" y="209"/>
                    <a:pt x="7423" y="0"/>
                    <a:pt x="7021" y="0"/>
                  </a:cubicBezTo>
                  <a:close/>
                </a:path>
              </a:pathLst>
            </a:custGeom>
            <a:solidFill>
              <a:srgbClr val="FFFF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6"/>
            <p:cNvSpPr/>
            <p:nvPr/>
          </p:nvSpPr>
          <p:spPr>
            <a:xfrm>
              <a:off x="1643400" y="679475"/>
              <a:ext cx="326050" cy="413750"/>
            </a:xfrm>
            <a:custGeom>
              <a:avLst/>
              <a:gdLst/>
              <a:ahLst/>
              <a:cxnLst/>
              <a:rect l="l" t="t" r="r" b="b"/>
              <a:pathLst>
                <a:path w="13042" h="16550" extrusionOk="0">
                  <a:moveTo>
                    <a:pt x="893" y="0"/>
                  </a:moveTo>
                  <a:cubicBezTo>
                    <a:pt x="645" y="0"/>
                    <a:pt x="436" y="82"/>
                    <a:pt x="262" y="249"/>
                  </a:cubicBezTo>
                  <a:cubicBezTo>
                    <a:pt x="88" y="416"/>
                    <a:pt x="1" y="632"/>
                    <a:pt x="1" y="893"/>
                  </a:cubicBezTo>
                  <a:lnTo>
                    <a:pt x="1" y="10838"/>
                  </a:lnTo>
                  <a:cubicBezTo>
                    <a:pt x="1" y="11947"/>
                    <a:pt x="281" y="12933"/>
                    <a:pt x="832" y="13798"/>
                  </a:cubicBezTo>
                  <a:cubicBezTo>
                    <a:pt x="1385" y="14662"/>
                    <a:pt x="2163" y="15339"/>
                    <a:pt x="3157" y="15824"/>
                  </a:cubicBezTo>
                  <a:cubicBezTo>
                    <a:pt x="4152" y="16307"/>
                    <a:pt x="5288" y="16550"/>
                    <a:pt x="6564" y="16550"/>
                  </a:cubicBezTo>
                  <a:cubicBezTo>
                    <a:pt x="7823" y="16550"/>
                    <a:pt x="8940" y="16308"/>
                    <a:pt x="9918" y="15824"/>
                  </a:cubicBezTo>
                  <a:cubicBezTo>
                    <a:pt x="10894" y="15339"/>
                    <a:pt x="11660" y="14664"/>
                    <a:pt x="12212" y="13798"/>
                  </a:cubicBezTo>
                  <a:cubicBezTo>
                    <a:pt x="12765" y="12934"/>
                    <a:pt x="13042" y="11948"/>
                    <a:pt x="13042" y="10839"/>
                  </a:cubicBezTo>
                  <a:lnTo>
                    <a:pt x="13042" y="893"/>
                  </a:lnTo>
                  <a:cubicBezTo>
                    <a:pt x="13042" y="632"/>
                    <a:pt x="12959" y="414"/>
                    <a:pt x="12793" y="249"/>
                  </a:cubicBezTo>
                  <a:cubicBezTo>
                    <a:pt x="12625" y="85"/>
                    <a:pt x="12412" y="0"/>
                    <a:pt x="12149" y="0"/>
                  </a:cubicBezTo>
                  <a:cubicBezTo>
                    <a:pt x="11886" y="0"/>
                    <a:pt x="11670" y="82"/>
                    <a:pt x="11497" y="249"/>
                  </a:cubicBezTo>
                  <a:cubicBezTo>
                    <a:pt x="11322" y="416"/>
                    <a:pt x="11235" y="632"/>
                    <a:pt x="11235" y="893"/>
                  </a:cubicBezTo>
                  <a:lnTo>
                    <a:pt x="11235" y="10839"/>
                  </a:lnTo>
                  <a:cubicBezTo>
                    <a:pt x="11235" y="11628"/>
                    <a:pt x="11038" y="12326"/>
                    <a:pt x="10644" y="12937"/>
                  </a:cubicBezTo>
                  <a:cubicBezTo>
                    <a:pt x="10249" y="13548"/>
                    <a:pt x="9699" y="14020"/>
                    <a:pt x="8993" y="14360"/>
                  </a:cubicBezTo>
                  <a:cubicBezTo>
                    <a:pt x="8288" y="14698"/>
                    <a:pt x="7478" y="14867"/>
                    <a:pt x="6564" y="14867"/>
                  </a:cubicBezTo>
                  <a:cubicBezTo>
                    <a:pt x="5636" y="14867"/>
                    <a:pt x="4814" y="14699"/>
                    <a:pt x="4093" y="14360"/>
                  </a:cubicBezTo>
                  <a:cubicBezTo>
                    <a:pt x="3372" y="14020"/>
                    <a:pt x="2813" y="13548"/>
                    <a:pt x="2411" y="12937"/>
                  </a:cubicBezTo>
                  <a:cubicBezTo>
                    <a:pt x="2009" y="12327"/>
                    <a:pt x="1807" y="11628"/>
                    <a:pt x="1807" y="10839"/>
                  </a:cubicBezTo>
                  <a:lnTo>
                    <a:pt x="1807" y="893"/>
                  </a:lnTo>
                  <a:cubicBezTo>
                    <a:pt x="1807" y="632"/>
                    <a:pt x="1722" y="414"/>
                    <a:pt x="1549" y="249"/>
                  </a:cubicBezTo>
                  <a:cubicBezTo>
                    <a:pt x="1375" y="85"/>
                    <a:pt x="1156" y="0"/>
                    <a:pt x="893" y="0"/>
                  </a:cubicBezTo>
                  <a:close/>
                </a:path>
              </a:pathLst>
            </a:custGeom>
            <a:solidFill>
              <a:srgbClr val="FFFF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6"/>
            <p:cNvSpPr/>
            <p:nvPr/>
          </p:nvSpPr>
          <p:spPr>
            <a:xfrm>
              <a:off x="2157875" y="674275"/>
              <a:ext cx="335050" cy="415825"/>
            </a:xfrm>
            <a:custGeom>
              <a:avLst/>
              <a:gdLst/>
              <a:ahLst/>
              <a:cxnLst/>
              <a:rect l="l" t="t" r="r" b="b"/>
              <a:pathLst>
                <a:path w="13402" h="16633" extrusionOk="0">
                  <a:moveTo>
                    <a:pt x="8057" y="1"/>
                  </a:moveTo>
                  <a:cubicBezTo>
                    <a:pt x="6923" y="2"/>
                    <a:pt x="5869" y="219"/>
                    <a:pt x="4891" y="654"/>
                  </a:cubicBezTo>
                  <a:cubicBezTo>
                    <a:pt x="3930" y="1081"/>
                    <a:pt x="3059" y="1686"/>
                    <a:pt x="2326" y="2441"/>
                  </a:cubicBezTo>
                  <a:cubicBezTo>
                    <a:pt x="1594" y="3194"/>
                    <a:pt x="1023" y="4072"/>
                    <a:pt x="615" y="5077"/>
                  </a:cubicBezTo>
                  <a:cubicBezTo>
                    <a:pt x="205" y="6080"/>
                    <a:pt x="1" y="7158"/>
                    <a:pt x="1" y="8306"/>
                  </a:cubicBezTo>
                  <a:cubicBezTo>
                    <a:pt x="4" y="9470"/>
                    <a:pt x="208" y="10553"/>
                    <a:pt x="615" y="11558"/>
                  </a:cubicBezTo>
                  <a:cubicBezTo>
                    <a:pt x="1021" y="12561"/>
                    <a:pt x="1595" y="13442"/>
                    <a:pt x="2337" y="14204"/>
                  </a:cubicBezTo>
                  <a:cubicBezTo>
                    <a:pt x="3070" y="14961"/>
                    <a:pt x="3945" y="15568"/>
                    <a:pt x="4912" y="15989"/>
                  </a:cubicBezTo>
                  <a:cubicBezTo>
                    <a:pt x="5887" y="16418"/>
                    <a:pt x="6936" y="16633"/>
                    <a:pt x="8056" y="16633"/>
                  </a:cubicBezTo>
                  <a:cubicBezTo>
                    <a:pt x="8065" y="16633"/>
                    <a:pt x="8074" y="16633"/>
                    <a:pt x="8084" y="16633"/>
                  </a:cubicBezTo>
                  <a:cubicBezTo>
                    <a:pt x="8994" y="16633"/>
                    <a:pt x="9900" y="16493"/>
                    <a:pt x="10768" y="16219"/>
                  </a:cubicBezTo>
                  <a:cubicBezTo>
                    <a:pt x="11633" y="15942"/>
                    <a:pt x="12426" y="15484"/>
                    <a:pt x="13145" y="14848"/>
                  </a:cubicBezTo>
                  <a:cubicBezTo>
                    <a:pt x="13240" y="14737"/>
                    <a:pt x="13307" y="14629"/>
                    <a:pt x="13343" y="14526"/>
                  </a:cubicBezTo>
                  <a:cubicBezTo>
                    <a:pt x="13377" y="14423"/>
                    <a:pt x="13394" y="14313"/>
                    <a:pt x="13394" y="14204"/>
                  </a:cubicBezTo>
                  <a:cubicBezTo>
                    <a:pt x="13394" y="14184"/>
                    <a:pt x="13394" y="14164"/>
                    <a:pt x="13393" y="14145"/>
                  </a:cubicBezTo>
                  <a:lnTo>
                    <a:pt x="13393" y="14145"/>
                  </a:lnTo>
                  <a:lnTo>
                    <a:pt x="13393" y="9115"/>
                  </a:lnTo>
                  <a:cubicBezTo>
                    <a:pt x="13393" y="8852"/>
                    <a:pt x="13307" y="8638"/>
                    <a:pt x="13144" y="8471"/>
                  </a:cubicBezTo>
                  <a:cubicBezTo>
                    <a:pt x="12979" y="8305"/>
                    <a:pt x="12763" y="8222"/>
                    <a:pt x="12500" y="8222"/>
                  </a:cubicBezTo>
                  <a:lnTo>
                    <a:pt x="8535" y="8222"/>
                  </a:lnTo>
                  <a:cubicBezTo>
                    <a:pt x="8283" y="8222"/>
                    <a:pt x="8074" y="8296"/>
                    <a:pt x="7901" y="8441"/>
                  </a:cubicBezTo>
                  <a:cubicBezTo>
                    <a:pt x="7728" y="8587"/>
                    <a:pt x="7640" y="8778"/>
                    <a:pt x="7640" y="9012"/>
                  </a:cubicBezTo>
                  <a:cubicBezTo>
                    <a:pt x="7640" y="9247"/>
                    <a:pt x="7728" y="9439"/>
                    <a:pt x="7901" y="9592"/>
                  </a:cubicBezTo>
                  <a:cubicBezTo>
                    <a:pt x="8074" y="9746"/>
                    <a:pt x="8283" y="9824"/>
                    <a:pt x="8535" y="9824"/>
                  </a:cubicBezTo>
                  <a:lnTo>
                    <a:pt x="11650" y="9824"/>
                  </a:lnTo>
                  <a:lnTo>
                    <a:pt x="11650" y="13804"/>
                  </a:lnTo>
                  <a:lnTo>
                    <a:pt x="11650" y="13804"/>
                  </a:lnTo>
                  <a:cubicBezTo>
                    <a:pt x="11173" y="14125"/>
                    <a:pt x="10675" y="14383"/>
                    <a:pt x="10155" y="14578"/>
                  </a:cubicBezTo>
                  <a:cubicBezTo>
                    <a:pt x="9492" y="14825"/>
                    <a:pt x="8789" y="14951"/>
                    <a:pt x="8081" y="14951"/>
                  </a:cubicBezTo>
                  <a:cubicBezTo>
                    <a:pt x="8073" y="14951"/>
                    <a:pt x="8065" y="14951"/>
                    <a:pt x="8057" y="14951"/>
                  </a:cubicBezTo>
                  <a:cubicBezTo>
                    <a:pt x="8054" y="14951"/>
                    <a:pt x="8050" y="14951"/>
                    <a:pt x="8047" y="14951"/>
                  </a:cubicBezTo>
                  <a:cubicBezTo>
                    <a:pt x="7178" y="14951"/>
                    <a:pt x="6366" y="14778"/>
                    <a:pt x="5607" y="14431"/>
                  </a:cubicBezTo>
                  <a:cubicBezTo>
                    <a:pt x="4850" y="14089"/>
                    <a:pt x="4165" y="13603"/>
                    <a:pt x="3592" y="12999"/>
                  </a:cubicBezTo>
                  <a:cubicBezTo>
                    <a:pt x="3011" y="12388"/>
                    <a:pt x="2549" y="11674"/>
                    <a:pt x="2232" y="10893"/>
                  </a:cubicBezTo>
                  <a:cubicBezTo>
                    <a:pt x="1908" y="10095"/>
                    <a:pt x="1746" y="9234"/>
                    <a:pt x="1746" y="8306"/>
                  </a:cubicBezTo>
                  <a:cubicBezTo>
                    <a:pt x="1746" y="7408"/>
                    <a:pt x="1908" y="6556"/>
                    <a:pt x="2232" y="5753"/>
                  </a:cubicBezTo>
                  <a:cubicBezTo>
                    <a:pt x="2559" y="4949"/>
                    <a:pt x="3012" y="4243"/>
                    <a:pt x="3592" y="3634"/>
                  </a:cubicBezTo>
                  <a:cubicBezTo>
                    <a:pt x="4166" y="3032"/>
                    <a:pt x="4850" y="2544"/>
                    <a:pt x="5607" y="2202"/>
                  </a:cubicBezTo>
                  <a:cubicBezTo>
                    <a:pt x="6369" y="1855"/>
                    <a:pt x="7186" y="1683"/>
                    <a:pt x="8057" y="1683"/>
                  </a:cubicBezTo>
                  <a:cubicBezTo>
                    <a:pt x="8917" y="1683"/>
                    <a:pt x="9648" y="1798"/>
                    <a:pt x="10259" y="2026"/>
                  </a:cubicBezTo>
                  <a:cubicBezTo>
                    <a:pt x="10869" y="2252"/>
                    <a:pt x="11436" y="2596"/>
                    <a:pt x="11961" y="3052"/>
                  </a:cubicBezTo>
                  <a:cubicBezTo>
                    <a:pt x="12128" y="3190"/>
                    <a:pt x="12307" y="3264"/>
                    <a:pt x="12492" y="3271"/>
                  </a:cubicBezTo>
                  <a:cubicBezTo>
                    <a:pt x="12504" y="3271"/>
                    <a:pt x="12517" y="3271"/>
                    <a:pt x="12529" y="3271"/>
                  </a:cubicBezTo>
                  <a:cubicBezTo>
                    <a:pt x="12700" y="3271"/>
                    <a:pt x="12852" y="3226"/>
                    <a:pt x="12980" y="3136"/>
                  </a:cubicBezTo>
                  <a:cubicBezTo>
                    <a:pt x="13114" y="3048"/>
                    <a:pt x="13198" y="2901"/>
                    <a:pt x="13208" y="2742"/>
                  </a:cubicBezTo>
                  <a:cubicBezTo>
                    <a:pt x="13290" y="2672"/>
                    <a:pt x="13349" y="2577"/>
                    <a:pt x="13373" y="2472"/>
                  </a:cubicBezTo>
                  <a:cubicBezTo>
                    <a:pt x="13401" y="2358"/>
                    <a:pt x="13398" y="2240"/>
                    <a:pt x="13363" y="2128"/>
                  </a:cubicBezTo>
                  <a:cubicBezTo>
                    <a:pt x="13329" y="2011"/>
                    <a:pt x="13248" y="1903"/>
                    <a:pt x="13124" y="1807"/>
                  </a:cubicBezTo>
                  <a:cubicBezTo>
                    <a:pt x="12362" y="1170"/>
                    <a:pt x="11581" y="710"/>
                    <a:pt x="10778" y="425"/>
                  </a:cubicBezTo>
                  <a:cubicBezTo>
                    <a:pt x="9975" y="143"/>
                    <a:pt x="9068" y="1"/>
                    <a:pt x="8057" y="1"/>
                  </a:cubicBezTo>
                  <a:close/>
                </a:path>
              </a:pathLst>
            </a:custGeom>
            <a:solidFill>
              <a:srgbClr val="FFFF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6"/>
            <p:cNvSpPr/>
            <p:nvPr/>
          </p:nvSpPr>
          <p:spPr>
            <a:xfrm>
              <a:off x="2682150" y="679475"/>
              <a:ext cx="326050" cy="413750"/>
            </a:xfrm>
            <a:custGeom>
              <a:avLst/>
              <a:gdLst/>
              <a:ahLst/>
              <a:cxnLst/>
              <a:rect l="l" t="t" r="r" b="b"/>
              <a:pathLst>
                <a:path w="13042" h="16550" extrusionOk="0">
                  <a:moveTo>
                    <a:pt x="893" y="0"/>
                  </a:moveTo>
                  <a:cubicBezTo>
                    <a:pt x="645" y="0"/>
                    <a:pt x="436" y="82"/>
                    <a:pt x="262" y="249"/>
                  </a:cubicBezTo>
                  <a:cubicBezTo>
                    <a:pt x="87" y="416"/>
                    <a:pt x="1" y="632"/>
                    <a:pt x="1" y="893"/>
                  </a:cubicBezTo>
                  <a:lnTo>
                    <a:pt x="1" y="10838"/>
                  </a:lnTo>
                  <a:cubicBezTo>
                    <a:pt x="1" y="11947"/>
                    <a:pt x="278" y="12933"/>
                    <a:pt x="832" y="13798"/>
                  </a:cubicBezTo>
                  <a:cubicBezTo>
                    <a:pt x="1388" y="14664"/>
                    <a:pt x="2162" y="15339"/>
                    <a:pt x="3159" y="15824"/>
                  </a:cubicBezTo>
                  <a:cubicBezTo>
                    <a:pt x="4153" y="16307"/>
                    <a:pt x="5289" y="16550"/>
                    <a:pt x="6564" y="16550"/>
                  </a:cubicBezTo>
                  <a:cubicBezTo>
                    <a:pt x="7823" y="16550"/>
                    <a:pt x="8940" y="16308"/>
                    <a:pt x="9918" y="15824"/>
                  </a:cubicBezTo>
                  <a:cubicBezTo>
                    <a:pt x="10896" y="15339"/>
                    <a:pt x="11660" y="14664"/>
                    <a:pt x="12213" y="13798"/>
                  </a:cubicBezTo>
                  <a:cubicBezTo>
                    <a:pt x="12766" y="12934"/>
                    <a:pt x="13042" y="11948"/>
                    <a:pt x="13042" y="10839"/>
                  </a:cubicBezTo>
                  <a:lnTo>
                    <a:pt x="13042" y="893"/>
                  </a:lnTo>
                  <a:cubicBezTo>
                    <a:pt x="13042" y="632"/>
                    <a:pt x="12961" y="414"/>
                    <a:pt x="12793" y="249"/>
                  </a:cubicBezTo>
                  <a:cubicBezTo>
                    <a:pt x="12627" y="85"/>
                    <a:pt x="12413" y="0"/>
                    <a:pt x="12150" y="0"/>
                  </a:cubicBezTo>
                  <a:cubicBezTo>
                    <a:pt x="11886" y="0"/>
                    <a:pt x="11670" y="82"/>
                    <a:pt x="11497" y="249"/>
                  </a:cubicBezTo>
                  <a:cubicBezTo>
                    <a:pt x="11323" y="416"/>
                    <a:pt x="11237" y="632"/>
                    <a:pt x="11237" y="893"/>
                  </a:cubicBezTo>
                  <a:lnTo>
                    <a:pt x="11237" y="10839"/>
                  </a:lnTo>
                  <a:cubicBezTo>
                    <a:pt x="11237" y="11628"/>
                    <a:pt x="11039" y="12326"/>
                    <a:pt x="10644" y="12937"/>
                  </a:cubicBezTo>
                  <a:cubicBezTo>
                    <a:pt x="10249" y="13548"/>
                    <a:pt x="9700" y="14020"/>
                    <a:pt x="8993" y="14360"/>
                  </a:cubicBezTo>
                  <a:cubicBezTo>
                    <a:pt x="8288" y="14698"/>
                    <a:pt x="7478" y="14867"/>
                    <a:pt x="6564" y="14867"/>
                  </a:cubicBezTo>
                  <a:cubicBezTo>
                    <a:pt x="5637" y="14867"/>
                    <a:pt x="4814" y="14699"/>
                    <a:pt x="4094" y="14360"/>
                  </a:cubicBezTo>
                  <a:cubicBezTo>
                    <a:pt x="3372" y="14020"/>
                    <a:pt x="2813" y="13548"/>
                    <a:pt x="2411" y="12937"/>
                  </a:cubicBezTo>
                  <a:cubicBezTo>
                    <a:pt x="2009" y="12327"/>
                    <a:pt x="1807" y="11628"/>
                    <a:pt x="1807" y="10839"/>
                  </a:cubicBezTo>
                  <a:lnTo>
                    <a:pt x="1807" y="893"/>
                  </a:lnTo>
                  <a:cubicBezTo>
                    <a:pt x="1807" y="632"/>
                    <a:pt x="1723" y="414"/>
                    <a:pt x="1550" y="249"/>
                  </a:cubicBezTo>
                  <a:cubicBezTo>
                    <a:pt x="1375" y="85"/>
                    <a:pt x="1158" y="0"/>
                    <a:pt x="893" y="0"/>
                  </a:cubicBezTo>
                  <a:close/>
                </a:path>
              </a:pathLst>
            </a:custGeom>
            <a:solidFill>
              <a:srgbClr val="FFFF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6"/>
            <p:cNvSpPr/>
            <p:nvPr/>
          </p:nvSpPr>
          <p:spPr>
            <a:xfrm>
              <a:off x="3194500" y="674275"/>
              <a:ext cx="285650" cy="415825"/>
            </a:xfrm>
            <a:custGeom>
              <a:avLst/>
              <a:gdLst/>
              <a:ahLst/>
              <a:cxnLst/>
              <a:rect l="l" t="t" r="r" b="b"/>
              <a:pathLst>
                <a:path w="11426" h="16633" extrusionOk="0">
                  <a:moveTo>
                    <a:pt x="5985" y="1"/>
                  </a:moveTo>
                  <a:cubicBezTo>
                    <a:pt x="4946" y="1"/>
                    <a:pt x="4018" y="168"/>
                    <a:pt x="3201" y="508"/>
                  </a:cubicBezTo>
                  <a:cubicBezTo>
                    <a:pt x="2384" y="849"/>
                    <a:pt x="1743" y="1331"/>
                    <a:pt x="1271" y="1962"/>
                  </a:cubicBezTo>
                  <a:cubicBezTo>
                    <a:pt x="799" y="2594"/>
                    <a:pt x="563" y="3336"/>
                    <a:pt x="563" y="4196"/>
                  </a:cubicBezTo>
                  <a:cubicBezTo>
                    <a:pt x="563" y="5400"/>
                    <a:pt x="1031" y="6413"/>
                    <a:pt x="1966" y="7237"/>
                  </a:cubicBezTo>
                  <a:cubicBezTo>
                    <a:pt x="2898" y="8060"/>
                    <a:pt x="4190" y="8562"/>
                    <a:pt x="5839" y="8742"/>
                  </a:cubicBezTo>
                  <a:cubicBezTo>
                    <a:pt x="7166" y="8893"/>
                    <a:pt x="8135" y="9271"/>
                    <a:pt x="8746" y="9875"/>
                  </a:cubicBezTo>
                  <a:cubicBezTo>
                    <a:pt x="9356" y="10476"/>
                    <a:pt x="9660" y="11178"/>
                    <a:pt x="9660" y="11983"/>
                  </a:cubicBezTo>
                  <a:cubicBezTo>
                    <a:pt x="9660" y="12618"/>
                    <a:pt x="9491" y="13161"/>
                    <a:pt x="9160" y="13603"/>
                  </a:cubicBezTo>
                  <a:cubicBezTo>
                    <a:pt x="8829" y="14045"/>
                    <a:pt x="8380" y="14377"/>
                    <a:pt x="7811" y="14607"/>
                  </a:cubicBezTo>
                  <a:cubicBezTo>
                    <a:pt x="7243" y="14838"/>
                    <a:pt x="6606" y="14951"/>
                    <a:pt x="5900" y="14951"/>
                  </a:cubicBezTo>
                  <a:cubicBezTo>
                    <a:pt x="5249" y="14951"/>
                    <a:pt x="4653" y="14866"/>
                    <a:pt x="4106" y="14693"/>
                  </a:cubicBezTo>
                  <a:cubicBezTo>
                    <a:pt x="3559" y="14518"/>
                    <a:pt x="3089" y="14274"/>
                    <a:pt x="2693" y="13964"/>
                  </a:cubicBezTo>
                  <a:cubicBezTo>
                    <a:pt x="2300" y="13654"/>
                    <a:pt x="2003" y="13310"/>
                    <a:pt x="1811" y="12938"/>
                  </a:cubicBezTo>
                  <a:cubicBezTo>
                    <a:pt x="1700" y="12717"/>
                    <a:pt x="1544" y="12551"/>
                    <a:pt x="1343" y="12440"/>
                  </a:cubicBezTo>
                  <a:cubicBezTo>
                    <a:pt x="1214" y="12366"/>
                    <a:pt x="1069" y="12328"/>
                    <a:pt x="923" y="12328"/>
                  </a:cubicBezTo>
                  <a:cubicBezTo>
                    <a:pt x="851" y="12328"/>
                    <a:pt x="780" y="12337"/>
                    <a:pt x="709" y="12355"/>
                  </a:cubicBezTo>
                  <a:cubicBezTo>
                    <a:pt x="432" y="12426"/>
                    <a:pt x="235" y="12565"/>
                    <a:pt x="117" y="12771"/>
                  </a:cubicBezTo>
                  <a:cubicBezTo>
                    <a:pt x="0" y="12977"/>
                    <a:pt x="5" y="13209"/>
                    <a:pt x="130" y="13458"/>
                  </a:cubicBezTo>
                  <a:cubicBezTo>
                    <a:pt x="404" y="14093"/>
                    <a:pt x="827" y="14647"/>
                    <a:pt x="1394" y="15128"/>
                  </a:cubicBezTo>
                  <a:cubicBezTo>
                    <a:pt x="1963" y="15607"/>
                    <a:pt x="2632" y="15978"/>
                    <a:pt x="3410" y="16238"/>
                  </a:cubicBezTo>
                  <a:cubicBezTo>
                    <a:pt x="4184" y="16501"/>
                    <a:pt x="5014" y="16633"/>
                    <a:pt x="5900" y="16633"/>
                  </a:cubicBezTo>
                  <a:cubicBezTo>
                    <a:pt x="6649" y="16633"/>
                    <a:pt x="7361" y="16530"/>
                    <a:pt x="8030" y="16331"/>
                  </a:cubicBezTo>
                  <a:cubicBezTo>
                    <a:pt x="8699" y="16131"/>
                    <a:pt x="9289" y="15833"/>
                    <a:pt x="9795" y="15439"/>
                  </a:cubicBezTo>
                  <a:cubicBezTo>
                    <a:pt x="10297" y="15047"/>
                    <a:pt x="10705" y="14546"/>
                    <a:pt x="10987" y="13975"/>
                  </a:cubicBezTo>
                  <a:cubicBezTo>
                    <a:pt x="11279" y="13392"/>
                    <a:pt x="11424" y="12720"/>
                    <a:pt x="11425" y="11960"/>
                  </a:cubicBezTo>
                  <a:cubicBezTo>
                    <a:pt x="11425" y="10632"/>
                    <a:pt x="10992" y="9559"/>
                    <a:pt x="10128" y="8742"/>
                  </a:cubicBezTo>
                  <a:cubicBezTo>
                    <a:pt x="9261" y="7925"/>
                    <a:pt x="7976" y="7405"/>
                    <a:pt x="6276" y="7185"/>
                  </a:cubicBezTo>
                  <a:cubicBezTo>
                    <a:pt x="5264" y="7047"/>
                    <a:pt x="4470" y="6841"/>
                    <a:pt x="3897" y="6564"/>
                  </a:cubicBezTo>
                  <a:cubicBezTo>
                    <a:pt x="3323" y="6286"/>
                    <a:pt x="2917" y="5950"/>
                    <a:pt x="2682" y="5556"/>
                  </a:cubicBezTo>
                  <a:cubicBezTo>
                    <a:pt x="2448" y="5161"/>
                    <a:pt x="2330" y="4743"/>
                    <a:pt x="2330" y="4298"/>
                  </a:cubicBezTo>
                  <a:cubicBezTo>
                    <a:pt x="2331" y="3424"/>
                    <a:pt x="2668" y="2770"/>
                    <a:pt x="3337" y="2336"/>
                  </a:cubicBezTo>
                  <a:cubicBezTo>
                    <a:pt x="4008" y="1899"/>
                    <a:pt x="4883" y="1682"/>
                    <a:pt x="5964" y="1682"/>
                  </a:cubicBezTo>
                  <a:cubicBezTo>
                    <a:pt x="6572" y="1696"/>
                    <a:pt x="7093" y="1786"/>
                    <a:pt x="7530" y="1943"/>
                  </a:cubicBezTo>
                  <a:cubicBezTo>
                    <a:pt x="7967" y="2100"/>
                    <a:pt x="8340" y="2323"/>
                    <a:pt x="8652" y="2606"/>
                  </a:cubicBezTo>
                  <a:cubicBezTo>
                    <a:pt x="8959" y="2884"/>
                    <a:pt x="9228" y="3202"/>
                    <a:pt x="9451" y="3552"/>
                  </a:cubicBezTo>
                  <a:cubicBezTo>
                    <a:pt x="9569" y="3767"/>
                    <a:pt x="9767" y="3927"/>
                    <a:pt x="10001" y="3998"/>
                  </a:cubicBezTo>
                  <a:cubicBezTo>
                    <a:pt x="10094" y="4027"/>
                    <a:pt x="10184" y="4041"/>
                    <a:pt x="10273" y="4041"/>
                  </a:cubicBezTo>
                  <a:cubicBezTo>
                    <a:pt x="10419" y="4041"/>
                    <a:pt x="10560" y="4003"/>
                    <a:pt x="10699" y="3926"/>
                  </a:cubicBezTo>
                  <a:cubicBezTo>
                    <a:pt x="10905" y="3801"/>
                    <a:pt x="11032" y="3623"/>
                    <a:pt x="11081" y="3394"/>
                  </a:cubicBezTo>
                  <a:cubicBezTo>
                    <a:pt x="11131" y="3167"/>
                    <a:pt x="11071" y="2927"/>
                    <a:pt x="10905" y="2678"/>
                  </a:cubicBezTo>
                  <a:cubicBezTo>
                    <a:pt x="10592" y="2172"/>
                    <a:pt x="10204" y="1717"/>
                    <a:pt x="9752" y="1331"/>
                  </a:cubicBezTo>
                  <a:cubicBezTo>
                    <a:pt x="9288" y="930"/>
                    <a:pt x="8742" y="607"/>
                    <a:pt x="8112" y="364"/>
                  </a:cubicBezTo>
                  <a:cubicBezTo>
                    <a:pt x="7483" y="123"/>
                    <a:pt x="6774" y="1"/>
                    <a:pt x="5985" y="1"/>
                  </a:cubicBezTo>
                  <a:close/>
                </a:path>
              </a:pathLst>
            </a:custGeom>
            <a:solidFill>
              <a:srgbClr val="FFFF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6"/>
            <p:cNvSpPr/>
            <p:nvPr/>
          </p:nvSpPr>
          <p:spPr>
            <a:xfrm>
              <a:off x="3603125" y="679425"/>
              <a:ext cx="325500" cy="405525"/>
            </a:xfrm>
            <a:custGeom>
              <a:avLst/>
              <a:gdLst/>
              <a:ahLst/>
              <a:cxnLst/>
              <a:rect l="l" t="t" r="r" b="b"/>
              <a:pathLst>
                <a:path w="13020" h="16221" extrusionOk="0">
                  <a:moveTo>
                    <a:pt x="829" y="1"/>
                  </a:moveTo>
                  <a:cubicBezTo>
                    <a:pt x="580" y="1"/>
                    <a:pt x="381" y="80"/>
                    <a:pt x="228" y="231"/>
                  </a:cubicBezTo>
                  <a:cubicBezTo>
                    <a:pt x="76" y="381"/>
                    <a:pt x="0" y="583"/>
                    <a:pt x="0" y="832"/>
                  </a:cubicBezTo>
                  <a:cubicBezTo>
                    <a:pt x="0" y="1066"/>
                    <a:pt x="76" y="1258"/>
                    <a:pt x="228" y="1412"/>
                  </a:cubicBezTo>
                  <a:cubicBezTo>
                    <a:pt x="380" y="1565"/>
                    <a:pt x="580" y="1643"/>
                    <a:pt x="829" y="1643"/>
                  </a:cubicBezTo>
                  <a:lnTo>
                    <a:pt x="5607" y="1643"/>
                  </a:lnTo>
                  <a:lnTo>
                    <a:pt x="5607" y="15327"/>
                  </a:lnTo>
                  <a:cubicBezTo>
                    <a:pt x="5607" y="15577"/>
                    <a:pt x="5691" y="15787"/>
                    <a:pt x="5864" y="15959"/>
                  </a:cubicBezTo>
                  <a:cubicBezTo>
                    <a:pt x="6027" y="16126"/>
                    <a:pt x="6251" y="16221"/>
                    <a:pt x="6484" y="16221"/>
                  </a:cubicBezTo>
                  <a:cubicBezTo>
                    <a:pt x="6489" y="16221"/>
                    <a:pt x="6494" y="16221"/>
                    <a:pt x="6499" y="16221"/>
                  </a:cubicBezTo>
                  <a:cubicBezTo>
                    <a:pt x="6762" y="16221"/>
                    <a:pt x="6978" y="16131"/>
                    <a:pt x="7152" y="15959"/>
                  </a:cubicBezTo>
                  <a:cubicBezTo>
                    <a:pt x="7325" y="15787"/>
                    <a:pt x="7413" y="15575"/>
                    <a:pt x="7413" y="15327"/>
                  </a:cubicBezTo>
                  <a:lnTo>
                    <a:pt x="7413" y="1643"/>
                  </a:lnTo>
                  <a:lnTo>
                    <a:pt x="12187" y="1643"/>
                  </a:lnTo>
                  <a:cubicBezTo>
                    <a:pt x="12436" y="1643"/>
                    <a:pt x="12642" y="1562"/>
                    <a:pt x="12791" y="1412"/>
                  </a:cubicBezTo>
                  <a:cubicBezTo>
                    <a:pt x="12942" y="1263"/>
                    <a:pt x="13020" y="1066"/>
                    <a:pt x="13020" y="832"/>
                  </a:cubicBezTo>
                  <a:cubicBezTo>
                    <a:pt x="13020" y="583"/>
                    <a:pt x="12945" y="384"/>
                    <a:pt x="12791" y="231"/>
                  </a:cubicBezTo>
                  <a:cubicBezTo>
                    <a:pt x="12639" y="77"/>
                    <a:pt x="12436" y="1"/>
                    <a:pt x="12187" y="1"/>
                  </a:cubicBezTo>
                  <a:close/>
                </a:path>
              </a:pathLst>
            </a:custGeom>
            <a:solidFill>
              <a:srgbClr val="FFFF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6"/>
            <p:cNvSpPr/>
            <p:nvPr/>
          </p:nvSpPr>
          <p:spPr>
            <a:xfrm>
              <a:off x="4534650" y="2308775"/>
              <a:ext cx="102900" cy="329175"/>
            </a:xfrm>
            <a:custGeom>
              <a:avLst/>
              <a:gdLst/>
              <a:ahLst/>
              <a:cxnLst/>
              <a:rect l="l" t="t" r="r" b="b"/>
              <a:pathLst>
                <a:path w="4116" h="13167" extrusionOk="0">
                  <a:moveTo>
                    <a:pt x="3402" y="1"/>
                  </a:moveTo>
                  <a:cubicBezTo>
                    <a:pt x="3347" y="2"/>
                    <a:pt x="3294" y="11"/>
                    <a:pt x="3242" y="25"/>
                  </a:cubicBezTo>
                  <a:cubicBezTo>
                    <a:pt x="3181" y="44"/>
                    <a:pt x="3122" y="62"/>
                    <a:pt x="3066" y="83"/>
                  </a:cubicBezTo>
                  <a:lnTo>
                    <a:pt x="472" y="994"/>
                  </a:lnTo>
                  <a:cubicBezTo>
                    <a:pt x="306" y="1051"/>
                    <a:pt x="183" y="1141"/>
                    <a:pt x="109" y="1263"/>
                  </a:cubicBezTo>
                  <a:cubicBezTo>
                    <a:pt x="37" y="1391"/>
                    <a:pt x="0" y="1536"/>
                    <a:pt x="1" y="1684"/>
                  </a:cubicBezTo>
                  <a:cubicBezTo>
                    <a:pt x="1" y="1885"/>
                    <a:pt x="70" y="2052"/>
                    <a:pt x="205" y="2188"/>
                  </a:cubicBezTo>
                  <a:cubicBezTo>
                    <a:pt x="338" y="2325"/>
                    <a:pt x="513" y="2390"/>
                    <a:pt x="726" y="2390"/>
                  </a:cubicBezTo>
                  <a:cubicBezTo>
                    <a:pt x="847" y="2390"/>
                    <a:pt x="984" y="2357"/>
                    <a:pt x="1130" y="2289"/>
                  </a:cubicBezTo>
                  <a:lnTo>
                    <a:pt x="2661" y="1718"/>
                  </a:lnTo>
                  <a:lnTo>
                    <a:pt x="2661" y="12442"/>
                  </a:lnTo>
                  <a:cubicBezTo>
                    <a:pt x="2661" y="12843"/>
                    <a:pt x="2985" y="13167"/>
                    <a:pt x="3384" y="13167"/>
                  </a:cubicBezTo>
                  <a:cubicBezTo>
                    <a:pt x="3387" y="13167"/>
                    <a:pt x="3391" y="13167"/>
                    <a:pt x="3394" y="13167"/>
                  </a:cubicBezTo>
                  <a:cubicBezTo>
                    <a:pt x="3585" y="13167"/>
                    <a:pt x="3767" y="13090"/>
                    <a:pt x="3900" y="12955"/>
                  </a:cubicBezTo>
                  <a:cubicBezTo>
                    <a:pt x="4039" y="12821"/>
                    <a:pt x="4116" y="12635"/>
                    <a:pt x="4112" y="12443"/>
                  </a:cubicBezTo>
                  <a:lnTo>
                    <a:pt x="4112" y="741"/>
                  </a:lnTo>
                  <a:cubicBezTo>
                    <a:pt x="4112" y="528"/>
                    <a:pt x="4045" y="349"/>
                    <a:pt x="3915" y="210"/>
                  </a:cubicBezTo>
                  <a:cubicBezTo>
                    <a:pt x="3788" y="72"/>
                    <a:pt x="3616" y="1"/>
                    <a:pt x="34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25" name="Google Shape;2025;p46"/>
            <p:cNvSpPr/>
            <p:nvPr/>
          </p:nvSpPr>
          <p:spPr>
            <a:xfrm>
              <a:off x="5340250" y="2308775"/>
              <a:ext cx="197875" cy="329175"/>
            </a:xfrm>
            <a:custGeom>
              <a:avLst/>
              <a:gdLst/>
              <a:ahLst/>
              <a:cxnLst/>
              <a:rect l="l" t="t" r="r" b="b"/>
              <a:pathLst>
                <a:path w="7915" h="13167" extrusionOk="0">
                  <a:moveTo>
                    <a:pt x="3890" y="1"/>
                  </a:moveTo>
                  <a:cubicBezTo>
                    <a:pt x="3148" y="1"/>
                    <a:pt x="2486" y="174"/>
                    <a:pt x="1903" y="522"/>
                  </a:cubicBezTo>
                  <a:cubicBezTo>
                    <a:pt x="1319" y="871"/>
                    <a:pt x="856" y="1345"/>
                    <a:pt x="516" y="1946"/>
                  </a:cubicBezTo>
                  <a:cubicBezTo>
                    <a:pt x="172" y="2546"/>
                    <a:pt x="0" y="3221"/>
                    <a:pt x="0" y="3973"/>
                  </a:cubicBezTo>
                  <a:cubicBezTo>
                    <a:pt x="0" y="4165"/>
                    <a:pt x="73" y="4330"/>
                    <a:pt x="212" y="4471"/>
                  </a:cubicBezTo>
                  <a:cubicBezTo>
                    <a:pt x="351" y="4611"/>
                    <a:pt x="522" y="4679"/>
                    <a:pt x="723" y="4679"/>
                  </a:cubicBezTo>
                  <a:cubicBezTo>
                    <a:pt x="938" y="4679"/>
                    <a:pt x="1111" y="4611"/>
                    <a:pt x="1245" y="4471"/>
                  </a:cubicBezTo>
                  <a:cubicBezTo>
                    <a:pt x="1377" y="4338"/>
                    <a:pt x="1450" y="4159"/>
                    <a:pt x="1447" y="3973"/>
                  </a:cubicBezTo>
                  <a:cubicBezTo>
                    <a:pt x="1447" y="3491"/>
                    <a:pt x="1556" y="3052"/>
                    <a:pt x="1769" y="2660"/>
                  </a:cubicBezTo>
                  <a:cubicBezTo>
                    <a:pt x="1973" y="2278"/>
                    <a:pt x="2274" y="1955"/>
                    <a:pt x="2642" y="1725"/>
                  </a:cubicBezTo>
                  <a:cubicBezTo>
                    <a:pt x="3013" y="1495"/>
                    <a:pt x="3429" y="1379"/>
                    <a:pt x="3890" y="1379"/>
                  </a:cubicBezTo>
                  <a:cubicBezTo>
                    <a:pt x="4350" y="1379"/>
                    <a:pt x="4758" y="1490"/>
                    <a:pt x="5118" y="1709"/>
                  </a:cubicBezTo>
                  <a:cubicBezTo>
                    <a:pt x="5477" y="1928"/>
                    <a:pt x="5752" y="2231"/>
                    <a:pt x="5942" y="2617"/>
                  </a:cubicBezTo>
                  <a:cubicBezTo>
                    <a:pt x="6132" y="3005"/>
                    <a:pt x="6229" y="3459"/>
                    <a:pt x="6229" y="3973"/>
                  </a:cubicBezTo>
                  <a:cubicBezTo>
                    <a:pt x="6229" y="4300"/>
                    <a:pt x="6142" y="4645"/>
                    <a:pt x="5969" y="5009"/>
                  </a:cubicBezTo>
                  <a:cubicBezTo>
                    <a:pt x="5784" y="5389"/>
                    <a:pt x="5550" y="5744"/>
                    <a:pt x="5271" y="6061"/>
                  </a:cubicBezTo>
                  <a:lnTo>
                    <a:pt x="270" y="11937"/>
                  </a:lnTo>
                  <a:cubicBezTo>
                    <a:pt x="139" y="12072"/>
                    <a:pt x="67" y="12254"/>
                    <a:pt x="68" y="12443"/>
                  </a:cubicBezTo>
                  <a:cubicBezTo>
                    <a:pt x="68" y="12645"/>
                    <a:pt x="136" y="12816"/>
                    <a:pt x="277" y="12955"/>
                  </a:cubicBezTo>
                  <a:cubicBezTo>
                    <a:pt x="410" y="13090"/>
                    <a:pt x="592" y="13167"/>
                    <a:pt x="783" y="13167"/>
                  </a:cubicBezTo>
                  <a:cubicBezTo>
                    <a:pt x="786" y="13167"/>
                    <a:pt x="790" y="13167"/>
                    <a:pt x="793" y="13167"/>
                  </a:cubicBezTo>
                  <a:lnTo>
                    <a:pt x="7191" y="13165"/>
                  </a:lnTo>
                  <a:cubicBezTo>
                    <a:pt x="7192" y="13165"/>
                    <a:pt x="7193" y="13165"/>
                    <a:pt x="7194" y="13165"/>
                  </a:cubicBezTo>
                  <a:cubicBezTo>
                    <a:pt x="7592" y="13165"/>
                    <a:pt x="7915" y="12842"/>
                    <a:pt x="7915" y="12442"/>
                  </a:cubicBezTo>
                  <a:cubicBezTo>
                    <a:pt x="7915" y="12253"/>
                    <a:pt x="7844" y="12084"/>
                    <a:pt x="7703" y="11937"/>
                  </a:cubicBezTo>
                  <a:cubicBezTo>
                    <a:pt x="7573" y="11798"/>
                    <a:pt x="7391" y="11719"/>
                    <a:pt x="7201" y="11719"/>
                  </a:cubicBezTo>
                  <a:cubicBezTo>
                    <a:pt x="7198" y="11719"/>
                    <a:pt x="7195" y="11719"/>
                    <a:pt x="7191" y="11719"/>
                  </a:cubicBezTo>
                  <a:lnTo>
                    <a:pt x="2106" y="11719"/>
                  </a:lnTo>
                  <a:lnTo>
                    <a:pt x="6263" y="6921"/>
                  </a:lnTo>
                  <a:cubicBezTo>
                    <a:pt x="6505" y="6644"/>
                    <a:pt x="6731" y="6351"/>
                    <a:pt x="6937" y="6045"/>
                  </a:cubicBezTo>
                  <a:cubicBezTo>
                    <a:pt x="7147" y="5735"/>
                    <a:pt x="7321" y="5401"/>
                    <a:pt x="7451" y="5050"/>
                  </a:cubicBezTo>
                  <a:cubicBezTo>
                    <a:pt x="7581" y="4706"/>
                    <a:pt x="7645" y="4341"/>
                    <a:pt x="7645" y="3973"/>
                  </a:cubicBezTo>
                  <a:cubicBezTo>
                    <a:pt x="7645" y="3189"/>
                    <a:pt x="7484" y="2501"/>
                    <a:pt x="7164" y="1904"/>
                  </a:cubicBezTo>
                  <a:cubicBezTo>
                    <a:pt x="6844" y="1307"/>
                    <a:pt x="6404" y="845"/>
                    <a:pt x="5843" y="507"/>
                  </a:cubicBezTo>
                  <a:cubicBezTo>
                    <a:pt x="5281" y="169"/>
                    <a:pt x="4630" y="1"/>
                    <a:pt x="38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26" name="Google Shape;2026;p46"/>
            <p:cNvSpPr/>
            <p:nvPr/>
          </p:nvSpPr>
          <p:spPr>
            <a:xfrm>
              <a:off x="6256400" y="2307475"/>
              <a:ext cx="206275" cy="331750"/>
            </a:xfrm>
            <a:custGeom>
              <a:avLst/>
              <a:gdLst/>
              <a:ahLst/>
              <a:cxnLst/>
              <a:rect l="l" t="t" r="r" b="b"/>
              <a:pathLst>
                <a:path w="8251" h="13270" extrusionOk="0">
                  <a:moveTo>
                    <a:pt x="4223" y="0"/>
                  </a:moveTo>
                  <a:cubicBezTo>
                    <a:pt x="3507" y="0"/>
                    <a:pt x="2866" y="144"/>
                    <a:pt x="2305" y="437"/>
                  </a:cubicBezTo>
                  <a:cubicBezTo>
                    <a:pt x="1743" y="731"/>
                    <a:pt x="1303" y="1127"/>
                    <a:pt x="976" y="1633"/>
                  </a:cubicBezTo>
                  <a:cubicBezTo>
                    <a:pt x="649" y="2138"/>
                    <a:pt x="487" y="2706"/>
                    <a:pt x="487" y="3333"/>
                  </a:cubicBezTo>
                  <a:cubicBezTo>
                    <a:pt x="487" y="3536"/>
                    <a:pt x="551" y="3708"/>
                    <a:pt x="673" y="3849"/>
                  </a:cubicBezTo>
                  <a:cubicBezTo>
                    <a:pt x="795" y="3988"/>
                    <a:pt x="959" y="4059"/>
                    <a:pt x="1160" y="4059"/>
                  </a:cubicBezTo>
                  <a:cubicBezTo>
                    <a:pt x="1352" y="4059"/>
                    <a:pt x="1512" y="3985"/>
                    <a:pt x="1641" y="3839"/>
                  </a:cubicBezTo>
                  <a:cubicBezTo>
                    <a:pt x="1770" y="3694"/>
                    <a:pt x="1836" y="3515"/>
                    <a:pt x="1836" y="3302"/>
                  </a:cubicBezTo>
                  <a:cubicBezTo>
                    <a:pt x="1833" y="2941"/>
                    <a:pt x="1941" y="2588"/>
                    <a:pt x="2147" y="2291"/>
                  </a:cubicBezTo>
                  <a:cubicBezTo>
                    <a:pt x="2356" y="1989"/>
                    <a:pt x="2640" y="1747"/>
                    <a:pt x="3005" y="1568"/>
                  </a:cubicBezTo>
                  <a:cubicBezTo>
                    <a:pt x="3370" y="1387"/>
                    <a:pt x="3784" y="1298"/>
                    <a:pt x="4243" y="1298"/>
                  </a:cubicBezTo>
                  <a:cubicBezTo>
                    <a:pt x="4871" y="1298"/>
                    <a:pt x="5383" y="1488"/>
                    <a:pt x="5775" y="1871"/>
                  </a:cubicBezTo>
                  <a:cubicBezTo>
                    <a:pt x="6169" y="2251"/>
                    <a:pt x="6365" y="2723"/>
                    <a:pt x="6365" y="3285"/>
                  </a:cubicBezTo>
                  <a:cubicBezTo>
                    <a:pt x="6368" y="3647"/>
                    <a:pt x="6263" y="4002"/>
                    <a:pt x="6062" y="4304"/>
                  </a:cubicBezTo>
                  <a:cubicBezTo>
                    <a:pt x="5865" y="4608"/>
                    <a:pt x="5600" y="4861"/>
                    <a:pt x="5288" y="5044"/>
                  </a:cubicBezTo>
                  <a:cubicBezTo>
                    <a:pt x="4981" y="5225"/>
                    <a:pt x="4633" y="5321"/>
                    <a:pt x="4277" y="5321"/>
                  </a:cubicBezTo>
                  <a:cubicBezTo>
                    <a:pt x="4272" y="5321"/>
                    <a:pt x="4267" y="5321"/>
                    <a:pt x="4262" y="5321"/>
                  </a:cubicBezTo>
                  <a:cubicBezTo>
                    <a:pt x="4060" y="5321"/>
                    <a:pt x="3892" y="5392"/>
                    <a:pt x="3756" y="5533"/>
                  </a:cubicBezTo>
                  <a:cubicBezTo>
                    <a:pt x="3619" y="5674"/>
                    <a:pt x="3554" y="5843"/>
                    <a:pt x="3554" y="6045"/>
                  </a:cubicBezTo>
                  <a:cubicBezTo>
                    <a:pt x="3554" y="6246"/>
                    <a:pt x="3622" y="6418"/>
                    <a:pt x="3756" y="6559"/>
                  </a:cubicBezTo>
                  <a:cubicBezTo>
                    <a:pt x="3891" y="6700"/>
                    <a:pt x="4060" y="6771"/>
                    <a:pt x="4262" y="6771"/>
                  </a:cubicBezTo>
                  <a:cubicBezTo>
                    <a:pt x="4742" y="6771"/>
                    <a:pt x="5177" y="6886"/>
                    <a:pt x="5565" y="7116"/>
                  </a:cubicBezTo>
                  <a:cubicBezTo>
                    <a:pt x="5948" y="7342"/>
                    <a:pt x="6265" y="7668"/>
                    <a:pt x="6483" y="8057"/>
                  </a:cubicBezTo>
                  <a:cubicBezTo>
                    <a:pt x="6706" y="8456"/>
                    <a:pt x="6818" y="8913"/>
                    <a:pt x="6818" y="9428"/>
                  </a:cubicBezTo>
                  <a:cubicBezTo>
                    <a:pt x="6818" y="10192"/>
                    <a:pt x="6577" y="10807"/>
                    <a:pt x="6095" y="11273"/>
                  </a:cubicBezTo>
                  <a:cubicBezTo>
                    <a:pt x="5614" y="11738"/>
                    <a:pt x="4956" y="11972"/>
                    <a:pt x="4125" y="11972"/>
                  </a:cubicBezTo>
                  <a:cubicBezTo>
                    <a:pt x="3611" y="11972"/>
                    <a:pt x="3136" y="11847"/>
                    <a:pt x="2711" y="11609"/>
                  </a:cubicBezTo>
                  <a:cubicBezTo>
                    <a:pt x="2286" y="11368"/>
                    <a:pt x="1949" y="11050"/>
                    <a:pt x="1710" y="10651"/>
                  </a:cubicBezTo>
                  <a:cubicBezTo>
                    <a:pt x="1469" y="10251"/>
                    <a:pt x="1348" y="9799"/>
                    <a:pt x="1348" y="9295"/>
                  </a:cubicBezTo>
                  <a:cubicBezTo>
                    <a:pt x="1348" y="9082"/>
                    <a:pt x="1287" y="8904"/>
                    <a:pt x="1163" y="8763"/>
                  </a:cubicBezTo>
                  <a:cubicBezTo>
                    <a:pt x="1038" y="8624"/>
                    <a:pt x="876" y="8553"/>
                    <a:pt x="674" y="8553"/>
                  </a:cubicBezTo>
                  <a:cubicBezTo>
                    <a:pt x="473" y="8553"/>
                    <a:pt x="311" y="8623"/>
                    <a:pt x="186" y="8763"/>
                  </a:cubicBezTo>
                  <a:cubicBezTo>
                    <a:pt x="62" y="8905"/>
                    <a:pt x="1" y="9082"/>
                    <a:pt x="1" y="9295"/>
                  </a:cubicBezTo>
                  <a:cubicBezTo>
                    <a:pt x="1" y="10058"/>
                    <a:pt x="184" y="10739"/>
                    <a:pt x="548" y="11340"/>
                  </a:cubicBezTo>
                  <a:cubicBezTo>
                    <a:pt x="915" y="11940"/>
                    <a:pt x="1411" y="12412"/>
                    <a:pt x="2039" y="12754"/>
                  </a:cubicBezTo>
                  <a:cubicBezTo>
                    <a:pt x="2667" y="13098"/>
                    <a:pt x="3385" y="13270"/>
                    <a:pt x="4193" y="13270"/>
                  </a:cubicBezTo>
                  <a:cubicBezTo>
                    <a:pt x="4945" y="13267"/>
                    <a:pt x="5630" y="13099"/>
                    <a:pt x="6245" y="12771"/>
                  </a:cubicBezTo>
                  <a:cubicBezTo>
                    <a:pt x="6862" y="12441"/>
                    <a:pt x="7350" y="11987"/>
                    <a:pt x="7709" y="11405"/>
                  </a:cubicBezTo>
                  <a:cubicBezTo>
                    <a:pt x="8069" y="10828"/>
                    <a:pt x="8249" y="10175"/>
                    <a:pt x="8249" y="9446"/>
                  </a:cubicBezTo>
                  <a:cubicBezTo>
                    <a:pt x="8251" y="8944"/>
                    <a:pt x="8160" y="8448"/>
                    <a:pt x="7979" y="7982"/>
                  </a:cubicBezTo>
                  <a:cubicBezTo>
                    <a:pt x="7797" y="7520"/>
                    <a:pt x="7512" y="7105"/>
                    <a:pt x="7145" y="6769"/>
                  </a:cubicBezTo>
                  <a:cubicBezTo>
                    <a:pt x="6770" y="6423"/>
                    <a:pt x="6291" y="6157"/>
                    <a:pt x="5705" y="5978"/>
                  </a:cubicBezTo>
                  <a:cubicBezTo>
                    <a:pt x="6062" y="5816"/>
                    <a:pt x="6392" y="5598"/>
                    <a:pt x="6683" y="5337"/>
                  </a:cubicBezTo>
                  <a:cubicBezTo>
                    <a:pt x="6983" y="5073"/>
                    <a:pt x="7233" y="4757"/>
                    <a:pt x="7422" y="4405"/>
                  </a:cubicBezTo>
                  <a:cubicBezTo>
                    <a:pt x="7611" y="4061"/>
                    <a:pt x="7711" y="3675"/>
                    <a:pt x="7709" y="3285"/>
                  </a:cubicBezTo>
                  <a:cubicBezTo>
                    <a:pt x="7708" y="2665"/>
                    <a:pt x="7554" y="2106"/>
                    <a:pt x="7246" y="1609"/>
                  </a:cubicBezTo>
                  <a:cubicBezTo>
                    <a:pt x="6939" y="1110"/>
                    <a:pt x="6521" y="717"/>
                    <a:pt x="5993" y="431"/>
                  </a:cubicBezTo>
                  <a:cubicBezTo>
                    <a:pt x="5464" y="144"/>
                    <a:pt x="4874" y="0"/>
                    <a:pt x="42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27" name="Google Shape;2027;p46"/>
            <p:cNvSpPr/>
            <p:nvPr/>
          </p:nvSpPr>
          <p:spPr>
            <a:xfrm>
              <a:off x="1116500" y="2910100"/>
              <a:ext cx="249025" cy="329125"/>
            </a:xfrm>
            <a:custGeom>
              <a:avLst/>
              <a:gdLst/>
              <a:ahLst/>
              <a:cxnLst/>
              <a:rect l="l" t="t" r="r" b="b"/>
              <a:pathLst>
                <a:path w="9961" h="13165" extrusionOk="0">
                  <a:moveTo>
                    <a:pt x="6628" y="2609"/>
                  </a:moveTo>
                  <a:lnTo>
                    <a:pt x="6628" y="8770"/>
                  </a:lnTo>
                  <a:lnTo>
                    <a:pt x="1917" y="8770"/>
                  </a:lnTo>
                  <a:lnTo>
                    <a:pt x="6628" y="2609"/>
                  </a:lnTo>
                  <a:close/>
                  <a:moveTo>
                    <a:pt x="7350" y="0"/>
                  </a:moveTo>
                  <a:cubicBezTo>
                    <a:pt x="7205" y="0"/>
                    <a:pt x="7082" y="28"/>
                    <a:pt x="6989" y="83"/>
                  </a:cubicBezTo>
                  <a:cubicBezTo>
                    <a:pt x="6893" y="138"/>
                    <a:pt x="6810" y="213"/>
                    <a:pt x="6744" y="303"/>
                  </a:cubicBezTo>
                  <a:lnTo>
                    <a:pt x="161" y="8939"/>
                  </a:lnTo>
                  <a:cubicBezTo>
                    <a:pt x="48" y="9086"/>
                    <a:pt x="1" y="9245"/>
                    <a:pt x="18" y="9418"/>
                  </a:cubicBezTo>
                  <a:cubicBezTo>
                    <a:pt x="33" y="9592"/>
                    <a:pt x="110" y="9754"/>
                    <a:pt x="237" y="9874"/>
                  </a:cubicBezTo>
                  <a:cubicBezTo>
                    <a:pt x="365" y="10004"/>
                    <a:pt x="531" y="10068"/>
                    <a:pt x="734" y="10068"/>
                  </a:cubicBezTo>
                  <a:lnTo>
                    <a:pt x="6626" y="10068"/>
                  </a:lnTo>
                  <a:lnTo>
                    <a:pt x="6626" y="12441"/>
                  </a:lnTo>
                  <a:cubicBezTo>
                    <a:pt x="6626" y="12643"/>
                    <a:pt x="6695" y="12814"/>
                    <a:pt x="6828" y="12953"/>
                  </a:cubicBezTo>
                  <a:cubicBezTo>
                    <a:pt x="6962" y="13093"/>
                    <a:pt x="7121" y="13165"/>
                    <a:pt x="7299" y="13165"/>
                  </a:cubicBezTo>
                  <a:cubicBezTo>
                    <a:pt x="7512" y="13165"/>
                    <a:pt x="7689" y="13092"/>
                    <a:pt x="7823" y="12953"/>
                  </a:cubicBezTo>
                  <a:cubicBezTo>
                    <a:pt x="7957" y="12814"/>
                    <a:pt x="8025" y="12643"/>
                    <a:pt x="8025" y="12440"/>
                  </a:cubicBezTo>
                  <a:lnTo>
                    <a:pt x="8025" y="10066"/>
                  </a:lnTo>
                  <a:lnTo>
                    <a:pt x="9254" y="10066"/>
                  </a:lnTo>
                  <a:cubicBezTo>
                    <a:pt x="9258" y="10066"/>
                    <a:pt x="9261" y="10066"/>
                    <a:pt x="9265" y="10066"/>
                  </a:cubicBezTo>
                  <a:cubicBezTo>
                    <a:pt x="9444" y="10066"/>
                    <a:pt x="9618" y="9997"/>
                    <a:pt x="9749" y="9873"/>
                  </a:cubicBezTo>
                  <a:cubicBezTo>
                    <a:pt x="9889" y="9744"/>
                    <a:pt x="9960" y="9593"/>
                    <a:pt x="9960" y="9427"/>
                  </a:cubicBezTo>
                  <a:cubicBezTo>
                    <a:pt x="9960" y="9181"/>
                    <a:pt x="9888" y="9006"/>
                    <a:pt x="9749" y="8912"/>
                  </a:cubicBezTo>
                  <a:cubicBezTo>
                    <a:pt x="9611" y="8819"/>
                    <a:pt x="9444" y="8769"/>
                    <a:pt x="9254" y="8769"/>
                  </a:cubicBezTo>
                  <a:lnTo>
                    <a:pt x="8025" y="8769"/>
                  </a:lnTo>
                  <a:lnTo>
                    <a:pt x="8025" y="739"/>
                  </a:lnTo>
                  <a:cubicBezTo>
                    <a:pt x="8029" y="547"/>
                    <a:pt x="7958" y="361"/>
                    <a:pt x="7830" y="218"/>
                  </a:cubicBezTo>
                  <a:cubicBezTo>
                    <a:pt x="7701" y="73"/>
                    <a:pt x="7540" y="0"/>
                    <a:pt x="73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28" name="Google Shape;2028;p46"/>
            <p:cNvSpPr/>
            <p:nvPr/>
          </p:nvSpPr>
          <p:spPr>
            <a:xfrm>
              <a:off x="2054700" y="2910075"/>
              <a:ext cx="213850" cy="329150"/>
            </a:xfrm>
            <a:custGeom>
              <a:avLst/>
              <a:gdLst/>
              <a:ahLst/>
              <a:cxnLst/>
              <a:rect l="l" t="t" r="r" b="b"/>
              <a:pathLst>
                <a:path w="8554" h="13166" extrusionOk="0">
                  <a:moveTo>
                    <a:pt x="7187" y="1"/>
                  </a:moveTo>
                  <a:cubicBezTo>
                    <a:pt x="7182" y="1"/>
                    <a:pt x="7177" y="1"/>
                    <a:pt x="7172" y="1"/>
                  </a:cubicBezTo>
                  <a:lnTo>
                    <a:pt x="1366" y="1"/>
                  </a:lnTo>
                  <a:cubicBezTo>
                    <a:pt x="1152" y="1"/>
                    <a:pt x="978" y="74"/>
                    <a:pt x="842" y="219"/>
                  </a:cubicBezTo>
                  <a:cubicBezTo>
                    <a:pt x="710" y="361"/>
                    <a:pt x="637" y="547"/>
                    <a:pt x="640" y="740"/>
                  </a:cubicBezTo>
                  <a:lnTo>
                    <a:pt x="640" y="5319"/>
                  </a:lnTo>
                  <a:cubicBezTo>
                    <a:pt x="640" y="5522"/>
                    <a:pt x="705" y="5692"/>
                    <a:pt x="842" y="5832"/>
                  </a:cubicBezTo>
                  <a:cubicBezTo>
                    <a:pt x="978" y="5971"/>
                    <a:pt x="1153" y="6043"/>
                    <a:pt x="1366" y="6043"/>
                  </a:cubicBezTo>
                  <a:lnTo>
                    <a:pt x="4260" y="6043"/>
                  </a:lnTo>
                  <a:cubicBezTo>
                    <a:pt x="4801" y="6043"/>
                    <a:pt x="5285" y="6168"/>
                    <a:pt x="5717" y="6415"/>
                  </a:cubicBezTo>
                  <a:cubicBezTo>
                    <a:pt x="6143" y="6654"/>
                    <a:pt x="6495" y="7006"/>
                    <a:pt x="6736" y="7431"/>
                  </a:cubicBezTo>
                  <a:cubicBezTo>
                    <a:pt x="6983" y="7865"/>
                    <a:pt x="7107" y="8351"/>
                    <a:pt x="7107" y="8888"/>
                  </a:cubicBezTo>
                  <a:cubicBezTo>
                    <a:pt x="7107" y="9415"/>
                    <a:pt x="6983" y="9895"/>
                    <a:pt x="6736" y="10327"/>
                  </a:cubicBezTo>
                  <a:cubicBezTo>
                    <a:pt x="6495" y="10754"/>
                    <a:pt x="6143" y="11106"/>
                    <a:pt x="5717" y="11348"/>
                  </a:cubicBezTo>
                  <a:cubicBezTo>
                    <a:pt x="5285" y="11594"/>
                    <a:pt x="4800" y="11719"/>
                    <a:pt x="4260" y="11719"/>
                  </a:cubicBezTo>
                  <a:cubicBezTo>
                    <a:pt x="3734" y="11717"/>
                    <a:pt x="3257" y="11594"/>
                    <a:pt x="2830" y="11348"/>
                  </a:cubicBezTo>
                  <a:cubicBezTo>
                    <a:pt x="2407" y="11105"/>
                    <a:pt x="2057" y="10752"/>
                    <a:pt x="1818" y="10329"/>
                  </a:cubicBezTo>
                  <a:cubicBezTo>
                    <a:pt x="1571" y="9897"/>
                    <a:pt x="1447" y="9416"/>
                    <a:pt x="1447" y="8888"/>
                  </a:cubicBezTo>
                  <a:cubicBezTo>
                    <a:pt x="1447" y="8677"/>
                    <a:pt x="1379" y="8501"/>
                    <a:pt x="1238" y="8368"/>
                  </a:cubicBezTo>
                  <a:cubicBezTo>
                    <a:pt x="1099" y="8233"/>
                    <a:pt x="922" y="8164"/>
                    <a:pt x="708" y="8164"/>
                  </a:cubicBezTo>
                  <a:cubicBezTo>
                    <a:pt x="507" y="8164"/>
                    <a:pt x="337" y="8233"/>
                    <a:pt x="202" y="8368"/>
                  </a:cubicBezTo>
                  <a:cubicBezTo>
                    <a:pt x="69" y="8501"/>
                    <a:pt x="1" y="8677"/>
                    <a:pt x="1" y="8888"/>
                  </a:cubicBezTo>
                  <a:cubicBezTo>
                    <a:pt x="1" y="9696"/>
                    <a:pt x="188" y="10424"/>
                    <a:pt x="565" y="11071"/>
                  </a:cubicBezTo>
                  <a:cubicBezTo>
                    <a:pt x="930" y="11705"/>
                    <a:pt x="1456" y="12233"/>
                    <a:pt x="2090" y="12601"/>
                  </a:cubicBezTo>
                  <a:cubicBezTo>
                    <a:pt x="2728" y="12978"/>
                    <a:pt x="3451" y="13166"/>
                    <a:pt x="4260" y="13166"/>
                  </a:cubicBezTo>
                  <a:cubicBezTo>
                    <a:pt x="5078" y="13166"/>
                    <a:pt x="5812" y="12978"/>
                    <a:pt x="6458" y="12601"/>
                  </a:cubicBezTo>
                  <a:cubicBezTo>
                    <a:pt x="7095" y="12235"/>
                    <a:pt x="7622" y="11706"/>
                    <a:pt x="7990" y="11071"/>
                  </a:cubicBezTo>
                  <a:cubicBezTo>
                    <a:pt x="8366" y="10424"/>
                    <a:pt x="8553" y="9696"/>
                    <a:pt x="8553" y="8888"/>
                  </a:cubicBezTo>
                  <a:cubicBezTo>
                    <a:pt x="8553" y="8071"/>
                    <a:pt x="8366" y="7339"/>
                    <a:pt x="7990" y="6692"/>
                  </a:cubicBezTo>
                  <a:cubicBezTo>
                    <a:pt x="7624" y="6055"/>
                    <a:pt x="7095" y="5527"/>
                    <a:pt x="6458" y="5161"/>
                  </a:cubicBezTo>
                  <a:cubicBezTo>
                    <a:pt x="5813" y="4785"/>
                    <a:pt x="5080" y="4594"/>
                    <a:pt x="4260" y="4594"/>
                  </a:cubicBezTo>
                  <a:lnTo>
                    <a:pt x="2074" y="4594"/>
                  </a:lnTo>
                  <a:lnTo>
                    <a:pt x="2074" y="1448"/>
                  </a:lnTo>
                  <a:lnTo>
                    <a:pt x="7172" y="1448"/>
                  </a:lnTo>
                  <a:cubicBezTo>
                    <a:pt x="7385" y="1448"/>
                    <a:pt x="7560" y="1377"/>
                    <a:pt x="7696" y="1236"/>
                  </a:cubicBezTo>
                  <a:cubicBezTo>
                    <a:pt x="7827" y="1104"/>
                    <a:pt x="7900" y="926"/>
                    <a:pt x="7898" y="740"/>
                  </a:cubicBezTo>
                  <a:cubicBezTo>
                    <a:pt x="7901" y="545"/>
                    <a:pt x="7824" y="358"/>
                    <a:pt x="7686" y="219"/>
                  </a:cubicBezTo>
                  <a:cubicBezTo>
                    <a:pt x="7558" y="80"/>
                    <a:pt x="7376" y="1"/>
                    <a:pt x="71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29" name="Google Shape;2029;p46"/>
            <p:cNvSpPr/>
            <p:nvPr/>
          </p:nvSpPr>
          <p:spPr>
            <a:xfrm>
              <a:off x="2873125" y="2910525"/>
              <a:ext cx="197900" cy="328700"/>
            </a:xfrm>
            <a:custGeom>
              <a:avLst/>
              <a:gdLst/>
              <a:ahLst/>
              <a:cxnLst/>
              <a:rect l="l" t="t" r="r" b="b"/>
              <a:pathLst>
                <a:path w="7916" h="13148" extrusionOk="0">
                  <a:moveTo>
                    <a:pt x="3940" y="6515"/>
                  </a:moveTo>
                  <a:cubicBezTo>
                    <a:pt x="4445" y="6515"/>
                    <a:pt x="4891" y="6630"/>
                    <a:pt x="5279" y="6860"/>
                  </a:cubicBezTo>
                  <a:cubicBezTo>
                    <a:pt x="5663" y="7088"/>
                    <a:pt x="5980" y="7412"/>
                    <a:pt x="6197" y="7802"/>
                  </a:cubicBezTo>
                  <a:cubicBezTo>
                    <a:pt x="6420" y="8202"/>
                    <a:pt x="6532" y="8659"/>
                    <a:pt x="6532" y="9174"/>
                  </a:cubicBezTo>
                  <a:cubicBezTo>
                    <a:pt x="6532" y="9690"/>
                    <a:pt x="6420" y="10150"/>
                    <a:pt x="6197" y="10554"/>
                  </a:cubicBezTo>
                  <a:cubicBezTo>
                    <a:pt x="5972" y="10960"/>
                    <a:pt x="5667" y="11274"/>
                    <a:pt x="5279" y="11499"/>
                  </a:cubicBezTo>
                  <a:cubicBezTo>
                    <a:pt x="4891" y="11722"/>
                    <a:pt x="4445" y="11834"/>
                    <a:pt x="3940" y="11834"/>
                  </a:cubicBezTo>
                  <a:cubicBezTo>
                    <a:pt x="3447" y="11834"/>
                    <a:pt x="3005" y="11722"/>
                    <a:pt x="2620" y="11499"/>
                  </a:cubicBezTo>
                  <a:cubicBezTo>
                    <a:pt x="2232" y="11274"/>
                    <a:pt x="1915" y="10948"/>
                    <a:pt x="1702" y="10554"/>
                  </a:cubicBezTo>
                  <a:cubicBezTo>
                    <a:pt x="1476" y="10150"/>
                    <a:pt x="1365" y="9688"/>
                    <a:pt x="1365" y="9174"/>
                  </a:cubicBezTo>
                  <a:cubicBezTo>
                    <a:pt x="1365" y="8659"/>
                    <a:pt x="1476" y="8200"/>
                    <a:pt x="1702" y="7802"/>
                  </a:cubicBezTo>
                  <a:cubicBezTo>
                    <a:pt x="1918" y="7412"/>
                    <a:pt x="2235" y="7086"/>
                    <a:pt x="2620" y="6860"/>
                  </a:cubicBezTo>
                  <a:cubicBezTo>
                    <a:pt x="3005" y="6630"/>
                    <a:pt x="3447" y="6515"/>
                    <a:pt x="3940" y="6515"/>
                  </a:cubicBezTo>
                  <a:close/>
                  <a:moveTo>
                    <a:pt x="5236" y="0"/>
                  </a:moveTo>
                  <a:cubicBezTo>
                    <a:pt x="4966" y="0"/>
                    <a:pt x="4747" y="134"/>
                    <a:pt x="4581" y="404"/>
                  </a:cubicBezTo>
                  <a:lnTo>
                    <a:pt x="507" y="7120"/>
                  </a:lnTo>
                  <a:lnTo>
                    <a:pt x="526" y="7108"/>
                  </a:lnTo>
                  <a:lnTo>
                    <a:pt x="526" y="7108"/>
                  </a:lnTo>
                  <a:cubicBezTo>
                    <a:pt x="522" y="7115"/>
                    <a:pt x="519" y="7121"/>
                    <a:pt x="515" y="7127"/>
                  </a:cubicBezTo>
                  <a:cubicBezTo>
                    <a:pt x="173" y="7727"/>
                    <a:pt x="1" y="8409"/>
                    <a:pt x="1" y="9172"/>
                  </a:cubicBezTo>
                  <a:cubicBezTo>
                    <a:pt x="1" y="9948"/>
                    <a:pt x="173" y="10633"/>
                    <a:pt x="515" y="11228"/>
                  </a:cubicBezTo>
                  <a:cubicBezTo>
                    <a:pt x="848" y="11814"/>
                    <a:pt x="1334" y="12299"/>
                    <a:pt x="1921" y="12633"/>
                  </a:cubicBezTo>
                  <a:cubicBezTo>
                    <a:pt x="2515" y="12976"/>
                    <a:pt x="3193" y="13148"/>
                    <a:pt x="3957" y="13148"/>
                  </a:cubicBezTo>
                  <a:cubicBezTo>
                    <a:pt x="4719" y="13148"/>
                    <a:pt x="5398" y="12976"/>
                    <a:pt x="5995" y="12633"/>
                  </a:cubicBezTo>
                  <a:cubicBezTo>
                    <a:pt x="6581" y="12299"/>
                    <a:pt x="7067" y="11814"/>
                    <a:pt x="7399" y="11229"/>
                  </a:cubicBezTo>
                  <a:cubicBezTo>
                    <a:pt x="7743" y="10633"/>
                    <a:pt x="7915" y="9948"/>
                    <a:pt x="7915" y="9174"/>
                  </a:cubicBezTo>
                  <a:cubicBezTo>
                    <a:pt x="7914" y="8409"/>
                    <a:pt x="7742" y="7727"/>
                    <a:pt x="7399" y="7127"/>
                  </a:cubicBezTo>
                  <a:cubicBezTo>
                    <a:pt x="7058" y="6529"/>
                    <a:pt x="6589" y="6057"/>
                    <a:pt x="5995" y="5713"/>
                  </a:cubicBezTo>
                  <a:cubicBezTo>
                    <a:pt x="5402" y="5372"/>
                    <a:pt x="4726" y="5202"/>
                    <a:pt x="3967" y="5202"/>
                  </a:cubicBezTo>
                  <a:cubicBezTo>
                    <a:pt x="3964" y="5202"/>
                    <a:pt x="3960" y="5202"/>
                    <a:pt x="3957" y="5202"/>
                  </a:cubicBezTo>
                  <a:cubicBezTo>
                    <a:pt x="3748" y="5202"/>
                    <a:pt x="3545" y="5214"/>
                    <a:pt x="3348" y="5240"/>
                  </a:cubicBezTo>
                  <a:lnTo>
                    <a:pt x="3348" y="5240"/>
                  </a:lnTo>
                  <a:lnTo>
                    <a:pt x="5877" y="1111"/>
                  </a:lnTo>
                  <a:cubicBezTo>
                    <a:pt x="5980" y="942"/>
                    <a:pt x="6012" y="770"/>
                    <a:pt x="5980" y="597"/>
                  </a:cubicBezTo>
                  <a:cubicBezTo>
                    <a:pt x="5947" y="428"/>
                    <a:pt x="5857" y="276"/>
                    <a:pt x="5725" y="166"/>
                  </a:cubicBezTo>
                  <a:cubicBezTo>
                    <a:pt x="5592" y="56"/>
                    <a:pt x="5427" y="0"/>
                    <a:pt x="52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30" name="Google Shape;2030;p46"/>
            <p:cNvSpPr/>
            <p:nvPr/>
          </p:nvSpPr>
          <p:spPr>
            <a:xfrm>
              <a:off x="3675750" y="2910050"/>
              <a:ext cx="203850" cy="329175"/>
            </a:xfrm>
            <a:custGeom>
              <a:avLst/>
              <a:gdLst/>
              <a:ahLst/>
              <a:cxnLst/>
              <a:rect l="l" t="t" r="r" b="b"/>
              <a:pathLst>
                <a:path w="8154" h="13167" extrusionOk="0">
                  <a:moveTo>
                    <a:pt x="745" y="1"/>
                  </a:moveTo>
                  <a:cubicBezTo>
                    <a:pt x="533" y="1"/>
                    <a:pt x="354" y="72"/>
                    <a:pt x="216" y="210"/>
                  </a:cubicBezTo>
                  <a:cubicBezTo>
                    <a:pt x="77" y="345"/>
                    <a:pt x="0" y="531"/>
                    <a:pt x="5" y="725"/>
                  </a:cubicBezTo>
                  <a:cubicBezTo>
                    <a:pt x="0" y="917"/>
                    <a:pt x="77" y="1103"/>
                    <a:pt x="215" y="1237"/>
                  </a:cubicBezTo>
                  <a:cubicBezTo>
                    <a:pt x="354" y="1378"/>
                    <a:pt x="532" y="1449"/>
                    <a:pt x="744" y="1449"/>
                  </a:cubicBezTo>
                  <a:lnTo>
                    <a:pt x="6302" y="1449"/>
                  </a:lnTo>
                  <a:lnTo>
                    <a:pt x="1350" y="11987"/>
                  </a:lnTo>
                  <a:cubicBezTo>
                    <a:pt x="1311" y="12067"/>
                    <a:pt x="1276" y="12148"/>
                    <a:pt x="1249" y="12231"/>
                  </a:cubicBezTo>
                  <a:cubicBezTo>
                    <a:pt x="1228" y="12300"/>
                    <a:pt x="1217" y="12371"/>
                    <a:pt x="1217" y="12443"/>
                  </a:cubicBezTo>
                  <a:cubicBezTo>
                    <a:pt x="1213" y="12635"/>
                    <a:pt x="1289" y="12821"/>
                    <a:pt x="1427" y="12955"/>
                  </a:cubicBezTo>
                  <a:cubicBezTo>
                    <a:pt x="1555" y="13090"/>
                    <a:pt x="1732" y="13167"/>
                    <a:pt x="1918" y="13167"/>
                  </a:cubicBezTo>
                  <a:cubicBezTo>
                    <a:pt x="1920" y="13167"/>
                    <a:pt x="1921" y="13167"/>
                    <a:pt x="1923" y="13167"/>
                  </a:cubicBezTo>
                  <a:cubicBezTo>
                    <a:pt x="2226" y="13167"/>
                    <a:pt x="2445" y="13033"/>
                    <a:pt x="2581" y="12763"/>
                  </a:cubicBezTo>
                  <a:lnTo>
                    <a:pt x="8051" y="1112"/>
                  </a:lnTo>
                  <a:cubicBezTo>
                    <a:pt x="8075" y="1055"/>
                    <a:pt x="8097" y="994"/>
                    <a:pt x="8120" y="926"/>
                  </a:cubicBezTo>
                  <a:cubicBezTo>
                    <a:pt x="8142" y="860"/>
                    <a:pt x="8154" y="792"/>
                    <a:pt x="8152" y="724"/>
                  </a:cubicBezTo>
                  <a:cubicBezTo>
                    <a:pt x="8154" y="535"/>
                    <a:pt x="8081" y="355"/>
                    <a:pt x="7950" y="220"/>
                  </a:cubicBezTo>
                  <a:cubicBezTo>
                    <a:pt x="7817" y="73"/>
                    <a:pt x="7648" y="1"/>
                    <a:pt x="74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31" name="Google Shape;2031;p46"/>
            <p:cNvSpPr/>
            <p:nvPr/>
          </p:nvSpPr>
          <p:spPr>
            <a:xfrm>
              <a:off x="4500925" y="2909200"/>
              <a:ext cx="195800" cy="330850"/>
            </a:xfrm>
            <a:custGeom>
              <a:avLst/>
              <a:gdLst/>
              <a:ahLst/>
              <a:cxnLst/>
              <a:rect l="l" t="t" r="r" b="b"/>
              <a:pathLst>
                <a:path w="7832" h="13234" extrusionOk="0">
                  <a:moveTo>
                    <a:pt x="3926" y="1314"/>
                  </a:moveTo>
                  <a:cubicBezTo>
                    <a:pt x="4282" y="1314"/>
                    <a:pt x="4606" y="1396"/>
                    <a:pt x="4892" y="1558"/>
                  </a:cubicBezTo>
                  <a:cubicBezTo>
                    <a:pt x="5173" y="1716"/>
                    <a:pt x="5407" y="1950"/>
                    <a:pt x="5564" y="2232"/>
                  </a:cubicBezTo>
                  <a:cubicBezTo>
                    <a:pt x="5729" y="2519"/>
                    <a:pt x="5804" y="2840"/>
                    <a:pt x="5792" y="3200"/>
                  </a:cubicBezTo>
                  <a:cubicBezTo>
                    <a:pt x="5792" y="3582"/>
                    <a:pt x="5708" y="3923"/>
                    <a:pt x="5542" y="4226"/>
                  </a:cubicBezTo>
                  <a:cubicBezTo>
                    <a:pt x="5380" y="4520"/>
                    <a:pt x="5148" y="4769"/>
                    <a:pt x="4866" y="4952"/>
                  </a:cubicBezTo>
                  <a:cubicBezTo>
                    <a:pt x="4585" y="5131"/>
                    <a:pt x="4272" y="5219"/>
                    <a:pt x="3926" y="5219"/>
                  </a:cubicBezTo>
                  <a:cubicBezTo>
                    <a:pt x="3373" y="5219"/>
                    <a:pt x="2919" y="5027"/>
                    <a:pt x="2560" y="4638"/>
                  </a:cubicBezTo>
                  <a:cubicBezTo>
                    <a:pt x="2200" y="4253"/>
                    <a:pt x="2027" y="3772"/>
                    <a:pt x="2038" y="3200"/>
                  </a:cubicBezTo>
                  <a:cubicBezTo>
                    <a:pt x="2048" y="2661"/>
                    <a:pt x="2232" y="2213"/>
                    <a:pt x="2587" y="1854"/>
                  </a:cubicBezTo>
                  <a:cubicBezTo>
                    <a:pt x="2938" y="1493"/>
                    <a:pt x="3384" y="1314"/>
                    <a:pt x="3926" y="1314"/>
                  </a:cubicBezTo>
                  <a:close/>
                  <a:moveTo>
                    <a:pt x="3926" y="6618"/>
                  </a:moveTo>
                  <a:cubicBezTo>
                    <a:pt x="4406" y="6618"/>
                    <a:pt x="4831" y="6733"/>
                    <a:pt x="5203" y="6956"/>
                  </a:cubicBezTo>
                  <a:cubicBezTo>
                    <a:pt x="5574" y="7179"/>
                    <a:pt x="5866" y="7489"/>
                    <a:pt x="6079" y="7881"/>
                  </a:cubicBezTo>
                  <a:cubicBezTo>
                    <a:pt x="6292" y="8273"/>
                    <a:pt x="6399" y="8717"/>
                    <a:pt x="6399" y="9210"/>
                  </a:cubicBezTo>
                  <a:cubicBezTo>
                    <a:pt x="6399" y="9727"/>
                    <a:pt x="6288" y="10192"/>
                    <a:pt x="6070" y="10601"/>
                  </a:cubicBezTo>
                  <a:cubicBezTo>
                    <a:pt x="5851" y="11009"/>
                    <a:pt x="5557" y="11336"/>
                    <a:pt x="5186" y="11575"/>
                  </a:cubicBezTo>
                  <a:cubicBezTo>
                    <a:pt x="4815" y="11816"/>
                    <a:pt x="4395" y="11937"/>
                    <a:pt x="3926" y="11937"/>
                  </a:cubicBezTo>
                  <a:cubicBezTo>
                    <a:pt x="3441" y="11937"/>
                    <a:pt x="3012" y="11815"/>
                    <a:pt x="2635" y="11575"/>
                  </a:cubicBezTo>
                  <a:cubicBezTo>
                    <a:pt x="2260" y="11336"/>
                    <a:pt x="1966" y="11009"/>
                    <a:pt x="1753" y="10601"/>
                  </a:cubicBezTo>
                  <a:cubicBezTo>
                    <a:pt x="1539" y="10190"/>
                    <a:pt x="1433" y="9727"/>
                    <a:pt x="1433" y="9210"/>
                  </a:cubicBezTo>
                  <a:cubicBezTo>
                    <a:pt x="1433" y="8717"/>
                    <a:pt x="1538" y="8273"/>
                    <a:pt x="1760" y="7881"/>
                  </a:cubicBezTo>
                  <a:cubicBezTo>
                    <a:pt x="1980" y="7489"/>
                    <a:pt x="2276" y="7180"/>
                    <a:pt x="2652" y="6956"/>
                  </a:cubicBezTo>
                  <a:cubicBezTo>
                    <a:pt x="3027" y="6730"/>
                    <a:pt x="3452" y="6618"/>
                    <a:pt x="3926" y="6618"/>
                  </a:cubicBezTo>
                  <a:close/>
                  <a:moveTo>
                    <a:pt x="3990" y="0"/>
                  </a:moveTo>
                  <a:cubicBezTo>
                    <a:pt x="3969" y="0"/>
                    <a:pt x="3947" y="0"/>
                    <a:pt x="3926" y="1"/>
                  </a:cubicBezTo>
                  <a:cubicBezTo>
                    <a:pt x="3296" y="1"/>
                    <a:pt x="2735" y="144"/>
                    <a:pt x="2242" y="430"/>
                  </a:cubicBezTo>
                  <a:cubicBezTo>
                    <a:pt x="1756" y="707"/>
                    <a:pt x="1352" y="1108"/>
                    <a:pt x="1072" y="1592"/>
                  </a:cubicBezTo>
                  <a:cubicBezTo>
                    <a:pt x="785" y="2081"/>
                    <a:pt x="641" y="2627"/>
                    <a:pt x="641" y="3235"/>
                  </a:cubicBezTo>
                  <a:cubicBezTo>
                    <a:pt x="641" y="3851"/>
                    <a:pt x="788" y="4395"/>
                    <a:pt x="1072" y="4874"/>
                  </a:cubicBezTo>
                  <a:cubicBezTo>
                    <a:pt x="1297" y="5255"/>
                    <a:pt x="1590" y="5570"/>
                    <a:pt x="1948" y="5824"/>
                  </a:cubicBezTo>
                  <a:lnTo>
                    <a:pt x="1948" y="5824"/>
                  </a:lnTo>
                  <a:cubicBezTo>
                    <a:pt x="1936" y="5831"/>
                    <a:pt x="1924" y="5838"/>
                    <a:pt x="1912" y="5844"/>
                  </a:cubicBezTo>
                  <a:cubicBezTo>
                    <a:pt x="1332" y="6171"/>
                    <a:pt x="850" y="6647"/>
                    <a:pt x="515" y="7223"/>
                  </a:cubicBezTo>
                  <a:cubicBezTo>
                    <a:pt x="172" y="7807"/>
                    <a:pt x="0" y="8471"/>
                    <a:pt x="0" y="9210"/>
                  </a:cubicBezTo>
                  <a:cubicBezTo>
                    <a:pt x="0" y="9974"/>
                    <a:pt x="172" y="10659"/>
                    <a:pt x="515" y="11265"/>
                  </a:cubicBezTo>
                  <a:cubicBezTo>
                    <a:pt x="846" y="11859"/>
                    <a:pt x="1328" y="12356"/>
                    <a:pt x="1912" y="12705"/>
                  </a:cubicBezTo>
                  <a:cubicBezTo>
                    <a:pt x="2502" y="13057"/>
                    <a:pt x="3171" y="13233"/>
                    <a:pt x="3926" y="13233"/>
                  </a:cubicBezTo>
                  <a:cubicBezTo>
                    <a:pt x="4665" y="13233"/>
                    <a:pt x="5326" y="13060"/>
                    <a:pt x="5910" y="12705"/>
                  </a:cubicBezTo>
                  <a:cubicBezTo>
                    <a:pt x="6495" y="12351"/>
                    <a:pt x="6960" y="11872"/>
                    <a:pt x="7301" y="11265"/>
                  </a:cubicBezTo>
                  <a:cubicBezTo>
                    <a:pt x="7641" y="10659"/>
                    <a:pt x="7820" y="9974"/>
                    <a:pt x="7831" y="9210"/>
                  </a:cubicBezTo>
                  <a:cubicBezTo>
                    <a:pt x="7831" y="8469"/>
                    <a:pt x="7662" y="7807"/>
                    <a:pt x="7324" y="7223"/>
                  </a:cubicBezTo>
                  <a:cubicBezTo>
                    <a:pt x="6994" y="6646"/>
                    <a:pt x="6515" y="6170"/>
                    <a:pt x="5937" y="5844"/>
                  </a:cubicBezTo>
                  <a:cubicBezTo>
                    <a:pt x="5920" y="5835"/>
                    <a:pt x="5903" y="5825"/>
                    <a:pt x="5886" y="5816"/>
                  </a:cubicBezTo>
                  <a:lnTo>
                    <a:pt x="5886" y="5816"/>
                  </a:lnTo>
                  <a:cubicBezTo>
                    <a:pt x="6234" y="5563"/>
                    <a:pt x="6529" y="5243"/>
                    <a:pt x="6754" y="4874"/>
                  </a:cubicBezTo>
                  <a:cubicBezTo>
                    <a:pt x="7045" y="4396"/>
                    <a:pt x="7190" y="3851"/>
                    <a:pt x="7190" y="3235"/>
                  </a:cubicBezTo>
                  <a:cubicBezTo>
                    <a:pt x="7203" y="2617"/>
                    <a:pt x="7064" y="2060"/>
                    <a:pt x="6779" y="1567"/>
                  </a:cubicBezTo>
                  <a:cubicBezTo>
                    <a:pt x="6501" y="1081"/>
                    <a:pt x="6096" y="678"/>
                    <a:pt x="5607" y="404"/>
                  </a:cubicBezTo>
                  <a:cubicBezTo>
                    <a:pt x="5129" y="135"/>
                    <a:pt x="4591" y="0"/>
                    <a:pt x="39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32" name="Google Shape;2032;p46"/>
            <p:cNvSpPr/>
            <p:nvPr/>
          </p:nvSpPr>
          <p:spPr>
            <a:xfrm>
              <a:off x="5332450" y="2910100"/>
              <a:ext cx="197850" cy="328700"/>
            </a:xfrm>
            <a:custGeom>
              <a:avLst/>
              <a:gdLst/>
              <a:ahLst/>
              <a:cxnLst/>
              <a:rect l="l" t="t" r="r" b="b"/>
              <a:pathLst>
                <a:path w="7914" h="13148" extrusionOk="0">
                  <a:moveTo>
                    <a:pt x="3972" y="1313"/>
                  </a:moveTo>
                  <a:cubicBezTo>
                    <a:pt x="4466" y="1313"/>
                    <a:pt x="4907" y="1424"/>
                    <a:pt x="5295" y="1649"/>
                  </a:cubicBezTo>
                  <a:cubicBezTo>
                    <a:pt x="5683" y="1873"/>
                    <a:pt x="5987" y="2186"/>
                    <a:pt x="6213" y="2589"/>
                  </a:cubicBezTo>
                  <a:cubicBezTo>
                    <a:pt x="6437" y="2996"/>
                    <a:pt x="6548" y="3456"/>
                    <a:pt x="6548" y="3971"/>
                  </a:cubicBezTo>
                  <a:cubicBezTo>
                    <a:pt x="6548" y="4488"/>
                    <a:pt x="6436" y="4946"/>
                    <a:pt x="6213" y="5342"/>
                  </a:cubicBezTo>
                  <a:cubicBezTo>
                    <a:pt x="5997" y="5733"/>
                    <a:pt x="5678" y="6060"/>
                    <a:pt x="5295" y="6287"/>
                  </a:cubicBezTo>
                  <a:cubicBezTo>
                    <a:pt x="4907" y="6518"/>
                    <a:pt x="4466" y="6633"/>
                    <a:pt x="3972" y="6633"/>
                  </a:cubicBezTo>
                  <a:cubicBezTo>
                    <a:pt x="3467" y="6633"/>
                    <a:pt x="3021" y="6518"/>
                    <a:pt x="2633" y="6287"/>
                  </a:cubicBezTo>
                  <a:cubicBezTo>
                    <a:pt x="2249" y="6060"/>
                    <a:pt x="1932" y="5735"/>
                    <a:pt x="1718" y="5342"/>
                  </a:cubicBezTo>
                  <a:cubicBezTo>
                    <a:pt x="1493" y="4944"/>
                    <a:pt x="1379" y="4488"/>
                    <a:pt x="1379" y="3971"/>
                  </a:cubicBezTo>
                  <a:cubicBezTo>
                    <a:pt x="1379" y="3456"/>
                    <a:pt x="1493" y="2996"/>
                    <a:pt x="1718" y="2589"/>
                  </a:cubicBezTo>
                  <a:cubicBezTo>
                    <a:pt x="1929" y="2197"/>
                    <a:pt x="2248" y="1872"/>
                    <a:pt x="2633" y="1649"/>
                  </a:cubicBezTo>
                  <a:cubicBezTo>
                    <a:pt x="3021" y="1424"/>
                    <a:pt x="3467" y="1313"/>
                    <a:pt x="3972" y="1313"/>
                  </a:cubicBezTo>
                  <a:close/>
                  <a:moveTo>
                    <a:pt x="3956" y="0"/>
                  </a:moveTo>
                  <a:cubicBezTo>
                    <a:pt x="3193" y="0"/>
                    <a:pt x="2513" y="171"/>
                    <a:pt x="1919" y="512"/>
                  </a:cubicBezTo>
                  <a:cubicBezTo>
                    <a:pt x="1332" y="846"/>
                    <a:pt x="846" y="1332"/>
                    <a:pt x="512" y="1919"/>
                  </a:cubicBezTo>
                  <a:cubicBezTo>
                    <a:pt x="170" y="2513"/>
                    <a:pt x="1" y="3199"/>
                    <a:pt x="1" y="3971"/>
                  </a:cubicBezTo>
                  <a:cubicBezTo>
                    <a:pt x="1" y="4735"/>
                    <a:pt x="170" y="5416"/>
                    <a:pt x="512" y="6017"/>
                  </a:cubicBezTo>
                  <a:cubicBezTo>
                    <a:pt x="855" y="6619"/>
                    <a:pt x="1325" y="7088"/>
                    <a:pt x="1919" y="7431"/>
                  </a:cubicBezTo>
                  <a:cubicBezTo>
                    <a:pt x="2513" y="7775"/>
                    <a:pt x="3193" y="7946"/>
                    <a:pt x="3956" y="7946"/>
                  </a:cubicBezTo>
                  <a:cubicBezTo>
                    <a:pt x="4165" y="7946"/>
                    <a:pt x="4368" y="7933"/>
                    <a:pt x="4565" y="7907"/>
                  </a:cubicBezTo>
                  <a:lnTo>
                    <a:pt x="4565" y="7907"/>
                  </a:lnTo>
                  <a:lnTo>
                    <a:pt x="2037" y="12038"/>
                  </a:lnTo>
                  <a:cubicBezTo>
                    <a:pt x="1936" y="12204"/>
                    <a:pt x="1904" y="12376"/>
                    <a:pt x="1936" y="12549"/>
                  </a:cubicBezTo>
                  <a:cubicBezTo>
                    <a:pt x="1966" y="12718"/>
                    <a:pt x="2054" y="12870"/>
                    <a:pt x="2188" y="12978"/>
                  </a:cubicBezTo>
                  <a:cubicBezTo>
                    <a:pt x="2323" y="13092"/>
                    <a:pt x="2486" y="13147"/>
                    <a:pt x="2675" y="13147"/>
                  </a:cubicBezTo>
                  <a:cubicBezTo>
                    <a:pt x="2946" y="13147"/>
                    <a:pt x="3164" y="13011"/>
                    <a:pt x="3333" y="12744"/>
                  </a:cubicBezTo>
                  <a:lnTo>
                    <a:pt x="7407" y="6027"/>
                  </a:lnTo>
                  <a:lnTo>
                    <a:pt x="7407" y="6027"/>
                  </a:lnTo>
                  <a:lnTo>
                    <a:pt x="7387" y="6040"/>
                  </a:lnTo>
                  <a:lnTo>
                    <a:pt x="7387" y="6040"/>
                  </a:lnTo>
                  <a:cubicBezTo>
                    <a:pt x="7391" y="6032"/>
                    <a:pt x="7395" y="6025"/>
                    <a:pt x="7400" y="6017"/>
                  </a:cubicBezTo>
                  <a:cubicBezTo>
                    <a:pt x="7743" y="5418"/>
                    <a:pt x="7914" y="4735"/>
                    <a:pt x="7914" y="3971"/>
                  </a:cubicBezTo>
                  <a:cubicBezTo>
                    <a:pt x="7914" y="3199"/>
                    <a:pt x="7742" y="2513"/>
                    <a:pt x="7400" y="1919"/>
                  </a:cubicBezTo>
                  <a:cubicBezTo>
                    <a:pt x="7064" y="1332"/>
                    <a:pt x="6579" y="846"/>
                    <a:pt x="5993" y="512"/>
                  </a:cubicBezTo>
                  <a:cubicBezTo>
                    <a:pt x="5398" y="171"/>
                    <a:pt x="4719" y="0"/>
                    <a:pt x="39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33" name="Google Shape;2033;p46"/>
            <p:cNvSpPr/>
            <p:nvPr/>
          </p:nvSpPr>
          <p:spPr>
            <a:xfrm>
              <a:off x="6172600" y="2910100"/>
              <a:ext cx="102950" cy="329125"/>
            </a:xfrm>
            <a:custGeom>
              <a:avLst/>
              <a:gdLst/>
              <a:ahLst/>
              <a:cxnLst/>
              <a:rect l="l" t="t" r="r" b="b"/>
              <a:pathLst>
                <a:path w="4118" h="13165" extrusionOk="0">
                  <a:moveTo>
                    <a:pt x="3403" y="0"/>
                  </a:moveTo>
                  <a:cubicBezTo>
                    <a:pt x="3349" y="0"/>
                    <a:pt x="3295" y="9"/>
                    <a:pt x="3243" y="23"/>
                  </a:cubicBezTo>
                  <a:cubicBezTo>
                    <a:pt x="3181" y="41"/>
                    <a:pt x="3123" y="61"/>
                    <a:pt x="3066" y="81"/>
                  </a:cubicBezTo>
                  <a:lnTo>
                    <a:pt x="472" y="993"/>
                  </a:lnTo>
                  <a:cubicBezTo>
                    <a:pt x="306" y="1049"/>
                    <a:pt x="184" y="1138"/>
                    <a:pt x="111" y="1261"/>
                  </a:cubicBezTo>
                  <a:cubicBezTo>
                    <a:pt x="37" y="1389"/>
                    <a:pt x="0" y="1534"/>
                    <a:pt x="3" y="1681"/>
                  </a:cubicBezTo>
                  <a:cubicBezTo>
                    <a:pt x="3" y="1883"/>
                    <a:pt x="71" y="2049"/>
                    <a:pt x="205" y="2186"/>
                  </a:cubicBezTo>
                  <a:cubicBezTo>
                    <a:pt x="338" y="2322"/>
                    <a:pt x="513" y="2388"/>
                    <a:pt x="726" y="2388"/>
                  </a:cubicBezTo>
                  <a:cubicBezTo>
                    <a:pt x="849" y="2388"/>
                    <a:pt x="985" y="2355"/>
                    <a:pt x="1130" y="2287"/>
                  </a:cubicBezTo>
                  <a:lnTo>
                    <a:pt x="2662" y="1717"/>
                  </a:lnTo>
                  <a:lnTo>
                    <a:pt x="2662" y="12441"/>
                  </a:lnTo>
                  <a:cubicBezTo>
                    <a:pt x="2661" y="12840"/>
                    <a:pt x="2983" y="13165"/>
                    <a:pt x="3383" y="13165"/>
                  </a:cubicBezTo>
                  <a:cubicBezTo>
                    <a:pt x="3384" y="13165"/>
                    <a:pt x="3385" y="13165"/>
                    <a:pt x="3385" y="13165"/>
                  </a:cubicBezTo>
                  <a:cubicBezTo>
                    <a:pt x="3391" y="13165"/>
                    <a:pt x="3396" y="13165"/>
                    <a:pt x="3401" y="13165"/>
                  </a:cubicBezTo>
                  <a:cubicBezTo>
                    <a:pt x="3589" y="13165"/>
                    <a:pt x="3770" y="13088"/>
                    <a:pt x="3901" y="12953"/>
                  </a:cubicBezTo>
                  <a:cubicBezTo>
                    <a:pt x="4041" y="12819"/>
                    <a:pt x="4117" y="12633"/>
                    <a:pt x="4113" y="12441"/>
                  </a:cubicBezTo>
                  <a:lnTo>
                    <a:pt x="4113" y="739"/>
                  </a:lnTo>
                  <a:cubicBezTo>
                    <a:pt x="4113" y="526"/>
                    <a:pt x="4048" y="347"/>
                    <a:pt x="3918" y="209"/>
                  </a:cubicBezTo>
                  <a:cubicBezTo>
                    <a:pt x="3788" y="71"/>
                    <a:pt x="3616" y="0"/>
                    <a:pt x="34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34" name="Google Shape;2034;p46"/>
            <p:cNvSpPr/>
            <p:nvPr/>
          </p:nvSpPr>
          <p:spPr>
            <a:xfrm>
              <a:off x="6338400" y="2909600"/>
              <a:ext cx="199150" cy="329625"/>
            </a:xfrm>
            <a:custGeom>
              <a:avLst/>
              <a:gdLst/>
              <a:ahLst/>
              <a:cxnLst/>
              <a:rect l="l" t="t" r="r" b="b"/>
              <a:pathLst>
                <a:path w="7966" h="13185" extrusionOk="0">
                  <a:moveTo>
                    <a:pt x="3976" y="1467"/>
                  </a:moveTo>
                  <a:cubicBezTo>
                    <a:pt x="4550" y="1468"/>
                    <a:pt x="5023" y="1693"/>
                    <a:pt x="5399" y="2140"/>
                  </a:cubicBezTo>
                  <a:cubicBezTo>
                    <a:pt x="5774" y="2588"/>
                    <a:pt x="6054" y="3198"/>
                    <a:pt x="6240" y="3968"/>
                  </a:cubicBezTo>
                  <a:cubicBezTo>
                    <a:pt x="6425" y="4736"/>
                    <a:pt x="6517" y="5607"/>
                    <a:pt x="6517" y="6585"/>
                  </a:cubicBezTo>
                  <a:cubicBezTo>
                    <a:pt x="6517" y="7574"/>
                    <a:pt x="6426" y="8456"/>
                    <a:pt x="6240" y="9229"/>
                  </a:cubicBezTo>
                  <a:cubicBezTo>
                    <a:pt x="6054" y="10003"/>
                    <a:pt x="5775" y="10611"/>
                    <a:pt x="5406" y="11054"/>
                  </a:cubicBezTo>
                  <a:cubicBezTo>
                    <a:pt x="5038" y="11498"/>
                    <a:pt x="4559" y="11719"/>
                    <a:pt x="3976" y="11719"/>
                  </a:cubicBezTo>
                  <a:cubicBezTo>
                    <a:pt x="3415" y="11719"/>
                    <a:pt x="2950" y="11503"/>
                    <a:pt x="2577" y="11063"/>
                  </a:cubicBezTo>
                  <a:cubicBezTo>
                    <a:pt x="2207" y="10624"/>
                    <a:pt x="1929" y="10021"/>
                    <a:pt x="1738" y="9245"/>
                  </a:cubicBezTo>
                  <a:cubicBezTo>
                    <a:pt x="1544" y="8470"/>
                    <a:pt x="1450" y="7585"/>
                    <a:pt x="1450" y="6585"/>
                  </a:cubicBezTo>
                  <a:cubicBezTo>
                    <a:pt x="1449" y="5608"/>
                    <a:pt x="1544" y="4733"/>
                    <a:pt x="1738" y="3958"/>
                  </a:cubicBezTo>
                  <a:cubicBezTo>
                    <a:pt x="1928" y="3184"/>
                    <a:pt x="2208" y="2574"/>
                    <a:pt x="2577" y="2132"/>
                  </a:cubicBezTo>
                  <a:cubicBezTo>
                    <a:pt x="2948" y="1689"/>
                    <a:pt x="3415" y="1467"/>
                    <a:pt x="3976" y="1467"/>
                  </a:cubicBezTo>
                  <a:close/>
                  <a:moveTo>
                    <a:pt x="3976" y="0"/>
                  </a:moveTo>
                  <a:cubicBezTo>
                    <a:pt x="3146" y="3"/>
                    <a:pt x="2430" y="266"/>
                    <a:pt x="1829" y="792"/>
                  </a:cubicBezTo>
                  <a:cubicBezTo>
                    <a:pt x="1229" y="1322"/>
                    <a:pt x="774" y="2079"/>
                    <a:pt x="467" y="3066"/>
                  </a:cubicBezTo>
                  <a:cubicBezTo>
                    <a:pt x="156" y="4053"/>
                    <a:pt x="1" y="5227"/>
                    <a:pt x="1" y="6585"/>
                  </a:cubicBezTo>
                  <a:cubicBezTo>
                    <a:pt x="1" y="7966"/>
                    <a:pt x="156" y="9147"/>
                    <a:pt x="467" y="10129"/>
                  </a:cubicBezTo>
                  <a:cubicBezTo>
                    <a:pt x="775" y="11111"/>
                    <a:pt x="1229" y="11866"/>
                    <a:pt x="1829" y="12393"/>
                  </a:cubicBezTo>
                  <a:cubicBezTo>
                    <a:pt x="2428" y="12920"/>
                    <a:pt x="3145" y="13185"/>
                    <a:pt x="3976" y="13185"/>
                  </a:cubicBezTo>
                  <a:cubicBezTo>
                    <a:pt x="3978" y="13185"/>
                    <a:pt x="3980" y="13185"/>
                    <a:pt x="3983" y="13185"/>
                  </a:cubicBezTo>
                  <a:cubicBezTo>
                    <a:pt x="4831" y="13185"/>
                    <a:pt x="5554" y="12917"/>
                    <a:pt x="6149" y="12386"/>
                  </a:cubicBezTo>
                  <a:cubicBezTo>
                    <a:pt x="6742" y="11851"/>
                    <a:pt x="7194" y="11094"/>
                    <a:pt x="7503" y="10112"/>
                  </a:cubicBezTo>
                  <a:cubicBezTo>
                    <a:pt x="7812" y="9130"/>
                    <a:pt x="7965" y="7953"/>
                    <a:pt x="7965" y="6585"/>
                  </a:cubicBezTo>
                  <a:cubicBezTo>
                    <a:pt x="7965" y="5239"/>
                    <a:pt x="7812" y="4070"/>
                    <a:pt x="7503" y="3083"/>
                  </a:cubicBezTo>
                  <a:cubicBezTo>
                    <a:pt x="7196" y="2095"/>
                    <a:pt x="6744" y="1336"/>
                    <a:pt x="6149" y="802"/>
                  </a:cubicBezTo>
                  <a:cubicBezTo>
                    <a:pt x="5552" y="267"/>
                    <a:pt x="4829" y="0"/>
                    <a:pt x="39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35" name="Google Shape;2035;p46"/>
            <p:cNvSpPr/>
            <p:nvPr/>
          </p:nvSpPr>
          <p:spPr>
            <a:xfrm>
              <a:off x="1126350" y="3511400"/>
              <a:ext cx="102950" cy="329100"/>
            </a:xfrm>
            <a:custGeom>
              <a:avLst/>
              <a:gdLst/>
              <a:ahLst/>
              <a:cxnLst/>
              <a:rect l="l" t="t" r="r" b="b"/>
              <a:pathLst>
                <a:path w="4118" h="13164" extrusionOk="0">
                  <a:moveTo>
                    <a:pt x="3403" y="0"/>
                  </a:moveTo>
                  <a:cubicBezTo>
                    <a:pt x="3349" y="0"/>
                    <a:pt x="3295" y="9"/>
                    <a:pt x="3244" y="23"/>
                  </a:cubicBezTo>
                  <a:cubicBezTo>
                    <a:pt x="3182" y="43"/>
                    <a:pt x="3123" y="61"/>
                    <a:pt x="3067" y="83"/>
                  </a:cubicBezTo>
                  <a:lnTo>
                    <a:pt x="474" y="994"/>
                  </a:lnTo>
                  <a:cubicBezTo>
                    <a:pt x="307" y="1051"/>
                    <a:pt x="184" y="1139"/>
                    <a:pt x="111" y="1261"/>
                  </a:cubicBezTo>
                  <a:cubicBezTo>
                    <a:pt x="39" y="1389"/>
                    <a:pt x="0" y="1534"/>
                    <a:pt x="3" y="1682"/>
                  </a:cubicBezTo>
                  <a:cubicBezTo>
                    <a:pt x="3" y="1883"/>
                    <a:pt x="71" y="2051"/>
                    <a:pt x="205" y="2186"/>
                  </a:cubicBezTo>
                  <a:cubicBezTo>
                    <a:pt x="340" y="2322"/>
                    <a:pt x="513" y="2389"/>
                    <a:pt x="727" y="2389"/>
                  </a:cubicBezTo>
                  <a:cubicBezTo>
                    <a:pt x="849" y="2389"/>
                    <a:pt x="985" y="2355"/>
                    <a:pt x="1130" y="2288"/>
                  </a:cubicBezTo>
                  <a:lnTo>
                    <a:pt x="2662" y="1716"/>
                  </a:lnTo>
                  <a:lnTo>
                    <a:pt x="2662" y="12440"/>
                  </a:lnTo>
                  <a:cubicBezTo>
                    <a:pt x="2661" y="12840"/>
                    <a:pt x="2985" y="13163"/>
                    <a:pt x="3383" y="13163"/>
                  </a:cubicBezTo>
                  <a:cubicBezTo>
                    <a:pt x="3384" y="13163"/>
                    <a:pt x="3385" y="13163"/>
                    <a:pt x="3386" y="13163"/>
                  </a:cubicBezTo>
                  <a:cubicBezTo>
                    <a:pt x="3391" y="13163"/>
                    <a:pt x="3396" y="13163"/>
                    <a:pt x="3401" y="13163"/>
                  </a:cubicBezTo>
                  <a:cubicBezTo>
                    <a:pt x="3589" y="13163"/>
                    <a:pt x="3770" y="13089"/>
                    <a:pt x="3902" y="12953"/>
                  </a:cubicBezTo>
                  <a:cubicBezTo>
                    <a:pt x="4041" y="12819"/>
                    <a:pt x="4118" y="12635"/>
                    <a:pt x="4113" y="12441"/>
                  </a:cubicBezTo>
                  <a:lnTo>
                    <a:pt x="4113" y="739"/>
                  </a:lnTo>
                  <a:cubicBezTo>
                    <a:pt x="4113" y="526"/>
                    <a:pt x="4048" y="347"/>
                    <a:pt x="3919" y="209"/>
                  </a:cubicBezTo>
                  <a:cubicBezTo>
                    <a:pt x="3788" y="71"/>
                    <a:pt x="3616" y="0"/>
                    <a:pt x="34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36" name="Google Shape;2036;p46"/>
            <p:cNvSpPr/>
            <p:nvPr/>
          </p:nvSpPr>
          <p:spPr>
            <a:xfrm>
              <a:off x="1287550" y="3511400"/>
              <a:ext cx="102925" cy="329100"/>
            </a:xfrm>
            <a:custGeom>
              <a:avLst/>
              <a:gdLst/>
              <a:ahLst/>
              <a:cxnLst/>
              <a:rect l="l" t="t" r="r" b="b"/>
              <a:pathLst>
                <a:path w="4117" h="13164" extrusionOk="0">
                  <a:moveTo>
                    <a:pt x="3403" y="0"/>
                  </a:moveTo>
                  <a:cubicBezTo>
                    <a:pt x="3349" y="0"/>
                    <a:pt x="3295" y="9"/>
                    <a:pt x="3242" y="23"/>
                  </a:cubicBezTo>
                  <a:cubicBezTo>
                    <a:pt x="3181" y="43"/>
                    <a:pt x="3123" y="61"/>
                    <a:pt x="3066" y="83"/>
                  </a:cubicBezTo>
                  <a:lnTo>
                    <a:pt x="472" y="994"/>
                  </a:lnTo>
                  <a:cubicBezTo>
                    <a:pt x="306" y="1051"/>
                    <a:pt x="184" y="1139"/>
                    <a:pt x="111" y="1261"/>
                  </a:cubicBezTo>
                  <a:cubicBezTo>
                    <a:pt x="37" y="1389"/>
                    <a:pt x="0" y="1534"/>
                    <a:pt x="3" y="1682"/>
                  </a:cubicBezTo>
                  <a:cubicBezTo>
                    <a:pt x="3" y="1883"/>
                    <a:pt x="71" y="2051"/>
                    <a:pt x="205" y="2186"/>
                  </a:cubicBezTo>
                  <a:cubicBezTo>
                    <a:pt x="339" y="2322"/>
                    <a:pt x="513" y="2389"/>
                    <a:pt x="727" y="2389"/>
                  </a:cubicBezTo>
                  <a:cubicBezTo>
                    <a:pt x="849" y="2389"/>
                    <a:pt x="985" y="2355"/>
                    <a:pt x="1130" y="2288"/>
                  </a:cubicBezTo>
                  <a:lnTo>
                    <a:pt x="2661" y="1716"/>
                  </a:lnTo>
                  <a:lnTo>
                    <a:pt x="2661" y="12440"/>
                  </a:lnTo>
                  <a:cubicBezTo>
                    <a:pt x="2661" y="12840"/>
                    <a:pt x="2983" y="13163"/>
                    <a:pt x="3383" y="13163"/>
                  </a:cubicBezTo>
                  <a:cubicBezTo>
                    <a:pt x="3384" y="13163"/>
                    <a:pt x="3385" y="13163"/>
                    <a:pt x="3386" y="13163"/>
                  </a:cubicBezTo>
                  <a:cubicBezTo>
                    <a:pt x="3391" y="13163"/>
                    <a:pt x="3396" y="13163"/>
                    <a:pt x="3401" y="13163"/>
                  </a:cubicBezTo>
                  <a:cubicBezTo>
                    <a:pt x="3589" y="13163"/>
                    <a:pt x="3770" y="13089"/>
                    <a:pt x="3901" y="12953"/>
                  </a:cubicBezTo>
                  <a:cubicBezTo>
                    <a:pt x="4041" y="12819"/>
                    <a:pt x="4116" y="12635"/>
                    <a:pt x="4113" y="12441"/>
                  </a:cubicBezTo>
                  <a:lnTo>
                    <a:pt x="4113" y="739"/>
                  </a:lnTo>
                  <a:cubicBezTo>
                    <a:pt x="4113" y="526"/>
                    <a:pt x="4048" y="347"/>
                    <a:pt x="3917" y="209"/>
                  </a:cubicBezTo>
                  <a:cubicBezTo>
                    <a:pt x="3788" y="71"/>
                    <a:pt x="3616" y="0"/>
                    <a:pt x="34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37" name="Google Shape;2037;p46"/>
            <p:cNvSpPr/>
            <p:nvPr/>
          </p:nvSpPr>
          <p:spPr>
            <a:xfrm>
              <a:off x="1972475" y="3511350"/>
              <a:ext cx="102975" cy="329150"/>
            </a:xfrm>
            <a:custGeom>
              <a:avLst/>
              <a:gdLst/>
              <a:ahLst/>
              <a:cxnLst/>
              <a:rect l="l" t="t" r="r" b="b"/>
              <a:pathLst>
                <a:path w="4119" h="13166" extrusionOk="0">
                  <a:moveTo>
                    <a:pt x="3403" y="1"/>
                  </a:moveTo>
                  <a:cubicBezTo>
                    <a:pt x="3349" y="2"/>
                    <a:pt x="3295" y="9"/>
                    <a:pt x="3244" y="25"/>
                  </a:cubicBezTo>
                  <a:cubicBezTo>
                    <a:pt x="3183" y="43"/>
                    <a:pt x="3123" y="62"/>
                    <a:pt x="3068" y="83"/>
                  </a:cubicBezTo>
                  <a:lnTo>
                    <a:pt x="474" y="994"/>
                  </a:lnTo>
                  <a:cubicBezTo>
                    <a:pt x="308" y="1051"/>
                    <a:pt x="186" y="1141"/>
                    <a:pt x="112" y="1263"/>
                  </a:cubicBezTo>
                  <a:cubicBezTo>
                    <a:pt x="39" y="1391"/>
                    <a:pt x="1" y="1536"/>
                    <a:pt x="4" y="1684"/>
                  </a:cubicBezTo>
                  <a:cubicBezTo>
                    <a:pt x="4" y="1885"/>
                    <a:pt x="72" y="2052"/>
                    <a:pt x="206" y="2188"/>
                  </a:cubicBezTo>
                  <a:cubicBezTo>
                    <a:pt x="341" y="2324"/>
                    <a:pt x="514" y="2390"/>
                    <a:pt x="727" y="2390"/>
                  </a:cubicBezTo>
                  <a:cubicBezTo>
                    <a:pt x="849" y="2390"/>
                    <a:pt x="986" y="2357"/>
                    <a:pt x="1132" y="2289"/>
                  </a:cubicBezTo>
                  <a:lnTo>
                    <a:pt x="2663" y="1718"/>
                  </a:lnTo>
                  <a:lnTo>
                    <a:pt x="2663" y="12442"/>
                  </a:lnTo>
                  <a:cubicBezTo>
                    <a:pt x="2661" y="12842"/>
                    <a:pt x="2985" y="13165"/>
                    <a:pt x="3384" y="13165"/>
                  </a:cubicBezTo>
                  <a:cubicBezTo>
                    <a:pt x="3384" y="13165"/>
                    <a:pt x="3385" y="13165"/>
                    <a:pt x="3386" y="13165"/>
                  </a:cubicBezTo>
                  <a:cubicBezTo>
                    <a:pt x="3391" y="13165"/>
                    <a:pt x="3396" y="13165"/>
                    <a:pt x="3402" y="13165"/>
                  </a:cubicBezTo>
                  <a:cubicBezTo>
                    <a:pt x="3591" y="13165"/>
                    <a:pt x="3771" y="13089"/>
                    <a:pt x="3902" y="12955"/>
                  </a:cubicBezTo>
                  <a:cubicBezTo>
                    <a:pt x="4041" y="12821"/>
                    <a:pt x="4118" y="12635"/>
                    <a:pt x="4114" y="12442"/>
                  </a:cubicBezTo>
                  <a:lnTo>
                    <a:pt x="4114" y="741"/>
                  </a:lnTo>
                  <a:cubicBezTo>
                    <a:pt x="4114" y="527"/>
                    <a:pt x="4048" y="348"/>
                    <a:pt x="3919" y="210"/>
                  </a:cubicBezTo>
                  <a:cubicBezTo>
                    <a:pt x="3788" y="72"/>
                    <a:pt x="3616" y="1"/>
                    <a:pt x="34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38" name="Google Shape;2038;p46"/>
            <p:cNvSpPr/>
            <p:nvPr/>
          </p:nvSpPr>
          <p:spPr>
            <a:xfrm>
              <a:off x="2144675" y="3511350"/>
              <a:ext cx="197850" cy="329150"/>
            </a:xfrm>
            <a:custGeom>
              <a:avLst/>
              <a:gdLst/>
              <a:ahLst/>
              <a:cxnLst/>
              <a:rect l="l" t="t" r="r" b="b"/>
              <a:pathLst>
                <a:path w="7914" h="13166" extrusionOk="0">
                  <a:moveTo>
                    <a:pt x="3890" y="1"/>
                  </a:moveTo>
                  <a:cubicBezTo>
                    <a:pt x="3147" y="1"/>
                    <a:pt x="2484" y="174"/>
                    <a:pt x="1903" y="522"/>
                  </a:cubicBezTo>
                  <a:cubicBezTo>
                    <a:pt x="1317" y="871"/>
                    <a:pt x="854" y="1344"/>
                    <a:pt x="514" y="1945"/>
                  </a:cubicBezTo>
                  <a:cubicBezTo>
                    <a:pt x="172" y="2546"/>
                    <a:pt x="0" y="3221"/>
                    <a:pt x="0" y="3973"/>
                  </a:cubicBezTo>
                  <a:cubicBezTo>
                    <a:pt x="0" y="4165"/>
                    <a:pt x="73" y="4328"/>
                    <a:pt x="212" y="4470"/>
                  </a:cubicBezTo>
                  <a:cubicBezTo>
                    <a:pt x="350" y="4611"/>
                    <a:pt x="522" y="4679"/>
                    <a:pt x="723" y="4679"/>
                  </a:cubicBezTo>
                  <a:cubicBezTo>
                    <a:pt x="937" y="4679"/>
                    <a:pt x="1111" y="4611"/>
                    <a:pt x="1245" y="4470"/>
                  </a:cubicBezTo>
                  <a:cubicBezTo>
                    <a:pt x="1377" y="4338"/>
                    <a:pt x="1450" y="4159"/>
                    <a:pt x="1447" y="3973"/>
                  </a:cubicBezTo>
                  <a:cubicBezTo>
                    <a:pt x="1447" y="3491"/>
                    <a:pt x="1555" y="3052"/>
                    <a:pt x="1768" y="2660"/>
                  </a:cubicBezTo>
                  <a:cubicBezTo>
                    <a:pt x="1973" y="2276"/>
                    <a:pt x="2274" y="1954"/>
                    <a:pt x="2642" y="1725"/>
                  </a:cubicBezTo>
                  <a:cubicBezTo>
                    <a:pt x="3013" y="1495"/>
                    <a:pt x="3429" y="1379"/>
                    <a:pt x="3890" y="1379"/>
                  </a:cubicBezTo>
                  <a:cubicBezTo>
                    <a:pt x="4350" y="1379"/>
                    <a:pt x="4758" y="1490"/>
                    <a:pt x="5118" y="1709"/>
                  </a:cubicBezTo>
                  <a:cubicBezTo>
                    <a:pt x="5477" y="1927"/>
                    <a:pt x="5752" y="2231"/>
                    <a:pt x="5942" y="2617"/>
                  </a:cubicBezTo>
                  <a:cubicBezTo>
                    <a:pt x="6132" y="3005"/>
                    <a:pt x="6229" y="3459"/>
                    <a:pt x="6229" y="3973"/>
                  </a:cubicBezTo>
                  <a:cubicBezTo>
                    <a:pt x="6229" y="4300"/>
                    <a:pt x="6142" y="4645"/>
                    <a:pt x="5968" y="5009"/>
                  </a:cubicBezTo>
                  <a:cubicBezTo>
                    <a:pt x="5784" y="5389"/>
                    <a:pt x="5550" y="5742"/>
                    <a:pt x="5271" y="6061"/>
                  </a:cubicBezTo>
                  <a:lnTo>
                    <a:pt x="270" y="11937"/>
                  </a:lnTo>
                  <a:cubicBezTo>
                    <a:pt x="139" y="12072"/>
                    <a:pt x="67" y="12254"/>
                    <a:pt x="68" y="12442"/>
                  </a:cubicBezTo>
                  <a:cubicBezTo>
                    <a:pt x="68" y="12645"/>
                    <a:pt x="136" y="12816"/>
                    <a:pt x="277" y="12955"/>
                  </a:cubicBezTo>
                  <a:cubicBezTo>
                    <a:pt x="409" y="13089"/>
                    <a:pt x="589" y="13165"/>
                    <a:pt x="776" y="13165"/>
                  </a:cubicBezTo>
                  <a:cubicBezTo>
                    <a:pt x="781" y="13165"/>
                    <a:pt x="787" y="13165"/>
                    <a:pt x="792" y="13165"/>
                  </a:cubicBezTo>
                  <a:lnTo>
                    <a:pt x="7190" y="13165"/>
                  </a:lnTo>
                  <a:cubicBezTo>
                    <a:pt x="7191" y="13165"/>
                    <a:pt x="7192" y="13165"/>
                    <a:pt x="7192" y="13165"/>
                  </a:cubicBezTo>
                  <a:cubicBezTo>
                    <a:pt x="7591" y="13165"/>
                    <a:pt x="7913" y="12842"/>
                    <a:pt x="7913" y="12442"/>
                  </a:cubicBezTo>
                  <a:cubicBezTo>
                    <a:pt x="7913" y="12251"/>
                    <a:pt x="7842" y="12082"/>
                    <a:pt x="7701" y="11937"/>
                  </a:cubicBezTo>
                  <a:cubicBezTo>
                    <a:pt x="7572" y="11798"/>
                    <a:pt x="7390" y="11718"/>
                    <a:pt x="7200" y="11718"/>
                  </a:cubicBezTo>
                  <a:cubicBezTo>
                    <a:pt x="7196" y="11718"/>
                    <a:pt x="7193" y="11719"/>
                    <a:pt x="7190" y="11719"/>
                  </a:cubicBezTo>
                  <a:lnTo>
                    <a:pt x="2105" y="11719"/>
                  </a:lnTo>
                  <a:lnTo>
                    <a:pt x="6262" y="6921"/>
                  </a:lnTo>
                  <a:cubicBezTo>
                    <a:pt x="6505" y="6642"/>
                    <a:pt x="6729" y="6351"/>
                    <a:pt x="6937" y="6044"/>
                  </a:cubicBezTo>
                  <a:cubicBezTo>
                    <a:pt x="7147" y="5735"/>
                    <a:pt x="7321" y="5401"/>
                    <a:pt x="7451" y="5050"/>
                  </a:cubicBezTo>
                  <a:cubicBezTo>
                    <a:pt x="7579" y="4706"/>
                    <a:pt x="7645" y="4341"/>
                    <a:pt x="7643" y="3973"/>
                  </a:cubicBezTo>
                  <a:cubicBezTo>
                    <a:pt x="7643" y="3189"/>
                    <a:pt x="7483" y="2499"/>
                    <a:pt x="7164" y="1904"/>
                  </a:cubicBezTo>
                  <a:cubicBezTo>
                    <a:pt x="6844" y="1307"/>
                    <a:pt x="6402" y="844"/>
                    <a:pt x="5841" y="505"/>
                  </a:cubicBezTo>
                  <a:cubicBezTo>
                    <a:pt x="5280" y="167"/>
                    <a:pt x="4629" y="1"/>
                    <a:pt x="38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39" name="Google Shape;2039;p46"/>
            <p:cNvSpPr/>
            <p:nvPr/>
          </p:nvSpPr>
          <p:spPr>
            <a:xfrm>
              <a:off x="2779425" y="3511350"/>
              <a:ext cx="102925" cy="329150"/>
            </a:xfrm>
            <a:custGeom>
              <a:avLst/>
              <a:gdLst/>
              <a:ahLst/>
              <a:cxnLst/>
              <a:rect l="l" t="t" r="r" b="b"/>
              <a:pathLst>
                <a:path w="4117" h="13166" extrusionOk="0">
                  <a:moveTo>
                    <a:pt x="3402" y="1"/>
                  </a:moveTo>
                  <a:cubicBezTo>
                    <a:pt x="3348" y="2"/>
                    <a:pt x="3294" y="9"/>
                    <a:pt x="3243" y="25"/>
                  </a:cubicBezTo>
                  <a:cubicBezTo>
                    <a:pt x="3182" y="43"/>
                    <a:pt x="3123" y="62"/>
                    <a:pt x="3066" y="83"/>
                  </a:cubicBezTo>
                  <a:lnTo>
                    <a:pt x="473" y="994"/>
                  </a:lnTo>
                  <a:cubicBezTo>
                    <a:pt x="307" y="1051"/>
                    <a:pt x="184" y="1141"/>
                    <a:pt x="110" y="1263"/>
                  </a:cubicBezTo>
                  <a:cubicBezTo>
                    <a:pt x="38" y="1391"/>
                    <a:pt x="1" y="1536"/>
                    <a:pt x="2" y="1684"/>
                  </a:cubicBezTo>
                  <a:cubicBezTo>
                    <a:pt x="2" y="1885"/>
                    <a:pt x="71" y="2052"/>
                    <a:pt x="206" y="2188"/>
                  </a:cubicBezTo>
                  <a:cubicBezTo>
                    <a:pt x="339" y="2324"/>
                    <a:pt x="513" y="2390"/>
                    <a:pt x="726" y="2390"/>
                  </a:cubicBezTo>
                  <a:cubicBezTo>
                    <a:pt x="848" y="2390"/>
                    <a:pt x="984" y="2357"/>
                    <a:pt x="1131" y="2289"/>
                  </a:cubicBezTo>
                  <a:lnTo>
                    <a:pt x="2661" y="1718"/>
                  </a:lnTo>
                  <a:lnTo>
                    <a:pt x="2661" y="12442"/>
                  </a:lnTo>
                  <a:cubicBezTo>
                    <a:pt x="2661" y="12842"/>
                    <a:pt x="2984" y="13165"/>
                    <a:pt x="3382" y="13165"/>
                  </a:cubicBezTo>
                  <a:cubicBezTo>
                    <a:pt x="3383" y="13165"/>
                    <a:pt x="3384" y="13165"/>
                    <a:pt x="3385" y="13165"/>
                  </a:cubicBezTo>
                  <a:cubicBezTo>
                    <a:pt x="3390" y="13165"/>
                    <a:pt x="3395" y="13165"/>
                    <a:pt x="3400" y="13165"/>
                  </a:cubicBezTo>
                  <a:cubicBezTo>
                    <a:pt x="3589" y="13165"/>
                    <a:pt x="3769" y="13089"/>
                    <a:pt x="3902" y="12955"/>
                  </a:cubicBezTo>
                  <a:cubicBezTo>
                    <a:pt x="4040" y="12821"/>
                    <a:pt x="4117" y="12635"/>
                    <a:pt x="4112" y="12442"/>
                  </a:cubicBezTo>
                  <a:lnTo>
                    <a:pt x="4112" y="741"/>
                  </a:lnTo>
                  <a:cubicBezTo>
                    <a:pt x="4112" y="527"/>
                    <a:pt x="4047" y="348"/>
                    <a:pt x="3918" y="210"/>
                  </a:cubicBezTo>
                  <a:cubicBezTo>
                    <a:pt x="3787" y="72"/>
                    <a:pt x="3615" y="1"/>
                    <a:pt x="34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40" name="Google Shape;2040;p46"/>
            <p:cNvSpPr/>
            <p:nvPr/>
          </p:nvSpPr>
          <p:spPr>
            <a:xfrm>
              <a:off x="2947350" y="3510050"/>
              <a:ext cx="206350" cy="331750"/>
            </a:xfrm>
            <a:custGeom>
              <a:avLst/>
              <a:gdLst/>
              <a:ahLst/>
              <a:cxnLst/>
              <a:rect l="l" t="t" r="r" b="b"/>
              <a:pathLst>
                <a:path w="8254" h="13270" extrusionOk="0">
                  <a:moveTo>
                    <a:pt x="4226" y="0"/>
                  </a:moveTo>
                  <a:cubicBezTo>
                    <a:pt x="3509" y="0"/>
                    <a:pt x="2868" y="144"/>
                    <a:pt x="2307" y="437"/>
                  </a:cubicBezTo>
                  <a:cubicBezTo>
                    <a:pt x="1746" y="731"/>
                    <a:pt x="1304" y="1127"/>
                    <a:pt x="977" y="1633"/>
                  </a:cubicBezTo>
                  <a:cubicBezTo>
                    <a:pt x="651" y="2138"/>
                    <a:pt x="489" y="2706"/>
                    <a:pt x="489" y="3333"/>
                  </a:cubicBezTo>
                  <a:cubicBezTo>
                    <a:pt x="489" y="3536"/>
                    <a:pt x="552" y="3708"/>
                    <a:pt x="674" y="3849"/>
                  </a:cubicBezTo>
                  <a:cubicBezTo>
                    <a:pt x="796" y="3988"/>
                    <a:pt x="961" y="4059"/>
                    <a:pt x="1163" y="4059"/>
                  </a:cubicBezTo>
                  <a:cubicBezTo>
                    <a:pt x="1353" y="4059"/>
                    <a:pt x="1513" y="3985"/>
                    <a:pt x="1642" y="3839"/>
                  </a:cubicBezTo>
                  <a:cubicBezTo>
                    <a:pt x="1773" y="3694"/>
                    <a:pt x="1838" y="3515"/>
                    <a:pt x="1838" y="3302"/>
                  </a:cubicBezTo>
                  <a:cubicBezTo>
                    <a:pt x="1835" y="2941"/>
                    <a:pt x="1943" y="2588"/>
                    <a:pt x="2148" y="2291"/>
                  </a:cubicBezTo>
                  <a:cubicBezTo>
                    <a:pt x="2357" y="1989"/>
                    <a:pt x="2641" y="1747"/>
                    <a:pt x="3008" y="1568"/>
                  </a:cubicBezTo>
                  <a:cubicBezTo>
                    <a:pt x="3372" y="1387"/>
                    <a:pt x="3785" y="1298"/>
                    <a:pt x="4246" y="1298"/>
                  </a:cubicBezTo>
                  <a:cubicBezTo>
                    <a:pt x="4872" y="1298"/>
                    <a:pt x="5384" y="1488"/>
                    <a:pt x="5776" y="1871"/>
                  </a:cubicBezTo>
                  <a:cubicBezTo>
                    <a:pt x="6170" y="2253"/>
                    <a:pt x="6366" y="2723"/>
                    <a:pt x="6366" y="3285"/>
                  </a:cubicBezTo>
                  <a:cubicBezTo>
                    <a:pt x="6367" y="3647"/>
                    <a:pt x="6262" y="4002"/>
                    <a:pt x="6062" y="4304"/>
                  </a:cubicBezTo>
                  <a:cubicBezTo>
                    <a:pt x="5864" y="4608"/>
                    <a:pt x="5600" y="4861"/>
                    <a:pt x="5287" y="5044"/>
                  </a:cubicBezTo>
                  <a:cubicBezTo>
                    <a:pt x="4981" y="5225"/>
                    <a:pt x="4632" y="5321"/>
                    <a:pt x="4277" y="5321"/>
                  </a:cubicBezTo>
                  <a:cubicBezTo>
                    <a:pt x="4272" y="5321"/>
                    <a:pt x="4266" y="5321"/>
                    <a:pt x="4261" y="5321"/>
                  </a:cubicBezTo>
                  <a:cubicBezTo>
                    <a:pt x="4059" y="5321"/>
                    <a:pt x="3892" y="5391"/>
                    <a:pt x="3755" y="5533"/>
                  </a:cubicBezTo>
                  <a:cubicBezTo>
                    <a:pt x="3620" y="5674"/>
                    <a:pt x="3553" y="5843"/>
                    <a:pt x="3553" y="6045"/>
                  </a:cubicBezTo>
                  <a:cubicBezTo>
                    <a:pt x="3553" y="6246"/>
                    <a:pt x="3622" y="6418"/>
                    <a:pt x="3755" y="6559"/>
                  </a:cubicBezTo>
                  <a:cubicBezTo>
                    <a:pt x="3890" y="6698"/>
                    <a:pt x="4059" y="6769"/>
                    <a:pt x="4261" y="6769"/>
                  </a:cubicBezTo>
                  <a:cubicBezTo>
                    <a:pt x="4743" y="6769"/>
                    <a:pt x="5176" y="6885"/>
                    <a:pt x="5564" y="7115"/>
                  </a:cubicBezTo>
                  <a:cubicBezTo>
                    <a:pt x="5950" y="7342"/>
                    <a:pt x="6267" y="7666"/>
                    <a:pt x="6483" y="8057"/>
                  </a:cubicBezTo>
                  <a:cubicBezTo>
                    <a:pt x="6706" y="8456"/>
                    <a:pt x="6819" y="8911"/>
                    <a:pt x="6819" y="9428"/>
                  </a:cubicBezTo>
                  <a:cubicBezTo>
                    <a:pt x="6819" y="10192"/>
                    <a:pt x="6576" y="10807"/>
                    <a:pt x="6095" y="11272"/>
                  </a:cubicBezTo>
                  <a:cubicBezTo>
                    <a:pt x="5614" y="11738"/>
                    <a:pt x="4956" y="11972"/>
                    <a:pt x="4125" y="11972"/>
                  </a:cubicBezTo>
                  <a:cubicBezTo>
                    <a:pt x="3610" y="11972"/>
                    <a:pt x="3136" y="11847"/>
                    <a:pt x="2711" y="11609"/>
                  </a:cubicBezTo>
                  <a:cubicBezTo>
                    <a:pt x="2286" y="11368"/>
                    <a:pt x="1950" y="11049"/>
                    <a:pt x="1710" y="10649"/>
                  </a:cubicBezTo>
                  <a:cubicBezTo>
                    <a:pt x="1469" y="10251"/>
                    <a:pt x="1348" y="9799"/>
                    <a:pt x="1349" y="9295"/>
                  </a:cubicBezTo>
                  <a:cubicBezTo>
                    <a:pt x="1349" y="9080"/>
                    <a:pt x="1287" y="8904"/>
                    <a:pt x="1163" y="8763"/>
                  </a:cubicBezTo>
                  <a:cubicBezTo>
                    <a:pt x="1038" y="8624"/>
                    <a:pt x="876" y="8553"/>
                    <a:pt x="674" y="8553"/>
                  </a:cubicBezTo>
                  <a:cubicBezTo>
                    <a:pt x="472" y="8553"/>
                    <a:pt x="310" y="8623"/>
                    <a:pt x="185" y="8763"/>
                  </a:cubicBezTo>
                  <a:cubicBezTo>
                    <a:pt x="62" y="8905"/>
                    <a:pt x="0" y="9082"/>
                    <a:pt x="0" y="9295"/>
                  </a:cubicBezTo>
                  <a:cubicBezTo>
                    <a:pt x="0" y="10057"/>
                    <a:pt x="184" y="10739"/>
                    <a:pt x="548" y="11340"/>
                  </a:cubicBezTo>
                  <a:cubicBezTo>
                    <a:pt x="914" y="11940"/>
                    <a:pt x="1412" y="12412"/>
                    <a:pt x="2040" y="12754"/>
                  </a:cubicBezTo>
                  <a:cubicBezTo>
                    <a:pt x="2668" y="13098"/>
                    <a:pt x="3386" y="13270"/>
                    <a:pt x="4193" y="13270"/>
                  </a:cubicBezTo>
                  <a:cubicBezTo>
                    <a:pt x="4946" y="13267"/>
                    <a:pt x="5631" y="13099"/>
                    <a:pt x="6248" y="12771"/>
                  </a:cubicBezTo>
                  <a:cubicBezTo>
                    <a:pt x="6863" y="12441"/>
                    <a:pt x="7351" y="11987"/>
                    <a:pt x="7710" y="11405"/>
                  </a:cubicBezTo>
                  <a:cubicBezTo>
                    <a:pt x="8071" y="10828"/>
                    <a:pt x="8250" y="10175"/>
                    <a:pt x="8250" y="9445"/>
                  </a:cubicBezTo>
                  <a:cubicBezTo>
                    <a:pt x="8253" y="8944"/>
                    <a:pt x="8161" y="8448"/>
                    <a:pt x="7980" y="7982"/>
                  </a:cubicBezTo>
                  <a:cubicBezTo>
                    <a:pt x="7799" y="7520"/>
                    <a:pt x="7514" y="7105"/>
                    <a:pt x="7148" y="6769"/>
                  </a:cubicBezTo>
                  <a:cubicBezTo>
                    <a:pt x="6771" y="6423"/>
                    <a:pt x="6292" y="6157"/>
                    <a:pt x="5708" y="5978"/>
                  </a:cubicBezTo>
                  <a:cubicBezTo>
                    <a:pt x="6063" y="5816"/>
                    <a:pt x="6393" y="5598"/>
                    <a:pt x="6684" y="5337"/>
                  </a:cubicBezTo>
                  <a:cubicBezTo>
                    <a:pt x="6984" y="5072"/>
                    <a:pt x="7234" y="4757"/>
                    <a:pt x="7425" y="4405"/>
                  </a:cubicBezTo>
                  <a:cubicBezTo>
                    <a:pt x="7614" y="4061"/>
                    <a:pt x="7712" y="3675"/>
                    <a:pt x="7710" y="3285"/>
                  </a:cubicBezTo>
                  <a:cubicBezTo>
                    <a:pt x="7710" y="2665"/>
                    <a:pt x="7556" y="2106"/>
                    <a:pt x="7249" y="1609"/>
                  </a:cubicBezTo>
                  <a:cubicBezTo>
                    <a:pt x="6940" y="1110"/>
                    <a:pt x="6522" y="717"/>
                    <a:pt x="5994" y="431"/>
                  </a:cubicBezTo>
                  <a:cubicBezTo>
                    <a:pt x="5465" y="144"/>
                    <a:pt x="4875" y="0"/>
                    <a:pt x="42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41" name="Google Shape;2041;p46"/>
            <p:cNvSpPr/>
            <p:nvPr/>
          </p:nvSpPr>
          <p:spPr>
            <a:xfrm>
              <a:off x="3575400" y="3511350"/>
              <a:ext cx="102950" cy="329150"/>
            </a:xfrm>
            <a:custGeom>
              <a:avLst/>
              <a:gdLst/>
              <a:ahLst/>
              <a:cxnLst/>
              <a:rect l="l" t="t" r="r" b="b"/>
              <a:pathLst>
                <a:path w="4118" h="13166" extrusionOk="0">
                  <a:moveTo>
                    <a:pt x="3403" y="1"/>
                  </a:moveTo>
                  <a:cubicBezTo>
                    <a:pt x="3349" y="2"/>
                    <a:pt x="3295" y="9"/>
                    <a:pt x="3244" y="25"/>
                  </a:cubicBezTo>
                  <a:cubicBezTo>
                    <a:pt x="3183" y="43"/>
                    <a:pt x="3123" y="62"/>
                    <a:pt x="3068" y="83"/>
                  </a:cubicBezTo>
                  <a:lnTo>
                    <a:pt x="474" y="994"/>
                  </a:lnTo>
                  <a:cubicBezTo>
                    <a:pt x="308" y="1051"/>
                    <a:pt x="184" y="1141"/>
                    <a:pt x="112" y="1263"/>
                  </a:cubicBezTo>
                  <a:cubicBezTo>
                    <a:pt x="39" y="1391"/>
                    <a:pt x="1" y="1536"/>
                    <a:pt x="4" y="1684"/>
                  </a:cubicBezTo>
                  <a:cubicBezTo>
                    <a:pt x="4" y="1885"/>
                    <a:pt x="72" y="2052"/>
                    <a:pt x="205" y="2188"/>
                  </a:cubicBezTo>
                  <a:cubicBezTo>
                    <a:pt x="339" y="2324"/>
                    <a:pt x="514" y="2390"/>
                    <a:pt x="727" y="2390"/>
                  </a:cubicBezTo>
                  <a:cubicBezTo>
                    <a:pt x="849" y="2390"/>
                    <a:pt x="986" y="2357"/>
                    <a:pt x="1131" y="2289"/>
                  </a:cubicBezTo>
                  <a:lnTo>
                    <a:pt x="2663" y="1718"/>
                  </a:lnTo>
                  <a:lnTo>
                    <a:pt x="2663" y="12442"/>
                  </a:lnTo>
                  <a:cubicBezTo>
                    <a:pt x="2661" y="12842"/>
                    <a:pt x="2985" y="13165"/>
                    <a:pt x="3383" y="13165"/>
                  </a:cubicBezTo>
                  <a:cubicBezTo>
                    <a:pt x="3384" y="13165"/>
                    <a:pt x="3385" y="13165"/>
                    <a:pt x="3386" y="13165"/>
                  </a:cubicBezTo>
                  <a:cubicBezTo>
                    <a:pt x="3391" y="13165"/>
                    <a:pt x="3396" y="13165"/>
                    <a:pt x="3401" y="13165"/>
                  </a:cubicBezTo>
                  <a:cubicBezTo>
                    <a:pt x="3589" y="13165"/>
                    <a:pt x="3771" y="13089"/>
                    <a:pt x="3902" y="12955"/>
                  </a:cubicBezTo>
                  <a:cubicBezTo>
                    <a:pt x="4041" y="12821"/>
                    <a:pt x="4118" y="12635"/>
                    <a:pt x="4114" y="12442"/>
                  </a:cubicBezTo>
                  <a:lnTo>
                    <a:pt x="4114" y="741"/>
                  </a:lnTo>
                  <a:cubicBezTo>
                    <a:pt x="4114" y="527"/>
                    <a:pt x="4048" y="348"/>
                    <a:pt x="3919" y="210"/>
                  </a:cubicBezTo>
                  <a:cubicBezTo>
                    <a:pt x="3788" y="72"/>
                    <a:pt x="3616" y="1"/>
                    <a:pt x="34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42" name="Google Shape;2042;p46"/>
            <p:cNvSpPr/>
            <p:nvPr/>
          </p:nvSpPr>
          <p:spPr>
            <a:xfrm>
              <a:off x="3726725" y="3511350"/>
              <a:ext cx="249050" cy="329150"/>
            </a:xfrm>
            <a:custGeom>
              <a:avLst/>
              <a:gdLst/>
              <a:ahLst/>
              <a:cxnLst/>
              <a:rect l="l" t="t" r="r" b="b"/>
              <a:pathLst>
                <a:path w="9962" h="13166" extrusionOk="0">
                  <a:moveTo>
                    <a:pt x="6628" y="2613"/>
                  </a:moveTo>
                  <a:lnTo>
                    <a:pt x="6628" y="8771"/>
                  </a:lnTo>
                  <a:lnTo>
                    <a:pt x="1917" y="8771"/>
                  </a:lnTo>
                  <a:lnTo>
                    <a:pt x="6628" y="2613"/>
                  </a:lnTo>
                  <a:close/>
                  <a:moveTo>
                    <a:pt x="7351" y="1"/>
                  </a:moveTo>
                  <a:cubicBezTo>
                    <a:pt x="7206" y="1"/>
                    <a:pt x="7084" y="29"/>
                    <a:pt x="6990" y="83"/>
                  </a:cubicBezTo>
                  <a:cubicBezTo>
                    <a:pt x="6893" y="139"/>
                    <a:pt x="6811" y="214"/>
                    <a:pt x="6746" y="304"/>
                  </a:cubicBezTo>
                  <a:lnTo>
                    <a:pt x="161" y="8940"/>
                  </a:lnTo>
                  <a:cubicBezTo>
                    <a:pt x="52" y="9075"/>
                    <a:pt x="1" y="9247"/>
                    <a:pt x="18" y="9419"/>
                  </a:cubicBezTo>
                  <a:cubicBezTo>
                    <a:pt x="35" y="9592"/>
                    <a:pt x="112" y="9754"/>
                    <a:pt x="237" y="9875"/>
                  </a:cubicBezTo>
                  <a:cubicBezTo>
                    <a:pt x="366" y="10005"/>
                    <a:pt x="532" y="10069"/>
                    <a:pt x="734" y="10069"/>
                  </a:cubicBezTo>
                  <a:lnTo>
                    <a:pt x="6628" y="10069"/>
                  </a:lnTo>
                  <a:lnTo>
                    <a:pt x="6628" y="12442"/>
                  </a:lnTo>
                  <a:cubicBezTo>
                    <a:pt x="6628" y="12645"/>
                    <a:pt x="6696" y="12814"/>
                    <a:pt x="6829" y="12955"/>
                  </a:cubicBezTo>
                  <a:cubicBezTo>
                    <a:pt x="6963" y="13094"/>
                    <a:pt x="7121" y="13165"/>
                    <a:pt x="7298" y="13165"/>
                  </a:cubicBezTo>
                  <a:cubicBezTo>
                    <a:pt x="7513" y="13165"/>
                    <a:pt x="7691" y="13093"/>
                    <a:pt x="7824" y="12954"/>
                  </a:cubicBezTo>
                  <a:cubicBezTo>
                    <a:pt x="7958" y="12816"/>
                    <a:pt x="8026" y="12644"/>
                    <a:pt x="8026" y="12442"/>
                  </a:cubicBezTo>
                  <a:lnTo>
                    <a:pt x="8026" y="10067"/>
                  </a:lnTo>
                  <a:lnTo>
                    <a:pt x="9254" y="10067"/>
                  </a:lnTo>
                  <a:cubicBezTo>
                    <a:pt x="9258" y="10067"/>
                    <a:pt x="9261" y="10067"/>
                    <a:pt x="9265" y="10067"/>
                  </a:cubicBezTo>
                  <a:cubicBezTo>
                    <a:pt x="9446" y="10067"/>
                    <a:pt x="9619" y="9999"/>
                    <a:pt x="9750" y="9875"/>
                  </a:cubicBezTo>
                  <a:cubicBezTo>
                    <a:pt x="9891" y="9746"/>
                    <a:pt x="9962" y="9595"/>
                    <a:pt x="9962" y="9429"/>
                  </a:cubicBezTo>
                  <a:cubicBezTo>
                    <a:pt x="9962" y="9182"/>
                    <a:pt x="9889" y="9007"/>
                    <a:pt x="9750" y="8913"/>
                  </a:cubicBezTo>
                  <a:cubicBezTo>
                    <a:pt x="9612" y="8819"/>
                    <a:pt x="9444" y="8770"/>
                    <a:pt x="9254" y="8770"/>
                  </a:cubicBezTo>
                  <a:lnTo>
                    <a:pt x="8026" y="8770"/>
                  </a:lnTo>
                  <a:lnTo>
                    <a:pt x="8026" y="740"/>
                  </a:lnTo>
                  <a:cubicBezTo>
                    <a:pt x="8029" y="548"/>
                    <a:pt x="7959" y="362"/>
                    <a:pt x="7831" y="220"/>
                  </a:cubicBezTo>
                  <a:cubicBezTo>
                    <a:pt x="7701" y="73"/>
                    <a:pt x="7541" y="1"/>
                    <a:pt x="73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43" name="Google Shape;2043;p46"/>
            <p:cNvSpPr/>
            <p:nvPr/>
          </p:nvSpPr>
          <p:spPr>
            <a:xfrm>
              <a:off x="4402400" y="3511350"/>
              <a:ext cx="102925" cy="329150"/>
            </a:xfrm>
            <a:custGeom>
              <a:avLst/>
              <a:gdLst/>
              <a:ahLst/>
              <a:cxnLst/>
              <a:rect l="l" t="t" r="r" b="b"/>
              <a:pathLst>
                <a:path w="4117" h="13166" extrusionOk="0">
                  <a:moveTo>
                    <a:pt x="3403" y="1"/>
                  </a:moveTo>
                  <a:cubicBezTo>
                    <a:pt x="3349" y="2"/>
                    <a:pt x="3295" y="9"/>
                    <a:pt x="3242" y="25"/>
                  </a:cubicBezTo>
                  <a:cubicBezTo>
                    <a:pt x="3181" y="43"/>
                    <a:pt x="3123" y="62"/>
                    <a:pt x="3066" y="83"/>
                  </a:cubicBezTo>
                  <a:lnTo>
                    <a:pt x="472" y="994"/>
                  </a:lnTo>
                  <a:cubicBezTo>
                    <a:pt x="306" y="1051"/>
                    <a:pt x="184" y="1141"/>
                    <a:pt x="111" y="1263"/>
                  </a:cubicBezTo>
                  <a:cubicBezTo>
                    <a:pt x="37" y="1391"/>
                    <a:pt x="0" y="1536"/>
                    <a:pt x="3" y="1684"/>
                  </a:cubicBezTo>
                  <a:cubicBezTo>
                    <a:pt x="3" y="1885"/>
                    <a:pt x="71" y="2052"/>
                    <a:pt x="205" y="2188"/>
                  </a:cubicBezTo>
                  <a:cubicBezTo>
                    <a:pt x="339" y="2324"/>
                    <a:pt x="513" y="2390"/>
                    <a:pt x="727" y="2390"/>
                  </a:cubicBezTo>
                  <a:cubicBezTo>
                    <a:pt x="849" y="2390"/>
                    <a:pt x="984" y="2357"/>
                    <a:pt x="1130" y="2289"/>
                  </a:cubicBezTo>
                  <a:lnTo>
                    <a:pt x="2661" y="1718"/>
                  </a:lnTo>
                  <a:lnTo>
                    <a:pt x="2661" y="12442"/>
                  </a:lnTo>
                  <a:cubicBezTo>
                    <a:pt x="2661" y="12842"/>
                    <a:pt x="2983" y="13165"/>
                    <a:pt x="3383" y="13165"/>
                  </a:cubicBezTo>
                  <a:cubicBezTo>
                    <a:pt x="3384" y="13165"/>
                    <a:pt x="3385" y="13165"/>
                    <a:pt x="3386" y="13165"/>
                  </a:cubicBezTo>
                  <a:cubicBezTo>
                    <a:pt x="3391" y="13165"/>
                    <a:pt x="3396" y="13165"/>
                    <a:pt x="3401" y="13165"/>
                  </a:cubicBezTo>
                  <a:cubicBezTo>
                    <a:pt x="3589" y="13165"/>
                    <a:pt x="3770" y="13089"/>
                    <a:pt x="3902" y="12955"/>
                  </a:cubicBezTo>
                  <a:cubicBezTo>
                    <a:pt x="4041" y="12821"/>
                    <a:pt x="4116" y="12635"/>
                    <a:pt x="4113" y="12442"/>
                  </a:cubicBezTo>
                  <a:lnTo>
                    <a:pt x="4113" y="741"/>
                  </a:lnTo>
                  <a:cubicBezTo>
                    <a:pt x="4113" y="527"/>
                    <a:pt x="4048" y="348"/>
                    <a:pt x="3917" y="210"/>
                  </a:cubicBezTo>
                  <a:cubicBezTo>
                    <a:pt x="3788" y="72"/>
                    <a:pt x="3616" y="1"/>
                    <a:pt x="34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44" name="Google Shape;2044;p46"/>
            <p:cNvSpPr/>
            <p:nvPr/>
          </p:nvSpPr>
          <p:spPr>
            <a:xfrm>
              <a:off x="4574575" y="3511350"/>
              <a:ext cx="213850" cy="329150"/>
            </a:xfrm>
            <a:custGeom>
              <a:avLst/>
              <a:gdLst/>
              <a:ahLst/>
              <a:cxnLst/>
              <a:rect l="l" t="t" r="r" b="b"/>
              <a:pathLst>
                <a:path w="8554" h="13166" extrusionOk="0">
                  <a:moveTo>
                    <a:pt x="7185" y="1"/>
                  </a:moveTo>
                  <a:cubicBezTo>
                    <a:pt x="7180" y="1"/>
                    <a:pt x="7175" y="1"/>
                    <a:pt x="7170" y="1"/>
                  </a:cubicBezTo>
                  <a:lnTo>
                    <a:pt x="1365" y="1"/>
                  </a:lnTo>
                  <a:cubicBezTo>
                    <a:pt x="1150" y="1"/>
                    <a:pt x="977" y="73"/>
                    <a:pt x="840" y="220"/>
                  </a:cubicBezTo>
                  <a:cubicBezTo>
                    <a:pt x="708" y="360"/>
                    <a:pt x="636" y="548"/>
                    <a:pt x="639" y="741"/>
                  </a:cubicBezTo>
                  <a:lnTo>
                    <a:pt x="639" y="5320"/>
                  </a:lnTo>
                  <a:cubicBezTo>
                    <a:pt x="639" y="5522"/>
                    <a:pt x="704" y="5693"/>
                    <a:pt x="840" y="5832"/>
                  </a:cubicBezTo>
                  <a:cubicBezTo>
                    <a:pt x="977" y="5973"/>
                    <a:pt x="1152" y="6044"/>
                    <a:pt x="1365" y="6044"/>
                  </a:cubicBezTo>
                  <a:lnTo>
                    <a:pt x="4258" y="6044"/>
                  </a:lnTo>
                  <a:cubicBezTo>
                    <a:pt x="4798" y="6044"/>
                    <a:pt x="5283" y="6169"/>
                    <a:pt x="5715" y="6415"/>
                  </a:cubicBezTo>
                  <a:cubicBezTo>
                    <a:pt x="6141" y="6655"/>
                    <a:pt x="6494" y="7006"/>
                    <a:pt x="6734" y="7432"/>
                  </a:cubicBezTo>
                  <a:cubicBezTo>
                    <a:pt x="6981" y="7866"/>
                    <a:pt x="7105" y="8350"/>
                    <a:pt x="7105" y="8889"/>
                  </a:cubicBezTo>
                  <a:cubicBezTo>
                    <a:pt x="7105" y="9416"/>
                    <a:pt x="6981" y="9897"/>
                    <a:pt x="6734" y="10329"/>
                  </a:cubicBezTo>
                  <a:cubicBezTo>
                    <a:pt x="6494" y="10755"/>
                    <a:pt x="6141" y="11107"/>
                    <a:pt x="5715" y="11348"/>
                  </a:cubicBezTo>
                  <a:cubicBezTo>
                    <a:pt x="5283" y="11595"/>
                    <a:pt x="4798" y="11719"/>
                    <a:pt x="4258" y="11719"/>
                  </a:cubicBezTo>
                  <a:cubicBezTo>
                    <a:pt x="3732" y="11719"/>
                    <a:pt x="3255" y="11595"/>
                    <a:pt x="2827" y="11348"/>
                  </a:cubicBezTo>
                  <a:cubicBezTo>
                    <a:pt x="2405" y="11106"/>
                    <a:pt x="2057" y="10754"/>
                    <a:pt x="1818" y="10329"/>
                  </a:cubicBezTo>
                  <a:cubicBezTo>
                    <a:pt x="1571" y="9898"/>
                    <a:pt x="1447" y="9418"/>
                    <a:pt x="1447" y="8889"/>
                  </a:cubicBezTo>
                  <a:cubicBezTo>
                    <a:pt x="1447" y="8677"/>
                    <a:pt x="1379" y="8501"/>
                    <a:pt x="1238" y="8367"/>
                  </a:cubicBezTo>
                  <a:cubicBezTo>
                    <a:pt x="1096" y="8234"/>
                    <a:pt x="920" y="8166"/>
                    <a:pt x="707" y="8166"/>
                  </a:cubicBezTo>
                  <a:cubicBezTo>
                    <a:pt x="504" y="8166"/>
                    <a:pt x="336" y="8234"/>
                    <a:pt x="202" y="8367"/>
                  </a:cubicBezTo>
                  <a:cubicBezTo>
                    <a:pt x="69" y="8501"/>
                    <a:pt x="0" y="8677"/>
                    <a:pt x="0" y="8889"/>
                  </a:cubicBezTo>
                  <a:cubicBezTo>
                    <a:pt x="0" y="9698"/>
                    <a:pt x="188" y="10425"/>
                    <a:pt x="563" y="11070"/>
                  </a:cubicBezTo>
                  <a:cubicBezTo>
                    <a:pt x="930" y="11706"/>
                    <a:pt x="1454" y="12233"/>
                    <a:pt x="2088" y="12603"/>
                  </a:cubicBezTo>
                  <a:cubicBezTo>
                    <a:pt x="2726" y="12978"/>
                    <a:pt x="3450" y="13165"/>
                    <a:pt x="4258" y="13165"/>
                  </a:cubicBezTo>
                  <a:cubicBezTo>
                    <a:pt x="5078" y="13165"/>
                    <a:pt x="5812" y="12978"/>
                    <a:pt x="6458" y="12603"/>
                  </a:cubicBezTo>
                  <a:cubicBezTo>
                    <a:pt x="7094" y="12234"/>
                    <a:pt x="7622" y="11707"/>
                    <a:pt x="7989" y="11070"/>
                  </a:cubicBezTo>
                  <a:cubicBezTo>
                    <a:pt x="8366" y="10424"/>
                    <a:pt x="8553" y="9696"/>
                    <a:pt x="8553" y="8889"/>
                  </a:cubicBezTo>
                  <a:cubicBezTo>
                    <a:pt x="8553" y="8070"/>
                    <a:pt x="8366" y="7338"/>
                    <a:pt x="7989" y="6693"/>
                  </a:cubicBezTo>
                  <a:cubicBezTo>
                    <a:pt x="7624" y="6057"/>
                    <a:pt x="7095" y="5528"/>
                    <a:pt x="6458" y="5161"/>
                  </a:cubicBezTo>
                  <a:cubicBezTo>
                    <a:pt x="5812" y="4786"/>
                    <a:pt x="5080" y="4596"/>
                    <a:pt x="4260" y="4596"/>
                  </a:cubicBezTo>
                  <a:lnTo>
                    <a:pt x="2073" y="4596"/>
                  </a:lnTo>
                  <a:lnTo>
                    <a:pt x="2073" y="1448"/>
                  </a:lnTo>
                  <a:lnTo>
                    <a:pt x="7172" y="1448"/>
                  </a:lnTo>
                  <a:cubicBezTo>
                    <a:pt x="7385" y="1448"/>
                    <a:pt x="7558" y="1378"/>
                    <a:pt x="7695" y="1236"/>
                  </a:cubicBezTo>
                  <a:cubicBezTo>
                    <a:pt x="7827" y="1105"/>
                    <a:pt x="7899" y="926"/>
                    <a:pt x="7897" y="741"/>
                  </a:cubicBezTo>
                  <a:cubicBezTo>
                    <a:pt x="7899" y="545"/>
                    <a:pt x="7824" y="358"/>
                    <a:pt x="7686" y="220"/>
                  </a:cubicBezTo>
                  <a:cubicBezTo>
                    <a:pt x="7556" y="80"/>
                    <a:pt x="7375" y="1"/>
                    <a:pt x="718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45" name="Google Shape;2045;p46"/>
            <p:cNvSpPr/>
            <p:nvPr/>
          </p:nvSpPr>
          <p:spPr>
            <a:xfrm>
              <a:off x="5249175" y="3511350"/>
              <a:ext cx="102950" cy="329150"/>
            </a:xfrm>
            <a:custGeom>
              <a:avLst/>
              <a:gdLst/>
              <a:ahLst/>
              <a:cxnLst/>
              <a:rect l="l" t="t" r="r" b="b"/>
              <a:pathLst>
                <a:path w="4118" h="13166" extrusionOk="0">
                  <a:moveTo>
                    <a:pt x="3403" y="1"/>
                  </a:moveTo>
                  <a:cubicBezTo>
                    <a:pt x="3349" y="2"/>
                    <a:pt x="3295" y="9"/>
                    <a:pt x="3242" y="25"/>
                  </a:cubicBezTo>
                  <a:cubicBezTo>
                    <a:pt x="3181" y="43"/>
                    <a:pt x="3123" y="62"/>
                    <a:pt x="3066" y="83"/>
                  </a:cubicBezTo>
                  <a:lnTo>
                    <a:pt x="472" y="994"/>
                  </a:lnTo>
                  <a:cubicBezTo>
                    <a:pt x="306" y="1051"/>
                    <a:pt x="184" y="1141"/>
                    <a:pt x="111" y="1263"/>
                  </a:cubicBezTo>
                  <a:cubicBezTo>
                    <a:pt x="37" y="1391"/>
                    <a:pt x="1" y="1536"/>
                    <a:pt x="3" y="1684"/>
                  </a:cubicBezTo>
                  <a:cubicBezTo>
                    <a:pt x="3" y="1885"/>
                    <a:pt x="72" y="2052"/>
                    <a:pt x="205" y="2188"/>
                  </a:cubicBezTo>
                  <a:cubicBezTo>
                    <a:pt x="339" y="2324"/>
                    <a:pt x="514" y="2390"/>
                    <a:pt x="727" y="2390"/>
                  </a:cubicBezTo>
                  <a:cubicBezTo>
                    <a:pt x="849" y="2390"/>
                    <a:pt x="985" y="2357"/>
                    <a:pt x="1130" y="2289"/>
                  </a:cubicBezTo>
                  <a:lnTo>
                    <a:pt x="2662" y="1718"/>
                  </a:lnTo>
                  <a:lnTo>
                    <a:pt x="2662" y="12442"/>
                  </a:lnTo>
                  <a:cubicBezTo>
                    <a:pt x="2661" y="12842"/>
                    <a:pt x="2984" y="13165"/>
                    <a:pt x="3383" y="13165"/>
                  </a:cubicBezTo>
                  <a:cubicBezTo>
                    <a:pt x="3384" y="13165"/>
                    <a:pt x="3385" y="13165"/>
                    <a:pt x="3386" y="13165"/>
                  </a:cubicBezTo>
                  <a:cubicBezTo>
                    <a:pt x="3391" y="13165"/>
                    <a:pt x="3396" y="13165"/>
                    <a:pt x="3401" y="13165"/>
                  </a:cubicBezTo>
                  <a:cubicBezTo>
                    <a:pt x="3589" y="13165"/>
                    <a:pt x="3770" y="13089"/>
                    <a:pt x="3902" y="12955"/>
                  </a:cubicBezTo>
                  <a:cubicBezTo>
                    <a:pt x="4041" y="12821"/>
                    <a:pt x="4118" y="12635"/>
                    <a:pt x="4113" y="12442"/>
                  </a:cubicBezTo>
                  <a:lnTo>
                    <a:pt x="4113" y="741"/>
                  </a:lnTo>
                  <a:cubicBezTo>
                    <a:pt x="4113" y="527"/>
                    <a:pt x="4048" y="348"/>
                    <a:pt x="3917" y="210"/>
                  </a:cubicBezTo>
                  <a:cubicBezTo>
                    <a:pt x="3788" y="72"/>
                    <a:pt x="3616" y="1"/>
                    <a:pt x="34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46" name="Google Shape;2046;p46"/>
            <p:cNvSpPr/>
            <p:nvPr/>
          </p:nvSpPr>
          <p:spPr>
            <a:xfrm>
              <a:off x="5421325" y="3511775"/>
              <a:ext cx="197875" cy="328725"/>
            </a:xfrm>
            <a:custGeom>
              <a:avLst/>
              <a:gdLst/>
              <a:ahLst/>
              <a:cxnLst/>
              <a:rect l="l" t="t" r="r" b="b"/>
              <a:pathLst>
                <a:path w="7915" h="13149" extrusionOk="0">
                  <a:moveTo>
                    <a:pt x="3941" y="6517"/>
                  </a:moveTo>
                  <a:cubicBezTo>
                    <a:pt x="4446" y="6517"/>
                    <a:pt x="4892" y="6631"/>
                    <a:pt x="5280" y="6861"/>
                  </a:cubicBezTo>
                  <a:cubicBezTo>
                    <a:pt x="5664" y="7088"/>
                    <a:pt x="5981" y="7414"/>
                    <a:pt x="6198" y="7803"/>
                  </a:cubicBezTo>
                  <a:cubicBezTo>
                    <a:pt x="6423" y="8203"/>
                    <a:pt x="6535" y="8660"/>
                    <a:pt x="6535" y="9175"/>
                  </a:cubicBezTo>
                  <a:cubicBezTo>
                    <a:pt x="6533" y="9692"/>
                    <a:pt x="6421" y="10152"/>
                    <a:pt x="6198" y="10556"/>
                  </a:cubicBezTo>
                  <a:cubicBezTo>
                    <a:pt x="5973" y="10961"/>
                    <a:pt x="5668" y="11277"/>
                    <a:pt x="5280" y="11500"/>
                  </a:cubicBezTo>
                  <a:cubicBezTo>
                    <a:pt x="4892" y="11724"/>
                    <a:pt x="4446" y="11837"/>
                    <a:pt x="3941" y="11837"/>
                  </a:cubicBezTo>
                  <a:cubicBezTo>
                    <a:pt x="3447" y="11837"/>
                    <a:pt x="3006" y="11724"/>
                    <a:pt x="2621" y="11500"/>
                  </a:cubicBezTo>
                  <a:cubicBezTo>
                    <a:pt x="2234" y="11275"/>
                    <a:pt x="1916" y="10950"/>
                    <a:pt x="1703" y="10556"/>
                  </a:cubicBezTo>
                  <a:cubicBezTo>
                    <a:pt x="1477" y="10152"/>
                    <a:pt x="1367" y="9689"/>
                    <a:pt x="1367" y="9175"/>
                  </a:cubicBezTo>
                  <a:cubicBezTo>
                    <a:pt x="1367" y="8660"/>
                    <a:pt x="1477" y="8203"/>
                    <a:pt x="1703" y="7803"/>
                  </a:cubicBezTo>
                  <a:cubicBezTo>
                    <a:pt x="1920" y="7412"/>
                    <a:pt x="2237" y="7088"/>
                    <a:pt x="2621" y="6861"/>
                  </a:cubicBezTo>
                  <a:cubicBezTo>
                    <a:pt x="3006" y="6632"/>
                    <a:pt x="3448" y="6517"/>
                    <a:pt x="3941" y="6517"/>
                  </a:cubicBezTo>
                  <a:close/>
                  <a:moveTo>
                    <a:pt x="5237" y="1"/>
                  </a:moveTo>
                  <a:cubicBezTo>
                    <a:pt x="4967" y="1"/>
                    <a:pt x="4748" y="134"/>
                    <a:pt x="4582" y="405"/>
                  </a:cubicBezTo>
                  <a:lnTo>
                    <a:pt x="506" y="7122"/>
                  </a:lnTo>
                  <a:lnTo>
                    <a:pt x="528" y="7109"/>
                  </a:lnTo>
                  <a:lnTo>
                    <a:pt x="528" y="7109"/>
                  </a:lnTo>
                  <a:cubicBezTo>
                    <a:pt x="524" y="7116"/>
                    <a:pt x="520" y="7123"/>
                    <a:pt x="516" y="7130"/>
                  </a:cubicBezTo>
                  <a:cubicBezTo>
                    <a:pt x="172" y="7729"/>
                    <a:pt x="0" y="8412"/>
                    <a:pt x="0" y="9175"/>
                  </a:cubicBezTo>
                  <a:cubicBezTo>
                    <a:pt x="0" y="9951"/>
                    <a:pt x="172" y="10636"/>
                    <a:pt x="516" y="11230"/>
                  </a:cubicBezTo>
                  <a:cubicBezTo>
                    <a:pt x="849" y="11817"/>
                    <a:pt x="1333" y="12301"/>
                    <a:pt x="1920" y="12635"/>
                  </a:cubicBezTo>
                  <a:cubicBezTo>
                    <a:pt x="2514" y="12978"/>
                    <a:pt x="3194" y="13148"/>
                    <a:pt x="3957" y="13148"/>
                  </a:cubicBezTo>
                  <a:cubicBezTo>
                    <a:pt x="4720" y="13148"/>
                    <a:pt x="5399" y="12978"/>
                    <a:pt x="5996" y="12635"/>
                  </a:cubicBezTo>
                  <a:cubicBezTo>
                    <a:pt x="6582" y="12301"/>
                    <a:pt x="7066" y="11815"/>
                    <a:pt x="7400" y="11230"/>
                  </a:cubicBezTo>
                  <a:cubicBezTo>
                    <a:pt x="7744" y="10636"/>
                    <a:pt x="7915" y="9951"/>
                    <a:pt x="7915" y="9175"/>
                  </a:cubicBezTo>
                  <a:cubicBezTo>
                    <a:pt x="7915" y="8412"/>
                    <a:pt x="7744" y="7731"/>
                    <a:pt x="7400" y="7130"/>
                  </a:cubicBezTo>
                  <a:cubicBezTo>
                    <a:pt x="7068" y="6540"/>
                    <a:pt x="6582" y="6051"/>
                    <a:pt x="5996" y="5716"/>
                  </a:cubicBezTo>
                  <a:cubicBezTo>
                    <a:pt x="5399" y="5373"/>
                    <a:pt x="4720" y="5202"/>
                    <a:pt x="3957" y="5202"/>
                  </a:cubicBezTo>
                  <a:cubicBezTo>
                    <a:pt x="3747" y="5203"/>
                    <a:pt x="3544" y="5216"/>
                    <a:pt x="3347" y="5242"/>
                  </a:cubicBezTo>
                  <a:lnTo>
                    <a:pt x="3347" y="5242"/>
                  </a:lnTo>
                  <a:lnTo>
                    <a:pt x="5878" y="1112"/>
                  </a:lnTo>
                  <a:cubicBezTo>
                    <a:pt x="5979" y="943"/>
                    <a:pt x="6012" y="771"/>
                    <a:pt x="5979" y="598"/>
                  </a:cubicBezTo>
                  <a:cubicBezTo>
                    <a:pt x="5946" y="429"/>
                    <a:pt x="5857" y="277"/>
                    <a:pt x="5725" y="167"/>
                  </a:cubicBezTo>
                  <a:cubicBezTo>
                    <a:pt x="5593" y="58"/>
                    <a:pt x="5428" y="1"/>
                    <a:pt x="5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47" name="Google Shape;2047;p46"/>
            <p:cNvSpPr/>
            <p:nvPr/>
          </p:nvSpPr>
          <p:spPr>
            <a:xfrm>
              <a:off x="6175000" y="3511350"/>
              <a:ext cx="102975" cy="329150"/>
            </a:xfrm>
            <a:custGeom>
              <a:avLst/>
              <a:gdLst/>
              <a:ahLst/>
              <a:cxnLst/>
              <a:rect l="l" t="t" r="r" b="b"/>
              <a:pathLst>
                <a:path w="4119" h="13166" extrusionOk="0">
                  <a:moveTo>
                    <a:pt x="3403" y="1"/>
                  </a:moveTo>
                  <a:cubicBezTo>
                    <a:pt x="3349" y="2"/>
                    <a:pt x="3295" y="9"/>
                    <a:pt x="3243" y="25"/>
                  </a:cubicBezTo>
                  <a:cubicBezTo>
                    <a:pt x="3181" y="43"/>
                    <a:pt x="3123" y="62"/>
                    <a:pt x="3066" y="83"/>
                  </a:cubicBezTo>
                  <a:lnTo>
                    <a:pt x="473" y="994"/>
                  </a:lnTo>
                  <a:cubicBezTo>
                    <a:pt x="306" y="1051"/>
                    <a:pt x="184" y="1141"/>
                    <a:pt x="112" y="1263"/>
                  </a:cubicBezTo>
                  <a:cubicBezTo>
                    <a:pt x="38" y="1391"/>
                    <a:pt x="1" y="1536"/>
                    <a:pt x="4" y="1684"/>
                  </a:cubicBezTo>
                  <a:cubicBezTo>
                    <a:pt x="4" y="1885"/>
                    <a:pt x="70" y="2052"/>
                    <a:pt x="205" y="2188"/>
                  </a:cubicBezTo>
                  <a:cubicBezTo>
                    <a:pt x="339" y="2324"/>
                    <a:pt x="514" y="2390"/>
                    <a:pt x="727" y="2390"/>
                  </a:cubicBezTo>
                  <a:cubicBezTo>
                    <a:pt x="849" y="2390"/>
                    <a:pt x="984" y="2357"/>
                    <a:pt x="1131" y="2289"/>
                  </a:cubicBezTo>
                  <a:lnTo>
                    <a:pt x="2663" y="1718"/>
                  </a:lnTo>
                  <a:lnTo>
                    <a:pt x="2663" y="12442"/>
                  </a:lnTo>
                  <a:cubicBezTo>
                    <a:pt x="2661" y="12842"/>
                    <a:pt x="2984" y="13165"/>
                    <a:pt x="3383" y="13165"/>
                  </a:cubicBezTo>
                  <a:cubicBezTo>
                    <a:pt x="3384" y="13165"/>
                    <a:pt x="3385" y="13165"/>
                    <a:pt x="3386" y="13165"/>
                  </a:cubicBezTo>
                  <a:cubicBezTo>
                    <a:pt x="3391" y="13165"/>
                    <a:pt x="3396" y="13165"/>
                    <a:pt x="3401" y="13165"/>
                  </a:cubicBezTo>
                  <a:cubicBezTo>
                    <a:pt x="3589" y="13165"/>
                    <a:pt x="3771" y="13089"/>
                    <a:pt x="3902" y="12955"/>
                  </a:cubicBezTo>
                  <a:cubicBezTo>
                    <a:pt x="4041" y="12821"/>
                    <a:pt x="4118" y="12635"/>
                    <a:pt x="4114" y="12442"/>
                  </a:cubicBezTo>
                  <a:lnTo>
                    <a:pt x="4114" y="741"/>
                  </a:lnTo>
                  <a:cubicBezTo>
                    <a:pt x="4114" y="527"/>
                    <a:pt x="4048" y="348"/>
                    <a:pt x="3918" y="210"/>
                  </a:cubicBezTo>
                  <a:cubicBezTo>
                    <a:pt x="3788" y="72"/>
                    <a:pt x="3616" y="1"/>
                    <a:pt x="34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48" name="Google Shape;2048;p46"/>
            <p:cNvSpPr/>
            <p:nvPr/>
          </p:nvSpPr>
          <p:spPr>
            <a:xfrm>
              <a:off x="6337375" y="3511350"/>
              <a:ext cx="203875" cy="329150"/>
            </a:xfrm>
            <a:custGeom>
              <a:avLst/>
              <a:gdLst/>
              <a:ahLst/>
              <a:cxnLst/>
              <a:rect l="l" t="t" r="r" b="b"/>
              <a:pathLst>
                <a:path w="8155" h="13166" extrusionOk="0">
                  <a:moveTo>
                    <a:pt x="745" y="1"/>
                  </a:moveTo>
                  <a:cubicBezTo>
                    <a:pt x="534" y="1"/>
                    <a:pt x="355" y="70"/>
                    <a:pt x="217" y="210"/>
                  </a:cubicBezTo>
                  <a:cubicBezTo>
                    <a:pt x="77" y="345"/>
                    <a:pt x="1" y="531"/>
                    <a:pt x="5" y="724"/>
                  </a:cubicBezTo>
                  <a:cubicBezTo>
                    <a:pt x="1" y="918"/>
                    <a:pt x="77" y="1102"/>
                    <a:pt x="217" y="1236"/>
                  </a:cubicBezTo>
                  <a:cubicBezTo>
                    <a:pt x="355" y="1377"/>
                    <a:pt x="534" y="1448"/>
                    <a:pt x="745" y="1448"/>
                  </a:cubicBezTo>
                  <a:lnTo>
                    <a:pt x="6302" y="1448"/>
                  </a:lnTo>
                  <a:lnTo>
                    <a:pt x="1351" y="11987"/>
                  </a:lnTo>
                  <a:cubicBezTo>
                    <a:pt x="1311" y="12065"/>
                    <a:pt x="1278" y="12148"/>
                    <a:pt x="1250" y="12232"/>
                  </a:cubicBezTo>
                  <a:cubicBezTo>
                    <a:pt x="1229" y="12300"/>
                    <a:pt x="1217" y="12371"/>
                    <a:pt x="1217" y="12442"/>
                  </a:cubicBezTo>
                  <a:cubicBezTo>
                    <a:pt x="1213" y="12635"/>
                    <a:pt x="1290" y="12821"/>
                    <a:pt x="1429" y="12955"/>
                  </a:cubicBezTo>
                  <a:cubicBezTo>
                    <a:pt x="1555" y="13089"/>
                    <a:pt x="1730" y="13165"/>
                    <a:pt x="1913" y="13165"/>
                  </a:cubicBezTo>
                  <a:cubicBezTo>
                    <a:pt x="1917" y="13165"/>
                    <a:pt x="1920" y="13165"/>
                    <a:pt x="1924" y="13165"/>
                  </a:cubicBezTo>
                  <a:cubicBezTo>
                    <a:pt x="2226" y="13165"/>
                    <a:pt x="2445" y="13032"/>
                    <a:pt x="2582" y="12762"/>
                  </a:cubicBezTo>
                  <a:lnTo>
                    <a:pt x="8052" y="1111"/>
                  </a:lnTo>
                  <a:cubicBezTo>
                    <a:pt x="8076" y="1055"/>
                    <a:pt x="8097" y="994"/>
                    <a:pt x="8120" y="926"/>
                  </a:cubicBezTo>
                  <a:cubicBezTo>
                    <a:pt x="8143" y="861"/>
                    <a:pt x="8154" y="792"/>
                    <a:pt x="8153" y="724"/>
                  </a:cubicBezTo>
                  <a:cubicBezTo>
                    <a:pt x="8154" y="535"/>
                    <a:pt x="8082" y="353"/>
                    <a:pt x="7951" y="218"/>
                  </a:cubicBezTo>
                  <a:cubicBezTo>
                    <a:pt x="7817" y="73"/>
                    <a:pt x="7648" y="1"/>
                    <a:pt x="74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49" name="Google Shape;2049;p46"/>
            <p:cNvSpPr/>
            <p:nvPr/>
          </p:nvSpPr>
          <p:spPr>
            <a:xfrm>
              <a:off x="1126350" y="4112675"/>
              <a:ext cx="102950" cy="329125"/>
            </a:xfrm>
            <a:custGeom>
              <a:avLst/>
              <a:gdLst/>
              <a:ahLst/>
              <a:cxnLst/>
              <a:rect l="l" t="t" r="r" b="b"/>
              <a:pathLst>
                <a:path w="4118" h="13165" extrusionOk="0">
                  <a:moveTo>
                    <a:pt x="3403" y="0"/>
                  </a:moveTo>
                  <a:cubicBezTo>
                    <a:pt x="3349" y="0"/>
                    <a:pt x="3295" y="9"/>
                    <a:pt x="3244" y="23"/>
                  </a:cubicBezTo>
                  <a:cubicBezTo>
                    <a:pt x="3182" y="41"/>
                    <a:pt x="3123" y="61"/>
                    <a:pt x="3067" y="81"/>
                  </a:cubicBezTo>
                  <a:lnTo>
                    <a:pt x="474" y="993"/>
                  </a:lnTo>
                  <a:cubicBezTo>
                    <a:pt x="307" y="1049"/>
                    <a:pt x="184" y="1138"/>
                    <a:pt x="111" y="1261"/>
                  </a:cubicBezTo>
                  <a:cubicBezTo>
                    <a:pt x="39" y="1389"/>
                    <a:pt x="0" y="1534"/>
                    <a:pt x="3" y="1681"/>
                  </a:cubicBezTo>
                  <a:cubicBezTo>
                    <a:pt x="3" y="1883"/>
                    <a:pt x="71" y="2049"/>
                    <a:pt x="205" y="2186"/>
                  </a:cubicBezTo>
                  <a:cubicBezTo>
                    <a:pt x="340" y="2322"/>
                    <a:pt x="513" y="2388"/>
                    <a:pt x="727" y="2388"/>
                  </a:cubicBezTo>
                  <a:cubicBezTo>
                    <a:pt x="849" y="2388"/>
                    <a:pt x="985" y="2355"/>
                    <a:pt x="1130" y="2287"/>
                  </a:cubicBezTo>
                  <a:lnTo>
                    <a:pt x="2662" y="1717"/>
                  </a:lnTo>
                  <a:lnTo>
                    <a:pt x="2662" y="12441"/>
                  </a:lnTo>
                  <a:cubicBezTo>
                    <a:pt x="2661" y="12840"/>
                    <a:pt x="2986" y="13165"/>
                    <a:pt x="3386" y="13165"/>
                  </a:cubicBezTo>
                  <a:cubicBezTo>
                    <a:pt x="3391" y="13165"/>
                    <a:pt x="3396" y="13165"/>
                    <a:pt x="3401" y="13165"/>
                  </a:cubicBezTo>
                  <a:cubicBezTo>
                    <a:pt x="3589" y="13165"/>
                    <a:pt x="3770" y="13088"/>
                    <a:pt x="3902" y="12953"/>
                  </a:cubicBezTo>
                  <a:cubicBezTo>
                    <a:pt x="4041" y="12819"/>
                    <a:pt x="4118" y="12633"/>
                    <a:pt x="4113" y="12441"/>
                  </a:cubicBezTo>
                  <a:lnTo>
                    <a:pt x="4113" y="739"/>
                  </a:lnTo>
                  <a:cubicBezTo>
                    <a:pt x="4113" y="526"/>
                    <a:pt x="4048" y="347"/>
                    <a:pt x="3919" y="209"/>
                  </a:cubicBezTo>
                  <a:cubicBezTo>
                    <a:pt x="3788" y="71"/>
                    <a:pt x="3616" y="0"/>
                    <a:pt x="34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50" name="Google Shape;2050;p46"/>
            <p:cNvSpPr/>
            <p:nvPr/>
          </p:nvSpPr>
          <p:spPr>
            <a:xfrm>
              <a:off x="1297200" y="4111775"/>
              <a:ext cx="195850" cy="330875"/>
            </a:xfrm>
            <a:custGeom>
              <a:avLst/>
              <a:gdLst/>
              <a:ahLst/>
              <a:cxnLst/>
              <a:rect l="l" t="t" r="r" b="b"/>
              <a:pathLst>
                <a:path w="7834" h="13235" extrusionOk="0">
                  <a:moveTo>
                    <a:pt x="3926" y="1314"/>
                  </a:moveTo>
                  <a:cubicBezTo>
                    <a:pt x="4283" y="1314"/>
                    <a:pt x="4607" y="1395"/>
                    <a:pt x="4894" y="1557"/>
                  </a:cubicBezTo>
                  <a:cubicBezTo>
                    <a:pt x="5175" y="1716"/>
                    <a:pt x="5408" y="1950"/>
                    <a:pt x="5566" y="2232"/>
                  </a:cubicBezTo>
                  <a:cubicBezTo>
                    <a:pt x="5730" y="2519"/>
                    <a:pt x="5805" y="2840"/>
                    <a:pt x="5794" y="3200"/>
                  </a:cubicBezTo>
                  <a:cubicBezTo>
                    <a:pt x="5794" y="3583"/>
                    <a:pt x="5710" y="3923"/>
                    <a:pt x="5542" y="4227"/>
                  </a:cubicBezTo>
                  <a:cubicBezTo>
                    <a:pt x="5381" y="4520"/>
                    <a:pt x="5150" y="4770"/>
                    <a:pt x="4868" y="4952"/>
                  </a:cubicBezTo>
                  <a:cubicBezTo>
                    <a:pt x="4587" y="5131"/>
                    <a:pt x="4274" y="5221"/>
                    <a:pt x="3926" y="5221"/>
                  </a:cubicBezTo>
                  <a:lnTo>
                    <a:pt x="3926" y="5219"/>
                  </a:lnTo>
                  <a:cubicBezTo>
                    <a:pt x="3375" y="5219"/>
                    <a:pt x="2921" y="5027"/>
                    <a:pt x="2562" y="4639"/>
                  </a:cubicBezTo>
                  <a:cubicBezTo>
                    <a:pt x="2202" y="4253"/>
                    <a:pt x="2029" y="3772"/>
                    <a:pt x="2040" y="3200"/>
                  </a:cubicBezTo>
                  <a:cubicBezTo>
                    <a:pt x="2050" y="2661"/>
                    <a:pt x="2232" y="2213"/>
                    <a:pt x="2587" y="1854"/>
                  </a:cubicBezTo>
                  <a:cubicBezTo>
                    <a:pt x="2940" y="1493"/>
                    <a:pt x="3386" y="1314"/>
                    <a:pt x="3926" y="1314"/>
                  </a:cubicBezTo>
                  <a:close/>
                  <a:moveTo>
                    <a:pt x="3926" y="6618"/>
                  </a:moveTo>
                  <a:cubicBezTo>
                    <a:pt x="4408" y="6618"/>
                    <a:pt x="4833" y="6733"/>
                    <a:pt x="5204" y="6956"/>
                  </a:cubicBezTo>
                  <a:cubicBezTo>
                    <a:pt x="5575" y="7179"/>
                    <a:pt x="5868" y="7489"/>
                    <a:pt x="6081" y="7881"/>
                  </a:cubicBezTo>
                  <a:cubicBezTo>
                    <a:pt x="6294" y="8275"/>
                    <a:pt x="6400" y="8717"/>
                    <a:pt x="6400" y="9210"/>
                  </a:cubicBezTo>
                  <a:cubicBezTo>
                    <a:pt x="6400" y="9727"/>
                    <a:pt x="6290" y="10192"/>
                    <a:pt x="6071" y="10601"/>
                  </a:cubicBezTo>
                  <a:cubicBezTo>
                    <a:pt x="5853" y="11009"/>
                    <a:pt x="5559" y="11336"/>
                    <a:pt x="5188" y="11576"/>
                  </a:cubicBezTo>
                  <a:cubicBezTo>
                    <a:pt x="4817" y="11816"/>
                    <a:pt x="4397" y="11937"/>
                    <a:pt x="3926" y="11937"/>
                  </a:cubicBezTo>
                  <a:cubicBezTo>
                    <a:pt x="3443" y="11937"/>
                    <a:pt x="3014" y="11815"/>
                    <a:pt x="2637" y="11576"/>
                  </a:cubicBezTo>
                  <a:cubicBezTo>
                    <a:pt x="2262" y="11336"/>
                    <a:pt x="1968" y="11009"/>
                    <a:pt x="1755" y="10601"/>
                  </a:cubicBezTo>
                  <a:cubicBezTo>
                    <a:pt x="1541" y="10190"/>
                    <a:pt x="1435" y="9727"/>
                    <a:pt x="1435" y="9210"/>
                  </a:cubicBezTo>
                  <a:cubicBezTo>
                    <a:pt x="1435" y="8717"/>
                    <a:pt x="1540" y="8273"/>
                    <a:pt x="1760" y="7881"/>
                  </a:cubicBezTo>
                  <a:cubicBezTo>
                    <a:pt x="1982" y="7489"/>
                    <a:pt x="2278" y="7179"/>
                    <a:pt x="2653" y="6956"/>
                  </a:cubicBezTo>
                  <a:cubicBezTo>
                    <a:pt x="3029" y="6731"/>
                    <a:pt x="3454" y="6618"/>
                    <a:pt x="3926" y="6618"/>
                  </a:cubicBezTo>
                  <a:close/>
                  <a:moveTo>
                    <a:pt x="3983" y="0"/>
                  </a:moveTo>
                  <a:cubicBezTo>
                    <a:pt x="3964" y="0"/>
                    <a:pt x="3945" y="0"/>
                    <a:pt x="3926" y="1"/>
                  </a:cubicBezTo>
                  <a:cubicBezTo>
                    <a:pt x="3298" y="1"/>
                    <a:pt x="2737" y="144"/>
                    <a:pt x="2242" y="431"/>
                  </a:cubicBezTo>
                  <a:cubicBezTo>
                    <a:pt x="1756" y="708"/>
                    <a:pt x="1352" y="1109"/>
                    <a:pt x="1072" y="1594"/>
                  </a:cubicBezTo>
                  <a:cubicBezTo>
                    <a:pt x="787" y="2081"/>
                    <a:pt x="643" y="2627"/>
                    <a:pt x="643" y="3235"/>
                  </a:cubicBezTo>
                  <a:cubicBezTo>
                    <a:pt x="643" y="3851"/>
                    <a:pt x="788" y="4395"/>
                    <a:pt x="1072" y="4875"/>
                  </a:cubicBezTo>
                  <a:cubicBezTo>
                    <a:pt x="1298" y="5255"/>
                    <a:pt x="1592" y="5570"/>
                    <a:pt x="1950" y="5825"/>
                  </a:cubicBezTo>
                  <a:lnTo>
                    <a:pt x="1950" y="5825"/>
                  </a:lnTo>
                  <a:cubicBezTo>
                    <a:pt x="1938" y="5832"/>
                    <a:pt x="1926" y="5839"/>
                    <a:pt x="1914" y="5846"/>
                  </a:cubicBezTo>
                  <a:cubicBezTo>
                    <a:pt x="1334" y="6173"/>
                    <a:pt x="852" y="6649"/>
                    <a:pt x="517" y="7224"/>
                  </a:cubicBezTo>
                  <a:cubicBezTo>
                    <a:pt x="173" y="7809"/>
                    <a:pt x="1" y="8472"/>
                    <a:pt x="1" y="9211"/>
                  </a:cubicBezTo>
                  <a:cubicBezTo>
                    <a:pt x="1" y="9976"/>
                    <a:pt x="173" y="10661"/>
                    <a:pt x="517" y="11266"/>
                  </a:cubicBezTo>
                  <a:cubicBezTo>
                    <a:pt x="848" y="11860"/>
                    <a:pt x="1330" y="12356"/>
                    <a:pt x="1914" y="12706"/>
                  </a:cubicBezTo>
                  <a:cubicBezTo>
                    <a:pt x="2504" y="13058"/>
                    <a:pt x="3173" y="13235"/>
                    <a:pt x="3926" y="13235"/>
                  </a:cubicBezTo>
                  <a:cubicBezTo>
                    <a:pt x="4667" y="13235"/>
                    <a:pt x="5326" y="13058"/>
                    <a:pt x="5912" y="12705"/>
                  </a:cubicBezTo>
                  <a:cubicBezTo>
                    <a:pt x="6496" y="12351"/>
                    <a:pt x="6960" y="11870"/>
                    <a:pt x="7302" y="11265"/>
                  </a:cubicBezTo>
                  <a:cubicBezTo>
                    <a:pt x="7643" y="10659"/>
                    <a:pt x="7820" y="9973"/>
                    <a:pt x="7833" y="9210"/>
                  </a:cubicBezTo>
                  <a:cubicBezTo>
                    <a:pt x="7833" y="8469"/>
                    <a:pt x="7664" y="7809"/>
                    <a:pt x="7326" y="7224"/>
                  </a:cubicBezTo>
                  <a:cubicBezTo>
                    <a:pt x="6996" y="6647"/>
                    <a:pt x="6516" y="6171"/>
                    <a:pt x="5937" y="5846"/>
                  </a:cubicBezTo>
                  <a:cubicBezTo>
                    <a:pt x="5920" y="5836"/>
                    <a:pt x="5904" y="5827"/>
                    <a:pt x="5887" y="5818"/>
                  </a:cubicBezTo>
                  <a:lnTo>
                    <a:pt x="5887" y="5818"/>
                  </a:lnTo>
                  <a:cubicBezTo>
                    <a:pt x="6235" y="5564"/>
                    <a:pt x="6531" y="5245"/>
                    <a:pt x="6756" y="4875"/>
                  </a:cubicBezTo>
                  <a:cubicBezTo>
                    <a:pt x="7047" y="4398"/>
                    <a:pt x="7192" y="3851"/>
                    <a:pt x="7192" y="3235"/>
                  </a:cubicBezTo>
                  <a:cubicBezTo>
                    <a:pt x="7203" y="2617"/>
                    <a:pt x="7066" y="2060"/>
                    <a:pt x="6781" y="1567"/>
                  </a:cubicBezTo>
                  <a:cubicBezTo>
                    <a:pt x="6501" y="1081"/>
                    <a:pt x="6096" y="680"/>
                    <a:pt x="5609" y="404"/>
                  </a:cubicBezTo>
                  <a:cubicBezTo>
                    <a:pt x="5129" y="134"/>
                    <a:pt x="4588" y="0"/>
                    <a:pt x="39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51" name="Google Shape;2051;p46"/>
            <p:cNvSpPr/>
            <p:nvPr/>
          </p:nvSpPr>
          <p:spPr>
            <a:xfrm>
              <a:off x="1973200" y="4112675"/>
              <a:ext cx="102950" cy="329125"/>
            </a:xfrm>
            <a:custGeom>
              <a:avLst/>
              <a:gdLst/>
              <a:ahLst/>
              <a:cxnLst/>
              <a:rect l="l" t="t" r="r" b="b"/>
              <a:pathLst>
                <a:path w="4118" h="13165" extrusionOk="0">
                  <a:moveTo>
                    <a:pt x="3403" y="0"/>
                  </a:moveTo>
                  <a:cubicBezTo>
                    <a:pt x="3349" y="0"/>
                    <a:pt x="3295" y="9"/>
                    <a:pt x="3244" y="23"/>
                  </a:cubicBezTo>
                  <a:cubicBezTo>
                    <a:pt x="3182" y="41"/>
                    <a:pt x="3123" y="61"/>
                    <a:pt x="3067" y="81"/>
                  </a:cubicBezTo>
                  <a:lnTo>
                    <a:pt x="474" y="993"/>
                  </a:lnTo>
                  <a:cubicBezTo>
                    <a:pt x="307" y="1049"/>
                    <a:pt x="184" y="1138"/>
                    <a:pt x="111" y="1261"/>
                  </a:cubicBezTo>
                  <a:cubicBezTo>
                    <a:pt x="39" y="1389"/>
                    <a:pt x="0" y="1534"/>
                    <a:pt x="3" y="1681"/>
                  </a:cubicBezTo>
                  <a:cubicBezTo>
                    <a:pt x="3" y="1883"/>
                    <a:pt x="71" y="2049"/>
                    <a:pt x="205" y="2186"/>
                  </a:cubicBezTo>
                  <a:cubicBezTo>
                    <a:pt x="339" y="2322"/>
                    <a:pt x="513" y="2388"/>
                    <a:pt x="727" y="2388"/>
                  </a:cubicBezTo>
                  <a:cubicBezTo>
                    <a:pt x="849" y="2388"/>
                    <a:pt x="985" y="2355"/>
                    <a:pt x="1130" y="2287"/>
                  </a:cubicBezTo>
                  <a:lnTo>
                    <a:pt x="2662" y="1717"/>
                  </a:lnTo>
                  <a:lnTo>
                    <a:pt x="2662" y="12441"/>
                  </a:lnTo>
                  <a:cubicBezTo>
                    <a:pt x="2661" y="12840"/>
                    <a:pt x="2985" y="13165"/>
                    <a:pt x="3386" y="13165"/>
                  </a:cubicBezTo>
                  <a:cubicBezTo>
                    <a:pt x="3391" y="13165"/>
                    <a:pt x="3396" y="13165"/>
                    <a:pt x="3401" y="13165"/>
                  </a:cubicBezTo>
                  <a:cubicBezTo>
                    <a:pt x="3589" y="13165"/>
                    <a:pt x="3770" y="13088"/>
                    <a:pt x="3902" y="12953"/>
                  </a:cubicBezTo>
                  <a:cubicBezTo>
                    <a:pt x="4041" y="12819"/>
                    <a:pt x="4118" y="12633"/>
                    <a:pt x="4113" y="12441"/>
                  </a:cubicBezTo>
                  <a:lnTo>
                    <a:pt x="4113" y="739"/>
                  </a:lnTo>
                  <a:cubicBezTo>
                    <a:pt x="4113" y="526"/>
                    <a:pt x="4048" y="347"/>
                    <a:pt x="3919" y="209"/>
                  </a:cubicBezTo>
                  <a:cubicBezTo>
                    <a:pt x="3788" y="71"/>
                    <a:pt x="3616" y="0"/>
                    <a:pt x="34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52" name="Google Shape;2052;p46"/>
            <p:cNvSpPr/>
            <p:nvPr/>
          </p:nvSpPr>
          <p:spPr>
            <a:xfrm>
              <a:off x="2137000" y="4112675"/>
              <a:ext cx="197850" cy="328700"/>
            </a:xfrm>
            <a:custGeom>
              <a:avLst/>
              <a:gdLst/>
              <a:ahLst/>
              <a:cxnLst/>
              <a:rect l="l" t="t" r="r" b="b"/>
              <a:pathLst>
                <a:path w="7914" h="13148" extrusionOk="0">
                  <a:moveTo>
                    <a:pt x="3971" y="1312"/>
                  </a:moveTo>
                  <a:lnTo>
                    <a:pt x="3971" y="1313"/>
                  </a:lnTo>
                  <a:cubicBezTo>
                    <a:pt x="4465" y="1313"/>
                    <a:pt x="4906" y="1423"/>
                    <a:pt x="5294" y="1649"/>
                  </a:cubicBezTo>
                  <a:cubicBezTo>
                    <a:pt x="5682" y="1873"/>
                    <a:pt x="5986" y="2186"/>
                    <a:pt x="6212" y="2589"/>
                  </a:cubicBezTo>
                  <a:cubicBezTo>
                    <a:pt x="6437" y="2996"/>
                    <a:pt x="6547" y="3456"/>
                    <a:pt x="6547" y="3971"/>
                  </a:cubicBezTo>
                  <a:cubicBezTo>
                    <a:pt x="6547" y="4488"/>
                    <a:pt x="6435" y="4946"/>
                    <a:pt x="6212" y="5342"/>
                  </a:cubicBezTo>
                  <a:cubicBezTo>
                    <a:pt x="5996" y="5733"/>
                    <a:pt x="5678" y="6059"/>
                    <a:pt x="5294" y="6286"/>
                  </a:cubicBezTo>
                  <a:cubicBezTo>
                    <a:pt x="4908" y="6515"/>
                    <a:pt x="4469" y="6631"/>
                    <a:pt x="3980" y="6631"/>
                  </a:cubicBezTo>
                  <a:cubicBezTo>
                    <a:pt x="3977" y="6631"/>
                    <a:pt x="3974" y="6631"/>
                    <a:pt x="3971" y="6631"/>
                  </a:cubicBezTo>
                  <a:cubicBezTo>
                    <a:pt x="3968" y="6631"/>
                    <a:pt x="3965" y="6631"/>
                    <a:pt x="3962" y="6631"/>
                  </a:cubicBezTo>
                  <a:cubicBezTo>
                    <a:pt x="3461" y="6631"/>
                    <a:pt x="3018" y="6515"/>
                    <a:pt x="2632" y="6286"/>
                  </a:cubicBezTo>
                  <a:cubicBezTo>
                    <a:pt x="2248" y="6060"/>
                    <a:pt x="1931" y="5733"/>
                    <a:pt x="1717" y="5342"/>
                  </a:cubicBezTo>
                  <a:cubicBezTo>
                    <a:pt x="1492" y="4944"/>
                    <a:pt x="1379" y="4488"/>
                    <a:pt x="1379" y="3971"/>
                  </a:cubicBezTo>
                  <a:cubicBezTo>
                    <a:pt x="1379" y="3456"/>
                    <a:pt x="1491" y="2996"/>
                    <a:pt x="1717" y="2589"/>
                  </a:cubicBezTo>
                  <a:cubicBezTo>
                    <a:pt x="1930" y="2197"/>
                    <a:pt x="2247" y="1872"/>
                    <a:pt x="2632" y="1649"/>
                  </a:cubicBezTo>
                  <a:cubicBezTo>
                    <a:pt x="3020" y="1424"/>
                    <a:pt x="3466" y="1312"/>
                    <a:pt x="3971" y="1312"/>
                  </a:cubicBezTo>
                  <a:close/>
                  <a:moveTo>
                    <a:pt x="3955" y="0"/>
                  </a:moveTo>
                  <a:cubicBezTo>
                    <a:pt x="3192" y="0"/>
                    <a:pt x="2513" y="171"/>
                    <a:pt x="1919" y="512"/>
                  </a:cubicBezTo>
                  <a:cubicBezTo>
                    <a:pt x="1332" y="846"/>
                    <a:pt x="846" y="1332"/>
                    <a:pt x="512" y="1919"/>
                  </a:cubicBezTo>
                  <a:cubicBezTo>
                    <a:pt x="169" y="2513"/>
                    <a:pt x="0" y="3199"/>
                    <a:pt x="0" y="3971"/>
                  </a:cubicBezTo>
                  <a:cubicBezTo>
                    <a:pt x="0" y="4734"/>
                    <a:pt x="169" y="5416"/>
                    <a:pt x="512" y="6017"/>
                  </a:cubicBezTo>
                  <a:cubicBezTo>
                    <a:pt x="854" y="6619"/>
                    <a:pt x="1325" y="7088"/>
                    <a:pt x="1919" y="7431"/>
                  </a:cubicBezTo>
                  <a:cubicBezTo>
                    <a:pt x="2513" y="7774"/>
                    <a:pt x="3192" y="7946"/>
                    <a:pt x="3955" y="7946"/>
                  </a:cubicBezTo>
                  <a:cubicBezTo>
                    <a:pt x="4165" y="7946"/>
                    <a:pt x="4367" y="7933"/>
                    <a:pt x="4564" y="7907"/>
                  </a:cubicBezTo>
                  <a:lnTo>
                    <a:pt x="4564" y="7907"/>
                  </a:lnTo>
                  <a:lnTo>
                    <a:pt x="2037" y="12036"/>
                  </a:lnTo>
                  <a:cubicBezTo>
                    <a:pt x="1936" y="12204"/>
                    <a:pt x="1903" y="12374"/>
                    <a:pt x="1936" y="12549"/>
                  </a:cubicBezTo>
                  <a:cubicBezTo>
                    <a:pt x="1966" y="12718"/>
                    <a:pt x="2054" y="12870"/>
                    <a:pt x="2187" y="12978"/>
                  </a:cubicBezTo>
                  <a:cubicBezTo>
                    <a:pt x="2324" y="13092"/>
                    <a:pt x="2486" y="13147"/>
                    <a:pt x="2675" y="13147"/>
                  </a:cubicBezTo>
                  <a:cubicBezTo>
                    <a:pt x="2945" y="13147"/>
                    <a:pt x="3164" y="13011"/>
                    <a:pt x="3333" y="12744"/>
                  </a:cubicBezTo>
                  <a:lnTo>
                    <a:pt x="7406" y="6026"/>
                  </a:lnTo>
                  <a:lnTo>
                    <a:pt x="7406" y="6026"/>
                  </a:lnTo>
                  <a:lnTo>
                    <a:pt x="7387" y="6037"/>
                  </a:lnTo>
                  <a:lnTo>
                    <a:pt x="7387" y="6037"/>
                  </a:lnTo>
                  <a:cubicBezTo>
                    <a:pt x="7391" y="6031"/>
                    <a:pt x="7395" y="6024"/>
                    <a:pt x="7399" y="6017"/>
                  </a:cubicBezTo>
                  <a:cubicBezTo>
                    <a:pt x="7743" y="5418"/>
                    <a:pt x="7913" y="4735"/>
                    <a:pt x="7913" y="3971"/>
                  </a:cubicBezTo>
                  <a:cubicBezTo>
                    <a:pt x="7913" y="3198"/>
                    <a:pt x="7741" y="2513"/>
                    <a:pt x="7399" y="1919"/>
                  </a:cubicBezTo>
                  <a:cubicBezTo>
                    <a:pt x="7063" y="1332"/>
                    <a:pt x="6579" y="846"/>
                    <a:pt x="5992" y="512"/>
                  </a:cubicBezTo>
                  <a:cubicBezTo>
                    <a:pt x="5398" y="171"/>
                    <a:pt x="4718" y="0"/>
                    <a:pt x="39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53" name="Google Shape;2053;p46"/>
            <p:cNvSpPr/>
            <p:nvPr/>
          </p:nvSpPr>
          <p:spPr>
            <a:xfrm>
              <a:off x="2751925" y="4112675"/>
              <a:ext cx="197900" cy="329125"/>
            </a:xfrm>
            <a:custGeom>
              <a:avLst/>
              <a:gdLst/>
              <a:ahLst/>
              <a:cxnLst/>
              <a:rect l="l" t="t" r="r" b="b"/>
              <a:pathLst>
                <a:path w="7916" h="13165" extrusionOk="0">
                  <a:moveTo>
                    <a:pt x="3891" y="0"/>
                  </a:moveTo>
                  <a:cubicBezTo>
                    <a:pt x="3149" y="0"/>
                    <a:pt x="2487" y="173"/>
                    <a:pt x="1904" y="522"/>
                  </a:cubicBezTo>
                  <a:cubicBezTo>
                    <a:pt x="1318" y="870"/>
                    <a:pt x="857" y="1343"/>
                    <a:pt x="515" y="1946"/>
                  </a:cubicBezTo>
                  <a:cubicBezTo>
                    <a:pt x="173" y="2544"/>
                    <a:pt x="1" y="3220"/>
                    <a:pt x="1" y="3972"/>
                  </a:cubicBezTo>
                  <a:cubicBezTo>
                    <a:pt x="1" y="4164"/>
                    <a:pt x="73" y="4329"/>
                    <a:pt x="213" y="4470"/>
                  </a:cubicBezTo>
                  <a:cubicBezTo>
                    <a:pt x="352" y="4610"/>
                    <a:pt x="523" y="4679"/>
                    <a:pt x="724" y="4679"/>
                  </a:cubicBezTo>
                  <a:cubicBezTo>
                    <a:pt x="939" y="4679"/>
                    <a:pt x="1112" y="4610"/>
                    <a:pt x="1246" y="4470"/>
                  </a:cubicBezTo>
                  <a:cubicBezTo>
                    <a:pt x="1378" y="4338"/>
                    <a:pt x="1451" y="4158"/>
                    <a:pt x="1448" y="3972"/>
                  </a:cubicBezTo>
                  <a:cubicBezTo>
                    <a:pt x="1448" y="3490"/>
                    <a:pt x="1557" y="3051"/>
                    <a:pt x="1770" y="2659"/>
                  </a:cubicBezTo>
                  <a:cubicBezTo>
                    <a:pt x="1974" y="2275"/>
                    <a:pt x="2275" y="1953"/>
                    <a:pt x="2644" y="1724"/>
                  </a:cubicBezTo>
                  <a:cubicBezTo>
                    <a:pt x="3015" y="1494"/>
                    <a:pt x="3430" y="1379"/>
                    <a:pt x="3891" y="1379"/>
                  </a:cubicBezTo>
                  <a:cubicBezTo>
                    <a:pt x="4351" y="1379"/>
                    <a:pt x="4761" y="1489"/>
                    <a:pt x="5119" y="1708"/>
                  </a:cubicBezTo>
                  <a:cubicBezTo>
                    <a:pt x="5478" y="1926"/>
                    <a:pt x="5754" y="2228"/>
                    <a:pt x="5944" y="2616"/>
                  </a:cubicBezTo>
                  <a:cubicBezTo>
                    <a:pt x="6133" y="3004"/>
                    <a:pt x="6230" y="3456"/>
                    <a:pt x="6230" y="3972"/>
                  </a:cubicBezTo>
                  <a:cubicBezTo>
                    <a:pt x="6230" y="4298"/>
                    <a:pt x="6143" y="4643"/>
                    <a:pt x="5970" y="5008"/>
                  </a:cubicBezTo>
                  <a:cubicBezTo>
                    <a:pt x="5785" y="5388"/>
                    <a:pt x="5551" y="5742"/>
                    <a:pt x="5272" y="6060"/>
                  </a:cubicBezTo>
                  <a:lnTo>
                    <a:pt x="271" y="11937"/>
                  </a:lnTo>
                  <a:cubicBezTo>
                    <a:pt x="140" y="12072"/>
                    <a:pt x="68" y="12252"/>
                    <a:pt x="69" y="12441"/>
                  </a:cubicBezTo>
                  <a:cubicBezTo>
                    <a:pt x="69" y="12643"/>
                    <a:pt x="137" y="12815"/>
                    <a:pt x="278" y="12953"/>
                  </a:cubicBezTo>
                  <a:cubicBezTo>
                    <a:pt x="410" y="13088"/>
                    <a:pt x="589" y="13165"/>
                    <a:pt x="777" y="13165"/>
                  </a:cubicBezTo>
                  <a:cubicBezTo>
                    <a:pt x="782" y="13165"/>
                    <a:pt x="787" y="13165"/>
                    <a:pt x="793" y="13165"/>
                  </a:cubicBezTo>
                  <a:lnTo>
                    <a:pt x="7192" y="13165"/>
                  </a:lnTo>
                  <a:cubicBezTo>
                    <a:pt x="7193" y="13165"/>
                    <a:pt x="7194" y="13165"/>
                    <a:pt x="7195" y="13165"/>
                  </a:cubicBezTo>
                  <a:cubicBezTo>
                    <a:pt x="7593" y="13165"/>
                    <a:pt x="7916" y="12841"/>
                    <a:pt x="7916" y="12441"/>
                  </a:cubicBezTo>
                  <a:cubicBezTo>
                    <a:pt x="7916" y="12251"/>
                    <a:pt x="7844" y="12083"/>
                    <a:pt x="7704" y="11937"/>
                  </a:cubicBezTo>
                  <a:cubicBezTo>
                    <a:pt x="7574" y="11797"/>
                    <a:pt x="7392" y="11718"/>
                    <a:pt x="7202" y="11718"/>
                  </a:cubicBezTo>
                  <a:cubicBezTo>
                    <a:pt x="7199" y="11718"/>
                    <a:pt x="7196" y="11718"/>
                    <a:pt x="7192" y="11718"/>
                  </a:cubicBezTo>
                  <a:lnTo>
                    <a:pt x="2107" y="11718"/>
                  </a:lnTo>
                  <a:lnTo>
                    <a:pt x="6264" y="6920"/>
                  </a:lnTo>
                  <a:cubicBezTo>
                    <a:pt x="6506" y="6641"/>
                    <a:pt x="6732" y="6350"/>
                    <a:pt x="6938" y="6043"/>
                  </a:cubicBezTo>
                  <a:cubicBezTo>
                    <a:pt x="7148" y="5735"/>
                    <a:pt x="7322" y="5401"/>
                    <a:pt x="7452" y="5050"/>
                  </a:cubicBezTo>
                  <a:cubicBezTo>
                    <a:pt x="7580" y="4706"/>
                    <a:pt x="7646" y="4340"/>
                    <a:pt x="7644" y="3972"/>
                  </a:cubicBezTo>
                  <a:cubicBezTo>
                    <a:pt x="7644" y="3188"/>
                    <a:pt x="7485" y="2500"/>
                    <a:pt x="7165" y="1903"/>
                  </a:cubicBezTo>
                  <a:cubicBezTo>
                    <a:pt x="6845" y="1306"/>
                    <a:pt x="6403" y="843"/>
                    <a:pt x="5843" y="505"/>
                  </a:cubicBezTo>
                  <a:cubicBezTo>
                    <a:pt x="5282" y="166"/>
                    <a:pt x="4631" y="0"/>
                    <a:pt x="38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54" name="Google Shape;2054;p46"/>
            <p:cNvSpPr/>
            <p:nvPr/>
          </p:nvSpPr>
          <p:spPr>
            <a:xfrm>
              <a:off x="2990975" y="4112200"/>
              <a:ext cx="199150" cy="329600"/>
            </a:xfrm>
            <a:custGeom>
              <a:avLst/>
              <a:gdLst/>
              <a:ahLst/>
              <a:cxnLst/>
              <a:rect l="l" t="t" r="r" b="b"/>
              <a:pathLst>
                <a:path w="7966" h="13184" extrusionOk="0">
                  <a:moveTo>
                    <a:pt x="3976" y="1466"/>
                  </a:moveTo>
                  <a:cubicBezTo>
                    <a:pt x="4549" y="1467"/>
                    <a:pt x="5023" y="1692"/>
                    <a:pt x="5398" y="2139"/>
                  </a:cubicBezTo>
                  <a:cubicBezTo>
                    <a:pt x="5774" y="2587"/>
                    <a:pt x="6054" y="3197"/>
                    <a:pt x="6240" y="3967"/>
                  </a:cubicBezTo>
                  <a:cubicBezTo>
                    <a:pt x="6424" y="4735"/>
                    <a:pt x="6517" y="5606"/>
                    <a:pt x="6517" y="6584"/>
                  </a:cubicBezTo>
                  <a:cubicBezTo>
                    <a:pt x="6517" y="7573"/>
                    <a:pt x="6426" y="8455"/>
                    <a:pt x="6240" y="9228"/>
                  </a:cubicBezTo>
                  <a:cubicBezTo>
                    <a:pt x="6054" y="10001"/>
                    <a:pt x="5775" y="10610"/>
                    <a:pt x="5405" y="11053"/>
                  </a:cubicBezTo>
                  <a:cubicBezTo>
                    <a:pt x="5037" y="11497"/>
                    <a:pt x="4558" y="11718"/>
                    <a:pt x="3976" y="11718"/>
                  </a:cubicBezTo>
                  <a:cubicBezTo>
                    <a:pt x="3414" y="11718"/>
                    <a:pt x="2948" y="11502"/>
                    <a:pt x="2577" y="11062"/>
                  </a:cubicBezTo>
                  <a:cubicBezTo>
                    <a:pt x="2206" y="10623"/>
                    <a:pt x="1929" y="10020"/>
                    <a:pt x="1737" y="9244"/>
                  </a:cubicBezTo>
                  <a:cubicBezTo>
                    <a:pt x="1544" y="8469"/>
                    <a:pt x="1450" y="7584"/>
                    <a:pt x="1450" y="6584"/>
                  </a:cubicBezTo>
                  <a:cubicBezTo>
                    <a:pt x="1449" y="5607"/>
                    <a:pt x="1544" y="4732"/>
                    <a:pt x="1737" y="3957"/>
                  </a:cubicBezTo>
                  <a:cubicBezTo>
                    <a:pt x="1926" y="3183"/>
                    <a:pt x="2208" y="2573"/>
                    <a:pt x="2577" y="2130"/>
                  </a:cubicBezTo>
                  <a:cubicBezTo>
                    <a:pt x="2948" y="1688"/>
                    <a:pt x="3414" y="1466"/>
                    <a:pt x="3976" y="1466"/>
                  </a:cubicBezTo>
                  <a:close/>
                  <a:moveTo>
                    <a:pt x="3976" y="1"/>
                  </a:moveTo>
                  <a:cubicBezTo>
                    <a:pt x="3146" y="2"/>
                    <a:pt x="2430" y="266"/>
                    <a:pt x="1828" y="792"/>
                  </a:cubicBezTo>
                  <a:cubicBezTo>
                    <a:pt x="1229" y="1321"/>
                    <a:pt x="774" y="2080"/>
                    <a:pt x="467" y="3066"/>
                  </a:cubicBezTo>
                  <a:cubicBezTo>
                    <a:pt x="156" y="4054"/>
                    <a:pt x="1" y="5226"/>
                    <a:pt x="1" y="6584"/>
                  </a:cubicBezTo>
                  <a:cubicBezTo>
                    <a:pt x="1" y="7965"/>
                    <a:pt x="156" y="9146"/>
                    <a:pt x="467" y="10128"/>
                  </a:cubicBezTo>
                  <a:cubicBezTo>
                    <a:pt x="775" y="11110"/>
                    <a:pt x="1229" y="11865"/>
                    <a:pt x="1828" y="12392"/>
                  </a:cubicBezTo>
                  <a:cubicBezTo>
                    <a:pt x="2428" y="12919"/>
                    <a:pt x="3144" y="13184"/>
                    <a:pt x="3976" y="13184"/>
                  </a:cubicBezTo>
                  <a:cubicBezTo>
                    <a:pt x="4827" y="13184"/>
                    <a:pt x="5552" y="12918"/>
                    <a:pt x="6147" y="12386"/>
                  </a:cubicBezTo>
                  <a:cubicBezTo>
                    <a:pt x="6741" y="11852"/>
                    <a:pt x="7193" y="11094"/>
                    <a:pt x="7503" y="10112"/>
                  </a:cubicBezTo>
                  <a:cubicBezTo>
                    <a:pt x="7812" y="9129"/>
                    <a:pt x="7965" y="7954"/>
                    <a:pt x="7965" y="6584"/>
                  </a:cubicBezTo>
                  <a:cubicBezTo>
                    <a:pt x="7965" y="5238"/>
                    <a:pt x="7812" y="4071"/>
                    <a:pt x="7503" y="3082"/>
                  </a:cubicBezTo>
                  <a:cubicBezTo>
                    <a:pt x="7195" y="2095"/>
                    <a:pt x="6744" y="1335"/>
                    <a:pt x="6147" y="801"/>
                  </a:cubicBezTo>
                  <a:cubicBezTo>
                    <a:pt x="5552" y="268"/>
                    <a:pt x="4828" y="1"/>
                    <a:pt x="39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55" name="Google Shape;2055;p46"/>
            <p:cNvSpPr/>
            <p:nvPr/>
          </p:nvSpPr>
          <p:spPr>
            <a:xfrm>
              <a:off x="3600325" y="4112675"/>
              <a:ext cx="197875" cy="329125"/>
            </a:xfrm>
            <a:custGeom>
              <a:avLst/>
              <a:gdLst/>
              <a:ahLst/>
              <a:cxnLst/>
              <a:rect l="l" t="t" r="r" b="b"/>
              <a:pathLst>
                <a:path w="7915" h="13165" extrusionOk="0">
                  <a:moveTo>
                    <a:pt x="3890" y="0"/>
                  </a:moveTo>
                  <a:cubicBezTo>
                    <a:pt x="3148" y="0"/>
                    <a:pt x="2486" y="173"/>
                    <a:pt x="1903" y="522"/>
                  </a:cubicBezTo>
                  <a:cubicBezTo>
                    <a:pt x="1318" y="868"/>
                    <a:pt x="856" y="1343"/>
                    <a:pt x="515" y="1944"/>
                  </a:cubicBezTo>
                  <a:cubicBezTo>
                    <a:pt x="171" y="2544"/>
                    <a:pt x="0" y="3219"/>
                    <a:pt x="0" y="3971"/>
                  </a:cubicBezTo>
                  <a:cubicBezTo>
                    <a:pt x="0" y="4163"/>
                    <a:pt x="73" y="4328"/>
                    <a:pt x="210" y="4468"/>
                  </a:cubicBezTo>
                  <a:cubicBezTo>
                    <a:pt x="350" y="4609"/>
                    <a:pt x="522" y="4677"/>
                    <a:pt x="723" y="4677"/>
                  </a:cubicBezTo>
                  <a:cubicBezTo>
                    <a:pt x="937" y="4677"/>
                    <a:pt x="1110" y="4609"/>
                    <a:pt x="1245" y="4468"/>
                  </a:cubicBezTo>
                  <a:cubicBezTo>
                    <a:pt x="1376" y="4338"/>
                    <a:pt x="1450" y="4157"/>
                    <a:pt x="1447" y="3971"/>
                  </a:cubicBezTo>
                  <a:cubicBezTo>
                    <a:pt x="1447" y="3490"/>
                    <a:pt x="1555" y="3050"/>
                    <a:pt x="1768" y="2658"/>
                  </a:cubicBezTo>
                  <a:cubicBezTo>
                    <a:pt x="1973" y="2275"/>
                    <a:pt x="2274" y="1953"/>
                    <a:pt x="2642" y="1724"/>
                  </a:cubicBezTo>
                  <a:cubicBezTo>
                    <a:pt x="3013" y="1494"/>
                    <a:pt x="3429" y="1379"/>
                    <a:pt x="3890" y="1379"/>
                  </a:cubicBezTo>
                  <a:cubicBezTo>
                    <a:pt x="4349" y="1379"/>
                    <a:pt x="4758" y="1488"/>
                    <a:pt x="5118" y="1707"/>
                  </a:cubicBezTo>
                  <a:cubicBezTo>
                    <a:pt x="5477" y="1926"/>
                    <a:pt x="5752" y="2228"/>
                    <a:pt x="5942" y="2616"/>
                  </a:cubicBezTo>
                  <a:cubicBezTo>
                    <a:pt x="6133" y="3003"/>
                    <a:pt x="6229" y="3456"/>
                    <a:pt x="6229" y="3971"/>
                  </a:cubicBezTo>
                  <a:cubicBezTo>
                    <a:pt x="6229" y="4298"/>
                    <a:pt x="6141" y="4643"/>
                    <a:pt x="5968" y="5007"/>
                  </a:cubicBezTo>
                  <a:cubicBezTo>
                    <a:pt x="5784" y="5388"/>
                    <a:pt x="5548" y="5742"/>
                    <a:pt x="5270" y="6060"/>
                  </a:cubicBezTo>
                  <a:lnTo>
                    <a:pt x="270" y="11937"/>
                  </a:lnTo>
                  <a:cubicBezTo>
                    <a:pt x="138" y="12072"/>
                    <a:pt x="65" y="12252"/>
                    <a:pt x="68" y="12441"/>
                  </a:cubicBezTo>
                  <a:cubicBezTo>
                    <a:pt x="68" y="12643"/>
                    <a:pt x="137" y="12815"/>
                    <a:pt x="277" y="12953"/>
                  </a:cubicBezTo>
                  <a:cubicBezTo>
                    <a:pt x="410" y="13090"/>
                    <a:pt x="592" y="13165"/>
                    <a:pt x="781" y="13165"/>
                  </a:cubicBezTo>
                  <a:cubicBezTo>
                    <a:pt x="785" y="13165"/>
                    <a:pt x="788" y="13165"/>
                    <a:pt x="792" y="13165"/>
                  </a:cubicBezTo>
                  <a:lnTo>
                    <a:pt x="7190" y="13165"/>
                  </a:lnTo>
                  <a:cubicBezTo>
                    <a:pt x="7591" y="13165"/>
                    <a:pt x="7915" y="12840"/>
                    <a:pt x="7913" y="12441"/>
                  </a:cubicBezTo>
                  <a:cubicBezTo>
                    <a:pt x="7913" y="12251"/>
                    <a:pt x="7844" y="12082"/>
                    <a:pt x="7701" y="11937"/>
                  </a:cubicBezTo>
                  <a:cubicBezTo>
                    <a:pt x="7573" y="11796"/>
                    <a:pt x="7391" y="11718"/>
                    <a:pt x="7200" y="11718"/>
                  </a:cubicBezTo>
                  <a:cubicBezTo>
                    <a:pt x="7197" y="11718"/>
                    <a:pt x="7193" y="11718"/>
                    <a:pt x="7190" y="11718"/>
                  </a:cubicBezTo>
                  <a:lnTo>
                    <a:pt x="2105" y="11718"/>
                  </a:lnTo>
                  <a:lnTo>
                    <a:pt x="6262" y="6918"/>
                  </a:lnTo>
                  <a:cubicBezTo>
                    <a:pt x="6505" y="6641"/>
                    <a:pt x="6729" y="6348"/>
                    <a:pt x="6935" y="6043"/>
                  </a:cubicBezTo>
                  <a:cubicBezTo>
                    <a:pt x="7147" y="5733"/>
                    <a:pt x="7321" y="5401"/>
                    <a:pt x="7451" y="5050"/>
                  </a:cubicBezTo>
                  <a:cubicBezTo>
                    <a:pt x="7579" y="4704"/>
                    <a:pt x="7645" y="4339"/>
                    <a:pt x="7643" y="3971"/>
                  </a:cubicBezTo>
                  <a:cubicBezTo>
                    <a:pt x="7643" y="3186"/>
                    <a:pt x="7484" y="2498"/>
                    <a:pt x="7164" y="1902"/>
                  </a:cubicBezTo>
                  <a:cubicBezTo>
                    <a:pt x="6845" y="1306"/>
                    <a:pt x="6403" y="843"/>
                    <a:pt x="5841" y="505"/>
                  </a:cubicBezTo>
                  <a:cubicBezTo>
                    <a:pt x="5280" y="166"/>
                    <a:pt x="4630" y="0"/>
                    <a:pt x="38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56" name="Google Shape;2056;p46"/>
            <p:cNvSpPr/>
            <p:nvPr/>
          </p:nvSpPr>
          <p:spPr>
            <a:xfrm>
              <a:off x="3834750" y="4112625"/>
              <a:ext cx="102900" cy="329175"/>
            </a:xfrm>
            <a:custGeom>
              <a:avLst/>
              <a:gdLst/>
              <a:ahLst/>
              <a:cxnLst/>
              <a:rect l="l" t="t" r="r" b="b"/>
              <a:pathLst>
                <a:path w="4116" h="13167" extrusionOk="0">
                  <a:moveTo>
                    <a:pt x="3402" y="1"/>
                  </a:moveTo>
                  <a:cubicBezTo>
                    <a:pt x="3348" y="2"/>
                    <a:pt x="3294" y="9"/>
                    <a:pt x="3243" y="25"/>
                  </a:cubicBezTo>
                  <a:cubicBezTo>
                    <a:pt x="3181" y="43"/>
                    <a:pt x="3122" y="62"/>
                    <a:pt x="3067" y="83"/>
                  </a:cubicBezTo>
                  <a:lnTo>
                    <a:pt x="473" y="994"/>
                  </a:lnTo>
                  <a:cubicBezTo>
                    <a:pt x="307" y="1051"/>
                    <a:pt x="183" y="1140"/>
                    <a:pt x="111" y="1263"/>
                  </a:cubicBezTo>
                  <a:cubicBezTo>
                    <a:pt x="37" y="1391"/>
                    <a:pt x="0" y="1536"/>
                    <a:pt x="1" y="1683"/>
                  </a:cubicBezTo>
                  <a:cubicBezTo>
                    <a:pt x="1" y="1885"/>
                    <a:pt x="70" y="2051"/>
                    <a:pt x="203" y="2188"/>
                  </a:cubicBezTo>
                  <a:cubicBezTo>
                    <a:pt x="338" y="2324"/>
                    <a:pt x="512" y="2390"/>
                    <a:pt x="725" y="2390"/>
                  </a:cubicBezTo>
                  <a:cubicBezTo>
                    <a:pt x="847" y="2390"/>
                    <a:pt x="984" y="2357"/>
                    <a:pt x="1130" y="2289"/>
                  </a:cubicBezTo>
                  <a:lnTo>
                    <a:pt x="2661" y="1719"/>
                  </a:lnTo>
                  <a:lnTo>
                    <a:pt x="2661" y="12443"/>
                  </a:lnTo>
                  <a:cubicBezTo>
                    <a:pt x="2659" y="12842"/>
                    <a:pt x="2985" y="13167"/>
                    <a:pt x="3384" y="13167"/>
                  </a:cubicBezTo>
                  <a:cubicBezTo>
                    <a:pt x="3389" y="13167"/>
                    <a:pt x="3394" y="13167"/>
                    <a:pt x="3399" y="13167"/>
                  </a:cubicBezTo>
                  <a:cubicBezTo>
                    <a:pt x="3588" y="13167"/>
                    <a:pt x="3768" y="13090"/>
                    <a:pt x="3901" y="12955"/>
                  </a:cubicBezTo>
                  <a:cubicBezTo>
                    <a:pt x="4039" y="12820"/>
                    <a:pt x="4116" y="12635"/>
                    <a:pt x="4112" y="12442"/>
                  </a:cubicBezTo>
                  <a:lnTo>
                    <a:pt x="4112" y="741"/>
                  </a:lnTo>
                  <a:cubicBezTo>
                    <a:pt x="4112" y="526"/>
                    <a:pt x="4046" y="347"/>
                    <a:pt x="3917" y="210"/>
                  </a:cubicBezTo>
                  <a:cubicBezTo>
                    <a:pt x="3788" y="72"/>
                    <a:pt x="3616" y="1"/>
                    <a:pt x="34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57" name="Google Shape;2057;p46"/>
            <p:cNvSpPr/>
            <p:nvPr/>
          </p:nvSpPr>
          <p:spPr>
            <a:xfrm>
              <a:off x="4380725" y="4112675"/>
              <a:ext cx="197900" cy="329125"/>
            </a:xfrm>
            <a:custGeom>
              <a:avLst/>
              <a:gdLst/>
              <a:ahLst/>
              <a:cxnLst/>
              <a:rect l="l" t="t" r="r" b="b"/>
              <a:pathLst>
                <a:path w="7916" h="13165" extrusionOk="0">
                  <a:moveTo>
                    <a:pt x="3890" y="0"/>
                  </a:moveTo>
                  <a:cubicBezTo>
                    <a:pt x="3148" y="0"/>
                    <a:pt x="2486" y="173"/>
                    <a:pt x="1903" y="522"/>
                  </a:cubicBezTo>
                  <a:cubicBezTo>
                    <a:pt x="1318" y="868"/>
                    <a:pt x="856" y="1343"/>
                    <a:pt x="515" y="1944"/>
                  </a:cubicBezTo>
                  <a:cubicBezTo>
                    <a:pt x="171" y="2544"/>
                    <a:pt x="0" y="3219"/>
                    <a:pt x="0" y="3971"/>
                  </a:cubicBezTo>
                  <a:cubicBezTo>
                    <a:pt x="0" y="4163"/>
                    <a:pt x="73" y="4328"/>
                    <a:pt x="211" y="4468"/>
                  </a:cubicBezTo>
                  <a:cubicBezTo>
                    <a:pt x="350" y="4609"/>
                    <a:pt x="521" y="4677"/>
                    <a:pt x="722" y="4677"/>
                  </a:cubicBezTo>
                  <a:cubicBezTo>
                    <a:pt x="937" y="4677"/>
                    <a:pt x="1110" y="4609"/>
                    <a:pt x="1244" y="4468"/>
                  </a:cubicBezTo>
                  <a:cubicBezTo>
                    <a:pt x="1376" y="4338"/>
                    <a:pt x="1449" y="4157"/>
                    <a:pt x="1447" y="3971"/>
                  </a:cubicBezTo>
                  <a:cubicBezTo>
                    <a:pt x="1447" y="3490"/>
                    <a:pt x="1555" y="3050"/>
                    <a:pt x="1768" y="2658"/>
                  </a:cubicBezTo>
                  <a:cubicBezTo>
                    <a:pt x="1972" y="2275"/>
                    <a:pt x="2273" y="1953"/>
                    <a:pt x="2642" y="1724"/>
                  </a:cubicBezTo>
                  <a:cubicBezTo>
                    <a:pt x="3013" y="1494"/>
                    <a:pt x="3428" y="1379"/>
                    <a:pt x="3889" y="1379"/>
                  </a:cubicBezTo>
                  <a:cubicBezTo>
                    <a:pt x="4349" y="1379"/>
                    <a:pt x="4759" y="1488"/>
                    <a:pt x="5118" y="1707"/>
                  </a:cubicBezTo>
                  <a:cubicBezTo>
                    <a:pt x="5478" y="1926"/>
                    <a:pt x="5752" y="2228"/>
                    <a:pt x="5942" y="2616"/>
                  </a:cubicBezTo>
                  <a:cubicBezTo>
                    <a:pt x="6133" y="3003"/>
                    <a:pt x="6228" y="3456"/>
                    <a:pt x="6228" y="3971"/>
                  </a:cubicBezTo>
                  <a:cubicBezTo>
                    <a:pt x="6228" y="4298"/>
                    <a:pt x="6141" y="4643"/>
                    <a:pt x="5968" y="5007"/>
                  </a:cubicBezTo>
                  <a:cubicBezTo>
                    <a:pt x="5783" y="5388"/>
                    <a:pt x="5549" y="5742"/>
                    <a:pt x="5270" y="6060"/>
                  </a:cubicBezTo>
                  <a:lnTo>
                    <a:pt x="270" y="11937"/>
                  </a:lnTo>
                  <a:cubicBezTo>
                    <a:pt x="138" y="12072"/>
                    <a:pt x="66" y="12252"/>
                    <a:pt x="67" y="12441"/>
                  </a:cubicBezTo>
                  <a:cubicBezTo>
                    <a:pt x="67" y="12643"/>
                    <a:pt x="135" y="12815"/>
                    <a:pt x="278" y="12953"/>
                  </a:cubicBezTo>
                  <a:cubicBezTo>
                    <a:pt x="409" y="13088"/>
                    <a:pt x="589" y="13165"/>
                    <a:pt x="777" y="13165"/>
                  </a:cubicBezTo>
                  <a:cubicBezTo>
                    <a:pt x="782" y="13165"/>
                    <a:pt x="787" y="13165"/>
                    <a:pt x="792" y="13165"/>
                  </a:cubicBezTo>
                  <a:lnTo>
                    <a:pt x="7190" y="13165"/>
                  </a:lnTo>
                  <a:cubicBezTo>
                    <a:pt x="7590" y="13165"/>
                    <a:pt x="7915" y="12840"/>
                    <a:pt x="7914" y="12441"/>
                  </a:cubicBezTo>
                  <a:cubicBezTo>
                    <a:pt x="7914" y="12251"/>
                    <a:pt x="7843" y="12082"/>
                    <a:pt x="7702" y="11937"/>
                  </a:cubicBezTo>
                  <a:cubicBezTo>
                    <a:pt x="7572" y="11796"/>
                    <a:pt x="7390" y="11718"/>
                    <a:pt x="7200" y="11718"/>
                  </a:cubicBezTo>
                  <a:cubicBezTo>
                    <a:pt x="7197" y="11718"/>
                    <a:pt x="7194" y="11718"/>
                    <a:pt x="7190" y="11718"/>
                  </a:cubicBezTo>
                  <a:lnTo>
                    <a:pt x="2105" y="11718"/>
                  </a:lnTo>
                  <a:lnTo>
                    <a:pt x="6262" y="6918"/>
                  </a:lnTo>
                  <a:cubicBezTo>
                    <a:pt x="6505" y="6641"/>
                    <a:pt x="6730" y="6348"/>
                    <a:pt x="6936" y="6043"/>
                  </a:cubicBezTo>
                  <a:cubicBezTo>
                    <a:pt x="7148" y="5733"/>
                    <a:pt x="7321" y="5401"/>
                    <a:pt x="7452" y="5050"/>
                  </a:cubicBezTo>
                  <a:cubicBezTo>
                    <a:pt x="7580" y="4704"/>
                    <a:pt x="7645" y="4339"/>
                    <a:pt x="7644" y="3971"/>
                  </a:cubicBezTo>
                  <a:cubicBezTo>
                    <a:pt x="7644" y="3186"/>
                    <a:pt x="7484" y="2498"/>
                    <a:pt x="7165" y="1902"/>
                  </a:cubicBezTo>
                  <a:cubicBezTo>
                    <a:pt x="6845" y="1306"/>
                    <a:pt x="6403" y="843"/>
                    <a:pt x="5842" y="505"/>
                  </a:cubicBezTo>
                  <a:cubicBezTo>
                    <a:pt x="5280" y="166"/>
                    <a:pt x="4629" y="0"/>
                    <a:pt x="38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58" name="Google Shape;2058;p46"/>
            <p:cNvSpPr/>
            <p:nvPr/>
          </p:nvSpPr>
          <p:spPr>
            <a:xfrm>
              <a:off x="4626100" y="4112675"/>
              <a:ext cx="197850" cy="329125"/>
            </a:xfrm>
            <a:custGeom>
              <a:avLst/>
              <a:gdLst/>
              <a:ahLst/>
              <a:cxnLst/>
              <a:rect l="l" t="t" r="r" b="b"/>
              <a:pathLst>
                <a:path w="7914" h="13165" extrusionOk="0">
                  <a:moveTo>
                    <a:pt x="3891" y="0"/>
                  </a:moveTo>
                  <a:cubicBezTo>
                    <a:pt x="3148" y="0"/>
                    <a:pt x="2486" y="173"/>
                    <a:pt x="1903" y="522"/>
                  </a:cubicBezTo>
                  <a:cubicBezTo>
                    <a:pt x="1319" y="868"/>
                    <a:pt x="856" y="1343"/>
                    <a:pt x="516" y="1944"/>
                  </a:cubicBezTo>
                  <a:cubicBezTo>
                    <a:pt x="172" y="2544"/>
                    <a:pt x="0" y="3219"/>
                    <a:pt x="0" y="3971"/>
                  </a:cubicBezTo>
                  <a:cubicBezTo>
                    <a:pt x="0" y="4163"/>
                    <a:pt x="73" y="4328"/>
                    <a:pt x="212" y="4468"/>
                  </a:cubicBezTo>
                  <a:cubicBezTo>
                    <a:pt x="351" y="4609"/>
                    <a:pt x="522" y="4677"/>
                    <a:pt x="724" y="4677"/>
                  </a:cubicBezTo>
                  <a:cubicBezTo>
                    <a:pt x="938" y="4677"/>
                    <a:pt x="1112" y="4609"/>
                    <a:pt x="1245" y="4468"/>
                  </a:cubicBezTo>
                  <a:cubicBezTo>
                    <a:pt x="1377" y="4338"/>
                    <a:pt x="1450" y="4157"/>
                    <a:pt x="1447" y="3971"/>
                  </a:cubicBezTo>
                  <a:cubicBezTo>
                    <a:pt x="1447" y="3490"/>
                    <a:pt x="1556" y="3050"/>
                    <a:pt x="1770" y="2658"/>
                  </a:cubicBezTo>
                  <a:cubicBezTo>
                    <a:pt x="1973" y="2275"/>
                    <a:pt x="2274" y="1953"/>
                    <a:pt x="2642" y="1724"/>
                  </a:cubicBezTo>
                  <a:cubicBezTo>
                    <a:pt x="3015" y="1494"/>
                    <a:pt x="3430" y="1379"/>
                    <a:pt x="3890" y="1379"/>
                  </a:cubicBezTo>
                  <a:cubicBezTo>
                    <a:pt x="4350" y="1379"/>
                    <a:pt x="4760" y="1488"/>
                    <a:pt x="5118" y="1707"/>
                  </a:cubicBezTo>
                  <a:cubicBezTo>
                    <a:pt x="5477" y="1926"/>
                    <a:pt x="5753" y="2228"/>
                    <a:pt x="5942" y="2616"/>
                  </a:cubicBezTo>
                  <a:cubicBezTo>
                    <a:pt x="6133" y="3003"/>
                    <a:pt x="6229" y="3456"/>
                    <a:pt x="6229" y="3971"/>
                  </a:cubicBezTo>
                  <a:cubicBezTo>
                    <a:pt x="6229" y="4298"/>
                    <a:pt x="6143" y="4643"/>
                    <a:pt x="5969" y="5007"/>
                  </a:cubicBezTo>
                  <a:cubicBezTo>
                    <a:pt x="5784" y="5388"/>
                    <a:pt x="5550" y="5742"/>
                    <a:pt x="5271" y="6060"/>
                  </a:cubicBezTo>
                  <a:lnTo>
                    <a:pt x="270" y="11937"/>
                  </a:lnTo>
                  <a:cubicBezTo>
                    <a:pt x="139" y="12072"/>
                    <a:pt x="67" y="12252"/>
                    <a:pt x="68" y="12441"/>
                  </a:cubicBezTo>
                  <a:cubicBezTo>
                    <a:pt x="68" y="12643"/>
                    <a:pt x="137" y="12815"/>
                    <a:pt x="277" y="12953"/>
                  </a:cubicBezTo>
                  <a:cubicBezTo>
                    <a:pt x="410" y="13090"/>
                    <a:pt x="592" y="13165"/>
                    <a:pt x="783" y="13165"/>
                  </a:cubicBezTo>
                  <a:cubicBezTo>
                    <a:pt x="786" y="13165"/>
                    <a:pt x="790" y="13165"/>
                    <a:pt x="793" y="13165"/>
                  </a:cubicBezTo>
                  <a:lnTo>
                    <a:pt x="7190" y="13165"/>
                  </a:lnTo>
                  <a:cubicBezTo>
                    <a:pt x="7589" y="13165"/>
                    <a:pt x="7913" y="12840"/>
                    <a:pt x="7913" y="12441"/>
                  </a:cubicBezTo>
                  <a:cubicBezTo>
                    <a:pt x="7913" y="12251"/>
                    <a:pt x="7842" y="12082"/>
                    <a:pt x="7702" y="11937"/>
                  </a:cubicBezTo>
                  <a:cubicBezTo>
                    <a:pt x="7572" y="11796"/>
                    <a:pt x="7390" y="11718"/>
                    <a:pt x="7200" y="11718"/>
                  </a:cubicBezTo>
                  <a:cubicBezTo>
                    <a:pt x="7197" y="11718"/>
                    <a:pt x="7193" y="11718"/>
                    <a:pt x="7190" y="11718"/>
                  </a:cubicBezTo>
                  <a:lnTo>
                    <a:pt x="2105" y="11718"/>
                  </a:lnTo>
                  <a:lnTo>
                    <a:pt x="6262" y="6918"/>
                  </a:lnTo>
                  <a:cubicBezTo>
                    <a:pt x="6505" y="6641"/>
                    <a:pt x="6730" y="6348"/>
                    <a:pt x="6937" y="6043"/>
                  </a:cubicBezTo>
                  <a:cubicBezTo>
                    <a:pt x="7147" y="5733"/>
                    <a:pt x="7321" y="5401"/>
                    <a:pt x="7451" y="5050"/>
                  </a:cubicBezTo>
                  <a:cubicBezTo>
                    <a:pt x="7581" y="4704"/>
                    <a:pt x="7645" y="4339"/>
                    <a:pt x="7645" y="3971"/>
                  </a:cubicBezTo>
                  <a:cubicBezTo>
                    <a:pt x="7645" y="3186"/>
                    <a:pt x="7484" y="2498"/>
                    <a:pt x="7164" y="1902"/>
                  </a:cubicBezTo>
                  <a:cubicBezTo>
                    <a:pt x="6846" y="1306"/>
                    <a:pt x="6404" y="843"/>
                    <a:pt x="5843" y="505"/>
                  </a:cubicBezTo>
                  <a:cubicBezTo>
                    <a:pt x="5281" y="166"/>
                    <a:pt x="4630" y="0"/>
                    <a:pt x="38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59" name="Google Shape;2059;p46"/>
            <p:cNvSpPr/>
            <p:nvPr/>
          </p:nvSpPr>
          <p:spPr>
            <a:xfrm>
              <a:off x="5216050" y="4112675"/>
              <a:ext cx="197900" cy="329125"/>
            </a:xfrm>
            <a:custGeom>
              <a:avLst/>
              <a:gdLst/>
              <a:ahLst/>
              <a:cxnLst/>
              <a:rect l="l" t="t" r="r" b="b"/>
              <a:pathLst>
                <a:path w="7916" h="13165" extrusionOk="0">
                  <a:moveTo>
                    <a:pt x="3891" y="0"/>
                  </a:moveTo>
                  <a:cubicBezTo>
                    <a:pt x="3149" y="0"/>
                    <a:pt x="2487" y="173"/>
                    <a:pt x="1904" y="522"/>
                  </a:cubicBezTo>
                  <a:cubicBezTo>
                    <a:pt x="1318" y="868"/>
                    <a:pt x="857" y="1343"/>
                    <a:pt x="515" y="1944"/>
                  </a:cubicBezTo>
                  <a:cubicBezTo>
                    <a:pt x="173" y="2544"/>
                    <a:pt x="1" y="3219"/>
                    <a:pt x="1" y="3971"/>
                  </a:cubicBezTo>
                  <a:cubicBezTo>
                    <a:pt x="1" y="4163"/>
                    <a:pt x="73" y="4328"/>
                    <a:pt x="213" y="4468"/>
                  </a:cubicBezTo>
                  <a:cubicBezTo>
                    <a:pt x="352" y="4609"/>
                    <a:pt x="523" y="4677"/>
                    <a:pt x="724" y="4677"/>
                  </a:cubicBezTo>
                  <a:cubicBezTo>
                    <a:pt x="939" y="4677"/>
                    <a:pt x="1112" y="4609"/>
                    <a:pt x="1246" y="4468"/>
                  </a:cubicBezTo>
                  <a:cubicBezTo>
                    <a:pt x="1378" y="4338"/>
                    <a:pt x="1451" y="4157"/>
                    <a:pt x="1448" y="3971"/>
                  </a:cubicBezTo>
                  <a:cubicBezTo>
                    <a:pt x="1448" y="3490"/>
                    <a:pt x="1557" y="3050"/>
                    <a:pt x="1770" y="2658"/>
                  </a:cubicBezTo>
                  <a:cubicBezTo>
                    <a:pt x="1974" y="2275"/>
                    <a:pt x="2275" y="1953"/>
                    <a:pt x="2643" y="1724"/>
                  </a:cubicBezTo>
                  <a:cubicBezTo>
                    <a:pt x="3015" y="1494"/>
                    <a:pt x="3430" y="1379"/>
                    <a:pt x="3891" y="1379"/>
                  </a:cubicBezTo>
                  <a:cubicBezTo>
                    <a:pt x="4351" y="1379"/>
                    <a:pt x="4759" y="1488"/>
                    <a:pt x="5119" y="1707"/>
                  </a:cubicBezTo>
                  <a:cubicBezTo>
                    <a:pt x="5478" y="1926"/>
                    <a:pt x="5754" y="2228"/>
                    <a:pt x="5943" y="2616"/>
                  </a:cubicBezTo>
                  <a:cubicBezTo>
                    <a:pt x="6133" y="3003"/>
                    <a:pt x="6230" y="3456"/>
                    <a:pt x="6230" y="3971"/>
                  </a:cubicBezTo>
                  <a:cubicBezTo>
                    <a:pt x="6230" y="4298"/>
                    <a:pt x="6143" y="4643"/>
                    <a:pt x="5970" y="5007"/>
                  </a:cubicBezTo>
                  <a:cubicBezTo>
                    <a:pt x="5785" y="5388"/>
                    <a:pt x="5551" y="5742"/>
                    <a:pt x="5272" y="6060"/>
                  </a:cubicBezTo>
                  <a:lnTo>
                    <a:pt x="271" y="11937"/>
                  </a:lnTo>
                  <a:cubicBezTo>
                    <a:pt x="140" y="12072"/>
                    <a:pt x="68" y="12252"/>
                    <a:pt x="69" y="12441"/>
                  </a:cubicBezTo>
                  <a:cubicBezTo>
                    <a:pt x="69" y="12643"/>
                    <a:pt x="137" y="12815"/>
                    <a:pt x="278" y="12953"/>
                  </a:cubicBezTo>
                  <a:cubicBezTo>
                    <a:pt x="411" y="13090"/>
                    <a:pt x="593" y="13165"/>
                    <a:pt x="782" y="13165"/>
                  </a:cubicBezTo>
                  <a:cubicBezTo>
                    <a:pt x="786" y="13165"/>
                    <a:pt x="789" y="13165"/>
                    <a:pt x="793" y="13165"/>
                  </a:cubicBezTo>
                  <a:lnTo>
                    <a:pt x="7191" y="13165"/>
                  </a:lnTo>
                  <a:cubicBezTo>
                    <a:pt x="7590" y="13165"/>
                    <a:pt x="7916" y="12840"/>
                    <a:pt x="7914" y="12441"/>
                  </a:cubicBezTo>
                  <a:cubicBezTo>
                    <a:pt x="7914" y="12251"/>
                    <a:pt x="7843" y="12082"/>
                    <a:pt x="7702" y="11937"/>
                  </a:cubicBezTo>
                  <a:cubicBezTo>
                    <a:pt x="7573" y="11796"/>
                    <a:pt x="7391" y="11718"/>
                    <a:pt x="7201" y="11718"/>
                  </a:cubicBezTo>
                  <a:cubicBezTo>
                    <a:pt x="7198" y="11718"/>
                    <a:pt x="7194" y="11718"/>
                    <a:pt x="7191" y="11718"/>
                  </a:cubicBezTo>
                  <a:lnTo>
                    <a:pt x="2106" y="11718"/>
                  </a:lnTo>
                  <a:lnTo>
                    <a:pt x="6263" y="6918"/>
                  </a:lnTo>
                  <a:cubicBezTo>
                    <a:pt x="6506" y="6641"/>
                    <a:pt x="6732" y="6348"/>
                    <a:pt x="6938" y="6043"/>
                  </a:cubicBezTo>
                  <a:cubicBezTo>
                    <a:pt x="7148" y="5733"/>
                    <a:pt x="7322" y="5401"/>
                    <a:pt x="7452" y="5050"/>
                  </a:cubicBezTo>
                  <a:cubicBezTo>
                    <a:pt x="7580" y="4704"/>
                    <a:pt x="7646" y="4339"/>
                    <a:pt x="7644" y="3971"/>
                  </a:cubicBezTo>
                  <a:cubicBezTo>
                    <a:pt x="7644" y="3186"/>
                    <a:pt x="7485" y="2498"/>
                    <a:pt x="7165" y="1902"/>
                  </a:cubicBezTo>
                  <a:cubicBezTo>
                    <a:pt x="6845" y="1306"/>
                    <a:pt x="6403" y="843"/>
                    <a:pt x="5842" y="505"/>
                  </a:cubicBezTo>
                  <a:cubicBezTo>
                    <a:pt x="5281" y="166"/>
                    <a:pt x="4631" y="0"/>
                    <a:pt x="38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60" name="Google Shape;2060;p46"/>
            <p:cNvSpPr/>
            <p:nvPr/>
          </p:nvSpPr>
          <p:spPr>
            <a:xfrm>
              <a:off x="5457200" y="4111325"/>
              <a:ext cx="206275" cy="331750"/>
            </a:xfrm>
            <a:custGeom>
              <a:avLst/>
              <a:gdLst/>
              <a:ahLst/>
              <a:cxnLst/>
              <a:rect l="l" t="t" r="r" b="b"/>
              <a:pathLst>
                <a:path w="8251" h="13270" extrusionOk="0">
                  <a:moveTo>
                    <a:pt x="4224" y="0"/>
                  </a:moveTo>
                  <a:cubicBezTo>
                    <a:pt x="3508" y="0"/>
                    <a:pt x="2867" y="144"/>
                    <a:pt x="2306" y="438"/>
                  </a:cubicBezTo>
                  <a:cubicBezTo>
                    <a:pt x="1744" y="731"/>
                    <a:pt x="1302" y="1128"/>
                    <a:pt x="977" y="1633"/>
                  </a:cubicBezTo>
                  <a:cubicBezTo>
                    <a:pt x="650" y="2138"/>
                    <a:pt x="488" y="2706"/>
                    <a:pt x="488" y="3334"/>
                  </a:cubicBezTo>
                  <a:cubicBezTo>
                    <a:pt x="488" y="3536"/>
                    <a:pt x="552" y="3708"/>
                    <a:pt x="674" y="3849"/>
                  </a:cubicBezTo>
                  <a:cubicBezTo>
                    <a:pt x="795" y="3989"/>
                    <a:pt x="960" y="4060"/>
                    <a:pt x="1162" y="4060"/>
                  </a:cubicBezTo>
                  <a:cubicBezTo>
                    <a:pt x="1354" y="4060"/>
                    <a:pt x="1513" y="3985"/>
                    <a:pt x="1642" y="3839"/>
                  </a:cubicBezTo>
                  <a:cubicBezTo>
                    <a:pt x="1771" y="3694"/>
                    <a:pt x="1837" y="3515"/>
                    <a:pt x="1837" y="3301"/>
                  </a:cubicBezTo>
                  <a:cubicBezTo>
                    <a:pt x="1834" y="2940"/>
                    <a:pt x="1942" y="2588"/>
                    <a:pt x="2148" y="2291"/>
                  </a:cubicBezTo>
                  <a:cubicBezTo>
                    <a:pt x="2357" y="1988"/>
                    <a:pt x="2641" y="1747"/>
                    <a:pt x="3006" y="1568"/>
                  </a:cubicBezTo>
                  <a:cubicBezTo>
                    <a:pt x="3372" y="1389"/>
                    <a:pt x="3784" y="1298"/>
                    <a:pt x="4244" y="1298"/>
                  </a:cubicBezTo>
                  <a:cubicBezTo>
                    <a:pt x="4872" y="1298"/>
                    <a:pt x="5384" y="1488"/>
                    <a:pt x="5776" y="1872"/>
                  </a:cubicBezTo>
                  <a:cubicBezTo>
                    <a:pt x="6169" y="2253"/>
                    <a:pt x="6366" y="2723"/>
                    <a:pt x="6366" y="3284"/>
                  </a:cubicBezTo>
                  <a:cubicBezTo>
                    <a:pt x="6369" y="3647"/>
                    <a:pt x="6264" y="4002"/>
                    <a:pt x="6063" y="4305"/>
                  </a:cubicBezTo>
                  <a:cubicBezTo>
                    <a:pt x="5866" y="4608"/>
                    <a:pt x="5600" y="4861"/>
                    <a:pt x="5289" y="5044"/>
                  </a:cubicBezTo>
                  <a:cubicBezTo>
                    <a:pt x="4982" y="5226"/>
                    <a:pt x="4633" y="5321"/>
                    <a:pt x="4278" y="5321"/>
                  </a:cubicBezTo>
                  <a:cubicBezTo>
                    <a:pt x="4273" y="5321"/>
                    <a:pt x="4268" y="5321"/>
                    <a:pt x="4263" y="5321"/>
                  </a:cubicBezTo>
                  <a:cubicBezTo>
                    <a:pt x="4060" y="5321"/>
                    <a:pt x="3893" y="5392"/>
                    <a:pt x="3757" y="5533"/>
                  </a:cubicBezTo>
                  <a:cubicBezTo>
                    <a:pt x="3620" y="5673"/>
                    <a:pt x="3555" y="5843"/>
                    <a:pt x="3555" y="6044"/>
                  </a:cubicBezTo>
                  <a:cubicBezTo>
                    <a:pt x="3555" y="6248"/>
                    <a:pt x="3623" y="6420"/>
                    <a:pt x="3757" y="6560"/>
                  </a:cubicBezTo>
                  <a:cubicBezTo>
                    <a:pt x="3890" y="6701"/>
                    <a:pt x="4060" y="6772"/>
                    <a:pt x="4263" y="6772"/>
                  </a:cubicBezTo>
                  <a:cubicBezTo>
                    <a:pt x="4743" y="6772"/>
                    <a:pt x="5178" y="6886"/>
                    <a:pt x="5566" y="7116"/>
                  </a:cubicBezTo>
                  <a:cubicBezTo>
                    <a:pt x="5950" y="7343"/>
                    <a:pt x="6267" y="7669"/>
                    <a:pt x="6484" y="8058"/>
                  </a:cubicBezTo>
                  <a:cubicBezTo>
                    <a:pt x="6707" y="8458"/>
                    <a:pt x="6819" y="8914"/>
                    <a:pt x="6819" y="9430"/>
                  </a:cubicBezTo>
                  <a:cubicBezTo>
                    <a:pt x="6819" y="10193"/>
                    <a:pt x="6578" y="10808"/>
                    <a:pt x="6096" y="11273"/>
                  </a:cubicBezTo>
                  <a:cubicBezTo>
                    <a:pt x="5616" y="11739"/>
                    <a:pt x="4958" y="11974"/>
                    <a:pt x="4126" y="11974"/>
                  </a:cubicBezTo>
                  <a:cubicBezTo>
                    <a:pt x="3612" y="11974"/>
                    <a:pt x="3137" y="11848"/>
                    <a:pt x="2712" y="11610"/>
                  </a:cubicBezTo>
                  <a:cubicBezTo>
                    <a:pt x="2287" y="11370"/>
                    <a:pt x="1950" y="11050"/>
                    <a:pt x="1712" y="10652"/>
                  </a:cubicBezTo>
                  <a:cubicBezTo>
                    <a:pt x="1470" y="10252"/>
                    <a:pt x="1349" y="9801"/>
                    <a:pt x="1349" y="9296"/>
                  </a:cubicBezTo>
                  <a:cubicBezTo>
                    <a:pt x="1349" y="9083"/>
                    <a:pt x="1288" y="8905"/>
                    <a:pt x="1165" y="8765"/>
                  </a:cubicBezTo>
                  <a:cubicBezTo>
                    <a:pt x="1039" y="8625"/>
                    <a:pt x="877" y="8554"/>
                    <a:pt x="676" y="8554"/>
                  </a:cubicBezTo>
                  <a:cubicBezTo>
                    <a:pt x="474" y="8554"/>
                    <a:pt x="312" y="8624"/>
                    <a:pt x="187" y="8765"/>
                  </a:cubicBezTo>
                  <a:cubicBezTo>
                    <a:pt x="63" y="8905"/>
                    <a:pt x="2" y="9083"/>
                    <a:pt x="2" y="9296"/>
                  </a:cubicBezTo>
                  <a:cubicBezTo>
                    <a:pt x="1" y="10059"/>
                    <a:pt x="183" y="10741"/>
                    <a:pt x="548" y="11341"/>
                  </a:cubicBezTo>
                  <a:cubicBezTo>
                    <a:pt x="913" y="11941"/>
                    <a:pt x="1410" y="12411"/>
                    <a:pt x="2040" y="12755"/>
                  </a:cubicBezTo>
                  <a:cubicBezTo>
                    <a:pt x="2668" y="13098"/>
                    <a:pt x="3386" y="13270"/>
                    <a:pt x="4195" y="13270"/>
                  </a:cubicBezTo>
                  <a:cubicBezTo>
                    <a:pt x="4946" y="13270"/>
                    <a:pt x="5630" y="13102"/>
                    <a:pt x="6245" y="12771"/>
                  </a:cubicBezTo>
                  <a:cubicBezTo>
                    <a:pt x="6861" y="12440"/>
                    <a:pt x="7350" y="11986"/>
                    <a:pt x="7709" y="11407"/>
                  </a:cubicBezTo>
                  <a:cubicBezTo>
                    <a:pt x="8069" y="10830"/>
                    <a:pt x="8249" y="10176"/>
                    <a:pt x="8249" y="9445"/>
                  </a:cubicBezTo>
                  <a:cubicBezTo>
                    <a:pt x="8251" y="8945"/>
                    <a:pt x="8160" y="8448"/>
                    <a:pt x="7979" y="7981"/>
                  </a:cubicBezTo>
                  <a:cubicBezTo>
                    <a:pt x="7797" y="7520"/>
                    <a:pt x="7512" y="7105"/>
                    <a:pt x="7145" y="6769"/>
                  </a:cubicBezTo>
                  <a:cubicBezTo>
                    <a:pt x="6770" y="6422"/>
                    <a:pt x="6291" y="6155"/>
                    <a:pt x="5707" y="5978"/>
                  </a:cubicBezTo>
                  <a:cubicBezTo>
                    <a:pt x="6062" y="5816"/>
                    <a:pt x="6392" y="5600"/>
                    <a:pt x="6683" y="5337"/>
                  </a:cubicBezTo>
                  <a:cubicBezTo>
                    <a:pt x="6983" y="5072"/>
                    <a:pt x="7233" y="4757"/>
                    <a:pt x="7423" y="4404"/>
                  </a:cubicBezTo>
                  <a:cubicBezTo>
                    <a:pt x="7611" y="4062"/>
                    <a:pt x="7711" y="3675"/>
                    <a:pt x="7709" y="3284"/>
                  </a:cubicBezTo>
                  <a:cubicBezTo>
                    <a:pt x="7709" y="2665"/>
                    <a:pt x="7556" y="2106"/>
                    <a:pt x="7247" y="1609"/>
                  </a:cubicBezTo>
                  <a:cubicBezTo>
                    <a:pt x="6940" y="1110"/>
                    <a:pt x="6521" y="716"/>
                    <a:pt x="5994" y="431"/>
                  </a:cubicBezTo>
                  <a:cubicBezTo>
                    <a:pt x="5465" y="144"/>
                    <a:pt x="4875" y="0"/>
                    <a:pt x="4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61" name="Google Shape;2061;p46"/>
            <p:cNvSpPr/>
            <p:nvPr/>
          </p:nvSpPr>
          <p:spPr>
            <a:xfrm>
              <a:off x="6125525" y="4112675"/>
              <a:ext cx="197925" cy="329125"/>
            </a:xfrm>
            <a:custGeom>
              <a:avLst/>
              <a:gdLst/>
              <a:ahLst/>
              <a:cxnLst/>
              <a:rect l="l" t="t" r="r" b="b"/>
              <a:pathLst>
                <a:path w="7917" h="13165" extrusionOk="0">
                  <a:moveTo>
                    <a:pt x="3891" y="0"/>
                  </a:moveTo>
                  <a:cubicBezTo>
                    <a:pt x="3149" y="0"/>
                    <a:pt x="2486" y="173"/>
                    <a:pt x="1905" y="522"/>
                  </a:cubicBezTo>
                  <a:cubicBezTo>
                    <a:pt x="1319" y="870"/>
                    <a:pt x="857" y="1343"/>
                    <a:pt x="516" y="1946"/>
                  </a:cubicBezTo>
                  <a:cubicBezTo>
                    <a:pt x="172" y="2544"/>
                    <a:pt x="0" y="3220"/>
                    <a:pt x="0" y="3972"/>
                  </a:cubicBezTo>
                  <a:cubicBezTo>
                    <a:pt x="0" y="4164"/>
                    <a:pt x="73" y="4329"/>
                    <a:pt x="212" y="4470"/>
                  </a:cubicBezTo>
                  <a:cubicBezTo>
                    <a:pt x="351" y="4610"/>
                    <a:pt x="522" y="4679"/>
                    <a:pt x="724" y="4679"/>
                  </a:cubicBezTo>
                  <a:cubicBezTo>
                    <a:pt x="938" y="4679"/>
                    <a:pt x="1112" y="4610"/>
                    <a:pt x="1245" y="4470"/>
                  </a:cubicBezTo>
                  <a:cubicBezTo>
                    <a:pt x="1377" y="4338"/>
                    <a:pt x="1450" y="4158"/>
                    <a:pt x="1448" y="3972"/>
                  </a:cubicBezTo>
                  <a:cubicBezTo>
                    <a:pt x="1448" y="3490"/>
                    <a:pt x="1556" y="3051"/>
                    <a:pt x="1770" y="2659"/>
                  </a:cubicBezTo>
                  <a:cubicBezTo>
                    <a:pt x="1973" y="2275"/>
                    <a:pt x="2274" y="1953"/>
                    <a:pt x="2644" y="1724"/>
                  </a:cubicBezTo>
                  <a:cubicBezTo>
                    <a:pt x="3014" y="1494"/>
                    <a:pt x="3429" y="1379"/>
                    <a:pt x="3890" y="1379"/>
                  </a:cubicBezTo>
                  <a:cubicBezTo>
                    <a:pt x="4350" y="1379"/>
                    <a:pt x="4760" y="1489"/>
                    <a:pt x="5119" y="1708"/>
                  </a:cubicBezTo>
                  <a:cubicBezTo>
                    <a:pt x="5479" y="1926"/>
                    <a:pt x="5753" y="2228"/>
                    <a:pt x="5944" y="2616"/>
                  </a:cubicBezTo>
                  <a:cubicBezTo>
                    <a:pt x="6134" y="3004"/>
                    <a:pt x="6229" y="3456"/>
                    <a:pt x="6229" y="3972"/>
                  </a:cubicBezTo>
                  <a:cubicBezTo>
                    <a:pt x="6229" y="4298"/>
                    <a:pt x="6143" y="4643"/>
                    <a:pt x="5969" y="5008"/>
                  </a:cubicBezTo>
                  <a:cubicBezTo>
                    <a:pt x="5784" y="5388"/>
                    <a:pt x="5550" y="5742"/>
                    <a:pt x="5271" y="6060"/>
                  </a:cubicBezTo>
                  <a:lnTo>
                    <a:pt x="272" y="11937"/>
                  </a:lnTo>
                  <a:cubicBezTo>
                    <a:pt x="139" y="12072"/>
                    <a:pt x="67" y="12252"/>
                    <a:pt x="68" y="12441"/>
                  </a:cubicBezTo>
                  <a:cubicBezTo>
                    <a:pt x="68" y="12643"/>
                    <a:pt x="137" y="12815"/>
                    <a:pt x="277" y="12953"/>
                  </a:cubicBezTo>
                  <a:cubicBezTo>
                    <a:pt x="410" y="13090"/>
                    <a:pt x="592" y="13165"/>
                    <a:pt x="781" y="13165"/>
                  </a:cubicBezTo>
                  <a:cubicBezTo>
                    <a:pt x="785" y="13165"/>
                    <a:pt x="788" y="13165"/>
                    <a:pt x="792" y="13165"/>
                  </a:cubicBezTo>
                  <a:lnTo>
                    <a:pt x="7191" y="13165"/>
                  </a:lnTo>
                  <a:cubicBezTo>
                    <a:pt x="7192" y="13165"/>
                    <a:pt x="7193" y="13165"/>
                    <a:pt x="7194" y="13165"/>
                  </a:cubicBezTo>
                  <a:cubicBezTo>
                    <a:pt x="7592" y="13165"/>
                    <a:pt x="7916" y="12841"/>
                    <a:pt x="7915" y="12441"/>
                  </a:cubicBezTo>
                  <a:cubicBezTo>
                    <a:pt x="7915" y="12251"/>
                    <a:pt x="7844" y="12083"/>
                    <a:pt x="7703" y="11937"/>
                  </a:cubicBezTo>
                  <a:cubicBezTo>
                    <a:pt x="7573" y="11797"/>
                    <a:pt x="7391" y="11718"/>
                    <a:pt x="7201" y="11718"/>
                  </a:cubicBezTo>
                  <a:cubicBezTo>
                    <a:pt x="7198" y="11718"/>
                    <a:pt x="7195" y="11718"/>
                    <a:pt x="7191" y="11718"/>
                  </a:cubicBezTo>
                  <a:lnTo>
                    <a:pt x="2106" y="11718"/>
                  </a:lnTo>
                  <a:lnTo>
                    <a:pt x="6263" y="6920"/>
                  </a:lnTo>
                  <a:cubicBezTo>
                    <a:pt x="6506" y="6641"/>
                    <a:pt x="6731" y="6348"/>
                    <a:pt x="6937" y="6043"/>
                  </a:cubicBezTo>
                  <a:cubicBezTo>
                    <a:pt x="7149" y="5735"/>
                    <a:pt x="7321" y="5401"/>
                    <a:pt x="7453" y="5050"/>
                  </a:cubicBezTo>
                  <a:cubicBezTo>
                    <a:pt x="7581" y="4706"/>
                    <a:pt x="7646" y="4340"/>
                    <a:pt x="7645" y="3972"/>
                  </a:cubicBezTo>
                  <a:cubicBezTo>
                    <a:pt x="7645" y="3188"/>
                    <a:pt x="7484" y="2500"/>
                    <a:pt x="7166" y="1903"/>
                  </a:cubicBezTo>
                  <a:cubicBezTo>
                    <a:pt x="6846" y="1306"/>
                    <a:pt x="6404" y="843"/>
                    <a:pt x="5843" y="505"/>
                  </a:cubicBezTo>
                  <a:cubicBezTo>
                    <a:pt x="5281" y="166"/>
                    <a:pt x="4630" y="0"/>
                    <a:pt x="38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62" name="Google Shape;2062;p46"/>
            <p:cNvSpPr/>
            <p:nvPr/>
          </p:nvSpPr>
          <p:spPr>
            <a:xfrm>
              <a:off x="6350075" y="4112625"/>
              <a:ext cx="249000" cy="329175"/>
            </a:xfrm>
            <a:custGeom>
              <a:avLst/>
              <a:gdLst/>
              <a:ahLst/>
              <a:cxnLst/>
              <a:rect l="l" t="t" r="r" b="b"/>
              <a:pathLst>
                <a:path w="9960" h="13167" extrusionOk="0">
                  <a:moveTo>
                    <a:pt x="6626" y="2613"/>
                  </a:moveTo>
                  <a:lnTo>
                    <a:pt x="6626" y="8772"/>
                  </a:lnTo>
                  <a:lnTo>
                    <a:pt x="1914" y="8772"/>
                  </a:lnTo>
                  <a:lnTo>
                    <a:pt x="6626" y="2613"/>
                  </a:lnTo>
                  <a:close/>
                  <a:moveTo>
                    <a:pt x="7349" y="1"/>
                  </a:moveTo>
                  <a:cubicBezTo>
                    <a:pt x="7204" y="1"/>
                    <a:pt x="7082" y="30"/>
                    <a:pt x="6988" y="83"/>
                  </a:cubicBezTo>
                  <a:cubicBezTo>
                    <a:pt x="6891" y="138"/>
                    <a:pt x="6809" y="214"/>
                    <a:pt x="6744" y="303"/>
                  </a:cubicBezTo>
                  <a:lnTo>
                    <a:pt x="159" y="8940"/>
                  </a:lnTo>
                  <a:cubicBezTo>
                    <a:pt x="47" y="9086"/>
                    <a:pt x="0" y="9245"/>
                    <a:pt x="17" y="9420"/>
                  </a:cubicBezTo>
                  <a:cubicBezTo>
                    <a:pt x="33" y="9594"/>
                    <a:pt x="109" y="9754"/>
                    <a:pt x="235" y="9875"/>
                  </a:cubicBezTo>
                  <a:cubicBezTo>
                    <a:pt x="364" y="10004"/>
                    <a:pt x="530" y="10068"/>
                    <a:pt x="732" y="10068"/>
                  </a:cubicBezTo>
                  <a:lnTo>
                    <a:pt x="6626" y="10068"/>
                  </a:lnTo>
                  <a:lnTo>
                    <a:pt x="6626" y="12443"/>
                  </a:lnTo>
                  <a:cubicBezTo>
                    <a:pt x="6626" y="12645"/>
                    <a:pt x="6694" y="12814"/>
                    <a:pt x="6827" y="12955"/>
                  </a:cubicBezTo>
                  <a:cubicBezTo>
                    <a:pt x="6961" y="13095"/>
                    <a:pt x="7119" y="13167"/>
                    <a:pt x="7298" y="13167"/>
                  </a:cubicBezTo>
                  <a:cubicBezTo>
                    <a:pt x="7511" y="13167"/>
                    <a:pt x="7687" y="13094"/>
                    <a:pt x="7821" y="12955"/>
                  </a:cubicBezTo>
                  <a:cubicBezTo>
                    <a:pt x="7956" y="12815"/>
                    <a:pt x="8024" y="12645"/>
                    <a:pt x="8024" y="12443"/>
                  </a:cubicBezTo>
                  <a:lnTo>
                    <a:pt x="8024" y="10068"/>
                  </a:lnTo>
                  <a:lnTo>
                    <a:pt x="9253" y="10068"/>
                  </a:lnTo>
                  <a:cubicBezTo>
                    <a:pt x="9257" y="10068"/>
                    <a:pt x="9261" y="10068"/>
                    <a:pt x="9264" y="10068"/>
                  </a:cubicBezTo>
                  <a:cubicBezTo>
                    <a:pt x="9444" y="10068"/>
                    <a:pt x="9617" y="9999"/>
                    <a:pt x="9748" y="9875"/>
                  </a:cubicBezTo>
                  <a:cubicBezTo>
                    <a:pt x="9889" y="9746"/>
                    <a:pt x="9960" y="9595"/>
                    <a:pt x="9960" y="9429"/>
                  </a:cubicBezTo>
                  <a:cubicBezTo>
                    <a:pt x="9960" y="9182"/>
                    <a:pt x="9887" y="9008"/>
                    <a:pt x="9748" y="8914"/>
                  </a:cubicBezTo>
                  <a:cubicBezTo>
                    <a:pt x="9610" y="8821"/>
                    <a:pt x="9442" y="8771"/>
                    <a:pt x="9253" y="8771"/>
                  </a:cubicBezTo>
                  <a:lnTo>
                    <a:pt x="8024" y="8771"/>
                  </a:lnTo>
                  <a:lnTo>
                    <a:pt x="8024" y="741"/>
                  </a:lnTo>
                  <a:cubicBezTo>
                    <a:pt x="8027" y="548"/>
                    <a:pt x="7957" y="362"/>
                    <a:pt x="7829" y="219"/>
                  </a:cubicBezTo>
                  <a:cubicBezTo>
                    <a:pt x="7700" y="73"/>
                    <a:pt x="7539" y="1"/>
                    <a:pt x="73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63" name="Google Shape;2063;p46"/>
            <p:cNvSpPr/>
            <p:nvPr/>
          </p:nvSpPr>
          <p:spPr>
            <a:xfrm>
              <a:off x="1137325" y="4713925"/>
              <a:ext cx="197900" cy="329175"/>
            </a:xfrm>
            <a:custGeom>
              <a:avLst/>
              <a:gdLst/>
              <a:ahLst/>
              <a:cxnLst/>
              <a:rect l="l" t="t" r="r" b="b"/>
              <a:pathLst>
                <a:path w="7916" h="13167" extrusionOk="0">
                  <a:moveTo>
                    <a:pt x="3890" y="1"/>
                  </a:moveTo>
                  <a:cubicBezTo>
                    <a:pt x="3148" y="1"/>
                    <a:pt x="2486" y="176"/>
                    <a:pt x="1903" y="522"/>
                  </a:cubicBezTo>
                  <a:cubicBezTo>
                    <a:pt x="1319" y="871"/>
                    <a:pt x="856" y="1345"/>
                    <a:pt x="515" y="1946"/>
                  </a:cubicBezTo>
                  <a:cubicBezTo>
                    <a:pt x="172" y="2546"/>
                    <a:pt x="1" y="3221"/>
                    <a:pt x="1" y="3973"/>
                  </a:cubicBezTo>
                  <a:cubicBezTo>
                    <a:pt x="1" y="4165"/>
                    <a:pt x="73" y="4330"/>
                    <a:pt x="212" y="4470"/>
                  </a:cubicBezTo>
                  <a:cubicBezTo>
                    <a:pt x="350" y="4611"/>
                    <a:pt x="522" y="4679"/>
                    <a:pt x="724" y="4679"/>
                  </a:cubicBezTo>
                  <a:cubicBezTo>
                    <a:pt x="937" y="4679"/>
                    <a:pt x="1112" y="4611"/>
                    <a:pt x="1245" y="4470"/>
                  </a:cubicBezTo>
                  <a:cubicBezTo>
                    <a:pt x="1378" y="4338"/>
                    <a:pt x="1450" y="4159"/>
                    <a:pt x="1447" y="3973"/>
                  </a:cubicBezTo>
                  <a:cubicBezTo>
                    <a:pt x="1447" y="3491"/>
                    <a:pt x="1555" y="3052"/>
                    <a:pt x="1768" y="2660"/>
                  </a:cubicBezTo>
                  <a:cubicBezTo>
                    <a:pt x="1973" y="2276"/>
                    <a:pt x="2274" y="1955"/>
                    <a:pt x="2643" y="1725"/>
                  </a:cubicBezTo>
                  <a:cubicBezTo>
                    <a:pt x="3013" y="1494"/>
                    <a:pt x="3430" y="1379"/>
                    <a:pt x="3890" y="1379"/>
                  </a:cubicBezTo>
                  <a:cubicBezTo>
                    <a:pt x="4351" y="1379"/>
                    <a:pt x="4759" y="1490"/>
                    <a:pt x="5118" y="1709"/>
                  </a:cubicBezTo>
                  <a:cubicBezTo>
                    <a:pt x="5478" y="1928"/>
                    <a:pt x="5752" y="2231"/>
                    <a:pt x="5943" y="2617"/>
                  </a:cubicBezTo>
                  <a:cubicBezTo>
                    <a:pt x="6133" y="3005"/>
                    <a:pt x="6230" y="3459"/>
                    <a:pt x="6230" y="3973"/>
                  </a:cubicBezTo>
                  <a:cubicBezTo>
                    <a:pt x="6230" y="4300"/>
                    <a:pt x="6143" y="4645"/>
                    <a:pt x="5970" y="5009"/>
                  </a:cubicBezTo>
                  <a:cubicBezTo>
                    <a:pt x="5785" y="5389"/>
                    <a:pt x="5550" y="5742"/>
                    <a:pt x="5272" y="6061"/>
                  </a:cubicBezTo>
                  <a:lnTo>
                    <a:pt x="271" y="11937"/>
                  </a:lnTo>
                  <a:cubicBezTo>
                    <a:pt x="140" y="12072"/>
                    <a:pt x="67" y="12254"/>
                    <a:pt x="69" y="12443"/>
                  </a:cubicBezTo>
                  <a:cubicBezTo>
                    <a:pt x="69" y="12645"/>
                    <a:pt x="137" y="12816"/>
                    <a:pt x="278" y="12955"/>
                  </a:cubicBezTo>
                  <a:cubicBezTo>
                    <a:pt x="410" y="13090"/>
                    <a:pt x="592" y="13167"/>
                    <a:pt x="783" y="13167"/>
                  </a:cubicBezTo>
                  <a:cubicBezTo>
                    <a:pt x="787" y="13167"/>
                    <a:pt x="790" y="13167"/>
                    <a:pt x="794" y="13167"/>
                  </a:cubicBezTo>
                  <a:lnTo>
                    <a:pt x="7190" y="13167"/>
                  </a:lnTo>
                  <a:cubicBezTo>
                    <a:pt x="7590" y="13167"/>
                    <a:pt x="7915" y="12843"/>
                    <a:pt x="7914" y="12443"/>
                  </a:cubicBezTo>
                  <a:cubicBezTo>
                    <a:pt x="7914" y="12253"/>
                    <a:pt x="7843" y="12084"/>
                    <a:pt x="7702" y="11937"/>
                  </a:cubicBezTo>
                  <a:cubicBezTo>
                    <a:pt x="7575" y="11799"/>
                    <a:pt x="7394" y="11720"/>
                    <a:pt x="7205" y="11720"/>
                  </a:cubicBezTo>
                  <a:cubicBezTo>
                    <a:pt x="7200" y="11720"/>
                    <a:pt x="7195" y="11720"/>
                    <a:pt x="7190" y="11720"/>
                  </a:cubicBezTo>
                  <a:lnTo>
                    <a:pt x="2105" y="11720"/>
                  </a:lnTo>
                  <a:lnTo>
                    <a:pt x="6262" y="6921"/>
                  </a:lnTo>
                  <a:cubicBezTo>
                    <a:pt x="6505" y="6643"/>
                    <a:pt x="6731" y="6351"/>
                    <a:pt x="6937" y="6045"/>
                  </a:cubicBezTo>
                  <a:cubicBezTo>
                    <a:pt x="7148" y="5735"/>
                    <a:pt x="7321" y="5401"/>
                    <a:pt x="7452" y="5052"/>
                  </a:cubicBezTo>
                  <a:cubicBezTo>
                    <a:pt x="7580" y="4706"/>
                    <a:pt x="7645" y="4341"/>
                    <a:pt x="7645" y="3973"/>
                  </a:cubicBezTo>
                  <a:cubicBezTo>
                    <a:pt x="7645" y="3189"/>
                    <a:pt x="7484" y="2501"/>
                    <a:pt x="7165" y="1904"/>
                  </a:cubicBezTo>
                  <a:cubicBezTo>
                    <a:pt x="6845" y="1307"/>
                    <a:pt x="6404" y="845"/>
                    <a:pt x="5843" y="507"/>
                  </a:cubicBezTo>
                  <a:cubicBezTo>
                    <a:pt x="5282" y="169"/>
                    <a:pt x="4631" y="1"/>
                    <a:pt x="38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64" name="Google Shape;2064;p46"/>
            <p:cNvSpPr/>
            <p:nvPr/>
          </p:nvSpPr>
          <p:spPr>
            <a:xfrm>
              <a:off x="1382725" y="4713925"/>
              <a:ext cx="213850" cy="329175"/>
            </a:xfrm>
            <a:custGeom>
              <a:avLst/>
              <a:gdLst/>
              <a:ahLst/>
              <a:cxnLst/>
              <a:rect l="l" t="t" r="r" b="b"/>
              <a:pathLst>
                <a:path w="8554" h="13167" extrusionOk="0">
                  <a:moveTo>
                    <a:pt x="7187" y="1"/>
                  </a:moveTo>
                  <a:cubicBezTo>
                    <a:pt x="7182" y="1"/>
                    <a:pt x="7177" y="1"/>
                    <a:pt x="7172" y="1"/>
                  </a:cubicBezTo>
                  <a:lnTo>
                    <a:pt x="1365" y="1"/>
                  </a:lnTo>
                  <a:cubicBezTo>
                    <a:pt x="1152" y="1"/>
                    <a:pt x="978" y="73"/>
                    <a:pt x="842" y="220"/>
                  </a:cubicBezTo>
                  <a:cubicBezTo>
                    <a:pt x="710" y="360"/>
                    <a:pt x="637" y="547"/>
                    <a:pt x="640" y="741"/>
                  </a:cubicBezTo>
                  <a:lnTo>
                    <a:pt x="640" y="5320"/>
                  </a:lnTo>
                  <a:cubicBezTo>
                    <a:pt x="640" y="5522"/>
                    <a:pt x="706" y="5693"/>
                    <a:pt x="842" y="5833"/>
                  </a:cubicBezTo>
                  <a:cubicBezTo>
                    <a:pt x="978" y="5973"/>
                    <a:pt x="1152" y="6044"/>
                    <a:pt x="1365" y="6044"/>
                  </a:cubicBezTo>
                  <a:lnTo>
                    <a:pt x="4259" y="6044"/>
                  </a:lnTo>
                  <a:cubicBezTo>
                    <a:pt x="4800" y="6044"/>
                    <a:pt x="5283" y="6169"/>
                    <a:pt x="5715" y="6415"/>
                  </a:cubicBezTo>
                  <a:cubicBezTo>
                    <a:pt x="6142" y="6655"/>
                    <a:pt x="6494" y="7007"/>
                    <a:pt x="6736" y="7432"/>
                  </a:cubicBezTo>
                  <a:cubicBezTo>
                    <a:pt x="6983" y="7866"/>
                    <a:pt x="7107" y="8352"/>
                    <a:pt x="7107" y="8889"/>
                  </a:cubicBezTo>
                  <a:cubicBezTo>
                    <a:pt x="7105" y="9416"/>
                    <a:pt x="6982" y="9897"/>
                    <a:pt x="6736" y="10329"/>
                  </a:cubicBezTo>
                  <a:cubicBezTo>
                    <a:pt x="6494" y="10755"/>
                    <a:pt x="6142" y="11107"/>
                    <a:pt x="5715" y="11348"/>
                  </a:cubicBezTo>
                  <a:cubicBezTo>
                    <a:pt x="5283" y="11595"/>
                    <a:pt x="4799" y="11719"/>
                    <a:pt x="4259" y="11719"/>
                  </a:cubicBezTo>
                  <a:cubicBezTo>
                    <a:pt x="3733" y="11719"/>
                    <a:pt x="3257" y="11595"/>
                    <a:pt x="2829" y="11348"/>
                  </a:cubicBezTo>
                  <a:cubicBezTo>
                    <a:pt x="2407" y="11106"/>
                    <a:pt x="2057" y="10754"/>
                    <a:pt x="1818" y="10329"/>
                  </a:cubicBezTo>
                  <a:cubicBezTo>
                    <a:pt x="1571" y="9898"/>
                    <a:pt x="1447" y="9418"/>
                    <a:pt x="1447" y="8889"/>
                  </a:cubicBezTo>
                  <a:cubicBezTo>
                    <a:pt x="1447" y="8677"/>
                    <a:pt x="1379" y="8501"/>
                    <a:pt x="1239" y="8367"/>
                  </a:cubicBezTo>
                  <a:cubicBezTo>
                    <a:pt x="1098" y="8234"/>
                    <a:pt x="922" y="8166"/>
                    <a:pt x="708" y="8166"/>
                  </a:cubicBezTo>
                  <a:cubicBezTo>
                    <a:pt x="505" y="8166"/>
                    <a:pt x="337" y="8234"/>
                    <a:pt x="202" y="8367"/>
                  </a:cubicBezTo>
                  <a:cubicBezTo>
                    <a:pt x="69" y="8501"/>
                    <a:pt x="1" y="8677"/>
                    <a:pt x="1" y="8889"/>
                  </a:cubicBezTo>
                  <a:cubicBezTo>
                    <a:pt x="1" y="9698"/>
                    <a:pt x="188" y="10425"/>
                    <a:pt x="565" y="11070"/>
                  </a:cubicBezTo>
                  <a:cubicBezTo>
                    <a:pt x="930" y="11706"/>
                    <a:pt x="1456" y="12233"/>
                    <a:pt x="2088" y="12603"/>
                  </a:cubicBezTo>
                  <a:cubicBezTo>
                    <a:pt x="2728" y="12978"/>
                    <a:pt x="3451" y="13167"/>
                    <a:pt x="4259" y="13167"/>
                  </a:cubicBezTo>
                  <a:cubicBezTo>
                    <a:pt x="5079" y="13167"/>
                    <a:pt x="5812" y="12978"/>
                    <a:pt x="6459" y="12603"/>
                  </a:cubicBezTo>
                  <a:cubicBezTo>
                    <a:pt x="7094" y="12234"/>
                    <a:pt x="7622" y="11707"/>
                    <a:pt x="7989" y="11070"/>
                  </a:cubicBezTo>
                  <a:cubicBezTo>
                    <a:pt x="8366" y="10424"/>
                    <a:pt x="8553" y="9696"/>
                    <a:pt x="8553" y="8889"/>
                  </a:cubicBezTo>
                  <a:cubicBezTo>
                    <a:pt x="8553" y="8070"/>
                    <a:pt x="8366" y="7338"/>
                    <a:pt x="7989" y="6692"/>
                  </a:cubicBezTo>
                  <a:cubicBezTo>
                    <a:pt x="7622" y="6055"/>
                    <a:pt x="7095" y="5528"/>
                    <a:pt x="6459" y="5161"/>
                  </a:cubicBezTo>
                  <a:cubicBezTo>
                    <a:pt x="5812" y="4785"/>
                    <a:pt x="5080" y="4596"/>
                    <a:pt x="4260" y="4596"/>
                  </a:cubicBezTo>
                  <a:lnTo>
                    <a:pt x="2073" y="4596"/>
                  </a:lnTo>
                  <a:lnTo>
                    <a:pt x="2073" y="1448"/>
                  </a:lnTo>
                  <a:lnTo>
                    <a:pt x="7172" y="1448"/>
                  </a:lnTo>
                  <a:cubicBezTo>
                    <a:pt x="7385" y="1448"/>
                    <a:pt x="7559" y="1377"/>
                    <a:pt x="7695" y="1236"/>
                  </a:cubicBezTo>
                  <a:cubicBezTo>
                    <a:pt x="7826" y="1105"/>
                    <a:pt x="7900" y="926"/>
                    <a:pt x="7897" y="741"/>
                  </a:cubicBezTo>
                  <a:cubicBezTo>
                    <a:pt x="7900" y="545"/>
                    <a:pt x="7824" y="358"/>
                    <a:pt x="7686" y="220"/>
                  </a:cubicBezTo>
                  <a:cubicBezTo>
                    <a:pt x="7556" y="80"/>
                    <a:pt x="7376" y="1"/>
                    <a:pt x="71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65" name="Google Shape;2065;p46"/>
            <p:cNvSpPr/>
            <p:nvPr/>
          </p:nvSpPr>
          <p:spPr>
            <a:xfrm>
              <a:off x="1942075" y="4713925"/>
              <a:ext cx="197900" cy="329175"/>
            </a:xfrm>
            <a:custGeom>
              <a:avLst/>
              <a:gdLst/>
              <a:ahLst/>
              <a:cxnLst/>
              <a:rect l="l" t="t" r="r" b="b"/>
              <a:pathLst>
                <a:path w="7916" h="13167" extrusionOk="0">
                  <a:moveTo>
                    <a:pt x="3892" y="1"/>
                  </a:moveTo>
                  <a:cubicBezTo>
                    <a:pt x="3148" y="1"/>
                    <a:pt x="2486" y="176"/>
                    <a:pt x="1903" y="522"/>
                  </a:cubicBezTo>
                  <a:cubicBezTo>
                    <a:pt x="1319" y="871"/>
                    <a:pt x="856" y="1345"/>
                    <a:pt x="516" y="1946"/>
                  </a:cubicBezTo>
                  <a:cubicBezTo>
                    <a:pt x="172" y="2546"/>
                    <a:pt x="0" y="3221"/>
                    <a:pt x="0" y="3973"/>
                  </a:cubicBezTo>
                  <a:cubicBezTo>
                    <a:pt x="0" y="4165"/>
                    <a:pt x="73" y="4330"/>
                    <a:pt x="212" y="4470"/>
                  </a:cubicBezTo>
                  <a:cubicBezTo>
                    <a:pt x="351" y="4611"/>
                    <a:pt x="522" y="4679"/>
                    <a:pt x="724" y="4679"/>
                  </a:cubicBezTo>
                  <a:cubicBezTo>
                    <a:pt x="937" y="4679"/>
                    <a:pt x="1112" y="4611"/>
                    <a:pt x="1245" y="4470"/>
                  </a:cubicBezTo>
                  <a:cubicBezTo>
                    <a:pt x="1378" y="4338"/>
                    <a:pt x="1450" y="4159"/>
                    <a:pt x="1447" y="3973"/>
                  </a:cubicBezTo>
                  <a:cubicBezTo>
                    <a:pt x="1447" y="3491"/>
                    <a:pt x="1557" y="3052"/>
                    <a:pt x="1770" y="2660"/>
                  </a:cubicBezTo>
                  <a:cubicBezTo>
                    <a:pt x="1973" y="2276"/>
                    <a:pt x="2274" y="1955"/>
                    <a:pt x="2642" y="1725"/>
                  </a:cubicBezTo>
                  <a:cubicBezTo>
                    <a:pt x="3013" y="1494"/>
                    <a:pt x="3430" y="1379"/>
                    <a:pt x="3890" y="1379"/>
                  </a:cubicBezTo>
                  <a:cubicBezTo>
                    <a:pt x="4351" y="1379"/>
                    <a:pt x="4759" y="1490"/>
                    <a:pt x="5118" y="1709"/>
                  </a:cubicBezTo>
                  <a:cubicBezTo>
                    <a:pt x="5478" y="1928"/>
                    <a:pt x="5752" y="2231"/>
                    <a:pt x="5942" y="2617"/>
                  </a:cubicBezTo>
                  <a:cubicBezTo>
                    <a:pt x="6133" y="3005"/>
                    <a:pt x="6229" y="3459"/>
                    <a:pt x="6229" y="3973"/>
                  </a:cubicBezTo>
                  <a:cubicBezTo>
                    <a:pt x="6229" y="4300"/>
                    <a:pt x="6143" y="4645"/>
                    <a:pt x="5969" y="5009"/>
                  </a:cubicBezTo>
                  <a:cubicBezTo>
                    <a:pt x="5785" y="5389"/>
                    <a:pt x="5550" y="5742"/>
                    <a:pt x="5272" y="6061"/>
                  </a:cubicBezTo>
                  <a:lnTo>
                    <a:pt x="270" y="11937"/>
                  </a:lnTo>
                  <a:cubicBezTo>
                    <a:pt x="140" y="12072"/>
                    <a:pt x="67" y="12254"/>
                    <a:pt x="69" y="12443"/>
                  </a:cubicBezTo>
                  <a:cubicBezTo>
                    <a:pt x="69" y="12645"/>
                    <a:pt x="137" y="12816"/>
                    <a:pt x="278" y="12955"/>
                  </a:cubicBezTo>
                  <a:cubicBezTo>
                    <a:pt x="410" y="13090"/>
                    <a:pt x="592" y="13167"/>
                    <a:pt x="783" y="13167"/>
                  </a:cubicBezTo>
                  <a:cubicBezTo>
                    <a:pt x="786" y="13167"/>
                    <a:pt x="790" y="13167"/>
                    <a:pt x="793" y="13167"/>
                  </a:cubicBezTo>
                  <a:lnTo>
                    <a:pt x="7192" y="13167"/>
                  </a:lnTo>
                  <a:cubicBezTo>
                    <a:pt x="7591" y="13167"/>
                    <a:pt x="7915" y="12843"/>
                    <a:pt x="7915" y="12443"/>
                  </a:cubicBezTo>
                  <a:cubicBezTo>
                    <a:pt x="7915" y="12253"/>
                    <a:pt x="7844" y="12084"/>
                    <a:pt x="7703" y="11937"/>
                  </a:cubicBezTo>
                  <a:cubicBezTo>
                    <a:pt x="7574" y="11799"/>
                    <a:pt x="7394" y="11720"/>
                    <a:pt x="7206" y="11720"/>
                  </a:cubicBezTo>
                  <a:cubicBezTo>
                    <a:pt x="7201" y="11720"/>
                    <a:pt x="7197" y="11720"/>
                    <a:pt x="7192" y="11720"/>
                  </a:cubicBezTo>
                  <a:lnTo>
                    <a:pt x="2105" y="11720"/>
                  </a:lnTo>
                  <a:lnTo>
                    <a:pt x="6262" y="6921"/>
                  </a:lnTo>
                  <a:cubicBezTo>
                    <a:pt x="6505" y="6643"/>
                    <a:pt x="6731" y="6351"/>
                    <a:pt x="6937" y="6045"/>
                  </a:cubicBezTo>
                  <a:cubicBezTo>
                    <a:pt x="7149" y="5735"/>
                    <a:pt x="7321" y="5401"/>
                    <a:pt x="7452" y="5052"/>
                  </a:cubicBezTo>
                  <a:cubicBezTo>
                    <a:pt x="7581" y="4706"/>
                    <a:pt x="7645" y="4341"/>
                    <a:pt x="7645" y="3973"/>
                  </a:cubicBezTo>
                  <a:cubicBezTo>
                    <a:pt x="7645" y="3189"/>
                    <a:pt x="7484" y="2501"/>
                    <a:pt x="7165" y="1904"/>
                  </a:cubicBezTo>
                  <a:cubicBezTo>
                    <a:pt x="6846" y="1307"/>
                    <a:pt x="6404" y="845"/>
                    <a:pt x="5843" y="507"/>
                  </a:cubicBezTo>
                  <a:cubicBezTo>
                    <a:pt x="5282" y="169"/>
                    <a:pt x="4631" y="1"/>
                    <a:pt x="38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66" name="Google Shape;2066;p46"/>
            <p:cNvSpPr/>
            <p:nvPr/>
          </p:nvSpPr>
          <p:spPr>
            <a:xfrm>
              <a:off x="2187475" y="4714350"/>
              <a:ext cx="197850" cy="328750"/>
            </a:xfrm>
            <a:custGeom>
              <a:avLst/>
              <a:gdLst/>
              <a:ahLst/>
              <a:cxnLst/>
              <a:rect l="l" t="t" r="r" b="b"/>
              <a:pathLst>
                <a:path w="7914" h="13150" extrusionOk="0">
                  <a:moveTo>
                    <a:pt x="3940" y="6517"/>
                  </a:moveTo>
                  <a:cubicBezTo>
                    <a:pt x="4445" y="6517"/>
                    <a:pt x="4891" y="6632"/>
                    <a:pt x="5279" y="6862"/>
                  </a:cubicBezTo>
                  <a:cubicBezTo>
                    <a:pt x="5663" y="7088"/>
                    <a:pt x="5979" y="7414"/>
                    <a:pt x="6197" y="7803"/>
                  </a:cubicBezTo>
                  <a:cubicBezTo>
                    <a:pt x="6420" y="8204"/>
                    <a:pt x="6532" y="8660"/>
                    <a:pt x="6532" y="9175"/>
                  </a:cubicBezTo>
                  <a:cubicBezTo>
                    <a:pt x="6534" y="9692"/>
                    <a:pt x="6421" y="10152"/>
                    <a:pt x="6197" y="10556"/>
                  </a:cubicBezTo>
                  <a:cubicBezTo>
                    <a:pt x="5972" y="10960"/>
                    <a:pt x="5665" y="11275"/>
                    <a:pt x="5279" y="11500"/>
                  </a:cubicBezTo>
                  <a:cubicBezTo>
                    <a:pt x="4891" y="11724"/>
                    <a:pt x="4445" y="11837"/>
                    <a:pt x="3940" y="11837"/>
                  </a:cubicBezTo>
                  <a:lnTo>
                    <a:pt x="3940" y="11835"/>
                  </a:lnTo>
                  <a:cubicBezTo>
                    <a:pt x="3447" y="11835"/>
                    <a:pt x="3005" y="11723"/>
                    <a:pt x="2620" y="11500"/>
                  </a:cubicBezTo>
                  <a:cubicBezTo>
                    <a:pt x="2232" y="11277"/>
                    <a:pt x="1915" y="10950"/>
                    <a:pt x="1702" y="10556"/>
                  </a:cubicBezTo>
                  <a:cubicBezTo>
                    <a:pt x="1476" y="10152"/>
                    <a:pt x="1365" y="9689"/>
                    <a:pt x="1365" y="9175"/>
                  </a:cubicBezTo>
                  <a:cubicBezTo>
                    <a:pt x="1365" y="8660"/>
                    <a:pt x="1476" y="8203"/>
                    <a:pt x="1702" y="7803"/>
                  </a:cubicBezTo>
                  <a:cubicBezTo>
                    <a:pt x="1918" y="7414"/>
                    <a:pt x="2235" y="7088"/>
                    <a:pt x="2620" y="6862"/>
                  </a:cubicBezTo>
                  <a:cubicBezTo>
                    <a:pt x="3005" y="6632"/>
                    <a:pt x="3447" y="6517"/>
                    <a:pt x="3940" y="6517"/>
                  </a:cubicBezTo>
                  <a:close/>
                  <a:moveTo>
                    <a:pt x="5236" y="1"/>
                  </a:moveTo>
                  <a:cubicBezTo>
                    <a:pt x="4966" y="1"/>
                    <a:pt x="4747" y="134"/>
                    <a:pt x="4581" y="404"/>
                  </a:cubicBezTo>
                  <a:lnTo>
                    <a:pt x="505" y="7122"/>
                  </a:lnTo>
                  <a:lnTo>
                    <a:pt x="527" y="7109"/>
                  </a:lnTo>
                  <a:lnTo>
                    <a:pt x="527" y="7109"/>
                  </a:lnTo>
                  <a:cubicBezTo>
                    <a:pt x="523" y="7116"/>
                    <a:pt x="519" y="7123"/>
                    <a:pt x="515" y="7130"/>
                  </a:cubicBezTo>
                  <a:cubicBezTo>
                    <a:pt x="171" y="7729"/>
                    <a:pt x="1" y="8411"/>
                    <a:pt x="1" y="9175"/>
                  </a:cubicBezTo>
                  <a:cubicBezTo>
                    <a:pt x="1" y="9951"/>
                    <a:pt x="171" y="10636"/>
                    <a:pt x="515" y="11230"/>
                  </a:cubicBezTo>
                  <a:cubicBezTo>
                    <a:pt x="848" y="11817"/>
                    <a:pt x="1334" y="12301"/>
                    <a:pt x="1919" y="12635"/>
                  </a:cubicBezTo>
                  <a:cubicBezTo>
                    <a:pt x="2513" y="12978"/>
                    <a:pt x="3193" y="13150"/>
                    <a:pt x="3956" y="13150"/>
                  </a:cubicBezTo>
                  <a:cubicBezTo>
                    <a:pt x="4719" y="13150"/>
                    <a:pt x="5398" y="12978"/>
                    <a:pt x="5995" y="12635"/>
                  </a:cubicBezTo>
                  <a:cubicBezTo>
                    <a:pt x="6581" y="12301"/>
                    <a:pt x="7065" y="11817"/>
                    <a:pt x="7399" y="11230"/>
                  </a:cubicBezTo>
                  <a:cubicBezTo>
                    <a:pt x="7742" y="10636"/>
                    <a:pt x="7914" y="9951"/>
                    <a:pt x="7914" y="9175"/>
                  </a:cubicBezTo>
                  <a:cubicBezTo>
                    <a:pt x="7914" y="8413"/>
                    <a:pt x="7742" y="7731"/>
                    <a:pt x="7399" y="7130"/>
                  </a:cubicBezTo>
                  <a:cubicBezTo>
                    <a:pt x="7067" y="6540"/>
                    <a:pt x="6582" y="6051"/>
                    <a:pt x="5995" y="5715"/>
                  </a:cubicBezTo>
                  <a:cubicBezTo>
                    <a:pt x="5398" y="5373"/>
                    <a:pt x="4719" y="5202"/>
                    <a:pt x="3956" y="5202"/>
                  </a:cubicBezTo>
                  <a:cubicBezTo>
                    <a:pt x="3746" y="5203"/>
                    <a:pt x="3543" y="5216"/>
                    <a:pt x="3347" y="5242"/>
                  </a:cubicBezTo>
                  <a:lnTo>
                    <a:pt x="3347" y="5242"/>
                  </a:lnTo>
                  <a:lnTo>
                    <a:pt x="5877" y="1112"/>
                  </a:lnTo>
                  <a:cubicBezTo>
                    <a:pt x="5978" y="943"/>
                    <a:pt x="6011" y="771"/>
                    <a:pt x="5978" y="598"/>
                  </a:cubicBezTo>
                  <a:cubicBezTo>
                    <a:pt x="5947" y="429"/>
                    <a:pt x="5856" y="277"/>
                    <a:pt x="5725" y="167"/>
                  </a:cubicBezTo>
                  <a:cubicBezTo>
                    <a:pt x="5592" y="58"/>
                    <a:pt x="5427" y="1"/>
                    <a:pt x="52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67" name="Google Shape;2067;p46"/>
            <p:cNvSpPr/>
            <p:nvPr/>
          </p:nvSpPr>
          <p:spPr>
            <a:xfrm>
              <a:off x="2754450" y="4713925"/>
              <a:ext cx="197925" cy="329175"/>
            </a:xfrm>
            <a:custGeom>
              <a:avLst/>
              <a:gdLst/>
              <a:ahLst/>
              <a:cxnLst/>
              <a:rect l="l" t="t" r="r" b="b"/>
              <a:pathLst>
                <a:path w="7917" h="13167" extrusionOk="0">
                  <a:moveTo>
                    <a:pt x="3892" y="1"/>
                  </a:moveTo>
                  <a:cubicBezTo>
                    <a:pt x="3149" y="1"/>
                    <a:pt x="2487" y="176"/>
                    <a:pt x="1905" y="522"/>
                  </a:cubicBezTo>
                  <a:cubicBezTo>
                    <a:pt x="1320" y="871"/>
                    <a:pt x="856" y="1345"/>
                    <a:pt x="517" y="1946"/>
                  </a:cubicBezTo>
                  <a:cubicBezTo>
                    <a:pt x="173" y="2546"/>
                    <a:pt x="1" y="3221"/>
                    <a:pt x="1" y="3973"/>
                  </a:cubicBezTo>
                  <a:cubicBezTo>
                    <a:pt x="1" y="4165"/>
                    <a:pt x="73" y="4330"/>
                    <a:pt x="213" y="4470"/>
                  </a:cubicBezTo>
                  <a:cubicBezTo>
                    <a:pt x="352" y="4611"/>
                    <a:pt x="522" y="4679"/>
                    <a:pt x="724" y="4679"/>
                  </a:cubicBezTo>
                  <a:cubicBezTo>
                    <a:pt x="939" y="4679"/>
                    <a:pt x="1112" y="4611"/>
                    <a:pt x="1246" y="4470"/>
                  </a:cubicBezTo>
                  <a:cubicBezTo>
                    <a:pt x="1378" y="4338"/>
                    <a:pt x="1450" y="4159"/>
                    <a:pt x="1448" y="3973"/>
                  </a:cubicBezTo>
                  <a:cubicBezTo>
                    <a:pt x="1448" y="3491"/>
                    <a:pt x="1557" y="3052"/>
                    <a:pt x="1770" y="2660"/>
                  </a:cubicBezTo>
                  <a:cubicBezTo>
                    <a:pt x="1973" y="2276"/>
                    <a:pt x="2275" y="1955"/>
                    <a:pt x="2644" y="1725"/>
                  </a:cubicBezTo>
                  <a:cubicBezTo>
                    <a:pt x="3015" y="1494"/>
                    <a:pt x="3430" y="1379"/>
                    <a:pt x="3891" y="1379"/>
                  </a:cubicBezTo>
                  <a:cubicBezTo>
                    <a:pt x="4351" y="1379"/>
                    <a:pt x="4760" y="1490"/>
                    <a:pt x="5120" y="1709"/>
                  </a:cubicBezTo>
                  <a:cubicBezTo>
                    <a:pt x="5478" y="1928"/>
                    <a:pt x="5754" y="2231"/>
                    <a:pt x="5944" y="2617"/>
                  </a:cubicBezTo>
                  <a:cubicBezTo>
                    <a:pt x="6135" y="3005"/>
                    <a:pt x="6230" y="3459"/>
                    <a:pt x="6230" y="3973"/>
                  </a:cubicBezTo>
                  <a:cubicBezTo>
                    <a:pt x="6230" y="4300"/>
                    <a:pt x="6143" y="4645"/>
                    <a:pt x="5970" y="5009"/>
                  </a:cubicBezTo>
                  <a:cubicBezTo>
                    <a:pt x="5785" y="5390"/>
                    <a:pt x="5551" y="5744"/>
                    <a:pt x="5272" y="6061"/>
                  </a:cubicBezTo>
                  <a:lnTo>
                    <a:pt x="271" y="11937"/>
                  </a:lnTo>
                  <a:cubicBezTo>
                    <a:pt x="140" y="12072"/>
                    <a:pt x="68" y="12254"/>
                    <a:pt x="69" y="12443"/>
                  </a:cubicBezTo>
                  <a:cubicBezTo>
                    <a:pt x="69" y="12645"/>
                    <a:pt x="137" y="12816"/>
                    <a:pt x="278" y="12955"/>
                  </a:cubicBezTo>
                  <a:cubicBezTo>
                    <a:pt x="411" y="13090"/>
                    <a:pt x="593" y="13167"/>
                    <a:pt x="782" y="13167"/>
                  </a:cubicBezTo>
                  <a:cubicBezTo>
                    <a:pt x="786" y="13167"/>
                    <a:pt x="789" y="13167"/>
                    <a:pt x="792" y="13167"/>
                  </a:cubicBezTo>
                  <a:lnTo>
                    <a:pt x="7192" y="13167"/>
                  </a:lnTo>
                  <a:cubicBezTo>
                    <a:pt x="7591" y="13167"/>
                    <a:pt x="7917" y="12843"/>
                    <a:pt x="7915" y="12443"/>
                  </a:cubicBezTo>
                  <a:cubicBezTo>
                    <a:pt x="7915" y="12253"/>
                    <a:pt x="7844" y="12084"/>
                    <a:pt x="7704" y="11937"/>
                  </a:cubicBezTo>
                  <a:cubicBezTo>
                    <a:pt x="7575" y="11799"/>
                    <a:pt x="7395" y="11720"/>
                    <a:pt x="7207" y="11720"/>
                  </a:cubicBezTo>
                  <a:cubicBezTo>
                    <a:pt x="7202" y="11720"/>
                    <a:pt x="7197" y="11720"/>
                    <a:pt x="7192" y="11720"/>
                  </a:cubicBezTo>
                  <a:lnTo>
                    <a:pt x="2107" y="11720"/>
                  </a:lnTo>
                  <a:lnTo>
                    <a:pt x="6264" y="6921"/>
                  </a:lnTo>
                  <a:cubicBezTo>
                    <a:pt x="6506" y="6643"/>
                    <a:pt x="6732" y="6351"/>
                    <a:pt x="6938" y="6045"/>
                  </a:cubicBezTo>
                  <a:cubicBezTo>
                    <a:pt x="7149" y="5735"/>
                    <a:pt x="7321" y="5401"/>
                    <a:pt x="7454" y="5052"/>
                  </a:cubicBezTo>
                  <a:cubicBezTo>
                    <a:pt x="7581" y="4706"/>
                    <a:pt x="7647" y="4341"/>
                    <a:pt x="7645" y="3973"/>
                  </a:cubicBezTo>
                  <a:cubicBezTo>
                    <a:pt x="7645" y="3189"/>
                    <a:pt x="7485" y="2501"/>
                    <a:pt x="7166" y="1904"/>
                  </a:cubicBezTo>
                  <a:cubicBezTo>
                    <a:pt x="6847" y="1307"/>
                    <a:pt x="6405" y="845"/>
                    <a:pt x="5843" y="507"/>
                  </a:cubicBezTo>
                  <a:cubicBezTo>
                    <a:pt x="5282" y="169"/>
                    <a:pt x="4631" y="1"/>
                    <a:pt x="38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68" name="Google Shape;2068;p46"/>
            <p:cNvSpPr/>
            <p:nvPr/>
          </p:nvSpPr>
          <p:spPr>
            <a:xfrm>
              <a:off x="2990050" y="4713925"/>
              <a:ext cx="203900" cy="329175"/>
            </a:xfrm>
            <a:custGeom>
              <a:avLst/>
              <a:gdLst/>
              <a:ahLst/>
              <a:cxnLst/>
              <a:rect l="l" t="t" r="r" b="b"/>
              <a:pathLst>
                <a:path w="8156" h="13167" extrusionOk="0">
                  <a:moveTo>
                    <a:pt x="745" y="1"/>
                  </a:moveTo>
                  <a:cubicBezTo>
                    <a:pt x="534" y="1"/>
                    <a:pt x="355" y="72"/>
                    <a:pt x="217" y="210"/>
                  </a:cubicBezTo>
                  <a:cubicBezTo>
                    <a:pt x="78" y="345"/>
                    <a:pt x="2" y="531"/>
                    <a:pt x="5" y="724"/>
                  </a:cubicBezTo>
                  <a:cubicBezTo>
                    <a:pt x="1" y="917"/>
                    <a:pt x="78" y="1102"/>
                    <a:pt x="217" y="1237"/>
                  </a:cubicBezTo>
                  <a:cubicBezTo>
                    <a:pt x="355" y="1377"/>
                    <a:pt x="534" y="1448"/>
                    <a:pt x="745" y="1448"/>
                  </a:cubicBezTo>
                  <a:lnTo>
                    <a:pt x="6302" y="1448"/>
                  </a:lnTo>
                  <a:lnTo>
                    <a:pt x="1351" y="11987"/>
                  </a:lnTo>
                  <a:cubicBezTo>
                    <a:pt x="1311" y="12065"/>
                    <a:pt x="1278" y="12148"/>
                    <a:pt x="1250" y="12232"/>
                  </a:cubicBezTo>
                  <a:cubicBezTo>
                    <a:pt x="1229" y="12300"/>
                    <a:pt x="1219" y="12371"/>
                    <a:pt x="1217" y="12443"/>
                  </a:cubicBezTo>
                  <a:cubicBezTo>
                    <a:pt x="1213" y="12635"/>
                    <a:pt x="1290" y="12821"/>
                    <a:pt x="1429" y="12955"/>
                  </a:cubicBezTo>
                  <a:cubicBezTo>
                    <a:pt x="1556" y="13090"/>
                    <a:pt x="1733" y="13167"/>
                    <a:pt x="1919" y="13167"/>
                  </a:cubicBezTo>
                  <a:cubicBezTo>
                    <a:pt x="1920" y="13167"/>
                    <a:pt x="1922" y="13167"/>
                    <a:pt x="1924" y="13167"/>
                  </a:cubicBezTo>
                  <a:cubicBezTo>
                    <a:pt x="2228" y="13167"/>
                    <a:pt x="2445" y="13032"/>
                    <a:pt x="2583" y="12762"/>
                  </a:cubicBezTo>
                  <a:lnTo>
                    <a:pt x="8053" y="1112"/>
                  </a:lnTo>
                  <a:cubicBezTo>
                    <a:pt x="8076" y="1055"/>
                    <a:pt x="8097" y="994"/>
                    <a:pt x="8121" y="926"/>
                  </a:cubicBezTo>
                  <a:cubicBezTo>
                    <a:pt x="8144" y="862"/>
                    <a:pt x="8154" y="794"/>
                    <a:pt x="8154" y="724"/>
                  </a:cubicBezTo>
                  <a:cubicBezTo>
                    <a:pt x="8156" y="537"/>
                    <a:pt x="8083" y="355"/>
                    <a:pt x="7952" y="220"/>
                  </a:cubicBezTo>
                  <a:cubicBezTo>
                    <a:pt x="7819" y="75"/>
                    <a:pt x="7650" y="1"/>
                    <a:pt x="74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69" name="Google Shape;2069;p46"/>
            <p:cNvSpPr/>
            <p:nvPr/>
          </p:nvSpPr>
          <p:spPr>
            <a:xfrm>
              <a:off x="3557000" y="4713925"/>
              <a:ext cx="197900" cy="329175"/>
            </a:xfrm>
            <a:custGeom>
              <a:avLst/>
              <a:gdLst/>
              <a:ahLst/>
              <a:cxnLst/>
              <a:rect l="l" t="t" r="r" b="b"/>
              <a:pathLst>
                <a:path w="7916" h="13167" extrusionOk="0">
                  <a:moveTo>
                    <a:pt x="3890" y="1"/>
                  </a:moveTo>
                  <a:cubicBezTo>
                    <a:pt x="3149" y="1"/>
                    <a:pt x="2486" y="176"/>
                    <a:pt x="1904" y="522"/>
                  </a:cubicBezTo>
                  <a:cubicBezTo>
                    <a:pt x="1318" y="871"/>
                    <a:pt x="856" y="1345"/>
                    <a:pt x="515" y="1946"/>
                  </a:cubicBezTo>
                  <a:cubicBezTo>
                    <a:pt x="171" y="2546"/>
                    <a:pt x="1" y="3221"/>
                    <a:pt x="1" y="3973"/>
                  </a:cubicBezTo>
                  <a:cubicBezTo>
                    <a:pt x="1" y="4165"/>
                    <a:pt x="73" y="4330"/>
                    <a:pt x="211" y="4470"/>
                  </a:cubicBezTo>
                  <a:cubicBezTo>
                    <a:pt x="350" y="4611"/>
                    <a:pt x="521" y="4679"/>
                    <a:pt x="724" y="4679"/>
                  </a:cubicBezTo>
                  <a:cubicBezTo>
                    <a:pt x="937" y="4679"/>
                    <a:pt x="1111" y="4611"/>
                    <a:pt x="1244" y="4470"/>
                  </a:cubicBezTo>
                  <a:cubicBezTo>
                    <a:pt x="1376" y="4338"/>
                    <a:pt x="1450" y="4159"/>
                    <a:pt x="1447" y="3973"/>
                  </a:cubicBezTo>
                  <a:cubicBezTo>
                    <a:pt x="1447" y="3491"/>
                    <a:pt x="1555" y="3052"/>
                    <a:pt x="1769" y="2660"/>
                  </a:cubicBezTo>
                  <a:cubicBezTo>
                    <a:pt x="1972" y="2278"/>
                    <a:pt x="2273" y="1955"/>
                    <a:pt x="2643" y="1726"/>
                  </a:cubicBezTo>
                  <a:cubicBezTo>
                    <a:pt x="3014" y="1494"/>
                    <a:pt x="3429" y="1379"/>
                    <a:pt x="3889" y="1379"/>
                  </a:cubicBezTo>
                  <a:cubicBezTo>
                    <a:pt x="4349" y="1379"/>
                    <a:pt x="4759" y="1490"/>
                    <a:pt x="5118" y="1709"/>
                  </a:cubicBezTo>
                  <a:cubicBezTo>
                    <a:pt x="5476" y="1928"/>
                    <a:pt x="5752" y="2231"/>
                    <a:pt x="5943" y="2617"/>
                  </a:cubicBezTo>
                  <a:cubicBezTo>
                    <a:pt x="6133" y="3005"/>
                    <a:pt x="6228" y="3459"/>
                    <a:pt x="6228" y="3973"/>
                  </a:cubicBezTo>
                  <a:cubicBezTo>
                    <a:pt x="6228" y="4300"/>
                    <a:pt x="6142" y="4645"/>
                    <a:pt x="5968" y="5009"/>
                  </a:cubicBezTo>
                  <a:cubicBezTo>
                    <a:pt x="5783" y="5389"/>
                    <a:pt x="5549" y="5744"/>
                    <a:pt x="5270" y="6061"/>
                  </a:cubicBezTo>
                  <a:lnTo>
                    <a:pt x="271" y="11937"/>
                  </a:lnTo>
                  <a:cubicBezTo>
                    <a:pt x="139" y="12072"/>
                    <a:pt x="66" y="12254"/>
                    <a:pt x="67" y="12443"/>
                  </a:cubicBezTo>
                  <a:cubicBezTo>
                    <a:pt x="67" y="12645"/>
                    <a:pt x="136" y="12816"/>
                    <a:pt x="278" y="12955"/>
                  </a:cubicBezTo>
                  <a:cubicBezTo>
                    <a:pt x="409" y="13090"/>
                    <a:pt x="591" y="13167"/>
                    <a:pt x="780" y="13167"/>
                  </a:cubicBezTo>
                  <a:cubicBezTo>
                    <a:pt x="784" y="13167"/>
                    <a:pt x="787" y="13167"/>
                    <a:pt x="791" y="13167"/>
                  </a:cubicBezTo>
                  <a:lnTo>
                    <a:pt x="7192" y="13167"/>
                  </a:lnTo>
                  <a:cubicBezTo>
                    <a:pt x="7591" y="13167"/>
                    <a:pt x="7915" y="12843"/>
                    <a:pt x="7915" y="12443"/>
                  </a:cubicBezTo>
                  <a:cubicBezTo>
                    <a:pt x="7915" y="12253"/>
                    <a:pt x="7844" y="12084"/>
                    <a:pt x="7703" y="11937"/>
                  </a:cubicBezTo>
                  <a:cubicBezTo>
                    <a:pt x="7575" y="11799"/>
                    <a:pt x="7395" y="11720"/>
                    <a:pt x="7207" y="11720"/>
                  </a:cubicBezTo>
                  <a:cubicBezTo>
                    <a:pt x="7202" y="11720"/>
                    <a:pt x="7197" y="11720"/>
                    <a:pt x="7192" y="11720"/>
                  </a:cubicBezTo>
                  <a:lnTo>
                    <a:pt x="2107" y="11720"/>
                  </a:lnTo>
                  <a:lnTo>
                    <a:pt x="6264" y="6921"/>
                  </a:lnTo>
                  <a:cubicBezTo>
                    <a:pt x="6505" y="6643"/>
                    <a:pt x="6731" y="6351"/>
                    <a:pt x="6937" y="6045"/>
                  </a:cubicBezTo>
                  <a:cubicBezTo>
                    <a:pt x="7148" y="5735"/>
                    <a:pt x="7321" y="5401"/>
                    <a:pt x="7452" y="5052"/>
                  </a:cubicBezTo>
                  <a:cubicBezTo>
                    <a:pt x="7580" y="4706"/>
                    <a:pt x="7645" y="4341"/>
                    <a:pt x="7644" y="3973"/>
                  </a:cubicBezTo>
                  <a:cubicBezTo>
                    <a:pt x="7644" y="3189"/>
                    <a:pt x="7485" y="2501"/>
                    <a:pt x="7165" y="1904"/>
                  </a:cubicBezTo>
                  <a:cubicBezTo>
                    <a:pt x="6845" y="1307"/>
                    <a:pt x="6403" y="845"/>
                    <a:pt x="5842" y="507"/>
                  </a:cubicBezTo>
                  <a:cubicBezTo>
                    <a:pt x="5280" y="169"/>
                    <a:pt x="4631" y="1"/>
                    <a:pt x="38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70" name="Google Shape;2070;p46"/>
            <p:cNvSpPr/>
            <p:nvPr/>
          </p:nvSpPr>
          <p:spPr>
            <a:xfrm>
              <a:off x="3801050" y="4713025"/>
              <a:ext cx="195825" cy="330850"/>
            </a:xfrm>
            <a:custGeom>
              <a:avLst/>
              <a:gdLst/>
              <a:ahLst/>
              <a:cxnLst/>
              <a:rect l="l" t="t" r="r" b="b"/>
              <a:pathLst>
                <a:path w="7833" h="13234" extrusionOk="0">
                  <a:moveTo>
                    <a:pt x="3926" y="1314"/>
                  </a:moveTo>
                  <a:cubicBezTo>
                    <a:pt x="4283" y="1314"/>
                    <a:pt x="4607" y="1397"/>
                    <a:pt x="4894" y="1559"/>
                  </a:cubicBezTo>
                  <a:cubicBezTo>
                    <a:pt x="5175" y="1718"/>
                    <a:pt x="5408" y="1951"/>
                    <a:pt x="5566" y="2233"/>
                  </a:cubicBezTo>
                  <a:cubicBezTo>
                    <a:pt x="5730" y="2520"/>
                    <a:pt x="5805" y="2841"/>
                    <a:pt x="5794" y="3200"/>
                  </a:cubicBezTo>
                  <a:cubicBezTo>
                    <a:pt x="5794" y="3584"/>
                    <a:pt x="5708" y="3924"/>
                    <a:pt x="5542" y="4226"/>
                  </a:cubicBezTo>
                  <a:cubicBezTo>
                    <a:pt x="5381" y="4521"/>
                    <a:pt x="5150" y="4771"/>
                    <a:pt x="4868" y="4953"/>
                  </a:cubicBezTo>
                  <a:cubicBezTo>
                    <a:pt x="4587" y="5132"/>
                    <a:pt x="4274" y="5221"/>
                    <a:pt x="3926" y="5221"/>
                  </a:cubicBezTo>
                  <a:cubicBezTo>
                    <a:pt x="3375" y="5220"/>
                    <a:pt x="2921" y="5028"/>
                    <a:pt x="2562" y="4640"/>
                  </a:cubicBezTo>
                  <a:cubicBezTo>
                    <a:pt x="2202" y="4253"/>
                    <a:pt x="2029" y="3773"/>
                    <a:pt x="2040" y="3200"/>
                  </a:cubicBezTo>
                  <a:cubicBezTo>
                    <a:pt x="2050" y="2663"/>
                    <a:pt x="2233" y="2214"/>
                    <a:pt x="2587" y="1855"/>
                  </a:cubicBezTo>
                  <a:cubicBezTo>
                    <a:pt x="2940" y="1495"/>
                    <a:pt x="3386" y="1314"/>
                    <a:pt x="3926" y="1314"/>
                  </a:cubicBezTo>
                  <a:close/>
                  <a:moveTo>
                    <a:pt x="3926" y="6618"/>
                  </a:moveTo>
                  <a:cubicBezTo>
                    <a:pt x="4408" y="6618"/>
                    <a:pt x="4833" y="6733"/>
                    <a:pt x="5204" y="6957"/>
                  </a:cubicBezTo>
                  <a:cubicBezTo>
                    <a:pt x="5575" y="7180"/>
                    <a:pt x="5867" y="7490"/>
                    <a:pt x="6081" y="7882"/>
                  </a:cubicBezTo>
                  <a:cubicBezTo>
                    <a:pt x="6294" y="8274"/>
                    <a:pt x="6400" y="8717"/>
                    <a:pt x="6400" y="9211"/>
                  </a:cubicBezTo>
                  <a:cubicBezTo>
                    <a:pt x="6400" y="9728"/>
                    <a:pt x="6290" y="10193"/>
                    <a:pt x="6071" y="10602"/>
                  </a:cubicBezTo>
                  <a:cubicBezTo>
                    <a:pt x="5853" y="11010"/>
                    <a:pt x="5559" y="11337"/>
                    <a:pt x="5188" y="11577"/>
                  </a:cubicBezTo>
                  <a:cubicBezTo>
                    <a:pt x="4817" y="11817"/>
                    <a:pt x="4397" y="11938"/>
                    <a:pt x="3926" y="11938"/>
                  </a:cubicBezTo>
                  <a:cubicBezTo>
                    <a:pt x="3443" y="11938"/>
                    <a:pt x="3014" y="11816"/>
                    <a:pt x="2637" y="11577"/>
                  </a:cubicBezTo>
                  <a:cubicBezTo>
                    <a:pt x="2262" y="11337"/>
                    <a:pt x="1968" y="11010"/>
                    <a:pt x="1755" y="10602"/>
                  </a:cubicBezTo>
                  <a:cubicBezTo>
                    <a:pt x="1541" y="10191"/>
                    <a:pt x="1435" y="9728"/>
                    <a:pt x="1435" y="9211"/>
                  </a:cubicBezTo>
                  <a:cubicBezTo>
                    <a:pt x="1435" y="8717"/>
                    <a:pt x="1540" y="8274"/>
                    <a:pt x="1760" y="7882"/>
                  </a:cubicBezTo>
                  <a:cubicBezTo>
                    <a:pt x="1982" y="7490"/>
                    <a:pt x="2278" y="7180"/>
                    <a:pt x="2653" y="6957"/>
                  </a:cubicBezTo>
                  <a:cubicBezTo>
                    <a:pt x="3029" y="6731"/>
                    <a:pt x="3454" y="6618"/>
                    <a:pt x="3926" y="6618"/>
                  </a:cubicBezTo>
                  <a:close/>
                  <a:moveTo>
                    <a:pt x="3991" y="1"/>
                  </a:moveTo>
                  <a:cubicBezTo>
                    <a:pt x="3969" y="1"/>
                    <a:pt x="3948" y="1"/>
                    <a:pt x="3926" y="1"/>
                  </a:cubicBezTo>
                  <a:cubicBezTo>
                    <a:pt x="3297" y="1"/>
                    <a:pt x="2735" y="145"/>
                    <a:pt x="2242" y="430"/>
                  </a:cubicBezTo>
                  <a:cubicBezTo>
                    <a:pt x="1756" y="708"/>
                    <a:pt x="1352" y="1110"/>
                    <a:pt x="1072" y="1594"/>
                  </a:cubicBezTo>
                  <a:cubicBezTo>
                    <a:pt x="787" y="2082"/>
                    <a:pt x="643" y="2628"/>
                    <a:pt x="643" y="3236"/>
                  </a:cubicBezTo>
                  <a:cubicBezTo>
                    <a:pt x="643" y="3851"/>
                    <a:pt x="788" y="4396"/>
                    <a:pt x="1072" y="4875"/>
                  </a:cubicBezTo>
                  <a:cubicBezTo>
                    <a:pt x="1298" y="5256"/>
                    <a:pt x="1592" y="5571"/>
                    <a:pt x="1951" y="5826"/>
                  </a:cubicBezTo>
                  <a:lnTo>
                    <a:pt x="1951" y="5826"/>
                  </a:lnTo>
                  <a:cubicBezTo>
                    <a:pt x="1938" y="5833"/>
                    <a:pt x="1926" y="5840"/>
                    <a:pt x="1914" y="5847"/>
                  </a:cubicBezTo>
                  <a:cubicBezTo>
                    <a:pt x="1334" y="6174"/>
                    <a:pt x="851" y="6650"/>
                    <a:pt x="517" y="7225"/>
                  </a:cubicBezTo>
                  <a:cubicBezTo>
                    <a:pt x="173" y="7809"/>
                    <a:pt x="1" y="8472"/>
                    <a:pt x="1" y="9212"/>
                  </a:cubicBezTo>
                  <a:cubicBezTo>
                    <a:pt x="1" y="9977"/>
                    <a:pt x="173" y="10662"/>
                    <a:pt x="517" y="11267"/>
                  </a:cubicBezTo>
                  <a:cubicBezTo>
                    <a:pt x="848" y="11861"/>
                    <a:pt x="1330" y="12357"/>
                    <a:pt x="1914" y="12707"/>
                  </a:cubicBezTo>
                  <a:cubicBezTo>
                    <a:pt x="2504" y="13059"/>
                    <a:pt x="3173" y="13234"/>
                    <a:pt x="3926" y="13234"/>
                  </a:cubicBezTo>
                  <a:cubicBezTo>
                    <a:pt x="4667" y="13234"/>
                    <a:pt x="5329" y="13059"/>
                    <a:pt x="5912" y="12707"/>
                  </a:cubicBezTo>
                  <a:cubicBezTo>
                    <a:pt x="6496" y="12354"/>
                    <a:pt x="6960" y="11874"/>
                    <a:pt x="7301" y="11267"/>
                  </a:cubicBezTo>
                  <a:cubicBezTo>
                    <a:pt x="7644" y="10660"/>
                    <a:pt x="7820" y="9975"/>
                    <a:pt x="7833" y="9212"/>
                  </a:cubicBezTo>
                  <a:cubicBezTo>
                    <a:pt x="7833" y="8472"/>
                    <a:pt x="7664" y="7809"/>
                    <a:pt x="7326" y="7225"/>
                  </a:cubicBezTo>
                  <a:cubicBezTo>
                    <a:pt x="6996" y="6648"/>
                    <a:pt x="6516" y="6172"/>
                    <a:pt x="5937" y="5847"/>
                  </a:cubicBezTo>
                  <a:cubicBezTo>
                    <a:pt x="5920" y="5837"/>
                    <a:pt x="5903" y="5827"/>
                    <a:pt x="5886" y="5818"/>
                  </a:cubicBezTo>
                  <a:lnTo>
                    <a:pt x="5886" y="5818"/>
                  </a:lnTo>
                  <a:cubicBezTo>
                    <a:pt x="6234" y="5565"/>
                    <a:pt x="6531" y="5245"/>
                    <a:pt x="6756" y="4875"/>
                  </a:cubicBezTo>
                  <a:cubicBezTo>
                    <a:pt x="7046" y="4398"/>
                    <a:pt x="7192" y="3851"/>
                    <a:pt x="7192" y="3236"/>
                  </a:cubicBezTo>
                  <a:cubicBezTo>
                    <a:pt x="7203" y="2618"/>
                    <a:pt x="7066" y="2061"/>
                    <a:pt x="6781" y="1567"/>
                  </a:cubicBezTo>
                  <a:cubicBezTo>
                    <a:pt x="6501" y="1081"/>
                    <a:pt x="6096" y="681"/>
                    <a:pt x="5609" y="405"/>
                  </a:cubicBezTo>
                  <a:cubicBezTo>
                    <a:pt x="5131" y="136"/>
                    <a:pt x="4593" y="1"/>
                    <a:pt x="39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71" name="Google Shape;2071;p46"/>
            <p:cNvSpPr/>
            <p:nvPr/>
          </p:nvSpPr>
          <p:spPr>
            <a:xfrm>
              <a:off x="4381425" y="4713925"/>
              <a:ext cx="197900" cy="329175"/>
            </a:xfrm>
            <a:custGeom>
              <a:avLst/>
              <a:gdLst/>
              <a:ahLst/>
              <a:cxnLst/>
              <a:rect l="l" t="t" r="r" b="b"/>
              <a:pathLst>
                <a:path w="7916" h="13167" extrusionOk="0">
                  <a:moveTo>
                    <a:pt x="3891" y="1"/>
                  </a:moveTo>
                  <a:cubicBezTo>
                    <a:pt x="3149" y="1"/>
                    <a:pt x="2487" y="174"/>
                    <a:pt x="1904" y="522"/>
                  </a:cubicBezTo>
                  <a:cubicBezTo>
                    <a:pt x="1320" y="869"/>
                    <a:pt x="856" y="1344"/>
                    <a:pt x="515" y="1945"/>
                  </a:cubicBezTo>
                  <a:cubicBezTo>
                    <a:pt x="173" y="2545"/>
                    <a:pt x="1" y="3221"/>
                    <a:pt x="1" y="3972"/>
                  </a:cubicBezTo>
                  <a:cubicBezTo>
                    <a:pt x="1" y="4165"/>
                    <a:pt x="73" y="4328"/>
                    <a:pt x="213" y="4469"/>
                  </a:cubicBezTo>
                  <a:cubicBezTo>
                    <a:pt x="352" y="4611"/>
                    <a:pt x="522" y="4678"/>
                    <a:pt x="724" y="4678"/>
                  </a:cubicBezTo>
                  <a:cubicBezTo>
                    <a:pt x="937" y="4678"/>
                    <a:pt x="1112" y="4611"/>
                    <a:pt x="1246" y="4469"/>
                  </a:cubicBezTo>
                  <a:cubicBezTo>
                    <a:pt x="1378" y="4338"/>
                    <a:pt x="1450" y="4158"/>
                    <a:pt x="1448" y="3972"/>
                  </a:cubicBezTo>
                  <a:cubicBezTo>
                    <a:pt x="1448" y="3491"/>
                    <a:pt x="1556" y="3052"/>
                    <a:pt x="1769" y="2660"/>
                  </a:cubicBezTo>
                  <a:cubicBezTo>
                    <a:pt x="1973" y="2276"/>
                    <a:pt x="2275" y="1954"/>
                    <a:pt x="2643" y="1725"/>
                  </a:cubicBezTo>
                  <a:cubicBezTo>
                    <a:pt x="3014" y="1494"/>
                    <a:pt x="3430" y="1379"/>
                    <a:pt x="3891" y="1379"/>
                  </a:cubicBezTo>
                  <a:cubicBezTo>
                    <a:pt x="4351" y="1379"/>
                    <a:pt x="4759" y="1489"/>
                    <a:pt x="5119" y="1708"/>
                  </a:cubicBezTo>
                  <a:cubicBezTo>
                    <a:pt x="5478" y="1927"/>
                    <a:pt x="5752" y="2229"/>
                    <a:pt x="5943" y="2617"/>
                  </a:cubicBezTo>
                  <a:cubicBezTo>
                    <a:pt x="6133" y="3004"/>
                    <a:pt x="6230" y="3457"/>
                    <a:pt x="6230" y="3972"/>
                  </a:cubicBezTo>
                  <a:cubicBezTo>
                    <a:pt x="6230" y="4298"/>
                    <a:pt x="6143" y="4644"/>
                    <a:pt x="5968" y="5008"/>
                  </a:cubicBezTo>
                  <a:cubicBezTo>
                    <a:pt x="5785" y="5389"/>
                    <a:pt x="5551" y="5742"/>
                    <a:pt x="5272" y="6061"/>
                  </a:cubicBezTo>
                  <a:lnTo>
                    <a:pt x="269" y="11937"/>
                  </a:lnTo>
                  <a:cubicBezTo>
                    <a:pt x="139" y="12072"/>
                    <a:pt x="66" y="12254"/>
                    <a:pt x="68" y="12443"/>
                  </a:cubicBezTo>
                  <a:cubicBezTo>
                    <a:pt x="68" y="12645"/>
                    <a:pt x="136" y="12816"/>
                    <a:pt x="277" y="12955"/>
                  </a:cubicBezTo>
                  <a:cubicBezTo>
                    <a:pt x="409" y="13090"/>
                    <a:pt x="593" y="13167"/>
                    <a:pt x="782" y="13167"/>
                  </a:cubicBezTo>
                  <a:cubicBezTo>
                    <a:pt x="786" y="13167"/>
                    <a:pt x="789" y="13167"/>
                    <a:pt x="792" y="13167"/>
                  </a:cubicBezTo>
                  <a:lnTo>
                    <a:pt x="7191" y="13165"/>
                  </a:lnTo>
                  <a:cubicBezTo>
                    <a:pt x="7591" y="13165"/>
                    <a:pt x="7915" y="12841"/>
                    <a:pt x="7914" y="12442"/>
                  </a:cubicBezTo>
                  <a:cubicBezTo>
                    <a:pt x="7914" y="12251"/>
                    <a:pt x="7844" y="12082"/>
                    <a:pt x="7704" y="11937"/>
                  </a:cubicBezTo>
                  <a:cubicBezTo>
                    <a:pt x="7574" y="11798"/>
                    <a:pt x="7392" y="11718"/>
                    <a:pt x="7201" y="11718"/>
                  </a:cubicBezTo>
                  <a:cubicBezTo>
                    <a:pt x="7197" y="11718"/>
                    <a:pt x="7194" y="11718"/>
                    <a:pt x="7191" y="11719"/>
                  </a:cubicBezTo>
                  <a:lnTo>
                    <a:pt x="2106" y="11719"/>
                  </a:lnTo>
                  <a:lnTo>
                    <a:pt x="6263" y="6919"/>
                  </a:lnTo>
                  <a:cubicBezTo>
                    <a:pt x="6506" y="6642"/>
                    <a:pt x="6730" y="6349"/>
                    <a:pt x="6938" y="6044"/>
                  </a:cubicBezTo>
                  <a:cubicBezTo>
                    <a:pt x="7148" y="5734"/>
                    <a:pt x="7321" y="5401"/>
                    <a:pt x="7452" y="5050"/>
                  </a:cubicBezTo>
                  <a:cubicBezTo>
                    <a:pt x="7580" y="4705"/>
                    <a:pt x="7645" y="4340"/>
                    <a:pt x="7645" y="3972"/>
                  </a:cubicBezTo>
                  <a:cubicBezTo>
                    <a:pt x="7645" y="3187"/>
                    <a:pt x="7485" y="2499"/>
                    <a:pt x="7165" y="1902"/>
                  </a:cubicBezTo>
                  <a:cubicBezTo>
                    <a:pt x="6845" y="1307"/>
                    <a:pt x="6405" y="844"/>
                    <a:pt x="5843" y="505"/>
                  </a:cubicBezTo>
                  <a:cubicBezTo>
                    <a:pt x="5282" y="167"/>
                    <a:pt x="4631" y="1"/>
                    <a:pt x="38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72" name="Google Shape;2072;p46"/>
            <p:cNvSpPr/>
            <p:nvPr/>
          </p:nvSpPr>
          <p:spPr>
            <a:xfrm>
              <a:off x="4618425" y="4713925"/>
              <a:ext cx="197875" cy="328750"/>
            </a:xfrm>
            <a:custGeom>
              <a:avLst/>
              <a:gdLst/>
              <a:ahLst/>
              <a:cxnLst/>
              <a:rect l="l" t="t" r="r" b="b"/>
              <a:pathLst>
                <a:path w="7915" h="13150" extrusionOk="0">
                  <a:moveTo>
                    <a:pt x="3972" y="1314"/>
                  </a:moveTo>
                  <a:cubicBezTo>
                    <a:pt x="4466" y="1314"/>
                    <a:pt x="4908" y="1425"/>
                    <a:pt x="5296" y="1649"/>
                  </a:cubicBezTo>
                  <a:cubicBezTo>
                    <a:pt x="5682" y="1875"/>
                    <a:pt x="5988" y="2187"/>
                    <a:pt x="6214" y="2592"/>
                  </a:cubicBezTo>
                  <a:cubicBezTo>
                    <a:pt x="6437" y="2998"/>
                    <a:pt x="6549" y="3459"/>
                    <a:pt x="6549" y="3972"/>
                  </a:cubicBezTo>
                  <a:cubicBezTo>
                    <a:pt x="6549" y="4490"/>
                    <a:pt x="6437" y="4947"/>
                    <a:pt x="6214" y="5344"/>
                  </a:cubicBezTo>
                  <a:cubicBezTo>
                    <a:pt x="5996" y="5735"/>
                    <a:pt x="5679" y="6061"/>
                    <a:pt x="5296" y="6288"/>
                  </a:cubicBezTo>
                  <a:cubicBezTo>
                    <a:pt x="4906" y="6518"/>
                    <a:pt x="4466" y="6634"/>
                    <a:pt x="3972" y="6634"/>
                  </a:cubicBezTo>
                  <a:cubicBezTo>
                    <a:pt x="3468" y="6634"/>
                    <a:pt x="3022" y="6518"/>
                    <a:pt x="2634" y="6288"/>
                  </a:cubicBezTo>
                  <a:cubicBezTo>
                    <a:pt x="2250" y="6061"/>
                    <a:pt x="1933" y="5735"/>
                    <a:pt x="1718" y="5344"/>
                  </a:cubicBezTo>
                  <a:cubicBezTo>
                    <a:pt x="1492" y="4947"/>
                    <a:pt x="1380" y="4489"/>
                    <a:pt x="1380" y="3972"/>
                  </a:cubicBezTo>
                  <a:cubicBezTo>
                    <a:pt x="1380" y="3459"/>
                    <a:pt x="1492" y="2998"/>
                    <a:pt x="1718" y="2592"/>
                  </a:cubicBezTo>
                  <a:cubicBezTo>
                    <a:pt x="1930" y="2199"/>
                    <a:pt x="2247" y="1873"/>
                    <a:pt x="2634" y="1649"/>
                  </a:cubicBezTo>
                  <a:cubicBezTo>
                    <a:pt x="3022" y="1426"/>
                    <a:pt x="3468" y="1314"/>
                    <a:pt x="3972" y="1314"/>
                  </a:cubicBezTo>
                  <a:close/>
                  <a:moveTo>
                    <a:pt x="3957" y="1"/>
                  </a:moveTo>
                  <a:cubicBezTo>
                    <a:pt x="3192" y="2"/>
                    <a:pt x="2514" y="173"/>
                    <a:pt x="1920" y="512"/>
                  </a:cubicBezTo>
                  <a:cubicBezTo>
                    <a:pt x="1333" y="846"/>
                    <a:pt x="847" y="1332"/>
                    <a:pt x="513" y="1919"/>
                  </a:cubicBezTo>
                  <a:cubicBezTo>
                    <a:pt x="169" y="2513"/>
                    <a:pt x="0" y="3200"/>
                    <a:pt x="0" y="3973"/>
                  </a:cubicBezTo>
                  <a:cubicBezTo>
                    <a:pt x="0" y="4736"/>
                    <a:pt x="169" y="5417"/>
                    <a:pt x="513" y="6018"/>
                  </a:cubicBezTo>
                  <a:cubicBezTo>
                    <a:pt x="856" y="6619"/>
                    <a:pt x="1326" y="7088"/>
                    <a:pt x="1920" y="7432"/>
                  </a:cubicBezTo>
                  <a:cubicBezTo>
                    <a:pt x="2514" y="7776"/>
                    <a:pt x="3192" y="7948"/>
                    <a:pt x="3957" y="7948"/>
                  </a:cubicBezTo>
                  <a:cubicBezTo>
                    <a:pt x="4165" y="7948"/>
                    <a:pt x="4367" y="7935"/>
                    <a:pt x="4563" y="7909"/>
                  </a:cubicBezTo>
                  <a:lnTo>
                    <a:pt x="4563" y="7909"/>
                  </a:lnTo>
                  <a:lnTo>
                    <a:pt x="2038" y="12038"/>
                  </a:lnTo>
                  <a:cubicBezTo>
                    <a:pt x="1937" y="12205"/>
                    <a:pt x="1903" y="12377"/>
                    <a:pt x="1937" y="12550"/>
                  </a:cubicBezTo>
                  <a:cubicBezTo>
                    <a:pt x="1966" y="12719"/>
                    <a:pt x="2055" y="12871"/>
                    <a:pt x="2187" y="12981"/>
                  </a:cubicBezTo>
                  <a:cubicBezTo>
                    <a:pt x="2324" y="13093"/>
                    <a:pt x="2486" y="13150"/>
                    <a:pt x="2676" y="13150"/>
                  </a:cubicBezTo>
                  <a:cubicBezTo>
                    <a:pt x="2946" y="13150"/>
                    <a:pt x="3165" y="13013"/>
                    <a:pt x="3334" y="12746"/>
                  </a:cubicBezTo>
                  <a:lnTo>
                    <a:pt x="7406" y="6028"/>
                  </a:lnTo>
                  <a:lnTo>
                    <a:pt x="7406" y="6028"/>
                  </a:lnTo>
                  <a:lnTo>
                    <a:pt x="7386" y="6040"/>
                  </a:lnTo>
                  <a:lnTo>
                    <a:pt x="7386" y="6040"/>
                  </a:lnTo>
                  <a:cubicBezTo>
                    <a:pt x="7390" y="6033"/>
                    <a:pt x="7395" y="6026"/>
                    <a:pt x="7399" y="6018"/>
                  </a:cubicBezTo>
                  <a:cubicBezTo>
                    <a:pt x="7743" y="5420"/>
                    <a:pt x="7915" y="4736"/>
                    <a:pt x="7915" y="3973"/>
                  </a:cubicBezTo>
                  <a:cubicBezTo>
                    <a:pt x="7915" y="3200"/>
                    <a:pt x="7743" y="2513"/>
                    <a:pt x="7399" y="1919"/>
                  </a:cubicBezTo>
                  <a:cubicBezTo>
                    <a:pt x="7065" y="1332"/>
                    <a:pt x="6579" y="846"/>
                    <a:pt x="5992" y="512"/>
                  </a:cubicBezTo>
                  <a:cubicBezTo>
                    <a:pt x="5398" y="171"/>
                    <a:pt x="4720" y="1"/>
                    <a:pt x="39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73" name="Google Shape;2073;p46"/>
            <p:cNvSpPr/>
            <p:nvPr/>
          </p:nvSpPr>
          <p:spPr>
            <a:xfrm>
              <a:off x="5213925" y="4712625"/>
              <a:ext cx="206275" cy="331750"/>
            </a:xfrm>
            <a:custGeom>
              <a:avLst/>
              <a:gdLst/>
              <a:ahLst/>
              <a:cxnLst/>
              <a:rect l="l" t="t" r="r" b="b"/>
              <a:pathLst>
                <a:path w="8251" h="13270" extrusionOk="0">
                  <a:moveTo>
                    <a:pt x="4224" y="0"/>
                  </a:moveTo>
                  <a:cubicBezTo>
                    <a:pt x="3508" y="0"/>
                    <a:pt x="2867" y="144"/>
                    <a:pt x="2306" y="438"/>
                  </a:cubicBezTo>
                  <a:cubicBezTo>
                    <a:pt x="1745" y="731"/>
                    <a:pt x="1304" y="1129"/>
                    <a:pt x="977" y="1633"/>
                  </a:cubicBezTo>
                  <a:cubicBezTo>
                    <a:pt x="650" y="2138"/>
                    <a:pt x="488" y="2706"/>
                    <a:pt x="488" y="3334"/>
                  </a:cubicBezTo>
                  <a:cubicBezTo>
                    <a:pt x="488" y="3536"/>
                    <a:pt x="552" y="3708"/>
                    <a:pt x="674" y="3849"/>
                  </a:cubicBezTo>
                  <a:cubicBezTo>
                    <a:pt x="797" y="3990"/>
                    <a:pt x="960" y="4061"/>
                    <a:pt x="1162" y="4061"/>
                  </a:cubicBezTo>
                  <a:cubicBezTo>
                    <a:pt x="1354" y="4061"/>
                    <a:pt x="1513" y="3985"/>
                    <a:pt x="1642" y="3839"/>
                  </a:cubicBezTo>
                  <a:cubicBezTo>
                    <a:pt x="1772" y="3694"/>
                    <a:pt x="1837" y="3515"/>
                    <a:pt x="1837" y="3302"/>
                  </a:cubicBezTo>
                  <a:cubicBezTo>
                    <a:pt x="1834" y="2941"/>
                    <a:pt x="1943" y="2588"/>
                    <a:pt x="2148" y="2291"/>
                  </a:cubicBezTo>
                  <a:cubicBezTo>
                    <a:pt x="2357" y="1988"/>
                    <a:pt x="2641" y="1745"/>
                    <a:pt x="3007" y="1568"/>
                  </a:cubicBezTo>
                  <a:cubicBezTo>
                    <a:pt x="3372" y="1389"/>
                    <a:pt x="3785" y="1298"/>
                    <a:pt x="4246" y="1298"/>
                  </a:cubicBezTo>
                  <a:cubicBezTo>
                    <a:pt x="4873" y="1298"/>
                    <a:pt x="5384" y="1488"/>
                    <a:pt x="5776" y="1871"/>
                  </a:cubicBezTo>
                  <a:cubicBezTo>
                    <a:pt x="6170" y="2253"/>
                    <a:pt x="6366" y="2723"/>
                    <a:pt x="6366" y="3285"/>
                  </a:cubicBezTo>
                  <a:cubicBezTo>
                    <a:pt x="6369" y="3647"/>
                    <a:pt x="6262" y="4002"/>
                    <a:pt x="6064" y="4305"/>
                  </a:cubicBezTo>
                  <a:cubicBezTo>
                    <a:pt x="5866" y="4608"/>
                    <a:pt x="5600" y="4861"/>
                    <a:pt x="5288" y="5044"/>
                  </a:cubicBezTo>
                  <a:cubicBezTo>
                    <a:pt x="4982" y="5226"/>
                    <a:pt x="4633" y="5321"/>
                    <a:pt x="4277" y="5321"/>
                  </a:cubicBezTo>
                  <a:cubicBezTo>
                    <a:pt x="4272" y="5321"/>
                    <a:pt x="4267" y="5321"/>
                    <a:pt x="4261" y="5321"/>
                  </a:cubicBezTo>
                  <a:cubicBezTo>
                    <a:pt x="4060" y="5321"/>
                    <a:pt x="3893" y="5392"/>
                    <a:pt x="3757" y="5533"/>
                  </a:cubicBezTo>
                  <a:cubicBezTo>
                    <a:pt x="3620" y="5674"/>
                    <a:pt x="3555" y="5843"/>
                    <a:pt x="3555" y="6045"/>
                  </a:cubicBezTo>
                  <a:cubicBezTo>
                    <a:pt x="3555" y="6246"/>
                    <a:pt x="3623" y="6418"/>
                    <a:pt x="3757" y="6559"/>
                  </a:cubicBezTo>
                  <a:cubicBezTo>
                    <a:pt x="3891" y="6700"/>
                    <a:pt x="4060" y="6771"/>
                    <a:pt x="4261" y="6771"/>
                  </a:cubicBezTo>
                  <a:cubicBezTo>
                    <a:pt x="4743" y="6771"/>
                    <a:pt x="5178" y="6886"/>
                    <a:pt x="5565" y="7116"/>
                  </a:cubicBezTo>
                  <a:cubicBezTo>
                    <a:pt x="5950" y="7342"/>
                    <a:pt x="6267" y="7668"/>
                    <a:pt x="6484" y="8057"/>
                  </a:cubicBezTo>
                  <a:cubicBezTo>
                    <a:pt x="6707" y="8456"/>
                    <a:pt x="6820" y="8913"/>
                    <a:pt x="6820" y="9430"/>
                  </a:cubicBezTo>
                  <a:cubicBezTo>
                    <a:pt x="6820" y="10193"/>
                    <a:pt x="6578" y="10808"/>
                    <a:pt x="6096" y="11273"/>
                  </a:cubicBezTo>
                  <a:cubicBezTo>
                    <a:pt x="5614" y="11738"/>
                    <a:pt x="4956" y="11972"/>
                    <a:pt x="4125" y="11972"/>
                  </a:cubicBezTo>
                  <a:cubicBezTo>
                    <a:pt x="3611" y="11972"/>
                    <a:pt x="3136" y="11849"/>
                    <a:pt x="2711" y="11609"/>
                  </a:cubicBezTo>
                  <a:cubicBezTo>
                    <a:pt x="2286" y="11370"/>
                    <a:pt x="1951" y="11050"/>
                    <a:pt x="1710" y="10651"/>
                  </a:cubicBezTo>
                  <a:cubicBezTo>
                    <a:pt x="1470" y="10253"/>
                    <a:pt x="1349" y="9801"/>
                    <a:pt x="1349" y="9295"/>
                  </a:cubicBezTo>
                  <a:cubicBezTo>
                    <a:pt x="1349" y="9082"/>
                    <a:pt x="1288" y="8905"/>
                    <a:pt x="1163" y="8765"/>
                  </a:cubicBezTo>
                  <a:cubicBezTo>
                    <a:pt x="1040" y="8624"/>
                    <a:pt x="878" y="8553"/>
                    <a:pt x="674" y="8553"/>
                  </a:cubicBezTo>
                  <a:cubicBezTo>
                    <a:pt x="473" y="8553"/>
                    <a:pt x="311" y="8624"/>
                    <a:pt x="187" y="8765"/>
                  </a:cubicBezTo>
                  <a:cubicBezTo>
                    <a:pt x="62" y="8905"/>
                    <a:pt x="1" y="9082"/>
                    <a:pt x="1" y="9295"/>
                  </a:cubicBezTo>
                  <a:cubicBezTo>
                    <a:pt x="2" y="10058"/>
                    <a:pt x="184" y="10740"/>
                    <a:pt x="548" y="11341"/>
                  </a:cubicBezTo>
                  <a:cubicBezTo>
                    <a:pt x="915" y="11941"/>
                    <a:pt x="1412" y="12411"/>
                    <a:pt x="2040" y="12755"/>
                  </a:cubicBezTo>
                  <a:cubicBezTo>
                    <a:pt x="2668" y="13098"/>
                    <a:pt x="3386" y="13270"/>
                    <a:pt x="4195" y="13270"/>
                  </a:cubicBezTo>
                  <a:cubicBezTo>
                    <a:pt x="4945" y="13267"/>
                    <a:pt x="5629" y="13101"/>
                    <a:pt x="6245" y="12771"/>
                  </a:cubicBezTo>
                  <a:cubicBezTo>
                    <a:pt x="6862" y="12441"/>
                    <a:pt x="7350" y="11987"/>
                    <a:pt x="7709" y="11407"/>
                  </a:cubicBezTo>
                  <a:cubicBezTo>
                    <a:pt x="8069" y="10830"/>
                    <a:pt x="8249" y="10176"/>
                    <a:pt x="8249" y="9445"/>
                  </a:cubicBezTo>
                  <a:cubicBezTo>
                    <a:pt x="8251" y="8945"/>
                    <a:pt x="8160" y="8449"/>
                    <a:pt x="7979" y="7982"/>
                  </a:cubicBezTo>
                  <a:cubicBezTo>
                    <a:pt x="7797" y="7520"/>
                    <a:pt x="7512" y="7105"/>
                    <a:pt x="7145" y="6769"/>
                  </a:cubicBezTo>
                  <a:cubicBezTo>
                    <a:pt x="6770" y="6423"/>
                    <a:pt x="6291" y="6157"/>
                    <a:pt x="5705" y="5979"/>
                  </a:cubicBezTo>
                  <a:cubicBezTo>
                    <a:pt x="6062" y="5816"/>
                    <a:pt x="6392" y="5600"/>
                    <a:pt x="6683" y="5337"/>
                  </a:cubicBezTo>
                  <a:cubicBezTo>
                    <a:pt x="6983" y="5072"/>
                    <a:pt x="7233" y="4757"/>
                    <a:pt x="7424" y="4405"/>
                  </a:cubicBezTo>
                  <a:cubicBezTo>
                    <a:pt x="7613" y="4062"/>
                    <a:pt x="7711" y="3675"/>
                    <a:pt x="7709" y="3285"/>
                  </a:cubicBezTo>
                  <a:cubicBezTo>
                    <a:pt x="7709" y="2665"/>
                    <a:pt x="7556" y="2108"/>
                    <a:pt x="7247" y="1610"/>
                  </a:cubicBezTo>
                  <a:cubicBezTo>
                    <a:pt x="6940" y="1110"/>
                    <a:pt x="6523" y="718"/>
                    <a:pt x="5994" y="431"/>
                  </a:cubicBezTo>
                  <a:cubicBezTo>
                    <a:pt x="5465" y="144"/>
                    <a:pt x="4875" y="0"/>
                    <a:pt x="4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74" name="Google Shape;2074;p46"/>
            <p:cNvSpPr/>
            <p:nvPr/>
          </p:nvSpPr>
          <p:spPr>
            <a:xfrm>
              <a:off x="5460150" y="4713475"/>
              <a:ext cx="199125" cy="329625"/>
            </a:xfrm>
            <a:custGeom>
              <a:avLst/>
              <a:gdLst/>
              <a:ahLst/>
              <a:cxnLst/>
              <a:rect l="l" t="t" r="r" b="b"/>
              <a:pathLst>
                <a:path w="7965" h="13185" extrusionOk="0">
                  <a:moveTo>
                    <a:pt x="3976" y="1466"/>
                  </a:moveTo>
                  <a:cubicBezTo>
                    <a:pt x="4548" y="1467"/>
                    <a:pt x="5023" y="1692"/>
                    <a:pt x="5398" y="2141"/>
                  </a:cubicBezTo>
                  <a:cubicBezTo>
                    <a:pt x="5773" y="2588"/>
                    <a:pt x="6053" y="3198"/>
                    <a:pt x="6240" y="3967"/>
                  </a:cubicBezTo>
                  <a:cubicBezTo>
                    <a:pt x="6424" y="4734"/>
                    <a:pt x="6517" y="5607"/>
                    <a:pt x="6517" y="6585"/>
                  </a:cubicBezTo>
                  <a:cubicBezTo>
                    <a:pt x="6517" y="7572"/>
                    <a:pt x="6426" y="8456"/>
                    <a:pt x="6240" y="9228"/>
                  </a:cubicBezTo>
                  <a:cubicBezTo>
                    <a:pt x="6053" y="10001"/>
                    <a:pt x="5775" y="10610"/>
                    <a:pt x="5405" y="11054"/>
                  </a:cubicBezTo>
                  <a:cubicBezTo>
                    <a:pt x="5037" y="11498"/>
                    <a:pt x="4558" y="11718"/>
                    <a:pt x="3976" y="11718"/>
                  </a:cubicBezTo>
                  <a:cubicBezTo>
                    <a:pt x="3414" y="11718"/>
                    <a:pt x="2948" y="11499"/>
                    <a:pt x="2577" y="11063"/>
                  </a:cubicBezTo>
                  <a:cubicBezTo>
                    <a:pt x="2208" y="10625"/>
                    <a:pt x="1928" y="10018"/>
                    <a:pt x="1737" y="9245"/>
                  </a:cubicBezTo>
                  <a:cubicBezTo>
                    <a:pt x="1545" y="8472"/>
                    <a:pt x="1450" y="7584"/>
                    <a:pt x="1450" y="6583"/>
                  </a:cubicBezTo>
                  <a:cubicBezTo>
                    <a:pt x="1449" y="5608"/>
                    <a:pt x="1544" y="4733"/>
                    <a:pt x="1737" y="3958"/>
                  </a:cubicBezTo>
                  <a:cubicBezTo>
                    <a:pt x="1926" y="3182"/>
                    <a:pt x="2208" y="2574"/>
                    <a:pt x="2577" y="2131"/>
                  </a:cubicBezTo>
                  <a:cubicBezTo>
                    <a:pt x="2948" y="1687"/>
                    <a:pt x="3414" y="1466"/>
                    <a:pt x="3976" y="1466"/>
                  </a:cubicBezTo>
                  <a:close/>
                  <a:moveTo>
                    <a:pt x="3976" y="0"/>
                  </a:moveTo>
                  <a:cubicBezTo>
                    <a:pt x="3146" y="2"/>
                    <a:pt x="2429" y="266"/>
                    <a:pt x="1828" y="792"/>
                  </a:cubicBezTo>
                  <a:cubicBezTo>
                    <a:pt x="1228" y="1321"/>
                    <a:pt x="774" y="2080"/>
                    <a:pt x="467" y="3066"/>
                  </a:cubicBezTo>
                  <a:cubicBezTo>
                    <a:pt x="155" y="4054"/>
                    <a:pt x="1" y="5226"/>
                    <a:pt x="1" y="6585"/>
                  </a:cubicBezTo>
                  <a:cubicBezTo>
                    <a:pt x="1" y="7965"/>
                    <a:pt x="155" y="9147"/>
                    <a:pt x="467" y="10129"/>
                  </a:cubicBezTo>
                  <a:cubicBezTo>
                    <a:pt x="775" y="11110"/>
                    <a:pt x="1228" y="11864"/>
                    <a:pt x="1828" y="12393"/>
                  </a:cubicBezTo>
                  <a:cubicBezTo>
                    <a:pt x="2428" y="12920"/>
                    <a:pt x="3144" y="13185"/>
                    <a:pt x="3976" y="13185"/>
                  </a:cubicBezTo>
                  <a:cubicBezTo>
                    <a:pt x="4827" y="13185"/>
                    <a:pt x="5552" y="12918"/>
                    <a:pt x="6147" y="12386"/>
                  </a:cubicBezTo>
                  <a:cubicBezTo>
                    <a:pt x="6741" y="11852"/>
                    <a:pt x="7193" y="11094"/>
                    <a:pt x="7503" y="10112"/>
                  </a:cubicBezTo>
                  <a:cubicBezTo>
                    <a:pt x="7811" y="9129"/>
                    <a:pt x="7965" y="7953"/>
                    <a:pt x="7965" y="6583"/>
                  </a:cubicBezTo>
                  <a:cubicBezTo>
                    <a:pt x="7965" y="5237"/>
                    <a:pt x="7811" y="4071"/>
                    <a:pt x="7503" y="3081"/>
                  </a:cubicBezTo>
                  <a:cubicBezTo>
                    <a:pt x="7195" y="2095"/>
                    <a:pt x="6744" y="1335"/>
                    <a:pt x="6147" y="802"/>
                  </a:cubicBezTo>
                  <a:cubicBezTo>
                    <a:pt x="5552" y="268"/>
                    <a:pt x="4828" y="0"/>
                    <a:pt x="39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75" name="Google Shape;2075;p46"/>
            <p:cNvSpPr/>
            <p:nvPr/>
          </p:nvSpPr>
          <p:spPr>
            <a:xfrm>
              <a:off x="6175750" y="4712625"/>
              <a:ext cx="206250" cy="331750"/>
            </a:xfrm>
            <a:custGeom>
              <a:avLst/>
              <a:gdLst/>
              <a:ahLst/>
              <a:cxnLst/>
              <a:rect l="l" t="t" r="r" b="b"/>
              <a:pathLst>
                <a:path w="8250" h="13270" extrusionOk="0">
                  <a:moveTo>
                    <a:pt x="4223" y="0"/>
                  </a:moveTo>
                  <a:cubicBezTo>
                    <a:pt x="3508" y="0"/>
                    <a:pt x="2866" y="144"/>
                    <a:pt x="2304" y="438"/>
                  </a:cubicBezTo>
                  <a:cubicBezTo>
                    <a:pt x="1744" y="731"/>
                    <a:pt x="1302" y="1129"/>
                    <a:pt x="976" y="1633"/>
                  </a:cubicBezTo>
                  <a:cubicBezTo>
                    <a:pt x="649" y="2138"/>
                    <a:pt x="487" y="2706"/>
                    <a:pt x="487" y="3334"/>
                  </a:cubicBezTo>
                  <a:cubicBezTo>
                    <a:pt x="487" y="3536"/>
                    <a:pt x="551" y="3708"/>
                    <a:pt x="673" y="3849"/>
                  </a:cubicBezTo>
                  <a:cubicBezTo>
                    <a:pt x="795" y="3990"/>
                    <a:pt x="960" y="4061"/>
                    <a:pt x="1162" y="4061"/>
                  </a:cubicBezTo>
                  <a:cubicBezTo>
                    <a:pt x="1352" y="4061"/>
                    <a:pt x="1511" y="3985"/>
                    <a:pt x="1641" y="3839"/>
                  </a:cubicBezTo>
                  <a:cubicBezTo>
                    <a:pt x="1770" y="3694"/>
                    <a:pt x="1837" y="3515"/>
                    <a:pt x="1837" y="3302"/>
                  </a:cubicBezTo>
                  <a:cubicBezTo>
                    <a:pt x="1833" y="2941"/>
                    <a:pt x="1942" y="2588"/>
                    <a:pt x="2147" y="2291"/>
                  </a:cubicBezTo>
                  <a:cubicBezTo>
                    <a:pt x="2356" y="1988"/>
                    <a:pt x="2640" y="1745"/>
                    <a:pt x="3007" y="1568"/>
                  </a:cubicBezTo>
                  <a:cubicBezTo>
                    <a:pt x="3370" y="1389"/>
                    <a:pt x="3784" y="1298"/>
                    <a:pt x="4244" y="1298"/>
                  </a:cubicBezTo>
                  <a:cubicBezTo>
                    <a:pt x="4871" y="1298"/>
                    <a:pt x="5383" y="1488"/>
                    <a:pt x="5775" y="1871"/>
                  </a:cubicBezTo>
                  <a:cubicBezTo>
                    <a:pt x="6169" y="2253"/>
                    <a:pt x="6365" y="2723"/>
                    <a:pt x="6365" y="3285"/>
                  </a:cubicBezTo>
                  <a:cubicBezTo>
                    <a:pt x="6368" y="3647"/>
                    <a:pt x="6262" y="4002"/>
                    <a:pt x="6063" y="4305"/>
                  </a:cubicBezTo>
                  <a:cubicBezTo>
                    <a:pt x="5865" y="4608"/>
                    <a:pt x="5600" y="4861"/>
                    <a:pt x="5288" y="5044"/>
                  </a:cubicBezTo>
                  <a:cubicBezTo>
                    <a:pt x="4981" y="5226"/>
                    <a:pt x="4633" y="5321"/>
                    <a:pt x="4277" y="5321"/>
                  </a:cubicBezTo>
                  <a:cubicBezTo>
                    <a:pt x="4272" y="5321"/>
                    <a:pt x="4267" y="5321"/>
                    <a:pt x="4261" y="5321"/>
                  </a:cubicBezTo>
                  <a:cubicBezTo>
                    <a:pt x="4060" y="5321"/>
                    <a:pt x="3892" y="5392"/>
                    <a:pt x="3757" y="5533"/>
                  </a:cubicBezTo>
                  <a:cubicBezTo>
                    <a:pt x="3620" y="5674"/>
                    <a:pt x="3554" y="5843"/>
                    <a:pt x="3554" y="6045"/>
                  </a:cubicBezTo>
                  <a:cubicBezTo>
                    <a:pt x="3554" y="6246"/>
                    <a:pt x="3622" y="6418"/>
                    <a:pt x="3757" y="6559"/>
                  </a:cubicBezTo>
                  <a:cubicBezTo>
                    <a:pt x="3890" y="6700"/>
                    <a:pt x="4060" y="6771"/>
                    <a:pt x="4261" y="6771"/>
                  </a:cubicBezTo>
                  <a:cubicBezTo>
                    <a:pt x="4743" y="6771"/>
                    <a:pt x="5177" y="6886"/>
                    <a:pt x="5565" y="7116"/>
                  </a:cubicBezTo>
                  <a:cubicBezTo>
                    <a:pt x="5950" y="7342"/>
                    <a:pt x="6267" y="7668"/>
                    <a:pt x="6483" y="8057"/>
                  </a:cubicBezTo>
                  <a:cubicBezTo>
                    <a:pt x="6706" y="8456"/>
                    <a:pt x="6820" y="8913"/>
                    <a:pt x="6820" y="9430"/>
                  </a:cubicBezTo>
                  <a:cubicBezTo>
                    <a:pt x="6820" y="10193"/>
                    <a:pt x="6578" y="10808"/>
                    <a:pt x="6096" y="11273"/>
                  </a:cubicBezTo>
                  <a:cubicBezTo>
                    <a:pt x="5614" y="11738"/>
                    <a:pt x="4956" y="11972"/>
                    <a:pt x="4125" y="11972"/>
                  </a:cubicBezTo>
                  <a:cubicBezTo>
                    <a:pt x="3611" y="11972"/>
                    <a:pt x="3136" y="11849"/>
                    <a:pt x="2711" y="11609"/>
                  </a:cubicBezTo>
                  <a:cubicBezTo>
                    <a:pt x="2286" y="11370"/>
                    <a:pt x="1951" y="11050"/>
                    <a:pt x="1710" y="10651"/>
                  </a:cubicBezTo>
                  <a:cubicBezTo>
                    <a:pt x="1469" y="10253"/>
                    <a:pt x="1349" y="9801"/>
                    <a:pt x="1349" y="9295"/>
                  </a:cubicBezTo>
                  <a:cubicBezTo>
                    <a:pt x="1349" y="9082"/>
                    <a:pt x="1288" y="8905"/>
                    <a:pt x="1163" y="8765"/>
                  </a:cubicBezTo>
                  <a:cubicBezTo>
                    <a:pt x="1038" y="8624"/>
                    <a:pt x="876" y="8553"/>
                    <a:pt x="674" y="8553"/>
                  </a:cubicBezTo>
                  <a:cubicBezTo>
                    <a:pt x="473" y="8553"/>
                    <a:pt x="311" y="8624"/>
                    <a:pt x="187" y="8765"/>
                  </a:cubicBezTo>
                  <a:cubicBezTo>
                    <a:pt x="62" y="8905"/>
                    <a:pt x="1" y="9082"/>
                    <a:pt x="1" y="9295"/>
                  </a:cubicBezTo>
                  <a:cubicBezTo>
                    <a:pt x="1" y="10058"/>
                    <a:pt x="184" y="10740"/>
                    <a:pt x="548" y="11341"/>
                  </a:cubicBezTo>
                  <a:cubicBezTo>
                    <a:pt x="915" y="11941"/>
                    <a:pt x="1412" y="12411"/>
                    <a:pt x="2040" y="12755"/>
                  </a:cubicBezTo>
                  <a:cubicBezTo>
                    <a:pt x="2668" y="13098"/>
                    <a:pt x="3386" y="13270"/>
                    <a:pt x="4195" y="13270"/>
                  </a:cubicBezTo>
                  <a:cubicBezTo>
                    <a:pt x="4945" y="13267"/>
                    <a:pt x="5629" y="13101"/>
                    <a:pt x="6244" y="12771"/>
                  </a:cubicBezTo>
                  <a:cubicBezTo>
                    <a:pt x="6861" y="12441"/>
                    <a:pt x="7348" y="11987"/>
                    <a:pt x="7708" y="11407"/>
                  </a:cubicBezTo>
                  <a:cubicBezTo>
                    <a:pt x="8067" y="10830"/>
                    <a:pt x="8248" y="10176"/>
                    <a:pt x="8248" y="9445"/>
                  </a:cubicBezTo>
                  <a:cubicBezTo>
                    <a:pt x="8249" y="8945"/>
                    <a:pt x="8158" y="8449"/>
                    <a:pt x="7978" y="7982"/>
                  </a:cubicBezTo>
                  <a:cubicBezTo>
                    <a:pt x="7796" y="7520"/>
                    <a:pt x="7510" y="7105"/>
                    <a:pt x="7144" y="6769"/>
                  </a:cubicBezTo>
                  <a:cubicBezTo>
                    <a:pt x="6768" y="6423"/>
                    <a:pt x="6289" y="6157"/>
                    <a:pt x="5705" y="5979"/>
                  </a:cubicBezTo>
                  <a:cubicBezTo>
                    <a:pt x="6061" y="5816"/>
                    <a:pt x="6390" y="5600"/>
                    <a:pt x="6682" y="5337"/>
                  </a:cubicBezTo>
                  <a:cubicBezTo>
                    <a:pt x="6982" y="5072"/>
                    <a:pt x="7232" y="4757"/>
                    <a:pt x="7422" y="4405"/>
                  </a:cubicBezTo>
                  <a:cubicBezTo>
                    <a:pt x="7611" y="4062"/>
                    <a:pt x="7709" y="3675"/>
                    <a:pt x="7708" y="3285"/>
                  </a:cubicBezTo>
                  <a:cubicBezTo>
                    <a:pt x="7708" y="2665"/>
                    <a:pt x="7554" y="2108"/>
                    <a:pt x="7246" y="1610"/>
                  </a:cubicBezTo>
                  <a:cubicBezTo>
                    <a:pt x="6939" y="1110"/>
                    <a:pt x="6521" y="718"/>
                    <a:pt x="5992" y="431"/>
                  </a:cubicBezTo>
                  <a:cubicBezTo>
                    <a:pt x="5464" y="144"/>
                    <a:pt x="4874" y="0"/>
                    <a:pt x="42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2076" name="Google Shape;2076;p46"/>
            <p:cNvSpPr/>
            <p:nvPr/>
          </p:nvSpPr>
          <p:spPr>
            <a:xfrm>
              <a:off x="6417350" y="4713925"/>
              <a:ext cx="102925" cy="329175"/>
            </a:xfrm>
            <a:custGeom>
              <a:avLst/>
              <a:gdLst/>
              <a:ahLst/>
              <a:cxnLst/>
              <a:rect l="l" t="t" r="r" b="b"/>
              <a:pathLst>
                <a:path w="4117" h="13167" extrusionOk="0">
                  <a:moveTo>
                    <a:pt x="3402" y="1"/>
                  </a:moveTo>
                  <a:cubicBezTo>
                    <a:pt x="3348" y="2"/>
                    <a:pt x="3295" y="11"/>
                    <a:pt x="3242" y="25"/>
                  </a:cubicBezTo>
                  <a:cubicBezTo>
                    <a:pt x="3181" y="43"/>
                    <a:pt x="3123" y="62"/>
                    <a:pt x="3066" y="83"/>
                  </a:cubicBezTo>
                  <a:lnTo>
                    <a:pt x="473" y="994"/>
                  </a:lnTo>
                  <a:cubicBezTo>
                    <a:pt x="306" y="1051"/>
                    <a:pt x="184" y="1141"/>
                    <a:pt x="110" y="1263"/>
                  </a:cubicBezTo>
                  <a:cubicBezTo>
                    <a:pt x="38" y="1391"/>
                    <a:pt x="1" y="1536"/>
                    <a:pt x="2" y="1684"/>
                  </a:cubicBezTo>
                  <a:cubicBezTo>
                    <a:pt x="2" y="1885"/>
                    <a:pt x="70" y="2052"/>
                    <a:pt x="204" y="2188"/>
                  </a:cubicBezTo>
                  <a:cubicBezTo>
                    <a:pt x="339" y="2324"/>
                    <a:pt x="512" y="2390"/>
                    <a:pt x="726" y="2390"/>
                  </a:cubicBezTo>
                  <a:cubicBezTo>
                    <a:pt x="848" y="2390"/>
                    <a:pt x="984" y="2357"/>
                    <a:pt x="1131" y="2289"/>
                  </a:cubicBezTo>
                  <a:lnTo>
                    <a:pt x="2661" y="1718"/>
                  </a:lnTo>
                  <a:lnTo>
                    <a:pt x="2661" y="12443"/>
                  </a:lnTo>
                  <a:cubicBezTo>
                    <a:pt x="2661" y="12843"/>
                    <a:pt x="2985" y="13167"/>
                    <a:pt x="3385" y="13167"/>
                  </a:cubicBezTo>
                  <a:cubicBezTo>
                    <a:pt x="3388" y="13167"/>
                    <a:pt x="3392" y="13167"/>
                    <a:pt x="3395" y="13167"/>
                  </a:cubicBezTo>
                  <a:cubicBezTo>
                    <a:pt x="3586" y="13167"/>
                    <a:pt x="3768" y="13092"/>
                    <a:pt x="3902" y="12955"/>
                  </a:cubicBezTo>
                  <a:cubicBezTo>
                    <a:pt x="4040" y="12821"/>
                    <a:pt x="4117" y="12635"/>
                    <a:pt x="4112" y="12443"/>
                  </a:cubicBezTo>
                  <a:lnTo>
                    <a:pt x="4112" y="741"/>
                  </a:lnTo>
                  <a:cubicBezTo>
                    <a:pt x="4112" y="528"/>
                    <a:pt x="4047" y="349"/>
                    <a:pt x="3918" y="210"/>
                  </a:cubicBezTo>
                  <a:cubicBezTo>
                    <a:pt x="3787" y="72"/>
                    <a:pt x="3615" y="1"/>
                    <a:pt x="34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sp>
        <p:nvSpPr>
          <p:cNvPr id="2077" name="Google Shape;2077;p46"/>
          <p:cNvSpPr txBox="1">
            <a:spLocks noGrp="1"/>
          </p:cNvSpPr>
          <p:nvPr>
            <p:ph type="subTitle" idx="4294967295"/>
          </p:nvPr>
        </p:nvSpPr>
        <p:spPr>
          <a:xfrm>
            <a:off x="886100" y="2409825"/>
            <a:ext cx="1533600" cy="6615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sz="1000" b="1"/>
              <a:t>Mercury is the closest planet to the Sun</a:t>
            </a:r>
            <a:endParaRPr sz="1000" b="1"/>
          </a:p>
        </p:txBody>
      </p:sp>
      <p:sp>
        <p:nvSpPr>
          <p:cNvPr id="2078" name="Google Shape;2078;p46"/>
          <p:cNvSpPr txBox="1">
            <a:spLocks noGrp="1"/>
          </p:cNvSpPr>
          <p:nvPr>
            <p:ph type="subTitle" idx="4294967295"/>
          </p:nvPr>
        </p:nvSpPr>
        <p:spPr>
          <a:xfrm>
            <a:off x="886100" y="3429000"/>
            <a:ext cx="1533600" cy="6615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sz="1000" b="1"/>
              <a:t>Venus has a beautiful name, but it’s very hot</a:t>
            </a:r>
            <a:endParaRPr sz="1000" b="1"/>
          </a:p>
        </p:txBody>
      </p:sp>
      <p:sp>
        <p:nvSpPr>
          <p:cNvPr id="2079" name="Google Shape;2079;p46"/>
          <p:cNvSpPr txBox="1">
            <a:spLocks noGrp="1"/>
          </p:cNvSpPr>
          <p:nvPr>
            <p:ph type="subTitle" idx="4294967295"/>
          </p:nvPr>
        </p:nvSpPr>
        <p:spPr>
          <a:xfrm>
            <a:off x="6724300" y="2409825"/>
            <a:ext cx="1533600" cy="6615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000" b="1"/>
              <a:t>Despite being red, Mars is a cold </a:t>
            </a:r>
            <a:br>
              <a:rPr lang="en" sz="1000" b="1"/>
            </a:br>
            <a:r>
              <a:rPr lang="en" sz="1000" b="1"/>
              <a:t>place</a:t>
            </a:r>
            <a:endParaRPr sz="1000" b="1"/>
          </a:p>
        </p:txBody>
      </p:sp>
      <p:sp>
        <p:nvSpPr>
          <p:cNvPr id="2080" name="Google Shape;2080;p46"/>
          <p:cNvSpPr txBox="1">
            <a:spLocks noGrp="1"/>
          </p:cNvSpPr>
          <p:nvPr>
            <p:ph type="subTitle" idx="4294967295"/>
          </p:nvPr>
        </p:nvSpPr>
        <p:spPr>
          <a:xfrm>
            <a:off x="6724300" y="3429000"/>
            <a:ext cx="1533600" cy="6615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000" b="1"/>
              <a:t>Saturn is the ringed planet and a gas giant</a:t>
            </a:r>
            <a:endParaRPr sz="1000" b="1"/>
          </a:p>
        </p:txBody>
      </p:sp>
      <p:sp>
        <p:nvSpPr>
          <p:cNvPr id="2081" name="Google Shape;2081;p46"/>
          <p:cNvSpPr/>
          <p:nvPr/>
        </p:nvSpPr>
        <p:spPr>
          <a:xfrm>
            <a:off x="3943625" y="3840686"/>
            <a:ext cx="388500" cy="388500"/>
          </a:xfrm>
          <a:prstGeom prst="ellipse">
            <a:avLst/>
          </a:prstGeom>
          <a:noFill/>
          <a:ln w="19050" cap="flat"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6"/>
          <p:cNvSpPr/>
          <p:nvPr/>
        </p:nvSpPr>
        <p:spPr>
          <a:xfrm>
            <a:off x="3555125" y="2935811"/>
            <a:ext cx="388500" cy="388500"/>
          </a:xfrm>
          <a:prstGeom prst="ellipse">
            <a:avLst/>
          </a:prstGeom>
          <a:noFill/>
          <a:ln w="19050" cap="flat"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6"/>
          <p:cNvSpPr/>
          <p:nvPr/>
        </p:nvSpPr>
        <p:spPr>
          <a:xfrm>
            <a:off x="5169625" y="2935811"/>
            <a:ext cx="388500" cy="388500"/>
          </a:xfrm>
          <a:prstGeom prst="ellipse">
            <a:avLst/>
          </a:prstGeom>
          <a:noFill/>
          <a:ln w="19050" cap="flat"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6"/>
          <p:cNvSpPr/>
          <p:nvPr/>
        </p:nvSpPr>
        <p:spPr>
          <a:xfrm>
            <a:off x="4762063" y="3840686"/>
            <a:ext cx="388500" cy="388500"/>
          </a:xfrm>
          <a:prstGeom prst="ellipse">
            <a:avLst/>
          </a:prstGeom>
          <a:noFill/>
          <a:ln w="19050" cap="flat" cmpd="sng">
            <a:solidFill>
              <a:srgbClr val="5B260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085" name="Google Shape;2085;p46"/>
          <p:cNvCxnSpPr>
            <a:endCxn id="2082" idx="2"/>
          </p:cNvCxnSpPr>
          <p:nvPr/>
        </p:nvCxnSpPr>
        <p:spPr>
          <a:xfrm>
            <a:off x="2435825" y="2740661"/>
            <a:ext cx="1119300" cy="389400"/>
          </a:xfrm>
          <a:prstGeom prst="bentConnector3">
            <a:avLst>
              <a:gd name="adj1" fmla="val 50000"/>
            </a:avLst>
          </a:prstGeom>
          <a:noFill/>
          <a:ln w="19050" cap="flat" cmpd="sng">
            <a:solidFill>
              <a:srgbClr val="5B2602"/>
            </a:solidFill>
            <a:prstDash val="solid"/>
            <a:round/>
            <a:headEnd type="oval" w="med" len="med"/>
            <a:tailEnd type="none" w="med" len="med"/>
          </a:ln>
        </p:spPr>
      </p:cxnSp>
      <p:cxnSp>
        <p:nvCxnSpPr>
          <p:cNvPr id="2086" name="Google Shape;2086;p46"/>
          <p:cNvCxnSpPr>
            <a:endCxn id="2081" idx="2"/>
          </p:cNvCxnSpPr>
          <p:nvPr/>
        </p:nvCxnSpPr>
        <p:spPr>
          <a:xfrm>
            <a:off x="2431025" y="3769136"/>
            <a:ext cx="1512600" cy="265800"/>
          </a:xfrm>
          <a:prstGeom prst="bentConnector3">
            <a:avLst>
              <a:gd name="adj1" fmla="val 50000"/>
            </a:avLst>
          </a:prstGeom>
          <a:noFill/>
          <a:ln w="19050" cap="flat" cmpd="sng">
            <a:solidFill>
              <a:srgbClr val="5B2602"/>
            </a:solidFill>
            <a:prstDash val="solid"/>
            <a:round/>
            <a:headEnd type="oval" w="med" len="med"/>
            <a:tailEnd type="none" w="med" len="med"/>
          </a:ln>
        </p:spPr>
      </p:cxnSp>
      <p:cxnSp>
        <p:nvCxnSpPr>
          <p:cNvPr id="2087" name="Google Shape;2087;p46"/>
          <p:cNvCxnSpPr>
            <a:endCxn id="2083" idx="6"/>
          </p:cNvCxnSpPr>
          <p:nvPr/>
        </p:nvCxnSpPr>
        <p:spPr>
          <a:xfrm flipH="1">
            <a:off x="5558125" y="2735861"/>
            <a:ext cx="1178400" cy="394200"/>
          </a:xfrm>
          <a:prstGeom prst="bentConnector3">
            <a:avLst>
              <a:gd name="adj1" fmla="val 50000"/>
            </a:avLst>
          </a:prstGeom>
          <a:noFill/>
          <a:ln w="19050" cap="flat" cmpd="sng">
            <a:solidFill>
              <a:srgbClr val="5B2602"/>
            </a:solidFill>
            <a:prstDash val="solid"/>
            <a:round/>
            <a:headEnd type="oval" w="med" len="med"/>
            <a:tailEnd type="none" w="med" len="med"/>
          </a:ln>
        </p:spPr>
      </p:cxnSp>
      <p:cxnSp>
        <p:nvCxnSpPr>
          <p:cNvPr id="2088" name="Google Shape;2088;p46"/>
          <p:cNvCxnSpPr>
            <a:stCxn id="2080" idx="1"/>
            <a:endCxn id="2084" idx="6"/>
          </p:cNvCxnSpPr>
          <p:nvPr/>
        </p:nvCxnSpPr>
        <p:spPr>
          <a:xfrm flipH="1">
            <a:off x="5150500" y="3759750"/>
            <a:ext cx="1573800" cy="275100"/>
          </a:xfrm>
          <a:prstGeom prst="bentConnector3">
            <a:avLst>
              <a:gd name="adj1" fmla="val 49998"/>
            </a:avLst>
          </a:prstGeom>
          <a:noFill/>
          <a:ln w="19050" cap="flat" cmpd="sng">
            <a:solidFill>
              <a:srgbClr val="5B2602"/>
            </a:solidFill>
            <a:prstDash val="solid"/>
            <a:round/>
            <a:headEnd type="oval" w="med" len="med"/>
            <a:tailEnd type="none" w="med" len="med"/>
          </a:ln>
        </p:spPr>
      </p:cxnSp>
      <p:sp>
        <p:nvSpPr>
          <p:cNvPr id="2089" name="Google Shape;2089;p46"/>
          <p:cNvSpPr txBox="1">
            <a:spLocks noGrp="1"/>
          </p:cNvSpPr>
          <p:nvPr>
            <p:ph type="ctrTitle"/>
          </p:nvPr>
        </p:nvSpPr>
        <p:spPr>
          <a:xfrm>
            <a:off x="788328" y="152400"/>
            <a:ext cx="55752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Upcoming Events</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093"/>
        <p:cNvGrpSpPr/>
        <p:nvPr/>
      </p:nvGrpSpPr>
      <p:grpSpPr>
        <a:xfrm>
          <a:off x="0" y="0"/>
          <a:ext cx="0" cy="0"/>
          <a:chOff x="0" y="0"/>
          <a:chExt cx="0" cy="0"/>
        </a:xfrm>
      </p:grpSpPr>
      <p:grpSp>
        <p:nvGrpSpPr>
          <p:cNvPr id="2094" name="Google Shape;2094;p47"/>
          <p:cNvGrpSpPr/>
          <p:nvPr/>
        </p:nvGrpSpPr>
        <p:grpSpPr>
          <a:xfrm>
            <a:off x="2679310" y="-1983389"/>
            <a:ext cx="7602745" cy="7034788"/>
            <a:chOff x="2679310" y="-1983389"/>
            <a:chExt cx="7602745" cy="7034788"/>
          </a:xfrm>
        </p:grpSpPr>
        <p:sp>
          <p:nvSpPr>
            <p:cNvPr id="2095" name="Google Shape;2095;p47"/>
            <p:cNvSpPr/>
            <p:nvPr/>
          </p:nvSpPr>
          <p:spPr>
            <a:xfrm rot="-8712336">
              <a:off x="3273486" y="-386511"/>
              <a:ext cx="6274065" cy="4013559"/>
            </a:xfrm>
            <a:custGeom>
              <a:avLst/>
              <a:gdLst/>
              <a:ahLst/>
              <a:cxnLst/>
              <a:rect l="l" t="t" r="r" b="b"/>
              <a:pathLst>
                <a:path w="38077" h="21495" extrusionOk="0">
                  <a:moveTo>
                    <a:pt x="25384" y="1"/>
                  </a:moveTo>
                  <a:cubicBezTo>
                    <a:pt x="21484" y="1"/>
                    <a:pt x="16452" y="1465"/>
                    <a:pt x="10576" y="6411"/>
                  </a:cubicBezTo>
                  <a:cubicBezTo>
                    <a:pt x="1" y="15313"/>
                    <a:pt x="4074" y="21495"/>
                    <a:pt x="9356" y="21495"/>
                  </a:cubicBezTo>
                  <a:cubicBezTo>
                    <a:pt x="11273" y="21495"/>
                    <a:pt x="13348" y="20681"/>
                    <a:pt x="14941" y="18888"/>
                  </a:cubicBezTo>
                  <a:cubicBezTo>
                    <a:pt x="18627" y="14736"/>
                    <a:pt x="23309" y="13940"/>
                    <a:pt x="26360" y="13940"/>
                  </a:cubicBezTo>
                  <a:cubicBezTo>
                    <a:pt x="28260" y="13940"/>
                    <a:pt x="29527" y="14249"/>
                    <a:pt x="29527" y="14249"/>
                  </a:cubicBezTo>
                  <a:cubicBezTo>
                    <a:pt x="29527" y="14249"/>
                    <a:pt x="29935" y="14317"/>
                    <a:pt x="30562" y="14317"/>
                  </a:cubicBezTo>
                  <a:cubicBezTo>
                    <a:pt x="32264" y="14317"/>
                    <a:pt x="35585" y="13813"/>
                    <a:pt x="36767" y="10071"/>
                  </a:cubicBezTo>
                  <a:cubicBezTo>
                    <a:pt x="36767" y="10071"/>
                    <a:pt x="38077" y="6631"/>
                    <a:pt x="34327" y="3094"/>
                  </a:cubicBezTo>
                  <a:cubicBezTo>
                    <a:pt x="34327" y="3094"/>
                    <a:pt x="31051" y="1"/>
                    <a:pt x="25384" y="1"/>
                  </a:cubicBezTo>
                  <a:close/>
                </a:path>
              </a:pathLst>
            </a:custGeom>
            <a:solidFill>
              <a:srgbClr val="5B2602">
                <a:alpha val="35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7"/>
            <p:cNvSpPr/>
            <p:nvPr/>
          </p:nvSpPr>
          <p:spPr>
            <a:xfrm rot="-8712336">
              <a:off x="3413816" y="-559038"/>
              <a:ext cx="6274065" cy="4013559"/>
            </a:xfrm>
            <a:custGeom>
              <a:avLst/>
              <a:gdLst/>
              <a:ahLst/>
              <a:cxnLst/>
              <a:rect l="l" t="t" r="r" b="b"/>
              <a:pathLst>
                <a:path w="38077" h="21495" extrusionOk="0">
                  <a:moveTo>
                    <a:pt x="25384" y="1"/>
                  </a:moveTo>
                  <a:cubicBezTo>
                    <a:pt x="21484" y="1"/>
                    <a:pt x="16452" y="1465"/>
                    <a:pt x="10576" y="6411"/>
                  </a:cubicBezTo>
                  <a:cubicBezTo>
                    <a:pt x="1" y="15313"/>
                    <a:pt x="4074" y="21495"/>
                    <a:pt x="9356" y="21495"/>
                  </a:cubicBezTo>
                  <a:cubicBezTo>
                    <a:pt x="11273" y="21495"/>
                    <a:pt x="13348" y="20681"/>
                    <a:pt x="14941" y="18888"/>
                  </a:cubicBezTo>
                  <a:cubicBezTo>
                    <a:pt x="18627" y="14736"/>
                    <a:pt x="23309" y="13940"/>
                    <a:pt x="26360" y="13940"/>
                  </a:cubicBezTo>
                  <a:cubicBezTo>
                    <a:pt x="28260" y="13940"/>
                    <a:pt x="29527" y="14249"/>
                    <a:pt x="29527" y="14249"/>
                  </a:cubicBezTo>
                  <a:cubicBezTo>
                    <a:pt x="29527" y="14249"/>
                    <a:pt x="29935" y="14317"/>
                    <a:pt x="30562" y="14317"/>
                  </a:cubicBezTo>
                  <a:cubicBezTo>
                    <a:pt x="32264" y="14317"/>
                    <a:pt x="35585" y="13813"/>
                    <a:pt x="36767" y="10071"/>
                  </a:cubicBezTo>
                  <a:cubicBezTo>
                    <a:pt x="36767" y="10071"/>
                    <a:pt x="38077" y="6631"/>
                    <a:pt x="34327" y="3094"/>
                  </a:cubicBezTo>
                  <a:cubicBezTo>
                    <a:pt x="34327" y="3094"/>
                    <a:pt x="31051" y="1"/>
                    <a:pt x="253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7" name="Google Shape;2097;p47"/>
            <p:cNvGrpSpPr/>
            <p:nvPr/>
          </p:nvGrpSpPr>
          <p:grpSpPr>
            <a:xfrm rot="-10553793">
              <a:off x="7888333" y="936469"/>
              <a:ext cx="1663394" cy="891409"/>
              <a:chOff x="6997825" y="-352000"/>
              <a:chExt cx="1650875" cy="884700"/>
            </a:xfrm>
          </p:grpSpPr>
          <p:sp>
            <p:nvSpPr>
              <p:cNvPr id="2098" name="Google Shape;2098;p47"/>
              <p:cNvSpPr/>
              <p:nvPr/>
            </p:nvSpPr>
            <p:spPr>
              <a:xfrm>
                <a:off x="6997825" y="-2186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7"/>
              <p:cNvSpPr/>
              <p:nvPr/>
            </p:nvSpPr>
            <p:spPr>
              <a:xfrm>
                <a:off x="7269300" y="-352000"/>
                <a:ext cx="884700" cy="8847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7"/>
              <p:cNvSpPr/>
              <p:nvPr/>
            </p:nvSpPr>
            <p:spPr>
              <a:xfrm>
                <a:off x="8010600" y="-2567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 name="Google Shape;2101;p47"/>
            <p:cNvGrpSpPr/>
            <p:nvPr/>
          </p:nvGrpSpPr>
          <p:grpSpPr>
            <a:xfrm rot="-10553793">
              <a:off x="4937583" y="-71681"/>
              <a:ext cx="1663394" cy="891409"/>
              <a:chOff x="6997825" y="-352000"/>
              <a:chExt cx="1650875" cy="884700"/>
            </a:xfrm>
          </p:grpSpPr>
          <p:sp>
            <p:nvSpPr>
              <p:cNvPr id="2102" name="Google Shape;2102;p47"/>
              <p:cNvSpPr/>
              <p:nvPr/>
            </p:nvSpPr>
            <p:spPr>
              <a:xfrm>
                <a:off x="6997825" y="-2186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7"/>
              <p:cNvSpPr/>
              <p:nvPr/>
            </p:nvSpPr>
            <p:spPr>
              <a:xfrm>
                <a:off x="7269300" y="-352000"/>
                <a:ext cx="884700" cy="8847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7"/>
              <p:cNvSpPr/>
              <p:nvPr/>
            </p:nvSpPr>
            <p:spPr>
              <a:xfrm>
                <a:off x="8010600" y="-2567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5" name="Google Shape;2105;p47"/>
            <p:cNvGrpSpPr/>
            <p:nvPr/>
          </p:nvGrpSpPr>
          <p:grpSpPr>
            <a:xfrm rot="-10553793">
              <a:off x="3956508" y="1821119"/>
              <a:ext cx="1663394" cy="891409"/>
              <a:chOff x="6997825" y="-352000"/>
              <a:chExt cx="1650875" cy="884700"/>
            </a:xfrm>
          </p:grpSpPr>
          <p:sp>
            <p:nvSpPr>
              <p:cNvPr id="2106" name="Google Shape;2106;p47"/>
              <p:cNvSpPr/>
              <p:nvPr/>
            </p:nvSpPr>
            <p:spPr>
              <a:xfrm>
                <a:off x="6997825" y="-2186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7"/>
              <p:cNvSpPr/>
              <p:nvPr/>
            </p:nvSpPr>
            <p:spPr>
              <a:xfrm>
                <a:off x="7269300" y="-352000"/>
                <a:ext cx="884700" cy="8847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7"/>
              <p:cNvSpPr/>
              <p:nvPr/>
            </p:nvSpPr>
            <p:spPr>
              <a:xfrm>
                <a:off x="8010600" y="-256750"/>
                <a:ext cx="638100" cy="638100"/>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09" name="Google Shape;2109;p47"/>
          <p:cNvSpPr txBox="1">
            <a:spLocks noGrp="1"/>
          </p:cNvSpPr>
          <p:nvPr>
            <p:ph type="subTitle" idx="1"/>
          </p:nvPr>
        </p:nvSpPr>
        <p:spPr>
          <a:xfrm>
            <a:off x="793687" y="2195950"/>
            <a:ext cx="3303900" cy="130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Does anyone have any questions?</a:t>
            </a:r>
            <a:endParaRPr b="1"/>
          </a:p>
          <a:p>
            <a:pPr marL="0" lvl="0" indent="0" algn="l" rtl="0">
              <a:spcBef>
                <a:spcPts val="0"/>
              </a:spcBef>
              <a:spcAft>
                <a:spcPts val="0"/>
              </a:spcAft>
              <a:buNone/>
            </a:pPr>
            <a:endParaRPr/>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+91 620 421 838</a:t>
            </a:r>
            <a:br>
              <a:rPr lang="en"/>
            </a:br>
            <a:r>
              <a:rPr lang="en"/>
              <a:t>yourcompany.com</a:t>
            </a:r>
            <a:endParaRPr/>
          </a:p>
        </p:txBody>
      </p:sp>
      <p:grpSp>
        <p:nvGrpSpPr>
          <p:cNvPr id="2110" name="Google Shape;2110;p47"/>
          <p:cNvGrpSpPr/>
          <p:nvPr/>
        </p:nvGrpSpPr>
        <p:grpSpPr>
          <a:xfrm>
            <a:off x="879286" y="3612351"/>
            <a:ext cx="193521" cy="190168"/>
            <a:chOff x="2884169" y="3802104"/>
            <a:chExt cx="348560" cy="342522"/>
          </a:xfrm>
        </p:grpSpPr>
        <p:sp>
          <p:nvSpPr>
            <p:cNvPr id="2111" name="Google Shape;2111;p47"/>
            <p:cNvSpPr/>
            <p:nvPr/>
          </p:nvSpPr>
          <p:spPr>
            <a:xfrm>
              <a:off x="2884169" y="3802104"/>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7"/>
            <p:cNvSpPr/>
            <p:nvPr/>
          </p:nvSpPr>
          <p:spPr>
            <a:xfrm>
              <a:off x="3033072" y="3802104"/>
              <a:ext cx="199657" cy="342522"/>
            </a:xfrm>
            <a:custGeom>
              <a:avLst/>
              <a:gdLst/>
              <a:ahLst/>
              <a:cxnLst/>
              <a:rect l="l" t="t" r="r" b="b"/>
              <a:pathLst>
                <a:path w="7671" h="13160" extrusionOk="0">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7"/>
            <p:cNvSpPr/>
            <p:nvPr/>
          </p:nvSpPr>
          <p:spPr>
            <a:xfrm>
              <a:off x="2943772" y="3876569"/>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4" name="Google Shape;2114;p47"/>
          <p:cNvGrpSpPr/>
          <p:nvPr/>
        </p:nvGrpSpPr>
        <p:grpSpPr>
          <a:xfrm>
            <a:off x="879324" y="4072946"/>
            <a:ext cx="193463" cy="190168"/>
            <a:chOff x="3768713" y="3802104"/>
            <a:chExt cx="348456" cy="342522"/>
          </a:xfrm>
        </p:grpSpPr>
        <p:sp>
          <p:nvSpPr>
            <p:cNvPr id="2115" name="Google Shape;2115;p47"/>
            <p:cNvSpPr/>
            <p:nvPr/>
          </p:nvSpPr>
          <p:spPr>
            <a:xfrm>
              <a:off x="3768713" y="3802104"/>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7"/>
            <p:cNvSpPr/>
            <p:nvPr/>
          </p:nvSpPr>
          <p:spPr>
            <a:xfrm>
              <a:off x="3917617" y="3802104"/>
              <a:ext cx="199553" cy="342522"/>
            </a:xfrm>
            <a:custGeom>
              <a:avLst/>
              <a:gdLst/>
              <a:ahLst/>
              <a:cxnLst/>
              <a:rect l="l" t="t" r="r" b="b"/>
              <a:pathLst>
                <a:path w="7667" h="13160" extrusionOk="0">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7"/>
            <p:cNvSpPr/>
            <p:nvPr/>
          </p:nvSpPr>
          <p:spPr>
            <a:xfrm>
              <a:off x="3850206" y="3943225"/>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7"/>
            <p:cNvSpPr/>
            <p:nvPr/>
          </p:nvSpPr>
          <p:spPr>
            <a:xfrm>
              <a:off x="3835188" y="3876126"/>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7"/>
            <p:cNvSpPr/>
            <p:nvPr/>
          </p:nvSpPr>
          <p:spPr>
            <a:xfrm>
              <a:off x="3924670" y="3943121"/>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0" name="Google Shape;2120;p47"/>
          <p:cNvGrpSpPr/>
          <p:nvPr/>
        </p:nvGrpSpPr>
        <p:grpSpPr>
          <a:xfrm>
            <a:off x="879330" y="3842643"/>
            <a:ext cx="193477" cy="190168"/>
            <a:chOff x="4211025" y="3802104"/>
            <a:chExt cx="348482" cy="342522"/>
          </a:xfrm>
        </p:grpSpPr>
        <p:sp>
          <p:nvSpPr>
            <p:cNvPr id="2121" name="Google Shape;2121;p47"/>
            <p:cNvSpPr/>
            <p:nvPr/>
          </p:nvSpPr>
          <p:spPr>
            <a:xfrm>
              <a:off x="4211025"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7"/>
            <p:cNvSpPr/>
            <p:nvPr/>
          </p:nvSpPr>
          <p:spPr>
            <a:xfrm>
              <a:off x="4359824" y="3802104"/>
              <a:ext cx="199683" cy="342522"/>
            </a:xfrm>
            <a:custGeom>
              <a:avLst/>
              <a:gdLst/>
              <a:ahLst/>
              <a:cxnLst/>
              <a:rect l="l" t="t" r="r" b="b"/>
              <a:pathLst>
                <a:path w="7672" h="13160" extrusionOk="0">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7"/>
            <p:cNvSpPr/>
            <p:nvPr/>
          </p:nvSpPr>
          <p:spPr>
            <a:xfrm>
              <a:off x="4284370" y="3890988"/>
              <a:ext cx="218241" cy="179564"/>
            </a:xfrm>
            <a:custGeom>
              <a:avLst/>
              <a:gdLst/>
              <a:ahLst/>
              <a:cxnLst/>
              <a:rect l="l" t="t" r="r" b="b"/>
              <a:pathLst>
                <a:path w="8385" h="6899" extrusionOk="0">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4" name="Google Shape;2124;p47"/>
          <p:cNvSpPr txBox="1">
            <a:spLocks noGrp="1"/>
          </p:cNvSpPr>
          <p:nvPr>
            <p:ph type="subTitle" idx="1"/>
          </p:nvPr>
        </p:nvSpPr>
        <p:spPr>
          <a:xfrm>
            <a:off x="1277293" y="3539038"/>
            <a:ext cx="3303900" cy="723900"/>
          </a:xfrm>
          <a:prstGeom prst="rect">
            <a:avLst/>
          </a:prstGeom>
        </p:spPr>
        <p:txBody>
          <a:bodyPr spcFirstLastPara="1" wrap="square" lIns="91425" tIns="91425" rIns="91425" bIns="91425" anchor="t" anchorCtr="0">
            <a:noAutofit/>
          </a:bodyPr>
          <a:lstStyle/>
          <a:p>
            <a:pPr marL="0" lvl="0" indent="0" algn="l" rtl="0">
              <a:lnSpc>
                <a:spcPct val="150000"/>
              </a:lnSpc>
              <a:spcBef>
                <a:spcPts val="0"/>
              </a:spcBef>
              <a:spcAft>
                <a:spcPts val="0"/>
              </a:spcAft>
              <a:buNone/>
            </a:pPr>
            <a:r>
              <a:rPr lang="en"/>
              <a:t>facebook.com/Freepik</a:t>
            </a:r>
            <a:endParaRPr/>
          </a:p>
          <a:p>
            <a:pPr marL="0" lvl="0" indent="0" algn="l" rtl="0">
              <a:lnSpc>
                <a:spcPct val="150000"/>
              </a:lnSpc>
              <a:spcBef>
                <a:spcPts val="0"/>
              </a:spcBef>
              <a:spcAft>
                <a:spcPts val="0"/>
              </a:spcAft>
              <a:buNone/>
            </a:pPr>
            <a:r>
              <a:rPr lang="en"/>
              <a:t>@Freepik_Vectors</a:t>
            </a:r>
            <a:endParaRPr/>
          </a:p>
          <a:p>
            <a:pPr marL="0" lvl="0" indent="0" algn="l" rtl="0">
              <a:lnSpc>
                <a:spcPct val="150000"/>
              </a:lnSpc>
              <a:spcBef>
                <a:spcPts val="0"/>
              </a:spcBef>
              <a:spcAft>
                <a:spcPts val="0"/>
              </a:spcAft>
              <a:buNone/>
            </a:pPr>
            <a:r>
              <a:rPr lang="en"/>
              <a:t>company/freepik-company</a:t>
            </a:r>
            <a:endParaRPr/>
          </a:p>
        </p:txBody>
      </p:sp>
      <p:sp>
        <p:nvSpPr>
          <p:cNvPr id="2125" name="Google Shape;2125;p47"/>
          <p:cNvSpPr txBox="1">
            <a:spLocks noGrp="1"/>
          </p:cNvSpPr>
          <p:nvPr>
            <p:ph type="ctrTitle"/>
          </p:nvPr>
        </p:nvSpPr>
        <p:spPr>
          <a:xfrm>
            <a:off x="785189" y="1179531"/>
            <a:ext cx="55752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Thanks!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129"/>
        <p:cNvGrpSpPr/>
        <p:nvPr/>
      </p:nvGrpSpPr>
      <p:grpSpPr>
        <a:xfrm>
          <a:off x="0" y="0"/>
          <a:ext cx="0" cy="0"/>
          <a:chOff x="0" y="0"/>
          <a:chExt cx="0" cy="0"/>
        </a:xfrm>
      </p:grpSpPr>
      <p:sp>
        <p:nvSpPr>
          <p:cNvPr id="2130" name="Google Shape;2130;p48"/>
          <p:cNvSpPr txBox="1">
            <a:spLocks noGrp="1"/>
          </p:cNvSpPr>
          <p:nvPr>
            <p:ph type="ctrTitle"/>
          </p:nvPr>
        </p:nvSpPr>
        <p:spPr>
          <a:xfrm>
            <a:off x="788326" y="304800"/>
            <a:ext cx="32478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Alternative Resources</a:t>
            </a:r>
            <a:endParaRPr/>
          </a:p>
        </p:txBody>
      </p:sp>
      <p:grpSp>
        <p:nvGrpSpPr>
          <p:cNvPr id="2131" name="Google Shape;2131;p48"/>
          <p:cNvGrpSpPr/>
          <p:nvPr/>
        </p:nvGrpSpPr>
        <p:grpSpPr>
          <a:xfrm>
            <a:off x="7248175" y="3512709"/>
            <a:ext cx="994900" cy="1138825"/>
            <a:chOff x="7400575" y="3441950"/>
            <a:chExt cx="994900" cy="1138825"/>
          </a:xfrm>
        </p:grpSpPr>
        <p:sp>
          <p:nvSpPr>
            <p:cNvPr id="2132" name="Google Shape;2132;p48"/>
            <p:cNvSpPr/>
            <p:nvPr/>
          </p:nvSpPr>
          <p:spPr>
            <a:xfrm>
              <a:off x="7870375" y="3442600"/>
              <a:ext cx="525100" cy="419150"/>
            </a:xfrm>
            <a:custGeom>
              <a:avLst/>
              <a:gdLst/>
              <a:ahLst/>
              <a:cxnLst/>
              <a:rect l="l" t="t" r="r" b="b"/>
              <a:pathLst>
                <a:path w="21004" h="16766" extrusionOk="0">
                  <a:moveTo>
                    <a:pt x="5715" y="0"/>
                  </a:moveTo>
                  <a:lnTo>
                    <a:pt x="0" y="16592"/>
                  </a:lnTo>
                  <a:lnTo>
                    <a:pt x="3214" y="16765"/>
                  </a:lnTo>
                  <a:lnTo>
                    <a:pt x="21003"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8"/>
            <p:cNvSpPr/>
            <p:nvPr/>
          </p:nvSpPr>
          <p:spPr>
            <a:xfrm>
              <a:off x="7901700" y="3441950"/>
              <a:ext cx="354850" cy="418875"/>
            </a:xfrm>
            <a:custGeom>
              <a:avLst/>
              <a:gdLst/>
              <a:ahLst/>
              <a:cxnLst/>
              <a:rect l="l" t="t" r="r" b="b"/>
              <a:pathLst>
                <a:path w="14194" h="16755" extrusionOk="0">
                  <a:moveTo>
                    <a:pt x="8131" y="0"/>
                  </a:moveTo>
                  <a:lnTo>
                    <a:pt x="0" y="16686"/>
                  </a:lnTo>
                  <a:lnTo>
                    <a:pt x="1265" y="16755"/>
                  </a:lnTo>
                  <a:lnTo>
                    <a:pt x="14194" y="26"/>
                  </a:lnTo>
                  <a:lnTo>
                    <a:pt x="8131"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8"/>
            <p:cNvSpPr/>
            <p:nvPr/>
          </p:nvSpPr>
          <p:spPr>
            <a:xfrm>
              <a:off x="7797025" y="3765575"/>
              <a:ext cx="188625" cy="188625"/>
            </a:xfrm>
            <a:custGeom>
              <a:avLst/>
              <a:gdLst/>
              <a:ahLst/>
              <a:cxnLst/>
              <a:rect l="l" t="t" r="r" b="b"/>
              <a:pathLst>
                <a:path w="7545" h="7545" extrusionOk="0">
                  <a:moveTo>
                    <a:pt x="3772" y="1563"/>
                  </a:moveTo>
                  <a:cubicBezTo>
                    <a:pt x="4057" y="1563"/>
                    <a:pt x="4344" y="1618"/>
                    <a:pt x="4617" y="1732"/>
                  </a:cubicBezTo>
                  <a:cubicBezTo>
                    <a:pt x="5443" y="2074"/>
                    <a:pt x="5981" y="2879"/>
                    <a:pt x="5981" y="3773"/>
                  </a:cubicBezTo>
                  <a:cubicBezTo>
                    <a:pt x="5980" y="4992"/>
                    <a:pt x="4992" y="5981"/>
                    <a:pt x="3773" y="5981"/>
                  </a:cubicBezTo>
                  <a:cubicBezTo>
                    <a:pt x="2879" y="5981"/>
                    <a:pt x="2073" y="5443"/>
                    <a:pt x="1732" y="4617"/>
                  </a:cubicBezTo>
                  <a:cubicBezTo>
                    <a:pt x="1389" y="3792"/>
                    <a:pt x="1578" y="2842"/>
                    <a:pt x="2210" y="2210"/>
                  </a:cubicBezTo>
                  <a:cubicBezTo>
                    <a:pt x="2633" y="1787"/>
                    <a:pt x="3197" y="1563"/>
                    <a:pt x="3772" y="1563"/>
                  </a:cubicBezTo>
                  <a:close/>
                  <a:moveTo>
                    <a:pt x="3773" y="0"/>
                  </a:moveTo>
                  <a:cubicBezTo>
                    <a:pt x="1689" y="0"/>
                    <a:pt x="0" y="1689"/>
                    <a:pt x="0" y="3772"/>
                  </a:cubicBezTo>
                  <a:cubicBezTo>
                    <a:pt x="0" y="5855"/>
                    <a:pt x="1689" y="7544"/>
                    <a:pt x="3773" y="7544"/>
                  </a:cubicBezTo>
                  <a:cubicBezTo>
                    <a:pt x="5855" y="7544"/>
                    <a:pt x="7544" y="5855"/>
                    <a:pt x="7544" y="3772"/>
                  </a:cubicBezTo>
                  <a:cubicBezTo>
                    <a:pt x="7544" y="1689"/>
                    <a:pt x="5855" y="0"/>
                    <a:pt x="3773"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8"/>
            <p:cNvSpPr/>
            <p:nvPr/>
          </p:nvSpPr>
          <p:spPr>
            <a:xfrm>
              <a:off x="7542100" y="3887100"/>
              <a:ext cx="693675" cy="693675"/>
            </a:xfrm>
            <a:custGeom>
              <a:avLst/>
              <a:gdLst/>
              <a:ahLst/>
              <a:cxnLst/>
              <a:rect l="l" t="t" r="r" b="b"/>
              <a:pathLst>
                <a:path w="27747" h="27747" extrusionOk="0">
                  <a:moveTo>
                    <a:pt x="13873" y="1"/>
                  </a:moveTo>
                  <a:cubicBezTo>
                    <a:pt x="10194" y="1"/>
                    <a:pt x="6666" y="1463"/>
                    <a:pt x="4064" y="4063"/>
                  </a:cubicBezTo>
                  <a:cubicBezTo>
                    <a:pt x="1462" y="6665"/>
                    <a:pt x="0" y="10195"/>
                    <a:pt x="0" y="13874"/>
                  </a:cubicBezTo>
                  <a:cubicBezTo>
                    <a:pt x="0" y="17553"/>
                    <a:pt x="1462" y="21081"/>
                    <a:pt x="4064" y="23683"/>
                  </a:cubicBezTo>
                  <a:cubicBezTo>
                    <a:pt x="6666" y="26285"/>
                    <a:pt x="10194" y="27747"/>
                    <a:pt x="13873" y="27747"/>
                  </a:cubicBezTo>
                  <a:cubicBezTo>
                    <a:pt x="17552" y="27747"/>
                    <a:pt x="21082" y="26285"/>
                    <a:pt x="23684" y="23683"/>
                  </a:cubicBezTo>
                  <a:cubicBezTo>
                    <a:pt x="26285" y="21081"/>
                    <a:pt x="27746" y="17553"/>
                    <a:pt x="27746" y="13874"/>
                  </a:cubicBezTo>
                  <a:cubicBezTo>
                    <a:pt x="27746" y="10195"/>
                    <a:pt x="26285" y="6665"/>
                    <a:pt x="23684" y="4063"/>
                  </a:cubicBezTo>
                  <a:cubicBezTo>
                    <a:pt x="21082" y="1463"/>
                    <a:pt x="17552" y="1"/>
                    <a:pt x="1387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8"/>
            <p:cNvSpPr/>
            <p:nvPr/>
          </p:nvSpPr>
          <p:spPr>
            <a:xfrm>
              <a:off x="7542100" y="3856225"/>
              <a:ext cx="693675" cy="693675"/>
            </a:xfrm>
            <a:custGeom>
              <a:avLst/>
              <a:gdLst/>
              <a:ahLst/>
              <a:cxnLst/>
              <a:rect l="l" t="t" r="r" b="b"/>
              <a:pathLst>
                <a:path w="27747" h="27747" extrusionOk="0">
                  <a:moveTo>
                    <a:pt x="13873" y="1"/>
                  </a:moveTo>
                  <a:cubicBezTo>
                    <a:pt x="10194" y="1"/>
                    <a:pt x="6666" y="1463"/>
                    <a:pt x="4064" y="4065"/>
                  </a:cubicBezTo>
                  <a:cubicBezTo>
                    <a:pt x="1462" y="6666"/>
                    <a:pt x="0" y="10195"/>
                    <a:pt x="0" y="13874"/>
                  </a:cubicBezTo>
                  <a:cubicBezTo>
                    <a:pt x="0" y="17553"/>
                    <a:pt x="1462" y="21081"/>
                    <a:pt x="4064" y="23683"/>
                  </a:cubicBezTo>
                  <a:cubicBezTo>
                    <a:pt x="6666" y="26285"/>
                    <a:pt x="10194" y="27747"/>
                    <a:pt x="13873" y="27747"/>
                  </a:cubicBezTo>
                  <a:cubicBezTo>
                    <a:pt x="17552" y="27747"/>
                    <a:pt x="21082" y="26285"/>
                    <a:pt x="23684" y="23683"/>
                  </a:cubicBezTo>
                  <a:cubicBezTo>
                    <a:pt x="26285" y="21081"/>
                    <a:pt x="27746" y="17553"/>
                    <a:pt x="27746" y="13874"/>
                  </a:cubicBezTo>
                  <a:cubicBezTo>
                    <a:pt x="27746" y="10195"/>
                    <a:pt x="26285" y="6666"/>
                    <a:pt x="23684" y="4065"/>
                  </a:cubicBezTo>
                  <a:cubicBezTo>
                    <a:pt x="21082" y="1463"/>
                    <a:pt x="17552" y="1"/>
                    <a:pt x="1387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8"/>
            <p:cNvSpPr/>
            <p:nvPr/>
          </p:nvSpPr>
          <p:spPr>
            <a:xfrm>
              <a:off x="7400575" y="3442600"/>
              <a:ext cx="521375" cy="417800"/>
            </a:xfrm>
            <a:custGeom>
              <a:avLst/>
              <a:gdLst/>
              <a:ahLst/>
              <a:cxnLst/>
              <a:rect l="l" t="t" r="r" b="b"/>
              <a:pathLst>
                <a:path w="20855" h="16712" extrusionOk="0">
                  <a:moveTo>
                    <a:pt x="1" y="0"/>
                  </a:moveTo>
                  <a:lnTo>
                    <a:pt x="17415" y="16711"/>
                  </a:lnTo>
                  <a:lnTo>
                    <a:pt x="20854" y="16704"/>
                  </a:lnTo>
                  <a:lnTo>
                    <a:pt x="15289"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8"/>
            <p:cNvSpPr/>
            <p:nvPr/>
          </p:nvSpPr>
          <p:spPr>
            <a:xfrm>
              <a:off x="7531425" y="3442600"/>
              <a:ext cx="355025" cy="417600"/>
            </a:xfrm>
            <a:custGeom>
              <a:avLst/>
              <a:gdLst/>
              <a:ahLst/>
              <a:cxnLst/>
              <a:rect l="l" t="t" r="r" b="b"/>
              <a:pathLst>
                <a:path w="14201" h="16704" extrusionOk="0">
                  <a:moveTo>
                    <a:pt x="0" y="0"/>
                  </a:moveTo>
                  <a:lnTo>
                    <a:pt x="12909" y="16704"/>
                  </a:lnTo>
                  <a:lnTo>
                    <a:pt x="14201" y="16704"/>
                  </a:lnTo>
                  <a:lnTo>
                    <a:pt x="5371"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8"/>
            <p:cNvSpPr/>
            <p:nvPr/>
          </p:nvSpPr>
          <p:spPr>
            <a:xfrm>
              <a:off x="7570825" y="3899000"/>
              <a:ext cx="636275" cy="636275"/>
            </a:xfrm>
            <a:custGeom>
              <a:avLst/>
              <a:gdLst/>
              <a:ahLst/>
              <a:cxnLst/>
              <a:rect l="l" t="t" r="r" b="b"/>
              <a:pathLst>
                <a:path w="25451" h="25451" extrusionOk="0">
                  <a:moveTo>
                    <a:pt x="12724" y="0"/>
                  </a:moveTo>
                  <a:cubicBezTo>
                    <a:pt x="9350" y="0"/>
                    <a:pt x="6113" y="1341"/>
                    <a:pt x="3727" y="3728"/>
                  </a:cubicBezTo>
                  <a:cubicBezTo>
                    <a:pt x="1341" y="6113"/>
                    <a:pt x="0" y="9350"/>
                    <a:pt x="0" y="12725"/>
                  </a:cubicBezTo>
                  <a:cubicBezTo>
                    <a:pt x="0" y="16099"/>
                    <a:pt x="1341" y="19336"/>
                    <a:pt x="3727" y="21723"/>
                  </a:cubicBezTo>
                  <a:cubicBezTo>
                    <a:pt x="6113" y="24110"/>
                    <a:pt x="9350" y="25450"/>
                    <a:pt x="12724" y="25450"/>
                  </a:cubicBezTo>
                  <a:cubicBezTo>
                    <a:pt x="16100" y="25450"/>
                    <a:pt x="19336" y="24110"/>
                    <a:pt x="21723" y="21723"/>
                  </a:cubicBezTo>
                  <a:cubicBezTo>
                    <a:pt x="24110" y="19336"/>
                    <a:pt x="25450" y="16099"/>
                    <a:pt x="25450" y="12725"/>
                  </a:cubicBezTo>
                  <a:cubicBezTo>
                    <a:pt x="25450" y="9350"/>
                    <a:pt x="24110" y="6113"/>
                    <a:pt x="21723" y="3728"/>
                  </a:cubicBezTo>
                  <a:cubicBezTo>
                    <a:pt x="19336" y="1341"/>
                    <a:pt x="16100" y="0"/>
                    <a:pt x="12724" y="0"/>
                  </a:cubicBezTo>
                  <a:close/>
                </a:path>
              </a:pathLst>
            </a:custGeom>
            <a:solidFill>
              <a:srgbClr val="DDC3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0" name="Google Shape;2140;p48"/>
          <p:cNvGrpSpPr/>
          <p:nvPr/>
        </p:nvGrpSpPr>
        <p:grpSpPr>
          <a:xfrm>
            <a:off x="6639858" y="455701"/>
            <a:ext cx="1603212" cy="772025"/>
            <a:chOff x="3919650" y="1237925"/>
            <a:chExt cx="1114425" cy="536650"/>
          </a:xfrm>
        </p:grpSpPr>
        <p:sp>
          <p:nvSpPr>
            <p:cNvPr id="2141" name="Google Shape;2141;p48"/>
            <p:cNvSpPr/>
            <p:nvPr/>
          </p:nvSpPr>
          <p:spPr>
            <a:xfrm>
              <a:off x="3919650" y="1265525"/>
              <a:ext cx="295600" cy="481350"/>
            </a:xfrm>
            <a:custGeom>
              <a:avLst/>
              <a:gdLst/>
              <a:ahLst/>
              <a:cxnLst/>
              <a:rect l="l" t="t" r="r" b="b"/>
              <a:pathLst>
                <a:path w="11824" h="19254" fill="none" extrusionOk="0">
                  <a:moveTo>
                    <a:pt x="10457" y="15267"/>
                  </a:moveTo>
                  <a:cubicBezTo>
                    <a:pt x="10157" y="17549"/>
                    <a:pt x="8214" y="19253"/>
                    <a:pt x="5913" y="19253"/>
                  </a:cubicBezTo>
                  <a:cubicBezTo>
                    <a:pt x="3613" y="19253"/>
                    <a:pt x="1668" y="17549"/>
                    <a:pt x="1369" y="15267"/>
                  </a:cubicBezTo>
                  <a:lnTo>
                    <a:pt x="216" y="6496"/>
                  </a:lnTo>
                  <a:cubicBezTo>
                    <a:pt x="1" y="4855"/>
                    <a:pt x="503" y="3201"/>
                    <a:pt x="1593" y="1958"/>
                  </a:cubicBezTo>
                  <a:cubicBezTo>
                    <a:pt x="2683" y="715"/>
                    <a:pt x="4258" y="1"/>
                    <a:pt x="5913" y="1"/>
                  </a:cubicBezTo>
                  <a:cubicBezTo>
                    <a:pt x="7567" y="1"/>
                    <a:pt x="9141" y="715"/>
                    <a:pt x="10232" y="1958"/>
                  </a:cubicBezTo>
                  <a:cubicBezTo>
                    <a:pt x="11322" y="3201"/>
                    <a:pt x="11824" y="4855"/>
                    <a:pt x="11609" y="6496"/>
                  </a:cubicBezTo>
                  <a:close/>
                </a:path>
              </a:pathLst>
            </a:custGeom>
            <a:solidFill>
              <a:srgbClr val="4B2C27"/>
            </a:solidFill>
            <a:ln w="28575" cap="flat" cmpd="sng">
              <a:solidFill>
                <a:srgbClr val="4B2C27"/>
              </a:solidFill>
              <a:prstDash val="solid"/>
              <a:miter lim="146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8"/>
            <p:cNvSpPr/>
            <p:nvPr/>
          </p:nvSpPr>
          <p:spPr>
            <a:xfrm>
              <a:off x="4067475" y="1237925"/>
              <a:ext cx="180700" cy="536650"/>
            </a:xfrm>
            <a:custGeom>
              <a:avLst/>
              <a:gdLst/>
              <a:ahLst/>
              <a:cxnLst/>
              <a:rect l="l" t="t" r="r" b="b"/>
              <a:pathLst>
                <a:path w="7228" h="21466" extrusionOk="0">
                  <a:moveTo>
                    <a:pt x="0" y="0"/>
                  </a:moveTo>
                  <a:lnTo>
                    <a:pt x="0" y="2213"/>
                  </a:lnTo>
                  <a:cubicBezTo>
                    <a:pt x="1335" y="2213"/>
                    <a:pt x="2606" y="2788"/>
                    <a:pt x="3487" y="3792"/>
                  </a:cubicBezTo>
                  <a:cubicBezTo>
                    <a:pt x="4368" y="4796"/>
                    <a:pt x="4774" y="6132"/>
                    <a:pt x="4600" y="7456"/>
                  </a:cubicBezTo>
                  <a:lnTo>
                    <a:pt x="4598" y="7462"/>
                  </a:lnTo>
                  <a:cubicBezTo>
                    <a:pt x="4594" y="7462"/>
                    <a:pt x="4590" y="7462"/>
                    <a:pt x="4587" y="7462"/>
                  </a:cubicBezTo>
                  <a:cubicBezTo>
                    <a:pt x="4319" y="7462"/>
                    <a:pt x="4093" y="7662"/>
                    <a:pt x="4060" y="7927"/>
                  </a:cubicBezTo>
                  <a:lnTo>
                    <a:pt x="3183" y="14599"/>
                  </a:lnTo>
                  <a:cubicBezTo>
                    <a:pt x="3127" y="15020"/>
                    <a:pt x="3244" y="15445"/>
                    <a:pt x="3506" y="15778"/>
                  </a:cubicBezTo>
                  <a:lnTo>
                    <a:pt x="3448" y="16228"/>
                  </a:lnTo>
                  <a:cubicBezTo>
                    <a:pt x="3221" y="17952"/>
                    <a:pt x="1739" y="19253"/>
                    <a:pt x="0" y="19253"/>
                  </a:cubicBezTo>
                  <a:lnTo>
                    <a:pt x="0" y="21465"/>
                  </a:lnTo>
                  <a:cubicBezTo>
                    <a:pt x="2846" y="21465"/>
                    <a:pt x="5271" y="19337"/>
                    <a:pt x="5641" y="16517"/>
                  </a:cubicBezTo>
                  <a:lnTo>
                    <a:pt x="5700" y="16067"/>
                  </a:lnTo>
                  <a:cubicBezTo>
                    <a:pt x="5704" y="16064"/>
                    <a:pt x="5709" y="16062"/>
                    <a:pt x="5712" y="16059"/>
                  </a:cubicBezTo>
                  <a:cubicBezTo>
                    <a:pt x="6044" y="15803"/>
                    <a:pt x="6262" y="15427"/>
                    <a:pt x="6316" y="15012"/>
                  </a:cubicBezTo>
                  <a:lnTo>
                    <a:pt x="7193" y="8340"/>
                  </a:lnTo>
                  <a:cubicBezTo>
                    <a:pt x="7228" y="8069"/>
                    <a:pt x="7055" y="7816"/>
                    <a:pt x="6792" y="7750"/>
                  </a:cubicBezTo>
                  <a:lnTo>
                    <a:pt x="6792" y="7743"/>
                  </a:lnTo>
                  <a:cubicBezTo>
                    <a:pt x="7049" y="5788"/>
                    <a:pt x="6451" y="3815"/>
                    <a:pt x="5150" y="2333"/>
                  </a:cubicBezTo>
                  <a:cubicBezTo>
                    <a:pt x="3849" y="850"/>
                    <a:pt x="1973" y="0"/>
                    <a:pt x="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8"/>
            <p:cNvSpPr/>
            <p:nvPr/>
          </p:nvSpPr>
          <p:spPr>
            <a:xfrm>
              <a:off x="4143975" y="1424375"/>
              <a:ext cx="104325" cy="223575"/>
            </a:xfrm>
            <a:custGeom>
              <a:avLst/>
              <a:gdLst/>
              <a:ahLst/>
              <a:cxnLst/>
              <a:rect l="l" t="t" r="r" b="b"/>
              <a:pathLst>
                <a:path w="4173" h="8943" extrusionOk="0">
                  <a:moveTo>
                    <a:pt x="1533" y="1"/>
                  </a:moveTo>
                  <a:cubicBezTo>
                    <a:pt x="1267" y="1"/>
                    <a:pt x="1035" y="197"/>
                    <a:pt x="1000" y="469"/>
                  </a:cubicBezTo>
                  <a:lnTo>
                    <a:pt x="123" y="7141"/>
                  </a:lnTo>
                  <a:cubicBezTo>
                    <a:pt x="0" y="8010"/>
                    <a:pt x="610" y="8815"/>
                    <a:pt x="1481" y="8929"/>
                  </a:cubicBezTo>
                  <a:cubicBezTo>
                    <a:pt x="1551" y="8938"/>
                    <a:pt x="1620" y="8943"/>
                    <a:pt x="1688" y="8943"/>
                  </a:cubicBezTo>
                  <a:cubicBezTo>
                    <a:pt x="2476" y="8943"/>
                    <a:pt x="3159" y="8355"/>
                    <a:pt x="3256" y="7552"/>
                  </a:cubicBezTo>
                  <a:lnTo>
                    <a:pt x="4133" y="881"/>
                  </a:lnTo>
                  <a:cubicBezTo>
                    <a:pt x="4172" y="586"/>
                    <a:pt x="3964" y="316"/>
                    <a:pt x="3670" y="278"/>
                  </a:cubicBezTo>
                  <a:lnTo>
                    <a:pt x="1602" y="5"/>
                  </a:lnTo>
                  <a:cubicBezTo>
                    <a:pt x="1579" y="2"/>
                    <a:pt x="1556" y="1"/>
                    <a:pt x="1533"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8"/>
            <p:cNvSpPr/>
            <p:nvPr/>
          </p:nvSpPr>
          <p:spPr>
            <a:xfrm>
              <a:off x="4169325" y="1593850"/>
              <a:ext cx="32875" cy="31625"/>
            </a:xfrm>
            <a:custGeom>
              <a:avLst/>
              <a:gdLst/>
              <a:ahLst/>
              <a:cxnLst/>
              <a:rect l="l" t="t" r="r" b="b"/>
              <a:pathLst>
                <a:path w="1315" h="1265" extrusionOk="0">
                  <a:moveTo>
                    <a:pt x="682" y="1"/>
                  </a:moveTo>
                  <a:cubicBezTo>
                    <a:pt x="426" y="1"/>
                    <a:pt x="196" y="154"/>
                    <a:pt x="98" y="391"/>
                  </a:cubicBezTo>
                  <a:cubicBezTo>
                    <a:pt x="0" y="627"/>
                    <a:pt x="54" y="899"/>
                    <a:pt x="236" y="1079"/>
                  </a:cubicBezTo>
                  <a:cubicBezTo>
                    <a:pt x="356" y="1200"/>
                    <a:pt x="518" y="1265"/>
                    <a:pt x="682" y="1265"/>
                  </a:cubicBezTo>
                  <a:cubicBezTo>
                    <a:pt x="764" y="1265"/>
                    <a:pt x="846" y="1249"/>
                    <a:pt x="924" y="1217"/>
                  </a:cubicBezTo>
                  <a:cubicBezTo>
                    <a:pt x="1161" y="1119"/>
                    <a:pt x="1314" y="889"/>
                    <a:pt x="1314" y="633"/>
                  </a:cubicBezTo>
                  <a:cubicBezTo>
                    <a:pt x="1314" y="283"/>
                    <a:pt x="1032" y="1"/>
                    <a:pt x="682"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8"/>
            <p:cNvSpPr/>
            <p:nvPr/>
          </p:nvSpPr>
          <p:spPr>
            <a:xfrm>
              <a:off x="4304875" y="1265525"/>
              <a:ext cx="295575" cy="481350"/>
            </a:xfrm>
            <a:custGeom>
              <a:avLst/>
              <a:gdLst/>
              <a:ahLst/>
              <a:cxnLst/>
              <a:rect l="l" t="t" r="r" b="b"/>
              <a:pathLst>
                <a:path w="11823" h="19254" fill="none" extrusionOk="0">
                  <a:moveTo>
                    <a:pt x="10456" y="15267"/>
                  </a:moveTo>
                  <a:cubicBezTo>
                    <a:pt x="10156" y="17549"/>
                    <a:pt x="8213" y="19253"/>
                    <a:pt x="5912" y="19253"/>
                  </a:cubicBezTo>
                  <a:cubicBezTo>
                    <a:pt x="3612" y="19253"/>
                    <a:pt x="1667" y="17549"/>
                    <a:pt x="1367" y="15267"/>
                  </a:cubicBezTo>
                  <a:lnTo>
                    <a:pt x="215" y="6496"/>
                  </a:lnTo>
                  <a:cubicBezTo>
                    <a:pt x="0" y="4855"/>
                    <a:pt x="501" y="3201"/>
                    <a:pt x="1592" y="1958"/>
                  </a:cubicBezTo>
                  <a:cubicBezTo>
                    <a:pt x="2683" y="714"/>
                    <a:pt x="4257" y="1"/>
                    <a:pt x="5911" y="1"/>
                  </a:cubicBezTo>
                  <a:cubicBezTo>
                    <a:pt x="7566" y="1"/>
                    <a:pt x="9139" y="714"/>
                    <a:pt x="10231" y="1958"/>
                  </a:cubicBezTo>
                  <a:cubicBezTo>
                    <a:pt x="11321" y="3201"/>
                    <a:pt x="11823" y="4855"/>
                    <a:pt x="11608" y="6496"/>
                  </a:cubicBezTo>
                  <a:close/>
                </a:path>
              </a:pathLst>
            </a:custGeom>
            <a:solidFill>
              <a:srgbClr val="4B2C27"/>
            </a:solidFill>
            <a:ln w="28575" cap="flat" cmpd="sng">
              <a:solidFill>
                <a:srgbClr val="4B2C27"/>
              </a:solidFill>
              <a:prstDash val="solid"/>
              <a:miter lim="146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8"/>
            <p:cNvSpPr/>
            <p:nvPr/>
          </p:nvSpPr>
          <p:spPr>
            <a:xfrm>
              <a:off x="4452675" y="1237925"/>
              <a:ext cx="180675" cy="536650"/>
            </a:xfrm>
            <a:custGeom>
              <a:avLst/>
              <a:gdLst/>
              <a:ahLst/>
              <a:cxnLst/>
              <a:rect l="l" t="t" r="r" b="b"/>
              <a:pathLst>
                <a:path w="7227" h="21466" extrusionOk="0">
                  <a:moveTo>
                    <a:pt x="0" y="0"/>
                  </a:moveTo>
                  <a:lnTo>
                    <a:pt x="0" y="2213"/>
                  </a:lnTo>
                  <a:cubicBezTo>
                    <a:pt x="1335" y="2213"/>
                    <a:pt x="2607" y="2788"/>
                    <a:pt x="3488" y="3792"/>
                  </a:cubicBezTo>
                  <a:cubicBezTo>
                    <a:pt x="4369" y="4796"/>
                    <a:pt x="4774" y="6132"/>
                    <a:pt x="4600" y="7456"/>
                  </a:cubicBezTo>
                  <a:lnTo>
                    <a:pt x="4600" y="7462"/>
                  </a:lnTo>
                  <a:cubicBezTo>
                    <a:pt x="4596" y="7462"/>
                    <a:pt x="4592" y="7462"/>
                    <a:pt x="4588" y="7462"/>
                  </a:cubicBezTo>
                  <a:cubicBezTo>
                    <a:pt x="4320" y="7462"/>
                    <a:pt x="4093" y="7662"/>
                    <a:pt x="4060" y="7927"/>
                  </a:cubicBezTo>
                  <a:lnTo>
                    <a:pt x="3183" y="14599"/>
                  </a:lnTo>
                  <a:cubicBezTo>
                    <a:pt x="3128" y="15020"/>
                    <a:pt x="3245" y="15445"/>
                    <a:pt x="3507" y="15778"/>
                  </a:cubicBezTo>
                  <a:lnTo>
                    <a:pt x="3448" y="16228"/>
                  </a:lnTo>
                  <a:cubicBezTo>
                    <a:pt x="3221" y="17952"/>
                    <a:pt x="1740" y="19253"/>
                    <a:pt x="0" y="19253"/>
                  </a:cubicBezTo>
                  <a:lnTo>
                    <a:pt x="0" y="21465"/>
                  </a:lnTo>
                  <a:cubicBezTo>
                    <a:pt x="2847" y="21465"/>
                    <a:pt x="5271" y="19337"/>
                    <a:pt x="5642" y="16516"/>
                  </a:cubicBezTo>
                  <a:lnTo>
                    <a:pt x="5700" y="16067"/>
                  </a:lnTo>
                  <a:cubicBezTo>
                    <a:pt x="5705" y="16064"/>
                    <a:pt x="5709" y="16062"/>
                    <a:pt x="5713" y="16059"/>
                  </a:cubicBezTo>
                  <a:cubicBezTo>
                    <a:pt x="6044" y="15803"/>
                    <a:pt x="6262" y="15426"/>
                    <a:pt x="6316" y="15010"/>
                  </a:cubicBezTo>
                  <a:lnTo>
                    <a:pt x="7191" y="8339"/>
                  </a:lnTo>
                  <a:cubicBezTo>
                    <a:pt x="7227" y="8069"/>
                    <a:pt x="7055" y="7816"/>
                    <a:pt x="6792" y="7749"/>
                  </a:cubicBezTo>
                  <a:lnTo>
                    <a:pt x="6792" y="7743"/>
                  </a:lnTo>
                  <a:cubicBezTo>
                    <a:pt x="7048" y="5788"/>
                    <a:pt x="6449" y="3815"/>
                    <a:pt x="5150" y="2333"/>
                  </a:cubicBezTo>
                  <a:cubicBezTo>
                    <a:pt x="3849" y="850"/>
                    <a:pt x="1971" y="0"/>
                    <a:pt x="0"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8"/>
            <p:cNvSpPr/>
            <p:nvPr/>
          </p:nvSpPr>
          <p:spPr>
            <a:xfrm>
              <a:off x="4529125" y="1424375"/>
              <a:ext cx="104325" cy="223575"/>
            </a:xfrm>
            <a:custGeom>
              <a:avLst/>
              <a:gdLst/>
              <a:ahLst/>
              <a:cxnLst/>
              <a:rect l="l" t="t" r="r" b="b"/>
              <a:pathLst>
                <a:path w="4173" h="8943" extrusionOk="0">
                  <a:moveTo>
                    <a:pt x="1534" y="1"/>
                  </a:moveTo>
                  <a:cubicBezTo>
                    <a:pt x="1267" y="1"/>
                    <a:pt x="1037" y="197"/>
                    <a:pt x="1000" y="469"/>
                  </a:cubicBezTo>
                  <a:lnTo>
                    <a:pt x="124" y="7141"/>
                  </a:lnTo>
                  <a:cubicBezTo>
                    <a:pt x="1" y="8010"/>
                    <a:pt x="611" y="8815"/>
                    <a:pt x="1483" y="8929"/>
                  </a:cubicBezTo>
                  <a:cubicBezTo>
                    <a:pt x="1553" y="8938"/>
                    <a:pt x="1622" y="8943"/>
                    <a:pt x="1690" y="8943"/>
                  </a:cubicBezTo>
                  <a:cubicBezTo>
                    <a:pt x="2477" y="8943"/>
                    <a:pt x="3160" y="8355"/>
                    <a:pt x="3258" y="7552"/>
                  </a:cubicBezTo>
                  <a:lnTo>
                    <a:pt x="4135" y="881"/>
                  </a:lnTo>
                  <a:cubicBezTo>
                    <a:pt x="4173" y="586"/>
                    <a:pt x="3965" y="316"/>
                    <a:pt x="3671" y="278"/>
                  </a:cubicBezTo>
                  <a:lnTo>
                    <a:pt x="1605" y="5"/>
                  </a:lnTo>
                  <a:cubicBezTo>
                    <a:pt x="1581" y="2"/>
                    <a:pt x="1558" y="1"/>
                    <a:pt x="1534"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8"/>
            <p:cNvSpPr/>
            <p:nvPr/>
          </p:nvSpPr>
          <p:spPr>
            <a:xfrm>
              <a:off x="4554525" y="1593850"/>
              <a:ext cx="32875" cy="31625"/>
            </a:xfrm>
            <a:custGeom>
              <a:avLst/>
              <a:gdLst/>
              <a:ahLst/>
              <a:cxnLst/>
              <a:rect l="l" t="t" r="r" b="b"/>
              <a:pathLst>
                <a:path w="1315" h="1265" extrusionOk="0">
                  <a:moveTo>
                    <a:pt x="682" y="1"/>
                  </a:moveTo>
                  <a:cubicBezTo>
                    <a:pt x="426" y="1"/>
                    <a:pt x="196" y="154"/>
                    <a:pt x="98" y="390"/>
                  </a:cubicBezTo>
                  <a:cubicBezTo>
                    <a:pt x="0" y="627"/>
                    <a:pt x="55" y="899"/>
                    <a:pt x="236" y="1079"/>
                  </a:cubicBezTo>
                  <a:cubicBezTo>
                    <a:pt x="356" y="1200"/>
                    <a:pt x="518" y="1265"/>
                    <a:pt x="682" y="1265"/>
                  </a:cubicBezTo>
                  <a:cubicBezTo>
                    <a:pt x="764" y="1265"/>
                    <a:pt x="846" y="1249"/>
                    <a:pt x="924" y="1217"/>
                  </a:cubicBezTo>
                  <a:cubicBezTo>
                    <a:pt x="1161" y="1119"/>
                    <a:pt x="1314" y="889"/>
                    <a:pt x="1314" y="633"/>
                  </a:cubicBezTo>
                  <a:cubicBezTo>
                    <a:pt x="1314" y="283"/>
                    <a:pt x="1032" y="1"/>
                    <a:pt x="682"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8"/>
            <p:cNvSpPr/>
            <p:nvPr/>
          </p:nvSpPr>
          <p:spPr>
            <a:xfrm>
              <a:off x="4705425" y="1265575"/>
              <a:ext cx="295600" cy="481300"/>
            </a:xfrm>
            <a:custGeom>
              <a:avLst/>
              <a:gdLst/>
              <a:ahLst/>
              <a:cxnLst/>
              <a:rect l="l" t="t" r="r" b="b"/>
              <a:pathLst>
                <a:path w="11824" h="19252" fill="none" extrusionOk="0">
                  <a:moveTo>
                    <a:pt x="10457" y="15265"/>
                  </a:moveTo>
                  <a:cubicBezTo>
                    <a:pt x="10157" y="17547"/>
                    <a:pt x="8214" y="19251"/>
                    <a:pt x="5913" y="19251"/>
                  </a:cubicBezTo>
                  <a:cubicBezTo>
                    <a:pt x="3613" y="19251"/>
                    <a:pt x="1668" y="17547"/>
                    <a:pt x="1369" y="15265"/>
                  </a:cubicBezTo>
                  <a:lnTo>
                    <a:pt x="216" y="6494"/>
                  </a:lnTo>
                  <a:cubicBezTo>
                    <a:pt x="1" y="4853"/>
                    <a:pt x="503" y="3199"/>
                    <a:pt x="1593" y="1957"/>
                  </a:cubicBezTo>
                  <a:cubicBezTo>
                    <a:pt x="2685" y="713"/>
                    <a:pt x="4258" y="0"/>
                    <a:pt x="5913" y="0"/>
                  </a:cubicBezTo>
                  <a:cubicBezTo>
                    <a:pt x="7567" y="0"/>
                    <a:pt x="9140" y="713"/>
                    <a:pt x="10232" y="1957"/>
                  </a:cubicBezTo>
                  <a:cubicBezTo>
                    <a:pt x="11322" y="3199"/>
                    <a:pt x="11824" y="4853"/>
                    <a:pt x="11609" y="6494"/>
                  </a:cubicBezTo>
                  <a:close/>
                </a:path>
              </a:pathLst>
            </a:custGeom>
            <a:noFill/>
            <a:ln w="28575" cap="flat" cmpd="sng">
              <a:solidFill>
                <a:srgbClr val="4B2C27"/>
              </a:solidFill>
              <a:prstDash val="solid"/>
              <a:miter lim="146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48"/>
            <p:cNvSpPr/>
            <p:nvPr/>
          </p:nvSpPr>
          <p:spPr>
            <a:xfrm>
              <a:off x="4853250" y="1237925"/>
              <a:ext cx="180750" cy="536650"/>
            </a:xfrm>
            <a:custGeom>
              <a:avLst/>
              <a:gdLst/>
              <a:ahLst/>
              <a:cxnLst/>
              <a:rect l="l" t="t" r="r" b="b"/>
              <a:pathLst>
                <a:path w="7230" h="21466" extrusionOk="0">
                  <a:moveTo>
                    <a:pt x="5" y="0"/>
                  </a:moveTo>
                  <a:cubicBezTo>
                    <a:pt x="3" y="0"/>
                    <a:pt x="2" y="0"/>
                    <a:pt x="0" y="0"/>
                  </a:cubicBezTo>
                  <a:lnTo>
                    <a:pt x="0" y="2213"/>
                  </a:lnTo>
                  <a:cubicBezTo>
                    <a:pt x="1335" y="2213"/>
                    <a:pt x="2606" y="2788"/>
                    <a:pt x="3487" y="3792"/>
                  </a:cubicBezTo>
                  <a:cubicBezTo>
                    <a:pt x="4368" y="4797"/>
                    <a:pt x="4774" y="6132"/>
                    <a:pt x="4600" y="7456"/>
                  </a:cubicBezTo>
                  <a:lnTo>
                    <a:pt x="4600" y="7462"/>
                  </a:lnTo>
                  <a:cubicBezTo>
                    <a:pt x="4596" y="7462"/>
                    <a:pt x="4592" y="7462"/>
                    <a:pt x="4588" y="7462"/>
                  </a:cubicBezTo>
                  <a:cubicBezTo>
                    <a:pt x="4321" y="7462"/>
                    <a:pt x="4094" y="7662"/>
                    <a:pt x="4060" y="7927"/>
                  </a:cubicBezTo>
                  <a:lnTo>
                    <a:pt x="3184" y="14599"/>
                  </a:lnTo>
                  <a:cubicBezTo>
                    <a:pt x="3129" y="15020"/>
                    <a:pt x="3244" y="15445"/>
                    <a:pt x="3506" y="15778"/>
                  </a:cubicBezTo>
                  <a:lnTo>
                    <a:pt x="3448" y="16228"/>
                  </a:lnTo>
                  <a:cubicBezTo>
                    <a:pt x="3222" y="17952"/>
                    <a:pt x="1740" y="19253"/>
                    <a:pt x="2" y="19253"/>
                  </a:cubicBezTo>
                  <a:lnTo>
                    <a:pt x="2" y="21465"/>
                  </a:lnTo>
                  <a:cubicBezTo>
                    <a:pt x="2846" y="21465"/>
                    <a:pt x="5271" y="19337"/>
                    <a:pt x="5641" y="16516"/>
                  </a:cubicBezTo>
                  <a:lnTo>
                    <a:pt x="5701" y="16067"/>
                  </a:lnTo>
                  <a:cubicBezTo>
                    <a:pt x="5704" y="16064"/>
                    <a:pt x="5709" y="16062"/>
                    <a:pt x="5713" y="16059"/>
                  </a:cubicBezTo>
                  <a:cubicBezTo>
                    <a:pt x="6045" y="15803"/>
                    <a:pt x="6262" y="15427"/>
                    <a:pt x="6318" y="15012"/>
                  </a:cubicBezTo>
                  <a:lnTo>
                    <a:pt x="7193" y="8340"/>
                  </a:lnTo>
                  <a:cubicBezTo>
                    <a:pt x="7229" y="8069"/>
                    <a:pt x="7057" y="7816"/>
                    <a:pt x="6793" y="7749"/>
                  </a:cubicBezTo>
                  <a:lnTo>
                    <a:pt x="6793" y="7743"/>
                  </a:lnTo>
                  <a:cubicBezTo>
                    <a:pt x="7051" y="5788"/>
                    <a:pt x="6452" y="3815"/>
                    <a:pt x="5151" y="2333"/>
                  </a:cubicBezTo>
                  <a:cubicBezTo>
                    <a:pt x="3851" y="850"/>
                    <a:pt x="1976" y="0"/>
                    <a:pt x="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48"/>
            <p:cNvSpPr/>
            <p:nvPr/>
          </p:nvSpPr>
          <p:spPr>
            <a:xfrm>
              <a:off x="4929750" y="1424375"/>
              <a:ext cx="104325" cy="223575"/>
            </a:xfrm>
            <a:custGeom>
              <a:avLst/>
              <a:gdLst/>
              <a:ahLst/>
              <a:cxnLst/>
              <a:rect l="l" t="t" r="r" b="b"/>
              <a:pathLst>
                <a:path w="4173" h="8943" extrusionOk="0">
                  <a:moveTo>
                    <a:pt x="1534" y="1"/>
                  </a:moveTo>
                  <a:cubicBezTo>
                    <a:pt x="1267" y="1"/>
                    <a:pt x="1036" y="197"/>
                    <a:pt x="1000" y="469"/>
                  </a:cubicBezTo>
                  <a:lnTo>
                    <a:pt x="123" y="7141"/>
                  </a:lnTo>
                  <a:cubicBezTo>
                    <a:pt x="0" y="8010"/>
                    <a:pt x="610" y="8815"/>
                    <a:pt x="1482" y="8929"/>
                  </a:cubicBezTo>
                  <a:cubicBezTo>
                    <a:pt x="1552" y="8938"/>
                    <a:pt x="1621" y="8943"/>
                    <a:pt x="1690" y="8943"/>
                  </a:cubicBezTo>
                  <a:cubicBezTo>
                    <a:pt x="2476" y="8943"/>
                    <a:pt x="3159" y="8355"/>
                    <a:pt x="3258" y="7552"/>
                  </a:cubicBezTo>
                  <a:lnTo>
                    <a:pt x="4134" y="881"/>
                  </a:lnTo>
                  <a:cubicBezTo>
                    <a:pt x="4172" y="586"/>
                    <a:pt x="3964" y="316"/>
                    <a:pt x="3670" y="278"/>
                  </a:cubicBezTo>
                  <a:lnTo>
                    <a:pt x="1604" y="5"/>
                  </a:lnTo>
                  <a:cubicBezTo>
                    <a:pt x="1580" y="2"/>
                    <a:pt x="1557" y="1"/>
                    <a:pt x="1534"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8"/>
            <p:cNvSpPr/>
            <p:nvPr/>
          </p:nvSpPr>
          <p:spPr>
            <a:xfrm>
              <a:off x="4955100" y="1593850"/>
              <a:ext cx="32875" cy="31625"/>
            </a:xfrm>
            <a:custGeom>
              <a:avLst/>
              <a:gdLst/>
              <a:ahLst/>
              <a:cxnLst/>
              <a:rect l="l" t="t" r="r" b="b"/>
              <a:pathLst>
                <a:path w="1315" h="1265" extrusionOk="0">
                  <a:moveTo>
                    <a:pt x="682" y="1"/>
                  </a:moveTo>
                  <a:cubicBezTo>
                    <a:pt x="427" y="1"/>
                    <a:pt x="196" y="154"/>
                    <a:pt x="98" y="391"/>
                  </a:cubicBezTo>
                  <a:cubicBezTo>
                    <a:pt x="0" y="627"/>
                    <a:pt x="54" y="899"/>
                    <a:pt x="236" y="1079"/>
                  </a:cubicBezTo>
                  <a:cubicBezTo>
                    <a:pt x="356" y="1200"/>
                    <a:pt x="518" y="1265"/>
                    <a:pt x="683" y="1265"/>
                  </a:cubicBezTo>
                  <a:cubicBezTo>
                    <a:pt x="764" y="1265"/>
                    <a:pt x="847" y="1249"/>
                    <a:pt x="925" y="1217"/>
                  </a:cubicBezTo>
                  <a:cubicBezTo>
                    <a:pt x="1161" y="1119"/>
                    <a:pt x="1314" y="889"/>
                    <a:pt x="1314" y="633"/>
                  </a:cubicBezTo>
                  <a:cubicBezTo>
                    <a:pt x="1314" y="283"/>
                    <a:pt x="1032" y="1"/>
                    <a:pt x="682"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3" name="Google Shape;2153;p48"/>
          <p:cNvGrpSpPr/>
          <p:nvPr/>
        </p:nvGrpSpPr>
        <p:grpSpPr>
          <a:xfrm>
            <a:off x="3890173" y="1098488"/>
            <a:ext cx="1058855" cy="860249"/>
            <a:chOff x="2088450" y="1265525"/>
            <a:chExt cx="1072150" cy="871050"/>
          </a:xfrm>
        </p:grpSpPr>
        <p:sp>
          <p:nvSpPr>
            <p:cNvPr id="2154" name="Google Shape;2154;p48"/>
            <p:cNvSpPr/>
            <p:nvPr/>
          </p:nvSpPr>
          <p:spPr>
            <a:xfrm>
              <a:off x="2088450" y="1299075"/>
              <a:ext cx="848600" cy="837500"/>
            </a:xfrm>
            <a:custGeom>
              <a:avLst/>
              <a:gdLst/>
              <a:ahLst/>
              <a:cxnLst/>
              <a:rect l="l" t="t" r="r" b="b"/>
              <a:pathLst>
                <a:path w="33944" h="33500" extrusionOk="0">
                  <a:moveTo>
                    <a:pt x="31465" y="1"/>
                  </a:moveTo>
                  <a:cubicBezTo>
                    <a:pt x="31203" y="1"/>
                    <a:pt x="30941" y="96"/>
                    <a:pt x="30735" y="289"/>
                  </a:cubicBezTo>
                  <a:lnTo>
                    <a:pt x="1344" y="27915"/>
                  </a:lnTo>
                  <a:cubicBezTo>
                    <a:pt x="33" y="29148"/>
                    <a:pt x="1" y="31221"/>
                    <a:pt x="1273" y="32493"/>
                  </a:cubicBezTo>
                  <a:lnTo>
                    <a:pt x="1346" y="32566"/>
                  </a:lnTo>
                  <a:cubicBezTo>
                    <a:pt x="1969" y="33189"/>
                    <a:pt x="2784" y="33499"/>
                    <a:pt x="3599" y="33499"/>
                  </a:cubicBezTo>
                  <a:cubicBezTo>
                    <a:pt x="4447" y="33499"/>
                    <a:pt x="5295" y="33163"/>
                    <a:pt x="5923" y="32494"/>
                  </a:cubicBezTo>
                  <a:lnTo>
                    <a:pt x="33549" y="3103"/>
                  </a:lnTo>
                  <a:cubicBezTo>
                    <a:pt x="33943" y="2683"/>
                    <a:pt x="33933" y="2028"/>
                    <a:pt x="33526" y="1621"/>
                  </a:cubicBezTo>
                  <a:lnTo>
                    <a:pt x="32218" y="311"/>
                  </a:lnTo>
                  <a:cubicBezTo>
                    <a:pt x="32010" y="104"/>
                    <a:pt x="31738" y="1"/>
                    <a:pt x="3146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48"/>
            <p:cNvSpPr/>
            <p:nvPr/>
          </p:nvSpPr>
          <p:spPr>
            <a:xfrm>
              <a:off x="2649675" y="1265525"/>
              <a:ext cx="510925" cy="589850"/>
            </a:xfrm>
            <a:custGeom>
              <a:avLst/>
              <a:gdLst/>
              <a:ahLst/>
              <a:cxnLst/>
              <a:rect l="l" t="t" r="r" b="b"/>
              <a:pathLst>
                <a:path w="20437" h="23594" extrusionOk="0">
                  <a:moveTo>
                    <a:pt x="2786" y="1"/>
                  </a:moveTo>
                  <a:cubicBezTo>
                    <a:pt x="2408" y="1"/>
                    <a:pt x="2032" y="146"/>
                    <a:pt x="1746" y="431"/>
                  </a:cubicBezTo>
                  <a:lnTo>
                    <a:pt x="596" y="1582"/>
                  </a:lnTo>
                  <a:cubicBezTo>
                    <a:pt x="0" y="2179"/>
                    <a:pt x="25" y="3150"/>
                    <a:pt x="650" y="3715"/>
                  </a:cubicBezTo>
                  <a:cubicBezTo>
                    <a:pt x="3776" y="6534"/>
                    <a:pt x="5393" y="7848"/>
                    <a:pt x="6036" y="12057"/>
                  </a:cubicBezTo>
                  <a:cubicBezTo>
                    <a:pt x="7320" y="20489"/>
                    <a:pt x="11048" y="23594"/>
                    <a:pt x="11048" y="23594"/>
                  </a:cubicBezTo>
                  <a:cubicBezTo>
                    <a:pt x="17573" y="20411"/>
                    <a:pt x="20437" y="14205"/>
                    <a:pt x="20437" y="14205"/>
                  </a:cubicBezTo>
                  <a:lnTo>
                    <a:pt x="3725" y="341"/>
                  </a:lnTo>
                  <a:cubicBezTo>
                    <a:pt x="3451" y="113"/>
                    <a:pt x="3118" y="1"/>
                    <a:pt x="2786"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8"/>
            <p:cNvSpPr/>
            <p:nvPr/>
          </p:nvSpPr>
          <p:spPr>
            <a:xfrm>
              <a:off x="2874275" y="1565650"/>
              <a:ext cx="286325" cy="289725"/>
            </a:xfrm>
            <a:custGeom>
              <a:avLst/>
              <a:gdLst/>
              <a:ahLst/>
              <a:cxnLst/>
              <a:rect l="l" t="t" r="r" b="b"/>
              <a:pathLst>
                <a:path w="11453" h="11589" extrusionOk="0">
                  <a:moveTo>
                    <a:pt x="8852" y="0"/>
                  </a:moveTo>
                  <a:cubicBezTo>
                    <a:pt x="8238" y="1190"/>
                    <a:pt x="5451" y="6087"/>
                    <a:pt x="0" y="8915"/>
                  </a:cubicBezTo>
                  <a:cubicBezTo>
                    <a:pt x="1110" y="10793"/>
                    <a:pt x="2064" y="11589"/>
                    <a:pt x="2064" y="11589"/>
                  </a:cubicBezTo>
                  <a:cubicBezTo>
                    <a:pt x="8588" y="8406"/>
                    <a:pt x="11453" y="2200"/>
                    <a:pt x="11453" y="2200"/>
                  </a:cubicBezTo>
                  <a:lnTo>
                    <a:pt x="8852" y="0"/>
                  </a:ln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7" name="Google Shape;2157;p48"/>
          <p:cNvGrpSpPr/>
          <p:nvPr/>
        </p:nvGrpSpPr>
        <p:grpSpPr>
          <a:xfrm>
            <a:off x="2082154" y="2220739"/>
            <a:ext cx="1198670" cy="989344"/>
            <a:chOff x="1707625" y="2570825"/>
            <a:chExt cx="878275" cy="724900"/>
          </a:xfrm>
        </p:grpSpPr>
        <p:sp>
          <p:nvSpPr>
            <p:cNvPr id="2158" name="Google Shape;2158;p48"/>
            <p:cNvSpPr/>
            <p:nvPr/>
          </p:nvSpPr>
          <p:spPr>
            <a:xfrm>
              <a:off x="1707625" y="2570825"/>
              <a:ext cx="878275" cy="724900"/>
            </a:xfrm>
            <a:custGeom>
              <a:avLst/>
              <a:gdLst/>
              <a:ahLst/>
              <a:cxnLst/>
              <a:rect l="l" t="t" r="r" b="b"/>
              <a:pathLst>
                <a:path w="35131" h="28996" extrusionOk="0">
                  <a:moveTo>
                    <a:pt x="25873" y="2970"/>
                  </a:moveTo>
                  <a:cubicBezTo>
                    <a:pt x="25883" y="2970"/>
                    <a:pt x="25893" y="2970"/>
                    <a:pt x="25903" y="2970"/>
                  </a:cubicBezTo>
                  <a:cubicBezTo>
                    <a:pt x="26514" y="2983"/>
                    <a:pt x="27057" y="3362"/>
                    <a:pt x="27280" y="3932"/>
                  </a:cubicBezTo>
                  <a:cubicBezTo>
                    <a:pt x="27503" y="4501"/>
                    <a:pt x="27360" y="5148"/>
                    <a:pt x="26920" y="5572"/>
                  </a:cubicBezTo>
                  <a:cubicBezTo>
                    <a:pt x="26627" y="5854"/>
                    <a:pt x="26249" y="5994"/>
                    <a:pt x="25873" y="5994"/>
                  </a:cubicBezTo>
                  <a:cubicBezTo>
                    <a:pt x="25476" y="5994"/>
                    <a:pt x="25080" y="5838"/>
                    <a:pt x="24783" y="5530"/>
                  </a:cubicBezTo>
                  <a:lnTo>
                    <a:pt x="24783" y="5528"/>
                  </a:lnTo>
                  <a:cubicBezTo>
                    <a:pt x="24359" y="5088"/>
                    <a:pt x="24243" y="4435"/>
                    <a:pt x="24489" y="3876"/>
                  </a:cubicBezTo>
                  <a:cubicBezTo>
                    <a:pt x="24729" y="3325"/>
                    <a:pt x="25275" y="2970"/>
                    <a:pt x="25873" y="2970"/>
                  </a:cubicBezTo>
                  <a:close/>
                  <a:moveTo>
                    <a:pt x="25401" y="1"/>
                  </a:moveTo>
                  <a:cubicBezTo>
                    <a:pt x="25332" y="1"/>
                    <a:pt x="25263" y="4"/>
                    <a:pt x="25194" y="11"/>
                  </a:cubicBezTo>
                  <a:cubicBezTo>
                    <a:pt x="24528" y="81"/>
                    <a:pt x="23942" y="478"/>
                    <a:pt x="23630" y="1071"/>
                  </a:cubicBezTo>
                  <a:lnTo>
                    <a:pt x="23627" y="1077"/>
                  </a:lnTo>
                  <a:cubicBezTo>
                    <a:pt x="22370" y="3466"/>
                    <a:pt x="20844" y="5707"/>
                    <a:pt x="19080" y="7753"/>
                  </a:cubicBezTo>
                  <a:lnTo>
                    <a:pt x="14109" y="13521"/>
                  </a:lnTo>
                  <a:lnTo>
                    <a:pt x="14141" y="13555"/>
                  </a:lnTo>
                  <a:lnTo>
                    <a:pt x="1581" y="23471"/>
                  </a:lnTo>
                  <a:cubicBezTo>
                    <a:pt x="147" y="24604"/>
                    <a:pt x="0" y="26727"/>
                    <a:pt x="1268" y="28046"/>
                  </a:cubicBezTo>
                  <a:cubicBezTo>
                    <a:pt x="1879" y="28681"/>
                    <a:pt x="2689" y="28996"/>
                    <a:pt x="3499" y="28996"/>
                  </a:cubicBezTo>
                  <a:cubicBezTo>
                    <a:pt x="4368" y="28996"/>
                    <a:pt x="5235" y="28632"/>
                    <a:pt x="5851" y="27912"/>
                  </a:cubicBezTo>
                  <a:lnTo>
                    <a:pt x="16251" y="15752"/>
                  </a:lnTo>
                  <a:lnTo>
                    <a:pt x="21438" y="21144"/>
                  </a:lnTo>
                  <a:lnTo>
                    <a:pt x="21457" y="21125"/>
                  </a:lnTo>
                  <a:cubicBezTo>
                    <a:pt x="21464" y="21150"/>
                    <a:pt x="21468" y="21178"/>
                    <a:pt x="21484" y="21195"/>
                  </a:cubicBezTo>
                  <a:cubicBezTo>
                    <a:pt x="21517" y="21229"/>
                    <a:pt x="21567" y="21246"/>
                    <a:pt x="21633" y="21246"/>
                  </a:cubicBezTo>
                  <a:cubicBezTo>
                    <a:pt x="22419" y="21246"/>
                    <a:pt x="25492" y="18876"/>
                    <a:pt x="28862" y="15636"/>
                  </a:cubicBezTo>
                  <a:cubicBezTo>
                    <a:pt x="32513" y="12125"/>
                    <a:pt x="35131" y="8920"/>
                    <a:pt x="34705" y="8478"/>
                  </a:cubicBezTo>
                  <a:cubicBezTo>
                    <a:pt x="34690" y="8462"/>
                    <a:pt x="34662" y="8458"/>
                    <a:pt x="34638" y="8449"/>
                  </a:cubicBezTo>
                  <a:lnTo>
                    <a:pt x="34660" y="8430"/>
                  </a:lnTo>
                  <a:lnTo>
                    <a:pt x="29895" y="4060"/>
                  </a:lnTo>
                  <a:cubicBezTo>
                    <a:pt x="29381" y="3589"/>
                    <a:pt x="28900" y="3084"/>
                    <a:pt x="28455" y="2547"/>
                  </a:cubicBezTo>
                  <a:lnTo>
                    <a:pt x="26944" y="725"/>
                  </a:lnTo>
                  <a:cubicBezTo>
                    <a:pt x="26561" y="264"/>
                    <a:pt x="25994" y="1"/>
                    <a:pt x="25401"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8"/>
            <p:cNvSpPr/>
            <p:nvPr/>
          </p:nvSpPr>
          <p:spPr>
            <a:xfrm>
              <a:off x="2060325" y="2570825"/>
              <a:ext cx="525575" cy="531150"/>
            </a:xfrm>
            <a:custGeom>
              <a:avLst/>
              <a:gdLst/>
              <a:ahLst/>
              <a:cxnLst/>
              <a:rect l="l" t="t" r="r" b="b"/>
              <a:pathLst>
                <a:path w="21023" h="21246" extrusionOk="0">
                  <a:moveTo>
                    <a:pt x="11765" y="2971"/>
                  </a:moveTo>
                  <a:cubicBezTo>
                    <a:pt x="11775" y="2971"/>
                    <a:pt x="11785" y="2972"/>
                    <a:pt x="11795" y="2972"/>
                  </a:cubicBezTo>
                  <a:cubicBezTo>
                    <a:pt x="12406" y="2985"/>
                    <a:pt x="12949" y="3364"/>
                    <a:pt x="13172" y="3933"/>
                  </a:cubicBezTo>
                  <a:cubicBezTo>
                    <a:pt x="13395" y="4502"/>
                    <a:pt x="13252" y="5149"/>
                    <a:pt x="12812" y="5574"/>
                  </a:cubicBezTo>
                  <a:cubicBezTo>
                    <a:pt x="12519" y="5854"/>
                    <a:pt x="12142" y="5994"/>
                    <a:pt x="11765" y="5994"/>
                  </a:cubicBezTo>
                  <a:cubicBezTo>
                    <a:pt x="11368" y="5994"/>
                    <a:pt x="10972" y="5838"/>
                    <a:pt x="10675" y="5530"/>
                  </a:cubicBezTo>
                  <a:cubicBezTo>
                    <a:pt x="10251" y="5089"/>
                    <a:pt x="10135" y="4437"/>
                    <a:pt x="10381" y="3878"/>
                  </a:cubicBezTo>
                  <a:cubicBezTo>
                    <a:pt x="10621" y="3326"/>
                    <a:pt x="11167" y="2971"/>
                    <a:pt x="11765" y="2971"/>
                  </a:cubicBezTo>
                  <a:close/>
                  <a:moveTo>
                    <a:pt x="11293" y="1"/>
                  </a:moveTo>
                  <a:cubicBezTo>
                    <a:pt x="11224" y="1"/>
                    <a:pt x="11155" y="4"/>
                    <a:pt x="11086" y="11"/>
                  </a:cubicBezTo>
                  <a:cubicBezTo>
                    <a:pt x="10420" y="81"/>
                    <a:pt x="9834" y="478"/>
                    <a:pt x="9522" y="1071"/>
                  </a:cubicBezTo>
                  <a:lnTo>
                    <a:pt x="9519" y="1077"/>
                  </a:lnTo>
                  <a:cubicBezTo>
                    <a:pt x="8262" y="3466"/>
                    <a:pt x="6736" y="5707"/>
                    <a:pt x="4972" y="7753"/>
                  </a:cubicBezTo>
                  <a:lnTo>
                    <a:pt x="1" y="13521"/>
                  </a:lnTo>
                  <a:lnTo>
                    <a:pt x="33" y="13555"/>
                  </a:lnTo>
                  <a:lnTo>
                    <a:pt x="2143" y="15752"/>
                  </a:lnTo>
                  <a:lnTo>
                    <a:pt x="7330" y="21144"/>
                  </a:lnTo>
                  <a:lnTo>
                    <a:pt x="7349" y="21125"/>
                  </a:lnTo>
                  <a:cubicBezTo>
                    <a:pt x="7356" y="21150"/>
                    <a:pt x="7360" y="21178"/>
                    <a:pt x="7376" y="21195"/>
                  </a:cubicBezTo>
                  <a:cubicBezTo>
                    <a:pt x="7409" y="21229"/>
                    <a:pt x="7459" y="21246"/>
                    <a:pt x="7525" y="21246"/>
                  </a:cubicBezTo>
                  <a:cubicBezTo>
                    <a:pt x="8311" y="21246"/>
                    <a:pt x="11384" y="18876"/>
                    <a:pt x="14754" y="15636"/>
                  </a:cubicBezTo>
                  <a:cubicBezTo>
                    <a:pt x="18405" y="12125"/>
                    <a:pt x="21023" y="8920"/>
                    <a:pt x="20597" y="8478"/>
                  </a:cubicBezTo>
                  <a:cubicBezTo>
                    <a:pt x="20582" y="8462"/>
                    <a:pt x="20554" y="8458"/>
                    <a:pt x="20530" y="8449"/>
                  </a:cubicBezTo>
                  <a:lnTo>
                    <a:pt x="20552" y="8430"/>
                  </a:lnTo>
                  <a:lnTo>
                    <a:pt x="15787" y="4060"/>
                  </a:lnTo>
                  <a:cubicBezTo>
                    <a:pt x="15273" y="3589"/>
                    <a:pt x="14792" y="3084"/>
                    <a:pt x="14347" y="2547"/>
                  </a:cubicBezTo>
                  <a:lnTo>
                    <a:pt x="12836" y="725"/>
                  </a:lnTo>
                  <a:cubicBezTo>
                    <a:pt x="12453" y="264"/>
                    <a:pt x="11886" y="1"/>
                    <a:pt x="11293"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8"/>
            <p:cNvSpPr/>
            <p:nvPr/>
          </p:nvSpPr>
          <p:spPr>
            <a:xfrm>
              <a:off x="2198450" y="2737700"/>
              <a:ext cx="387450" cy="364250"/>
            </a:xfrm>
            <a:custGeom>
              <a:avLst/>
              <a:gdLst/>
              <a:ahLst/>
              <a:cxnLst/>
              <a:rect l="l" t="t" r="r" b="b"/>
              <a:pathLst>
                <a:path w="15498" h="14570" extrusionOk="0">
                  <a:moveTo>
                    <a:pt x="13114" y="1"/>
                  </a:moveTo>
                  <a:cubicBezTo>
                    <a:pt x="12429" y="1275"/>
                    <a:pt x="10099" y="3955"/>
                    <a:pt x="7102" y="6836"/>
                  </a:cubicBezTo>
                  <a:cubicBezTo>
                    <a:pt x="4077" y="9744"/>
                    <a:pt x="1285" y="11981"/>
                    <a:pt x="0" y="12593"/>
                  </a:cubicBezTo>
                  <a:lnTo>
                    <a:pt x="1805" y="14468"/>
                  </a:lnTo>
                  <a:lnTo>
                    <a:pt x="1824" y="14449"/>
                  </a:lnTo>
                  <a:cubicBezTo>
                    <a:pt x="1831" y="14474"/>
                    <a:pt x="1835" y="14503"/>
                    <a:pt x="1851" y="14519"/>
                  </a:cubicBezTo>
                  <a:cubicBezTo>
                    <a:pt x="1884" y="14553"/>
                    <a:pt x="1934" y="14569"/>
                    <a:pt x="2000" y="14569"/>
                  </a:cubicBezTo>
                  <a:cubicBezTo>
                    <a:pt x="2787" y="14569"/>
                    <a:pt x="5859" y="12201"/>
                    <a:pt x="9230" y="8959"/>
                  </a:cubicBezTo>
                  <a:cubicBezTo>
                    <a:pt x="12881" y="5447"/>
                    <a:pt x="15498" y="2245"/>
                    <a:pt x="15073" y="1803"/>
                  </a:cubicBezTo>
                  <a:cubicBezTo>
                    <a:pt x="15057" y="1786"/>
                    <a:pt x="15029" y="1782"/>
                    <a:pt x="15005" y="1774"/>
                  </a:cubicBezTo>
                  <a:lnTo>
                    <a:pt x="15027" y="1754"/>
                  </a:lnTo>
                  <a:lnTo>
                    <a:pt x="13114"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1" name="Google Shape;2161;p48"/>
          <p:cNvGrpSpPr/>
          <p:nvPr/>
        </p:nvGrpSpPr>
        <p:grpSpPr>
          <a:xfrm>
            <a:off x="4443989" y="3505865"/>
            <a:ext cx="553090" cy="1145669"/>
            <a:chOff x="4406125" y="3208700"/>
            <a:chExt cx="708000" cy="1466550"/>
          </a:xfrm>
        </p:grpSpPr>
        <p:sp>
          <p:nvSpPr>
            <p:cNvPr id="2162" name="Google Shape;2162;p48"/>
            <p:cNvSpPr/>
            <p:nvPr/>
          </p:nvSpPr>
          <p:spPr>
            <a:xfrm>
              <a:off x="4410200" y="3439500"/>
              <a:ext cx="699900" cy="300950"/>
            </a:xfrm>
            <a:custGeom>
              <a:avLst/>
              <a:gdLst/>
              <a:ahLst/>
              <a:cxnLst/>
              <a:rect l="l" t="t" r="r" b="b"/>
              <a:pathLst>
                <a:path w="27996" h="12038" extrusionOk="0">
                  <a:moveTo>
                    <a:pt x="0" y="0"/>
                  </a:moveTo>
                  <a:lnTo>
                    <a:pt x="1171" y="12038"/>
                  </a:lnTo>
                  <a:lnTo>
                    <a:pt x="26823" y="12038"/>
                  </a:lnTo>
                  <a:lnTo>
                    <a:pt x="27995" y="0"/>
                  </a:lnTo>
                  <a:close/>
                </a:path>
              </a:pathLst>
            </a:custGeom>
            <a:solidFill>
              <a:srgbClr val="8393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8"/>
            <p:cNvSpPr/>
            <p:nvPr/>
          </p:nvSpPr>
          <p:spPr>
            <a:xfrm>
              <a:off x="4500475" y="4368050"/>
              <a:ext cx="519275" cy="307200"/>
            </a:xfrm>
            <a:custGeom>
              <a:avLst/>
              <a:gdLst/>
              <a:ahLst/>
              <a:cxnLst/>
              <a:rect l="l" t="t" r="r" b="b"/>
              <a:pathLst>
                <a:path w="20771" h="12288" extrusionOk="0">
                  <a:moveTo>
                    <a:pt x="1" y="1"/>
                  </a:moveTo>
                  <a:lnTo>
                    <a:pt x="307" y="3141"/>
                  </a:lnTo>
                  <a:cubicBezTo>
                    <a:pt x="812" y="8329"/>
                    <a:pt x="5173" y="12287"/>
                    <a:pt x="10385" y="12287"/>
                  </a:cubicBezTo>
                  <a:cubicBezTo>
                    <a:pt x="15599" y="12287"/>
                    <a:pt x="19960" y="8329"/>
                    <a:pt x="20465" y="3141"/>
                  </a:cubicBezTo>
                  <a:lnTo>
                    <a:pt x="20771"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8"/>
            <p:cNvSpPr/>
            <p:nvPr/>
          </p:nvSpPr>
          <p:spPr>
            <a:xfrm>
              <a:off x="4500475" y="4368050"/>
              <a:ext cx="519275" cy="89550"/>
            </a:xfrm>
            <a:custGeom>
              <a:avLst/>
              <a:gdLst/>
              <a:ahLst/>
              <a:cxnLst/>
              <a:rect l="l" t="t" r="r" b="b"/>
              <a:pathLst>
                <a:path w="20771" h="3582" extrusionOk="0">
                  <a:moveTo>
                    <a:pt x="1" y="1"/>
                  </a:moveTo>
                  <a:lnTo>
                    <a:pt x="307" y="3141"/>
                  </a:lnTo>
                  <a:cubicBezTo>
                    <a:pt x="321" y="3289"/>
                    <a:pt x="339" y="3437"/>
                    <a:pt x="359" y="3582"/>
                  </a:cubicBezTo>
                  <a:lnTo>
                    <a:pt x="20412" y="3582"/>
                  </a:lnTo>
                  <a:cubicBezTo>
                    <a:pt x="20433" y="3435"/>
                    <a:pt x="20451" y="3289"/>
                    <a:pt x="20465" y="3141"/>
                  </a:cubicBezTo>
                  <a:lnTo>
                    <a:pt x="20771"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8"/>
            <p:cNvSpPr/>
            <p:nvPr/>
          </p:nvSpPr>
          <p:spPr>
            <a:xfrm>
              <a:off x="4410200" y="3208700"/>
              <a:ext cx="699900" cy="461600"/>
            </a:xfrm>
            <a:custGeom>
              <a:avLst/>
              <a:gdLst/>
              <a:ahLst/>
              <a:cxnLst/>
              <a:rect l="l" t="t" r="r" b="b"/>
              <a:pathLst>
                <a:path w="27996" h="18464" extrusionOk="0">
                  <a:moveTo>
                    <a:pt x="13998" y="1"/>
                  </a:moveTo>
                  <a:cubicBezTo>
                    <a:pt x="10285" y="1"/>
                    <a:pt x="6725" y="973"/>
                    <a:pt x="4099" y="2704"/>
                  </a:cubicBezTo>
                  <a:cubicBezTo>
                    <a:pt x="1474" y="4435"/>
                    <a:pt x="0" y="6784"/>
                    <a:pt x="0" y="9232"/>
                  </a:cubicBezTo>
                  <a:cubicBezTo>
                    <a:pt x="0" y="11680"/>
                    <a:pt x="1474" y="14029"/>
                    <a:pt x="4099" y="15760"/>
                  </a:cubicBezTo>
                  <a:cubicBezTo>
                    <a:pt x="6725" y="17492"/>
                    <a:pt x="10285" y="18463"/>
                    <a:pt x="13998" y="18463"/>
                  </a:cubicBezTo>
                  <a:cubicBezTo>
                    <a:pt x="17709" y="18463"/>
                    <a:pt x="21269" y="17492"/>
                    <a:pt x="23895" y="15760"/>
                  </a:cubicBezTo>
                  <a:cubicBezTo>
                    <a:pt x="26520" y="14029"/>
                    <a:pt x="27995" y="11680"/>
                    <a:pt x="27995" y="9232"/>
                  </a:cubicBezTo>
                  <a:cubicBezTo>
                    <a:pt x="27995" y="6784"/>
                    <a:pt x="26520" y="4435"/>
                    <a:pt x="23895" y="2704"/>
                  </a:cubicBezTo>
                  <a:cubicBezTo>
                    <a:pt x="21269" y="973"/>
                    <a:pt x="17709" y="1"/>
                    <a:pt x="13998"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8"/>
            <p:cNvSpPr/>
            <p:nvPr/>
          </p:nvSpPr>
          <p:spPr>
            <a:xfrm>
              <a:off x="4511425" y="3386150"/>
              <a:ext cx="497400" cy="218175"/>
            </a:xfrm>
            <a:custGeom>
              <a:avLst/>
              <a:gdLst/>
              <a:ahLst/>
              <a:cxnLst/>
              <a:rect l="l" t="t" r="r" b="b"/>
              <a:pathLst>
                <a:path w="19896" h="8727" extrusionOk="0">
                  <a:moveTo>
                    <a:pt x="9949" y="0"/>
                  </a:moveTo>
                  <a:cubicBezTo>
                    <a:pt x="7310" y="0"/>
                    <a:pt x="4780" y="461"/>
                    <a:pt x="2914" y="1279"/>
                  </a:cubicBezTo>
                  <a:cubicBezTo>
                    <a:pt x="1048" y="2097"/>
                    <a:pt x="0" y="3207"/>
                    <a:pt x="0" y="4364"/>
                  </a:cubicBezTo>
                  <a:cubicBezTo>
                    <a:pt x="0" y="5520"/>
                    <a:pt x="1048" y="6631"/>
                    <a:pt x="2914" y="7449"/>
                  </a:cubicBezTo>
                  <a:cubicBezTo>
                    <a:pt x="4780" y="8267"/>
                    <a:pt x="7310" y="8727"/>
                    <a:pt x="9949" y="8727"/>
                  </a:cubicBezTo>
                  <a:cubicBezTo>
                    <a:pt x="12586" y="8727"/>
                    <a:pt x="15116" y="8267"/>
                    <a:pt x="16982" y="7449"/>
                  </a:cubicBezTo>
                  <a:cubicBezTo>
                    <a:pt x="18848" y="6631"/>
                    <a:pt x="19895" y="5520"/>
                    <a:pt x="19895" y="4364"/>
                  </a:cubicBezTo>
                  <a:cubicBezTo>
                    <a:pt x="19895" y="3207"/>
                    <a:pt x="18848" y="2097"/>
                    <a:pt x="16982" y="1279"/>
                  </a:cubicBezTo>
                  <a:cubicBezTo>
                    <a:pt x="15116" y="461"/>
                    <a:pt x="12586" y="0"/>
                    <a:pt x="9949"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8"/>
            <p:cNvSpPr/>
            <p:nvPr/>
          </p:nvSpPr>
          <p:spPr>
            <a:xfrm>
              <a:off x="4406125" y="3604300"/>
              <a:ext cx="708000" cy="246675"/>
            </a:xfrm>
            <a:custGeom>
              <a:avLst/>
              <a:gdLst/>
              <a:ahLst/>
              <a:cxnLst/>
              <a:rect l="l" t="t" r="r" b="b"/>
              <a:pathLst>
                <a:path w="28320" h="9867" extrusionOk="0">
                  <a:moveTo>
                    <a:pt x="220" y="1"/>
                  </a:moveTo>
                  <a:cubicBezTo>
                    <a:pt x="99" y="1"/>
                    <a:pt x="1" y="99"/>
                    <a:pt x="1" y="220"/>
                  </a:cubicBezTo>
                  <a:lnTo>
                    <a:pt x="1" y="9647"/>
                  </a:lnTo>
                  <a:cubicBezTo>
                    <a:pt x="1" y="9769"/>
                    <a:pt x="99" y="9867"/>
                    <a:pt x="220" y="9867"/>
                  </a:cubicBezTo>
                  <a:lnTo>
                    <a:pt x="28100" y="9867"/>
                  </a:lnTo>
                  <a:cubicBezTo>
                    <a:pt x="28221" y="9867"/>
                    <a:pt x="28319" y="9769"/>
                    <a:pt x="28319" y="9647"/>
                  </a:cubicBezTo>
                  <a:lnTo>
                    <a:pt x="28319" y="220"/>
                  </a:lnTo>
                  <a:cubicBezTo>
                    <a:pt x="28319" y="99"/>
                    <a:pt x="28221" y="1"/>
                    <a:pt x="28100"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8"/>
            <p:cNvSpPr/>
            <p:nvPr/>
          </p:nvSpPr>
          <p:spPr>
            <a:xfrm>
              <a:off x="4428300" y="3846275"/>
              <a:ext cx="663650" cy="206175"/>
            </a:xfrm>
            <a:custGeom>
              <a:avLst/>
              <a:gdLst/>
              <a:ahLst/>
              <a:cxnLst/>
              <a:rect l="l" t="t" r="r" b="b"/>
              <a:pathLst>
                <a:path w="26546" h="8247" extrusionOk="0">
                  <a:moveTo>
                    <a:pt x="220" y="1"/>
                  </a:moveTo>
                  <a:cubicBezTo>
                    <a:pt x="99" y="1"/>
                    <a:pt x="1" y="99"/>
                    <a:pt x="1" y="220"/>
                  </a:cubicBezTo>
                  <a:lnTo>
                    <a:pt x="1" y="8027"/>
                  </a:lnTo>
                  <a:cubicBezTo>
                    <a:pt x="1" y="8150"/>
                    <a:pt x="99" y="8247"/>
                    <a:pt x="220" y="8247"/>
                  </a:cubicBezTo>
                  <a:lnTo>
                    <a:pt x="26326" y="8247"/>
                  </a:lnTo>
                  <a:cubicBezTo>
                    <a:pt x="26447" y="8247"/>
                    <a:pt x="26545" y="8150"/>
                    <a:pt x="26545" y="8027"/>
                  </a:cubicBezTo>
                  <a:lnTo>
                    <a:pt x="26545" y="220"/>
                  </a:lnTo>
                  <a:cubicBezTo>
                    <a:pt x="26545" y="99"/>
                    <a:pt x="26447" y="1"/>
                    <a:pt x="26326"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8"/>
            <p:cNvSpPr/>
            <p:nvPr/>
          </p:nvSpPr>
          <p:spPr>
            <a:xfrm>
              <a:off x="4435800" y="3846275"/>
              <a:ext cx="648650" cy="40425"/>
            </a:xfrm>
            <a:custGeom>
              <a:avLst/>
              <a:gdLst/>
              <a:ahLst/>
              <a:cxnLst/>
              <a:rect l="l" t="t" r="r" b="b"/>
              <a:pathLst>
                <a:path w="25946" h="1617" extrusionOk="0">
                  <a:moveTo>
                    <a:pt x="2585" y="1"/>
                  </a:moveTo>
                  <a:cubicBezTo>
                    <a:pt x="1454" y="1"/>
                    <a:pt x="472" y="662"/>
                    <a:pt x="1" y="1616"/>
                  </a:cubicBezTo>
                  <a:lnTo>
                    <a:pt x="25945" y="1616"/>
                  </a:lnTo>
                  <a:cubicBezTo>
                    <a:pt x="25474" y="662"/>
                    <a:pt x="24492" y="1"/>
                    <a:pt x="2336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8"/>
            <p:cNvSpPr/>
            <p:nvPr/>
          </p:nvSpPr>
          <p:spPr>
            <a:xfrm>
              <a:off x="4441875" y="4050275"/>
              <a:ext cx="636500" cy="197775"/>
            </a:xfrm>
            <a:custGeom>
              <a:avLst/>
              <a:gdLst/>
              <a:ahLst/>
              <a:cxnLst/>
              <a:rect l="l" t="t" r="r" b="b"/>
              <a:pathLst>
                <a:path w="25460" h="7911" extrusionOk="0">
                  <a:moveTo>
                    <a:pt x="220" y="1"/>
                  </a:moveTo>
                  <a:cubicBezTo>
                    <a:pt x="99" y="1"/>
                    <a:pt x="1" y="99"/>
                    <a:pt x="1" y="220"/>
                  </a:cubicBezTo>
                  <a:lnTo>
                    <a:pt x="1" y="7691"/>
                  </a:lnTo>
                  <a:cubicBezTo>
                    <a:pt x="1" y="7812"/>
                    <a:pt x="99" y="7910"/>
                    <a:pt x="220" y="7910"/>
                  </a:cubicBezTo>
                  <a:lnTo>
                    <a:pt x="25240" y="7910"/>
                  </a:lnTo>
                  <a:cubicBezTo>
                    <a:pt x="25361" y="7910"/>
                    <a:pt x="25459" y="7812"/>
                    <a:pt x="25459" y="7691"/>
                  </a:cubicBezTo>
                  <a:lnTo>
                    <a:pt x="25459" y="220"/>
                  </a:lnTo>
                  <a:cubicBezTo>
                    <a:pt x="25459" y="99"/>
                    <a:pt x="25361" y="1"/>
                    <a:pt x="25240"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8"/>
            <p:cNvSpPr/>
            <p:nvPr/>
          </p:nvSpPr>
          <p:spPr>
            <a:xfrm>
              <a:off x="4447425" y="4050275"/>
              <a:ext cx="625500" cy="44725"/>
            </a:xfrm>
            <a:custGeom>
              <a:avLst/>
              <a:gdLst/>
              <a:ahLst/>
              <a:cxnLst/>
              <a:rect l="l" t="t" r="r" b="b"/>
              <a:pathLst>
                <a:path w="25020" h="1789" extrusionOk="0">
                  <a:moveTo>
                    <a:pt x="2663" y="1"/>
                  </a:moveTo>
                  <a:cubicBezTo>
                    <a:pt x="1464" y="1"/>
                    <a:pt x="436" y="742"/>
                    <a:pt x="1" y="1789"/>
                  </a:cubicBezTo>
                  <a:lnTo>
                    <a:pt x="25019" y="1789"/>
                  </a:lnTo>
                  <a:cubicBezTo>
                    <a:pt x="24586" y="742"/>
                    <a:pt x="23553" y="1"/>
                    <a:pt x="2235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8"/>
            <p:cNvSpPr/>
            <p:nvPr/>
          </p:nvSpPr>
          <p:spPr>
            <a:xfrm>
              <a:off x="4459875" y="4231775"/>
              <a:ext cx="600500" cy="186600"/>
            </a:xfrm>
            <a:custGeom>
              <a:avLst/>
              <a:gdLst/>
              <a:ahLst/>
              <a:cxnLst/>
              <a:rect l="l" t="t" r="r" b="b"/>
              <a:pathLst>
                <a:path w="24020" h="7464" extrusionOk="0">
                  <a:moveTo>
                    <a:pt x="220" y="0"/>
                  </a:moveTo>
                  <a:cubicBezTo>
                    <a:pt x="99" y="0"/>
                    <a:pt x="1" y="98"/>
                    <a:pt x="1" y="220"/>
                  </a:cubicBezTo>
                  <a:lnTo>
                    <a:pt x="1" y="7244"/>
                  </a:lnTo>
                  <a:cubicBezTo>
                    <a:pt x="1" y="7366"/>
                    <a:pt x="99" y="7464"/>
                    <a:pt x="220" y="7464"/>
                  </a:cubicBezTo>
                  <a:lnTo>
                    <a:pt x="23800" y="7464"/>
                  </a:lnTo>
                  <a:cubicBezTo>
                    <a:pt x="23921" y="7464"/>
                    <a:pt x="24019" y="7366"/>
                    <a:pt x="24019" y="7244"/>
                  </a:cubicBezTo>
                  <a:lnTo>
                    <a:pt x="24019" y="220"/>
                  </a:lnTo>
                  <a:cubicBezTo>
                    <a:pt x="24019" y="98"/>
                    <a:pt x="23921" y="0"/>
                    <a:pt x="23800"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48"/>
            <p:cNvSpPr/>
            <p:nvPr/>
          </p:nvSpPr>
          <p:spPr>
            <a:xfrm>
              <a:off x="4461900" y="4231775"/>
              <a:ext cx="596450" cy="55550"/>
            </a:xfrm>
            <a:custGeom>
              <a:avLst/>
              <a:gdLst/>
              <a:ahLst/>
              <a:cxnLst/>
              <a:rect l="l" t="t" r="r" b="b"/>
              <a:pathLst>
                <a:path w="23858" h="2222" extrusionOk="0">
                  <a:moveTo>
                    <a:pt x="2804" y="0"/>
                  </a:moveTo>
                  <a:cubicBezTo>
                    <a:pt x="1446" y="0"/>
                    <a:pt x="303" y="952"/>
                    <a:pt x="0" y="2222"/>
                  </a:cubicBezTo>
                  <a:lnTo>
                    <a:pt x="23858" y="2222"/>
                  </a:lnTo>
                  <a:cubicBezTo>
                    <a:pt x="23555" y="953"/>
                    <a:pt x="22412" y="0"/>
                    <a:pt x="21054"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8"/>
            <p:cNvSpPr/>
            <p:nvPr/>
          </p:nvSpPr>
          <p:spPr>
            <a:xfrm>
              <a:off x="4494675" y="3505425"/>
              <a:ext cx="89875" cy="1016225"/>
            </a:xfrm>
            <a:custGeom>
              <a:avLst/>
              <a:gdLst/>
              <a:ahLst/>
              <a:cxnLst/>
              <a:rect l="l" t="t" r="r" b="b"/>
              <a:pathLst>
                <a:path w="3595" h="40649" fill="none" extrusionOk="0">
                  <a:moveTo>
                    <a:pt x="3056" y="274"/>
                  </a:moveTo>
                  <a:cubicBezTo>
                    <a:pt x="3056" y="274"/>
                    <a:pt x="0" y="0"/>
                    <a:pt x="447" y="4967"/>
                  </a:cubicBezTo>
                  <a:cubicBezTo>
                    <a:pt x="894" y="9934"/>
                    <a:pt x="3594" y="40649"/>
                    <a:pt x="3594" y="40649"/>
                  </a:cubicBezTo>
                </a:path>
              </a:pathLst>
            </a:custGeom>
            <a:noFill/>
            <a:ln w="3650" cap="rnd" cmpd="sng">
              <a:solidFill>
                <a:srgbClr val="4B2C27"/>
              </a:solidFill>
              <a:prstDash val="solid"/>
              <a:miter lim="146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8"/>
            <p:cNvSpPr/>
            <p:nvPr/>
          </p:nvSpPr>
          <p:spPr>
            <a:xfrm>
              <a:off x="4502250" y="3545850"/>
              <a:ext cx="82300" cy="975800"/>
            </a:xfrm>
            <a:custGeom>
              <a:avLst/>
              <a:gdLst/>
              <a:ahLst/>
              <a:cxnLst/>
              <a:rect l="l" t="t" r="r" b="b"/>
              <a:pathLst>
                <a:path w="3292" h="39032" fill="none" extrusionOk="0">
                  <a:moveTo>
                    <a:pt x="581" y="0"/>
                  </a:moveTo>
                  <a:cubicBezTo>
                    <a:pt x="218" y="697"/>
                    <a:pt x="0" y="1752"/>
                    <a:pt x="144" y="3350"/>
                  </a:cubicBezTo>
                  <a:cubicBezTo>
                    <a:pt x="591" y="8318"/>
                    <a:pt x="3291" y="39032"/>
                    <a:pt x="3291" y="39032"/>
                  </a:cubicBezTo>
                </a:path>
              </a:pathLst>
            </a:custGeom>
            <a:noFill/>
            <a:ln w="19050" cap="rnd" cmpd="sng">
              <a:solidFill>
                <a:srgbClr val="D15112"/>
              </a:solidFill>
              <a:prstDash val="solid"/>
              <a:miter lim="146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8"/>
            <p:cNvSpPr/>
            <p:nvPr/>
          </p:nvSpPr>
          <p:spPr>
            <a:xfrm>
              <a:off x="4461700" y="3531950"/>
              <a:ext cx="65925" cy="71975"/>
            </a:xfrm>
            <a:custGeom>
              <a:avLst/>
              <a:gdLst/>
              <a:ahLst/>
              <a:cxnLst/>
              <a:rect l="l" t="t" r="r" b="b"/>
              <a:pathLst>
                <a:path w="2637" h="2879" extrusionOk="0">
                  <a:moveTo>
                    <a:pt x="761" y="1888"/>
                  </a:moveTo>
                  <a:cubicBezTo>
                    <a:pt x="909" y="1888"/>
                    <a:pt x="1053" y="1992"/>
                    <a:pt x="1073" y="2164"/>
                  </a:cubicBezTo>
                  <a:cubicBezTo>
                    <a:pt x="1098" y="2366"/>
                    <a:pt x="937" y="2515"/>
                    <a:pt x="762" y="2515"/>
                  </a:cubicBezTo>
                  <a:cubicBezTo>
                    <a:pt x="697" y="2515"/>
                    <a:pt x="630" y="2494"/>
                    <a:pt x="570" y="2447"/>
                  </a:cubicBezTo>
                  <a:cubicBezTo>
                    <a:pt x="434" y="2340"/>
                    <a:pt x="410" y="2144"/>
                    <a:pt x="517" y="2008"/>
                  </a:cubicBezTo>
                  <a:cubicBezTo>
                    <a:pt x="582" y="1925"/>
                    <a:pt x="672" y="1888"/>
                    <a:pt x="761" y="1888"/>
                  </a:cubicBezTo>
                  <a:close/>
                  <a:moveTo>
                    <a:pt x="1881" y="0"/>
                  </a:moveTo>
                  <a:lnTo>
                    <a:pt x="264" y="1761"/>
                  </a:lnTo>
                  <a:cubicBezTo>
                    <a:pt x="1" y="2047"/>
                    <a:pt x="39" y="2497"/>
                    <a:pt x="343" y="2737"/>
                  </a:cubicBezTo>
                  <a:cubicBezTo>
                    <a:pt x="466" y="2833"/>
                    <a:pt x="611" y="2879"/>
                    <a:pt x="754" y="2879"/>
                  </a:cubicBezTo>
                  <a:cubicBezTo>
                    <a:pt x="969" y="2879"/>
                    <a:pt x="1181" y="2776"/>
                    <a:pt x="1310" y="2583"/>
                  </a:cubicBezTo>
                  <a:lnTo>
                    <a:pt x="2636" y="594"/>
                  </a:lnTo>
                  <a:lnTo>
                    <a:pt x="1881"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7" name="Google Shape;2177;p48"/>
          <p:cNvGrpSpPr/>
          <p:nvPr/>
        </p:nvGrpSpPr>
        <p:grpSpPr>
          <a:xfrm>
            <a:off x="3527849" y="2441044"/>
            <a:ext cx="1515636" cy="568727"/>
            <a:chOff x="2861950" y="3043650"/>
            <a:chExt cx="1198700" cy="449800"/>
          </a:xfrm>
        </p:grpSpPr>
        <p:sp>
          <p:nvSpPr>
            <p:cNvPr id="2178" name="Google Shape;2178;p48"/>
            <p:cNvSpPr/>
            <p:nvPr/>
          </p:nvSpPr>
          <p:spPr>
            <a:xfrm>
              <a:off x="3290175" y="3212450"/>
              <a:ext cx="602575" cy="112550"/>
            </a:xfrm>
            <a:custGeom>
              <a:avLst/>
              <a:gdLst/>
              <a:ahLst/>
              <a:cxnLst/>
              <a:rect l="l" t="t" r="r" b="b"/>
              <a:pathLst>
                <a:path w="24103" h="4502" extrusionOk="0">
                  <a:moveTo>
                    <a:pt x="1" y="0"/>
                  </a:moveTo>
                  <a:lnTo>
                    <a:pt x="1" y="4502"/>
                  </a:lnTo>
                  <a:lnTo>
                    <a:pt x="24103" y="4502"/>
                  </a:lnTo>
                  <a:lnTo>
                    <a:pt x="24103"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48"/>
            <p:cNvSpPr/>
            <p:nvPr/>
          </p:nvSpPr>
          <p:spPr>
            <a:xfrm>
              <a:off x="3832225" y="3074450"/>
              <a:ext cx="228425" cy="389025"/>
            </a:xfrm>
            <a:custGeom>
              <a:avLst/>
              <a:gdLst/>
              <a:ahLst/>
              <a:cxnLst/>
              <a:rect l="l" t="t" r="r" b="b"/>
              <a:pathLst>
                <a:path w="9137" h="15561" extrusionOk="0">
                  <a:moveTo>
                    <a:pt x="6434" y="2880"/>
                  </a:moveTo>
                  <a:lnTo>
                    <a:pt x="6429" y="12678"/>
                  </a:lnTo>
                  <a:cubicBezTo>
                    <a:pt x="4227" y="12067"/>
                    <a:pt x="2702" y="10063"/>
                    <a:pt x="2702" y="7777"/>
                  </a:cubicBezTo>
                  <a:cubicBezTo>
                    <a:pt x="2705" y="5492"/>
                    <a:pt x="4231" y="3489"/>
                    <a:pt x="6434" y="2880"/>
                  </a:cubicBezTo>
                  <a:close/>
                  <a:moveTo>
                    <a:pt x="7780" y="0"/>
                  </a:moveTo>
                  <a:cubicBezTo>
                    <a:pt x="5703" y="0"/>
                    <a:pt x="3754" y="807"/>
                    <a:pt x="2283" y="2276"/>
                  </a:cubicBezTo>
                  <a:cubicBezTo>
                    <a:pt x="813" y="3744"/>
                    <a:pt x="2" y="5697"/>
                    <a:pt x="0" y="7775"/>
                  </a:cubicBezTo>
                  <a:cubicBezTo>
                    <a:pt x="0" y="9855"/>
                    <a:pt x="808" y="11808"/>
                    <a:pt x="2277" y="13279"/>
                  </a:cubicBezTo>
                  <a:cubicBezTo>
                    <a:pt x="3745" y="14748"/>
                    <a:pt x="5699" y="15559"/>
                    <a:pt x="7777" y="15561"/>
                  </a:cubicBezTo>
                  <a:lnTo>
                    <a:pt x="7778" y="15561"/>
                  </a:lnTo>
                  <a:cubicBezTo>
                    <a:pt x="8523" y="15561"/>
                    <a:pt x="9128" y="14956"/>
                    <a:pt x="9129" y="14211"/>
                  </a:cubicBezTo>
                  <a:lnTo>
                    <a:pt x="9135" y="1351"/>
                  </a:lnTo>
                  <a:cubicBezTo>
                    <a:pt x="9136" y="606"/>
                    <a:pt x="8532" y="0"/>
                    <a:pt x="778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8"/>
            <p:cNvSpPr/>
            <p:nvPr/>
          </p:nvSpPr>
          <p:spPr>
            <a:xfrm>
              <a:off x="3079125" y="3187100"/>
              <a:ext cx="352075" cy="157550"/>
            </a:xfrm>
            <a:custGeom>
              <a:avLst/>
              <a:gdLst/>
              <a:ahLst/>
              <a:cxnLst/>
              <a:rect l="l" t="t" r="r" b="b"/>
              <a:pathLst>
                <a:path w="14083" h="6302" extrusionOk="0">
                  <a:moveTo>
                    <a:pt x="3152" y="0"/>
                  </a:moveTo>
                  <a:cubicBezTo>
                    <a:pt x="1411" y="0"/>
                    <a:pt x="0" y="1411"/>
                    <a:pt x="0" y="3151"/>
                  </a:cubicBezTo>
                  <a:cubicBezTo>
                    <a:pt x="0" y="4891"/>
                    <a:pt x="1411" y="6301"/>
                    <a:pt x="3152" y="6301"/>
                  </a:cubicBezTo>
                  <a:lnTo>
                    <a:pt x="10932" y="6301"/>
                  </a:lnTo>
                  <a:cubicBezTo>
                    <a:pt x="12672" y="6301"/>
                    <a:pt x="14083" y="4891"/>
                    <a:pt x="14083" y="3151"/>
                  </a:cubicBezTo>
                  <a:cubicBezTo>
                    <a:pt x="14083" y="1411"/>
                    <a:pt x="12672" y="0"/>
                    <a:pt x="10932"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48"/>
            <p:cNvSpPr/>
            <p:nvPr/>
          </p:nvSpPr>
          <p:spPr>
            <a:xfrm>
              <a:off x="2861950" y="3078500"/>
              <a:ext cx="401875" cy="380000"/>
            </a:xfrm>
            <a:custGeom>
              <a:avLst/>
              <a:gdLst/>
              <a:ahLst/>
              <a:cxnLst/>
              <a:rect l="l" t="t" r="r" b="b"/>
              <a:pathLst>
                <a:path w="16075" h="15200" extrusionOk="0">
                  <a:moveTo>
                    <a:pt x="9342" y="1"/>
                  </a:moveTo>
                  <a:cubicBezTo>
                    <a:pt x="5322" y="1"/>
                    <a:pt x="1743" y="2551"/>
                    <a:pt x="429" y="6352"/>
                  </a:cubicBezTo>
                  <a:lnTo>
                    <a:pt x="0" y="7593"/>
                  </a:lnTo>
                  <a:lnTo>
                    <a:pt x="428" y="8834"/>
                  </a:lnTo>
                  <a:cubicBezTo>
                    <a:pt x="1738" y="12639"/>
                    <a:pt x="5317" y="15194"/>
                    <a:pt x="9341" y="15195"/>
                  </a:cubicBezTo>
                  <a:lnTo>
                    <a:pt x="16066" y="15200"/>
                  </a:lnTo>
                  <a:lnTo>
                    <a:pt x="16074" y="4"/>
                  </a:lnTo>
                  <a:lnTo>
                    <a:pt x="9349" y="1"/>
                  </a:lnTo>
                  <a:cubicBezTo>
                    <a:pt x="9346" y="1"/>
                    <a:pt x="9344" y="1"/>
                    <a:pt x="9342"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48"/>
            <p:cNvSpPr/>
            <p:nvPr/>
          </p:nvSpPr>
          <p:spPr>
            <a:xfrm>
              <a:off x="3228650" y="3043650"/>
              <a:ext cx="70125" cy="449800"/>
            </a:xfrm>
            <a:custGeom>
              <a:avLst/>
              <a:gdLst/>
              <a:ahLst/>
              <a:cxnLst/>
              <a:rect l="l" t="t" r="r" b="b"/>
              <a:pathLst>
                <a:path w="2805" h="17992" extrusionOk="0">
                  <a:moveTo>
                    <a:pt x="1406" y="0"/>
                  </a:moveTo>
                  <a:cubicBezTo>
                    <a:pt x="635" y="0"/>
                    <a:pt x="10" y="625"/>
                    <a:pt x="9" y="1396"/>
                  </a:cubicBezTo>
                  <a:lnTo>
                    <a:pt x="2" y="16592"/>
                  </a:lnTo>
                  <a:cubicBezTo>
                    <a:pt x="0" y="17365"/>
                    <a:pt x="625" y="17991"/>
                    <a:pt x="1398" y="17991"/>
                  </a:cubicBezTo>
                  <a:cubicBezTo>
                    <a:pt x="2169" y="17991"/>
                    <a:pt x="2795" y="17366"/>
                    <a:pt x="2795" y="16595"/>
                  </a:cubicBezTo>
                  <a:lnTo>
                    <a:pt x="2803" y="1398"/>
                  </a:lnTo>
                  <a:cubicBezTo>
                    <a:pt x="2804" y="626"/>
                    <a:pt x="2179" y="0"/>
                    <a:pt x="1406"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3" name="Google Shape;2183;p48"/>
          <p:cNvGrpSpPr/>
          <p:nvPr/>
        </p:nvGrpSpPr>
        <p:grpSpPr>
          <a:xfrm>
            <a:off x="1131916" y="3552799"/>
            <a:ext cx="512133" cy="1112292"/>
            <a:chOff x="3410000" y="2033325"/>
            <a:chExt cx="355475" cy="772050"/>
          </a:xfrm>
        </p:grpSpPr>
        <p:sp>
          <p:nvSpPr>
            <p:cNvPr id="2184" name="Google Shape;2184;p48"/>
            <p:cNvSpPr/>
            <p:nvPr/>
          </p:nvSpPr>
          <p:spPr>
            <a:xfrm>
              <a:off x="3410000" y="2176225"/>
              <a:ext cx="355475" cy="629150"/>
            </a:xfrm>
            <a:custGeom>
              <a:avLst/>
              <a:gdLst/>
              <a:ahLst/>
              <a:cxnLst/>
              <a:rect l="l" t="t" r="r" b="b"/>
              <a:pathLst>
                <a:path w="14219" h="25166" extrusionOk="0">
                  <a:moveTo>
                    <a:pt x="7109" y="1"/>
                  </a:moveTo>
                  <a:cubicBezTo>
                    <a:pt x="3183" y="1"/>
                    <a:pt x="0" y="8178"/>
                    <a:pt x="0" y="18264"/>
                  </a:cubicBezTo>
                  <a:cubicBezTo>
                    <a:pt x="0" y="19815"/>
                    <a:pt x="76" y="21323"/>
                    <a:pt x="218" y="22760"/>
                  </a:cubicBezTo>
                  <a:cubicBezTo>
                    <a:pt x="351" y="24125"/>
                    <a:pt x="1498" y="25166"/>
                    <a:pt x="2870" y="25166"/>
                  </a:cubicBezTo>
                  <a:cubicBezTo>
                    <a:pt x="2872" y="25166"/>
                    <a:pt x="2874" y="25166"/>
                    <a:pt x="2876" y="25166"/>
                  </a:cubicBezTo>
                  <a:lnTo>
                    <a:pt x="11343" y="25166"/>
                  </a:lnTo>
                  <a:cubicBezTo>
                    <a:pt x="12716" y="25166"/>
                    <a:pt x="13864" y="24125"/>
                    <a:pt x="14000" y="22760"/>
                  </a:cubicBezTo>
                  <a:cubicBezTo>
                    <a:pt x="14142" y="21323"/>
                    <a:pt x="14218" y="19815"/>
                    <a:pt x="14218" y="18264"/>
                  </a:cubicBezTo>
                  <a:cubicBezTo>
                    <a:pt x="14218" y="8178"/>
                    <a:pt x="11036" y="1"/>
                    <a:pt x="7109"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48"/>
            <p:cNvSpPr/>
            <p:nvPr/>
          </p:nvSpPr>
          <p:spPr>
            <a:xfrm>
              <a:off x="3419325" y="2373600"/>
              <a:ext cx="331850" cy="331900"/>
            </a:xfrm>
            <a:custGeom>
              <a:avLst/>
              <a:gdLst/>
              <a:ahLst/>
              <a:cxnLst/>
              <a:rect l="l" t="t" r="r" b="b"/>
              <a:pathLst>
                <a:path w="13274" h="13276" extrusionOk="0">
                  <a:moveTo>
                    <a:pt x="6637" y="1"/>
                  </a:moveTo>
                  <a:cubicBezTo>
                    <a:pt x="4876" y="1"/>
                    <a:pt x="3189" y="700"/>
                    <a:pt x="1944" y="1946"/>
                  </a:cubicBezTo>
                  <a:cubicBezTo>
                    <a:pt x="700" y="3190"/>
                    <a:pt x="0" y="4878"/>
                    <a:pt x="0" y="6639"/>
                  </a:cubicBezTo>
                  <a:cubicBezTo>
                    <a:pt x="0" y="8398"/>
                    <a:pt x="700" y="10087"/>
                    <a:pt x="1944" y="11331"/>
                  </a:cubicBezTo>
                  <a:cubicBezTo>
                    <a:pt x="3189" y="12576"/>
                    <a:pt x="4876" y="13275"/>
                    <a:pt x="6637" y="13275"/>
                  </a:cubicBezTo>
                  <a:cubicBezTo>
                    <a:pt x="8397" y="13275"/>
                    <a:pt x="10084" y="12576"/>
                    <a:pt x="11330" y="11331"/>
                  </a:cubicBezTo>
                  <a:cubicBezTo>
                    <a:pt x="12574" y="10087"/>
                    <a:pt x="13273" y="8398"/>
                    <a:pt x="13273" y="6639"/>
                  </a:cubicBezTo>
                  <a:cubicBezTo>
                    <a:pt x="13273" y="4878"/>
                    <a:pt x="12574" y="3190"/>
                    <a:pt x="11330" y="1946"/>
                  </a:cubicBezTo>
                  <a:cubicBezTo>
                    <a:pt x="10084" y="700"/>
                    <a:pt x="8397" y="1"/>
                    <a:pt x="66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48"/>
            <p:cNvSpPr/>
            <p:nvPr/>
          </p:nvSpPr>
          <p:spPr>
            <a:xfrm>
              <a:off x="3528125" y="2033325"/>
              <a:ext cx="119225" cy="166125"/>
            </a:xfrm>
            <a:custGeom>
              <a:avLst/>
              <a:gdLst/>
              <a:ahLst/>
              <a:cxnLst/>
              <a:rect l="l" t="t" r="r" b="b"/>
              <a:pathLst>
                <a:path w="4769" h="6645" extrusionOk="0">
                  <a:moveTo>
                    <a:pt x="1328" y="1"/>
                  </a:moveTo>
                  <a:cubicBezTo>
                    <a:pt x="594" y="1"/>
                    <a:pt x="0" y="595"/>
                    <a:pt x="0" y="1328"/>
                  </a:cubicBezTo>
                  <a:lnTo>
                    <a:pt x="0" y="5891"/>
                  </a:lnTo>
                  <a:cubicBezTo>
                    <a:pt x="0" y="6308"/>
                    <a:pt x="338" y="6645"/>
                    <a:pt x="754" y="6645"/>
                  </a:cubicBezTo>
                  <a:lnTo>
                    <a:pt x="4014" y="6645"/>
                  </a:lnTo>
                  <a:cubicBezTo>
                    <a:pt x="4430" y="6645"/>
                    <a:pt x="4768" y="6308"/>
                    <a:pt x="4768" y="5891"/>
                  </a:cubicBezTo>
                  <a:lnTo>
                    <a:pt x="4768" y="1328"/>
                  </a:lnTo>
                  <a:cubicBezTo>
                    <a:pt x="4768" y="595"/>
                    <a:pt x="4174" y="1"/>
                    <a:pt x="344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8"/>
            <p:cNvSpPr/>
            <p:nvPr/>
          </p:nvSpPr>
          <p:spPr>
            <a:xfrm>
              <a:off x="3454325" y="2406600"/>
              <a:ext cx="266800" cy="265900"/>
            </a:xfrm>
            <a:custGeom>
              <a:avLst/>
              <a:gdLst/>
              <a:ahLst/>
              <a:cxnLst/>
              <a:rect l="l" t="t" r="r" b="b"/>
              <a:pathLst>
                <a:path w="10672" h="10636" extrusionOk="0">
                  <a:moveTo>
                    <a:pt x="5336" y="1"/>
                  </a:moveTo>
                  <a:lnTo>
                    <a:pt x="4688" y="1472"/>
                  </a:lnTo>
                  <a:lnTo>
                    <a:pt x="3598" y="292"/>
                  </a:lnTo>
                  <a:lnTo>
                    <a:pt x="3462" y="1892"/>
                  </a:lnTo>
                  <a:lnTo>
                    <a:pt x="2048" y="1131"/>
                  </a:lnTo>
                  <a:lnTo>
                    <a:pt x="2048" y="1131"/>
                  </a:lnTo>
                  <a:lnTo>
                    <a:pt x="2439" y="2688"/>
                  </a:lnTo>
                  <a:lnTo>
                    <a:pt x="854" y="2427"/>
                  </a:lnTo>
                  <a:lnTo>
                    <a:pt x="1730" y="3774"/>
                  </a:lnTo>
                  <a:lnTo>
                    <a:pt x="147" y="4040"/>
                  </a:lnTo>
                  <a:lnTo>
                    <a:pt x="1413" y="5029"/>
                  </a:lnTo>
                  <a:lnTo>
                    <a:pt x="1" y="5797"/>
                  </a:lnTo>
                  <a:lnTo>
                    <a:pt x="1520" y="6321"/>
                  </a:lnTo>
                  <a:lnTo>
                    <a:pt x="434" y="7505"/>
                  </a:lnTo>
                  <a:lnTo>
                    <a:pt x="2041" y="7508"/>
                  </a:lnTo>
                  <a:lnTo>
                    <a:pt x="1397" y="8980"/>
                  </a:lnTo>
                  <a:lnTo>
                    <a:pt x="2917" y="8462"/>
                  </a:lnTo>
                  <a:lnTo>
                    <a:pt x="2788" y="10063"/>
                  </a:lnTo>
                  <a:lnTo>
                    <a:pt x="4057" y="9078"/>
                  </a:lnTo>
                  <a:lnTo>
                    <a:pt x="4455" y="10635"/>
                  </a:lnTo>
                  <a:lnTo>
                    <a:pt x="5336" y="9292"/>
                  </a:lnTo>
                  <a:lnTo>
                    <a:pt x="6217" y="10635"/>
                  </a:lnTo>
                  <a:lnTo>
                    <a:pt x="6615" y="9078"/>
                  </a:lnTo>
                  <a:lnTo>
                    <a:pt x="7884" y="10063"/>
                  </a:lnTo>
                  <a:lnTo>
                    <a:pt x="7755" y="8462"/>
                  </a:lnTo>
                  <a:lnTo>
                    <a:pt x="9276" y="8980"/>
                  </a:lnTo>
                  <a:lnTo>
                    <a:pt x="8632" y="7508"/>
                  </a:lnTo>
                  <a:lnTo>
                    <a:pt x="10239" y="7505"/>
                  </a:lnTo>
                  <a:lnTo>
                    <a:pt x="9153" y="6321"/>
                  </a:lnTo>
                  <a:lnTo>
                    <a:pt x="10672" y="5797"/>
                  </a:lnTo>
                  <a:lnTo>
                    <a:pt x="9260" y="5029"/>
                  </a:lnTo>
                  <a:lnTo>
                    <a:pt x="10525" y="4040"/>
                  </a:lnTo>
                  <a:lnTo>
                    <a:pt x="8942" y="3774"/>
                  </a:lnTo>
                  <a:lnTo>
                    <a:pt x="9819" y="2427"/>
                  </a:lnTo>
                  <a:lnTo>
                    <a:pt x="9819" y="2427"/>
                  </a:lnTo>
                  <a:lnTo>
                    <a:pt x="8234" y="2688"/>
                  </a:lnTo>
                  <a:lnTo>
                    <a:pt x="8624" y="1131"/>
                  </a:lnTo>
                  <a:lnTo>
                    <a:pt x="7211" y="1892"/>
                  </a:lnTo>
                  <a:lnTo>
                    <a:pt x="7075" y="292"/>
                  </a:lnTo>
                  <a:lnTo>
                    <a:pt x="5985" y="1472"/>
                  </a:lnTo>
                  <a:lnTo>
                    <a:pt x="5336"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8"/>
            <p:cNvSpPr/>
            <p:nvPr/>
          </p:nvSpPr>
          <p:spPr>
            <a:xfrm>
              <a:off x="3509875" y="2467375"/>
              <a:ext cx="150050" cy="144350"/>
            </a:xfrm>
            <a:custGeom>
              <a:avLst/>
              <a:gdLst/>
              <a:ahLst/>
              <a:cxnLst/>
              <a:rect l="l" t="t" r="r" b="b"/>
              <a:pathLst>
                <a:path w="6002" h="5774" extrusionOk="0">
                  <a:moveTo>
                    <a:pt x="3114" y="1"/>
                  </a:moveTo>
                  <a:cubicBezTo>
                    <a:pt x="1946" y="1"/>
                    <a:pt x="894" y="703"/>
                    <a:pt x="446" y="1783"/>
                  </a:cubicBezTo>
                  <a:cubicBezTo>
                    <a:pt x="0" y="2862"/>
                    <a:pt x="247" y="4103"/>
                    <a:pt x="1073" y="4928"/>
                  </a:cubicBezTo>
                  <a:cubicBezTo>
                    <a:pt x="1625" y="5481"/>
                    <a:pt x="2363" y="5774"/>
                    <a:pt x="3115" y="5774"/>
                  </a:cubicBezTo>
                  <a:cubicBezTo>
                    <a:pt x="3487" y="5774"/>
                    <a:pt x="3862" y="5702"/>
                    <a:pt x="4219" y="5554"/>
                  </a:cubicBezTo>
                  <a:cubicBezTo>
                    <a:pt x="5298" y="5108"/>
                    <a:pt x="6002" y="4054"/>
                    <a:pt x="6002" y="2888"/>
                  </a:cubicBezTo>
                  <a:cubicBezTo>
                    <a:pt x="6002" y="1293"/>
                    <a:pt x="4709" y="1"/>
                    <a:pt x="3114"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9" name="Google Shape;2189;p48"/>
          <p:cNvGrpSpPr/>
          <p:nvPr/>
        </p:nvGrpSpPr>
        <p:grpSpPr>
          <a:xfrm>
            <a:off x="3332778" y="3492088"/>
            <a:ext cx="867951" cy="1159445"/>
            <a:chOff x="2672475" y="3804500"/>
            <a:chExt cx="747525" cy="998575"/>
          </a:xfrm>
        </p:grpSpPr>
        <p:sp>
          <p:nvSpPr>
            <p:cNvPr id="2190" name="Google Shape;2190;p48"/>
            <p:cNvSpPr/>
            <p:nvPr/>
          </p:nvSpPr>
          <p:spPr>
            <a:xfrm>
              <a:off x="2930625" y="4068900"/>
              <a:ext cx="116350" cy="111925"/>
            </a:xfrm>
            <a:custGeom>
              <a:avLst/>
              <a:gdLst/>
              <a:ahLst/>
              <a:cxnLst/>
              <a:rect l="l" t="t" r="r" b="b"/>
              <a:pathLst>
                <a:path w="4654" h="4477" extrusionOk="0">
                  <a:moveTo>
                    <a:pt x="2411" y="0"/>
                  </a:moveTo>
                  <a:cubicBezTo>
                    <a:pt x="1507" y="0"/>
                    <a:pt x="692" y="546"/>
                    <a:pt x="346" y="1382"/>
                  </a:cubicBezTo>
                  <a:cubicBezTo>
                    <a:pt x="0" y="2217"/>
                    <a:pt x="192" y="3180"/>
                    <a:pt x="831" y="3821"/>
                  </a:cubicBezTo>
                  <a:cubicBezTo>
                    <a:pt x="1261" y="4249"/>
                    <a:pt x="1834" y="4477"/>
                    <a:pt x="2417" y="4477"/>
                  </a:cubicBezTo>
                  <a:cubicBezTo>
                    <a:pt x="2705" y="4477"/>
                    <a:pt x="2995" y="4421"/>
                    <a:pt x="3271" y="4307"/>
                  </a:cubicBezTo>
                  <a:cubicBezTo>
                    <a:pt x="4108" y="3960"/>
                    <a:pt x="4652" y="3144"/>
                    <a:pt x="4654" y="2238"/>
                  </a:cubicBezTo>
                  <a:cubicBezTo>
                    <a:pt x="4654" y="1002"/>
                    <a:pt x="3653" y="0"/>
                    <a:pt x="2418" y="0"/>
                  </a:cubicBezTo>
                  <a:cubicBezTo>
                    <a:pt x="2417" y="0"/>
                    <a:pt x="2416" y="0"/>
                    <a:pt x="2415" y="0"/>
                  </a:cubicBezTo>
                  <a:cubicBezTo>
                    <a:pt x="2414" y="0"/>
                    <a:pt x="2412" y="0"/>
                    <a:pt x="2411" y="0"/>
                  </a:cubicBezTo>
                  <a:close/>
                </a:path>
              </a:pathLst>
            </a:custGeom>
            <a:solidFill>
              <a:srgbClr val="A1AE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8"/>
            <p:cNvSpPr/>
            <p:nvPr/>
          </p:nvSpPr>
          <p:spPr>
            <a:xfrm>
              <a:off x="2672475" y="3804500"/>
              <a:ext cx="747525" cy="747575"/>
            </a:xfrm>
            <a:custGeom>
              <a:avLst/>
              <a:gdLst/>
              <a:ahLst/>
              <a:cxnLst/>
              <a:rect l="l" t="t" r="r" b="b"/>
              <a:pathLst>
                <a:path w="29901" h="29903" extrusionOk="0">
                  <a:moveTo>
                    <a:pt x="14951" y="0"/>
                  </a:moveTo>
                  <a:cubicBezTo>
                    <a:pt x="6694" y="0"/>
                    <a:pt x="0" y="6694"/>
                    <a:pt x="0" y="14952"/>
                  </a:cubicBezTo>
                  <a:cubicBezTo>
                    <a:pt x="0" y="23208"/>
                    <a:pt x="6694" y="29902"/>
                    <a:pt x="14951" y="29902"/>
                  </a:cubicBezTo>
                  <a:cubicBezTo>
                    <a:pt x="23207" y="29902"/>
                    <a:pt x="29901" y="23208"/>
                    <a:pt x="29901" y="14952"/>
                  </a:cubicBezTo>
                  <a:cubicBezTo>
                    <a:pt x="29901" y="6694"/>
                    <a:pt x="23206" y="0"/>
                    <a:pt x="14951"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8"/>
            <p:cNvSpPr/>
            <p:nvPr/>
          </p:nvSpPr>
          <p:spPr>
            <a:xfrm>
              <a:off x="2703325" y="3850750"/>
              <a:ext cx="562550" cy="562575"/>
            </a:xfrm>
            <a:custGeom>
              <a:avLst/>
              <a:gdLst/>
              <a:ahLst/>
              <a:cxnLst/>
              <a:rect l="l" t="t" r="r" b="b"/>
              <a:pathLst>
                <a:path w="22502" h="22503" extrusionOk="0">
                  <a:moveTo>
                    <a:pt x="11251" y="0"/>
                  </a:moveTo>
                  <a:cubicBezTo>
                    <a:pt x="5037" y="0"/>
                    <a:pt x="0" y="5037"/>
                    <a:pt x="0" y="11252"/>
                  </a:cubicBezTo>
                  <a:cubicBezTo>
                    <a:pt x="0" y="17466"/>
                    <a:pt x="5037" y="22503"/>
                    <a:pt x="11251" y="22503"/>
                  </a:cubicBezTo>
                  <a:cubicBezTo>
                    <a:pt x="17464" y="22503"/>
                    <a:pt x="22501" y="17466"/>
                    <a:pt x="22501" y="11252"/>
                  </a:cubicBezTo>
                  <a:lnTo>
                    <a:pt x="22501" y="11251"/>
                  </a:lnTo>
                  <a:cubicBezTo>
                    <a:pt x="22501" y="5037"/>
                    <a:pt x="17464" y="0"/>
                    <a:pt x="11251" y="0"/>
                  </a:cubicBezTo>
                  <a:close/>
                </a:path>
              </a:pathLst>
            </a:custGeom>
            <a:solidFill>
              <a:srgbClr val="8393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8"/>
            <p:cNvSpPr/>
            <p:nvPr/>
          </p:nvSpPr>
          <p:spPr>
            <a:xfrm>
              <a:off x="3111500" y="4016975"/>
              <a:ext cx="168100" cy="168100"/>
            </a:xfrm>
            <a:custGeom>
              <a:avLst/>
              <a:gdLst/>
              <a:ahLst/>
              <a:cxnLst/>
              <a:rect l="l" t="t" r="r" b="b"/>
              <a:pathLst>
                <a:path w="6724" h="6724" extrusionOk="0">
                  <a:moveTo>
                    <a:pt x="3362" y="1"/>
                  </a:moveTo>
                  <a:cubicBezTo>
                    <a:pt x="1506" y="1"/>
                    <a:pt x="0" y="1505"/>
                    <a:pt x="0" y="3362"/>
                  </a:cubicBezTo>
                  <a:cubicBezTo>
                    <a:pt x="0" y="5218"/>
                    <a:pt x="1506" y="6724"/>
                    <a:pt x="3362" y="6724"/>
                  </a:cubicBezTo>
                  <a:cubicBezTo>
                    <a:pt x="5219" y="6724"/>
                    <a:pt x="6723" y="5218"/>
                    <a:pt x="6723" y="3362"/>
                  </a:cubicBezTo>
                  <a:cubicBezTo>
                    <a:pt x="6723" y="1507"/>
                    <a:pt x="5219" y="1"/>
                    <a:pt x="3362"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8"/>
            <p:cNvSpPr/>
            <p:nvPr/>
          </p:nvSpPr>
          <p:spPr>
            <a:xfrm>
              <a:off x="2804150" y="4230350"/>
              <a:ext cx="129750" cy="124875"/>
            </a:xfrm>
            <a:custGeom>
              <a:avLst/>
              <a:gdLst/>
              <a:ahLst/>
              <a:cxnLst/>
              <a:rect l="l" t="t" r="r" b="b"/>
              <a:pathLst>
                <a:path w="5190" h="4995" extrusionOk="0">
                  <a:moveTo>
                    <a:pt x="2693" y="0"/>
                  </a:moveTo>
                  <a:cubicBezTo>
                    <a:pt x="1683" y="0"/>
                    <a:pt x="773" y="609"/>
                    <a:pt x="387" y="1541"/>
                  </a:cubicBezTo>
                  <a:cubicBezTo>
                    <a:pt x="0" y="2475"/>
                    <a:pt x="214" y="3549"/>
                    <a:pt x="928" y="4263"/>
                  </a:cubicBezTo>
                  <a:cubicBezTo>
                    <a:pt x="1405" y="4741"/>
                    <a:pt x="2044" y="4994"/>
                    <a:pt x="2693" y="4994"/>
                  </a:cubicBezTo>
                  <a:cubicBezTo>
                    <a:pt x="3015" y="4994"/>
                    <a:pt x="3339" y="4932"/>
                    <a:pt x="3649" y="4803"/>
                  </a:cubicBezTo>
                  <a:cubicBezTo>
                    <a:pt x="4582" y="4417"/>
                    <a:pt x="5190" y="3507"/>
                    <a:pt x="5190" y="2497"/>
                  </a:cubicBezTo>
                  <a:cubicBezTo>
                    <a:pt x="5190" y="1118"/>
                    <a:pt x="4073" y="0"/>
                    <a:pt x="2693"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8"/>
            <p:cNvSpPr/>
            <p:nvPr/>
          </p:nvSpPr>
          <p:spPr>
            <a:xfrm>
              <a:off x="2812225" y="4092600"/>
              <a:ext cx="129800" cy="124900"/>
            </a:xfrm>
            <a:custGeom>
              <a:avLst/>
              <a:gdLst/>
              <a:ahLst/>
              <a:cxnLst/>
              <a:rect l="l" t="t" r="r" b="b"/>
              <a:pathLst>
                <a:path w="5192" h="4996" extrusionOk="0">
                  <a:moveTo>
                    <a:pt x="2695" y="1"/>
                  </a:moveTo>
                  <a:cubicBezTo>
                    <a:pt x="1685" y="1"/>
                    <a:pt x="773" y="609"/>
                    <a:pt x="387" y="1542"/>
                  </a:cubicBezTo>
                  <a:cubicBezTo>
                    <a:pt x="1" y="2475"/>
                    <a:pt x="214" y="3549"/>
                    <a:pt x="928" y="4264"/>
                  </a:cubicBezTo>
                  <a:cubicBezTo>
                    <a:pt x="1406" y="4741"/>
                    <a:pt x="2045" y="4995"/>
                    <a:pt x="2695" y="4995"/>
                  </a:cubicBezTo>
                  <a:cubicBezTo>
                    <a:pt x="3017" y="4995"/>
                    <a:pt x="3341" y="4933"/>
                    <a:pt x="3650" y="4805"/>
                  </a:cubicBezTo>
                  <a:cubicBezTo>
                    <a:pt x="4583" y="4419"/>
                    <a:pt x="5191" y="3507"/>
                    <a:pt x="5191" y="2497"/>
                  </a:cubicBezTo>
                  <a:cubicBezTo>
                    <a:pt x="5191" y="1119"/>
                    <a:pt x="4073" y="1"/>
                    <a:pt x="269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48"/>
            <p:cNvSpPr/>
            <p:nvPr/>
          </p:nvSpPr>
          <p:spPr>
            <a:xfrm>
              <a:off x="2820875" y="4012275"/>
              <a:ext cx="478100" cy="790800"/>
            </a:xfrm>
            <a:custGeom>
              <a:avLst/>
              <a:gdLst/>
              <a:ahLst/>
              <a:cxnLst/>
              <a:rect l="l" t="t" r="r" b="b"/>
              <a:pathLst>
                <a:path w="19124" h="31632" extrusionOk="0">
                  <a:moveTo>
                    <a:pt x="8141" y="0"/>
                  </a:moveTo>
                  <a:lnTo>
                    <a:pt x="7421" y="8404"/>
                  </a:lnTo>
                  <a:lnTo>
                    <a:pt x="3619" y="6654"/>
                  </a:lnTo>
                  <a:lnTo>
                    <a:pt x="3392" y="5040"/>
                  </a:lnTo>
                  <a:lnTo>
                    <a:pt x="3296" y="6558"/>
                  </a:lnTo>
                  <a:lnTo>
                    <a:pt x="679" y="5557"/>
                  </a:lnTo>
                  <a:lnTo>
                    <a:pt x="679" y="5557"/>
                  </a:lnTo>
                  <a:lnTo>
                    <a:pt x="7319" y="9609"/>
                  </a:lnTo>
                  <a:lnTo>
                    <a:pt x="6891" y="14597"/>
                  </a:lnTo>
                  <a:lnTo>
                    <a:pt x="3199" y="12598"/>
                  </a:lnTo>
                  <a:lnTo>
                    <a:pt x="2423" y="9594"/>
                  </a:lnTo>
                  <a:lnTo>
                    <a:pt x="2423" y="12211"/>
                  </a:lnTo>
                  <a:lnTo>
                    <a:pt x="0" y="11338"/>
                  </a:lnTo>
                  <a:lnTo>
                    <a:pt x="6776" y="15939"/>
                  </a:lnTo>
                  <a:lnTo>
                    <a:pt x="5317" y="31631"/>
                  </a:lnTo>
                  <a:lnTo>
                    <a:pt x="10273" y="31592"/>
                  </a:lnTo>
                  <a:lnTo>
                    <a:pt x="9411" y="18821"/>
                  </a:lnTo>
                  <a:lnTo>
                    <a:pt x="17444" y="14536"/>
                  </a:lnTo>
                  <a:lnTo>
                    <a:pt x="15408" y="15094"/>
                  </a:lnTo>
                  <a:lnTo>
                    <a:pt x="15312" y="13083"/>
                  </a:lnTo>
                  <a:lnTo>
                    <a:pt x="14924" y="15215"/>
                  </a:lnTo>
                  <a:lnTo>
                    <a:pt x="9303" y="17229"/>
                  </a:lnTo>
                  <a:lnTo>
                    <a:pt x="9044" y="13390"/>
                  </a:lnTo>
                  <a:lnTo>
                    <a:pt x="15020" y="10111"/>
                  </a:lnTo>
                  <a:lnTo>
                    <a:pt x="17960" y="10595"/>
                  </a:lnTo>
                  <a:lnTo>
                    <a:pt x="17960" y="10595"/>
                  </a:lnTo>
                  <a:lnTo>
                    <a:pt x="15667" y="9691"/>
                  </a:lnTo>
                  <a:lnTo>
                    <a:pt x="19124" y="7689"/>
                  </a:lnTo>
                  <a:lnTo>
                    <a:pt x="8898" y="11221"/>
                  </a:lnTo>
                  <a:lnTo>
                    <a:pt x="8681" y="8003"/>
                  </a:lnTo>
                  <a:lnTo>
                    <a:pt x="16346" y="4297"/>
                  </a:lnTo>
                  <a:lnTo>
                    <a:pt x="12954" y="5201"/>
                  </a:lnTo>
                  <a:lnTo>
                    <a:pt x="12890" y="3521"/>
                  </a:lnTo>
                  <a:lnTo>
                    <a:pt x="12598" y="5298"/>
                  </a:lnTo>
                  <a:lnTo>
                    <a:pt x="8598" y="6761"/>
                  </a:lnTo>
                  <a:lnTo>
                    <a:pt x="8141"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7" name="Google Shape;2197;p48"/>
          <p:cNvGrpSpPr/>
          <p:nvPr/>
        </p:nvGrpSpPr>
        <p:grpSpPr>
          <a:xfrm>
            <a:off x="2094645" y="3472630"/>
            <a:ext cx="994874" cy="1178904"/>
            <a:chOff x="1244425" y="3802725"/>
            <a:chExt cx="836450" cy="991175"/>
          </a:xfrm>
        </p:grpSpPr>
        <p:sp>
          <p:nvSpPr>
            <p:cNvPr id="2198" name="Google Shape;2198;p48"/>
            <p:cNvSpPr/>
            <p:nvPr/>
          </p:nvSpPr>
          <p:spPr>
            <a:xfrm>
              <a:off x="1781625" y="4282650"/>
              <a:ext cx="299250" cy="239625"/>
            </a:xfrm>
            <a:custGeom>
              <a:avLst/>
              <a:gdLst/>
              <a:ahLst/>
              <a:cxnLst/>
              <a:rect l="l" t="t" r="r" b="b"/>
              <a:pathLst>
                <a:path w="11970" h="9585" extrusionOk="0">
                  <a:moveTo>
                    <a:pt x="6581" y="1"/>
                  </a:moveTo>
                  <a:cubicBezTo>
                    <a:pt x="6524" y="1"/>
                    <a:pt x="6466" y="2"/>
                    <a:pt x="6409" y="4"/>
                  </a:cubicBezTo>
                  <a:cubicBezTo>
                    <a:pt x="4204" y="213"/>
                    <a:pt x="2102" y="1580"/>
                    <a:pt x="1051" y="3576"/>
                  </a:cubicBezTo>
                  <a:cubicBezTo>
                    <a:pt x="1" y="5572"/>
                    <a:pt x="1682" y="8303"/>
                    <a:pt x="3678" y="9144"/>
                  </a:cubicBezTo>
                  <a:cubicBezTo>
                    <a:pt x="4379" y="9441"/>
                    <a:pt x="5163" y="9585"/>
                    <a:pt x="5958" y="9585"/>
                  </a:cubicBezTo>
                  <a:cubicBezTo>
                    <a:pt x="8260" y="9585"/>
                    <a:pt x="10653" y="8375"/>
                    <a:pt x="11379" y="6149"/>
                  </a:cubicBezTo>
                  <a:cubicBezTo>
                    <a:pt x="11482" y="5849"/>
                    <a:pt x="11554" y="5539"/>
                    <a:pt x="11589" y="5222"/>
                  </a:cubicBezTo>
                  <a:cubicBezTo>
                    <a:pt x="11969" y="2477"/>
                    <a:pt x="9356" y="1"/>
                    <a:pt x="6581"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8"/>
            <p:cNvSpPr/>
            <p:nvPr/>
          </p:nvSpPr>
          <p:spPr>
            <a:xfrm>
              <a:off x="1814775" y="4351175"/>
              <a:ext cx="202200" cy="161950"/>
            </a:xfrm>
            <a:custGeom>
              <a:avLst/>
              <a:gdLst/>
              <a:ahLst/>
              <a:cxnLst/>
              <a:rect l="l" t="t" r="r" b="b"/>
              <a:pathLst>
                <a:path w="8088" h="6478" extrusionOk="0">
                  <a:moveTo>
                    <a:pt x="4445" y="0"/>
                  </a:moveTo>
                  <a:cubicBezTo>
                    <a:pt x="4407" y="0"/>
                    <a:pt x="4369" y="1"/>
                    <a:pt x="4331" y="2"/>
                  </a:cubicBezTo>
                  <a:cubicBezTo>
                    <a:pt x="2839" y="146"/>
                    <a:pt x="1420" y="1068"/>
                    <a:pt x="710" y="2417"/>
                  </a:cubicBezTo>
                  <a:cubicBezTo>
                    <a:pt x="0" y="3766"/>
                    <a:pt x="1136" y="5612"/>
                    <a:pt x="2485" y="6179"/>
                  </a:cubicBezTo>
                  <a:cubicBezTo>
                    <a:pt x="2959" y="6380"/>
                    <a:pt x="3489" y="6478"/>
                    <a:pt x="4027" y="6478"/>
                  </a:cubicBezTo>
                  <a:cubicBezTo>
                    <a:pt x="5582" y="6478"/>
                    <a:pt x="7198" y="5660"/>
                    <a:pt x="7688" y="4157"/>
                  </a:cubicBezTo>
                  <a:lnTo>
                    <a:pt x="7689" y="4156"/>
                  </a:lnTo>
                  <a:cubicBezTo>
                    <a:pt x="7759" y="3954"/>
                    <a:pt x="7808" y="3743"/>
                    <a:pt x="7831" y="3529"/>
                  </a:cubicBezTo>
                  <a:cubicBezTo>
                    <a:pt x="8088" y="1673"/>
                    <a:pt x="6321" y="0"/>
                    <a:pt x="4445" y="0"/>
                  </a:cubicBezTo>
                  <a:close/>
                </a:path>
              </a:pathLst>
            </a:custGeom>
            <a:solidFill>
              <a:srgbClr val="8393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8"/>
            <p:cNvSpPr/>
            <p:nvPr/>
          </p:nvSpPr>
          <p:spPr>
            <a:xfrm>
              <a:off x="1699500" y="4015175"/>
              <a:ext cx="378575" cy="291075"/>
            </a:xfrm>
            <a:custGeom>
              <a:avLst/>
              <a:gdLst/>
              <a:ahLst/>
              <a:cxnLst/>
              <a:rect l="l" t="t" r="r" b="b"/>
              <a:pathLst>
                <a:path w="15143" h="11643" extrusionOk="0">
                  <a:moveTo>
                    <a:pt x="7381" y="1"/>
                  </a:moveTo>
                  <a:cubicBezTo>
                    <a:pt x="4996" y="1"/>
                    <a:pt x="2606" y="1031"/>
                    <a:pt x="1489" y="3166"/>
                  </a:cubicBezTo>
                  <a:cubicBezTo>
                    <a:pt x="1300" y="3507"/>
                    <a:pt x="1151" y="3870"/>
                    <a:pt x="1042" y="4245"/>
                  </a:cubicBezTo>
                  <a:cubicBezTo>
                    <a:pt x="0" y="7558"/>
                    <a:pt x="2791" y="11168"/>
                    <a:pt x="6246" y="11622"/>
                  </a:cubicBezTo>
                  <a:cubicBezTo>
                    <a:pt x="6436" y="11636"/>
                    <a:pt x="6626" y="11642"/>
                    <a:pt x="6816" y="11642"/>
                  </a:cubicBezTo>
                  <a:cubicBezTo>
                    <a:pt x="9348" y="11642"/>
                    <a:pt x="11899" y="10441"/>
                    <a:pt x="13462" y="8392"/>
                  </a:cubicBezTo>
                  <a:cubicBezTo>
                    <a:pt x="15142" y="6191"/>
                    <a:pt x="13666" y="2540"/>
                    <a:pt x="11421" y="1115"/>
                  </a:cubicBezTo>
                  <a:cubicBezTo>
                    <a:pt x="10264" y="378"/>
                    <a:pt x="8823" y="1"/>
                    <a:pt x="7381"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8"/>
            <p:cNvSpPr/>
            <p:nvPr/>
          </p:nvSpPr>
          <p:spPr>
            <a:xfrm>
              <a:off x="1854625" y="4073425"/>
              <a:ext cx="168200" cy="129300"/>
            </a:xfrm>
            <a:custGeom>
              <a:avLst/>
              <a:gdLst/>
              <a:ahLst/>
              <a:cxnLst/>
              <a:rect l="l" t="t" r="r" b="b"/>
              <a:pathLst>
                <a:path w="6728" h="5172" extrusionOk="0">
                  <a:moveTo>
                    <a:pt x="3279" y="0"/>
                  </a:moveTo>
                  <a:cubicBezTo>
                    <a:pt x="2220" y="0"/>
                    <a:pt x="1158" y="458"/>
                    <a:pt x="662" y="1406"/>
                  </a:cubicBezTo>
                  <a:cubicBezTo>
                    <a:pt x="578" y="1558"/>
                    <a:pt x="512" y="1719"/>
                    <a:pt x="464" y="1886"/>
                  </a:cubicBezTo>
                  <a:cubicBezTo>
                    <a:pt x="0" y="3358"/>
                    <a:pt x="1241" y="4962"/>
                    <a:pt x="2776" y="5162"/>
                  </a:cubicBezTo>
                  <a:cubicBezTo>
                    <a:pt x="2860" y="5168"/>
                    <a:pt x="2943" y="5171"/>
                    <a:pt x="3027" y="5171"/>
                  </a:cubicBezTo>
                  <a:cubicBezTo>
                    <a:pt x="4152" y="5171"/>
                    <a:pt x="5288" y="4638"/>
                    <a:pt x="5981" y="3728"/>
                  </a:cubicBezTo>
                  <a:cubicBezTo>
                    <a:pt x="6727" y="2751"/>
                    <a:pt x="6072" y="1129"/>
                    <a:pt x="5074" y="495"/>
                  </a:cubicBezTo>
                  <a:cubicBezTo>
                    <a:pt x="4560" y="168"/>
                    <a:pt x="3920" y="0"/>
                    <a:pt x="3279" y="0"/>
                  </a:cubicBezTo>
                  <a:close/>
                </a:path>
              </a:pathLst>
            </a:custGeom>
            <a:solidFill>
              <a:srgbClr val="8393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8"/>
            <p:cNvSpPr/>
            <p:nvPr/>
          </p:nvSpPr>
          <p:spPr>
            <a:xfrm>
              <a:off x="1326550" y="4041450"/>
              <a:ext cx="299275" cy="239625"/>
            </a:xfrm>
            <a:custGeom>
              <a:avLst/>
              <a:gdLst/>
              <a:ahLst/>
              <a:cxnLst/>
              <a:rect l="l" t="t" r="r" b="b"/>
              <a:pathLst>
                <a:path w="11971" h="9585" extrusionOk="0">
                  <a:moveTo>
                    <a:pt x="5959" y="0"/>
                  </a:moveTo>
                  <a:cubicBezTo>
                    <a:pt x="5163" y="0"/>
                    <a:pt x="4379" y="144"/>
                    <a:pt x="3678" y="441"/>
                  </a:cubicBezTo>
                  <a:cubicBezTo>
                    <a:pt x="1682" y="1281"/>
                    <a:pt x="0" y="4013"/>
                    <a:pt x="1051" y="6010"/>
                  </a:cubicBezTo>
                  <a:cubicBezTo>
                    <a:pt x="2100" y="8006"/>
                    <a:pt x="4203" y="9371"/>
                    <a:pt x="6409" y="9582"/>
                  </a:cubicBezTo>
                  <a:cubicBezTo>
                    <a:pt x="6465" y="9584"/>
                    <a:pt x="6522" y="9585"/>
                    <a:pt x="6578" y="9585"/>
                  </a:cubicBezTo>
                  <a:cubicBezTo>
                    <a:pt x="9354" y="9585"/>
                    <a:pt x="11971" y="7110"/>
                    <a:pt x="11589" y="4363"/>
                  </a:cubicBezTo>
                  <a:cubicBezTo>
                    <a:pt x="11554" y="4047"/>
                    <a:pt x="11484" y="3735"/>
                    <a:pt x="11378" y="3435"/>
                  </a:cubicBezTo>
                  <a:cubicBezTo>
                    <a:pt x="10653" y="1210"/>
                    <a:pt x="8260" y="0"/>
                    <a:pt x="5959"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8"/>
            <p:cNvSpPr/>
            <p:nvPr/>
          </p:nvSpPr>
          <p:spPr>
            <a:xfrm>
              <a:off x="1418825" y="4086475"/>
              <a:ext cx="178175" cy="142725"/>
            </a:xfrm>
            <a:custGeom>
              <a:avLst/>
              <a:gdLst/>
              <a:ahLst/>
              <a:cxnLst/>
              <a:rect l="l" t="t" r="r" b="b"/>
              <a:pathLst>
                <a:path w="7127" h="5709" extrusionOk="0">
                  <a:moveTo>
                    <a:pt x="3547" y="1"/>
                  </a:moveTo>
                  <a:cubicBezTo>
                    <a:pt x="3074" y="1"/>
                    <a:pt x="2607" y="87"/>
                    <a:pt x="2189" y="263"/>
                  </a:cubicBezTo>
                  <a:cubicBezTo>
                    <a:pt x="1000" y="764"/>
                    <a:pt x="0" y="2391"/>
                    <a:pt x="625" y="3579"/>
                  </a:cubicBezTo>
                  <a:cubicBezTo>
                    <a:pt x="1251" y="4768"/>
                    <a:pt x="2502" y="5581"/>
                    <a:pt x="3815" y="5707"/>
                  </a:cubicBezTo>
                  <a:cubicBezTo>
                    <a:pt x="3849" y="5708"/>
                    <a:pt x="3882" y="5709"/>
                    <a:pt x="3916" y="5709"/>
                  </a:cubicBezTo>
                  <a:cubicBezTo>
                    <a:pt x="5569" y="5709"/>
                    <a:pt x="7127" y="4234"/>
                    <a:pt x="6900" y="2599"/>
                  </a:cubicBezTo>
                  <a:cubicBezTo>
                    <a:pt x="6880" y="2410"/>
                    <a:pt x="6837" y="2226"/>
                    <a:pt x="6774" y="2047"/>
                  </a:cubicBezTo>
                  <a:cubicBezTo>
                    <a:pt x="6342" y="721"/>
                    <a:pt x="4918" y="1"/>
                    <a:pt x="3547" y="1"/>
                  </a:cubicBezTo>
                  <a:close/>
                </a:path>
              </a:pathLst>
            </a:custGeom>
            <a:solidFill>
              <a:srgbClr val="8393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48"/>
            <p:cNvSpPr/>
            <p:nvPr/>
          </p:nvSpPr>
          <p:spPr>
            <a:xfrm>
              <a:off x="1244425" y="4257500"/>
              <a:ext cx="378550" cy="291025"/>
            </a:xfrm>
            <a:custGeom>
              <a:avLst/>
              <a:gdLst/>
              <a:ahLst/>
              <a:cxnLst/>
              <a:rect l="l" t="t" r="r" b="b"/>
              <a:pathLst>
                <a:path w="15142" h="11641" extrusionOk="0">
                  <a:moveTo>
                    <a:pt x="6817" y="0"/>
                  </a:moveTo>
                  <a:cubicBezTo>
                    <a:pt x="6627" y="0"/>
                    <a:pt x="6437" y="7"/>
                    <a:pt x="6247" y="21"/>
                  </a:cubicBezTo>
                  <a:cubicBezTo>
                    <a:pt x="2791" y="473"/>
                    <a:pt x="0" y="4083"/>
                    <a:pt x="1043" y="7398"/>
                  </a:cubicBezTo>
                  <a:cubicBezTo>
                    <a:pt x="1150" y="7772"/>
                    <a:pt x="1300" y="8134"/>
                    <a:pt x="1488" y="8475"/>
                  </a:cubicBezTo>
                  <a:cubicBezTo>
                    <a:pt x="2605" y="10610"/>
                    <a:pt x="4996" y="11640"/>
                    <a:pt x="7382" y="11640"/>
                  </a:cubicBezTo>
                  <a:cubicBezTo>
                    <a:pt x="8824" y="11640"/>
                    <a:pt x="10265" y="11264"/>
                    <a:pt x="11422" y="10526"/>
                  </a:cubicBezTo>
                  <a:cubicBezTo>
                    <a:pt x="13667" y="9101"/>
                    <a:pt x="15142" y="5451"/>
                    <a:pt x="13463" y="3249"/>
                  </a:cubicBezTo>
                  <a:cubicBezTo>
                    <a:pt x="11901" y="1202"/>
                    <a:pt x="9349" y="0"/>
                    <a:pt x="6817"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8"/>
            <p:cNvSpPr/>
            <p:nvPr/>
          </p:nvSpPr>
          <p:spPr>
            <a:xfrm>
              <a:off x="1309600" y="4346700"/>
              <a:ext cx="204900" cy="157550"/>
            </a:xfrm>
            <a:custGeom>
              <a:avLst/>
              <a:gdLst/>
              <a:ahLst/>
              <a:cxnLst/>
              <a:rect l="l" t="t" r="r" b="b"/>
              <a:pathLst>
                <a:path w="8196" h="6302" extrusionOk="0">
                  <a:moveTo>
                    <a:pt x="3688" y="1"/>
                  </a:moveTo>
                  <a:cubicBezTo>
                    <a:pt x="3586" y="1"/>
                    <a:pt x="3483" y="4"/>
                    <a:pt x="3381" y="12"/>
                  </a:cubicBezTo>
                  <a:cubicBezTo>
                    <a:pt x="1511" y="258"/>
                    <a:pt x="1" y="2211"/>
                    <a:pt x="564" y="4005"/>
                  </a:cubicBezTo>
                  <a:cubicBezTo>
                    <a:pt x="623" y="4207"/>
                    <a:pt x="703" y="4403"/>
                    <a:pt x="806" y="4589"/>
                  </a:cubicBezTo>
                  <a:cubicBezTo>
                    <a:pt x="1411" y="5744"/>
                    <a:pt x="2704" y="6302"/>
                    <a:pt x="3994" y="6302"/>
                  </a:cubicBezTo>
                  <a:cubicBezTo>
                    <a:pt x="4775" y="6302"/>
                    <a:pt x="5556" y="6098"/>
                    <a:pt x="6182" y="5698"/>
                  </a:cubicBezTo>
                  <a:cubicBezTo>
                    <a:pt x="7397" y="4927"/>
                    <a:pt x="8196" y="2952"/>
                    <a:pt x="7287" y="1759"/>
                  </a:cubicBezTo>
                  <a:cubicBezTo>
                    <a:pt x="6440" y="649"/>
                    <a:pt x="5060" y="1"/>
                    <a:pt x="3688" y="1"/>
                  </a:cubicBezTo>
                  <a:close/>
                </a:path>
              </a:pathLst>
            </a:custGeom>
            <a:solidFill>
              <a:srgbClr val="8393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8"/>
            <p:cNvSpPr/>
            <p:nvPr/>
          </p:nvSpPr>
          <p:spPr>
            <a:xfrm>
              <a:off x="1492575" y="3802725"/>
              <a:ext cx="353875" cy="305375"/>
            </a:xfrm>
            <a:custGeom>
              <a:avLst/>
              <a:gdLst/>
              <a:ahLst/>
              <a:cxnLst/>
              <a:rect l="l" t="t" r="r" b="b"/>
              <a:pathLst>
                <a:path w="14155" h="12215" extrusionOk="0">
                  <a:moveTo>
                    <a:pt x="7184" y="1"/>
                  </a:moveTo>
                  <a:cubicBezTo>
                    <a:pt x="4912" y="1"/>
                    <a:pt x="2587" y="1128"/>
                    <a:pt x="1477" y="3437"/>
                  </a:cubicBezTo>
                  <a:cubicBezTo>
                    <a:pt x="1294" y="3802"/>
                    <a:pt x="1146" y="4184"/>
                    <a:pt x="1039" y="4577"/>
                  </a:cubicBezTo>
                  <a:cubicBezTo>
                    <a:pt x="0" y="8069"/>
                    <a:pt x="2532" y="11798"/>
                    <a:pt x="5747" y="12203"/>
                  </a:cubicBezTo>
                  <a:cubicBezTo>
                    <a:pt x="5877" y="12211"/>
                    <a:pt x="6008" y="12215"/>
                    <a:pt x="6138" y="12215"/>
                  </a:cubicBezTo>
                  <a:cubicBezTo>
                    <a:pt x="8545" y="12215"/>
                    <a:pt x="11015" y="10896"/>
                    <a:pt x="12543" y="8675"/>
                  </a:cubicBezTo>
                  <a:cubicBezTo>
                    <a:pt x="14154" y="6333"/>
                    <a:pt x="12850" y="2539"/>
                    <a:pt x="10784" y="1090"/>
                  </a:cubicBezTo>
                  <a:cubicBezTo>
                    <a:pt x="9758" y="367"/>
                    <a:pt x="8480" y="1"/>
                    <a:pt x="7184"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8"/>
            <p:cNvSpPr/>
            <p:nvPr/>
          </p:nvSpPr>
          <p:spPr>
            <a:xfrm>
              <a:off x="1648425" y="3891100"/>
              <a:ext cx="157225" cy="135700"/>
            </a:xfrm>
            <a:custGeom>
              <a:avLst/>
              <a:gdLst/>
              <a:ahLst/>
              <a:cxnLst/>
              <a:rect l="l" t="t" r="r" b="b"/>
              <a:pathLst>
                <a:path w="6289" h="5428" extrusionOk="0">
                  <a:moveTo>
                    <a:pt x="3191" y="1"/>
                  </a:moveTo>
                  <a:cubicBezTo>
                    <a:pt x="2182" y="1"/>
                    <a:pt x="1150" y="501"/>
                    <a:pt x="657" y="1527"/>
                  </a:cubicBezTo>
                  <a:lnTo>
                    <a:pt x="656" y="1528"/>
                  </a:lnTo>
                  <a:cubicBezTo>
                    <a:pt x="574" y="1689"/>
                    <a:pt x="510" y="1859"/>
                    <a:pt x="461" y="2034"/>
                  </a:cubicBezTo>
                  <a:cubicBezTo>
                    <a:pt x="0" y="3586"/>
                    <a:pt x="1124" y="5242"/>
                    <a:pt x="2553" y="5422"/>
                  </a:cubicBezTo>
                  <a:cubicBezTo>
                    <a:pt x="2610" y="5426"/>
                    <a:pt x="2668" y="5427"/>
                    <a:pt x="2725" y="5427"/>
                  </a:cubicBezTo>
                  <a:cubicBezTo>
                    <a:pt x="3795" y="5427"/>
                    <a:pt x="4893" y="4841"/>
                    <a:pt x="5572" y="3855"/>
                  </a:cubicBezTo>
                  <a:cubicBezTo>
                    <a:pt x="6289" y="2814"/>
                    <a:pt x="5708" y="1129"/>
                    <a:pt x="4790" y="485"/>
                  </a:cubicBezTo>
                  <a:cubicBezTo>
                    <a:pt x="4335" y="164"/>
                    <a:pt x="3767" y="1"/>
                    <a:pt x="3191" y="1"/>
                  </a:cubicBezTo>
                  <a:close/>
                </a:path>
              </a:pathLst>
            </a:custGeom>
            <a:solidFill>
              <a:srgbClr val="8393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48"/>
            <p:cNvSpPr/>
            <p:nvPr/>
          </p:nvSpPr>
          <p:spPr>
            <a:xfrm>
              <a:off x="1369875" y="3955600"/>
              <a:ext cx="598975" cy="838300"/>
            </a:xfrm>
            <a:custGeom>
              <a:avLst/>
              <a:gdLst/>
              <a:ahLst/>
              <a:cxnLst/>
              <a:rect l="l" t="t" r="r" b="b"/>
              <a:pathLst>
                <a:path w="23959" h="33532" extrusionOk="0">
                  <a:moveTo>
                    <a:pt x="12037" y="0"/>
                  </a:moveTo>
                  <a:lnTo>
                    <a:pt x="11971" y="6477"/>
                  </a:lnTo>
                  <a:lnTo>
                    <a:pt x="8832" y="3599"/>
                  </a:lnTo>
                  <a:lnTo>
                    <a:pt x="8242" y="3663"/>
                  </a:lnTo>
                  <a:lnTo>
                    <a:pt x="11839" y="7197"/>
                  </a:lnTo>
                  <a:lnTo>
                    <a:pt x="11592" y="15484"/>
                  </a:lnTo>
                  <a:lnTo>
                    <a:pt x="8046" y="12561"/>
                  </a:lnTo>
                  <a:lnTo>
                    <a:pt x="7719" y="9748"/>
                  </a:lnTo>
                  <a:lnTo>
                    <a:pt x="7458" y="9290"/>
                  </a:lnTo>
                  <a:lnTo>
                    <a:pt x="7458" y="12168"/>
                  </a:lnTo>
                  <a:lnTo>
                    <a:pt x="5037" y="10598"/>
                  </a:lnTo>
                  <a:lnTo>
                    <a:pt x="4383" y="10532"/>
                  </a:lnTo>
                  <a:lnTo>
                    <a:pt x="11593" y="16339"/>
                  </a:lnTo>
                  <a:lnTo>
                    <a:pt x="11545" y="20232"/>
                  </a:lnTo>
                  <a:lnTo>
                    <a:pt x="4383" y="16879"/>
                  </a:lnTo>
                  <a:lnTo>
                    <a:pt x="3401" y="14524"/>
                  </a:lnTo>
                  <a:lnTo>
                    <a:pt x="2879" y="14393"/>
                  </a:lnTo>
                  <a:lnTo>
                    <a:pt x="3793" y="16683"/>
                  </a:lnTo>
                  <a:lnTo>
                    <a:pt x="3793" y="16683"/>
                  </a:lnTo>
                  <a:lnTo>
                    <a:pt x="0" y="15505"/>
                  </a:lnTo>
                  <a:lnTo>
                    <a:pt x="0" y="15505"/>
                  </a:lnTo>
                  <a:lnTo>
                    <a:pt x="64" y="15767"/>
                  </a:lnTo>
                  <a:lnTo>
                    <a:pt x="6803" y="18972"/>
                  </a:lnTo>
                  <a:lnTo>
                    <a:pt x="3075" y="19234"/>
                  </a:lnTo>
                  <a:lnTo>
                    <a:pt x="3531" y="19626"/>
                  </a:lnTo>
                  <a:lnTo>
                    <a:pt x="7588" y="19430"/>
                  </a:lnTo>
                  <a:lnTo>
                    <a:pt x="11483" y="21578"/>
                  </a:lnTo>
                  <a:lnTo>
                    <a:pt x="11409" y="33531"/>
                  </a:lnTo>
                  <a:cubicBezTo>
                    <a:pt x="12183" y="33500"/>
                    <a:pt x="12957" y="33473"/>
                    <a:pt x="13731" y="33452"/>
                  </a:cubicBezTo>
                  <a:lnTo>
                    <a:pt x="13561" y="23144"/>
                  </a:lnTo>
                  <a:lnTo>
                    <a:pt x="23959" y="19581"/>
                  </a:lnTo>
                  <a:cubicBezTo>
                    <a:pt x="23846" y="19390"/>
                    <a:pt x="23780" y="19175"/>
                    <a:pt x="23769" y="18954"/>
                  </a:cubicBezTo>
                  <a:lnTo>
                    <a:pt x="19693" y="20142"/>
                  </a:lnTo>
                  <a:lnTo>
                    <a:pt x="19693" y="20142"/>
                  </a:lnTo>
                  <a:lnTo>
                    <a:pt x="21143" y="16357"/>
                  </a:lnTo>
                  <a:lnTo>
                    <a:pt x="20751" y="16357"/>
                  </a:lnTo>
                  <a:lnTo>
                    <a:pt x="19100" y="20150"/>
                  </a:lnTo>
                  <a:lnTo>
                    <a:pt x="13397" y="22083"/>
                  </a:lnTo>
                  <a:lnTo>
                    <a:pt x="13149" y="13673"/>
                  </a:lnTo>
                  <a:lnTo>
                    <a:pt x="14864" y="12086"/>
                  </a:lnTo>
                  <a:lnTo>
                    <a:pt x="18991" y="12029"/>
                  </a:lnTo>
                  <a:lnTo>
                    <a:pt x="19182" y="11647"/>
                  </a:lnTo>
                  <a:lnTo>
                    <a:pt x="15339" y="11647"/>
                  </a:lnTo>
                  <a:lnTo>
                    <a:pt x="19232" y="8047"/>
                  </a:lnTo>
                  <a:lnTo>
                    <a:pt x="19102" y="7458"/>
                  </a:lnTo>
                  <a:lnTo>
                    <a:pt x="16468" y="9771"/>
                  </a:lnTo>
                  <a:lnTo>
                    <a:pt x="17523" y="5708"/>
                  </a:lnTo>
                  <a:lnTo>
                    <a:pt x="17204" y="5835"/>
                  </a:lnTo>
                  <a:lnTo>
                    <a:pt x="15811" y="10349"/>
                  </a:lnTo>
                  <a:lnTo>
                    <a:pt x="13215" y="12626"/>
                  </a:lnTo>
                  <a:lnTo>
                    <a:pt x="12625"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9" name="Google Shape;2209;p48"/>
          <p:cNvSpPr/>
          <p:nvPr/>
        </p:nvSpPr>
        <p:spPr>
          <a:xfrm>
            <a:off x="5977575" y="2970225"/>
            <a:ext cx="1419525" cy="39550"/>
          </a:xfrm>
          <a:custGeom>
            <a:avLst/>
            <a:gdLst/>
            <a:ahLst/>
            <a:cxnLst/>
            <a:rect l="l" t="t" r="r" b="b"/>
            <a:pathLst>
              <a:path w="56781" h="1582" extrusionOk="0">
                <a:moveTo>
                  <a:pt x="30870" y="0"/>
                </a:moveTo>
                <a:lnTo>
                  <a:pt x="25177" y="21"/>
                </a:lnTo>
                <a:lnTo>
                  <a:pt x="256" y="915"/>
                </a:lnTo>
                <a:cubicBezTo>
                  <a:pt x="114" y="919"/>
                  <a:pt x="1" y="1039"/>
                  <a:pt x="7" y="1181"/>
                </a:cubicBezTo>
                <a:cubicBezTo>
                  <a:pt x="11" y="1321"/>
                  <a:pt x="125" y="1430"/>
                  <a:pt x="264" y="1430"/>
                </a:cubicBezTo>
                <a:cubicBezTo>
                  <a:pt x="267" y="1430"/>
                  <a:pt x="271" y="1430"/>
                  <a:pt x="275" y="1430"/>
                </a:cubicBezTo>
                <a:lnTo>
                  <a:pt x="25189" y="537"/>
                </a:lnTo>
                <a:lnTo>
                  <a:pt x="30860" y="517"/>
                </a:lnTo>
                <a:lnTo>
                  <a:pt x="56513" y="1582"/>
                </a:lnTo>
                <a:lnTo>
                  <a:pt x="56523" y="1582"/>
                </a:lnTo>
                <a:cubicBezTo>
                  <a:pt x="56662" y="1581"/>
                  <a:pt x="56775" y="1469"/>
                  <a:pt x="56778" y="1330"/>
                </a:cubicBezTo>
                <a:cubicBezTo>
                  <a:pt x="56781" y="1190"/>
                  <a:pt x="56673" y="1074"/>
                  <a:pt x="56534" y="1067"/>
                </a:cubicBezTo>
                <a:lnTo>
                  <a:pt x="30870" y="0"/>
                </a:lnTo>
                <a:close/>
              </a:path>
            </a:pathLst>
          </a:custGeom>
          <a:solidFill>
            <a:srgbClr val="F0A6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0" name="Google Shape;2210;p48"/>
          <p:cNvGrpSpPr/>
          <p:nvPr/>
        </p:nvGrpSpPr>
        <p:grpSpPr>
          <a:xfrm>
            <a:off x="5233050" y="1447335"/>
            <a:ext cx="3010035" cy="1762747"/>
            <a:chOff x="5368075" y="1387975"/>
            <a:chExt cx="2801075" cy="1640375"/>
          </a:xfrm>
        </p:grpSpPr>
        <p:sp>
          <p:nvSpPr>
            <p:cNvPr id="2211" name="Google Shape;2211;p48"/>
            <p:cNvSpPr/>
            <p:nvPr/>
          </p:nvSpPr>
          <p:spPr>
            <a:xfrm>
              <a:off x="5710525" y="1387975"/>
              <a:ext cx="239625" cy="262450"/>
            </a:xfrm>
            <a:custGeom>
              <a:avLst/>
              <a:gdLst/>
              <a:ahLst/>
              <a:cxnLst/>
              <a:rect l="l" t="t" r="r" b="b"/>
              <a:pathLst>
                <a:path w="9585" h="10498" extrusionOk="0">
                  <a:moveTo>
                    <a:pt x="6218" y="0"/>
                  </a:moveTo>
                  <a:cubicBezTo>
                    <a:pt x="4892" y="0"/>
                    <a:pt x="3362" y="309"/>
                    <a:pt x="2375" y="1020"/>
                  </a:cubicBezTo>
                  <a:cubicBezTo>
                    <a:pt x="741" y="2198"/>
                    <a:pt x="1" y="2416"/>
                    <a:pt x="1144" y="4630"/>
                  </a:cubicBezTo>
                  <a:cubicBezTo>
                    <a:pt x="1356" y="5047"/>
                    <a:pt x="1639" y="5533"/>
                    <a:pt x="1993" y="6111"/>
                  </a:cubicBezTo>
                  <a:cubicBezTo>
                    <a:pt x="2433" y="6829"/>
                    <a:pt x="2837" y="7437"/>
                    <a:pt x="3201" y="7944"/>
                  </a:cubicBezTo>
                  <a:cubicBezTo>
                    <a:pt x="3373" y="8183"/>
                    <a:pt x="3535" y="8399"/>
                    <a:pt x="3687" y="8597"/>
                  </a:cubicBezTo>
                  <a:cubicBezTo>
                    <a:pt x="4870" y="10125"/>
                    <a:pt x="5524" y="10498"/>
                    <a:pt x="5524" y="10498"/>
                  </a:cubicBezTo>
                  <a:cubicBezTo>
                    <a:pt x="6185" y="7934"/>
                    <a:pt x="9240" y="7867"/>
                    <a:pt x="9558" y="7867"/>
                  </a:cubicBezTo>
                  <a:cubicBezTo>
                    <a:pt x="9576" y="7867"/>
                    <a:pt x="9585" y="7867"/>
                    <a:pt x="9585" y="7867"/>
                  </a:cubicBezTo>
                  <a:cubicBezTo>
                    <a:pt x="7668" y="5282"/>
                    <a:pt x="8601" y="2961"/>
                    <a:pt x="8836" y="1615"/>
                  </a:cubicBezTo>
                  <a:cubicBezTo>
                    <a:pt x="8896" y="1270"/>
                    <a:pt x="8909" y="987"/>
                    <a:pt x="8817" y="782"/>
                  </a:cubicBezTo>
                  <a:cubicBezTo>
                    <a:pt x="8606" y="321"/>
                    <a:pt x="7636" y="39"/>
                    <a:pt x="6458" y="4"/>
                  </a:cubicBezTo>
                  <a:cubicBezTo>
                    <a:pt x="6378" y="2"/>
                    <a:pt x="6298" y="0"/>
                    <a:pt x="621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8"/>
            <p:cNvSpPr/>
            <p:nvPr/>
          </p:nvSpPr>
          <p:spPr>
            <a:xfrm>
              <a:off x="5994175" y="2279025"/>
              <a:ext cx="378025" cy="329975"/>
            </a:xfrm>
            <a:custGeom>
              <a:avLst/>
              <a:gdLst/>
              <a:ahLst/>
              <a:cxnLst/>
              <a:rect l="l" t="t" r="r" b="b"/>
              <a:pathLst>
                <a:path w="15121" h="13199" extrusionOk="0">
                  <a:moveTo>
                    <a:pt x="2833" y="0"/>
                  </a:moveTo>
                  <a:cubicBezTo>
                    <a:pt x="2725" y="0"/>
                    <a:pt x="2619" y="9"/>
                    <a:pt x="2515" y="28"/>
                  </a:cubicBezTo>
                  <a:cubicBezTo>
                    <a:pt x="1" y="477"/>
                    <a:pt x="1755" y="3678"/>
                    <a:pt x="2183" y="4793"/>
                  </a:cubicBezTo>
                  <a:cubicBezTo>
                    <a:pt x="3403" y="7987"/>
                    <a:pt x="5167" y="11663"/>
                    <a:pt x="13202" y="13198"/>
                  </a:cubicBezTo>
                  <a:lnTo>
                    <a:pt x="15121" y="8491"/>
                  </a:lnTo>
                  <a:lnTo>
                    <a:pt x="9655" y="5305"/>
                  </a:lnTo>
                  <a:cubicBezTo>
                    <a:pt x="9173" y="4990"/>
                    <a:pt x="8745" y="4604"/>
                    <a:pt x="8379" y="4159"/>
                  </a:cubicBezTo>
                  <a:cubicBezTo>
                    <a:pt x="7317" y="2856"/>
                    <a:pt x="4767" y="0"/>
                    <a:pt x="2833"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8"/>
            <p:cNvSpPr/>
            <p:nvPr/>
          </p:nvSpPr>
          <p:spPr>
            <a:xfrm>
              <a:off x="6288800" y="2497200"/>
              <a:ext cx="350925" cy="260125"/>
            </a:xfrm>
            <a:custGeom>
              <a:avLst/>
              <a:gdLst/>
              <a:ahLst/>
              <a:cxnLst/>
              <a:rect l="l" t="t" r="r" b="b"/>
              <a:pathLst>
                <a:path w="14037" h="10405" extrusionOk="0">
                  <a:moveTo>
                    <a:pt x="2631" y="0"/>
                  </a:moveTo>
                  <a:cubicBezTo>
                    <a:pt x="1373" y="0"/>
                    <a:pt x="1" y="3335"/>
                    <a:pt x="260" y="3825"/>
                  </a:cubicBezTo>
                  <a:cubicBezTo>
                    <a:pt x="312" y="3924"/>
                    <a:pt x="447" y="3958"/>
                    <a:pt x="632" y="3958"/>
                  </a:cubicBezTo>
                  <a:cubicBezTo>
                    <a:pt x="1037" y="3958"/>
                    <a:pt x="1680" y="3795"/>
                    <a:pt x="2221" y="3795"/>
                  </a:cubicBezTo>
                  <a:cubicBezTo>
                    <a:pt x="2742" y="3795"/>
                    <a:pt x="3168" y="3947"/>
                    <a:pt x="3192" y="4543"/>
                  </a:cubicBezTo>
                  <a:cubicBezTo>
                    <a:pt x="3251" y="6039"/>
                    <a:pt x="5291" y="6465"/>
                    <a:pt x="5291" y="6465"/>
                  </a:cubicBezTo>
                  <a:cubicBezTo>
                    <a:pt x="5291" y="6465"/>
                    <a:pt x="4241" y="9359"/>
                    <a:pt x="5168" y="9560"/>
                  </a:cubicBezTo>
                  <a:cubicBezTo>
                    <a:pt x="5202" y="9567"/>
                    <a:pt x="5236" y="9571"/>
                    <a:pt x="5270" y="9571"/>
                  </a:cubicBezTo>
                  <a:cubicBezTo>
                    <a:pt x="6149" y="9571"/>
                    <a:pt x="6829" y="7139"/>
                    <a:pt x="6829" y="7139"/>
                  </a:cubicBezTo>
                  <a:cubicBezTo>
                    <a:pt x="6829" y="7139"/>
                    <a:pt x="6985" y="10405"/>
                    <a:pt x="8276" y="10405"/>
                  </a:cubicBezTo>
                  <a:cubicBezTo>
                    <a:pt x="8335" y="10405"/>
                    <a:pt x="8396" y="10398"/>
                    <a:pt x="8460" y="10384"/>
                  </a:cubicBezTo>
                  <a:cubicBezTo>
                    <a:pt x="9922" y="10056"/>
                    <a:pt x="9050" y="6229"/>
                    <a:pt x="9050" y="6229"/>
                  </a:cubicBezTo>
                  <a:cubicBezTo>
                    <a:pt x="9111" y="6103"/>
                    <a:pt x="9179" y="6049"/>
                    <a:pt x="9252" y="6049"/>
                  </a:cubicBezTo>
                  <a:cubicBezTo>
                    <a:pt x="9702" y="6049"/>
                    <a:pt x="10389" y="8072"/>
                    <a:pt x="11369" y="8072"/>
                  </a:cubicBezTo>
                  <a:cubicBezTo>
                    <a:pt x="11509" y="8072"/>
                    <a:pt x="11655" y="8030"/>
                    <a:pt x="11807" y="7935"/>
                  </a:cubicBezTo>
                  <a:cubicBezTo>
                    <a:pt x="14036" y="6547"/>
                    <a:pt x="8850" y="3436"/>
                    <a:pt x="9365" y="3436"/>
                  </a:cubicBezTo>
                  <a:cubicBezTo>
                    <a:pt x="9375" y="3436"/>
                    <a:pt x="9387" y="3437"/>
                    <a:pt x="9401" y="3440"/>
                  </a:cubicBezTo>
                  <a:cubicBezTo>
                    <a:pt x="9996" y="3540"/>
                    <a:pt x="11411" y="4779"/>
                    <a:pt x="12365" y="4779"/>
                  </a:cubicBezTo>
                  <a:cubicBezTo>
                    <a:pt x="12625" y="4779"/>
                    <a:pt x="12850" y="4687"/>
                    <a:pt x="13016" y="4455"/>
                  </a:cubicBezTo>
                  <a:cubicBezTo>
                    <a:pt x="13783" y="3383"/>
                    <a:pt x="10224" y="284"/>
                    <a:pt x="8498" y="284"/>
                  </a:cubicBezTo>
                  <a:cubicBezTo>
                    <a:pt x="8479" y="284"/>
                    <a:pt x="8460" y="284"/>
                    <a:pt x="8441" y="285"/>
                  </a:cubicBezTo>
                  <a:cubicBezTo>
                    <a:pt x="8261" y="292"/>
                    <a:pt x="8056" y="295"/>
                    <a:pt x="7834" y="295"/>
                  </a:cubicBezTo>
                  <a:cubicBezTo>
                    <a:pt x="5968" y="295"/>
                    <a:pt x="2911" y="59"/>
                    <a:pt x="2911" y="59"/>
                  </a:cubicBezTo>
                  <a:cubicBezTo>
                    <a:pt x="2819" y="19"/>
                    <a:pt x="2725" y="0"/>
                    <a:pt x="2631" y="0"/>
                  </a:cubicBezTo>
                  <a:close/>
                </a:path>
              </a:pathLst>
            </a:custGeom>
            <a:solidFill>
              <a:srgbClr val="F79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8"/>
            <p:cNvSpPr/>
            <p:nvPr/>
          </p:nvSpPr>
          <p:spPr>
            <a:xfrm>
              <a:off x="6391200" y="2531350"/>
              <a:ext cx="131875" cy="83750"/>
            </a:xfrm>
            <a:custGeom>
              <a:avLst/>
              <a:gdLst/>
              <a:ahLst/>
              <a:cxnLst/>
              <a:rect l="l" t="t" r="r" b="b"/>
              <a:pathLst>
                <a:path w="5275" h="3350" extrusionOk="0">
                  <a:moveTo>
                    <a:pt x="2914" y="0"/>
                  </a:moveTo>
                  <a:lnTo>
                    <a:pt x="2857" y="116"/>
                  </a:lnTo>
                  <a:cubicBezTo>
                    <a:pt x="2878" y="126"/>
                    <a:pt x="4847" y="1089"/>
                    <a:pt x="5079" y="2126"/>
                  </a:cubicBezTo>
                  <a:cubicBezTo>
                    <a:pt x="5140" y="2397"/>
                    <a:pt x="5074" y="2652"/>
                    <a:pt x="4884" y="2886"/>
                  </a:cubicBezTo>
                  <a:cubicBezTo>
                    <a:pt x="4707" y="3105"/>
                    <a:pt x="4477" y="3218"/>
                    <a:pt x="4205" y="3221"/>
                  </a:cubicBezTo>
                  <a:lnTo>
                    <a:pt x="4193" y="3221"/>
                  </a:lnTo>
                  <a:cubicBezTo>
                    <a:pt x="3046" y="3221"/>
                    <a:pt x="1460" y="1364"/>
                    <a:pt x="1445" y="1345"/>
                  </a:cubicBezTo>
                  <a:lnTo>
                    <a:pt x="1351" y="1235"/>
                  </a:lnTo>
                  <a:lnTo>
                    <a:pt x="1331" y="1377"/>
                  </a:lnTo>
                  <a:cubicBezTo>
                    <a:pt x="1329" y="1386"/>
                    <a:pt x="1209" y="2176"/>
                    <a:pt x="741" y="2462"/>
                  </a:cubicBezTo>
                  <a:cubicBezTo>
                    <a:pt x="630" y="2529"/>
                    <a:pt x="507" y="2563"/>
                    <a:pt x="373" y="2563"/>
                  </a:cubicBezTo>
                  <a:cubicBezTo>
                    <a:pt x="269" y="2563"/>
                    <a:pt x="158" y="2543"/>
                    <a:pt x="42" y="2503"/>
                  </a:cubicBezTo>
                  <a:lnTo>
                    <a:pt x="1" y="2624"/>
                  </a:lnTo>
                  <a:cubicBezTo>
                    <a:pt x="131" y="2670"/>
                    <a:pt x="255" y="2692"/>
                    <a:pt x="373" y="2692"/>
                  </a:cubicBezTo>
                  <a:cubicBezTo>
                    <a:pt x="530" y="2692"/>
                    <a:pt x="676" y="2652"/>
                    <a:pt x="808" y="2571"/>
                  </a:cubicBezTo>
                  <a:cubicBezTo>
                    <a:pt x="1209" y="2328"/>
                    <a:pt x="1376" y="1783"/>
                    <a:pt x="1433" y="1529"/>
                  </a:cubicBezTo>
                  <a:cubicBezTo>
                    <a:pt x="1789" y="1927"/>
                    <a:pt x="3132" y="3350"/>
                    <a:pt x="4193" y="3350"/>
                  </a:cubicBezTo>
                  <a:lnTo>
                    <a:pt x="4206" y="3350"/>
                  </a:lnTo>
                  <a:cubicBezTo>
                    <a:pt x="4520" y="3347"/>
                    <a:pt x="4782" y="3218"/>
                    <a:pt x="4985" y="2966"/>
                  </a:cubicBezTo>
                  <a:cubicBezTo>
                    <a:pt x="5200" y="2702"/>
                    <a:pt x="5275" y="2410"/>
                    <a:pt x="5204" y="2099"/>
                  </a:cubicBezTo>
                  <a:cubicBezTo>
                    <a:pt x="4960" y="1000"/>
                    <a:pt x="2998" y="40"/>
                    <a:pt x="2914" y="0"/>
                  </a:cubicBezTo>
                  <a:close/>
                </a:path>
              </a:pathLst>
            </a:custGeom>
            <a:solidFill>
              <a:srgbClr val="CC6A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8"/>
            <p:cNvSpPr/>
            <p:nvPr/>
          </p:nvSpPr>
          <p:spPr>
            <a:xfrm>
              <a:off x="5368075" y="2641425"/>
              <a:ext cx="284950" cy="150350"/>
            </a:xfrm>
            <a:custGeom>
              <a:avLst/>
              <a:gdLst/>
              <a:ahLst/>
              <a:cxnLst/>
              <a:rect l="l" t="t" r="r" b="b"/>
              <a:pathLst>
                <a:path w="11398" h="6014" extrusionOk="0">
                  <a:moveTo>
                    <a:pt x="9529" y="0"/>
                  </a:moveTo>
                  <a:cubicBezTo>
                    <a:pt x="9470" y="0"/>
                    <a:pt x="9409" y="5"/>
                    <a:pt x="9347" y="15"/>
                  </a:cubicBezTo>
                  <a:cubicBezTo>
                    <a:pt x="7744" y="276"/>
                    <a:pt x="7952" y="1458"/>
                    <a:pt x="6278" y="1783"/>
                  </a:cubicBezTo>
                  <a:cubicBezTo>
                    <a:pt x="4604" y="2108"/>
                    <a:pt x="559" y="1736"/>
                    <a:pt x="280" y="3131"/>
                  </a:cubicBezTo>
                  <a:cubicBezTo>
                    <a:pt x="0" y="4525"/>
                    <a:pt x="7999" y="6014"/>
                    <a:pt x="7999" y="6014"/>
                  </a:cubicBezTo>
                  <a:lnTo>
                    <a:pt x="11397" y="2990"/>
                  </a:lnTo>
                  <a:lnTo>
                    <a:pt x="11022" y="1224"/>
                  </a:lnTo>
                  <a:cubicBezTo>
                    <a:pt x="11022" y="1224"/>
                    <a:pt x="10480" y="0"/>
                    <a:pt x="9529"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8"/>
            <p:cNvSpPr/>
            <p:nvPr/>
          </p:nvSpPr>
          <p:spPr>
            <a:xfrm>
              <a:off x="5543025" y="2580975"/>
              <a:ext cx="515425" cy="347300"/>
            </a:xfrm>
            <a:custGeom>
              <a:avLst/>
              <a:gdLst/>
              <a:ahLst/>
              <a:cxnLst/>
              <a:rect l="l" t="t" r="r" b="b"/>
              <a:pathLst>
                <a:path w="20617" h="13892" extrusionOk="0">
                  <a:moveTo>
                    <a:pt x="3348" y="1"/>
                  </a:moveTo>
                  <a:cubicBezTo>
                    <a:pt x="3348" y="1"/>
                    <a:pt x="1771" y="2442"/>
                    <a:pt x="4024" y="5092"/>
                  </a:cubicBezTo>
                  <a:lnTo>
                    <a:pt x="2441" y="5092"/>
                  </a:lnTo>
                  <a:cubicBezTo>
                    <a:pt x="2441" y="5092"/>
                    <a:pt x="628" y="5790"/>
                    <a:pt x="0" y="8718"/>
                  </a:cubicBezTo>
                  <a:cubicBezTo>
                    <a:pt x="0" y="8718"/>
                    <a:pt x="5347" y="13891"/>
                    <a:pt x="13230" y="13891"/>
                  </a:cubicBezTo>
                  <a:cubicBezTo>
                    <a:pt x="13983" y="13891"/>
                    <a:pt x="14758" y="13844"/>
                    <a:pt x="15555" y="13741"/>
                  </a:cubicBezTo>
                  <a:cubicBezTo>
                    <a:pt x="20074" y="13155"/>
                    <a:pt x="20616" y="11487"/>
                    <a:pt x="20012" y="9951"/>
                  </a:cubicBezTo>
                  <a:cubicBezTo>
                    <a:pt x="19395" y="8380"/>
                    <a:pt x="17580" y="6946"/>
                    <a:pt x="17580" y="6946"/>
                  </a:cubicBezTo>
                  <a:lnTo>
                    <a:pt x="14927" y="3209"/>
                  </a:lnTo>
                  <a:cubicBezTo>
                    <a:pt x="14927" y="3209"/>
                    <a:pt x="14541" y="3238"/>
                    <a:pt x="13895" y="3238"/>
                  </a:cubicBezTo>
                  <a:cubicBezTo>
                    <a:pt x="11716" y="3238"/>
                    <a:pt x="6577" y="2906"/>
                    <a:pt x="334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8"/>
            <p:cNvSpPr/>
            <p:nvPr/>
          </p:nvSpPr>
          <p:spPr>
            <a:xfrm>
              <a:off x="5916175" y="2580550"/>
              <a:ext cx="388900" cy="246825"/>
            </a:xfrm>
            <a:custGeom>
              <a:avLst/>
              <a:gdLst/>
              <a:ahLst/>
              <a:cxnLst/>
              <a:rect l="l" t="t" r="r" b="b"/>
              <a:pathLst>
                <a:path w="15556" h="9873" extrusionOk="0">
                  <a:moveTo>
                    <a:pt x="4659" y="0"/>
                  </a:moveTo>
                  <a:lnTo>
                    <a:pt x="1" y="3125"/>
                  </a:lnTo>
                  <a:lnTo>
                    <a:pt x="2651" y="6862"/>
                  </a:lnTo>
                  <a:cubicBezTo>
                    <a:pt x="2651" y="6862"/>
                    <a:pt x="4467" y="8296"/>
                    <a:pt x="5085" y="9867"/>
                  </a:cubicBezTo>
                  <a:cubicBezTo>
                    <a:pt x="5307" y="9870"/>
                    <a:pt x="5550" y="9872"/>
                    <a:pt x="5809" y="9872"/>
                  </a:cubicBezTo>
                  <a:cubicBezTo>
                    <a:pt x="8643" y="9872"/>
                    <a:pt x="13425" y="9604"/>
                    <a:pt x="14298" y="7833"/>
                  </a:cubicBezTo>
                  <a:cubicBezTo>
                    <a:pt x="15555" y="5288"/>
                    <a:pt x="4659" y="0"/>
                    <a:pt x="465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8"/>
            <p:cNvSpPr/>
            <p:nvPr/>
          </p:nvSpPr>
          <p:spPr>
            <a:xfrm>
              <a:off x="6098925" y="1709350"/>
              <a:ext cx="573375" cy="751375"/>
            </a:xfrm>
            <a:custGeom>
              <a:avLst/>
              <a:gdLst/>
              <a:ahLst/>
              <a:cxnLst/>
              <a:rect l="l" t="t" r="r" b="b"/>
              <a:pathLst>
                <a:path w="22935" h="30055" extrusionOk="0">
                  <a:moveTo>
                    <a:pt x="14708" y="0"/>
                  </a:moveTo>
                  <a:lnTo>
                    <a:pt x="14705" y="3"/>
                  </a:lnTo>
                  <a:cubicBezTo>
                    <a:pt x="15507" y="3277"/>
                    <a:pt x="15445" y="8251"/>
                    <a:pt x="15779" y="11468"/>
                  </a:cubicBezTo>
                  <a:cubicBezTo>
                    <a:pt x="15779" y="11468"/>
                    <a:pt x="19405" y="16281"/>
                    <a:pt x="13964" y="21581"/>
                  </a:cubicBezTo>
                  <a:cubicBezTo>
                    <a:pt x="11474" y="24009"/>
                    <a:pt x="8451" y="24667"/>
                    <a:pt x="5905" y="24667"/>
                  </a:cubicBezTo>
                  <a:cubicBezTo>
                    <a:pt x="2890" y="24667"/>
                    <a:pt x="545" y="23744"/>
                    <a:pt x="545" y="23744"/>
                  </a:cubicBezTo>
                  <a:lnTo>
                    <a:pt x="0" y="25200"/>
                  </a:lnTo>
                  <a:cubicBezTo>
                    <a:pt x="919" y="26770"/>
                    <a:pt x="2030" y="28228"/>
                    <a:pt x="3068" y="28417"/>
                  </a:cubicBezTo>
                  <a:cubicBezTo>
                    <a:pt x="3247" y="28449"/>
                    <a:pt x="3422" y="28464"/>
                    <a:pt x="3593" y="28464"/>
                  </a:cubicBezTo>
                  <a:cubicBezTo>
                    <a:pt x="5667" y="28464"/>
                    <a:pt x="7092" y="26241"/>
                    <a:pt x="7092" y="26241"/>
                  </a:cubicBezTo>
                  <a:cubicBezTo>
                    <a:pt x="7092" y="26241"/>
                    <a:pt x="9609" y="30055"/>
                    <a:pt x="12042" y="30055"/>
                  </a:cubicBezTo>
                  <a:cubicBezTo>
                    <a:pt x="12266" y="30055"/>
                    <a:pt x="12490" y="30022"/>
                    <a:pt x="12710" y="29952"/>
                  </a:cubicBezTo>
                  <a:cubicBezTo>
                    <a:pt x="15327" y="29115"/>
                    <a:pt x="12710" y="25348"/>
                    <a:pt x="12710" y="25348"/>
                  </a:cubicBezTo>
                  <a:lnTo>
                    <a:pt x="12710" y="25348"/>
                  </a:lnTo>
                  <a:cubicBezTo>
                    <a:pt x="12710" y="25348"/>
                    <a:pt x="14880" y="26154"/>
                    <a:pt x="16988" y="26154"/>
                  </a:cubicBezTo>
                  <a:cubicBezTo>
                    <a:pt x="18042" y="26154"/>
                    <a:pt x="19081" y="25952"/>
                    <a:pt x="19825" y="25348"/>
                  </a:cubicBezTo>
                  <a:cubicBezTo>
                    <a:pt x="22057" y="23535"/>
                    <a:pt x="19544" y="19211"/>
                    <a:pt x="19544" y="19211"/>
                  </a:cubicBezTo>
                  <a:lnTo>
                    <a:pt x="19544" y="19211"/>
                  </a:lnTo>
                  <a:cubicBezTo>
                    <a:pt x="19544" y="19211"/>
                    <a:pt x="20050" y="19527"/>
                    <a:pt x="20643" y="19527"/>
                  </a:cubicBezTo>
                  <a:cubicBezTo>
                    <a:pt x="21295" y="19527"/>
                    <a:pt x="22052" y="19144"/>
                    <a:pt x="22355" y="17536"/>
                  </a:cubicBezTo>
                  <a:cubicBezTo>
                    <a:pt x="22935" y="14468"/>
                    <a:pt x="19405" y="12236"/>
                    <a:pt x="19405" y="12236"/>
                  </a:cubicBezTo>
                  <a:cubicBezTo>
                    <a:pt x="19405" y="12236"/>
                    <a:pt x="21916" y="12095"/>
                    <a:pt x="22335" y="10423"/>
                  </a:cubicBezTo>
                  <a:cubicBezTo>
                    <a:pt x="22753" y="8749"/>
                    <a:pt x="16857" y="8143"/>
                    <a:pt x="16857" y="8143"/>
                  </a:cubicBezTo>
                  <a:cubicBezTo>
                    <a:pt x="16262" y="5168"/>
                    <a:pt x="14708" y="0"/>
                    <a:pt x="1470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8"/>
            <p:cNvSpPr/>
            <p:nvPr/>
          </p:nvSpPr>
          <p:spPr>
            <a:xfrm>
              <a:off x="5581400" y="2189600"/>
              <a:ext cx="556575" cy="496425"/>
            </a:xfrm>
            <a:custGeom>
              <a:avLst/>
              <a:gdLst/>
              <a:ahLst/>
              <a:cxnLst/>
              <a:rect l="l" t="t" r="r" b="b"/>
              <a:pathLst>
                <a:path w="22263" h="19857" extrusionOk="0">
                  <a:moveTo>
                    <a:pt x="14647" y="1"/>
                  </a:moveTo>
                  <a:cubicBezTo>
                    <a:pt x="12136" y="838"/>
                    <a:pt x="7532" y="3418"/>
                    <a:pt x="4952" y="5790"/>
                  </a:cubicBezTo>
                  <a:cubicBezTo>
                    <a:pt x="2372" y="8160"/>
                    <a:pt x="0" y="16392"/>
                    <a:pt x="0" y="16392"/>
                  </a:cubicBezTo>
                  <a:cubicBezTo>
                    <a:pt x="0" y="16392"/>
                    <a:pt x="1885" y="19600"/>
                    <a:pt x="6417" y="19809"/>
                  </a:cubicBezTo>
                  <a:cubicBezTo>
                    <a:pt x="7133" y="19842"/>
                    <a:pt x="7870" y="19856"/>
                    <a:pt x="8604" y="19856"/>
                  </a:cubicBezTo>
                  <a:cubicBezTo>
                    <a:pt x="12513" y="19856"/>
                    <a:pt x="16322" y="19461"/>
                    <a:pt x="16322" y="19461"/>
                  </a:cubicBezTo>
                  <a:lnTo>
                    <a:pt x="19809" y="11718"/>
                  </a:lnTo>
                  <a:cubicBezTo>
                    <a:pt x="19809" y="11718"/>
                    <a:pt x="22263" y="8021"/>
                    <a:pt x="21839" y="6627"/>
                  </a:cubicBezTo>
                  <a:cubicBezTo>
                    <a:pt x="21754" y="6347"/>
                    <a:pt x="21411" y="5913"/>
                    <a:pt x="20924" y="5399"/>
                  </a:cubicBezTo>
                  <a:lnTo>
                    <a:pt x="20647" y="6138"/>
                  </a:lnTo>
                  <a:cubicBezTo>
                    <a:pt x="16182" y="5651"/>
                    <a:pt x="14996" y="1465"/>
                    <a:pt x="14996" y="1465"/>
                  </a:cubicBezTo>
                  <a:lnTo>
                    <a:pt x="14647"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8"/>
            <p:cNvSpPr/>
            <p:nvPr/>
          </p:nvSpPr>
          <p:spPr>
            <a:xfrm>
              <a:off x="5691075" y="1491775"/>
              <a:ext cx="896750" cy="851300"/>
            </a:xfrm>
            <a:custGeom>
              <a:avLst/>
              <a:gdLst/>
              <a:ahLst/>
              <a:cxnLst/>
              <a:rect l="l" t="t" r="r" b="b"/>
              <a:pathLst>
                <a:path w="35870" h="34052" extrusionOk="0">
                  <a:moveTo>
                    <a:pt x="16773" y="0"/>
                  </a:moveTo>
                  <a:cubicBezTo>
                    <a:pt x="14674" y="0"/>
                    <a:pt x="12425" y="407"/>
                    <a:pt x="10089" y="1408"/>
                  </a:cubicBezTo>
                  <a:cubicBezTo>
                    <a:pt x="0" y="5733"/>
                    <a:pt x="350" y="16474"/>
                    <a:pt x="3854" y="22124"/>
                  </a:cubicBezTo>
                  <a:cubicBezTo>
                    <a:pt x="7356" y="27774"/>
                    <a:pt x="10298" y="27914"/>
                    <a:pt x="10298" y="27914"/>
                  </a:cubicBezTo>
                  <a:lnTo>
                    <a:pt x="10648" y="29378"/>
                  </a:lnTo>
                  <a:cubicBezTo>
                    <a:pt x="10648" y="29378"/>
                    <a:pt x="11839" y="33564"/>
                    <a:pt x="16323" y="34051"/>
                  </a:cubicBezTo>
                  <a:lnTo>
                    <a:pt x="16601" y="33312"/>
                  </a:lnTo>
                  <a:lnTo>
                    <a:pt x="16926" y="32447"/>
                  </a:lnTo>
                  <a:cubicBezTo>
                    <a:pt x="16926" y="32447"/>
                    <a:pt x="19283" y="33370"/>
                    <a:pt x="22311" y="33370"/>
                  </a:cubicBezTo>
                  <a:cubicBezTo>
                    <a:pt x="24868" y="33370"/>
                    <a:pt x="27904" y="32712"/>
                    <a:pt x="30406" y="30286"/>
                  </a:cubicBezTo>
                  <a:cubicBezTo>
                    <a:pt x="35870" y="24984"/>
                    <a:pt x="32226" y="20171"/>
                    <a:pt x="32226" y="20171"/>
                  </a:cubicBezTo>
                  <a:cubicBezTo>
                    <a:pt x="31806" y="16126"/>
                    <a:pt x="32017" y="9290"/>
                    <a:pt x="30335" y="6570"/>
                  </a:cubicBezTo>
                  <a:cubicBezTo>
                    <a:pt x="29043" y="4479"/>
                    <a:pt x="23738" y="0"/>
                    <a:pt x="16773"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8"/>
            <p:cNvSpPr/>
            <p:nvPr/>
          </p:nvSpPr>
          <p:spPr>
            <a:xfrm>
              <a:off x="5949225" y="2752100"/>
              <a:ext cx="233675" cy="271250"/>
            </a:xfrm>
            <a:custGeom>
              <a:avLst/>
              <a:gdLst/>
              <a:ahLst/>
              <a:cxnLst/>
              <a:rect l="l" t="t" r="r" b="b"/>
              <a:pathLst>
                <a:path w="9347" h="10850" extrusionOk="0">
                  <a:moveTo>
                    <a:pt x="4172" y="0"/>
                  </a:moveTo>
                  <a:cubicBezTo>
                    <a:pt x="3035" y="0"/>
                    <a:pt x="1430" y="632"/>
                    <a:pt x="1307" y="959"/>
                  </a:cubicBezTo>
                  <a:cubicBezTo>
                    <a:pt x="1124" y="1440"/>
                    <a:pt x="3457" y="2375"/>
                    <a:pt x="2520" y="3270"/>
                  </a:cubicBezTo>
                  <a:cubicBezTo>
                    <a:pt x="1585" y="4165"/>
                    <a:pt x="2478" y="5729"/>
                    <a:pt x="2478" y="5729"/>
                  </a:cubicBezTo>
                  <a:cubicBezTo>
                    <a:pt x="2478" y="5729"/>
                    <a:pt x="0" y="6707"/>
                    <a:pt x="401" y="7423"/>
                  </a:cubicBezTo>
                  <a:cubicBezTo>
                    <a:pt x="505" y="7607"/>
                    <a:pt x="723" y="7676"/>
                    <a:pt x="990" y="7676"/>
                  </a:cubicBezTo>
                  <a:cubicBezTo>
                    <a:pt x="1756" y="7676"/>
                    <a:pt x="2921" y="7113"/>
                    <a:pt x="2921" y="7112"/>
                  </a:cubicBezTo>
                  <a:lnTo>
                    <a:pt x="2921" y="7112"/>
                  </a:lnTo>
                  <a:cubicBezTo>
                    <a:pt x="2921" y="7113"/>
                    <a:pt x="704" y="9268"/>
                    <a:pt x="1752" y="10026"/>
                  </a:cubicBezTo>
                  <a:cubicBezTo>
                    <a:pt x="1879" y="10118"/>
                    <a:pt x="2020" y="10158"/>
                    <a:pt x="2169" y="10158"/>
                  </a:cubicBezTo>
                  <a:cubicBezTo>
                    <a:pt x="3252" y="10158"/>
                    <a:pt x="4783" y="8031"/>
                    <a:pt x="4783" y="8031"/>
                  </a:cubicBezTo>
                  <a:cubicBezTo>
                    <a:pt x="4827" y="8019"/>
                    <a:pt x="4864" y="8013"/>
                    <a:pt x="4897" y="8013"/>
                  </a:cubicBezTo>
                  <a:cubicBezTo>
                    <a:pt x="5548" y="8013"/>
                    <a:pt x="3961" y="10407"/>
                    <a:pt x="5255" y="10793"/>
                  </a:cubicBezTo>
                  <a:cubicBezTo>
                    <a:pt x="5385" y="10832"/>
                    <a:pt x="5503" y="10850"/>
                    <a:pt x="5612" y="10850"/>
                  </a:cubicBezTo>
                  <a:cubicBezTo>
                    <a:pt x="7263" y="10850"/>
                    <a:pt x="6546" y="6620"/>
                    <a:pt x="6746" y="6620"/>
                  </a:cubicBezTo>
                  <a:cubicBezTo>
                    <a:pt x="6757" y="6620"/>
                    <a:pt x="6771" y="6633"/>
                    <a:pt x="6789" y="6662"/>
                  </a:cubicBezTo>
                  <a:cubicBezTo>
                    <a:pt x="7132" y="7211"/>
                    <a:pt x="7060" y="9588"/>
                    <a:pt x="8123" y="9588"/>
                  </a:cubicBezTo>
                  <a:cubicBezTo>
                    <a:pt x="8149" y="9588"/>
                    <a:pt x="8174" y="9587"/>
                    <a:pt x="8201" y="9584"/>
                  </a:cubicBezTo>
                  <a:cubicBezTo>
                    <a:pt x="9347" y="9467"/>
                    <a:pt x="9305" y="5296"/>
                    <a:pt x="8285" y="4234"/>
                  </a:cubicBezTo>
                  <a:cubicBezTo>
                    <a:pt x="7263" y="3170"/>
                    <a:pt x="5264" y="521"/>
                    <a:pt x="5264" y="521"/>
                  </a:cubicBezTo>
                  <a:cubicBezTo>
                    <a:pt x="5141" y="141"/>
                    <a:pt x="4709" y="0"/>
                    <a:pt x="4172" y="0"/>
                  </a:cubicBezTo>
                  <a:close/>
                </a:path>
              </a:pathLst>
            </a:custGeom>
            <a:solidFill>
              <a:srgbClr val="F79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8"/>
            <p:cNvSpPr/>
            <p:nvPr/>
          </p:nvSpPr>
          <p:spPr>
            <a:xfrm>
              <a:off x="5810550" y="2262350"/>
              <a:ext cx="302700" cy="562400"/>
            </a:xfrm>
            <a:custGeom>
              <a:avLst/>
              <a:gdLst/>
              <a:ahLst/>
              <a:cxnLst/>
              <a:rect l="l" t="t" r="r" b="b"/>
              <a:pathLst>
                <a:path w="12108" h="22496" extrusionOk="0">
                  <a:moveTo>
                    <a:pt x="3155" y="1"/>
                  </a:moveTo>
                  <a:cubicBezTo>
                    <a:pt x="3072" y="1"/>
                    <a:pt x="2987" y="7"/>
                    <a:pt x="2901" y="20"/>
                  </a:cubicBezTo>
                  <a:cubicBezTo>
                    <a:pt x="1" y="467"/>
                    <a:pt x="1296" y="9854"/>
                    <a:pt x="1924" y="12993"/>
                  </a:cubicBezTo>
                  <a:cubicBezTo>
                    <a:pt x="2552" y="16132"/>
                    <a:pt x="7246" y="22495"/>
                    <a:pt x="7246" y="22495"/>
                  </a:cubicBezTo>
                  <a:lnTo>
                    <a:pt x="12108" y="20875"/>
                  </a:lnTo>
                  <a:lnTo>
                    <a:pt x="8884" y="12728"/>
                  </a:lnTo>
                  <a:cubicBezTo>
                    <a:pt x="8471" y="11691"/>
                    <a:pt x="8156" y="10618"/>
                    <a:pt x="7944" y="9522"/>
                  </a:cubicBezTo>
                  <a:cubicBezTo>
                    <a:pt x="7368" y="6519"/>
                    <a:pt x="5810" y="1"/>
                    <a:pt x="315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8"/>
            <p:cNvSpPr/>
            <p:nvPr/>
          </p:nvSpPr>
          <p:spPr>
            <a:xfrm>
              <a:off x="5474675" y="1460475"/>
              <a:ext cx="1012175" cy="904900"/>
            </a:xfrm>
            <a:custGeom>
              <a:avLst/>
              <a:gdLst/>
              <a:ahLst/>
              <a:cxnLst/>
              <a:rect l="l" t="t" r="r" b="b"/>
              <a:pathLst>
                <a:path w="40487" h="36196" extrusionOk="0">
                  <a:moveTo>
                    <a:pt x="25088" y="0"/>
                  </a:moveTo>
                  <a:cubicBezTo>
                    <a:pt x="24811" y="0"/>
                    <a:pt x="24528" y="4"/>
                    <a:pt x="24240" y="10"/>
                  </a:cubicBezTo>
                  <a:cubicBezTo>
                    <a:pt x="7966" y="382"/>
                    <a:pt x="7874" y="14971"/>
                    <a:pt x="9082" y="18278"/>
                  </a:cubicBezTo>
                  <a:cubicBezTo>
                    <a:pt x="9082" y="18278"/>
                    <a:pt x="8844" y="18265"/>
                    <a:pt x="8472" y="18265"/>
                  </a:cubicBezTo>
                  <a:cubicBezTo>
                    <a:pt x="7007" y="18265"/>
                    <a:pt x="3472" y="18468"/>
                    <a:pt x="4269" y="20470"/>
                  </a:cubicBezTo>
                  <a:cubicBezTo>
                    <a:pt x="4843" y="21912"/>
                    <a:pt x="5579" y="22219"/>
                    <a:pt x="6101" y="22219"/>
                  </a:cubicBezTo>
                  <a:cubicBezTo>
                    <a:pt x="6200" y="22219"/>
                    <a:pt x="6292" y="22208"/>
                    <a:pt x="6373" y="22192"/>
                  </a:cubicBezTo>
                  <a:lnTo>
                    <a:pt x="6373" y="22192"/>
                  </a:lnTo>
                  <a:cubicBezTo>
                    <a:pt x="4921" y="22750"/>
                    <a:pt x="1" y="24905"/>
                    <a:pt x="2734" y="27538"/>
                  </a:cubicBezTo>
                  <a:cubicBezTo>
                    <a:pt x="3942" y="28702"/>
                    <a:pt x="5201" y="29063"/>
                    <a:pt x="6297" y="29063"/>
                  </a:cubicBezTo>
                  <a:cubicBezTo>
                    <a:pt x="8092" y="29063"/>
                    <a:pt x="9454" y="28096"/>
                    <a:pt x="9454" y="28096"/>
                  </a:cubicBezTo>
                  <a:lnTo>
                    <a:pt x="9454" y="28096"/>
                  </a:lnTo>
                  <a:cubicBezTo>
                    <a:pt x="9454" y="28096"/>
                    <a:pt x="5436" y="33584"/>
                    <a:pt x="10281" y="35722"/>
                  </a:cubicBezTo>
                  <a:cubicBezTo>
                    <a:pt x="11037" y="36055"/>
                    <a:pt x="11660" y="36196"/>
                    <a:pt x="12173" y="36196"/>
                  </a:cubicBezTo>
                  <a:cubicBezTo>
                    <a:pt x="14952" y="36196"/>
                    <a:pt x="14522" y="32075"/>
                    <a:pt x="14522" y="32075"/>
                  </a:cubicBezTo>
                  <a:lnTo>
                    <a:pt x="14522" y="32075"/>
                  </a:lnTo>
                  <a:cubicBezTo>
                    <a:pt x="14522" y="32075"/>
                    <a:pt x="16033" y="33059"/>
                    <a:pt x="17878" y="33059"/>
                  </a:cubicBezTo>
                  <a:cubicBezTo>
                    <a:pt x="18430" y="33059"/>
                    <a:pt x="19011" y="32971"/>
                    <a:pt x="19591" y="32742"/>
                  </a:cubicBezTo>
                  <a:cubicBezTo>
                    <a:pt x="22108" y="31750"/>
                    <a:pt x="18916" y="29166"/>
                    <a:pt x="18916" y="29166"/>
                  </a:cubicBezTo>
                  <a:cubicBezTo>
                    <a:pt x="18916" y="29166"/>
                    <a:pt x="14173" y="26793"/>
                    <a:pt x="15987" y="23656"/>
                  </a:cubicBezTo>
                  <a:cubicBezTo>
                    <a:pt x="16672" y="22469"/>
                    <a:pt x="17498" y="22099"/>
                    <a:pt x="18260" y="22099"/>
                  </a:cubicBezTo>
                  <a:cubicBezTo>
                    <a:pt x="19512" y="22099"/>
                    <a:pt x="20591" y="23097"/>
                    <a:pt x="20591" y="23097"/>
                  </a:cubicBezTo>
                  <a:cubicBezTo>
                    <a:pt x="20591" y="23097"/>
                    <a:pt x="20815" y="23166"/>
                    <a:pt x="21135" y="23166"/>
                  </a:cubicBezTo>
                  <a:cubicBezTo>
                    <a:pt x="21972" y="23166"/>
                    <a:pt x="23462" y="22692"/>
                    <a:pt x="23311" y="19261"/>
                  </a:cubicBezTo>
                  <a:cubicBezTo>
                    <a:pt x="23138" y="15352"/>
                    <a:pt x="24067" y="12343"/>
                    <a:pt x="26875" y="12343"/>
                  </a:cubicBezTo>
                  <a:cubicBezTo>
                    <a:pt x="27473" y="12343"/>
                    <a:pt x="28158" y="12480"/>
                    <a:pt x="28935" y="12774"/>
                  </a:cubicBezTo>
                  <a:cubicBezTo>
                    <a:pt x="30190" y="13249"/>
                    <a:pt x="31562" y="13467"/>
                    <a:pt x="32895" y="13467"/>
                  </a:cubicBezTo>
                  <a:cubicBezTo>
                    <a:pt x="36255" y="13467"/>
                    <a:pt x="39360" y="12083"/>
                    <a:pt x="39678" y="9955"/>
                  </a:cubicBezTo>
                  <a:cubicBezTo>
                    <a:pt x="39678" y="9955"/>
                    <a:pt x="40487" y="0"/>
                    <a:pt x="2508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8"/>
            <p:cNvSpPr/>
            <p:nvPr/>
          </p:nvSpPr>
          <p:spPr>
            <a:xfrm>
              <a:off x="6818700" y="2759175"/>
              <a:ext cx="638725" cy="240375"/>
            </a:xfrm>
            <a:custGeom>
              <a:avLst/>
              <a:gdLst/>
              <a:ahLst/>
              <a:cxnLst/>
              <a:rect l="l" t="t" r="r" b="b"/>
              <a:pathLst>
                <a:path w="25549" h="9615" extrusionOk="0">
                  <a:moveTo>
                    <a:pt x="6397" y="1"/>
                  </a:moveTo>
                  <a:cubicBezTo>
                    <a:pt x="1" y="1"/>
                    <a:pt x="507" y="6386"/>
                    <a:pt x="507" y="6386"/>
                  </a:cubicBezTo>
                  <a:lnTo>
                    <a:pt x="3322" y="8701"/>
                  </a:lnTo>
                  <a:lnTo>
                    <a:pt x="25549" y="9614"/>
                  </a:lnTo>
                  <a:lnTo>
                    <a:pt x="25061" y="6752"/>
                  </a:lnTo>
                  <a:lnTo>
                    <a:pt x="21722" y="4580"/>
                  </a:lnTo>
                  <a:cubicBezTo>
                    <a:pt x="21696" y="4581"/>
                    <a:pt x="21670" y="4581"/>
                    <a:pt x="21644" y="4581"/>
                  </a:cubicBezTo>
                  <a:cubicBezTo>
                    <a:pt x="20285" y="4581"/>
                    <a:pt x="18055" y="3432"/>
                    <a:pt x="12273" y="1271"/>
                  </a:cubicBezTo>
                  <a:cubicBezTo>
                    <a:pt x="9852" y="366"/>
                    <a:pt x="7927" y="1"/>
                    <a:pt x="6397" y="1"/>
                  </a:cubicBezTo>
                  <a:close/>
                </a:path>
              </a:pathLst>
            </a:custGeom>
            <a:solidFill>
              <a:srgbClr val="E3E2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8"/>
            <p:cNvSpPr/>
            <p:nvPr/>
          </p:nvSpPr>
          <p:spPr>
            <a:xfrm>
              <a:off x="6831350" y="2765075"/>
              <a:ext cx="633675" cy="154875"/>
            </a:xfrm>
            <a:custGeom>
              <a:avLst/>
              <a:gdLst/>
              <a:ahLst/>
              <a:cxnLst/>
              <a:rect l="l" t="t" r="r" b="b"/>
              <a:pathLst>
                <a:path w="25347" h="6195" extrusionOk="0">
                  <a:moveTo>
                    <a:pt x="9027" y="1"/>
                  </a:moveTo>
                  <a:cubicBezTo>
                    <a:pt x="3547" y="1"/>
                    <a:pt x="1" y="6150"/>
                    <a:pt x="1" y="6150"/>
                  </a:cubicBezTo>
                  <a:cubicBezTo>
                    <a:pt x="3274" y="3140"/>
                    <a:pt x="5962" y="2158"/>
                    <a:pt x="8310" y="2158"/>
                  </a:cubicBezTo>
                  <a:cubicBezTo>
                    <a:pt x="11282" y="2158"/>
                    <a:pt x="13710" y="3730"/>
                    <a:pt x="16091" y="4751"/>
                  </a:cubicBezTo>
                  <a:cubicBezTo>
                    <a:pt x="18997" y="5996"/>
                    <a:pt x="22244" y="6195"/>
                    <a:pt x="24016" y="6195"/>
                  </a:cubicBezTo>
                  <a:cubicBezTo>
                    <a:pt x="24842" y="6195"/>
                    <a:pt x="25347" y="6151"/>
                    <a:pt x="25347" y="6151"/>
                  </a:cubicBezTo>
                  <a:lnTo>
                    <a:pt x="21328" y="3715"/>
                  </a:lnTo>
                  <a:cubicBezTo>
                    <a:pt x="20983" y="3797"/>
                    <a:pt x="20645" y="3835"/>
                    <a:pt x="20312" y="3835"/>
                  </a:cubicBezTo>
                  <a:cubicBezTo>
                    <a:pt x="16935" y="3835"/>
                    <a:pt x="14015" y="1"/>
                    <a:pt x="9027" y="1"/>
                  </a:cubicBezTo>
                  <a:close/>
                </a:path>
              </a:pathLst>
            </a:custGeom>
            <a:solidFill>
              <a:srgbClr val="F4F4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8"/>
            <p:cNvSpPr/>
            <p:nvPr/>
          </p:nvSpPr>
          <p:spPr>
            <a:xfrm>
              <a:off x="6831350" y="2819025"/>
              <a:ext cx="651550" cy="181650"/>
            </a:xfrm>
            <a:custGeom>
              <a:avLst/>
              <a:gdLst/>
              <a:ahLst/>
              <a:cxnLst/>
              <a:rect l="l" t="t" r="r" b="b"/>
              <a:pathLst>
                <a:path w="26062" h="7266" extrusionOk="0">
                  <a:moveTo>
                    <a:pt x="8265" y="1"/>
                  </a:moveTo>
                  <a:cubicBezTo>
                    <a:pt x="8235" y="1"/>
                    <a:pt x="8204" y="1"/>
                    <a:pt x="8174" y="1"/>
                  </a:cubicBezTo>
                  <a:cubicBezTo>
                    <a:pt x="5617" y="33"/>
                    <a:pt x="3457" y="948"/>
                    <a:pt x="1" y="3992"/>
                  </a:cubicBezTo>
                  <a:lnTo>
                    <a:pt x="2816" y="6307"/>
                  </a:lnTo>
                  <a:lnTo>
                    <a:pt x="26061" y="7266"/>
                  </a:lnTo>
                  <a:lnTo>
                    <a:pt x="24555" y="4356"/>
                  </a:lnTo>
                  <a:cubicBezTo>
                    <a:pt x="24555" y="4356"/>
                    <a:pt x="20007" y="4349"/>
                    <a:pt x="16593" y="2793"/>
                  </a:cubicBezTo>
                  <a:cubicBezTo>
                    <a:pt x="13221" y="1256"/>
                    <a:pt x="10789" y="1"/>
                    <a:pt x="8265" y="1"/>
                  </a:cubicBezTo>
                  <a:close/>
                </a:path>
              </a:pathLst>
            </a:custGeom>
            <a:solidFill>
              <a:srgbClr val="E5E5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8"/>
            <p:cNvSpPr/>
            <p:nvPr/>
          </p:nvSpPr>
          <p:spPr>
            <a:xfrm>
              <a:off x="6796300" y="2808700"/>
              <a:ext cx="72225" cy="109050"/>
            </a:xfrm>
            <a:custGeom>
              <a:avLst/>
              <a:gdLst/>
              <a:ahLst/>
              <a:cxnLst/>
              <a:rect l="l" t="t" r="r" b="b"/>
              <a:pathLst>
                <a:path w="2889" h="4362" extrusionOk="0">
                  <a:moveTo>
                    <a:pt x="1" y="0"/>
                  </a:moveTo>
                  <a:lnTo>
                    <a:pt x="1" y="0"/>
                  </a:lnTo>
                  <a:cubicBezTo>
                    <a:pt x="904" y="1338"/>
                    <a:pt x="1453" y="2833"/>
                    <a:pt x="1453" y="4361"/>
                  </a:cubicBezTo>
                  <a:cubicBezTo>
                    <a:pt x="2888" y="3135"/>
                    <a:pt x="1947" y="1402"/>
                    <a:pt x="1" y="0"/>
                  </a:cubicBezTo>
                  <a:close/>
                </a:path>
              </a:pathLst>
            </a:custGeom>
            <a:solidFill>
              <a:srgbClr val="F4F4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8"/>
            <p:cNvSpPr/>
            <p:nvPr/>
          </p:nvSpPr>
          <p:spPr>
            <a:xfrm>
              <a:off x="6188225" y="2793550"/>
              <a:ext cx="643150" cy="206000"/>
            </a:xfrm>
            <a:custGeom>
              <a:avLst/>
              <a:gdLst/>
              <a:ahLst/>
              <a:cxnLst/>
              <a:rect l="l" t="t" r="r" b="b"/>
              <a:pathLst>
                <a:path w="25726" h="8240" extrusionOk="0">
                  <a:moveTo>
                    <a:pt x="17621" y="0"/>
                  </a:moveTo>
                  <a:cubicBezTo>
                    <a:pt x="17271" y="0"/>
                    <a:pt x="16924" y="19"/>
                    <a:pt x="16581" y="56"/>
                  </a:cubicBezTo>
                  <a:lnTo>
                    <a:pt x="16571" y="57"/>
                  </a:lnTo>
                  <a:cubicBezTo>
                    <a:pt x="16449" y="71"/>
                    <a:pt x="16326" y="85"/>
                    <a:pt x="16205" y="103"/>
                  </a:cubicBezTo>
                  <a:lnTo>
                    <a:pt x="16189" y="106"/>
                  </a:lnTo>
                  <a:cubicBezTo>
                    <a:pt x="16070" y="122"/>
                    <a:pt x="15952" y="142"/>
                    <a:pt x="15833" y="163"/>
                  </a:cubicBezTo>
                  <a:lnTo>
                    <a:pt x="15789" y="172"/>
                  </a:lnTo>
                  <a:cubicBezTo>
                    <a:pt x="15681" y="192"/>
                    <a:pt x="15573" y="212"/>
                    <a:pt x="15466" y="234"/>
                  </a:cubicBezTo>
                  <a:cubicBezTo>
                    <a:pt x="15426" y="243"/>
                    <a:pt x="15387" y="253"/>
                    <a:pt x="15346" y="262"/>
                  </a:cubicBezTo>
                  <a:cubicBezTo>
                    <a:pt x="15265" y="281"/>
                    <a:pt x="15183" y="299"/>
                    <a:pt x="15103" y="319"/>
                  </a:cubicBezTo>
                  <a:cubicBezTo>
                    <a:pt x="15046" y="334"/>
                    <a:pt x="14989" y="350"/>
                    <a:pt x="14932" y="366"/>
                  </a:cubicBezTo>
                  <a:cubicBezTo>
                    <a:pt x="14869" y="382"/>
                    <a:pt x="14806" y="398"/>
                    <a:pt x="14744" y="416"/>
                  </a:cubicBezTo>
                  <a:cubicBezTo>
                    <a:pt x="14646" y="444"/>
                    <a:pt x="14550" y="474"/>
                    <a:pt x="14452" y="504"/>
                  </a:cubicBezTo>
                  <a:cubicBezTo>
                    <a:pt x="14431" y="511"/>
                    <a:pt x="14412" y="517"/>
                    <a:pt x="14392" y="523"/>
                  </a:cubicBezTo>
                  <a:cubicBezTo>
                    <a:pt x="14275" y="559"/>
                    <a:pt x="14159" y="599"/>
                    <a:pt x="14045" y="640"/>
                  </a:cubicBezTo>
                  <a:cubicBezTo>
                    <a:pt x="13944" y="675"/>
                    <a:pt x="13844" y="710"/>
                    <a:pt x="13746" y="748"/>
                  </a:cubicBezTo>
                  <a:cubicBezTo>
                    <a:pt x="12924" y="1064"/>
                    <a:pt x="12141" y="1470"/>
                    <a:pt x="11408" y="1958"/>
                  </a:cubicBezTo>
                  <a:cubicBezTo>
                    <a:pt x="11134" y="2141"/>
                    <a:pt x="10842" y="2314"/>
                    <a:pt x="10539" y="2478"/>
                  </a:cubicBezTo>
                  <a:cubicBezTo>
                    <a:pt x="6813" y="4491"/>
                    <a:pt x="1259" y="5011"/>
                    <a:pt x="1259" y="5011"/>
                  </a:cubicBezTo>
                  <a:lnTo>
                    <a:pt x="1" y="8239"/>
                  </a:lnTo>
                  <a:lnTo>
                    <a:pt x="22856" y="7345"/>
                  </a:lnTo>
                  <a:lnTo>
                    <a:pt x="25723" y="5014"/>
                  </a:lnTo>
                  <a:lnTo>
                    <a:pt x="25726" y="5011"/>
                  </a:lnTo>
                  <a:cubicBezTo>
                    <a:pt x="23483" y="1291"/>
                    <a:pt x="20478" y="0"/>
                    <a:pt x="17621" y="0"/>
                  </a:cubicBezTo>
                  <a:close/>
                </a:path>
              </a:pathLst>
            </a:custGeom>
            <a:solidFill>
              <a:srgbClr val="E5E5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8"/>
            <p:cNvSpPr/>
            <p:nvPr/>
          </p:nvSpPr>
          <p:spPr>
            <a:xfrm>
              <a:off x="6830775" y="2917900"/>
              <a:ext cx="600" cy="1000"/>
            </a:xfrm>
            <a:custGeom>
              <a:avLst/>
              <a:gdLst/>
              <a:ahLst/>
              <a:cxnLst/>
              <a:rect l="l" t="t" r="r" b="b"/>
              <a:pathLst>
                <a:path w="24" h="40" extrusionOk="0">
                  <a:moveTo>
                    <a:pt x="0" y="0"/>
                  </a:moveTo>
                  <a:lnTo>
                    <a:pt x="0" y="0"/>
                  </a:lnTo>
                  <a:cubicBezTo>
                    <a:pt x="8" y="14"/>
                    <a:pt x="14" y="28"/>
                    <a:pt x="19" y="40"/>
                  </a:cubicBezTo>
                  <a:lnTo>
                    <a:pt x="24" y="37"/>
                  </a:lnTo>
                  <a:cubicBezTo>
                    <a:pt x="16" y="25"/>
                    <a:pt x="8" y="14"/>
                    <a:pt x="0" y="0"/>
                  </a:cubicBezTo>
                  <a:close/>
                </a:path>
              </a:pathLst>
            </a:custGeom>
            <a:solidFill>
              <a:srgbClr val="F6EC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8"/>
            <p:cNvSpPr/>
            <p:nvPr/>
          </p:nvSpPr>
          <p:spPr>
            <a:xfrm>
              <a:off x="6831275" y="2917725"/>
              <a:ext cx="1400" cy="1375"/>
            </a:xfrm>
            <a:custGeom>
              <a:avLst/>
              <a:gdLst/>
              <a:ahLst/>
              <a:cxnLst/>
              <a:rect l="l" t="t" r="r" b="b"/>
              <a:pathLst>
                <a:path w="56" h="55" extrusionOk="0">
                  <a:moveTo>
                    <a:pt x="54" y="0"/>
                  </a:moveTo>
                  <a:cubicBezTo>
                    <a:pt x="36" y="15"/>
                    <a:pt x="21" y="31"/>
                    <a:pt x="4" y="44"/>
                  </a:cubicBezTo>
                  <a:lnTo>
                    <a:pt x="1" y="47"/>
                  </a:lnTo>
                  <a:cubicBezTo>
                    <a:pt x="1" y="50"/>
                    <a:pt x="2" y="53"/>
                    <a:pt x="4" y="54"/>
                  </a:cubicBezTo>
                  <a:lnTo>
                    <a:pt x="55" y="35"/>
                  </a:lnTo>
                  <a:cubicBezTo>
                    <a:pt x="55" y="23"/>
                    <a:pt x="54" y="12"/>
                    <a:pt x="54" y="0"/>
                  </a:cubicBezTo>
                  <a:close/>
                </a:path>
              </a:pathLst>
            </a:custGeom>
            <a:solidFill>
              <a:srgbClr val="F6EC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8"/>
            <p:cNvSpPr/>
            <p:nvPr/>
          </p:nvSpPr>
          <p:spPr>
            <a:xfrm>
              <a:off x="6246100" y="2625000"/>
              <a:ext cx="586525" cy="293875"/>
            </a:xfrm>
            <a:custGeom>
              <a:avLst/>
              <a:gdLst/>
              <a:ahLst/>
              <a:cxnLst/>
              <a:rect l="l" t="t" r="r" b="b"/>
              <a:pathLst>
                <a:path w="23461" h="11755" extrusionOk="0">
                  <a:moveTo>
                    <a:pt x="4142" y="0"/>
                  </a:moveTo>
                  <a:lnTo>
                    <a:pt x="1" y="4629"/>
                  </a:lnTo>
                  <a:cubicBezTo>
                    <a:pt x="1" y="4629"/>
                    <a:pt x="3885" y="6172"/>
                    <a:pt x="8026" y="6172"/>
                  </a:cubicBezTo>
                  <a:cubicBezTo>
                    <a:pt x="8760" y="6172"/>
                    <a:pt x="9502" y="6123"/>
                    <a:pt x="10231" y="6009"/>
                  </a:cubicBezTo>
                  <a:cubicBezTo>
                    <a:pt x="10567" y="5956"/>
                    <a:pt x="10943" y="5898"/>
                    <a:pt x="11347" y="5841"/>
                  </a:cubicBezTo>
                  <a:cubicBezTo>
                    <a:pt x="12307" y="5706"/>
                    <a:pt x="13438" y="5583"/>
                    <a:pt x="14618" y="5583"/>
                  </a:cubicBezTo>
                  <a:cubicBezTo>
                    <a:pt x="17720" y="5583"/>
                    <a:pt x="21166" y="6435"/>
                    <a:pt x="22774" y="10174"/>
                  </a:cubicBezTo>
                  <a:cubicBezTo>
                    <a:pt x="22997" y="10689"/>
                    <a:pt x="23237" y="11421"/>
                    <a:pt x="23387" y="11718"/>
                  </a:cubicBezTo>
                  <a:cubicBezTo>
                    <a:pt x="23395" y="11730"/>
                    <a:pt x="23402" y="11741"/>
                    <a:pt x="23409" y="11754"/>
                  </a:cubicBezTo>
                  <a:cubicBezTo>
                    <a:pt x="23428" y="11740"/>
                    <a:pt x="23443" y="11725"/>
                    <a:pt x="23461" y="11711"/>
                  </a:cubicBezTo>
                  <a:cubicBezTo>
                    <a:pt x="23461" y="10181"/>
                    <a:pt x="22912" y="8686"/>
                    <a:pt x="22009" y="7348"/>
                  </a:cubicBezTo>
                  <a:cubicBezTo>
                    <a:pt x="20074" y="4480"/>
                    <a:pt x="16511" y="2336"/>
                    <a:pt x="13195" y="2153"/>
                  </a:cubicBezTo>
                  <a:cubicBezTo>
                    <a:pt x="8039" y="1868"/>
                    <a:pt x="4142" y="0"/>
                    <a:pt x="4142" y="0"/>
                  </a:cubicBezTo>
                  <a:close/>
                </a:path>
              </a:pathLst>
            </a:custGeom>
            <a:solidFill>
              <a:srgbClr val="E3E2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8"/>
            <p:cNvSpPr/>
            <p:nvPr/>
          </p:nvSpPr>
          <p:spPr>
            <a:xfrm>
              <a:off x="6831275" y="2918800"/>
              <a:ext cx="100" cy="100"/>
            </a:xfrm>
            <a:custGeom>
              <a:avLst/>
              <a:gdLst/>
              <a:ahLst/>
              <a:cxnLst/>
              <a:rect l="l" t="t" r="r" b="b"/>
              <a:pathLst>
                <a:path w="4" h="4" extrusionOk="0">
                  <a:moveTo>
                    <a:pt x="1" y="4"/>
                  </a:moveTo>
                  <a:lnTo>
                    <a:pt x="1" y="4"/>
                  </a:lnTo>
                  <a:lnTo>
                    <a:pt x="4" y="1"/>
                  </a:lnTo>
                  <a:close/>
                </a:path>
              </a:pathLst>
            </a:custGeom>
            <a:solidFill>
              <a:srgbClr val="F6EC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8"/>
            <p:cNvSpPr/>
            <p:nvPr/>
          </p:nvSpPr>
          <p:spPr>
            <a:xfrm>
              <a:off x="6246100" y="2764550"/>
              <a:ext cx="584700" cy="153400"/>
            </a:xfrm>
            <a:custGeom>
              <a:avLst/>
              <a:gdLst/>
              <a:ahLst/>
              <a:cxnLst/>
              <a:rect l="l" t="t" r="r" b="b"/>
              <a:pathLst>
                <a:path w="23388" h="6136" extrusionOk="0">
                  <a:moveTo>
                    <a:pt x="14620" y="1"/>
                  </a:moveTo>
                  <a:cubicBezTo>
                    <a:pt x="13439" y="1"/>
                    <a:pt x="12308" y="124"/>
                    <a:pt x="11347" y="259"/>
                  </a:cubicBezTo>
                  <a:cubicBezTo>
                    <a:pt x="6577" y="2384"/>
                    <a:pt x="2721" y="2660"/>
                    <a:pt x="2721" y="2660"/>
                  </a:cubicBezTo>
                  <a:lnTo>
                    <a:pt x="1" y="5485"/>
                  </a:lnTo>
                  <a:cubicBezTo>
                    <a:pt x="1" y="5485"/>
                    <a:pt x="3" y="5485"/>
                    <a:pt x="6" y="5485"/>
                  </a:cubicBezTo>
                  <a:cubicBezTo>
                    <a:pt x="172" y="5485"/>
                    <a:pt x="4072" y="5465"/>
                    <a:pt x="8224" y="3638"/>
                  </a:cubicBezTo>
                  <a:cubicBezTo>
                    <a:pt x="8527" y="3474"/>
                    <a:pt x="8819" y="3301"/>
                    <a:pt x="9094" y="3117"/>
                  </a:cubicBezTo>
                  <a:cubicBezTo>
                    <a:pt x="9826" y="2630"/>
                    <a:pt x="10610" y="2224"/>
                    <a:pt x="11431" y="1908"/>
                  </a:cubicBezTo>
                  <a:cubicBezTo>
                    <a:pt x="11529" y="1867"/>
                    <a:pt x="11629" y="1831"/>
                    <a:pt x="11730" y="1800"/>
                  </a:cubicBezTo>
                  <a:cubicBezTo>
                    <a:pt x="12843" y="1405"/>
                    <a:pt x="14059" y="1160"/>
                    <a:pt x="15303" y="1160"/>
                  </a:cubicBezTo>
                  <a:cubicBezTo>
                    <a:pt x="18152" y="1160"/>
                    <a:pt x="21146" y="2442"/>
                    <a:pt x="23387" y="6136"/>
                  </a:cubicBezTo>
                  <a:cubicBezTo>
                    <a:pt x="23237" y="5839"/>
                    <a:pt x="22997" y="5107"/>
                    <a:pt x="22776" y="4592"/>
                  </a:cubicBezTo>
                  <a:cubicBezTo>
                    <a:pt x="21167" y="853"/>
                    <a:pt x="17722" y="1"/>
                    <a:pt x="14620" y="1"/>
                  </a:cubicBezTo>
                  <a:close/>
                </a:path>
              </a:pathLst>
            </a:custGeom>
            <a:solidFill>
              <a:srgbClr val="F4F4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8"/>
            <p:cNvSpPr/>
            <p:nvPr/>
          </p:nvSpPr>
          <p:spPr>
            <a:xfrm>
              <a:off x="6789075" y="2492550"/>
              <a:ext cx="587650" cy="426275"/>
            </a:xfrm>
            <a:custGeom>
              <a:avLst/>
              <a:gdLst/>
              <a:ahLst/>
              <a:cxnLst/>
              <a:rect l="l" t="t" r="r" b="b"/>
              <a:pathLst>
                <a:path w="23506" h="17051" extrusionOk="0">
                  <a:moveTo>
                    <a:pt x="16867" y="1"/>
                  </a:moveTo>
                  <a:cubicBezTo>
                    <a:pt x="16867" y="1"/>
                    <a:pt x="13935" y="3951"/>
                    <a:pt x="7307" y="7429"/>
                  </a:cubicBezTo>
                  <a:cubicBezTo>
                    <a:pt x="0" y="11266"/>
                    <a:pt x="1692" y="17051"/>
                    <a:pt x="1692" y="17051"/>
                  </a:cubicBezTo>
                  <a:cubicBezTo>
                    <a:pt x="1692" y="17051"/>
                    <a:pt x="3578" y="10915"/>
                    <a:pt x="9782" y="10915"/>
                  </a:cubicBezTo>
                  <a:cubicBezTo>
                    <a:pt x="9906" y="10915"/>
                    <a:pt x="10033" y="10917"/>
                    <a:pt x="10161" y="10922"/>
                  </a:cubicBezTo>
                  <a:cubicBezTo>
                    <a:pt x="10521" y="10937"/>
                    <a:pt x="10873" y="10943"/>
                    <a:pt x="11217" y="10943"/>
                  </a:cubicBezTo>
                  <a:cubicBezTo>
                    <a:pt x="19795" y="10943"/>
                    <a:pt x="23505" y="6699"/>
                    <a:pt x="23505" y="6699"/>
                  </a:cubicBezTo>
                  <a:lnTo>
                    <a:pt x="16867" y="1"/>
                  </a:lnTo>
                  <a:close/>
                </a:path>
              </a:pathLst>
            </a:custGeom>
            <a:solidFill>
              <a:srgbClr val="F0F3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8"/>
            <p:cNvSpPr/>
            <p:nvPr/>
          </p:nvSpPr>
          <p:spPr>
            <a:xfrm>
              <a:off x="6422700" y="2463650"/>
              <a:ext cx="427300" cy="455175"/>
            </a:xfrm>
            <a:custGeom>
              <a:avLst/>
              <a:gdLst/>
              <a:ahLst/>
              <a:cxnLst/>
              <a:rect l="l" t="t" r="r" b="b"/>
              <a:pathLst>
                <a:path w="17092" h="18207" extrusionOk="0">
                  <a:moveTo>
                    <a:pt x="5684" y="1"/>
                  </a:moveTo>
                  <a:lnTo>
                    <a:pt x="1" y="3289"/>
                  </a:lnTo>
                  <a:cubicBezTo>
                    <a:pt x="1" y="3289"/>
                    <a:pt x="7612" y="7236"/>
                    <a:pt x="12788" y="11613"/>
                  </a:cubicBezTo>
                  <a:cubicBezTo>
                    <a:pt x="16337" y="14614"/>
                    <a:pt x="16347" y="18207"/>
                    <a:pt x="16347" y="18207"/>
                  </a:cubicBezTo>
                  <a:cubicBezTo>
                    <a:pt x="16347" y="18207"/>
                    <a:pt x="17092" y="12484"/>
                    <a:pt x="15142" y="9683"/>
                  </a:cubicBezTo>
                  <a:cubicBezTo>
                    <a:pt x="13023" y="6636"/>
                    <a:pt x="6172" y="1381"/>
                    <a:pt x="5684" y="1"/>
                  </a:cubicBezTo>
                  <a:close/>
                </a:path>
              </a:pathLst>
            </a:custGeom>
            <a:solidFill>
              <a:srgbClr val="F0F3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8"/>
            <p:cNvSpPr/>
            <p:nvPr/>
          </p:nvSpPr>
          <p:spPr>
            <a:xfrm>
              <a:off x="6740225" y="2912750"/>
              <a:ext cx="175125" cy="110600"/>
            </a:xfrm>
            <a:custGeom>
              <a:avLst/>
              <a:gdLst/>
              <a:ahLst/>
              <a:cxnLst/>
              <a:rect l="l" t="t" r="r" b="b"/>
              <a:pathLst>
                <a:path w="7005" h="4424" extrusionOk="0">
                  <a:moveTo>
                    <a:pt x="3646" y="1"/>
                  </a:moveTo>
                  <a:cubicBezTo>
                    <a:pt x="3591" y="1"/>
                    <a:pt x="3536" y="19"/>
                    <a:pt x="3491" y="56"/>
                  </a:cubicBezTo>
                  <a:lnTo>
                    <a:pt x="119" y="2826"/>
                  </a:lnTo>
                  <a:cubicBezTo>
                    <a:pt x="2" y="2922"/>
                    <a:pt x="0" y="3102"/>
                    <a:pt x="118" y="3201"/>
                  </a:cubicBezTo>
                  <a:cubicBezTo>
                    <a:pt x="176" y="3250"/>
                    <a:pt x="1587" y="4424"/>
                    <a:pt x="3565" y="4424"/>
                  </a:cubicBezTo>
                  <a:cubicBezTo>
                    <a:pt x="4732" y="4424"/>
                    <a:pt x="5847" y="4014"/>
                    <a:pt x="6878" y="3206"/>
                  </a:cubicBezTo>
                  <a:cubicBezTo>
                    <a:pt x="6998" y="3113"/>
                    <a:pt x="7004" y="2934"/>
                    <a:pt x="6892" y="2833"/>
                  </a:cubicBezTo>
                  <a:lnTo>
                    <a:pt x="3808" y="63"/>
                  </a:lnTo>
                  <a:cubicBezTo>
                    <a:pt x="3762" y="21"/>
                    <a:pt x="3704" y="1"/>
                    <a:pt x="3646" y="1"/>
                  </a:cubicBezTo>
                  <a:close/>
                </a:path>
              </a:pathLst>
            </a:custGeom>
            <a:solidFill>
              <a:srgbClr val="F0A6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8"/>
            <p:cNvSpPr/>
            <p:nvPr/>
          </p:nvSpPr>
          <p:spPr>
            <a:xfrm>
              <a:off x="6762975" y="2927875"/>
              <a:ext cx="133700" cy="77025"/>
            </a:xfrm>
            <a:custGeom>
              <a:avLst/>
              <a:gdLst/>
              <a:ahLst/>
              <a:cxnLst/>
              <a:rect l="l" t="t" r="r" b="b"/>
              <a:pathLst>
                <a:path w="5348" h="3081" extrusionOk="0">
                  <a:moveTo>
                    <a:pt x="2728" y="1"/>
                  </a:moveTo>
                  <a:lnTo>
                    <a:pt x="1" y="2193"/>
                  </a:lnTo>
                  <a:cubicBezTo>
                    <a:pt x="1" y="2193"/>
                    <a:pt x="1105" y="3080"/>
                    <a:pt x="2725" y="3080"/>
                  </a:cubicBezTo>
                  <a:cubicBezTo>
                    <a:pt x="3502" y="3080"/>
                    <a:pt x="4398" y="2876"/>
                    <a:pt x="5348" y="2271"/>
                  </a:cubicBezTo>
                  <a:lnTo>
                    <a:pt x="2728" y="1"/>
                  </a:lnTo>
                  <a:close/>
                </a:path>
              </a:pathLst>
            </a:custGeom>
            <a:solidFill>
              <a:srgbClr val="352C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8"/>
            <p:cNvSpPr/>
            <p:nvPr/>
          </p:nvSpPr>
          <p:spPr>
            <a:xfrm>
              <a:off x="6924275" y="2870050"/>
              <a:ext cx="458250" cy="80250"/>
            </a:xfrm>
            <a:custGeom>
              <a:avLst/>
              <a:gdLst/>
              <a:ahLst/>
              <a:cxnLst/>
              <a:rect l="l" t="t" r="r" b="b"/>
              <a:pathLst>
                <a:path w="18330" h="3210" extrusionOk="0">
                  <a:moveTo>
                    <a:pt x="4952" y="0"/>
                  </a:moveTo>
                  <a:cubicBezTo>
                    <a:pt x="4902" y="0"/>
                    <a:pt x="4852" y="2"/>
                    <a:pt x="4802" y="5"/>
                  </a:cubicBezTo>
                  <a:lnTo>
                    <a:pt x="4501" y="15"/>
                  </a:lnTo>
                  <a:cubicBezTo>
                    <a:pt x="2891" y="104"/>
                    <a:pt x="1340" y="644"/>
                    <a:pt x="21" y="1573"/>
                  </a:cubicBezTo>
                  <a:lnTo>
                    <a:pt x="21" y="1572"/>
                  </a:lnTo>
                  <a:lnTo>
                    <a:pt x="21" y="1572"/>
                  </a:lnTo>
                  <a:cubicBezTo>
                    <a:pt x="1" y="1588"/>
                    <a:pt x="15" y="1616"/>
                    <a:pt x="35" y="1616"/>
                  </a:cubicBezTo>
                  <a:cubicBezTo>
                    <a:pt x="40" y="1616"/>
                    <a:pt x="44" y="1615"/>
                    <a:pt x="49" y="1611"/>
                  </a:cubicBezTo>
                  <a:lnTo>
                    <a:pt x="51" y="1611"/>
                  </a:lnTo>
                  <a:cubicBezTo>
                    <a:pt x="377" y="1385"/>
                    <a:pt x="721" y="1186"/>
                    <a:pt x="1079" y="1017"/>
                  </a:cubicBezTo>
                  <a:cubicBezTo>
                    <a:pt x="1256" y="927"/>
                    <a:pt x="1442" y="855"/>
                    <a:pt x="1622" y="774"/>
                  </a:cubicBezTo>
                  <a:cubicBezTo>
                    <a:pt x="1808" y="706"/>
                    <a:pt x="1993" y="630"/>
                    <a:pt x="2181" y="570"/>
                  </a:cubicBezTo>
                  <a:cubicBezTo>
                    <a:pt x="2932" y="318"/>
                    <a:pt x="3715" y="171"/>
                    <a:pt x="4507" y="132"/>
                  </a:cubicBezTo>
                  <a:lnTo>
                    <a:pt x="4804" y="123"/>
                  </a:lnTo>
                  <a:cubicBezTo>
                    <a:pt x="4847" y="121"/>
                    <a:pt x="4890" y="120"/>
                    <a:pt x="4933" y="120"/>
                  </a:cubicBezTo>
                  <a:cubicBezTo>
                    <a:pt x="4988" y="120"/>
                    <a:pt x="5044" y="122"/>
                    <a:pt x="5099" y="126"/>
                  </a:cubicBezTo>
                  <a:cubicBezTo>
                    <a:pt x="5297" y="139"/>
                    <a:pt x="5494" y="144"/>
                    <a:pt x="5691" y="163"/>
                  </a:cubicBezTo>
                  <a:lnTo>
                    <a:pt x="6277" y="248"/>
                  </a:lnTo>
                  <a:cubicBezTo>
                    <a:pt x="6472" y="278"/>
                    <a:pt x="6662" y="335"/>
                    <a:pt x="6855" y="378"/>
                  </a:cubicBezTo>
                  <a:cubicBezTo>
                    <a:pt x="7621" y="577"/>
                    <a:pt x="8370" y="851"/>
                    <a:pt x="9097" y="1167"/>
                  </a:cubicBezTo>
                  <a:cubicBezTo>
                    <a:pt x="9826" y="1484"/>
                    <a:pt x="10537" y="1847"/>
                    <a:pt x="11268" y="2169"/>
                  </a:cubicBezTo>
                  <a:cubicBezTo>
                    <a:pt x="11996" y="2492"/>
                    <a:pt x="12756" y="2762"/>
                    <a:pt x="13539" y="2931"/>
                  </a:cubicBezTo>
                  <a:cubicBezTo>
                    <a:pt x="13635" y="2952"/>
                    <a:pt x="13732" y="2980"/>
                    <a:pt x="13831" y="2996"/>
                  </a:cubicBezTo>
                  <a:lnTo>
                    <a:pt x="14127" y="3044"/>
                  </a:lnTo>
                  <a:cubicBezTo>
                    <a:pt x="14325" y="3075"/>
                    <a:pt x="14521" y="3114"/>
                    <a:pt x="14721" y="3128"/>
                  </a:cubicBezTo>
                  <a:lnTo>
                    <a:pt x="15318" y="3183"/>
                  </a:lnTo>
                  <a:lnTo>
                    <a:pt x="15917" y="3201"/>
                  </a:lnTo>
                  <a:lnTo>
                    <a:pt x="16217" y="3210"/>
                  </a:lnTo>
                  <a:lnTo>
                    <a:pt x="16515" y="3201"/>
                  </a:lnTo>
                  <a:lnTo>
                    <a:pt x="17114" y="3182"/>
                  </a:lnTo>
                  <a:cubicBezTo>
                    <a:pt x="17512" y="3160"/>
                    <a:pt x="17909" y="3119"/>
                    <a:pt x="18307" y="3090"/>
                  </a:cubicBezTo>
                  <a:cubicBezTo>
                    <a:pt x="18320" y="3088"/>
                    <a:pt x="18330" y="3076"/>
                    <a:pt x="18329" y="3063"/>
                  </a:cubicBezTo>
                  <a:cubicBezTo>
                    <a:pt x="18329" y="3050"/>
                    <a:pt x="18317" y="3040"/>
                    <a:pt x="18304" y="3040"/>
                  </a:cubicBezTo>
                  <a:lnTo>
                    <a:pt x="18302" y="3040"/>
                  </a:lnTo>
                  <a:cubicBezTo>
                    <a:pt x="17904" y="3065"/>
                    <a:pt x="17508" y="3100"/>
                    <a:pt x="17111" y="3117"/>
                  </a:cubicBezTo>
                  <a:lnTo>
                    <a:pt x="16515" y="3128"/>
                  </a:lnTo>
                  <a:lnTo>
                    <a:pt x="16217" y="3132"/>
                  </a:lnTo>
                  <a:lnTo>
                    <a:pt x="15918" y="3120"/>
                  </a:lnTo>
                  <a:lnTo>
                    <a:pt x="15324" y="3094"/>
                  </a:lnTo>
                  <a:lnTo>
                    <a:pt x="14731" y="3035"/>
                  </a:lnTo>
                  <a:cubicBezTo>
                    <a:pt x="14532" y="3022"/>
                    <a:pt x="14338" y="2981"/>
                    <a:pt x="14143" y="2950"/>
                  </a:cubicBezTo>
                  <a:lnTo>
                    <a:pt x="13851" y="2902"/>
                  </a:lnTo>
                  <a:cubicBezTo>
                    <a:pt x="13752" y="2885"/>
                    <a:pt x="13656" y="2858"/>
                    <a:pt x="13559" y="2836"/>
                  </a:cubicBezTo>
                  <a:cubicBezTo>
                    <a:pt x="12785" y="2665"/>
                    <a:pt x="12037" y="2393"/>
                    <a:pt x="11311" y="2070"/>
                  </a:cubicBezTo>
                  <a:cubicBezTo>
                    <a:pt x="10586" y="1748"/>
                    <a:pt x="9877" y="1380"/>
                    <a:pt x="9146" y="1057"/>
                  </a:cubicBezTo>
                  <a:cubicBezTo>
                    <a:pt x="8415" y="735"/>
                    <a:pt x="7663" y="455"/>
                    <a:pt x="6888" y="253"/>
                  </a:cubicBezTo>
                  <a:cubicBezTo>
                    <a:pt x="6692" y="211"/>
                    <a:pt x="6498" y="154"/>
                    <a:pt x="6299" y="123"/>
                  </a:cubicBezTo>
                  <a:lnTo>
                    <a:pt x="5704" y="40"/>
                  </a:lnTo>
                  <a:cubicBezTo>
                    <a:pt x="5503" y="22"/>
                    <a:pt x="5304" y="16"/>
                    <a:pt x="5102" y="5"/>
                  </a:cubicBezTo>
                  <a:cubicBezTo>
                    <a:pt x="5053" y="2"/>
                    <a:pt x="5002" y="0"/>
                    <a:pt x="4952" y="0"/>
                  </a:cubicBezTo>
                  <a:close/>
                </a:path>
              </a:pathLst>
            </a:custGeom>
            <a:solidFill>
              <a:srgbClr val="C3C3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8"/>
            <p:cNvSpPr/>
            <p:nvPr/>
          </p:nvSpPr>
          <p:spPr>
            <a:xfrm>
              <a:off x="6986125" y="2912400"/>
              <a:ext cx="178600" cy="28900"/>
            </a:xfrm>
            <a:custGeom>
              <a:avLst/>
              <a:gdLst/>
              <a:ahLst/>
              <a:cxnLst/>
              <a:rect l="l" t="t" r="r" b="b"/>
              <a:pathLst>
                <a:path w="7144" h="1156" extrusionOk="0">
                  <a:moveTo>
                    <a:pt x="2726" y="0"/>
                  </a:moveTo>
                  <a:cubicBezTo>
                    <a:pt x="2410" y="0"/>
                    <a:pt x="2093" y="19"/>
                    <a:pt x="1780" y="61"/>
                  </a:cubicBezTo>
                  <a:cubicBezTo>
                    <a:pt x="1172" y="147"/>
                    <a:pt x="569" y="299"/>
                    <a:pt x="26" y="596"/>
                  </a:cubicBezTo>
                  <a:lnTo>
                    <a:pt x="26" y="595"/>
                  </a:lnTo>
                  <a:lnTo>
                    <a:pt x="26" y="595"/>
                  </a:lnTo>
                  <a:cubicBezTo>
                    <a:pt x="1" y="610"/>
                    <a:pt x="15" y="646"/>
                    <a:pt x="40" y="646"/>
                  </a:cubicBezTo>
                  <a:cubicBezTo>
                    <a:pt x="44" y="646"/>
                    <a:pt x="47" y="645"/>
                    <a:pt x="51" y="643"/>
                  </a:cubicBezTo>
                  <a:lnTo>
                    <a:pt x="53" y="642"/>
                  </a:lnTo>
                  <a:cubicBezTo>
                    <a:pt x="320" y="506"/>
                    <a:pt x="612" y="412"/>
                    <a:pt x="903" y="336"/>
                  </a:cubicBezTo>
                  <a:lnTo>
                    <a:pt x="1122" y="282"/>
                  </a:lnTo>
                  <a:lnTo>
                    <a:pt x="1346" y="239"/>
                  </a:lnTo>
                  <a:cubicBezTo>
                    <a:pt x="1493" y="206"/>
                    <a:pt x="1643" y="193"/>
                    <a:pt x="1794" y="172"/>
                  </a:cubicBezTo>
                  <a:cubicBezTo>
                    <a:pt x="2083" y="138"/>
                    <a:pt x="2373" y="123"/>
                    <a:pt x="2663" y="123"/>
                  </a:cubicBezTo>
                  <a:cubicBezTo>
                    <a:pt x="2977" y="123"/>
                    <a:pt x="3291" y="141"/>
                    <a:pt x="3603" y="174"/>
                  </a:cubicBezTo>
                  <a:lnTo>
                    <a:pt x="4054" y="231"/>
                  </a:lnTo>
                  <a:cubicBezTo>
                    <a:pt x="4203" y="250"/>
                    <a:pt x="4351" y="286"/>
                    <a:pt x="4499" y="314"/>
                  </a:cubicBezTo>
                  <a:cubicBezTo>
                    <a:pt x="4799" y="364"/>
                    <a:pt x="5087" y="457"/>
                    <a:pt x="5381" y="531"/>
                  </a:cubicBezTo>
                  <a:cubicBezTo>
                    <a:pt x="5529" y="564"/>
                    <a:pt x="5671" y="620"/>
                    <a:pt x="5814" y="667"/>
                  </a:cubicBezTo>
                  <a:lnTo>
                    <a:pt x="6246" y="813"/>
                  </a:lnTo>
                  <a:cubicBezTo>
                    <a:pt x="6528" y="923"/>
                    <a:pt x="6809" y="1040"/>
                    <a:pt x="7092" y="1153"/>
                  </a:cubicBezTo>
                  <a:lnTo>
                    <a:pt x="7093" y="1153"/>
                  </a:lnTo>
                  <a:cubicBezTo>
                    <a:pt x="7097" y="1154"/>
                    <a:pt x="7101" y="1155"/>
                    <a:pt x="7105" y="1155"/>
                  </a:cubicBezTo>
                  <a:cubicBezTo>
                    <a:pt x="7131" y="1155"/>
                    <a:pt x="7143" y="1116"/>
                    <a:pt x="7115" y="1103"/>
                  </a:cubicBezTo>
                  <a:cubicBezTo>
                    <a:pt x="6836" y="978"/>
                    <a:pt x="6559" y="850"/>
                    <a:pt x="6278" y="728"/>
                  </a:cubicBezTo>
                  <a:lnTo>
                    <a:pt x="5848" y="572"/>
                  </a:lnTo>
                  <a:cubicBezTo>
                    <a:pt x="5703" y="522"/>
                    <a:pt x="5561" y="462"/>
                    <a:pt x="5413" y="424"/>
                  </a:cubicBezTo>
                  <a:cubicBezTo>
                    <a:pt x="5119" y="340"/>
                    <a:pt x="4826" y="248"/>
                    <a:pt x="4523" y="194"/>
                  </a:cubicBezTo>
                  <a:cubicBezTo>
                    <a:pt x="4373" y="166"/>
                    <a:pt x="4225" y="128"/>
                    <a:pt x="4073" y="106"/>
                  </a:cubicBezTo>
                  <a:lnTo>
                    <a:pt x="3616" y="45"/>
                  </a:lnTo>
                  <a:cubicBezTo>
                    <a:pt x="3321" y="16"/>
                    <a:pt x="3023" y="0"/>
                    <a:pt x="2726" y="0"/>
                  </a:cubicBezTo>
                  <a:close/>
                </a:path>
              </a:pathLst>
            </a:custGeom>
            <a:solidFill>
              <a:srgbClr val="C3C3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8"/>
            <p:cNvSpPr/>
            <p:nvPr/>
          </p:nvSpPr>
          <p:spPr>
            <a:xfrm>
              <a:off x="6372550" y="2841000"/>
              <a:ext cx="391150" cy="87425"/>
            </a:xfrm>
            <a:custGeom>
              <a:avLst/>
              <a:gdLst/>
              <a:ahLst/>
              <a:cxnLst/>
              <a:rect l="l" t="t" r="r" b="b"/>
              <a:pathLst>
                <a:path w="15646" h="3497" extrusionOk="0">
                  <a:moveTo>
                    <a:pt x="10189" y="1"/>
                  </a:moveTo>
                  <a:cubicBezTo>
                    <a:pt x="10105" y="1"/>
                    <a:pt x="10021" y="2"/>
                    <a:pt x="9937" y="5"/>
                  </a:cubicBezTo>
                  <a:cubicBezTo>
                    <a:pt x="9223" y="47"/>
                    <a:pt x="8519" y="217"/>
                    <a:pt x="7860" y="488"/>
                  </a:cubicBezTo>
                  <a:cubicBezTo>
                    <a:pt x="6537" y="1025"/>
                    <a:pt x="5371" y="1846"/>
                    <a:pt x="4092" y="2438"/>
                  </a:cubicBezTo>
                  <a:cubicBezTo>
                    <a:pt x="3773" y="2588"/>
                    <a:pt x="3448" y="2722"/>
                    <a:pt x="3119" y="2845"/>
                  </a:cubicBezTo>
                  <a:cubicBezTo>
                    <a:pt x="2787" y="2964"/>
                    <a:pt x="2451" y="3071"/>
                    <a:pt x="2110" y="3158"/>
                  </a:cubicBezTo>
                  <a:cubicBezTo>
                    <a:pt x="1426" y="3328"/>
                    <a:pt x="725" y="3428"/>
                    <a:pt x="21" y="3455"/>
                  </a:cubicBezTo>
                  <a:cubicBezTo>
                    <a:pt x="9" y="3455"/>
                    <a:pt x="0" y="3466"/>
                    <a:pt x="2" y="3476"/>
                  </a:cubicBezTo>
                  <a:cubicBezTo>
                    <a:pt x="2" y="3488"/>
                    <a:pt x="11" y="3496"/>
                    <a:pt x="22" y="3496"/>
                  </a:cubicBezTo>
                  <a:cubicBezTo>
                    <a:pt x="731" y="3480"/>
                    <a:pt x="1437" y="3391"/>
                    <a:pt x="2128" y="3230"/>
                  </a:cubicBezTo>
                  <a:cubicBezTo>
                    <a:pt x="2473" y="3147"/>
                    <a:pt x="2813" y="3046"/>
                    <a:pt x="3148" y="2929"/>
                  </a:cubicBezTo>
                  <a:cubicBezTo>
                    <a:pt x="3482" y="2807"/>
                    <a:pt x="3811" y="2672"/>
                    <a:pt x="4133" y="2526"/>
                  </a:cubicBezTo>
                  <a:cubicBezTo>
                    <a:pt x="4778" y="2229"/>
                    <a:pt x="5399" y="1887"/>
                    <a:pt x="6016" y="1543"/>
                  </a:cubicBezTo>
                  <a:cubicBezTo>
                    <a:pt x="6632" y="1199"/>
                    <a:pt x="7253" y="861"/>
                    <a:pt x="7906" y="600"/>
                  </a:cubicBezTo>
                  <a:cubicBezTo>
                    <a:pt x="8555" y="335"/>
                    <a:pt x="9245" y="172"/>
                    <a:pt x="9943" y="132"/>
                  </a:cubicBezTo>
                  <a:lnTo>
                    <a:pt x="10205" y="126"/>
                  </a:lnTo>
                  <a:cubicBezTo>
                    <a:pt x="10217" y="126"/>
                    <a:pt x="10229" y="126"/>
                    <a:pt x="10242" y="126"/>
                  </a:cubicBezTo>
                  <a:cubicBezTo>
                    <a:pt x="10317" y="126"/>
                    <a:pt x="10391" y="132"/>
                    <a:pt x="10467" y="134"/>
                  </a:cubicBezTo>
                  <a:lnTo>
                    <a:pt x="10728" y="145"/>
                  </a:lnTo>
                  <a:cubicBezTo>
                    <a:pt x="10772" y="148"/>
                    <a:pt x="10816" y="148"/>
                    <a:pt x="10860" y="153"/>
                  </a:cubicBezTo>
                  <a:lnTo>
                    <a:pt x="10990" y="169"/>
                  </a:lnTo>
                  <a:lnTo>
                    <a:pt x="11251" y="204"/>
                  </a:lnTo>
                  <a:cubicBezTo>
                    <a:pt x="11337" y="213"/>
                    <a:pt x="11425" y="226"/>
                    <a:pt x="11510" y="246"/>
                  </a:cubicBezTo>
                  <a:cubicBezTo>
                    <a:pt x="11680" y="286"/>
                    <a:pt x="11854" y="315"/>
                    <a:pt x="12022" y="363"/>
                  </a:cubicBezTo>
                  <a:cubicBezTo>
                    <a:pt x="12700" y="551"/>
                    <a:pt x="13348" y="829"/>
                    <a:pt x="13949" y="1193"/>
                  </a:cubicBezTo>
                  <a:cubicBezTo>
                    <a:pt x="14548" y="1557"/>
                    <a:pt x="15120" y="1982"/>
                    <a:pt x="15602" y="2494"/>
                  </a:cubicBezTo>
                  <a:lnTo>
                    <a:pt x="15603" y="2495"/>
                  </a:lnTo>
                  <a:cubicBezTo>
                    <a:pt x="15607" y="2501"/>
                    <a:pt x="15613" y="2503"/>
                    <a:pt x="15617" y="2503"/>
                  </a:cubicBezTo>
                  <a:cubicBezTo>
                    <a:pt x="15632" y="2503"/>
                    <a:pt x="15646" y="2483"/>
                    <a:pt x="15632" y="2469"/>
                  </a:cubicBezTo>
                  <a:cubicBezTo>
                    <a:pt x="15397" y="2204"/>
                    <a:pt x="15139" y="1957"/>
                    <a:pt x="14864" y="1733"/>
                  </a:cubicBezTo>
                  <a:cubicBezTo>
                    <a:pt x="14589" y="1509"/>
                    <a:pt x="14304" y="1295"/>
                    <a:pt x="13999" y="1113"/>
                  </a:cubicBezTo>
                  <a:cubicBezTo>
                    <a:pt x="13396" y="736"/>
                    <a:pt x="12742" y="436"/>
                    <a:pt x="12054" y="248"/>
                  </a:cubicBezTo>
                  <a:cubicBezTo>
                    <a:pt x="11448" y="79"/>
                    <a:pt x="10818" y="1"/>
                    <a:pt x="10189" y="1"/>
                  </a:cubicBezTo>
                  <a:close/>
                </a:path>
              </a:pathLst>
            </a:custGeom>
            <a:solidFill>
              <a:srgbClr val="C3C3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8"/>
            <p:cNvSpPr/>
            <p:nvPr/>
          </p:nvSpPr>
          <p:spPr>
            <a:xfrm>
              <a:off x="6489875" y="2887050"/>
              <a:ext cx="258525" cy="46550"/>
            </a:xfrm>
            <a:custGeom>
              <a:avLst/>
              <a:gdLst/>
              <a:ahLst/>
              <a:cxnLst/>
              <a:rect l="l" t="t" r="r" b="b"/>
              <a:pathLst>
                <a:path w="10341" h="1862" extrusionOk="0">
                  <a:moveTo>
                    <a:pt x="5712" y="1"/>
                  </a:moveTo>
                  <a:lnTo>
                    <a:pt x="5541" y="15"/>
                  </a:lnTo>
                  <a:lnTo>
                    <a:pt x="5197" y="45"/>
                  </a:lnTo>
                  <a:cubicBezTo>
                    <a:pt x="4740" y="100"/>
                    <a:pt x="4290" y="192"/>
                    <a:pt x="3848" y="318"/>
                  </a:cubicBezTo>
                  <a:cubicBezTo>
                    <a:pt x="3407" y="447"/>
                    <a:pt x="2977" y="604"/>
                    <a:pt x="2556" y="788"/>
                  </a:cubicBezTo>
                  <a:cubicBezTo>
                    <a:pt x="1717" y="1148"/>
                    <a:pt x="887" y="1523"/>
                    <a:pt x="25" y="1820"/>
                  </a:cubicBezTo>
                  <a:cubicBezTo>
                    <a:pt x="0" y="1828"/>
                    <a:pt x="10" y="1862"/>
                    <a:pt x="31" y="1862"/>
                  </a:cubicBezTo>
                  <a:cubicBezTo>
                    <a:pt x="34" y="1862"/>
                    <a:pt x="36" y="1862"/>
                    <a:pt x="38" y="1861"/>
                  </a:cubicBezTo>
                  <a:cubicBezTo>
                    <a:pt x="475" y="1723"/>
                    <a:pt x="906" y="1574"/>
                    <a:pt x="1332" y="1407"/>
                  </a:cubicBezTo>
                  <a:cubicBezTo>
                    <a:pt x="1756" y="1240"/>
                    <a:pt x="2176" y="1059"/>
                    <a:pt x="2598" y="889"/>
                  </a:cubicBezTo>
                  <a:cubicBezTo>
                    <a:pt x="3021" y="719"/>
                    <a:pt x="3444" y="557"/>
                    <a:pt x="3881" y="435"/>
                  </a:cubicBezTo>
                  <a:cubicBezTo>
                    <a:pt x="4317" y="314"/>
                    <a:pt x="4762" y="225"/>
                    <a:pt x="5212" y="172"/>
                  </a:cubicBezTo>
                  <a:cubicBezTo>
                    <a:pt x="5474" y="141"/>
                    <a:pt x="5738" y="125"/>
                    <a:pt x="6002" y="125"/>
                  </a:cubicBezTo>
                  <a:cubicBezTo>
                    <a:pt x="6641" y="125"/>
                    <a:pt x="7281" y="217"/>
                    <a:pt x="7893" y="408"/>
                  </a:cubicBezTo>
                  <a:cubicBezTo>
                    <a:pt x="8327" y="536"/>
                    <a:pt x="8749" y="706"/>
                    <a:pt x="9151" y="915"/>
                  </a:cubicBezTo>
                  <a:cubicBezTo>
                    <a:pt x="9553" y="1122"/>
                    <a:pt x="9943" y="1363"/>
                    <a:pt x="10294" y="1650"/>
                  </a:cubicBezTo>
                  <a:lnTo>
                    <a:pt x="10295" y="1650"/>
                  </a:lnTo>
                  <a:cubicBezTo>
                    <a:pt x="10300" y="1654"/>
                    <a:pt x="10305" y="1656"/>
                    <a:pt x="10309" y="1656"/>
                  </a:cubicBezTo>
                  <a:cubicBezTo>
                    <a:pt x="10327" y="1656"/>
                    <a:pt x="10341" y="1631"/>
                    <a:pt x="10323" y="1616"/>
                  </a:cubicBezTo>
                  <a:cubicBezTo>
                    <a:pt x="9625" y="1021"/>
                    <a:pt x="8801" y="579"/>
                    <a:pt x="7925" y="304"/>
                  </a:cubicBezTo>
                  <a:cubicBezTo>
                    <a:pt x="7707" y="229"/>
                    <a:pt x="7481" y="182"/>
                    <a:pt x="7257" y="127"/>
                  </a:cubicBezTo>
                  <a:lnTo>
                    <a:pt x="6918" y="71"/>
                  </a:lnTo>
                  <a:lnTo>
                    <a:pt x="6747" y="43"/>
                  </a:lnTo>
                  <a:lnTo>
                    <a:pt x="6575" y="29"/>
                  </a:lnTo>
                  <a:lnTo>
                    <a:pt x="6230" y="1"/>
                  </a:lnTo>
                  <a:close/>
                </a:path>
              </a:pathLst>
            </a:custGeom>
            <a:solidFill>
              <a:srgbClr val="C3C3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48"/>
            <p:cNvSpPr/>
            <p:nvPr/>
          </p:nvSpPr>
          <p:spPr>
            <a:xfrm>
              <a:off x="6627025" y="2924825"/>
              <a:ext cx="103975" cy="16900"/>
            </a:xfrm>
            <a:custGeom>
              <a:avLst/>
              <a:gdLst/>
              <a:ahLst/>
              <a:cxnLst/>
              <a:rect l="l" t="t" r="r" b="b"/>
              <a:pathLst>
                <a:path w="4159" h="676" extrusionOk="0">
                  <a:moveTo>
                    <a:pt x="1646" y="1"/>
                  </a:moveTo>
                  <a:cubicBezTo>
                    <a:pt x="1453" y="1"/>
                    <a:pt x="1260" y="12"/>
                    <a:pt x="1068" y="35"/>
                  </a:cubicBezTo>
                  <a:cubicBezTo>
                    <a:pt x="719" y="66"/>
                    <a:pt x="383" y="170"/>
                    <a:pt x="53" y="285"/>
                  </a:cubicBezTo>
                  <a:cubicBezTo>
                    <a:pt x="1" y="303"/>
                    <a:pt x="19" y="376"/>
                    <a:pt x="67" y="376"/>
                  </a:cubicBezTo>
                  <a:cubicBezTo>
                    <a:pt x="72" y="376"/>
                    <a:pt x="77" y="375"/>
                    <a:pt x="83" y="373"/>
                  </a:cubicBezTo>
                  <a:lnTo>
                    <a:pt x="87" y="372"/>
                  </a:lnTo>
                  <a:lnTo>
                    <a:pt x="331" y="299"/>
                  </a:lnTo>
                  <a:lnTo>
                    <a:pt x="453" y="262"/>
                  </a:lnTo>
                  <a:lnTo>
                    <a:pt x="579" y="236"/>
                  </a:lnTo>
                  <a:lnTo>
                    <a:pt x="828" y="183"/>
                  </a:lnTo>
                  <a:lnTo>
                    <a:pt x="1081" y="151"/>
                  </a:lnTo>
                  <a:cubicBezTo>
                    <a:pt x="1254" y="132"/>
                    <a:pt x="1427" y="123"/>
                    <a:pt x="1601" y="123"/>
                  </a:cubicBezTo>
                  <a:cubicBezTo>
                    <a:pt x="1768" y="123"/>
                    <a:pt x="1934" y="131"/>
                    <a:pt x="2101" y="149"/>
                  </a:cubicBezTo>
                  <a:cubicBezTo>
                    <a:pt x="2781" y="217"/>
                    <a:pt x="3447" y="392"/>
                    <a:pt x="4070" y="672"/>
                  </a:cubicBezTo>
                  <a:lnTo>
                    <a:pt x="4073" y="672"/>
                  </a:lnTo>
                  <a:cubicBezTo>
                    <a:pt x="4080" y="675"/>
                    <a:pt x="4087" y="676"/>
                    <a:pt x="4093" y="676"/>
                  </a:cubicBezTo>
                  <a:cubicBezTo>
                    <a:pt x="4136" y="676"/>
                    <a:pt x="4159" y="613"/>
                    <a:pt x="4113" y="588"/>
                  </a:cubicBezTo>
                  <a:cubicBezTo>
                    <a:pt x="3801" y="432"/>
                    <a:pt x="3475" y="307"/>
                    <a:pt x="3138" y="215"/>
                  </a:cubicBezTo>
                  <a:cubicBezTo>
                    <a:pt x="2803" y="120"/>
                    <a:pt x="2459" y="56"/>
                    <a:pt x="2112" y="23"/>
                  </a:cubicBezTo>
                  <a:cubicBezTo>
                    <a:pt x="1958" y="8"/>
                    <a:pt x="1802" y="1"/>
                    <a:pt x="1646" y="1"/>
                  </a:cubicBezTo>
                  <a:close/>
                </a:path>
              </a:pathLst>
            </a:custGeom>
            <a:solidFill>
              <a:srgbClr val="C3C3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8"/>
            <p:cNvSpPr/>
            <p:nvPr/>
          </p:nvSpPr>
          <p:spPr>
            <a:xfrm>
              <a:off x="7633150" y="2560825"/>
              <a:ext cx="536000" cy="361225"/>
            </a:xfrm>
            <a:custGeom>
              <a:avLst/>
              <a:gdLst/>
              <a:ahLst/>
              <a:cxnLst/>
              <a:rect l="l" t="t" r="r" b="b"/>
              <a:pathLst>
                <a:path w="21440" h="14449" extrusionOk="0">
                  <a:moveTo>
                    <a:pt x="17958" y="1"/>
                  </a:moveTo>
                  <a:lnTo>
                    <a:pt x="17958" y="1"/>
                  </a:lnTo>
                  <a:cubicBezTo>
                    <a:pt x="14600" y="3024"/>
                    <a:pt x="9254" y="3369"/>
                    <a:pt x="6988" y="3369"/>
                  </a:cubicBezTo>
                  <a:cubicBezTo>
                    <a:pt x="6318" y="3369"/>
                    <a:pt x="5917" y="3339"/>
                    <a:pt x="5917" y="3339"/>
                  </a:cubicBezTo>
                  <a:lnTo>
                    <a:pt x="3160" y="7225"/>
                  </a:lnTo>
                  <a:cubicBezTo>
                    <a:pt x="3160" y="7225"/>
                    <a:pt x="1271" y="8717"/>
                    <a:pt x="629" y="10350"/>
                  </a:cubicBezTo>
                  <a:cubicBezTo>
                    <a:pt x="1" y="11948"/>
                    <a:pt x="566" y="13682"/>
                    <a:pt x="5263" y="14292"/>
                  </a:cubicBezTo>
                  <a:cubicBezTo>
                    <a:pt x="6091" y="14400"/>
                    <a:pt x="6898" y="14449"/>
                    <a:pt x="7680" y="14449"/>
                  </a:cubicBezTo>
                  <a:cubicBezTo>
                    <a:pt x="15879" y="14449"/>
                    <a:pt x="21440" y="9069"/>
                    <a:pt x="21440" y="9069"/>
                  </a:cubicBezTo>
                  <a:cubicBezTo>
                    <a:pt x="20787" y="6023"/>
                    <a:pt x="18901" y="5297"/>
                    <a:pt x="18901" y="5297"/>
                  </a:cubicBezTo>
                  <a:lnTo>
                    <a:pt x="17254" y="5297"/>
                  </a:lnTo>
                  <a:cubicBezTo>
                    <a:pt x="19599" y="2540"/>
                    <a:pt x="17958" y="1"/>
                    <a:pt x="17958"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8"/>
            <p:cNvSpPr/>
            <p:nvPr/>
          </p:nvSpPr>
          <p:spPr>
            <a:xfrm>
              <a:off x="7376650" y="2567825"/>
              <a:ext cx="404450" cy="256700"/>
            </a:xfrm>
            <a:custGeom>
              <a:avLst/>
              <a:gdLst/>
              <a:ahLst/>
              <a:cxnLst/>
              <a:rect l="l" t="t" r="r" b="b"/>
              <a:pathLst>
                <a:path w="16178" h="10268" extrusionOk="0">
                  <a:moveTo>
                    <a:pt x="11332" y="0"/>
                  </a:moveTo>
                  <a:cubicBezTo>
                    <a:pt x="11332" y="0"/>
                    <a:pt x="1" y="5498"/>
                    <a:pt x="1306" y="8145"/>
                  </a:cubicBezTo>
                  <a:cubicBezTo>
                    <a:pt x="2214" y="9988"/>
                    <a:pt x="7192" y="10267"/>
                    <a:pt x="10138" y="10267"/>
                  </a:cubicBezTo>
                  <a:cubicBezTo>
                    <a:pt x="10407" y="10267"/>
                    <a:pt x="10658" y="10265"/>
                    <a:pt x="10889" y="10261"/>
                  </a:cubicBezTo>
                  <a:cubicBezTo>
                    <a:pt x="11531" y="8627"/>
                    <a:pt x="13420" y="7136"/>
                    <a:pt x="13420" y="7136"/>
                  </a:cubicBezTo>
                  <a:lnTo>
                    <a:pt x="16177" y="3249"/>
                  </a:lnTo>
                  <a:lnTo>
                    <a:pt x="11332"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8"/>
            <p:cNvSpPr/>
            <p:nvPr/>
          </p:nvSpPr>
          <p:spPr>
            <a:xfrm>
              <a:off x="7396225" y="2644100"/>
              <a:ext cx="243250" cy="286800"/>
            </a:xfrm>
            <a:custGeom>
              <a:avLst/>
              <a:gdLst/>
              <a:ahLst/>
              <a:cxnLst/>
              <a:rect l="l" t="t" r="r" b="b"/>
              <a:pathLst>
                <a:path w="9730" h="11472" extrusionOk="0">
                  <a:moveTo>
                    <a:pt x="4664" y="1"/>
                  </a:moveTo>
                  <a:cubicBezTo>
                    <a:pt x="3872" y="1"/>
                    <a:pt x="3161" y="130"/>
                    <a:pt x="3027" y="306"/>
                  </a:cubicBezTo>
                  <a:cubicBezTo>
                    <a:pt x="2705" y="733"/>
                    <a:pt x="4760" y="2346"/>
                    <a:pt x="3566" y="2967"/>
                  </a:cubicBezTo>
                  <a:cubicBezTo>
                    <a:pt x="2370" y="3587"/>
                    <a:pt x="2805" y="5411"/>
                    <a:pt x="2805" y="5411"/>
                  </a:cubicBezTo>
                  <a:cubicBezTo>
                    <a:pt x="2805" y="5411"/>
                    <a:pt x="48" y="5662"/>
                    <a:pt x="238" y="6493"/>
                  </a:cubicBezTo>
                  <a:cubicBezTo>
                    <a:pt x="335" y="6914"/>
                    <a:pt x="1002" y="7018"/>
                    <a:pt x="1636" y="7018"/>
                  </a:cubicBezTo>
                  <a:cubicBezTo>
                    <a:pt x="2255" y="7018"/>
                    <a:pt x="2844" y="6919"/>
                    <a:pt x="2844" y="6919"/>
                  </a:cubicBezTo>
                  <a:lnTo>
                    <a:pt x="2844" y="6919"/>
                  </a:lnTo>
                  <a:cubicBezTo>
                    <a:pt x="2844" y="6919"/>
                    <a:pt x="1" y="8424"/>
                    <a:pt x="828" y="9488"/>
                  </a:cubicBezTo>
                  <a:cubicBezTo>
                    <a:pt x="990" y="9697"/>
                    <a:pt x="1228" y="9781"/>
                    <a:pt x="1506" y="9781"/>
                  </a:cubicBezTo>
                  <a:cubicBezTo>
                    <a:pt x="2639" y="9781"/>
                    <a:pt x="4433" y="8380"/>
                    <a:pt x="4433" y="8380"/>
                  </a:cubicBezTo>
                  <a:lnTo>
                    <a:pt x="4433" y="8380"/>
                  </a:lnTo>
                  <a:cubicBezTo>
                    <a:pt x="5439" y="8391"/>
                    <a:pt x="2863" y="10474"/>
                    <a:pt x="4100" y="11274"/>
                  </a:cubicBezTo>
                  <a:cubicBezTo>
                    <a:pt x="4311" y="11411"/>
                    <a:pt x="4506" y="11472"/>
                    <a:pt x="4686" y="11472"/>
                  </a:cubicBezTo>
                  <a:cubicBezTo>
                    <a:pt x="6132" y="11472"/>
                    <a:pt x="6611" y="7544"/>
                    <a:pt x="6803" y="7544"/>
                  </a:cubicBezTo>
                  <a:cubicBezTo>
                    <a:pt x="6816" y="7544"/>
                    <a:pt x="6827" y="7561"/>
                    <a:pt x="6838" y="7598"/>
                  </a:cubicBezTo>
                  <a:cubicBezTo>
                    <a:pt x="7024" y="8261"/>
                    <a:pt x="6217" y="10711"/>
                    <a:pt x="7394" y="10928"/>
                  </a:cubicBezTo>
                  <a:cubicBezTo>
                    <a:pt x="7424" y="10933"/>
                    <a:pt x="7453" y="10936"/>
                    <a:pt x="7483" y="10936"/>
                  </a:cubicBezTo>
                  <a:cubicBezTo>
                    <a:pt x="8630" y="10936"/>
                    <a:pt x="9729" y="6935"/>
                    <a:pt x="9037" y="5610"/>
                  </a:cubicBezTo>
                  <a:cubicBezTo>
                    <a:pt x="8329" y="4250"/>
                    <a:pt x="7106" y="1023"/>
                    <a:pt x="7106" y="1023"/>
                  </a:cubicBezTo>
                  <a:cubicBezTo>
                    <a:pt x="7083" y="263"/>
                    <a:pt x="5792" y="1"/>
                    <a:pt x="4664"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8"/>
            <p:cNvSpPr/>
            <p:nvPr/>
          </p:nvSpPr>
          <p:spPr>
            <a:xfrm>
              <a:off x="7436250" y="2309150"/>
              <a:ext cx="295800" cy="372175"/>
            </a:xfrm>
            <a:custGeom>
              <a:avLst/>
              <a:gdLst/>
              <a:ahLst/>
              <a:cxnLst/>
              <a:rect l="l" t="t" r="r" b="b"/>
              <a:pathLst>
                <a:path w="11832" h="14887" extrusionOk="0">
                  <a:moveTo>
                    <a:pt x="7997" y="0"/>
                  </a:moveTo>
                  <a:cubicBezTo>
                    <a:pt x="7118" y="0"/>
                    <a:pt x="5042" y="343"/>
                    <a:pt x="3482" y="3295"/>
                  </a:cubicBezTo>
                  <a:cubicBezTo>
                    <a:pt x="1451" y="7139"/>
                    <a:pt x="1" y="8301"/>
                    <a:pt x="290" y="9825"/>
                  </a:cubicBezTo>
                  <a:cubicBezTo>
                    <a:pt x="580" y="11348"/>
                    <a:pt x="1540" y="14202"/>
                    <a:pt x="1205" y="14733"/>
                  </a:cubicBezTo>
                  <a:cubicBezTo>
                    <a:pt x="1135" y="14845"/>
                    <a:pt x="1241" y="14886"/>
                    <a:pt x="1465" y="14886"/>
                  </a:cubicBezTo>
                  <a:cubicBezTo>
                    <a:pt x="2077" y="14886"/>
                    <a:pt x="3566" y="14580"/>
                    <a:pt x="4724" y="14580"/>
                  </a:cubicBezTo>
                  <a:cubicBezTo>
                    <a:pt x="5148" y="14580"/>
                    <a:pt x="5527" y="14621"/>
                    <a:pt x="5803" y="14733"/>
                  </a:cubicBezTo>
                  <a:cubicBezTo>
                    <a:pt x="5803" y="14733"/>
                    <a:pt x="7037" y="11493"/>
                    <a:pt x="6384" y="9970"/>
                  </a:cubicBezTo>
                  <a:cubicBezTo>
                    <a:pt x="6384" y="9970"/>
                    <a:pt x="5595" y="9592"/>
                    <a:pt x="4748" y="9592"/>
                  </a:cubicBezTo>
                  <a:cubicBezTo>
                    <a:pt x="4364" y="9592"/>
                    <a:pt x="3967" y="9670"/>
                    <a:pt x="3627" y="9896"/>
                  </a:cubicBezTo>
                  <a:cubicBezTo>
                    <a:pt x="3627" y="9896"/>
                    <a:pt x="4067" y="9423"/>
                    <a:pt x="5040" y="9423"/>
                  </a:cubicBezTo>
                  <a:cubicBezTo>
                    <a:pt x="5491" y="9423"/>
                    <a:pt x="6057" y="9525"/>
                    <a:pt x="6747" y="9823"/>
                  </a:cubicBezTo>
                  <a:cubicBezTo>
                    <a:pt x="6747" y="9823"/>
                    <a:pt x="6747" y="9823"/>
                    <a:pt x="6747" y="9823"/>
                  </a:cubicBezTo>
                  <a:cubicBezTo>
                    <a:pt x="6748" y="9823"/>
                    <a:pt x="11832" y="1918"/>
                    <a:pt x="8420" y="32"/>
                  </a:cubicBezTo>
                  <a:cubicBezTo>
                    <a:pt x="8420" y="32"/>
                    <a:pt x="8263" y="0"/>
                    <a:pt x="7997"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8"/>
            <p:cNvSpPr/>
            <p:nvPr/>
          </p:nvSpPr>
          <p:spPr>
            <a:xfrm>
              <a:off x="7086475" y="1686950"/>
              <a:ext cx="792375" cy="633875"/>
            </a:xfrm>
            <a:custGeom>
              <a:avLst/>
              <a:gdLst/>
              <a:ahLst/>
              <a:cxnLst/>
              <a:rect l="l" t="t" r="r" b="b"/>
              <a:pathLst>
                <a:path w="31695" h="25355" extrusionOk="0">
                  <a:moveTo>
                    <a:pt x="8027" y="0"/>
                  </a:moveTo>
                  <a:cubicBezTo>
                    <a:pt x="5625" y="0"/>
                    <a:pt x="4753" y="6203"/>
                    <a:pt x="4023" y="7221"/>
                  </a:cubicBezTo>
                  <a:cubicBezTo>
                    <a:pt x="3953" y="8565"/>
                    <a:pt x="3884" y="9838"/>
                    <a:pt x="3773" y="10919"/>
                  </a:cubicBezTo>
                  <a:cubicBezTo>
                    <a:pt x="3773" y="10919"/>
                    <a:pt x="0" y="15924"/>
                    <a:pt x="5659" y="21437"/>
                  </a:cubicBezTo>
                  <a:cubicBezTo>
                    <a:pt x="8249" y="23961"/>
                    <a:pt x="11393" y="24646"/>
                    <a:pt x="14041" y="24646"/>
                  </a:cubicBezTo>
                  <a:cubicBezTo>
                    <a:pt x="17176" y="24646"/>
                    <a:pt x="19616" y="23686"/>
                    <a:pt x="19616" y="23686"/>
                  </a:cubicBezTo>
                  <a:lnTo>
                    <a:pt x="19952" y="24585"/>
                  </a:lnTo>
                  <a:lnTo>
                    <a:pt x="20239" y="25354"/>
                  </a:lnTo>
                  <a:cubicBezTo>
                    <a:pt x="24882" y="24846"/>
                    <a:pt x="26116" y="20494"/>
                    <a:pt x="26116" y="20494"/>
                  </a:cubicBezTo>
                  <a:lnTo>
                    <a:pt x="26479" y="18971"/>
                  </a:lnTo>
                  <a:cubicBezTo>
                    <a:pt x="26479" y="18971"/>
                    <a:pt x="28076" y="18893"/>
                    <a:pt x="30334" y="16622"/>
                  </a:cubicBezTo>
                  <a:cubicBezTo>
                    <a:pt x="31695" y="14816"/>
                    <a:pt x="31232" y="11623"/>
                    <a:pt x="28940" y="11499"/>
                  </a:cubicBezTo>
                  <a:cubicBezTo>
                    <a:pt x="28897" y="11496"/>
                    <a:pt x="28855" y="11495"/>
                    <a:pt x="28813" y="11495"/>
                  </a:cubicBezTo>
                  <a:cubicBezTo>
                    <a:pt x="26261" y="11495"/>
                    <a:pt x="26401" y="15779"/>
                    <a:pt x="26401" y="15779"/>
                  </a:cubicBezTo>
                  <a:cubicBezTo>
                    <a:pt x="23423" y="14069"/>
                    <a:pt x="24154" y="11645"/>
                    <a:pt x="24733" y="9759"/>
                  </a:cubicBezTo>
                  <a:cubicBezTo>
                    <a:pt x="25246" y="8095"/>
                    <a:pt x="26942" y="2933"/>
                    <a:pt x="23416" y="2933"/>
                  </a:cubicBezTo>
                  <a:cubicBezTo>
                    <a:pt x="22944" y="2933"/>
                    <a:pt x="22379" y="3025"/>
                    <a:pt x="21705" y="3231"/>
                  </a:cubicBezTo>
                  <a:cubicBezTo>
                    <a:pt x="20307" y="3656"/>
                    <a:pt x="19036" y="3839"/>
                    <a:pt x="17866" y="3839"/>
                  </a:cubicBezTo>
                  <a:cubicBezTo>
                    <a:pt x="14254" y="3839"/>
                    <a:pt x="11602" y="2099"/>
                    <a:pt x="9136" y="400"/>
                  </a:cubicBezTo>
                  <a:cubicBezTo>
                    <a:pt x="8734" y="123"/>
                    <a:pt x="8365" y="0"/>
                    <a:pt x="8027"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8"/>
            <p:cNvSpPr/>
            <p:nvPr/>
          </p:nvSpPr>
          <p:spPr>
            <a:xfrm>
              <a:off x="7187075" y="1435450"/>
              <a:ext cx="827950" cy="667025"/>
            </a:xfrm>
            <a:custGeom>
              <a:avLst/>
              <a:gdLst/>
              <a:ahLst/>
              <a:cxnLst/>
              <a:rect l="l" t="t" r="r" b="b"/>
              <a:pathLst>
                <a:path w="33118" h="26681" extrusionOk="0">
                  <a:moveTo>
                    <a:pt x="15751" y="1"/>
                  </a:moveTo>
                  <a:cubicBezTo>
                    <a:pt x="8539" y="1"/>
                    <a:pt x="3045" y="4659"/>
                    <a:pt x="1707" y="6834"/>
                  </a:cubicBezTo>
                  <a:cubicBezTo>
                    <a:pt x="413" y="8937"/>
                    <a:pt x="201" y="13400"/>
                    <a:pt x="0" y="17281"/>
                  </a:cubicBezTo>
                  <a:cubicBezTo>
                    <a:pt x="730" y="16261"/>
                    <a:pt x="1601" y="10060"/>
                    <a:pt x="4004" y="10060"/>
                  </a:cubicBezTo>
                  <a:cubicBezTo>
                    <a:pt x="4342" y="10060"/>
                    <a:pt x="4711" y="10183"/>
                    <a:pt x="5114" y="10460"/>
                  </a:cubicBezTo>
                  <a:cubicBezTo>
                    <a:pt x="7578" y="12159"/>
                    <a:pt x="10230" y="13898"/>
                    <a:pt x="13841" y="13898"/>
                  </a:cubicBezTo>
                  <a:cubicBezTo>
                    <a:pt x="15011" y="13898"/>
                    <a:pt x="16283" y="13716"/>
                    <a:pt x="17681" y="13289"/>
                  </a:cubicBezTo>
                  <a:cubicBezTo>
                    <a:pt x="18355" y="13084"/>
                    <a:pt x="18919" y="12992"/>
                    <a:pt x="19391" y="12992"/>
                  </a:cubicBezTo>
                  <a:cubicBezTo>
                    <a:pt x="22918" y="12992"/>
                    <a:pt x="21222" y="18155"/>
                    <a:pt x="20709" y="19819"/>
                  </a:cubicBezTo>
                  <a:cubicBezTo>
                    <a:pt x="20130" y="21705"/>
                    <a:pt x="19399" y="24127"/>
                    <a:pt x="22377" y="25839"/>
                  </a:cubicBezTo>
                  <a:cubicBezTo>
                    <a:pt x="22377" y="25839"/>
                    <a:pt x="22237" y="21555"/>
                    <a:pt x="24789" y="21555"/>
                  </a:cubicBezTo>
                  <a:cubicBezTo>
                    <a:pt x="24831" y="21555"/>
                    <a:pt x="24873" y="21556"/>
                    <a:pt x="24916" y="21559"/>
                  </a:cubicBezTo>
                  <a:cubicBezTo>
                    <a:pt x="27208" y="21683"/>
                    <a:pt x="27671" y="24876"/>
                    <a:pt x="26310" y="26681"/>
                  </a:cubicBezTo>
                  <a:cubicBezTo>
                    <a:pt x="27170" y="25814"/>
                    <a:pt x="28127" y="24632"/>
                    <a:pt x="29128" y="23009"/>
                  </a:cubicBezTo>
                  <a:cubicBezTo>
                    <a:pt x="32754" y="17135"/>
                    <a:pt x="33117" y="5963"/>
                    <a:pt x="22672" y="1465"/>
                  </a:cubicBezTo>
                  <a:cubicBezTo>
                    <a:pt x="20253" y="424"/>
                    <a:pt x="17924" y="1"/>
                    <a:pt x="15751"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8"/>
            <p:cNvSpPr/>
            <p:nvPr/>
          </p:nvSpPr>
          <p:spPr>
            <a:xfrm>
              <a:off x="7550400" y="2161200"/>
              <a:ext cx="578875" cy="516300"/>
            </a:xfrm>
            <a:custGeom>
              <a:avLst/>
              <a:gdLst/>
              <a:ahLst/>
              <a:cxnLst/>
              <a:rect l="l" t="t" r="r" b="b"/>
              <a:pathLst>
                <a:path w="23155" h="20652" extrusionOk="0">
                  <a:moveTo>
                    <a:pt x="7920" y="1"/>
                  </a:moveTo>
                  <a:lnTo>
                    <a:pt x="7559" y="1524"/>
                  </a:lnTo>
                  <a:cubicBezTo>
                    <a:pt x="7559" y="1524"/>
                    <a:pt x="6325" y="5876"/>
                    <a:pt x="1682" y="6384"/>
                  </a:cubicBezTo>
                  <a:lnTo>
                    <a:pt x="1394" y="5615"/>
                  </a:lnTo>
                  <a:cubicBezTo>
                    <a:pt x="887" y="6150"/>
                    <a:pt x="532" y="6602"/>
                    <a:pt x="442" y="6892"/>
                  </a:cubicBezTo>
                  <a:cubicBezTo>
                    <a:pt x="1" y="8344"/>
                    <a:pt x="2553" y="12188"/>
                    <a:pt x="2553" y="12188"/>
                  </a:cubicBezTo>
                  <a:lnTo>
                    <a:pt x="6180" y="20240"/>
                  </a:lnTo>
                  <a:cubicBezTo>
                    <a:pt x="6180" y="20240"/>
                    <a:pt x="10141" y="20652"/>
                    <a:pt x="14207" y="20652"/>
                  </a:cubicBezTo>
                  <a:cubicBezTo>
                    <a:pt x="14970" y="20652"/>
                    <a:pt x="15736" y="20637"/>
                    <a:pt x="16481" y="20603"/>
                  </a:cubicBezTo>
                  <a:cubicBezTo>
                    <a:pt x="21196" y="20385"/>
                    <a:pt x="23155" y="17048"/>
                    <a:pt x="23155" y="17048"/>
                  </a:cubicBezTo>
                  <a:cubicBezTo>
                    <a:pt x="23155" y="17048"/>
                    <a:pt x="20689" y="8489"/>
                    <a:pt x="18005" y="6021"/>
                  </a:cubicBezTo>
                  <a:cubicBezTo>
                    <a:pt x="15321" y="3556"/>
                    <a:pt x="10533" y="872"/>
                    <a:pt x="7920"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8"/>
            <p:cNvSpPr/>
            <p:nvPr/>
          </p:nvSpPr>
          <p:spPr>
            <a:xfrm>
              <a:off x="7503725" y="2746225"/>
              <a:ext cx="242975" cy="282125"/>
            </a:xfrm>
            <a:custGeom>
              <a:avLst/>
              <a:gdLst/>
              <a:ahLst/>
              <a:cxnLst/>
              <a:rect l="l" t="t" r="r" b="b"/>
              <a:pathLst>
                <a:path w="9719" h="11285" extrusionOk="0">
                  <a:moveTo>
                    <a:pt x="5382" y="1"/>
                  </a:moveTo>
                  <a:cubicBezTo>
                    <a:pt x="4824" y="1"/>
                    <a:pt x="4374" y="147"/>
                    <a:pt x="4246" y="543"/>
                  </a:cubicBezTo>
                  <a:cubicBezTo>
                    <a:pt x="4246" y="543"/>
                    <a:pt x="2166" y="3297"/>
                    <a:pt x="1104" y="4402"/>
                  </a:cubicBezTo>
                  <a:cubicBezTo>
                    <a:pt x="43" y="5508"/>
                    <a:pt x="0" y="9845"/>
                    <a:pt x="1190" y="9967"/>
                  </a:cubicBezTo>
                  <a:cubicBezTo>
                    <a:pt x="1218" y="9970"/>
                    <a:pt x="1245" y="9971"/>
                    <a:pt x="1271" y="9971"/>
                  </a:cubicBezTo>
                  <a:cubicBezTo>
                    <a:pt x="2377" y="9971"/>
                    <a:pt x="2302" y="7499"/>
                    <a:pt x="2659" y="6927"/>
                  </a:cubicBezTo>
                  <a:cubicBezTo>
                    <a:pt x="2678" y="6898"/>
                    <a:pt x="2692" y="6884"/>
                    <a:pt x="2704" y="6884"/>
                  </a:cubicBezTo>
                  <a:cubicBezTo>
                    <a:pt x="2912" y="6884"/>
                    <a:pt x="2167" y="11284"/>
                    <a:pt x="3885" y="11284"/>
                  </a:cubicBezTo>
                  <a:cubicBezTo>
                    <a:pt x="3997" y="11284"/>
                    <a:pt x="4120" y="11266"/>
                    <a:pt x="4254" y="11225"/>
                  </a:cubicBezTo>
                  <a:cubicBezTo>
                    <a:pt x="5599" y="10824"/>
                    <a:pt x="3949" y="8333"/>
                    <a:pt x="4628" y="8333"/>
                  </a:cubicBezTo>
                  <a:cubicBezTo>
                    <a:pt x="4662" y="8333"/>
                    <a:pt x="4701" y="8339"/>
                    <a:pt x="4746" y="8351"/>
                  </a:cubicBezTo>
                  <a:cubicBezTo>
                    <a:pt x="4746" y="8351"/>
                    <a:pt x="6338" y="10565"/>
                    <a:pt x="7464" y="10565"/>
                  </a:cubicBezTo>
                  <a:cubicBezTo>
                    <a:pt x="7619" y="10565"/>
                    <a:pt x="7765" y="10523"/>
                    <a:pt x="7897" y="10428"/>
                  </a:cubicBezTo>
                  <a:cubicBezTo>
                    <a:pt x="8987" y="9638"/>
                    <a:pt x="6682" y="7397"/>
                    <a:pt x="6682" y="7397"/>
                  </a:cubicBezTo>
                  <a:lnTo>
                    <a:pt x="6682" y="7397"/>
                  </a:lnTo>
                  <a:cubicBezTo>
                    <a:pt x="6682" y="7397"/>
                    <a:pt x="7893" y="7983"/>
                    <a:pt x="8689" y="7983"/>
                  </a:cubicBezTo>
                  <a:cubicBezTo>
                    <a:pt x="8966" y="7983"/>
                    <a:pt x="9194" y="7911"/>
                    <a:pt x="9302" y="7719"/>
                  </a:cubicBezTo>
                  <a:cubicBezTo>
                    <a:pt x="9719" y="6974"/>
                    <a:pt x="7143" y="5959"/>
                    <a:pt x="7143" y="5959"/>
                  </a:cubicBezTo>
                  <a:cubicBezTo>
                    <a:pt x="7143" y="5959"/>
                    <a:pt x="8071" y="4331"/>
                    <a:pt x="7098" y="3401"/>
                  </a:cubicBezTo>
                  <a:cubicBezTo>
                    <a:pt x="6126" y="2470"/>
                    <a:pt x="8549" y="1498"/>
                    <a:pt x="8361" y="996"/>
                  </a:cubicBezTo>
                  <a:cubicBezTo>
                    <a:pt x="8231" y="656"/>
                    <a:pt x="6564" y="1"/>
                    <a:pt x="5382" y="1"/>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8"/>
            <p:cNvSpPr/>
            <p:nvPr/>
          </p:nvSpPr>
          <p:spPr>
            <a:xfrm>
              <a:off x="7576125" y="2236875"/>
              <a:ext cx="314800" cy="584900"/>
            </a:xfrm>
            <a:custGeom>
              <a:avLst/>
              <a:gdLst/>
              <a:ahLst/>
              <a:cxnLst/>
              <a:rect l="l" t="t" r="r" b="b"/>
              <a:pathLst>
                <a:path w="12592" h="23396" extrusionOk="0">
                  <a:moveTo>
                    <a:pt x="9312" y="0"/>
                  </a:moveTo>
                  <a:cubicBezTo>
                    <a:pt x="6550" y="0"/>
                    <a:pt x="4931" y="6779"/>
                    <a:pt x="4331" y="9903"/>
                  </a:cubicBezTo>
                  <a:cubicBezTo>
                    <a:pt x="4110" y="11043"/>
                    <a:pt x="3783" y="12160"/>
                    <a:pt x="3353" y="13238"/>
                  </a:cubicBezTo>
                  <a:lnTo>
                    <a:pt x="0" y="21710"/>
                  </a:lnTo>
                  <a:lnTo>
                    <a:pt x="5056" y="23396"/>
                  </a:lnTo>
                  <a:cubicBezTo>
                    <a:pt x="5056" y="23396"/>
                    <a:pt x="9938" y="16778"/>
                    <a:pt x="10591" y="13513"/>
                  </a:cubicBezTo>
                  <a:cubicBezTo>
                    <a:pt x="11244" y="10248"/>
                    <a:pt x="12591" y="485"/>
                    <a:pt x="9575" y="21"/>
                  </a:cubicBezTo>
                  <a:cubicBezTo>
                    <a:pt x="9486" y="7"/>
                    <a:pt x="9399" y="0"/>
                    <a:pt x="9312"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8"/>
            <p:cNvSpPr/>
            <p:nvPr/>
          </p:nvSpPr>
          <p:spPr>
            <a:xfrm>
              <a:off x="7807000" y="1440825"/>
              <a:ext cx="37750" cy="117125"/>
            </a:xfrm>
            <a:custGeom>
              <a:avLst/>
              <a:gdLst/>
              <a:ahLst/>
              <a:cxnLst/>
              <a:rect l="l" t="t" r="r" b="b"/>
              <a:pathLst>
                <a:path w="1510" h="4685" extrusionOk="0">
                  <a:moveTo>
                    <a:pt x="755" y="0"/>
                  </a:moveTo>
                  <a:cubicBezTo>
                    <a:pt x="337" y="0"/>
                    <a:pt x="1" y="1048"/>
                    <a:pt x="1" y="2343"/>
                  </a:cubicBezTo>
                  <a:cubicBezTo>
                    <a:pt x="1" y="3637"/>
                    <a:pt x="337" y="4684"/>
                    <a:pt x="755" y="4684"/>
                  </a:cubicBezTo>
                  <a:cubicBezTo>
                    <a:pt x="1172" y="4684"/>
                    <a:pt x="1510" y="3637"/>
                    <a:pt x="1510" y="2343"/>
                  </a:cubicBezTo>
                  <a:cubicBezTo>
                    <a:pt x="1510" y="1048"/>
                    <a:pt x="1172" y="0"/>
                    <a:pt x="755"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8"/>
            <p:cNvSpPr/>
            <p:nvPr/>
          </p:nvSpPr>
          <p:spPr>
            <a:xfrm>
              <a:off x="7802400" y="1481950"/>
              <a:ext cx="107400" cy="74800"/>
            </a:xfrm>
            <a:custGeom>
              <a:avLst/>
              <a:gdLst/>
              <a:ahLst/>
              <a:cxnLst/>
              <a:rect l="l" t="t" r="r" b="b"/>
              <a:pathLst>
                <a:path w="4296" h="2992" extrusionOk="0">
                  <a:moveTo>
                    <a:pt x="3705" y="1"/>
                  </a:moveTo>
                  <a:cubicBezTo>
                    <a:pt x="3254" y="1"/>
                    <a:pt x="2482" y="329"/>
                    <a:pt x="1708" y="882"/>
                  </a:cubicBezTo>
                  <a:cubicBezTo>
                    <a:pt x="656" y="1636"/>
                    <a:pt x="0" y="2520"/>
                    <a:pt x="243" y="2859"/>
                  </a:cubicBezTo>
                  <a:cubicBezTo>
                    <a:pt x="307" y="2949"/>
                    <a:pt x="428" y="2991"/>
                    <a:pt x="589" y="2991"/>
                  </a:cubicBezTo>
                  <a:cubicBezTo>
                    <a:pt x="1040" y="2991"/>
                    <a:pt x="1812" y="2664"/>
                    <a:pt x="2586" y="2110"/>
                  </a:cubicBezTo>
                  <a:cubicBezTo>
                    <a:pt x="3638" y="1357"/>
                    <a:pt x="4296" y="471"/>
                    <a:pt x="4053" y="133"/>
                  </a:cubicBezTo>
                  <a:cubicBezTo>
                    <a:pt x="3988" y="43"/>
                    <a:pt x="3868" y="1"/>
                    <a:pt x="3705"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8"/>
            <p:cNvSpPr/>
            <p:nvPr/>
          </p:nvSpPr>
          <p:spPr>
            <a:xfrm>
              <a:off x="7188800" y="1872050"/>
              <a:ext cx="115550" cy="155175"/>
            </a:xfrm>
            <a:custGeom>
              <a:avLst/>
              <a:gdLst/>
              <a:ahLst/>
              <a:cxnLst/>
              <a:rect l="l" t="t" r="r" b="b"/>
              <a:pathLst>
                <a:path w="4622" h="6207" extrusionOk="0">
                  <a:moveTo>
                    <a:pt x="1115" y="0"/>
                  </a:moveTo>
                  <a:cubicBezTo>
                    <a:pt x="811" y="0"/>
                    <a:pt x="505" y="37"/>
                    <a:pt x="207" y="111"/>
                  </a:cubicBezTo>
                  <a:cubicBezTo>
                    <a:pt x="78" y="144"/>
                    <a:pt x="0" y="272"/>
                    <a:pt x="32" y="400"/>
                  </a:cubicBezTo>
                  <a:cubicBezTo>
                    <a:pt x="60" y="509"/>
                    <a:pt x="156" y="581"/>
                    <a:pt x="263" y="581"/>
                  </a:cubicBezTo>
                  <a:cubicBezTo>
                    <a:pt x="283" y="581"/>
                    <a:pt x="303" y="579"/>
                    <a:pt x="322" y="574"/>
                  </a:cubicBezTo>
                  <a:cubicBezTo>
                    <a:pt x="585" y="508"/>
                    <a:pt x="853" y="476"/>
                    <a:pt x="1120" y="476"/>
                  </a:cubicBezTo>
                  <a:cubicBezTo>
                    <a:pt x="2053" y="476"/>
                    <a:pt x="2971" y="864"/>
                    <a:pt x="3564" y="1547"/>
                  </a:cubicBezTo>
                  <a:cubicBezTo>
                    <a:pt x="3608" y="1625"/>
                    <a:pt x="3659" y="1698"/>
                    <a:pt x="3719" y="1764"/>
                  </a:cubicBezTo>
                  <a:cubicBezTo>
                    <a:pt x="4011" y="2238"/>
                    <a:pt x="4137" y="2816"/>
                    <a:pt x="4080" y="3435"/>
                  </a:cubicBezTo>
                  <a:cubicBezTo>
                    <a:pt x="4000" y="4246"/>
                    <a:pt x="3761" y="5062"/>
                    <a:pt x="3372" y="5864"/>
                  </a:cubicBezTo>
                  <a:cubicBezTo>
                    <a:pt x="3294" y="6022"/>
                    <a:pt x="3409" y="6206"/>
                    <a:pt x="3586" y="6206"/>
                  </a:cubicBezTo>
                  <a:cubicBezTo>
                    <a:pt x="3676" y="6206"/>
                    <a:pt x="3760" y="6154"/>
                    <a:pt x="3799" y="6072"/>
                  </a:cubicBezTo>
                  <a:cubicBezTo>
                    <a:pt x="4213" y="5220"/>
                    <a:pt x="4468" y="4348"/>
                    <a:pt x="4554" y="3480"/>
                  </a:cubicBezTo>
                  <a:cubicBezTo>
                    <a:pt x="4622" y="2746"/>
                    <a:pt x="4467" y="2056"/>
                    <a:pt x="4109" y="1490"/>
                  </a:cubicBezTo>
                  <a:cubicBezTo>
                    <a:pt x="4099" y="1475"/>
                    <a:pt x="4089" y="1461"/>
                    <a:pt x="4076" y="1449"/>
                  </a:cubicBezTo>
                  <a:cubicBezTo>
                    <a:pt x="4036" y="1405"/>
                    <a:pt x="4003" y="1357"/>
                    <a:pt x="3975" y="1306"/>
                  </a:cubicBezTo>
                  <a:cubicBezTo>
                    <a:pt x="3966" y="1288"/>
                    <a:pt x="3956" y="1272"/>
                    <a:pt x="3943" y="1257"/>
                  </a:cubicBezTo>
                  <a:cubicBezTo>
                    <a:pt x="3260" y="457"/>
                    <a:pt x="2196" y="0"/>
                    <a:pt x="1115"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48"/>
            <p:cNvSpPr/>
            <p:nvPr/>
          </p:nvSpPr>
          <p:spPr>
            <a:xfrm>
              <a:off x="7367575" y="1938375"/>
              <a:ext cx="188600" cy="159425"/>
            </a:xfrm>
            <a:custGeom>
              <a:avLst/>
              <a:gdLst/>
              <a:ahLst/>
              <a:cxnLst/>
              <a:rect l="l" t="t" r="r" b="b"/>
              <a:pathLst>
                <a:path w="7544" h="6377" extrusionOk="0">
                  <a:moveTo>
                    <a:pt x="3578" y="0"/>
                  </a:moveTo>
                  <a:cubicBezTo>
                    <a:pt x="3068" y="0"/>
                    <a:pt x="2595" y="127"/>
                    <a:pt x="2164" y="379"/>
                  </a:cubicBezTo>
                  <a:cubicBezTo>
                    <a:pt x="447" y="1388"/>
                    <a:pt x="37" y="4032"/>
                    <a:pt x="20" y="4145"/>
                  </a:cubicBezTo>
                  <a:cubicBezTo>
                    <a:pt x="1" y="4273"/>
                    <a:pt x="90" y="4395"/>
                    <a:pt x="220" y="4414"/>
                  </a:cubicBezTo>
                  <a:cubicBezTo>
                    <a:pt x="233" y="4416"/>
                    <a:pt x="245" y="4417"/>
                    <a:pt x="257" y="4417"/>
                  </a:cubicBezTo>
                  <a:cubicBezTo>
                    <a:pt x="373" y="4417"/>
                    <a:pt x="474" y="4331"/>
                    <a:pt x="491" y="4213"/>
                  </a:cubicBezTo>
                  <a:cubicBezTo>
                    <a:pt x="496" y="4189"/>
                    <a:pt x="886" y="1680"/>
                    <a:pt x="2405" y="789"/>
                  </a:cubicBezTo>
                  <a:cubicBezTo>
                    <a:pt x="2759" y="581"/>
                    <a:pt x="3152" y="478"/>
                    <a:pt x="3579" y="478"/>
                  </a:cubicBezTo>
                  <a:cubicBezTo>
                    <a:pt x="3958" y="478"/>
                    <a:pt x="4365" y="559"/>
                    <a:pt x="4796" y="723"/>
                  </a:cubicBezTo>
                  <a:cubicBezTo>
                    <a:pt x="5670" y="1054"/>
                    <a:pt x="6235" y="1579"/>
                    <a:pt x="6474" y="2288"/>
                  </a:cubicBezTo>
                  <a:cubicBezTo>
                    <a:pt x="7021" y="3906"/>
                    <a:pt x="5739" y="5990"/>
                    <a:pt x="5726" y="6012"/>
                  </a:cubicBezTo>
                  <a:cubicBezTo>
                    <a:pt x="5626" y="6170"/>
                    <a:pt x="5740" y="6375"/>
                    <a:pt x="5926" y="6376"/>
                  </a:cubicBezTo>
                  <a:cubicBezTo>
                    <a:pt x="6008" y="6376"/>
                    <a:pt x="6086" y="6334"/>
                    <a:pt x="6130" y="6264"/>
                  </a:cubicBezTo>
                  <a:cubicBezTo>
                    <a:pt x="6187" y="6172"/>
                    <a:pt x="7543" y="3971"/>
                    <a:pt x="6924" y="2137"/>
                  </a:cubicBezTo>
                  <a:cubicBezTo>
                    <a:pt x="6639" y="1287"/>
                    <a:pt x="5979" y="662"/>
                    <a:pt x="4965" y="277"/>
                  </a:cubicBezTo>
                  <a:cubicBezTo>
                    <a:pt x="4477" y="92"/>
                    <a:pt x="4014" y="0"/>
                    <a:pt x="3578"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48"/>
            <p:cNvSpPr/>
            <p:nvPr/>
          </p:nvSpPr>
          <p:spPr>
            <a:xfrm>
              <a:off x="7254900" y="2055900"/>
              <a:ext cx="118975" cy="58300"/>
            </a:xfrm>
            <a:custGeom>
              <a:avLst/>
              <a:gdLst/>
              <a:ahLst/>
              <a:cxnLst/>
              <a:rect l="l" t="t" r="r" b="b"/>
              <a:pathLst>
                <a:path w="4759" h="2332" extrusionOk="0">
                  <a:moveTo>
                    <a:pt x="1459" y="1"/>
                  </a:moveTo>
                  <a:cubicBezTo>
                    <a:pt x="1" y="1"/>
                    <a:pt x="460" y="1463"/>
                    <a:pt x="1877" y="2261"/>
                  </a:cubicBezTo>
                  <a:cubicBezTo>
                    <a:pt x="1962" y="2309"/>
                    <a:pt x="2077" y="2331"/>
                    <a:pt x="2207" y="2331"/>
                  </a:cubicBezTo>
                  <a:cubicBezTo>
                    <a:pt x="2342" y="2331"/>
                    <a:pt x="2494" y="2308"/>
                    <a:pt x="2649" y="2264"/>
                  </a:cubicBezTo>
                  <a:cubicBezTo>
                    <a:pt x="3623" y="1999"/>
                    <a:pt x="4758" y="995"/>
                    <a:pt x="2914" y="307"/>
                  </a:cubicBezTo>
                  <a:cubicBezTo>
                    <a:pt x="2765" y="250"/>
                    <a:pt x="2611" y="202"/>
                    <a:pt x="2458" y="161"/>
                  </a:cubicBezTo>
                  <a:cubicBezTo>
                    <a:pt x="2057" y="50"/>
                    <a:pt x="1726" y="1"/>
                    <a:pt x="1459"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8"/>
            <p:cNvSpPr/>
            <p:nvPr/>
          </p:nvSpPr>
          <p:spPr>
            <a:xfrm>
              <a:off x="7385725" y="2085375"/>
              <a:ext cx="194300" cy="177025"/>
            </a:xfrm>
            <a:custGeom>
              <a:avLst/>
              <a:gdLst/>
              <a:ahLst/>
              <a:cxnLst/>
              <a:rect l="l" t="t" r="r" b="b"/>
              <a:pathLst>
                <a:path w="7772" h="7081" extrusionOk="0">
                  <a:moveTo>
                    <a:pt x="3886" y="0"/>
                  </a:moveTo>
                  <a:cubicBezTo>
                    <a:pt x="2980" y="0"/>
                    <a:pt x="2074" y="346"/>
                    <a:pt x="1382" y="1036"/>
                  </a:cubicBezTo>
                  <a:cubicBezTo>
                    <a:pt x="1" y="2419"/>
                    <a:pt x="1" y="4661"/>
                    <a:pt x="1382" y="6044"/>
                  </a:cubicBezTo>
                  <a:cubicBezTo>
                    <a:pt x="2074" y="6735"/>
                    <a:pt x="2980" y="7080"/>
                    <a:pt x="3886" y="7080"/>
                  </a:cubicBezTo>
                  <a:cubicBezTo>
                    <a:pt x="4792" y="7080"/>
                    <a:pt x="5699" y="6735"/>
                    <a:pt x="6390" y="6044"/>
                  </a:cubicBezTo>
                  <a:cubicBezTo>
                    <a:pt x="7771" y="4661"/>
                    <a:pt x="7771" y="2419"/>
                    <a:pt x="6390" y="1036"/>
                  </a:cubicBezTo>
                  <a:cubicBezTo>
                    <a:pt x="5699" y="346"/>
                    <a:pt x="4792" y="0"/>
                    <a:pt x="3886" y="0"/>
                  </a:cubicBezTo>
                  <a:close/>
                </a:path>
              </a:pathLst>
            </a:custGeom>
            <a:solidFill>
              <a:srgbClr val="FF88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48"/>
            <p:cNvSpPr/>
            <p:nvPr/>
          </p:nvSpPr>
          <p:spPr>
            <a:xfrm>
              <a:off x="7150275" y="2033325"/>
              <a:ext cx="111300" cy="167525"/>
            </a:xfrm>
            <a:custGeom>
              <a:avLst/>
              <a:gdLst/>
              <a:ahLst/>
              <a:cxnLst/>
              <a:rect l="l" t="t" r="r" b="b"/>
              <a:pathLst>
                <a:path w="4452" h="6701" extrusionOk="0">
                  <a:moveTo>
                    <a:pt x="108" y="2125"/>
                  </a:moveTo>
                  <a:lnTo>
                    <a:pt x="108" y="2125"/>
                  </a:lnTo>
                  <a:cubicBezTo>
                    <a:pt x="109" y="2131"/>
                    <a:pt x="109" y="2137"/>
                    <a:pt x="110" y="2142"/>
                  </a:cubicBezTo>
                  <a:cubicBezTo>
                    <a:pt x="110" y="2136"/>
                    <a:pt x="109" y="2131"/>
                    <a:pt x="108" y="2125"/>
                  </a:cubicBezTo>
                  <a:close/>
                  <a:moveTo>
                    <a:pt x="540" y="0"/>
                  </a:moveTo>
                  <a:cubicBezTo>
                    <a:pt x="366" y="0"/>
                    <a:pt x="191" y="13"/>
                    <a:pt x="16" y="39"/>
                  </a:cubicBezTo>
                  <a:cubicBezTo>
                    <a:pt x="0" y="576"/>
                    <a:pt x="13" y="1115"/>
                    <a:pt x="56" y="1651"/>
                  </a:cubicBezTo>
                  <a:cubicBezTo>
                    <a:pt x="68" y="1774"/>
                    <a:pt x="79" y="1896"/>
                    <a:pt x="94" y="2018"/>
                  </a:cubicBezTo>
                  <a:lnTo>
                    <a:pt x="94" y="2018"/>
                  </a:lnTo>
                  <a:cubicBezTo>
                    <a:pt x="94" y="2015"/>
                    <a:pt x="94" y="2013"/>
                    <a:pt x="94" y="2013"/>
                  </a:cubicBezTo>
                  <a:lnTo>
                    <a:pt x="94" y="2013"/>
                  </a:lnTo>
                  <a:cubicBezTo>
                    <a:pt x="94" y="2013"/>
                    <a:pt x="97" y="2032"/>
                    <a:pt x="103" y="2088"/>
                  </a:cubicBezTo>
                  <a:lnTo>
                    <a:pt x="103" y="2088"/>
                  </a:lnTo>
                  <a:cubicBezTo>
                    <a:pt x="102" y="2079"/>
                    <a:pt x="101" y="2070"/>
                    <a:pt x="100" y="2062"/>
                  </a:cubicBezTo>
                  <a:cubicBezTo>
                    <a:pt x="98" y="2047"/>
                    <a:pt x="96" y="2033"/>
                    <a:pt x="94" y="2018"/>
                  </a:cubicBezTo>
                  <a:lnTo>
                    <a:pt x="94" y="2018"/>
                  </a:lnTo>
                  <a:cubicBezTo>
                    <a:pt x="96" y="2032"/>
                    <a:pt x="99" y="2066"/>
                    <a:pt x="103" y="2088"/>
                  </a:cubicBezTo>
                  <a:lnTo>
                    <a:pt x="104" y="2098"/>
                  </a:lnTo>
                  <a:cubicBezTo>
                    <a:pt x="104" y="2095"/>
                    <a:pt x="103" y="2091"/>
                    <a:pt x="103" y="2088"/>
                  </a:cubicBezTo>
                  <a:lnTo>
                    <a:pt x="103" y="2088"/>
                  </a:lnTo>
                  <a:cubicBezTo>
                    <a:pt x="104" y="2095"/>
                    <a:pt x="105" y="2103"/>
                    <a:pt x="106" y="2111"/>
                  </a:cubicBezTo>
                  <a:lnTo>
                    <a:pt x="106" y="2111"/>
                  </a:lnTo>
                  <a:cubicBezTo>
                    <a:pt x="105" y="2107"/>
                    <a:pt x="105" y="2103"/>
                    <a:pt x="104" y="2098"/>
                  </a:cubicBezTo>
                  <a:lnTo>
                    <a:pt x="104" y="2098"/>
                  </a:lnTo>
                  <a:cubicBezTo>
                    <a:pt x="105" y="2107"/>
                    <a:pt x="107" y="2116"/>
                    <a:pt x="108" y="2125"/>
                  </a:cubicBezTo>
                  <a:lnTo>
                    <a:pt x="108" y="2125"/>
                  </a:lnTo>
                  <a:cubicBezTo>
                    <a:pt x="107" y="2120"/>
                    <a:pt x="107" y="2116"/>
                    <a:pt x="106" y="2111"/>
                  </a:cubicBezTo>
                  <a:lnTo>
                    <a:pt x="106" y="2111"/>
                  </a:lnTo>
                  <a:cubicBezTo>
                    <a:pt x="114" y="2163"/>
                    <a:pt x="122" y="2215"/>
                    <a:pt x="131" y="2267"/>
                  </a:cubicBezTo>
                  <a:cubicBezTo>
                    <a:pt x="173" y="2518"/>
                    <a:pt x="224" y="2767"/>
                    <a:pt x="287" y="3014"/>
                  </a:cubicBezTo>
                  <a:cubicBezTo>
                    <a:pt x="347" y="3257"/>
                    <a:pt x="419" y="3497"/>
                    <a:pt x="501" y="3734"/>
                  </a:cubicBezTo>
                  <a:cubicBezTo>
                    <a:pt x="543" y="3856"/>
                    <a:pt x="587" y="3976"/>
                    <a:pt x="635" y="4096"/>
                  </a:cubicBezTo>
                  <a:cubicBezTo>
                    <a:pt x="653" y="4143"/>
                    <a:pt x="672" y="4188"/>
                    <a:pt x="691" y="4235"/>
                  </a:cubicBezTo>
                  <a:lnTo>
                    <a:pt x="712" y="4280"/>
                  </a:lnTo>
                  <a:cubicBezTo>
                    <a:pt x="1092" y="5139"/>
                    <a:pt x="1591" y="5937"/>
                    <a:pt x="2134" y="6701"/>
                  </a:cubicBezTo>
                  <a:cubicBezTo>
                    <a:pt x="2498" y="6516"/>
                    <a:pt x="2829" y="6271"/>
                    <a:pt x="3109" y="5973"/>
                  </a:cubicBezTo>
                  <a:cubicBezTo>
                    <a:pt x="4452" y="4553"/>
                    <a:pt x="4389" y="2312"/>
                    <a:pt x="2970" y="969"/>
                  </a:cubicBezTo>
                  <a:cubicBezTo>
                    <a:pt x="2308" y="342"/>
                    <a:pt x="1437" y="0"/>
                    <a:pt x="540" y="0"/>
                  </a:cubicBezTo>
                  <a:close/>
                </a:path>
              </a:pathLst>
            </a:custGeom>
            <a:solidFill>
              <a:srgbClr val="FF88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48"/>
            <p:cNvSpPr/>
            <p:nvPr/>
          </p:nvSpPr>
          <p:spPr>
            <a:xfrm>
              <a:off x="7191000" y="2167925"/>
              <a:ext cx="298500" cy="67900"/>
            </a:xfrm>
            <a:custGeom>
              <a:avLst/>
              <a:gdLst/>
              <a:ahLst/>
              <a:cxnLst/>
              <a:rect l="l" t="t" r="r" b="b"/>
              <a:pathLst>
                <a:path w="11940" h="2716" extrusionOk="0">
                  <a:moveTo>
                    <a:pt x="11674" y="0"/>
                  </a:moveTo>
                  <a:cubicBezTo>
                    <a:pt x="11617" y="0"/>
                    <a:pt x="11560" y="21"/>
                    <a:pt x="11514" y="63"/>
                  </a:cubicBezTo>
                  <a:cubicBezTo>
                    <a:pt x="9926" y="1517"/>
                    <a:pt x="8074" y="2248"/>
                    <a:pt x="5990" y="2248"/>
                  </a:cubicBezTo>
                  <a:cubicBezTo>
                    <a:pt x="5387" y="2248"/>
                    <a:pt x="4766" y="2187"/>
                    <a:pt x="4125" y="2065"/>
                  </a:cubicBezTo>
                  <a:cubicBezTo>
                    <a:pt x="1977" y="1653"/>
                    <a:pt x="416" y="667"/>
                    <a:pt x="400" y="658"/>
                  </a:cubicBezTo>
                  <a:cubicBezTo>
                    <a:pt x="359" y="632"/>
                    <a:pt x="315" y="620"/>
                    <a:pt x="271" y="620"/>
                  </a:cubicBezTo>
                  <a:cubicBezTo>
                    <a:pt x="193" y="620"/>
                    <a:pt x="117" y="659"/>
                    <a:pt x="72" y="730"/>
                  </a:cubicBezTo>
                  <a:cubicBezTo>
                    <a:pt x="0" y="841"/>
                    <a:pt x="32" y="988"/>
                    <a:pt x="143" y="1059"/>
                  </a:cubicBezTo>
                  <a:cubicBezTo>
                    <a:pt x="209" y="1102"/>
                    <a:pt x="1787" y="2097"/>
                    <a:pt x="4020" y="2528"/>
                  </a:cubicBezTo>
                  <a:cubicBezTo>
                    <a:pt x="4655" y="2651"/>
                    <a:pt x="5302" y="2714"/>
                    <a:pt x="5949" y="2716"/>
                  </a:cubicBezTo>
                  <a:cubicBezTo>
                    <a:pt x="7760" y="2716"/>
                    <a:pt x="9887" y="2198"/>
                    <a:pt x="11836" y="414"/>
                  </a:cubicBezTo>
                  <a:cubicBezTo>
                    <a:pt x="11933" y="325"/>
                    <a:pt x="11940" y="174"/>
                    <a:pt x="11851" y="77"/>
                  </a:cubicBezTo>
                  <a:cubicBezTo>
                    <a:pt x="11803" y="26"/>
                    <a:pt x="11739" y="0"/>
                    <a:pt x="11674"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8"/>
            <p:cNvSpPr/>
            <p:nvPr/>
          </p:nvSpPr>
          <p:spPr>
            <a:xfrm>
              <a:off x="7490075" y="2129725"/>
              <a:ext cx="20150" cy="16700"/>
            </a:xfrm>
            <a:custGeom>
              <a:avLst/>
              <a:gdLst/>
              <a:ahLst/>
              <a:cxnLst/>
              <a:rect l="l" t="t" r="r" b="b"/>
              <a:pathLst>
                <a:path w="806" h="668" extrusionOk="0">
                  <a:moveTo>
                    <a:pt x="390" y="0"/>
                  </a:moveTo>
                  <a:cubicBezTo>
                    <a:pt x="250" y="0"/>
                    <a:pt x="119" y="90"/>
                    <a:pt x="74" y="231"/>
                  </a:cubicBezTo>
                  <a:cubicBezTo>
                    <a:pt x="0" y="459"/>
                    <a:pt x="179" y="667"/>
                    <a:pt x="389" y="667"/>
                  </a:cubicBezTo>
                  <a:cubicBezTo>
                    <a:pt x="439" y="667"/>
                    <a:pt x="491" y="655"/>
                    <a:pt x="542" y="629"/>
                  </a:cubicBezTo>
                  <a:cubicBezTo>
                    <a:pt x="805" y="493"/>
                    <a:pt x="773" y="107"/>
                    <a:pt x="491" y="16"/>
                  </a:cubicBezTo>
                  <a:cubicBezTo>
                    <a:pt x="457" y="5"/>
                    <a:pt x="423" y="0"/>
                    <a:pt x="390" y="0"/>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48"/>
            <p:cNvSpPr/>
            <p:nvPr/>
          </p:nvSpPr>
          <p:spPr>
            <a:xfrm>
              <a:off x="7447900" y="2148175"/>
              <a:ext cx="20125" cy="16675"/>
            </a:xfrm>
            <a:custGeom>
              <a:avLst/>
              <a:gdLst/>
              <a:ahLst/>
              <a:cxnLst/>
              <a:rect l="l" t="t" r="r" b="b"/>
              <a:pathLst>
                <a:path w="805" h="667" extrusionOk="0">
                  <a:moveTo>
                    <a:pt x="389" y="1"/>
                  </a:moveTo>
                  <a:cubicBezTo>
                    <a:pt x="248" y="1"/>
                    <a:pt x="118" y="91"/>
                    <a:pt x="73" y="232"/>
                  </a:cubicBezTo>
                  <a:cubicBezTo>
                    <a:pt x="0" y="460"/>
                    <a:pt x="178" y="667"/>
                    <a:pt x="388" y="667"/>
                  </a:cubicBezTo>
                  <a:cubicBezTo>
                    <a:pt x="439" y="667"/>
                    <a:pt x="491" y="655"/>
                    <a:pt x="542" y="629"/>
                  </a:cubicBezTo>
                  <a:cubicBezTo>
                    <a:pt x="805" y="494"/>
                    <a:pt x="773" y="108"/>
                    <a:pt x="492" y="17"/>
                  </a:cubicBezTo>
                  <a:cubicBezTo>
                    <a:pt x="458" y="6"/>
                    <a:pt x="423" y="1"/>
                    <a:pt x="389"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48"/>
            <p:cNvSpPr/>
            <p:nvPr/>
          </p:nvSpPr>
          <p:spPr>
            <a:xfrm>
              <a:off x="7414525" y="2102475"/>
              <a:ext cx="20150" cy="16700"/>
            </a:xfrm>
            <a:custGeom>
              <a:avLst/>
              <a:gdLst/>
              <a:ahLst/>
              <a:cxnLst/>
              <a:rect l="l" t="t" r="r" b="b"/>
              <a:pathLst>
                <a:path w="806" h="668" extrusionOk="0">
                  <a:moveTo>
                    <a:pt x="389" y="1"/>
                  </a:moveTo>
                  <a:cubicBezTo>
                    <a:pt x="249" y="1"/>
                    <a:pt x="118" y="91"/>
                    <a:pt x="74" y="232"/>
                  </a:cubicBezTo>
                  <a:cubicBezTo>
                    <a:pt x="0" y="460"/>
                    <a:pt x="179" y="667"/>
                    <a:pt x="389" y="667"/>
                  </a:cubicBezTo>
                  <a:cubicBezTo>
                    <a:pt x="439" y="667"/>
                    <a:pt x="491" y="655"/>
                    <a:pt x="542" y="629"/>
                  </a:cubicBezTo>
                  <a:cubicBezTo>
                    <a:pt x="805" y="494"/>
                    <a:pt x="775" y="108"/>
                    <a:pt x="492" y="17"/>
                  </a:cubicBezTo>
                  <a:cubicBezTo>
                    <a:pt x="458" y="6"/>
                    <a:pt x="423" y="1"/>
                    <a:pt x="389"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48"/>
            <p:cNvSpPr/>
            <p:nvPr/>
          </p:nvSpPr>
          <p:spPr>
            <a:xfrm>
              <a:off x="7579825" y="2133025"/>
              <a:ext cx="20125" cy="16700"/>
            </a:xfrm>
            <a:custGeom>
              <a:avLst/>
              <a:gdLst/>
              <a:ahLst/>
              <a:cxnLst/>
              <a:rect l="l" t="t" r="r" b="b"/>
              <a:pathLst>
                <a:path w="805" h="668" extrusionOk="0">
                  <a:moveTo>
                    <a:pt x="388" y="1"/>
                  </a:moveTo>
                  <a:cubicBezTo>
                    <a:pt x="248" y="1"/>
                    <a:pt x="118" y="91"/>
                    <a:pt x="73" y="232"/>
                  </a:cubicBezTo>
                  <a:cubicBezTo>
                    <a:pt x="0" y="460"/>
                    <a:pt x="178" y="667"/>
                    <a:pt x="388" y="667"/>
                  </a:cubicBezTo>
                  <a:cubicBezTo>
                    <a:pt x="439" y="667"/>
                    <a:pt x="491" y="655"/>
                    <a:pt x="542" y="629"/>
                  </a:cubicBezTo>
                  <a:cubicBezTo>
                    <a:pt x="805" y="494"/>
                    <a:pt x="773" y="106"/>
                    <a:pt x="490" y="17"/>
                  </a:cubicBezTo>
                  <a:cubicBezTo>
                    <a:pt x="456" y="6"/>
                    <a:pt x="422" y="1"/>
                    <a:pt x="388"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48"/>
            <p:cNvSpPr/>
            <p:nvPr/>
          </p:nvSpPr>
          <p:spPr>
            <a:xfrm>
              <a:off x="7540050" y="2168975"/>
              <a:ext cx="20150" cy="16700"/>
            </a:xfrm>
            <a:custGeom>
              <a:avLst/>
              <a:gdLst/>
              <a:ahLst/>
              <a:cxnLst/>
              <a:rect l="l" t="t" r="r" b="b"/>
              <a:pathLst>
                <a:path w="806" h="668" extrusionOk="0">
                  <a:moveTo>
                    <a:pt x="390" y="1"/>
                  </a:moveTo>
                  <a:cubicBezTo>
                    <a:pt x="250" y="1"/>
                    <a:pt x="119" y="91"/>
                    <a:pt x="74" y="231"/>
                  </a:cubicBezTo>
                  <a:cubicBezTo>
                    <a:pt x="0" y="459"/>
                    <a:pt x="179" y="667"/>
                    <a:pt x="389" y="667"/>
                  </a:cubicBezTo>
                  <a:cubicBezTo>
                    <a:pt x="439" y="667"/>
                    <a:pt x="491" y="656"/>
                    <a:pt x="542" y="629"/>
                  </a:cubicBezTo>
                  <a:cubicBezTo>
                    <a:pt x="805" y="493"/>
                    <a:pt x="773" y="107"/>
                    <a:pt x="491" y="16"/>
                  </a:cubicBezTo>
                  <a:cubicBezTo>
                    <a:pt x="457" y="6"/>
                    <a:pt x="423" y="1"/>
                    <a:pt x="390"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48"/>
            <p:cNvSpPr/>
            <p:nvPr/>
          </p:nvSpPr>
          <p:spPr>
            <a:xfrm>
              <a:off x="7162250" y="2063850"/>
              <a:ext cx="20175" cy="16700"/>
            </a:xfrm>
            <a:custGeom>
              <a:avLst/>
              <a:gdLst/>
              <a:ahLst/>
              <a:cxnLst/>
              <a:rect l="l" t="t" r="r" b="b"/>
              <a:pathLst>
                <a:path w="807" h="668" extrusionOk="0">
                  <a:moveTo>
                    <a:pt x="389" y="0"/>
                  </a:moveTo>
                  <a:cubicBezTo>
                    <a:pt x="249" y="0"/>
                    <a:pt x="119" y="91"/>
                    <a:pt x="73" y="232"/>
                  </a:cubicBezTo>
                  <a:cubicBezTo>
                    <a:pt x="1" y="460"/>
                    <a:pt x="180" y="668"/>
                    <a:pt x="391" y="668"/>
                  </a:cubicBezTo>
                  <a:cubicBezTo>
                    <a:pt x="441" y="668"/>
                    <a:pt x="492" y="656"/>
                    <a:pt x="543" y="630"/>
                  </a:cubicBezTo>
                  <a:cubicBezTo>
                    <a:pt x="806" y="494"/>
                    <a:pt x="774" y="108"/>
                    <a:pt x="492" y="17"/>
                  </a:cubicBezTo>
                  <a:cubicBezTo>
                    <a:pt x="458" y="6"/>
                    <a:pt x="423" y="0"/>
                    <a:pt x="389" y="0"/>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48"/>
            <p:cNvSpPr/>
            <p:nvPr/>
          </p:nvSpPr>
          <p:spPr>
            <a:xfrm>
              <a:off x="7236500" y="2067150"/>
              <a:ext cx="20150" cy="16700"/>
            </a:xfrm>
            <a:custGeom>
              <a:avLst/>
              <a:gdLst/>
              <a:ahLst/>
              <a:cxnLst/>
              <a:rect l="l" t="t" r="r" b="b"/>
              <a:pathLst>
                <a:path w="806" h="668" extrusionOk="0">
                  <a:moveTo>
                    <a:pt x="390" y="1"/>
                  </a:moveTo>
                  <a:cubicBezTo>
                    <a:pt x="250" y="1"/>
                    <a:pt x="118" y="91"/>
                    <a:pt x="72" y="232"/>
                  </a:cubicBezTo>
                  <a:cubicBezTo>
                    <a:pt x="0" y="460"/>
                    <a:pt x="179" y="668"/>
                    <a:pt x="389" y="668"/>
                  </a:cubicBezTo>
                  <a:cubicBezTo>
                    <a:pt x="439" y="668"/>
                    <a:pt x="491" y="656"/>
                    <a:pt x="542" y="630"/>
                  </a:cubicBezTo>
                  <a:cubicBezTo>
                    <a:pt x="805" y="494"/>
                    <a:pt x="773" y="107"/>
                    <a:pt x="491" y="17"/>
                  </a:cubicBezTo>
                  <a:cubicBezTo>
                    <a:pt x="457" y="6"/>
                    <a:pt x="424" y="1"/>
                    <a:pt x="390"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48"/>
            <p:cNvSpPr/>
            <p:nvPr/>
          </p:nvSpPr>
          <p:spPr>
            <a:xfrm>
              <a:off x="7191600" y="2103100"/>
              <a:ext cx="20150" cy="16700"/>
            </a:xfrm>
            <a:custGeom>
              <a:avLst/>
              <a:gdLst/>
              <a:ahLst/>
              <a:cxnLst/>
              <a:rect l="l" t="t" r="r" b="b"/>
              <a:pathLst>
                <a:path w="806" h="668" extrusionOk="0">
                  <a:moveTo>
                    <a:pt x="390" y="1"/>
                  </a:moveTo>
                  <a:cubicBezTo>
                    <a:pt x="249" y="1"/>
                    <a:pt x="119" y="91"/>
                    <a:pt x="74" y="232"/>
                  </a:cubicBezTo>
                  <a:cubicBezTo>
                    <a:pt x="1" y="460"/>
                    <a:pt x="179" y="667"/>
                    <a:pt x="389" y="667"/>
                  </a:cubicBezTo>
                  <a:cubicBezTo>
                    <a:pt x="439" y="667"/>
                    <a:pt x="491" y="655"/>
                    <a:pt x="542" y="629"/>
                  </a:cubicBezTo>
                  <a:cubicBezTo>
                    <a:pt x="806" y="494"/>
                    <a:pt x="774" y="108"/>
                    <a:pt x="493" y="17"/>
                  </a:cubicBezTo>
                  <a:cubicBezTo>
                    <a:pt x="458" y="6"/>
                    <a:pt x="424" y="1"/>
                    <a:pt x="390"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8"/>
            <p:cNvSpPr/>
            <p:nvPr/>
          </p:nvSpPr>
          <p:spPr>
            <a:xfrm>
              <a:off x="7188800" y="1872050"/>
              <a:ext cx="115550" cy="155175"/>
            </a:xfrm>
            <a:custGeom>
              <a:avLst/>
              <a:gdLst/>
              <a:ahLst/>
              <a:cxnLst/>
              <a:rect l="l" t="t" r="r" b="b"/>
              <a:pathLst>
                <a:path w="4622" h="6207" extrusionOk="0">
                  <a:moveTo>
                    <a:pt x="1115" y="0"/>
                  </a:moveTo>
                  <a:cubicBezTo>
                    <a:pt x="811" y="0"/>
                    <a:pt x="505" y="37"/>
                    <a:pt x="207" y="111"/>
                  </a:cubicBezTo>
                  <a:cubicBezTo>
                    <a:pt x="78" y="144"/>
                    <a:pt x="0" y="272"/>
                    <a:pt x="32" y="400"/>
                  </a:cubicBezTo>
                  <a:cubicBezTo>
                    <a:pt x="60" y="509"/>
                    <a:pt x="156" y="581"/>
                    <a:pt x="263" y="581"/>
                  </a:cubicBezTo>
                  <a:cubicBezTo>
                    <a:pt x="283" y="581"/>
                    <a:pt x="303" y="579"/>
                    <a:pt x="322" y="574"/>
                  </a:cubicBezTo>
                  <a:cubicBezTo>
                    <a:pt x="585" y="508"/>
                    <a:pt x="853" y="476"/>
                    <a:pt x="1120" y="476"/>
                  </a:cubicBezTo>
                  <a:cubicBezTo>
                    <a:pt x="2053" y="476"/>
                    <a:pt x="2971" y="864"/>
                    <a:pt x="3564" y="1547"/>
                  </a:cubicBezTo>
                  <a:cubicBezTo>
                    <a:pt x="3608" y="1625"/>
                    <a:pt x="3659" y="1698"/>
                    <a:pt x="3719" y="1764"/>
                  </a:cubicBezTo>
                  <a:cubicBezTo>
                    <a:pt x="4011" y="2238"/>
                    <a:pt x="4137" y="2816"/>
                    <a:pt x="4080" y="3435"/>
                  </a:cubicBezTo>
                  <a:cubicBezTo>
                    <a:pt x="4000" y="4246"/>
                    <a:pt x="3761" y="5062"/>
                    <a:pt x="3372" y="5864"/>
                  </a:cubicBezTo>
                  <a:cubicBezTo>
                    <a:pt x="3294" y="6022"/>
                    <a:pt x="3409" y="6206"/>
                    <a:pt x="3586" y="6206"/>
                  </a:cubicBezTo>
                  <a:cubicBezTo>
                    <a:pt x="3676" y="6206"/>
                    <a:pt x="3760" y="6154"/>
                    <a:pt x="3799" y="6072"/>
                  </a:cubicBezTo>
                  <a:cubicBezTo>
                    <a:pt x="4213" y="5220"/>
                    <a:pt x="4468" y="4348"/>
                    <a:pt x="4554" y="3480"/>
                  </a:cubicBezTo>
                  <a:cubicBezTo>
                    <a:pt x="4622" y="2746"/>
                    <a:pt x="4467" y="2056"/>
                    <a:pt x="4109" y="1490"/>
                  </a:cubicBezTo>
                  <a:cubicBezTo>
                    <a:pt x="4099" y="1475"/>
                    <a:pt x="4089" y="1461"/>
                    <a:pt x="4076" y="1449"/>
                  </a:cubicBezTo>
                  <a:cubicBezTo>
                    <a:pt x="4036" y="1405"/>
                    <a:pt x="4003" y="1357"/>
                    <a:pt x="3975" y="1306"/>
                  </a:cubicBezTo>
                  <a:cubicBezTo>
                    <a:pt x="3966" y="1288"/>
                    <a:pt x="3956" y="1272"/>
                    <a:pt x="3943" y="1257"/>
                  </a:cubicBezTo>
                  <a:cubicBezTo>
                    <a:pt x="3260" y="457"/>
                    <a:pt x="2196" y="0"/>
                    <a:pt x="1115"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48"/>
            <p:cNvSpPr/>
            <p:nvPr/>
          </p:nvSpPr>
          <p:spPr>
            <a:xfrm>
              <a:off x="7367575" y="1938375"/>
              <a:ext cx="188600" cy="159425"/>
            </a:xfrm>
            <a:custGeom>
              <a:avLst/>
              <a:gdLst/>
              <a:ahLst/>
              <a:cxnLst/>
              <a:rect l="l" t="t" r="r" b="b"/>
              <a:pathLst>
                <a:path w="7544" h="6377" extrusionOk="0">
                  <a:moveTo>
                    <a:pt x="3578" y="0"/>
                  </a:moveTo>
                  <a:cubicBezTo>
                    <a:pt x="3068" y="0"/>
                    <a:pt x="2595" y="127"/>
                    <a:pt x="2164" y="379"/>
                  </a:cubicBezTo>
                  <a:cubicBezTo>
                    <a:pt x="447" y="1388"/>
                    <a:pt x="37" y="4032"/>
                    <a:pt x="20" y="4145"/>
                  </a:cubicBezTo>
                  <a:cubicBezTo>
                    <a:pt x="1" y="4273"/>
                    <a:pt x="90" y="4395"/>
                    <a:pt x="220" y="4414"/>
                  </a:cubicBezTo>
                  <a:cubicBezTo>
                    <a:pt x="233" y="4416"/>
                    <a:pt x="245" y="4417"/>
                    <a:pt x="257" y="4417"/>
                  </a:cubicBezTo>
                  <a:cubicBezTo>
                    <a:pt x="373" y="4417"/>
                    <a:pt x="474" y="4331"/>
                    <a:pt x="491" y="4213"/>
                  </a:cubicBezTo>
                  <a:cubicBezTo>
                    <a:pt x="496" y="4189"/>
                    <a:pt x="886" y="1680"/>
                    <a:pt x="2405" y="789"/>
                  </a:cubicBezTo>
                  <a:cubicBezTo>
                    <a:pt x="2759" y="581"/>
                    <a:pt x="3152" y="478"/>
                    <a:pt x="3579" y="478"/>
                  </a:cubicBezTo>
                  <a:cubicBezTo>
                    <a:pt x="3958" y="478"/>
                    <a:pt x="4365" y="559"/>
                    <a:pt x="4796" y="723"/>
                  </a:cubicBezTo>
                  <a:cubicBezTo>
                    <a:pt x="5670" y="1054"/>
                    <a:pt x="6235" y="1579"/>
                    <a:pt x="6474" y="2288"/>
                  </a:cubicBezTo>
                  <a:cubicBezTo>
                    <a:pt x="7021" y="3906"/>
                    <a:pt x="5739" y="5990"/>
                    <a:pt x="5726" y="6012"/>
                  </a:cubicBezTo>
                  <a:cubicBezTo>
                    <a:pt x="5626" y="6170"/>
                    <a:pt x="5740" y="6375"/>
                    <a:pt x="5926" y="6376"/>
                  </a:cubicBezTo>
                  <a:cubicBezTo>
                    <a:pt x="6008" y="6376"/>
                    <a:pt x="6086" y="6334"/>
                    <a:pt x="6130" y="6264"/>
                  </a:cubicBezTo>
                  <a:cubicBezTo>
                    <a:pt x="6187" y="6172"/>
                    <a:pt x="7543" y="3971"/>
                    <a:pt x="6924" y="2137"/>
                  </a:cubicBezTo>
                  <a:cubicBezTo>
                    <a:pt x="6639" y="1287"/>
                    <a:pt x="5979" y="662"/>
                    <a:pt x="4965" y="277"/>
                  </a:cubicBezTo>
                  <a:cubicBezTo>
                    <a:pt x="4477" y="92"/>
                    <a:pt x="4014" y="0"/>
                    <a:pt x="3578"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48"/>
            <p:cNvSpPr/>
            <p:nvPr/>
          </p:nvSpPr>
          <p:spPr>
            <a:xfrm>
              <a:off x="7254900" y="2055900"/>
              <a:ext cx="118975" cy="58300"/>
            </a:xfrm>
            <a:custGeom>
              <a:avLst/>
              <a:gdLst/>
              <a:ahLst/>
              <a:cxnLst/>
              <a:rect l="l" t="t" r="r" b="b"/>
              <a:pathLst>
                <a:path w="4759" h="2332" extrusionOk="0">
                  <a:moveTo>
                    <a:pt x="1459" y="1"/>
                  </a:moveTo>
                  <a:cubicBezTo>
                    <a:pt x="1" y="1"/>
                    <a:pt x="460" y="1463"/>
                    <a:pt x="1877" y="2261"/>
                  </a:cubicBezTo>
                  <a:cubicBezTo>
                    <a:pt x="1962" y="2309"/>
                    <a:pt x="2077" y="2331"/>
                    <a:pt x="2207" y="2331"/>
                  </a:cubicBezTo>
                  <a:cubicBezTo>
                    <a:pt x="2342" y="2331"/>
                    <a:pt x="2494" y="2308"/>
                    <a:pt x="2649" y="2264"/>
                  </a:cubicBezTo>
                  <a:cubicBezTo>
                    <a:pt x="3623" y="1999"/>
                    <a:pt x="4758" y="995"/>
                    <a:pt x="2914" y="307"/>
                  </a:cubicBezTo>
                  <a:cubicBezTo>
                    <a:pt x="2765" y="250"/>
                    <a:pt x="2611" y="202"/>
                    <a:pt x="2458" y="161"/>
                  </a:cubicBezTo>
                  <a:cubicBezTo>
                    <a:pt x="2057" y="50"/>
                    <a:pt x="1726" y="1"/>
                    <a:pt x="1459" y="1"/>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8"/>
            <p:cNvSpPr/>
            <p:nvPr/>
          </p:nvSpPr>
          <p:spPr>
            <a:xfrm>
              <a:off x="7385725" y="2085375"/>
              <a:ext cx="194300" cy="177025"/>
            </a:xfrm>
            <a:custGeom>
              <a:avLst/>
              <a:gdLst/>
              <a:ahLst/>
              <a:cxnLst/>
              <a:rect l="l" t="t" r="r" b="b"/>
              <a:pathLst>
                <a:path w="7772" h="7081" extrusionOk="0">
                  <a:moveTo>
                    <a:pt x="3886" y="0"/>
                  </a:moveTo>
                  <a:cubicBezTo>
                    <a:pt x="2980" y="0"/>
                    <a:pt x="2074" y="346"/>
                    <a:pt x="1382" y="1036"/>
                  </a:cubicBezTo>
                  <a:cubicBezTo>
                    <a:pt x="1" y="2419"/>
                    <a:pt x="1" y="4661"/>
                    <a:pt x="1382" y="6044"/>
                  </a:cubicBezTo>
                  <a:cubicBezTo>
                    <a:pt x="2074" y="6735"/>
                    <a:pt x="2980" y="7080"/>
                    <a:pt x="3886" y="7080"/>
                  </a:cubicBezTo>
                  <a:cubicBezTo>
                    <a:pt x="4792" y="7080"/>
                    <a:pt x="5699" y="6735"/>
                    <a:pt x="6390" y="6044"/>
                  </a:cubicBezTo>
                  <a:cubicBezTo>
                    <a:pt x="7771" y="4661"/>
                    <a:pt x="7771" y="2419"/>
                    <a:pt x="6390" y="1036"/>
                  </a:cubicBezTo>
                  <a:cubicBezTo>
                    <a:pt x="5699" y="346"/>
                    <a:pt x="4792" y="0"/>
                    <a:pt x="3886" y="0"/>
                  </a:cubicBezTo>
                  <a:close/>
                </a:path>
              </a:pathLst>
            </a:custGeom>
            <a:solidFill>
              <a:srgbClr val="FF88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8"/>
            <p:cNvSpPr/>
            <p:nvPr/>
          </p:nvSpPr>
          <p:spPr>
            <a:xfrm>
              <a:off x="7150275" y="2033325"/>
              <a:ext cx="111300" cy="167525"/>
            </a:xfrm>
            <a:custGeom>
              <a:avLst/>
              <a:gdLst/>
              <a:ahLst/>
              <a:cxnLst/>
              <a:rect l="l" t="t" r="r" b="b"/>
              <a:pathLst>
                <a:path w="4452" h="6701" extrusionOk="0">
                  <a:moveTo>
                    <a:pt x="108" y="2125"/>
                  </a:moveTo>
                  <a:lnTo>
                    <a:pt x="108" y="2125"/>
                  </a:lnTo>
                  <a:cubicBezTo>
                    <a:pt x="109" y="2131"/>
                    <a:pt x="109" y="2137"/>
                    <a:pt x="110" y="2142"/>
                  </a:cubicBezTo>
                  <a:cubicBezTo>
                    <a:pt x="110" y="2136"/>
                    <a:pt x="109" y="2131"/>
                    <a:pt x="108" y="2125"/>
                  </a:cubicBezTo>
                  <a:close/>
                  <a:moveTo>
                    <a:pt x="540" y="0"/>
                  </a:moveTo>
                  <a:cubicBezTo>
                    <a:pt x="366" y="0"/>
                    <a:pt x="191" y="13"/>
                    <a:pt x="16" y="39"/>
                  </a:cubicBezTo>
                  <a:cubicBezTo>
                    <a:pt x="0" y="576"/>
                    <a:pt x="13" y="1115"/>
                    <a:pt x="56" y="1651"/>
                  </a:cubicBezTo>
                  <a:cubicBezTo>
                    <a:pt x="68" y="1774"/>
                    <a:pt x="79" y="1896"/>
                    <a:pt x="94" y="2018"/>
                  </a:cubicBezTo>
                  <a:lnTo>
                    <a:pt x="94" y="2018"/>
                  </a:lnTo>
                  <a:cubicBezTo>
                    <a:pt x="94" y="2015"/>
                    <a:pt x="94" y="2013"/>
                    <a:pt x="94" y="2013"/>
                  </a:cubicBezTo>
                  <a:lnTo>
                    <a:pt x="94" y="2013"/>
                  </a:lnTo>
                  <a:cubicBezTo>
                    <a:pt x="94" y="2013"/>
                    <a:pt x="97" y="2032"/>
                    <a:pt x="103" y="2088"/>
                  </a:cubicBezTo>
                  <a:lnTo>
                    <a:pt x="103" y="2088"/>
                  </a:lnTo>
                  <a:cubicBezTo>
                    <a:pt x="102" y="2079"/>
                    <a:pt x="101" y="2070"/>
                    <a:pt x="100" y="2062"/>
                  </a:cubicBezTo>
                  <a:cubicBezTo>
                    <a:pt x="98" y="2047"/>
                    <a:pt x="96" y="2033"/>
                    <a:pt x="94" y="2018"/>
                  </a:cubicBezTo>
                  <a:lnTo>
                    <a:pt x="94" y="2018"/>
                  </a:lnTo>
                  <a:cubicBezTo>
                    <a:pt x="96" y="2032"/>
                    <a:pt x="99" y="2066"/>
                    <a:pt x="103" y="2088"/>
                  </a:cubicBezTo>
                  <a:lnTo>
                    <a:pt x="104" y="2098"/>
                  </a:lnTo>
                  <a:cubicBezTo>
                    <a:pt x="104" y="2095"/>
                    <a:pt x="103" y="2091"/>
                    <a:pt x="103" y="2088"/>
                  </a:cubicBezTo>
                  <a:lnTo>
                    <a:pt x="103" y="2088"/>
                  </a:lnTo>
                  <a:cubicBezTo>
                    <a:pt x="104" y="2095"/>
                    <a:pt x="105" y="2103"/>
                    <a:pt x="106" y="2111"/>
                  </a:cubicBezTo>
                  <a:lnTo>
                    <a:pt x="106" y="2111"/>
                  </a:lnTo>
                  <a:cubicBezTo>
                    <a:pt x="105" y="2107"/>
                    <a:pt x="105" y="2103"/>
                    <a:pt x="104" y="2098"/>
                  </a:cubicBezTo>
                  <a:lnTo>
                    <a:pt x="104" y="2098"/>
                  </a:lnTo>
                  <a:cubicBezTo>
                    <a:pt x="105" y="2107"/>
                    <a:pt x="107" y="2116"/>
                    <a:pt x="108" y="2125"/>
                  </a:cubicBezTo>
                  <a:lnTo>
                    <a:pt x="108" y="2125"/>
                  </a:lnTo>
                  <a:cubicBezTo>
                    <a:pt x="107" y="2120"/>
                    <a:pt x="107" y="2116"/>
                    <a:pt x="106" y="2111"/>
                  </a:cubicBezTo>
                  <a:lnTo>
                    <a:pt x="106" y="2111"/>
                  </a:lnTo>
                  <a:cubicBezTo>
                    <a:pt x="114" y="2163"/>
                    <a:pt x="122" y="2215"/>
                    <a:pt x="131" y="2267"/>
                  </a:cubicBezTo>
                  <a:cubicBezTo>
                    <a:pt x="173" y="2518"/>
                    <a:pt x="224" y="2767"/>
                    <a:pt x="287" y="3014"/>
                  </a:cubicBezTo>
                  <a:cubicBezTo>
                    <a:pt x="347" y="3257"/>
                    <a:pt x="419" y="3497"/>
                    <a:pt x="501" y="3734"/>
                  </a:cubicBezTo>
                  <a:cubicBezTo>
                    <a:pt x="543" y="3856"/>
                    <a:pt x="587" y="3976"/>
                    <a:pt x="635" y="4096"/>
                  </a:cubicBezTo>
                  <a:cubicBezTo>
                    <a:pt x="653" y="4143"/>
                    <a:pt x="672" y="4188"/>
                    <a:pt x="691" y="4235"/>
                  </a:cubicBezTo>
                  <a:lnTo>
                    <a:pt x="712" y="4280"/>
                  </a:lnTo>
                  <a:cubicBezTo>
                    <a:pt x="1092" y="5139"/>
                    <a:pt x="1591" y="5937"/>
                    <a:pt x="2134" y="6701"/>
                  </a:cubicBezTo>
                  <a:cubicBezTo>
                    <a:pt x="2498" y="6516"/>
                    <a:pt x="2829" y="6271"/>
                    <a:pt x="3109" y="5973"/>
                  </a:cubicBezTo>
                  <a:cubicBezTo>
                    <a:pt x="4452" y="4553"/>
                    <a:pt x="4389" y="2312"/>
                    <a:pt x="2970" y="969"/>
                  </a:cubicBezTo>
                  <a:cubicBezTo>
                    <a:pt x="2308" y="342"/>
                    <a:pt x="1437" y="0"/>
                    <a:pt x="540" y="0"/>
                  </a:cubicBezTo>
                  <a:close/>
                </a:path>
              </a:pathLst>
            </a:custGeom>
            <a:solidFill>
              <a:srgbClr val="FF88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8"/>
            <p:cNvSpPr/>
            <p:nvPr/>
          </p:nvSpPr>
          <p:spPr>
            <a:xfrm>
              <a:off x="7191000" y="2167925"/>
              <a:ext cx="298500" cy="67900"/>
            </a:xfrm>
            <a:custGeom>
              <a:avLst/>
              <a:gdLst/>
              <a:ahLst/>
              <a:cxnLst/>
              <a:rect l="l" t="t" r="r" b="b"/>
              <a:pathLst>
                <a:path w="11940" h="2716" extrusionOk="0">
                  <a:moveTo>
                    <a:pt x="11674" y="0"/>
                  </a:moveTo>
                  <a:cubicBezTo>
                    <a:pt x="11617" y="0"/>
                    <a:pt x="11560" y="21"/>
                    <a:pt x="11514" y="63"/>
                  </a:cubicBezTo>
                  <a:cubicBezTo>
                    <a:pt x="9926" y="1517"/>
                    <a:pt x="8074" y="2248"/>
                    <a:pt x="5990" y="2248"/>
                  </a:cubicBezTo>
                  <a:cubicBezTo>
                    <a:pt x="5387" y="2248"/>
                    <a:pt x="4766" y="2187"/>
                    <a:pt x="4125" y="2065"/>
                  </a:cubicBezTo>
                  <a:cubicBezTo>
                    <a:pt x="1977" y="1653"/>
                    <a:pt x="416" y="667"/>
                    <a:pt x="400" y="658"/>
                  </a:cubicBezTo>
                  <a:cubicBezTo>
                    <a:pt x="359" y="632"/>
                    <a:pt x="315" y="620"/>
                    <a:pt x="271" y="620"/>
                  </a:cubicBezTo>
                  <a:cubicBezTo>
                    <a:pt x="193" y="620"/>
                    <a:pt x="117" y="659"/>
                    <a:pt x="72" y="730"/>
                  </a:cubicBezTo>
                  <a:cubicBezTo>
                    <a:pt x="0" y="841"/>
                    <a:pt x="32" y="988"/>
                    <a:pt x="143" y="1059"/>
                  </a:cubicBezTo>
                  <a:cubicBezTo>
                    <a:pt x="209" y="1102"/>
                    <a:pt x="1787" y="2097"/>
                    <a:pt x="4020" y="2528"/>
                  </a:cubicBezTo>
                  <a:cubicBezTo>
                    <a:pt x="4655" y="2651"/>
                    <a:pt x="5302" y="2714"/>
                    <a:pt x="5949" y="2716"/>
                  </a:cubicBezTo>
                  <a:cubicBezTo>
                    <a:pt x="7760" y="2716"/>
                    <a:pt x="9887" y="2198"/>
                    <a:pt x="11836" y="414"/>
                  </a:cubicBezTo>
                  <a:cubicBezTo>
                    <a:pt x="11933" y="325"/>
                    <a:pt x="11940" y="174"/>
                    <a:pt x="11851" y="77"/>
                  </a:cubicBezTo>
                  <a:cubicBezTo>
                    <a:pt x="11803" y="26"/>
                    <a:pt x="11739" y="0"/>
                    <a:pt x="11674"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8"/>
            <p:cNvSpPr/>
            <p:nvPr/>
          </p:nvSpPr>
          <p:spPr>
            <a:xfrm>
              <a:off x="7490075" y="2129725"/>
              <a:ext cx="20150" cy="16700"/>
            </a:xfrm>
            <a:custGeom>
              <a:avLst/>
              <a:gdLst/>
              <a:ahLst/>
              <a:cxnLst/>
              <a:rect l="l" t="t" r="r" b="b"/>
              <a:pathLst>
                <a:path w="806" h="668" extrusionOk="0">
                  <a:moveTo>
                    <a:pt x="390" y="0"/>
                  </a:moveTo>
                  <a:cubicBezTo>
                    <a:pt x="250" y="0"/>
                    <a:pt x="119" y="90"/>
                    <a:pt x="74" y="231"/>
                  </a:cubicBezTo>
                  <a:cubicBezTo>
                    <a:pt x="0" y="459"/>
                    <a:pt x="179" y="667"/>
                    <a:pt x="389" y="667"/>
                  </a:cubicBezTo>
                  <a:cubicBezTo>
                    <a:pt x="439" y="667"/>
                    <a:pt x="491" y="655"/>
                    <a:pt x="542" y="629"/>
                  </a:cubicBezTo>
                  <a:cubicBezTo>
                    <a:pt x="805" y="493"/>
                    <a:pt x="773" y="107"/>
                    <a:pt x="491" y="16"/>
                  </a:cubicBezTo>
                  <a:cubicBezTo>
                    <a:pt x="457" y="5"/>
                    <a:pt x="423" y="0"/>
                    <a:pt x="390" y="0"/>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8"/>
            <p:cNvSpPr/>
            <p:nvPr/>
          </p:nvSpPr>
          <p:spPr>
            <a:xfrm>
              <a:off x="7447900" y="2148175"/>
              <a:ext cx="20125" cy="16675"/>
            </a:xfrm>
            <a:custGeom>
              <a:avLst/>
              <a:gdLst/>
              <a:ahLst/>
              <a:cxnLst/>
              <a:rect l="l" t="t" r="r" b="b"/>
              <a:pathLst>
                <a:path w="805" h="667" extrusionOk="0">
                  <a:moveTo>
                    <a:pt x="389" y="1"/>
                  </a:moveTo>
                  <a:cubicBezTo>
                    <a:pt x="248" y="1"/>
                    <a:pt x="118" y="91"/>
                    <a:pt x="73" y="232"/>
                  </a:cubicBezTo>
                  <a:cubicBezTo>
                    <a:pt x="0" y="460"/>
                    <a:pt x="178" y="667"/>
                    <a:pt x="388" y="667"/>
                  </a:cubicBezTo>
                  <a:cubicBezTo>
                    <a:pt x="439" y="667"/>
                    <a:pt x="491" y="655"/>
                    <a:pt x="542" y="629"/>
                  </a:cubicBezTo>
                  <a:cubicBezTo>
                    <a:pt x="805" y="494"/>
                    <a:pt x="773" y="108"/>
                    <a:pt x="492" y="17"/>
                  </a:cubicBezTo>
                  <a:cubicBezTo>
                    <a:pt x="458" y="6"/>
                    <a:pt x="423" y="1"/>
                    <a:pt x="389"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8"/>
            <p:cNvSpPr/>
            <p:nvPr/>
          </p:nvSpPr>
          <p:spPr>
            <a:xfrm>
              <a:off x="7414525" y="2102475"/>
              <a:ext cx="20150" cy="16700"/>
            </a:xfrm>
            <a:custGeom>
              <a:avLst/>
              <a:gdLst/>
              <a:ahLst/>
              <a:cxnLst/>
              <a:rect l="l" t="t" r="r" b="b"/>
              <a:pathLst>
                <a:path w="806" h="668" extrusionOk="0">
                  <a:moveTo>
                    <a:pt x="389" y="1"/>
                  </a:moveTo>
                  <a:cubicBezTo>
                    <a:pt x="249" y="1"/>
                    <a:pt x="118" y="91"/>
                    <a:pt x="74" y="232"/>
                  </a:cubicBezTo>
                  <a:cubicBezTo>
                    <a:pt x="0" y="460"/>
                    <a:pt x="179" y="667"/>
                    <a:pt x="389" y="667"/>
                  </a:cubicBezTo>
                  <a:cubicBezTo>
                    <a:pt x="439" y="667"/>
                    <a:pt x="491" y="655"/>
                    <a:pt x="542" y="629"/>
                  </a:cubicBezTo>
                  <a:cubicBezTo>
                    <a:pt x="805" y="494"/>
                    <a:pt x="775" y="108"/>
                    <a:pt x="492" y="17"/>
                  </a:cubicBezTo>
                  <a:cubicBezTo>
                    <a:pt x="458" y="6"/>
                    <a:pt x="423" y="1"/>
                    <a:pt x="389"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8"/>
            <p:cNvSpPr/>
            <p:nvPr/>
          </p:nvSpPr>
          <p:spPr>
            <a:xfrm>
              <a:off x="7579825" y="2133025"/>
              <a:ext cx="20125" cy="16700"/>
            </a:xfrm>
            <a:custGeom>
              <a:avLst/>
              <a:gdLst/>
              <a:ahLst/>
              <a:cxnLst/>
              <a:rect l="l" t="t" r="r" b="b"/>
              <a:pathLst>
                <a:path w="805" h="668" extrusionOk="0">
                  <a:moveTo>
                    <a:pt x="388" y="1"/>
                  </a:moveTo>
                  <a:cubicBezTo>
                    <a:pt x="248" y="1"/>
                    <a:pt x="118" y="91"/>
                    <a:pt x="73" y="232"/>
                  </a:cubicBezTo>
                  <a:cubicBezTo>
                    <a:pt x="0" y="460"/>
                    <a:pt x="178" y="667"/>
                    <a:pt x="388" y="667"/>
                  </a:cubicBezTo>
                  <a:cubicBezTo>
                    <a:pt x="439" y="667"/>
                    <a:pt x="491" y="655"/>
                    <a:pt x="542" y="629"/>
                  </a:cubicBezTo>
                  <a:cubicBezTo>
                    <a:pt x="805" y="494"/>
                    <a:pt x="773" y="106"/>
                    <a:pt x="490" y="17"/>
                  </a:cubicBezTo>
                  <a:cubicBezTo>
                    <a:pt x="456" y="6"/>
                    <a:pt x="422" y="1"/>
                    <a:pt x="388"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8"/>
            <p:cNvSpPr/>
            <p:nvPr/>
          </p:nvSpPr>
          <p:spPr>
            <a:xfrm>
              <a:off x="7540050" y="2168975"/>
              <a:ext cx="20150" cy="16700"/>
            </a:xfrm>
            <a:custGeom>
              <a:avLst/>
              <a:gdLst/>
              <a:ahLst/>
              <a:cxnLst/>
              <a:rect l="l" t="t" r="r" b="b"/>
              <a:pathLst>
                <a:path w="806" h="668" extrusionOk="0">
                  <a:moveTo>
                    <a:pt x="390" y="1"/>
                  </a:moveTo>
                  <a:cubicBezTo>
                    <a:pt x="250" y="1"/>
                    <a:pt x="119" y="91"/>
                    <a:pt x="74" y="231"/>
                  </a:cubicBezTo>
                  <a:cubicBezTo>
                    <a:pt x="0" y="459"/>
                    <a:pt x="179" y="667"/>
                    <a:pt x="389" y="667"/>
                  </a:cubicBezTo>
                  <a:cubicBezTo>
                    <a:pt x="439" y="667"/>
                    <a:pt x="491" y="656"/>
                    <a:pt x="542" y="629"/>
                  </a:cubicBezTo>
                  <a:cubicBezTo>
                    <a:pt x="805" y="493"/>
                    <a:pt x="773" y="107"/>
                    <a:pt x="491" y="16"/>
                  </a:cubicBezTo>
                  <a:cubicBezTo>
                    <a:pt x="457" y="6"/>
                    <a:pt x="423" y="1"/>
                    <a:pt x="390"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8"/>
            <p:cNvSpPr/>
            <p:nvPr/>
          </p:nvSpPr>
          <p:spPr>
            <a:xfrm>
              <a:off x="7162250" y="2063850"/>
              <a:ext cx="20175" cy="16700"/>
            </a:xfrm>
            <a:custGeom>
              <a:avLst/>
              <a:gdLst/>
              <a:ahLst/>
              <a:cxnLst/>
              <a:rect l="l" t="t" r="r" b="b"/>
              <a:pathLst>
                <a:path w="807" h="668" extrusionOk="0">
                  <a:moveTo>
                    <a:pt x="389" y="0"/>
                  </a:moveTo>
                  <a:cubicBezTo>
                    <a:pt x="249" y="0"/>
                    <a:pt x="119" y="91"/>
                    <a:pt x="73" y="232"/>
                  </a:cubicBezTo>
                  <a:cubicBezTo>
                    <a:pt x="1" y="460"/>
                    <a:pt x="180" y="668"/>
                    <a:pt x="391" y="668"/>
                  </a:cubicBezTo>
                  <a:cubicBezTo>
                    <a:pt x="441" y="668"/>
                    <a:pt x="492" y="656"/>
                    <a:pt x="543" y="630"/>
                  </a:cubicBezTo>
                  <a:cubicBezTo>
                    <a:pt x="806" y="494"/>
                    <a:pt x="774" y="108"/>
                    <a:pt x="492" y="17"/>
                  </a:cubicBezTo>
                  <a:cubicBezTo>
                    <a:pt x="458" y="6"/>
                    <a:pt x="423" y="0"/>
                    <a:pt x="389" y="0"/>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8"/>
            <p:cNvSpPr/>
            <p:nvPr/>
          </p:nvSpPr>
          <p:spPr>
            <a:xfrm>
              <a:off x="7236500" y="2067150"/>
              <a:ext cx="20150" cy="16700"/>
            </a:xfrm>
            <a:custGeom>
              <a:avLst/>
              <a:gdLst/>
              <a:ahLst/>
              <a:cxnLst/>
              <a:rect l="l" t="t" r="r" b="b"/>
              <a:pathLst>
                <a:path w="806" h="668" extrusionOk="0">
                  <a:moveTo>
                    <a:pt x="390" y="1"/>
                  </a:moveTo>
                  <a:cubicBezTo>
                    <a:pt x="250" y="1"/>
                    <a:pt x="118" y="91"/>
                    <a:pt x="72" y="232"/>
                  </a:cubicBezTo>
                  <a:cubicBezTo>
                    <a:pt x="0" y="460"/>
                    <a:pt x="179" y="668"/>
                    <a:pt x="389" y="668"/>
                  </a:cubicBezTo>
                  <a:cubicBezTo>
                    <a:pt x="439" y="668"/>
                    <a:pt x="491" y="656"/>
                    <a:pt x="542" y="630"/>
                  </a:cubicBezTo>
                  <a:cubicBezTo>
                    <a:pt x="805" y="494"/>
                    <a:pt x="773" y="107"/>
                    <a:pt x="491" y="17"/>
                  </a:cubicBezTo>
                  <a:cubicBezTo>
                    <a:pt x="457" y="6"/>
                    <a:pt x="424" y="1"/>
                    <a:pt x="390"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8"/>
            <p:cNvSpPr/>
            <p:nvPr/>
          </p:nvSpPr>
          <p:spPr>
            <a:xfrm>
              <a:off x="7191600" y="2103100"/>
              <a:ext cx="20150" cy="16700"/>
            </a:xfrm>
            <a:custGeom>
              <a:avLst/>
              <a:gdLst/>
              <a:ahLst/>
              <a:cxnLst/>
              <a:rect l="l" t="t" r="r" b="b"/>
              <a:pathLst>
                <a:path w="806" h="668" extrusionOk="0">
                  <a:moveTo>
                    <a:pt x="390" y="1"/>
                  </a:moveTo>
                  <a:cubicBezTo>
                    <a:pt x="249" y="1"/>
                    <a:pt x="119" y="91"/>
                    <a:pt x="74" y="232"/>
                  </a:cubicBezTo>
                  <a:cubicBezTo>
                    <a:pt x="1" y="460"/>
                    <a:pt x="179" y="667"/>
                    <a:pt x="389" y="667"/>
                  </a:cubicBezTo>
                  <a:cubicBezTo>
                    <a:pt x="439" y="667"/>
                    <a:pt x="491" y="655"/>
                    <a:pt x="542" y="629"/>
                  </a:cubicBezTo>
                  <a:cubicBezTo>
                    <a:pt x="806" y="494"/>
                    <a:pt x="774" y="108"/>
                    <a:pt x="493" y="17"/>
                  </a:cubicBezTo>
                  <a:cubicBezTo>
                    <a:pt x="458" y="6"/>
                    <a:pt x="424" y="1"/>
                    <a:pt x="390"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48"/>
            <p:cNvSpPr/>
            <p:nvPr/>
          </p:nvSpPr>
          <p:spPr>
            <a:xfrm>
              <a:off x="6372650" y="1900825"/>
              <a:ext cx="115575" cy="155150"/>
            </a:xfrm>
            <a:custGeom>
              <a:avLst/>
              <a:gdLst/>
              <a:ahLst/>
              <a:cxnLst/>
              <a:rect l="l" t="t" r="r" b="b"/>
              <a:pathLst>
                <a:path w="4623" h="6206" extrusionOk="0">
                  <a:moveTo>
                    <a:pt x="3506" y="1"/>
                  </a:moveTo>
                  <a:cubicBezTo>
                    <a:pt x="2426" y="1"/>
                    <a:pt x="1362" y="456"/>
                    <a:pt x="680" y="1257"/>
                  </a:cubicBezTo>
                  <a:cubicBezTo>
                    <a:pt x="667" y="1271"/>
                    <a:pt x="656" y="1287"/>
                    <a:pt x="647" y="1305"/>
                  </a:cubicBezTo>
                  <a:cubicBezTo>
                    <a:pt x="620" y="1357"/>
                    <a:pt x="586" y="1406"/>
                    <a:pt x="547" y="1448"/>
                  </a:cubicBezTo>
                  <a:cubicBezTo>
                    <a:pt x="533" y="1460"/>
                    <a:pt x="523" y="1475"/>
                    <a:pt x="513" y="1489"/>
                  </a:cubicBezTo>
                  <a:cubicBezTo>
                    <a:pt x="156" y="2056"/>
                    <a:pt x="1" y="2745"/>
                    <a:pt x="68" y="3482"/>
                  </a:cubicBezTo>
                  <a:cubicBezTo>
                    <a:pt x="154" y="4347"/>
                    <a:pt x="409" y="5219"/>
                    <a:pt x="823" y="6073"/>
                  </a:cubicBezTo>
                  <a:cubicBezTo>
                    <a:pt x="863" y="6154"/>
                    <a:pt x="946" y="6206"/>
                    <a:pt x="1037" y="6206"/>
                  </a:cubicBezTo>
                  <a:cubicBezTo>
                    <a:pt x="1214" y="6206"/>
                    <a:pt x="1328" y="6023"/>
                    <a:pt x="1252" y="5865"/>
                  </a:cubicBezTo>
                  <a:cubicBezTo>
                    <a:pt x="861" y="5061"/>
                    <a:pt x="623" y="4245"/>
                    <a:pt x="542" y="3437"/>
                  </a:cubicBezTo>
                  <a:cubicBezTo>
                    <a:pt x="485" y="2815"/>
                    <a:pt x="611" y="2237"/>
                    <a:pt x="904" y="1763"/>
                  </a:cubicBezTo>
                  <a:cubicBezTo>
                    <a:pt x="964" y="1697"/>
                    <a:pt x="1015" y="1624"/>
                    <a:pt x="1059" y="1546"/>
                  </a:cubicBezTo>
                  <a:cubicBezTo>
                    <a:pt x="1651" y="864"/>
                    <a:pt x="2569" y="476"/>
                    <a:pt x="3503" y="476"/>
                  </a:cubicBezTo>
                  <a:cubicBezTo>
                    <a:pt x="3770" y="476"/>
                    <a:pt x="4039" y="507"/>
                    <a:pt x="4302" y="573"/>
                  </a:cubicBezTo>
                  <a:cubicBezTo>
                    <a:pt x="4321" y="578"/>
                    <a:pt x="4341" y="580"/>
                    <a:pt x="4360" y="580"/>
                  </a:cubicBezTo>
                  <a:cubicBezTo>
                    <a:pt x="4466" y="580"/>
                    <a:pt x="4563" y="508"/>
                    <a:pt x="4590" y="400"/>
                  </a:cubicBezTo>
                  <a:cubicBezTo>
                    <a:pt x="4622" y="273"/>
                    <a:pt x="4545" y="143"/>
                    <a:pt x="4417" y="112"/>
                  </a:cubicBezTo>
                  <a:cubicBezTo>
                    <a:pt x="4118" y="37"/>
                    <a:pt x="3811" y="1"/>
                    <a:pt x="3506"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8"/>
            <p:cNvSpPr/>
            <p:nvPr/>
          </p:nvSpPr>
          <p:spPr>
            <a:xfrm>
              <a:off x="6120875" y="1967125"/>
              <a:ext cx="188575" cy="159425"/>
            </a:xfrm>
            <a:custGeom>
              <a:avLst/>
              <a:gdLst/>
              <a:ahLst/>
              <a:cxnLst/>
              <a:rect l="l" t="t" r="r" b="b"/>
              <a:pathLst>
                <a:path w="7543" h="6377" extrusionOk="0">
                  <a:moveTo>
                    <a:pt x="3967" y="1"/>
                  </a:moveTo>
                  <a:cubicBezTo>
                    <a:pt x="3530" y="1"/>
                    <a:pt x="3067" y="93"/>
                    <a:pt x="2578" y="279"/>
                  </a:cubicBezTo>
                  <a:cubicBezTo>
                    <a:pt x="1565" y="662"/>
                    <a:pt x="905" y="1287"/>
                    <a:pt x="618" y="2137"/>
                  </a:cubicBezTo>
                  <a:cubicBezTo>
                    <a:pt x="1" y="3971"/>
                    <a:pt x="1357" y="6172"/>
                    <a:pt x="1414" y="6264"/>
                  </a:cubicBezTo>
                  <a:cubicBezTo>
                    <a:pt x="1458" y="6334"/>
                    <a:pt x="1534" y="6377"/>
                    <a:pt x="1616" y="6377"/>
                  </a:cubicBezTo>
                  <a:lnTo>
                    <a:pt x="1618" y="6377"/>
                  </a:lnTo>
                  <a:cubicBezTo>
                    <a:pt x="1803" y="6377"/>
                    <a:pt x="1918" y="6170"/>
                    <a:pt x="1818" y="6012"/>
                  </a:cubicBezTo>
                  <a:cubicBezTo>
                    <a:pt x="1805" y="5992"/>
                    <a:pt x="523" y="3912"/>
                    <a:pt x="1070" y="2289"/>
                  </a:cubicBezTo>
                  <a:cubicBezTo>
                    <a:pt x="1309" y="1581"/>
                    <a:pt x="1872" y="1054"/>
                    <a:pt x="2747" y="724"/>
                  </a:cubicBezTo>
                  <a:cubicBezTo>
                    <a:pt x="3178" y="560"/>
                    <a:pt x="3585" y="478"/>
                    <a:pt x="3963" y="478"/>
                  </a:cubicBezTo>
                  <a:cubicBezTo>
                    <a:pt x="4391" y="478"/>
                    <a:pt x="4783" y="582"/>
                    <a:pt x="5137" y="789"/>
                  </a:cubicBezTo>
                  <a:cubicBezTo>
                    <a:pt x="6658" y="1681"/>
                    <a:pt x="7048" y="4189"/>
                    <a:pt x="7053" y="4215"/>
                  </a:cubicBezTo>
                  <a:cubicBezTo>
                    <a:pt x="7070" y="4332"/>
                    <a:pt x="7172" y="4418"/>
                    <a:pt x="7289" y="4418"/>
                  </a:cubicBezTo>
                  <a:cubicBezTo>
                    <a:pt x="7300" y="4418"/>
                    <a:pt x="7312" y="4417"/>
                    <a:pt x="7323" y="4416"/>
                  </a:cubicBezTo>
                  <a:cubicBezTo>
                    <a:pt x="7452" y="4395"/>
                    <a:pt x="7543" y="4275"/>
                    <a:pt x="7524" y="4145"/>
                  </a:cubicBezTo>
                  <a:cubicBezTo>
                    <a:pt x="7506" y="4032"/>
                    <a:pt x="7097" y="1388"/>
                    <a:pt x="5380" y="380"/>
                  </a:cubicBezTo>
                  <a:cubicBezTo>
                    <a:pt x="4949" y="127"/>
                    <a:pt x="4477" y="1"/>
                    <a:pt x="3967"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8"/>
            <p:cNvSpPr/>
            <p:nvPr/>
          </p:nvSpPr>
          <p:spPr>
            <a:xfrm>
              <a:off x="6303150" y="2084675"/>
              <a:ext cx="118950" cy="58275"/>
            </a:xfrm>
            <a:custGeom>
              <a:avLst/>
              <a:gdLst/>
              <a:ahLst/>
              <a:cxnLst/>
              <a:rect l="l" t="t" r="r" b="b"/>
              <a:pathLst>
                <a:path w="4758" h="2331" extrusionOk="0">
                  <a:moveTo>
                    <a:pt x="3300" y="0"/>
                  </a:moveTo>
                  <a:cubicBezTo>
                    <a:pt x="3033" y="0"/>
                    <a:pt x="2702" y="49"/>
                    <a:pt x="2301" y="160"/>
                  </a:cubicBezTo>
                  <a:cubicBezTo>
                    <a:pt x="2131" y="207"/>
                    <a:pt x="1979" y="255"/>
                    <a:pt x="1844" y="306"/>
                  </a:cubicBezTo>
                  <a:cubicBezTo>
                    <a:pt x="0" y="994"/>
                    <a:pt x="1136" y="1998"/>
                    <a:pt x="2109" y="2263"/>
                  </a:cubicBezTo>
                  <a:cubicBezTo>
                    <a:pt x="2264" y="2307"/>
                    <a:pt x="2416" y="2331"/>
                    <a:pt x="2551" y="2331"/>
                  </a:cubicBezTo>
                  <a:cubicBezTo>
                    <a:pt x="2682" y="2331"/>
                    <a:pt x="2797" y="2308"/>
                    <a:pt x="2883" y="2260"/>
                  </a:cubicBezTo>
                  <a:cubicBezTo>
                    <a:pt x="4298" y="1462"/>
                    <a:pt x="4758" y="0"/>
                    <a:pt x="3300" y="0"/>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8"/>
            <p:cNvSpPr/>
            <p:nvPr/>
          </p:nvSpPr>
          <p:spPr>
            <a:xfrm>
              <a:off x="6096950" y="2114125"/>
              <a:ext cx="194325" cy="177050"/>
            </a:xfrm>
            <a:custGeom>
              <a:avLst/>
              <a:gdLst/>
              <a:ahLst/>
              <a:cxnLst/>
              <a:rect l="l" t="t" r="r" b="b"/>
              <a:pathLst>
                <a:path w="7773" h="7082" extrusionOk="0">
                  <a:moveTo>
                    <a:pt x="3887" y="1"/>
                  </a:moveTo>
                  <a:cubicBezTo>
                    <a:pt x="2981" y="1"/>
                    <a:pt x="2075" y="347"/>
                    <a:pt x="1383" y="1038"/>
                  </a:cubicBezTo>
                  <a:cubicBezTo>
                    <a:pt x="0" y="2420"/>
                    <a:pt x="0" y="4661"/>
                    <a:pt x="1383" y="6044"/>
                  </a:cubicBezTo>
                  <a:cubicBezTo>
                    <a:pt x="2075" y="6736"/>
                    <a:pt x="2981" y="7082"/>
                    <a:pt x="3887" y="7082"/>
                  </a:cubicBezTo>
                  <a:cubicBezTo>
                    <a:pt x="4793" y="7082"/>
                    <a:pt x="5699" y="6736"/>
                    <a:pt x="6390" y="6044"/>
                  </a:cubicBezTo>
                  <a:cubicBezTo>
                    <a:pt x="7773" y="4661"/>
                    <a:pt x="7773" y="2420"/>
                    <a:pt x="6390" y="1038"/>
                  </a:cubicBezTo>
                  <a:cubicBezTo>
                    <a:pt x="5699" y="347"/>
                    <a:pt x="4793" y="1"/>
                    <a:pt x="3887" y="1"/>
                  </a:cubicBezTo>
                  <a:close/>
                </a:path>
              </a:pathLst>
            </a:custGeom>
            <a:solidFill>
              <a:srgbClr val="FF88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8"/>
            <p:cNvSpPr/>
            <p:nvPr/>
          </p:nvSpPr>
          <p:spPr>
            <a:xfrm>
              <a:off x="6415425" y="2062075"/>
              <a:ext cx="111350" cy="167575"/>
            </a:xfrm>
            <a:custGeom>
              <a:avLst/>
              <a:gdLst/>
              <a:ahLst/>
              <a:cxnLst/>
              <a:rect l="l" t="t" r="r" b="b"/>
              <a:pathLst>
                <a:path w="4454" h="6703" extrusionOk="0">
                  <a:moveTo>
                    <a:pt x="4358" y="2013"/>
                  </a:moveTo>
                  <a:cubicBezTo>
                    <a:pt x="4359" y="2013"/>
                    <a:pt x="4354" y="2060"/>
                    <a:pt x="4350" y="2090"/>
                  </a:cubicBezTo>
                  <a:lnTo>
                    <a:pt x="4348" y="2100"/>
                  </a:lnTo>
                  <a:cubicBezTo>
                    <a:pt x="4355" y="2035"/>
                    <a:pt x="4358" y="2013"/>
                    <a:pt x="4358" y="2013"/>
                  </a:cubicBezTo>
                  <a:close/>
                  <a:moveTo>
                    <a:pt x="3913" y="1"/>
                  </a:moveTo>
                  <a:cubicBezTo>
                    <a:pt x="3015" y="1"/>
                    <a:pt x="2144" y="344"/>
                    <a:pt x="1484" y="969"/>
                  </a:cubicBezTo>
                  <a:cubicBezTo>
                    <a:pt x="63" y="2312"/>
                    <a:pt x="0" y="4553"/>
                    <a:pt x="1344" y="5975"/>
                  </a:cubicBezTo>
                  <a:cubicBezTo>
                    <a:pt x="1625" y="6271"/>
                    <a:pt x="1954" y="6518"/>
                    <a:pt x="2318" y="6702"/>
                  </a:cubicBezTo>
                  <a:cubicBezTo>
                    <a:pt x="2861" y="5937"/>
                    <a:pt x="3362" y="5140"/>
                    <a:pt x="3741" y="4282"/>
                  </a:cubicBezTo>
                  <a:cubicBezTo>
                    <a:pt x="3748" y="4266"/>
                    <a:pt x="3755" y="4251"/>
                    <a:pt x="3761" y="4235"/>
                  </a:cubicBezTo>
                  <a:cubicBezTo>
                    <a:pt x="3780" y="4188"/>
                    <a:pt x="3799" y="4143"/>
                    <a:pt x="3818" y="4098"/>
                  </a:cubicBezTo>
                  <a:cubicBezTo>
                    <a:pt x="3865" y="3978"/>
                    <a:pt x="3909" y="3858"/>
                    <a:pt x="3952" y="3735"/>
                  </a:cubicBezTo>
                  <a:cubicBezTo>
                    <a:pt x="4034" y="3498"/>
                    <a:pt x="4105" y="3259"/>
                    <a:pt x="4167" y="3016"/>
                  </a:cubicBezTo>
                  <a:cubicBezTo>
                    <a:pt x="4228" y="2769"/>
                    <a:pt x="4281" y="2519"/>
                    <a:pt x="4322" y="2268"/>
                  </a:cubicBezTo>
                  <a:cubicBezTo>
                    <a:pt x="4331" y="2211"/>
                    <a:pt x="4339" y="2156"/>
                    <a:pt x="4348" y="2100"/>
                  </a:cubicBezTo>
                  <a:lnTo>
                    <a:pt x="4348" y="2100"/>
                  </a:lnTo>
                  <a:cubicBezTo>
                    <a:pt x="4347" y="2113"/>
                    <a:pt x="4345" y="2128"/>
                    <a:pt x="4344" y="2144"/>
                  </a:cubicBezTo>
                  <a:cubicBezTo>
                    <a:pt x="4347" y="2118"/>
                    <a:pt x="4350" y="2090"/>
                    <a:pt x="4354" y="2063"/>
                  </a:cubicBezTo>
                  <a:cubicBezTo>
                    <a:pt x="4370" y="1926"/>
                    <a:pt x="4385" y="1788"/>
                    <a:pt x="4396" y="1652"/>
                  </a:cubicBezTo>
                  <a:cubicBezTo>
                    <a:pt x="4440" y="1115"/>
                    <a:pt x="4454" y="577"/>
                    <a:pt x="4436" y="40"/>
                  </a:cubicBezTo>
                  <a:cubicBezTo>
                    <a:pt x="4262" y="14"/>
                    <a:pt x="4087" y="1"/>
                    <a:pt x="3913" y="1"/>
                  </a:cubicBezTo>
                  <a:close/>
                </a:path>
              </a:pathLst>
            </a:custGeom>
            <a:solidFill>
              <a:srgbClr val="FF88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8"/>
            <p:cNvSpPr/>
            <p:nvPr/>
          </p:nvSpPr>
          <p:spPr>
            <a:xfrm>
              <a:off x="6187500" y="2196675"/>
              <a:ext cx="298525" cy="67950"/>
            </a:xfrm>
            <a:custGeom>
              <a:avLst/>
              <a:gdLst/>
              <a:ahLst/>
              <a:cxnLst/>
              <a:rect l="l" t="t" r="r" b="b"/>
              <a:pathLst>
                <a:path w="11941" h="2718" extrusionOk="0">
                  <a:moveTo>
                    <a:pt x="266" y="1"/>
                  </a:moveTo>
                  <a:cubicBezTo>
                    <a:pt x="201" y="1"/>
                    <a:pt x="137" y="27"/>
                    <a:pt x="90" y="79"/>
                  </a:cubicBezTo>
                  <a:cubicBezTo>
                    <a:pt x="0" y="176"/>
                    <a:pt x="8" y="326"/>
                    <a:pt x="104" y="414"/>
                  </a:cubicBezTo>
                  <a:cubicBezTo>
                    <a:pt x="2054" y="2199"/>
                    <a:pt x="4180" y="2717"/>
                    <a:pt x="5992" y="2717"/>
                  </a:cubicBezTo>
                  <a:cubicBezTo>
                    <a:pt x="6638" y="2716"/>
                    <a:pt x="7284" y="2653"/>
                    <a:pt x="7920" y="2529"/>
                  </a:cubicBezTo>
                  <a:cubicBezTo>
                    <a:pt x="10153" y="2098"/>
                    <a:pt x="11731" y="1102"/>
                    <a:pt x="11797" y="1059"/>
                  </a:cubicBezTo>
                  <a:cubicBezTo>
                    <a:pt x="11907" y="989"/>
                    <a:pt x="11940" y="841"/>
                    <a:pt x="11869" y="732"/>
                  </a:cubicBezTo>
                  <a:cubicBezTo>
                    <a:pt x="11823" y="660"/>
                    <a:pt x="11746" y="621"/>
                    <a:pt x="11668" y="621"/>
                  </a:cubicBezTo>
                  <a:cubicBezTo>
                    <a:pt x="11624" y="621"/>
                    <a:pt x="11580" y="633"/>
                    <a:pt x="11541" y="658"/>
                  </a:cubicBezTo>
                  <a:cubicBezTo>
                    <a:pt x="11502" y="683"/>
                    <a:pt x="9024" y="2232"/>
                    <a:pt x="5969" y="2232"/>
                  </a:cubicBezTo>
                  <a:cubicBezTo>
                    <a:pt x="4194" y="2232"/>
                    <a:pt x="2225" y="1710"/>
                    <a:pt x="426" y="63"/>
                  </a:cubicBezTo>
                  <a:cubicBezTo>
                    <a:pt x="381" y="22"/>
                    <a:pt x="323" y="1"/>
                    <a:pt x="266" y="1"/>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8"/>
            <p:cNvSpPr/>
            <p:nvPr/>
          </p:nvSpPr>
          <p:spPr>
            <a:xfrm>
              <a:off x="6166750" y="2158500"/>
              <a:ext cx="20175" cy="16675"/>
            </a:xfrm>
            <a:custGeom>
              <a:avLst/>
              <a:gdLst/>
              <a:ahLst/>
              <a:cxnLst/>
              <a:rect l="l" t="t" r="r" b="b"/>
              <a:pathLst>
                <a:path w="807" h="667" extrusionOk="0">
                  <a:moveTo>
                    <a:pt x="418" y="0"/>
                  </a:moveTo>
                  <a:cubicBezTo>
                    <a:pt x="384" y="0"/>
                    <a:pt x="349" y="6"/>
                    <a:pt x="315" y="17"/>
                  </a:cubicBezTo>
                  <a:cubicBezTo>
                    <a:pt x="33" y="106"/>
                    <a:pt x="1" y="494"/>
                    <a:pt x="264" y="628"/>
                  </a:cubicBezTo>
                  <a:cubicBezTo>
                    <a:pt x="315" y="655"/>
                    <a:pt x="368" y="667"/>
                    <a:pt x="418" y="667"/>
                  </a:cubicBezTo>
                  <a:cubicBezTo>
                    <a:pt x="629" y="667"/>
                    <a:pt x="807" y="460"/>
                    <a:pt x="734" y="232"/>
                  </a:cubicBezTo>
                  <a:cubicBezTo>
                    <a:pt x="689" y="90"/>
                    <a:pt x="559" y="0"/>
                    <a:pt x="418" y="0"/>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8"/>
            <p:cNvSpPr/>
            <p:nvPr/>
          </p:nvSpPr>
          <p:spPr>
            <a:xfrm>
              <a:off x="6208975" y="2176950"/>
              <a:ext cx="20150" cy="16675"/>
            </a:xfrm>
            <a:custGeom>
              <a:avLst/>
              <a:gdLst/>
              <a:ahLst/>
              <a:cxnLst/>
              <a:rect l="l" t="t" r="r" b="b"/>
              <a:pathLst>
                <a:path w="806" h="667" extrusionOk="0">
                  <a:moveTo>
                    <a:pt x="416" y="1"/>
                  </a:moveTo>
                  <a:cubicBezTo>
                    <a:pt x="382" y="1"/>
                    <a:pt x="348" y="6"/>
                    <a:pt x="315" y="16"/>
                  </a:cubicBezTo>
                  <a:cubicBezTo>
                    <a:pt x="33" y="107"/>
                    <a:pt x="0" y="493"/>
                    <a:pt x="264" y="629"/>
                  </a:cubicBezTo>
                  <a:cubicBezTo>
                    <a:pt x="314" y="655"/>
                    <a:pt x="366" y="667"/>
                    <a:pt x="416" y="667"/>
                  </a:cubicBezTo>
                  <a:cubicBezTo>
                    <a:pt x="626" y="667"/>
                    <a:pt x="806" y="460"/>
                    <a:pt x="734" y="231"/>
                  </a:cubicBezTo>
                  <a:cubicBezTo>
                    <a:pt x="687" y="91"/>
                    <a:pt x="556" y="1"/>
                    <a:pt x="416"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8"/>
            <p:cNvSpPr/>
            <p:nvPr/>
          </p:nvSpPr>
          <p:spPr>
            <a:xfrm>
              <a:off x="6242350" y="2131250"/>
              <a:ext cx="20150" cy="16700"/>
            </a:xfrm>
            <a:custGeom>
              <a:avLst/>
              <a:gdLst/>
              <a:ahLst/>
              <a:cxnLst/>
              <a:rect l="l" t="t" r="r" b="b"/>
              <a:pathLst>
                <a:path w="806" h="668" extrusionOk="0">
                  <a:moveTo>
                    <a:pt x="414" y="1"/>
                  </a:moveTo>
                  <a:cubicBezTo>
                    <a:pt x="381" y="1"/>
                    <a:pt x="347" y="6"/>
                    <a:pt x="313" y="16"/>
                  </a:cubicBezTo>
                  <a:cubicBezTo>
                    <a:pt x="31" y="107"/>
                    <a:pt x="0" y="494"/>
                    <a:pt x="263" y="630"/>
                  </a:cubicBezTo>
                  <a:cubicBezTo>
                    <a:pt x="314" y="655"/>
                    <a:pt x="366" y="667"/>
                    <a:pt x="416" y="667"/>
                  </a:cubicBezTo>
                  <a:cubicBezTo>
                    <a:pt x="626" y="667"/>
                    <a:pt x="805" y="460"/>
                    <a:pt x="732" y="232"/>
                  </a:cubicBezTo>
                  <a:cubicBezTo>
                    <a:pt x="687" y="91"/>
                    <a:pt x="556" y="1"/>
                    <a:pt x="414"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8"/>
            <p:cNvSpPr/>
            <p:nvPr/>
          </p:nvSpPr>
          <p:spPr>
            <a:xfrm>
              <a:off x="6077050" y="2161800"/>
              <a:ext cx="20150" cy="16700"/>
            </a:xfrm>
            <a:custGeom>
              <a:avLst/>
              <a:gdLst/>
              <a:ahLst/>
              <a:cxnLst/>
              <a:rect l="l" t="t" r="r" b="b"/>
              <a:pathLst>
                <a:path w="806" h="668" extrusionOk="0">
                  <a:moveTo>
                    <a:pt x="417" y="0"/>
                  </a:moveTo>
                  <a:cubicBezTo>
                    <a:pt x="383" y="0"/>
                    <a:pt x="349" y="5"/>
                    <a:pt x="315" y="16"/>
                  </a:cubicBezTo>
                  <a:cubicBezTo>
                    <a:pt x="33" y="107"/>
                    <a:pt x="0" y="493"/>
                    <a:pt x="264" y="630"/>
                  </a:cubicBezTo>
                  <a:cubicBezTo>
                    <a:pt x="314" y="655"/>
                    <a:pt x="366" y="667"/>
                    <a:pt x="416" y="667"/>
                  </a:cubicBezTo>
                  <a:cubicBezTo>
                    <a:pt x="626" y="667"/>
                    <a:pt x="806" y="460"/>
                    <a:pt x="734" y="232"/>
                  </a:cubicBezTo>
                  <a:cubicBezTo>
                    <a:pt x="688" y="90"/>
                    <a:pt x="557" y="0"/>
                    <a:pt x="417" y="0"/>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8"/>
            <p:cNvSpPr/>
            <p:nvPr/>
          </p:nvSpPr>
          <p:spPr>
            <a:xfrm>
              <a:off x="6116825" y="2197750"/>
              <a:ext cx="20150" cy="16675"/>
            </a:xfrm>
            <a:custGeom>
              <a:avLst/>
              <a:gdLst/>
              <a:ahLst/>
              <a:cxnLst/>
              <a:rect l="l" t="t" r="r" b="b"/>
              <a:pathLst>
                <a:path w="806" h="667" extrusionOk="0">
                  <a:moveTo>
                    <a:pt x="417" y="1"/>
                  </a:moveTo>
                  <a:cubicBezTo>
                    <a:pt x="383" y="1"/>
                    <a:pt x="349" y="6"/>
                    <a:pt x="315" y="17"/>
                  </a:cubicBezTo>
                  <a:cubicBezTo>
                    <a:pt x="32" y="106"/>
                    <a:pt x="0" y="494"/>
                    <a:pt x="263" y="629"/>
                  </a:cubicBezTo>
                  <a:cubicBezTo>
                    <a:pt x="314" y="655"/>
                    <a:pt x="367" y="667"/>
                    <a:pt x="417" y="667"/>
                  </a:cubicBezTo>
                  <a:cubicBezTo>
                    <a:pt x="627" y="667"/>
                    <a:pt x="805" y="460"/>
                    <a:pt x="733" y="232"/>
                  </a:cubicBezTo>
                  <a:cubicBezTo>
                    <a:pt x="687" y="91"/>
                    <a:pt x="557" y="1"/>
                    <a:pt x="417"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8"/>
            <p:cNvSpPr/>
            <p:nvPr/>
          </p:nvSpPr>
          <p:spPr>
            <a:xfrm>
              <a:off x="6494600" y="2092625"/>
              <a:ext cx="20150" cy="16675"/>
            </a:xfrm>
            <a:custGeom>
              <a:avLst/>
              <a:gdLst/>
              <a:ahLst/>
              <a:cxnLst/>
              <a:rect l="l" t="t" r="r" b="b"/>
              <a:pathLst>
                <a:path w="806" h="667" extrusionOk="0">
                  <a:moveTo>
                    <a:pt x="415" y="0"/>
                  </a:moveTo>
                  <a:cubicBezTo>
                    <a:pt x="382" y="0"/>
                    <a:pt x="348" y="5"/>
                    <a:pt x="315" y="16"/>
                  </a:cubicBezTo>
                  <a:cubicBezTo>
                    <a:pt x="32" y="107"/>
                    <a:pt x="0" y="493"/>
                    <a:pt x="264" y="629"/>
                  </a:cubicBezTo>
                  <a:cubicBezTo>
                    <a:pt x="314" y="655"/>
                    <a:pt x="366" y="667"/>
                    <a:pt x="416" y="667"/>
                  </a:cubicBezTo>
                  <a:cubicBezTo>
                    <a:pt x="626" y="667"/>
                    <a:pt x="805" y="460"/>
                    <a:pt x="733" y="231"/>
                  </a:cubicBezTo>
                  <a:cubicBezTo>
                    <a:pt x="687" y="91"/>
                    <a:pt x="556" y="0"/>
                    <a:pt x="415" y="0"/>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8"/>
            <p:cNvSpPr/>
            <p:nvPr/>
          </p:nvSpPr>
          <p:spPr>
            <a:xfrm>
              <a:off x="6420350" y="2095925"/>
              <a:ext cx="20175" cy="16700"/>
            </a:xfrm>
            <a:custGeom>
              <a:avLst/>
              <a:gdLst/>
              <a:ahLst/>
              <a:cxnLst/>
              <a:rect l="l" t="t" r="r" b="b"/>
              <a:pathLst>
                <a:path w="807" h="668" extrusionOk="0">
                  <a:moveTo>
                    <a:pt x="418" y="1"/>
                  </a:moveTo>
                  <a:cubicBezTo>
                    <a:pt x="384" y="1"/>
                    <a:pt x="350" y="6"/>
                    <a:pt x="316" y="17"/>
                  </a:cubicBezTo>
                  <a:cubicBezTo>
                    <a:pt x="33" y="107"/>
                    <a:pt x="1" y="494"/>
                    <a:pt x="264" y="629"/>
                  </a:cubicBezTo>
                  <a:cubicBezTo>
                    <a:pt x="315" y="655"/>
                    <a:pt x="367" y="667"/>
                    <a:pt x="418" y="667"/>
                  </a:cubicBezTo>
                  <a:cubicBezTo>
                    <a:pt x="628" y="667"/>
                    <a:pt x="806" y="460"/>
                    <a:pt x="734" y="232"/>
                  </a:cubicBezTo>
                  <a:cubicBezTo>
                    <a:pt x="688" y="91"/>
                    <a:pt x="558" y="1"/>
                    <a:pt x="418"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8"/>
            <p:cNvSpPr/>
            <p:nvPr/>
          </p:nvSpPr>
          <p:spPr>
            <a:xfrm>
              <a:off x="6465250" y="2131875"/>
              <a:ext cx="20150" cy="16700"/>
            </a:xfrm>
            <a:custGeom>
              <a:avLst/>
              <a:gdLst/>
              <a:ahLst/>
              <a:cxnLst/>
              <a:rect l="l" t="t" r="r" b="b"/>
              <a:pathLst>
                <a:path w="806" h="668" extrusionOk="0">
                  <a:moveTo>
                    <a:pt x="417" y="1"/>
                  </a:moveTo>
                  <a:cubicBezTo>
                    <a:pt x="383" y="1"/>
                    <a:pt x="349" y="6"/>
                    <a:pt x="315" y="16"/>
                  </a:cubicBezTo>
                  <a:cubicBezTo>
                    <a:pt x="33" y="107"/>
                    <a:pt x="1" y="493"/>
                    <a:pt x="264" y="630"/>
                  </a:cubicBezTo>
                  <a:cubicBezTo>
                    <a:pt x="314" y="655"/>
                    <a:pt x="366" y="667"/>
                    <a:pt x="416" y="667"/>
                  </a:cubicBezTo>
                  <a:cubicBezTo>
                    <a:pt x="627" y="667"/>
                    <a:pt x="806" y="460"/>
                    <a:pt x="732" y="231"/>
                  </a:cubicBezTo>
                  <a:cubicBezTo>
                    <a:pt x="687" y="90"/>
                    <a:pt x="557" y="1"/>
                    <a:pt x="417" y="1"/>
                  </a:cubicBezTo>
                  <a:close/>
                </a:path>
              </a:pathLst>
            </a:custGeom>
            <a:solidFill>
              <a:srgbClr val="ED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8"/>
            <p:cNvSpPr/>
            <p:nvPr/>
          </p:nvSpPr>
          <p:spPr>
            <a:xfrm>
              <a:off x="7752875" y="2036500"/>
              <a:ext cx="70125" cy="64525"/>
            </a:xfrm>
            <a:custGeom>
              <a:avLst/>
              <a:gdLst/>
              <a:ahLst/>
              <a:cxnLst/>
              <a:rect l="l" t="t" r="r" b="b"/>
              <a:pathLst>
                <a:path w="2805" h="2581" extrusionOk="0">
                  <a:moveTo>
                    <a:pt x="1309" y="0"/>
                  </a:moveTo>
                  <a:cubicBezTo>
                    <a:pt x="871" y="0"/>
                    <a:pt x="487" y="97"/>
                    <a:pt x="487" y="97"/>
                  </a:cubicBezTo>
                  <a:cubicBezTo>
                    <a:pt x="487" y="97"/>
                    <a:pt x="0" y="891"/>
                    <a:pt x="82" y="1715"/>
                  </a:cubicBezTo>
                  <a:cubicBezTo>
                    <a:pt x="126" y="2162"/>
                    <a:pt x="688" y="2581"/>
                    <a:pt x="1270" y="2581"/>
                  </a:cubicBezTo>
                  <a:cubicBezTo>
                    <a:pt x="1761" y="2581"/>
                    <a:pt x="2267" y="2281"/>
                    <a:pt x="2486" y="1446"/>
                  </a:cubicBezTo>
                  <a:cubicBezTo>
                    <a:pt x="2805" y="236"/>
                    <a:pt x="1992" y="0"/>
                    <a:pt x="1309" y="0"/>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8"/>
            <p:cNvSpPr/>
            <p:nvPr/>
          </p:nvSpPr>
          <p:spPr>
            <a:xfrm>
              <a:off x="5886550" y="2074425"/>
              <a:ext cx="99425" cy="67225"/>
            </a:xfrm>
            <a:custGeom>
              <a:avLst/>
              <a:gdLst/>
              <a:ahLst/>
              <a:cxnLst/>
              <a:rect l="l" t="t" r="r" b="b"/>
              <a:pathLst>
                <a:path w="3977" h="2689" extrusionOk="0">
                  <a:moveTo>
                    <a:pt x="2567" y="0"/>
                  </a:moveTo>
                  <a:cubicBezTo>
                    <a:pt x="2260" y="0"/>
                    <a:pt x="1911" y="129"/>
                    <a:pt x="1541" y="453"/>
                  </a:cubicBezTo>
                  <a:cubicBezTo>
                    <a:pt x="0" y="1807"/>
                    <a:pt x="2444" y="2689"/>
                    <a:pt x="2444" y="2689"/>
                  </a:cubicBezTo>
                  <a:cubicBezTo>
                    <a:pt x="2444" y="2689"/>
                    <a:pt x="3292" y="2303"/>
                    <a:pt x="3685" y="1574"/>
                  </a:cubicBezTo>
                  <a:cubicBezTo>
                    <a:pt x="3976" y="1035"/>
                    <a:pt x="3439" y="0"/>
                    <a:pt x="2567" y="0"/>
                  </a:cubicBezTo>
                  <a:close/>
                </a:path>
              </a:pathLst>
            </a:custGeom>
            <a:solidFill>
              <a:srgbClr val="EC6F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8" name="Google Shape;2298;p48"/>
          <p:cNvGrpSpPr/>
          <p:nvPr/>
        </p:nvGrpSpPr>
        <p:grpSpPr>
          <a:xfrm>
            <a:off x="5240338" y="3539242"/>
            <a:ext cx="867993" cy="1112292"/>
            <a:chOff x="5488200" y="3398025"/>
            <a:chExt cx="920850" cy="1180025"/>
          </a:xfrm>
        </p:grpSpPr>
        <p:sp>
          <p:nvSpPr>
            <p:cNvPr id="2299" name="Google Shape;2299;p48"/>
            <p:cNvSpPr/>
            <p:nvPr/>
          </p:nvSpPr>
          <p:spPr>
            <a:xfrm>
              <a:off x="5737475" y="4129950"/>
              <a:ext cx="421400" cy="448100"/>
            </a:xfrm>
            <a:custGeom>
              <a:avLst/>
              <a:gdLst/>
              <a:ahLst/>
              <a:cxnLst/>
              <a:rect l="l" t="t" r="r" b="b"/>
              <a:pathLst>
                <a:path w="16856" h="17924" extrusionOk="0">
                  <a:moveTo>
                    <a:pt x="16856" y="1"/>
                  </a:moveTo>
                  <a:lnTo>
                    <a:pt x="0" y="52"/>
                  </a:lnTo>
                  <a:lnTo>
                    <a:pt x="0" y="17923"/>
                  </a:lnTo>
                  <a:lnTo>
                    <a:pt x="8756" y="13161"/>
                  </a:lnTo>
                  <a:lnTo>
                    <a:pt x="16856" y="17790"/>
                  </a:lnTo>
                  <a:lnTo>
                    <a:pt x="16856"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8"/>
            <p:cNvSpPr/>
            <p:nvPr/>
          </p:nvSpPr>
          <p:spPr>
            <a:xfrm>
              <a:off x="5488200" y="3398025"/>
              <a:ext cx="920850" cy="903850"/>
            </a:xfrm>
            <a:custGeom>
              <a:avLst/>
              <a:gdLst/>
              <a:ahLst/>
              <a:cxnLst/>
              <a:rect l="l" t="t" r="r" b="b"/>
              <a:pathLst>
                <a:path w="36834" h="36154" extrusionOk="0">
                  <a:moveTo>
                    <a:pt x="15847" y="0"/>
                  </a:moveTo>
                  <a:cubicBezTo>
                    <a:pt x="15195" y="0"/>
                    <a:pt x="14551" y="346"/>
                    <a:pt x="14218" y="990"/>
                  </a:cubicBezTo>
                  <a:cubicBezTo>
                    <a:pt x="13892" y="1618"/>
                    <a:pt x="13253" y="1979"/>
                    <a:pt x="12590" y="1979"/>
                  </a:cubicBezTo>
                  <a:cubicBezTo>
                    <a:pt x="12314" y="1979"/>
                    <a:pt x="12034" y="1917"/>
                    <a:pt x="11771" y="1785"/>
                  </a:cubicBezTo>
                  <a:cubicBezTo>
                    <a:pt x="11505" y="1651"/>
                    <a:pt x="11225" y="1589"/>
                    <a:pt x="10952" y="1589"/>
                  </a:cubicBezTo>
                  <a:cubicBezTo>
                    <a:pt x="10094" y="1589"/>
                    <a:pt x="9296" y="2200"/>
                    <a:pt x="9143" y="3124"/>
                  </a:cubicBezTo>
                  <a:cubicBezTo>
                    <a:pt x="8994" y="4019"/>
                    <a:pt x="8220" y="4657"/>
                    <a:pt x="7339" y="4657"/>
                  </a:cubicBezTo>
                  <a:cubicBezTo>
                    <a:pt x="7248" y="4657"/>
                    <a:pt x="7155" y="4650"/>
                    <a:pt x="7062" y="4636"/>
                  </a:cubicBezTo>
                  <a:cubicBezTo>
                    <a:pt x="6967" y="4621"/>
                    <a:pt x="6874" y="4614"/>
                    <a:pt x="6782" y="4614"/>
                  </a:cubicBezTo>
                  <a:cubicBezTo>
                    <a:pt x="5686" y="4614"/>
                    <a:pt x="4805" y="5595"/>
                    <a:pt x="4976" y="6721"/>
                  </a:cubicBezTo>
                  <a:cubicBezTo>
                    <a:pt x="5126" y="7712"/>
                    <a:pt x="4453" y="8639"/>
                    <a:pt x="3463" y="8803"/>
                  </a:cubicBezTo>
                  <a:cubicBezTo>
                    <a:pt x="2246" y="9004"/>
                    <a:pt x="1571" y="10327"/>
                    <a:pt x="2124" y="11430"/>
                  </a:cubicBezTo>
                  <a:cubicBezTo>
                    <a:pt x="2574" y="12326"/>
                    <a:pt x="2219" y="13416"/>
                    <a:pt x="1330" y="13877"/>
                  </a:cubicBezTo>
                  <a:cubicBezTo>
                    <a:pt x="234" y="14445"/>
                    <a:pt x="1" y="15913"/>
                    <a:pt x="869" y="16791"/>
                  </a:cubicBezTo>
                  <a:cubicBezTo>
                    <a:pt x="1573" y="17503"/>
                    <a:pt x="1573" y="18651"/>
                    <a:pt x="869" y="19363"/>
                  </a:cubicBezTo>
                  <a:cubicBezTo>
                    <a:pt x="1" y="20241"/>
                    <a:pt x="234" y="21709"/>
                    <a:pt x="1330" y="22275"/>
                  </a:cubicBezTo>
                  <a:cubicBezTo>
                    <a:pt x="2219" y="22736"/>
                    <a:pt x="2574" y="23828"/>
                    <a:pt x="2124" y="24724"/>
                  </a:cubicBezTo>
                  <a:cubicBezTo>
                    <a:pt x="1571" y="25827"/>
                    <a:pt x="2246" y="27150"/>
                    <a:pt x="3463" y="27351"/>
                  </a:cubicBezTo>
                  <a:cubicBezTo>
                    <a:pt x="4453" y="27514"/>
                    <a:pt x="5126" y="28442"/>
                    <a:pt x="4976" y="29433"/>
                  </a:cubicBezTo>
                  <a:cubicBezTo>
                    <a:pt x="4805" y="30558"/>
                    <a:pt x="5686" y="31539"/>
                    <a:pt x="6783" y="31539"/>
                  </a:cubicBezTo>
                  <a:cubicBezTo>
                    <a:pt x="6874" y="31539"/>
                    <a:pt x="6968" y="31533"/>
                    <a:pt x="7062" y="31518"/>
                  </a:cubicBezTo>
                  <a:cubicBezTo>
                    <a:pt x="7155" y="31504"/>
                    <a:pt x="7248" y="31497"/>
                    <a:pt x="7339" y="31497"/>
                  </a:cubicBezTo>
                  <a:cubicBezTo>
                    <a:pt x="8220" y="31497"/>
                    <a:pt x="8994" y="32135"/>
                    <a:pt x="9143" y="33030"/>
                  </a:cubicBezTo>
                  <a:cubicBezTo>
                    <a:pt x="9296" y="33953"/>
                    <a:pt x="10094" y="34565"/>
                    <a:pt x="10952" y="34565"/>
                  </a:cubicBezTo>
                  <a:cubicBezTo>
                    <a:pt x="11225" y="34565"/>
                    <a:pt x="11505" y="34503"/>
                    <a:pt x="11771" y="34369"/>
                  </a:cubicBezTo>
                  <a:cubicBezTo>
                    <a:pt x="12034" y="34237"/>
                    <a:pt x="12314" y="34174"/>
                    <a:pt x="12591" y="34174"/>
                  </a:cubicBezTo>
                  <a:cubicBezTo>
                    <a:pt x="13253" y="34174"/>
                    <a:pt x="13892" y="34535"/>
                    <a:pt x="14218" y="35164"/>
                  </a:cubicBezTo>
                  <a:cubicBezTo>
                    <a:pt x="14551" y="35808"/>
                    <a:pt x="15195" y="36154"/>
                    <a:pt x="15848" y="36154"/>
                  </a:cubicBezTo>
                  <a:cubicBezTo>
                    <a:pt x="16306" y="36154"/>
                    <a:pt x="16768" y="35983"/>
                    <a:pt x="17130" y="35626"/>
                  </a:cubicBezTo>
                  <a:cubicBezTo>
                    <a:pt x="17487" y="35274"/>
                    <a:pt x="17952" y="35098"/>
                    <a:pt x="18417" y="35098"/>
                  </a:cubicBezTo>
                  <a:cubicBezTo>
                    <a:pt x="18882" y="35098"/>
                    <a:pt x="19347" y="35274"/>
                    <a:pt x="19704" y="35626"/>
                  </a:cubicBezTo>
                  <a:cubicBezTo>
                    <a:pt x="20066" y="35983"/>
                    <a:pt x="20529" y="36154"/>
                    <a:pt x="20987" y="36154"/>
                  </a:cubicBezTo>
                  <a:cubicBezTo>
                    <a:pt x="21639" y="36154"/>
                    <a:pt x="22284" y="35808"/>
                    <a:pt x="22616" y="35164"/>
                  </a:cubicBezTo>
                  <a:cubicBezTo>
                    <a:pt x="22942" y="34535"/>
                    <a:pt x="23581" y="34174"/>
                    <a:pt x="24244" y="34174"/>
                  </a:cubicBezTo>
                  <a:cubicBezTo>
                    <a:pt x="24520" y="34174"/>
                    <a:pt x="24800" y="34237"/>
                    <a:pt x="25063" y="34369"/>
                  </a:cubicBezTo>
                  <a:cubicBezTo>
                    <a:pt x="25330" y="34503"/>
                    <a:pt x="25609" y="34565"/>
                    <a:pt x="25882" y="34565"/>
                  </a:cubicBezTo>
                  <a:cubicBezTo>
                    <a:pt x="26741" y="34565"/>
                    <a:pt x="27539" y="33953"/>
                    <a:pt x="27691" y="33030"/>
                  </a:cubicBezTo>
                  <a:cubicBezTo>
                    <a:pt x="27840" y="32135"/>
                    <a:pt x="28614" y="31497"/>
                    <a:pt x="29495" y="31497"/>
                  </a:cubicBezTo>
                  <a:cubicBezTo>
                    <a:pt x="29587" y="31497"/>
                    <a:pt x="29679" y="31504"/>
                    <a:pt x="29772" y="31518"/>
                  </a:cubicBezTo>
                  <a:cubicBezTo>
                    <a:pt x="29867" y="31533"/>
                    <a:pt x="29960" y="31539"/>
                    <a:pt x="30052" y="31539"/>
                  </a:cubicBezTo>
                  <a:cubicBezTo>
                    <a:pt x="31148" y="31539"/>
                    <a:pt x="32029" y="30559"/>
                    <a:pt x="31858" y="29433"/>
                  </a:cubicBezTo>
                  <a:cubicBezTo>
                    <a:pt x="31708" y="28442"/>
                    <a:pt x="32382" y="27514"/>
                    <a:pt x="33371" y="27351"/>
                  </a:cubicBezTo>
                  <a:cubicBezTo>
                    <a:pt x="34588" y="27150"/>
                    <a:pt x="35263" y="25827"/>
                    <a:pt x="34710" y="24724"/>
                  </a:cubicBezTo>
                  <a:cubicBezTo>
                    <a:pt x="34261" y="23828"/>
                    <a:pt x="34615" y="22736"/>
                    <a:pt x="35505" y="22275"/>
                  </a:cubicBezTo>
                  <a:cubicBezTo>
                    <a:pt x="36601" y="21709"/>
                    <a:pt x="36833" y="20241"/>
                    <a:pt x="35965" y="19363"/>
                  </a:cubicBezTo>
                  <a:cubicBezTo>
                    <a:pt x="35262" y="18651"/>
                    <a:pt x="35262" y="17503"/>
                    <a:pt x="35965" y="16791"/>
                  </a:cubicBezTo>
                  <a:cubicBezTo>
                    <a:pt x="36833" y="15911"/>
                    <a:pt x="36601" y="14445"/>
                    <a:pt x="35505" y="13877"/>
                  </a:cubicBezTo>
                  <a:cubicBezTo>
                    <a:pt x="34615" y="13416"/>
                    <a:pt x="34261" y="12326"/>
                    <a:pt x="34710" y="11430"/>
                  </a:cubicBezTo>
                  <a:cubicBezTo>
                    <a:pt x="35263" y="10327"/>
                    <a:pt x="34588" y="9004"/>
                    <a:pt x="33371" y="8803"/>
                  </a:cubicBezTo>
                  <a:cubicBezTo>
                    <a:pt x="32382" y="8639"/>
                    <a:pt x="31708" y="7712"/>
                    <a:pt x="31858" y="6721"/>
                  </a:cubicBezTo>
                  <a:cubicBezTo>
                    <a:pt x="32029" y="5595"/>
                    <a:pt x="31148" y="4614"/>
                    <a:pt x="30052" y="4614"/>
                  </a:cubicBezTo>
                  <a:cubicBezTo>
                    <a:pt x="29960" y="4614"/>
                    <a:pt x="29867" y="4621"/>
                    <a:pt x="29772" y="4636"/>
                  </a:cubicBezTo>
                  <a:cubicBezTo>
                    <a:pt x="29679" y="4650"/>
                    <a:pt x="29587" y="4657"/>
                    <a:pt x="29495" y="4657"/>
                  </a:cubicBezTo>
                  <a:cubicBezTo>
                    <a:pt x="28614" y="4657"/>
                    <a:pt x="27840" y="4019"/>
                    <a:pt x="27691" y="3124"/>
                  </a:cubicBezTo>
                  <a:cubicBezTo>
                    <a:pt x="27539" y="2200"/>
                    <a:pt x="26741" y="1589"/>
                    <a:pt x="25882" y="1589"/>
                  </a:cubicBezTo>
                  <a:cubicBezTo>
                    <a:pt x="25609" y="1589"/>
                    <a:pt x="25330" y="1651"/>
                    <a:pt x="25063" y="1785"/>
                  </a:cubicBezTo>
                  <a:cubicBezTo>
                    <a:pt x="24800" y="1917"/>
                    <a:pt x="24520" y="1979"/>
                    <a:pt x="24245" y="1979"/>
                  </a:cubicBezTo>
                  <a:cubicBezTo>
                    <a:pt x="23581" y="1979"/>
                    <a:pt x="22942" y="1618"/>
                    <a:pt x="22616" y="990"/>
                  </a:cubicBezTo>
                  <a:cubicBezTo>
                    <a:pt x="22283" y="346"/>
                    <a:pt x="21639" y="0"/>
                    <a:pt x="20986" y="0"/>
                  </a:cubicBezTo>
                  <a:cubicBezTo>
                    <a:pt x="20528" y="0"/>
                    <a:pt x="20066" y="171"/>
                    <a:pt x="19704" y="528"/>
                  </a:cubicBezTo>
                  <a:cubicBezTo>
                    <a:pt x="19347" y="880"/>
                    <a:pt x="18882" y="1056"/>
                    <a:pt x="18417" y="1056"/>
                  </a:cubicBezTo>
                  <a:cubicBezTo>
                    <a:pt x="17952" y="1056"/>
                    <a:pt x="17487" y="880"/>
                    <a:pt x="17130" y="528"/>
                  </a:cubicBezTo>
                  <a:cubicBezTo>
                    <a:pt x="16768" y="171"/>
                    <a:pt x="16306" y="0"/>
                    <a:pt x="15847"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8"/>
            <p:cNvSpPr/>
            <p:nvPr/>
          </p:nvSpPr>
          <p:spPr>
            <a:xfrm>
              <a:off x="5488325" y="3745125"/>
              <a:ext cx="186700" cy="97950"/>
            </a:xfrm>
            <a:custGeom>
              <a:avLst/>
              <a:gdLst/>
              <a:ahLst/>
              <a:cxnLst/>
              <a:rect l="l" t="t" r="r" b="b"/>
              <a:pathLst>
                <a:path w="7468" h="3918" extrusionOk="0">
                  <a:moveTo>
                    <a:pt x="1313" y="0"/>
                  </a:moveTo>
                  <a:cubicBezTo>
                    <a:pt x="227" y="573"/>
                    <a:pt x="0" y="2032"/>
                    <a:pt x="864" y="2907"/>
                  </a:cubicBezTo>
                  <a:cubicBezTo>
                    <a:pt x="1133" y="3182"/>
                    <a:pt x="1309" y="3536"/>
                    <a:pt x="1366" y="3918"/>
                  </a:cubicBezTo>
                  <a:cubicBezTo>
                    <a:pt x="3488" y="3458"/>
                    <a:pt x="5308" y="2371"/>
                    <a:pt x="7468" y="1774"/>
                  </a:cubicBezTo>
                  <a:cubicBezTo>
                    <a:pt x="5482" y="811"/>
                    <a:pt x="3057" y="1193"/>
                    <a:pt x="1313"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8"/>
            <p:cNvSpPr/>
            <p:nvPr/>
          </p:nvSpPr>
          <p:spPr>
            <a:xfrm>
              <a:off x="5527475" y="3618050"/>
              <a:ext cx="178450" cy="112250"/>
            </a:xfrm>
            <a:custGeom>
              <a:avLst/>
              <a:gdLst/>
              <a:ahLst/>
              <a:cxnLst/>
              <a:rect l="l" t="t" r="r" b="b"/>
              <a:pathLst>
                <a:path w="7138" h="4490" extrusionOk="0">
                  <a:moveTo>
                    <a:pt x="1898" y="1"/>
                  </a:moveTo>
                  <a:lnTo>
                    <a:pt x="1892" y="2"/>
                  </a:lnTo>
                  <a:cubicBezTo>
                    <a:pt x="675" y="203"/>
                    <a:pt x="0" y="1526"/>
                    <a:pt x="553" y="2629"/>
                  </a:cubicBezTo>
                  <a:cubicBezTo>
                    <a:pt x="650" y="2824"/>
                    <a:pt x="711" y="3033"/>
                    <a:pt x="735" y="3248"/>
                  </a:cubicBezTo>
                  <a:cubicBezTo>
                    <a:pt x="2830" y="3700"/>
                    <a:pt x="5080" y="3999"/>
                    <a:pt x="7137" y="4489"/>
                  </a:cubicBezTo>
                  <a:cubicBezTo>
                    <a:pt x="5189" y="3261"/>
                    <a:pt x="3288" y="1972"/>
                    <a:pt x="1898"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8"/>
            <p:cNvSpPr/>
            <p:nvPr/>
          </p:nvSpPr>
          <p:spPr>
            <a:xfrm>
              <a:off x="5608300" y="3513375"/>
              <a:ext cx="136575" cy="126400"/>
            </a:xfrm>
            <a:custGeom>
              <a:avLst/>
              <a:gdLst/>
              <a:ahLst/>
              <a:cxnLst/>
              <a:rect l="l" t="t" r="r" b="b"/>
              <a:pathLst>
                <a:path w="5463" h="5056" extrusionOk="0">
                  <a:moveTo>
                    <a:pt x="1978" y="0"/>
                  </a:moveTo>
                  <a:cubicBezTo>
                    <a:pt x="882" y="0"/>
                    <a:pt x="1" y="981"/>
                    <a:pt x="172" y="2107"/>
                  </a:cubicBezTo>
                  <a:cubicBezTo>
                    <a:pt x="187" y="2214"/>
                    <a:pt x="193" y="2321"/>
                    <a:pt x="190" y="2429"/>
                  </a:cubicBezTo>
                  <a:cubicBezTo>
                    <a:pt x="1910" y="3464"/>
                    <a:pt x="3553" y="4342"/>
                    <a:pt x="5463" y="5056"/>
                  </a:cubicBezTo>
                  <a:cubicBezTo>
                    <a:pt x="4266" y="3545"/>
                    <a:pt x="3752" y="1681"/>
                    <a:pt x="2654" y="38"/>
                  </a:cubicBezTo>
                  <a:cubicBezTo>
                    <a:pt x="2614" y="40"/>
                    <a:pt x="2573" y="42"/>
                    <a:pt x="2533" y="42"/>
                  </a:cubicBezTo>
                  <a:cubicBezTo>
                    <a:pt x="2440" y="42"/>
                    <a:pt x="2348" y="35"/>
                    <a:pt x="2258" y="22"/>
                  </a:cubicBezTo>
                  <a:cubicBezTo>
                    <a:pt x="2163" y="7"/>
                    <a:pt x="2070" y="0"/>
                    <a:pt x="197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8"/>
            <p:cNvSpPr/>
            <p:nvPr/>
          </p:nvSpPr>
          <p:spPr>
            <a:xfrm>
              <a:off x="5714050" y="3437750"/>
              <a:ext cx="126175" cy="166625"/>
            </a:xfrm>
            <a:custGeom>
              <a:avLst/>
              <a:gdLst/>
              <a:ahLst/>
              <a:cxnLst/>
              <a:rect l="l" t="t" r="r" b="b"/>
              <a:pathLst>
                <a:path w="5047" h="6665" extrusionOk="0">
                  <a:moveTo>
                    <a:pt x="1918" y="0"/>
                  </a:moveTo>
                  <a:cubicBezTo>
                    <a:pt x="1060" y="0"/>
                    <a:pt x="262" y="611"/>
                    <a:pt x="109" y="1535"/>
                  </a:cubicBezTo>
                  <a:cubicBezTo>
                    <a:pt x="87" y="1664"/>
                    <a:pt x="50" y="1788"/>
                    <a:pt x="0" y="1910"/>
                  </a:cubicBezTo>
                  <a:cubicBezTo>
                    <a:pt x="1222" y="3718"/>
                    <a:pt x="3439" y="4702"/>
                    <a:pt x="4518" y="6664"/>
                  </a:cubicBezTo>
                  <a:cubicBezTo>
                    <a:pt x="5046" y="4457"/>
                    <a:pt x="4167" y="2401"/>
                    <a:pt x="3798" y="373"/>
                  </a:cubicBezTo>
                  <a:cubicBezTo>
                    <a:pt x="3717" y="384"/>
                    <a:pt x="3635" y="390"/>
                    <a:pt x="3554" y="390"/>
                  </a:cubicBezTo>
                  <a:cubicBezTo>
                    <a:pt x="3272" y="390"/>
                    <a:pt x="2992" y="323"/>
                    <a:pt x="2737" y="196"/>
                  </a:cubicBezTo>
                  <a:cubicBezTo>
                    <a:pt x="2471" y="62"/>
                    <a:pt x="2191" y="0"/>
                    <a:pt x="191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8"/>
            <p:cNvSpPr/>
            <p:nvPr/>
          </p:nvSpPr>
          <p:spPr>
            <a:xfrm>
              <a:off x="5834475" y="3398025"/>
              <a:ext cx="96850" cy="156375"/>
            </a:xfrm>
            <a:custGeom>
              <a:avLst/>
              <a:gdLst/>
              <a:ahLst/>
              <a:cxnLst/>
              <a:rect l="l" t="t" r="r" b="b"/>
              <a:pathLst>
                <a:path w="3874" h="6255" extrusionOk="0">
                  <a:moveTo>
                    <a:pt x="1997" y="0"/>
                  </a:moveTo>
                  <a:cubicBezTo>
                    <a:pt x="1344" y="0"/>
                    <a:pt x="700" y="346"/>
                    <a:pt x="367" y="990"/>
                  </a:cubicBezTo>
                  <a:cubicBezTo>
                    <a:pt x="272" y="1170"/>
                    <a:pt x="149" y="1334"/>
                    <a:pt x="1" y="1473"/>
                  </a:cubicBezTo>
                  <a:cubicBezTo>
                    <a:pt x="1000" y="3140"/>
                    <a:pt x="2250" y="4583"/>
                    <a:pt x="3406" y="6254"/>
                  </a:cubicBezTo>
                  <a:cubicBezTo>
                    <a:pt x="3381" y="4426"/>
                    <a:pt x="3408" y="2628"/>
                    <a:pt x="3873" y="919"/>
                  </a:cubicBezTo>
                  <a:cubicBezTo>
                    <a:pt x="3651" y="829"/>
                    <a:pt x="3450" y="696"/>
                    <a:pt x="3279" y="528"/>
                  </a:cubicBezTo>
                  <a:cubicBezTo>
                    <a:pt x="2917" y="171"/>
                    <a:pt x="2455" y="0"/>
                    <a:pt x="1997"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8"/>
            <p:cNvSpPr/>
            <p:nvPr/>
          </p:nvSpPr>
          <p:spPr>
            <a:xfrm>
              <a:off x="6065850" y="3437750"/>
              <a:ext cx="118050" cy="132225"/>
            </a:xfrm>
            <a:custGeom>
              <a:avLst/>
              <a:gdLst/>
              <a:ahLst/>
              <a:cxnLst/>
              <a:rect l="l" t="t" r="r" b="b"/>
              <a:pathLst>
                <a:path w="4722" h="5289" extrusionOk="0">
                  <a:moveTo>
                    <a:pt x="2776" y="0"/>
                  </a:moveTo>
                  <a:cubicBezTo>
                    <a:pt x="2503" y="0"/>
                    <a:pt x="2224" y="62"/>
                    <a:pt x="1957" y="196"/>
                  </a:cubicBezTo>
                  <a:cubicBezTo>
                    <a:pt x="1732" y="307"/>
                    <a:pt x="1484" y="370"/>
                    <a:pt x="1233" y="382"/>
                  </a:cubicBezTo>
                  <a:cubicBezTo>
                    <a:pt x="681" y="2060"/>
                    <a:pt x="375" y="3626"/>
                    <a:pt x="1" y="5289"/>
                  </a:cubicBezTo>
                  <a:cubicBezTo>
                    <a:pt x="1282" y="3866"/>
                    <a:pt x="3044" y="3006"/>
                    <a:pt x="4721" y="1981"/>
                  </a:cubicBezTo>
                  <a:cubicBezTo>
                    <a:pt x="4657" y="1839"/>
                    <a:pt x="4612" y="1689"/>
                    <a:pt x="4585" y="1535"/>
                  </a:cubicBezTo>
                  <a:cubicBezTo>
                    <a:pt x="4433" y="611"/>
                    <a:pt x="3635" y="0"/>
                    <a:pt x="2776"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8"/>
            <p:cNvSpPr/>
            <p:nvPr/>
          </p:nvSpPr>
          <p:spPr>
            <a:xfrm>
              <a:off x="6132175" y="3513375"/>
              <a:ext cx="156475" cy="106400"/>
            </a:xfrm>
            <a:custGeom>
              <a:avLst/>
              <a:gdLst/>
              <a:ahLst/>
              <a:cxnLst/>
              <a:rect l="l" t="t" r="r" b="b"/>
              <a:pathLst>
                <a:path w="6259" h="4256" extrusionOk="0">
                  <a:moveTo>
                    <a:pt x="4294" y="0"/>
                  </a:moveTo>
                  <a:cubicBezTo>
                    <a:pt x="4202" y="0"/>
                    <a:pt x="4108" y="7"/>
                    <a:pt x="4013" y="22"/>
                  </a:cubicBezTo>
                  <a:cubicBezTo>
                    <a:pt x="4009" y="22"/>
                    <a:pt x="4005" y="22"/>
                    <a:pt x="4000" y="23"/>
                  </a:cubicBezTo>
                  <a:cubicBezTo>
                    <a:pt x="2784" y="1434"/>
                    <a:pt x="1406" y="2845"/>
                    <a:pt x="1" y="4255"/>
                  </a:cubicBezTo>
                  <a:cubicBezTo>
                    <a:pt x="2086" y="3698"/>
                    <a:pt x="4054" y="2673"/>
                    <a:pt x="6102" y="2086"/>
                  </a:cubicBezTo>
                  <a:cubicBezTo>
                    <a:pt x="6258" y="971"/>
                    <a:pt x="5382" y="0"/>
                    <a:pt x="4294"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8"/>
            <p:cNvSpPr/>
            <p:nvPr/>
          </p:nvSpPr>
          <p:spPr>
            <a:xfrm>
              <a:off x="6190025" y="3618275"/>
              <a:ext cx="179575" cy="67650"/>
            </a:xfrm>
            <a:custGeom>
              <a:avLst/>
              <a:gdLst/>
              <a:ahLst/>
              <a:cxnLst/>
              <a:rect l="l" t="t" r="r" b="b"/>
              <a:pathLst>
                <a:path w="7183" h="2706" extrusionOk="0">
                  <a:moveTo>
                    <a:pt x="5332" y="1"/>
                  </a:moveTo>
                  <a:cubicBezTo>
                    <a:pt x="3551" y="835"/>
                    <a:pt x="1667" y="1567"/>
                    <a:pt x="0" y="2515"/>
                  </a:cubicBezTo>
                  <a:cubicBezTo>
                    <a:pt x="623" y="2602"/>
                    <a:pt x="1259" y="2627"/>
                    <a:pt x="1900" y="2627"/>
                  </a:cubicBezTo>
                  <a:cubicBezTo>
                    <a:pt x="2789" y="2627"/>
                    <a:pt x="3690" y="2579"/>
                    <a:pt x="4585" y="2579"/>
                  </a:cubicBezTo>
                  <a:cubicBezTo>
                    <a:pt x="5262" y="2579"/>
                    <a:pt x="5936" y="2607"/>
                    <a:pt x="6599" y="2705"/>
                  </a:cubicBezTo>
                  <a:cubicBezTo>
                    <a:pt x="6612" y="2677"/>
                    <a:pt x="6622" y="2648"/>
                    <a:pt x="6635" y="2620"/>
                  </a:cubicBezTo>
                  <a:cubicBezTo>
                    <a:pt x="7183" y="1528"/>
                    <a:pt x="6526" y="222"/>
                    <a:pt x="5332"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8"/>
            <p:cNvSpPr/>
            <p:nvPr/>
          </p:nvSpPr>
          <p:spPr>
            <a:xfrm>
              <a:off x="6249100" y="3736200"/>
              <a:ext cx="159550" cy="79800"/>
            </a:xfrm>
            <a:custGeom>
              <a:avLst/>
              <a:gdLst/>
              <a:ahLst/>
              <a:cxnLst/>
              <a:rect l="l" t="t" r="r" b="b"/>
              <a:pathLst>
                <a:path w="6382" h="3192" extrusionOk="0">
                  <a:moveTo>
                    <a:pt x="4599" y="0"/>
                  </a:moveTo>
                  <a:cubicBezTo>
                    <a:pt x="3052" y="242"/>
                    <a:pt x="1490" y="496"/>
                    <a:pt x="1" y="681"/>
                  </a:cubicBezTo>
                  <a:cubicBezTo>
                    <a:pt x="1817" y="1531"/>
                    <a:pt x="3653" y="2450"/>
                    <a:pt x="5592" y="3192"/>
                  </a:cubicBezTo>
                  <a:cubicBezTo>
                    <a:pt x="6381" y="2308"/>
                    <a:pt x="6135" y="903"/>
                    <a:pt x="5069" y="351"/>
                  </a:cubicBezTo>
                  <a:cubicBezTo>
                    <a:pt x="4894" y="259"/>
                    <a:pt x="4736" y="142"/>
                    <a:pt x="4599"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8"/>
            <p:cNvSpPr/>
            <p:nvPr/>
          </p:nvSpPr>
          <p:spPr>
            <a:xfrm>
              <a:off x="6269925" y="3871200"/>
              <a:ext cx="139125" cy="84600"/>
            </a:xfrm>
            <a:custGeom>
              <a:avLst/>
              <a:gdLst/>
              <a:ahLst/>
              <a:cxnLst/>
              <a:rect l="l" t="t" r="r" b="b"/>
              <a:pathLst>
                <a:path w="5565" h="3384" extrusionOk="0">
                  <a:moveTo>
                    <a:pt x="4388" y="0"/>
                  </a:moveTo>
                  <a:cubicBezTo>
                    <a:pt x="2924" y="397"/>
                    <a:pt x="1462" y="849"/>
                    <a:pt x="0" y="1266"/>
                  </a:cubicBezTo>
                  <a:cubicBezTo>
                    <a:pt x="1335" y="2080"/>
                    <a:pt x="2733" y="2786"/>
                    <a:pt x="4177" y="3384"/>
                  </a:cubicBezTo>
                  <a:cubicBezTo>
                    <a:pt x="4197" y="3373"/>
                    <a:pt x="4215" y="3360"/>
                    <a:pt x="4236" y="3350"/>
                  </a:cubicBezTo>
                  <a:cubicBezTo>
                    <a:pt x="5333" y="2782"/>
                    <a:pt x="5564" y="1316"/>
                    <a:pt x="4696" y="436"/>
                  </a:cubicBezTo>
                  <a:cubicBezTo>
                    <a:pt x="4574" y="308"/>
                    <a:pt x="4470" y="160"/>
                    <a:pt x="4388"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8"/>
            <p:cNvSpPr/>
            <p:nvPr/>
          </p:nvSpPr>
          <p:spPr>
            <a:xfrm>
              <a:off x="6116950" y="4050025"/>
              <a:ext cx="171300" cy="136500"/>
            </a:xfrm>
            <a:custGeom>
              <a:avLst/>
              <a:gdLst/>
              <a:ahLst/>
              <a:cxnLst/>
              <a:rect l="l" t="t" r="r" b="b"/>
              <a:pathLst>
                <a:path w="6852" h="5460" extrusionOk="0">
                  <a:moveTo>
                    <a:pt x="1" y="0"/>
                  </a:moveTo>
                  <a:cubicBezTo>
                    <a:pt x="1188" y="1961"/>
                    <a:pt x="3493" y="3363"/>
                    <a:pt x="4480" y="5424"/>
                  </a:cubicBezTo>
                  <a:cubicBezTo>
                    <a:pt x="4529" y="5428"/>
                    <a:pt x="4576" y="5431"/>
                    <a:pt x="4624" y="5438"/>
                  </a:cubicBezTo>
                  <a:cubicBezTo>
                    <a:pt x="4718" y="5453"/>
                    <a:pt x="4812" y="5460"/>
                    <a:pt x="4904" y="5460"/>
                  </a:cubicBezTo>
                  <a:cubicBezTo>
                    <a:pt x="5982" y="5460"/>
                    <a:pt x="6851" y="4507"/>
                    <a:pt x="6714" y="3401"/>
                  </a:cubicBezTo>
                  <a:cubicBezTo>
                    <a:pt x="4359" y="2386"/>
                    <a:pt x="2171" y="1202"/>
                    <a:pt x="1"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8"/>
            <p:cNvSpPr/>
            <p:nvPr/>
          </p:nvSpPr>
          <p:spPr>
            <a:xfrm>
              <a:off x="6086600" y="4132875"/>
              <a:ext cx="96725" cy="129275"/>
            </a:xfrm>
            <a:custGeom>
              <a:avLst/>
              <a:gdLst/>
              <a:ahLst/>
              <a:cxnLst/>
              <a:rect l="l" t="t" r="r" b="b"/>
              <a:pathLst>
                <a:path w="3869" h="5171" extrusionOk="0">
                  <a:moveTo>
                    <a:pt x="0" y="1"/>
                  </a:moveTo>
                  <a:cubicBezTo>
                    <a:pt x="423" y="1555"/>
                    <a:pt x="652" y="3149"/>
                    <a:pt x="697" y="4826"/>
                  </a:cubicBezTo>
                  <a:cubicBezTo>
                    <a:pt x="846" y="4858"/>
                    <a:pt x="991" y="4908"/>
                    <a:pt x="1127" y="4975"/>
                  </a:cubicBezTo>
                  <a:cubicBezTo>
                    <a:pt x="1394" y="5109"/>
                    <a:pt x="1674" y="5171"/>
                    <a:pt x="1947" y="5171"/>
                  </a:cubicBezTo>
                  <a:cubicBezTo>
                    <a:pt x="2805" y="5171"/>
                    <a:pt x="3603" y="4560"/>
                    <a:pt x="3755" y="3636"/>
                  </a:cubicBezTo>
                  <a:cubicBezTo>
                    <a:pt x="3779" y="3504"/>
                    <a:pt x="3815" y="3375"/>
                    <a:pt x="3868" y="3251"/>
                  </a:cubicBezTo>
                  <a:cubicBezTo>
                    <a:pt x="2478" y="2317"/>
                    <a:pt x="1187" y="1195"/>
                    <a:pt x="0"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8"/>
            <p:cNvSpPr/>
            <p:nvPr/>
          </p:nvSpPr>
          <p:spPr>
            <a:xfrm>
              <a:off x="5967950" y="4095525"/>
              <a:ext cx="89250" cy="206375"/>
            </a:xfrm>
            <a:custGeom>
              <a:avLst/>
              <a:gdLst/>
              <a:ahLst/>
              <a:cxnLst/>
              <a:rect l="l" t="t" r="r" b="b"/>
              <a:pathLst>
                <a:path w="3570" h="8255" extrusionOk="0">
                  <a:moveTo>
                    <a:pt x="590" y="1"/>
                  </a:moveTo>
                  <a:cubicBezTo>
                    <a:pt x="56" y="2459"/>
                    <a:pt x="173" y="4918"/>
                    <a:pt x="0" y="7376"/>
                  </a:cubicBezTo>
                  <a:cubicBezTo>
                    <a:pt x="191" y="7463"/>
                    <a:pt x="363" y="7581"/>
                    <a:pt x="513" y="7726"/>
                  </a:cubicBezTo>
                  <a:cubicBezTo>
                    <a:pt x="875" y="8084"/>
                    <a:pt x="1338" y="8254"/>
                    <a:pt x="1796" y="8254"/>
                  </a:cubicBezTo>
                  <a:cubicBezTo>
                    <a:pt x="2449" y="8254"/>
                    <a:pt x="3093" y="7909"/>
                    <a:pt x="3426" y="7265"/>
                  </a:cubicBezTo>
                  <a:cubicBezTo>
                    <a:pt x="3469" y="7185"/>
                    <a:pt x="3516" y="7108"/>
                    <a:pt x="3570" y="7037"/>
                  </a:cubicBezTo>
                  <a:cubicBezTo>
                    <a:pt x="2998" y="4524"/>
                    <a:pt x="2158" y="2026"/>
                    <a:pt x="590"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8"/>
            <p:cNvSpPr/>
            <p:nvPr/>
          </p:nvSpPr>
          <p:spPr>
            <a:xfrm>
              <a:off x="5601875" y="4028575"/>
              <a:ext cx="150325" cy="158925"/>
            </a:xfrm>
            <a:custGeom>
              <a:avLst/>
              <a:gdLst/>
              <a:ahLst/>
              <a:cxnLst/>
              <a:rect l="l" t="t" r="r" b="b"/>
              <a:pathLst>
                <a:path w="6013" h="6357" extrusionOk="0">
                  <a:moveTo>
                    <a:pt x="6012" y="1"/>
                  </a:moveTo>
                  <a:cubicBezTo>
                    <a:pt x="6012" y="1"/>
                    <a:pt x="650" y="3563"/>
                    <a:pt x="429" y="4211"/>
                  </a:cubicBezTo>
                  <a:cubicBezTo>
                    <a:pt x="429" y="4211"/>
                    <a:pt x="1" y="5115"/>
                    <a:pt x="607" y="5745"/>
                  </a:cubicBezTo>
                  <a:cubicBezTo>
                    <a:pt x="861" y="6010"/>
                    <a:pt x="1252" y="6357"/>
                    <a:pt x="2011" y="6357"/>
                  </a:cubicBezTo>
                  <a:cubicBezTo>
                    <a:pt x="2211" y="6357"/>
                    <a:pt x="2436" y="6333"/>
                    <a:pt x="2690" y="6277"/>
                  </a:cubicBezTo>
                  <a:cubicBezTo>
                    <a:pt x="3915" y="6009"/>
                    <a:pt x="6012" y="1"/>
                    <a:pt x="6012"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8"/>
            <p:cNvSpPr/>
            <p:nvPr/>
          </p:nvSpPr>
          <p:spPr>
            <a:xfrm>
              <a:off x="6180250" y="3971825"/>
              <a:ext cx="185050" cy="113975"/>
            </a:xfrm>
            <a:custGeom>
              <a:avLst/>
              <a:gdLst/>
              <a:ahLst/>
              <a:cxnLst/>
              <a:rect l="l" t="t" r="r" b="b"/>
              <a:pathLst>
                <a:path w="7402" h="4559" extrusionOk="0">
                  <a:moveTo>
                    <a:pt x="1" y="1"/>
                  </a:moveTo>
                  <a:lnTo>
                    <a:pt x="5029" y="4558"/>
                  </a:lnTo>
                  <a:cubicBezTo>
                    <a:pt x="5029" y="4558"/>
                    <a:pt x="6577" y="4387"/>
                    <a:pt x="6990" y="3482"/>
                  </a:cubicBezTo>
                  <a:cubicBezTo>
                    <a:pt x="7401" y="2578"/>
                    <a:pt x="7253" y="2170"/>
                    <a:pt x="6879" y="1352"/>
                  </a:cubicBezTo>
                  <a:lnTo>
                    <a:pt x="1"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8"/>
            <p:cNvSpPr/>
            <p:nvPr/>
          </p:nvSpPr>
          <p:spPr>
            <a:xfrm>
              <a:off x="5836100" y="4085775"/>
              <a:ext cx="89975" cy="216125"/>
            </a:xfrm>
            <a:custGeom>
              <a:avLst/>
              <a:gdLst/>
              <a:ahLst/>
              <a:cxnLst/>
              <a:rect l="l" t="t" r="r" b="b"/>
              <a:pathLst>
                <a:path w="3599" h="8645" extrusionOk="0">
                  <a:moveTo>
                    <a:pt x="2397" y="0"/>
                  </a:moveTo>
                  <a:cubicBezTo>
                    <a:pt x="1174" y="2240"/>
                    <a:pt x="1516" y="5110"/>
                    <a:pt x="0" y="7234"/>
                  </a:cubicBezTo>
                  <a:cubicBezTo>
                    <a:pt x="120" y="7359"/>
                    <a:pt x="221" y="7501"/>
                    <a:pt x="302" y="7655"/>
                  </a:cubicBezTo>
                  <a:cubicBezTo>
                    <a:pt x="634" y="8299"/>
                    <a:pt x="1278" y="8645"/>
                    <a:pt x="1931" y="8645"/>
                  </a:cubicBezTo>
                  <a:cubicBezTo>
                    <a:pt x="2389" y="8645"/>
                    <a:pt x="2852" y="8474"/>
                    <a:pt x="3214" y="8116"/>
                  </a:cubicBezTo>
                  <a:cubicBezTo>
                    <a:pt x="3330" y="8005"/>
                    <a:pt x="3458" y="7910"/>
                    <a:pt x="3599" y="7832"/>
                  </a:cubicBezTo>
                  <a:cubicBezTo>
                    <a:pt x="3129" y="5141"/>
                    <a:pt x="3278" y="2461"/>
                    <a:pt x="2397"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8"/>
            <p:cNvSpPr/>
            <p:nvPr/>
          </p:nvSpPr>
          <p:spPr>
            <a:xfrm>
              <a:off x="5709075" y="4046350"/>
              <a:ext cx="97900" cy="215800"/>
            </a:xfrm>
            <a:custGeom>
              <a:avLst/>
              <a:gdLst/>
              <a:ahLst/>
              <a:cxnLst/>
              <a:rect l="l" t="t" r="r" b="b"/>
              <a:pathLst>
                <a:path w="3916" h="8632" extrusionOk="0">
                  <a:moveTo>
                    <a:pt x="3789" y="1"/>
                  </a:moveTo>
                  <a:lnTo>
                    <a:pt x="3789" y="1"/>
                  </a:lnTo>
                  <a:cubicBezTo>
                    <a:pt x="2155" y="1868"/>
                    <a:pt x="1263" y="4232"/>
                    <a:pt x="0" y="6346"/>
                  </a:cubicBezTo>
                  <a:cubicBezTo>
                    <a:pt x="157" y="6570"/>
                    <a:pt x="262" y="6828"/>
                    <a:pt x="308" y="7097"/>
                  </a:cubicBezTo>
                  <a:cubicBezTo>
                    <a:pt x="461" y="8021"/>
                    <a:pt x="1259" y="8632"/>
                    <a:pt x="2116" y="8632"/>
                  </a:cubicBezTo>
                  <a:cubicBezTo>
                    <a:pt x="2390" y="8632"/>
                    <a:pt x="2669" y="8570"/>
                    <a:pt x="2936" y="8436"/>
                  </a:cubicBezTo>
                  <a:cubicBezTo>
                    <a:pt x="3075" y="8369"/>
                    <a:pt x="3223" y="8319"/>
                    <a:pt x="3375" y="8288"/>
                  </a:cubicBezTo>
                  <a:cubicBezTo>
                    <a:pt x="3915" y="5452"/>
                    <a:pt x="2962" y="2629"/>
                    <a:pt x="3789"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8"/>
            <p:cNvSpPr/>
            <p:nvPr/>
          </p:nvSpPr>
          <p:spPr>
            <a:xfrm>
              <a:off x="5529300" y="3927450"/>
              <a:ext cx="179950" cy="154725"/>
            </a:xfrm>
            <a:custGeom>
              <a:avLst/>
              <a:gdLst/>
              <a:ahLst/>
              <a:cxnLst/>
              <a:rect l="l" t="t" r="r" b="b"/>
              <a:pathLst>
                <a:path w="7198" h="6189" extrusionOk="0">
                  <a:moveTo>
                    <a:pt x="7197" y="1"/>
                  </a:moveTo>
                  <a:lnTo>
                    <a:pt x="7197" y="1"/>
                  </a:lnTo>
                  <a:cubicBezTo>
                    <a:pt x="4914" y="1202"/>
                    <a:pt x="2351" y="1835"/>
                    <a:pt x="409" y="3716"/>
                  </a:cubicBezTo>
                  <a:cubicBezTo>
                    <a:pt x="0" y="4782"/>
                    <a:pt x="665" y="5983"/>
                    <a:pt x="1819" y="6175"/>
                  </a:cubicBezTo>
                  <a:cubicBezTo>
                    <a:pt x="1843" y="6178"/>
                    <a:pt x="1863" y="6184"/>
                    <a:pt x="1885" y="6188"/>
                  </a:cubicBezTo>
                  <a:cubicBezTo>
                    <a:pt x="3690" y="4091"/>
                    <a:pt x="5201" y="1855"/>
                    <a:pt x="7197"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8"/>
            <p:cNvSpPr/>
            <p:nvPr/>
          </p:nvSpPr>
          <p:spPr>
            <a:xfrm>
              <a:off x="5488500" y="3849650"/>
              <a:ext cx="217300" cy="104725"/>
            </a:xfrm>
            <a:custGeom>
              <a:avLst/>
              <a:gdLst/>
              <a:ahLst/>
              <a:cxnLst/>
              <a:rect l="l" t="t" r="r" b="b"/>
              <a:pathLst>
                <a:path w="8692" h="4189" extrusionOk="0">
                  <a:moveTo>
                    <a:pt x="8692" y="0"/>
                  </a:moveTo>
                  <a:cubicBezTo>
                    <a:pt x="6062" y="360"/>
                    <a:pt x="3587" y="1153"/>
                    <a:pt x="968" y="1171"/>
                  </a:cubicBezTo>
                  <a:cubicBezTo>
                    <a:pt x="931" y="1213"/>
                    <a:pt x="896" y="1257"/>
                    <a:pt x="857" y="1298"/>
                  </a:cubicBezTo>
                  <a:cubicBezTo>
                    <a:pt x="1" y="2166"/>
                    <a:pt x="219" y="3608"/>
                    <a:pt x="1280" y="4188"/>
                  </a:cubicBezTo>
                  <a:cubicBezTo>
                    <a:pt x="3864" y="2828"/>
                    <a:pt x="6425" y="1750"/>
                    <a:pt x="8692"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8"/>
            <p:cNvSpPr/>
            <p:nvPr/>
          </p:nvSpPr>
          <p:spPr>
            <a:xfrm>
              <a:off x="5969075" y="3398025"/>
              <a:ext cx="89050" cy="169875"/>
            </a:xfrm>
            <a:custGeom>
              <a:avLst/>
              <a:gdLst/>
              <a:ahLst/>
              <a:cxnLst/>
              <a:rect l="l" t="t" r="r" b="b"/>
              <a:pathLst>
                <a:path w="3562" h="6795" extrusionOk="0">
                  <a:moveTo>
                    <a:pt x="1752" y="0"/>
                  </a:moveTo>
                  <a:cubicBezTo>
                    <a:pt x="1294" y="0"/>
                    <a:pt x="831" y="171"/>
                    <a:pt x="469" y="528"/>
                  </a:cubicBezTo>
                  <a:cubicBezTo>
                    <a:pt x="333" y="663"/>
                    <a:pt x="176" y="774"/>
                    <a:pt x="7" y="860"/>
                  </a:cubicBezTo>
                  <a:cubicBezTo>
                    <a:pt x="1" y="2910"/>
                    <a:pt x="1258" y="4747"/>
                    <a:pt x="1116" y="6794"/>
                  </a:cubicBezTo>
                  <a:cubicBezTo>
                    <a:pt x="2262" y="5157"/>
                    <a:pt x="2503" y="3055"/>
                    <a:pt x="3561" y="1270"/>
                  </a:cubicBezTo>
                  <a:cubicBezTo>
                    <a:pt x="3494" y="1182"/>
                    <a:pt x="3433" y="1088"/>
                    <a:pt x="3381" y="990"/>
                  </a:cubicBezTo>
                  <a:cubicBezTo>
                    <a:pt x="3049" y="346"/>
                    <a:pt x="2404" y="0"/>
                    <a:pt x="1752"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8"/>
            <p:cNvSpPr/>
            <p:nvPr/>
          </p:nvSpPr>
          <p:spPr>
            <a:xfrm>
              <a:off x="5590825" y="3489725"/>
              <a:ext cx="708825" cy="708825"/>
            </a:xfrm>
            <a:custGeom>
              <a:avLst/>
              <a:gdLst/>
              <a:ahLst/>
              <a:cxnLst/>
              <a:rect l="l" t="t" r="r" b="b"/>
              <a:pathLst>
                <a:path w="28353" h="28353" extrusionOk="0">
                  <a:moveTo>
                    <a:pt x="14177" y="0"/>
                  </a:moveTo>
                  <a:cubicBezTo>
                    <a:pt x="10417" y="0"/>
                    <a:pt x="6811" y="1493"/>
                    <a:pt x="4152" y="4152"/>
                  </a:cubicBezTo>
                  <a:cubicBezTo>
                    <a:pt x="1495" y="6811"/>
                    <a:pt x="1" y="10417"/>
                    <a:pt x="1" y="14176"/>
                  </a:cubicBezTo>
                  <a:cubicBezTo>
                    <a:pt x="1" y="17936"/>
                    <a:pt x="1495" y="21542"/>
                    <a:pt x="4152" y="24201"/>
                  </a:cubicBezTo>
                  <a:cubicBezTo>
                    <a:pt x="6811" y="26858"/>
                    <a:pt x="10417" y="28352"/>
                    <a:pt x="14177" y="28352"/>
                  </a:cubicBezTo>
                  <a:cubicBezTo>
                    <a:pt x="17936" y="28352"/>
                    <a:pt x="21542" y="26858"/>
                    <a:pt x="24201" y="24201"/>
                  </a:cubicBezTo>
                  <a:cubicBezTo>
                    <a:pt x="26860" y="21542"/>
                    <a:pt x="28353" y="17936"/>
                    <a:pt x="28353" y="14176"/>
                  </a:cubicBezTo>
                  <a:cubicBezTo>
                    <a:pt x="28353" y="10417"/>
                    <a:pt x="26860" y="6811"/>
                    <a:pt x="24201" y="4152"/>
                  </a:cubicBezTo>
                  <a:cubicBezTo>
                    <a:pt x="21542" y="1493"/>
                    <a:pt x="17936" y="0"/>
                    <a:pt x="1417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8"/>
            <p:cNvSpPr/>
            <p:nvPr/>
          </p:nvSpPr>
          <p:spPr>
            <a:xfrm>
              <a:off x="5624225" y="3523075"/>
              <a:ext cx="642075" cy="642075"/>
            </a:xfrm>
            <a:custGeom>
              <a:avLst/>
              <a:gdLst/>
              <a:ahLst/>
              <a:cxnLst/>
              <a:rect l="l" t="t" r="r" b="b"/>
              <a:pathLst>
                <a:path w="25683" h="25683" extrusionOk="0">
                  <a:moveTo>
                    <a:pt x="12841" y="1"/>
                  </a:moveTo>
                  <a:cubicBezTo>
                    <a:pt x="9435" y="1"/>
                    <a:pt x="6169" y="1355"/>
                    <a:pt x="3762" y="3762"/>
                  </a:cubicBezTo>
                  <a:cubicBezTo>
                    <a:pt x="1353" y="6171"/>
                    <a:pt x="1" y="9437"/>
                    <a:pt x="1" y="12842"/>
                  </a:cubicBezTo>
                  <a:cubicBezTo>
                    <a:pt x="1" y="16248"/>
                    <a:pt x="1353" y="19514"/>
                    <a:pt x="3762" y="21921"/>
                  </a:cubicBezTo>
                  <a:cubicBezTo>
                    <a:pt x="6169" y="24330"/>
                    <a:pt x="9435" y="25682"/>
                    <a:pt x="12841" y="25682"/>
                  </a:cubicBezTo>
                  <a:cubicBezTo>
                    <a:pt x="16246" y="25682"/>
                    <a:pt x="19512" y="24330"/>
                    <a:pt x="21921" y="21921"/>
                  </a:cubicBezTo>
                  <a:cubicBezTo>
                    <a:pt x="24328" y="19514"/>
                    <a:pt x="25682" y="16248"/>
                    <a:pt x="25682" y="12842"/>
                  </a:cubicBezTo>
                  <a:cubicBezTo>
                    <a:pt x="25682" y="9437"/>
                    <a:pt x="24328" y="6171"/>
                    <a:pt x="21921" y="3762"/>
                  </a:cubicBezTo>
                  <a:cubicBezTo>
                    <a:pt x="19512" y="1355"/>
                    <a:pt x="16246" y="1"/>
                    <a:pt x="12841" y="1"/>
                  </a:cubicBezTo>
                  <a:close/>
                </a:path>
              </a:pathLst>
            </a:custGeom>
            <a:solidFill>
              <a:srgbClr val="DDC3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 name="Google Shape;2323;p48"/>
          <p:cNvGrpSpPr/>
          <p:nvPr/>
        </p:nvGrpSpPr>
        <p:grpSpPr>
          <a:xfrm>
            <a:off x="6351590" y="3505884"/>
            <a:ext cx="645250" cy="1121375"/>
            <a:chOff x="6569700" y="3432400"/>
            <a:chExt cx="645250" cy="1121375"/>
          </a:xfrm>
        </p:grpSpPr>
        <p:sp>
          <p:nvSpPr>
            <p:cNvPr id="2324" name="Google Shape;2324;p48"/>
            <p:cNvSpPr/>
            <p:nvPr/>
          </p:nvSpPr>
          <p:spPr>
            <a:xfrm>
              <a:off x="6702350" y="3432400"/>
              <a:ext cx="418100" cy="458250"/>
            </a:xfrm>
            <a:custGeom>
              <a:avLst/>
              <a:gdLst/>
              <a:ahLst/>
              <a:cxnLst/>
              <a:rect l="l" t="t" r="r" b="b"/>
              <a:pathLst>
                <a:path w="16724" h="18330" extrusionOk="0">
                  <a:moveTo>
                    <a:pt x="1" y="0"/>
                  </a:moveTo>
                  <a:lnTo>
                    <a:pt x="1" y="18329"/>
                  </a:lnTo>
                  <a:lnTo>
                    <a:pt x="16723" y="18329"/>
                  </a:lnTo>
                  <a:lnTo>
                    <a:pt x="16723" y="0"/>
                  </a:lnTo>
                  <a:close/>
                </a:path>
              </a:pathLst>
            </a:custGeom>
            <a:solidFill>
              <a:srgbClr val="8393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8"/>
            <p:cNvSpPr/>
            <p:nvPr/>
          </p:nvSpPr>
          <p:spPr>
            <a:xfrm>
              <a:off x="6806800" y="3824225"/>
              <a:ext cx="175450" cy="175450"/>
            </a:xfrm>
            <a:custGeom>
              <a:avLst/>
              <a:gdLst/>
              <a:ahLst/>
              <a:cxnLst/>
              <a:rect l="l" t="t" r="r" b="b"/>
              <a:pathLst>
                <a:path w="7018" h="7018" extrusionOk="0">
                  <a:moveTo>
                    <a:pt x="3510" y="1454"/>
                  </a:moveTo>
                  <a:cubicBezTo>
                    <a:pt x="3775" y="1454"/>
                    <a:pt x="4042" y="1505"/>
                    <a:pt x="4296" y="1610"/>
                  </a:cubicBezTo>
                  <a:cubicBezTo>
                    <a:pt x="5064" y="1927"/>
                    <a:pt x="5565" y="2677"/>
                    <a:pt x="5565" y="3508"/>
                  </a:cubicBezTo>
                  <a:cubicBezTo>
                    <a:pt x="5565" y="4644"/>
                    <a:pt x="4644" y="5564"/>
                    <a:pt x="3510" y="5564"/>
                  </a:cubicBezTo>
                  <a:cubicBezTo>
                    <a:pt x="2679" y="5563"/>
                    <a:pt x="1930" y="5062"/>
                    <a:pt x="1611" y="4295"/>
                  </a:cubicBezTo>
                  <a:cubicBezTo>
                    <a:pt x="1293" y="3527"/>
                    <a:pt x="1469" y="2643"/>
                    <a:pt x="2057" y="2056"/>
                  </a:cubicBezTo>
                  <a:cubicBezTo>
                    <a:pt x="2450" y="1663"/>
                    <a:pt x="2975" y="1454"/>
                    <a:pt x="3510" y="1454"/>
                  </a:cubicBezTo>
                  <a:close/>
                  <a:moveTo>
                    <a:pt x="3510" y="0"/>
                  </a:moveTo>
                  <a:cubicBezTo>
                    <a:pt x="1571" y="0"/>
                    <a:pt x="1" y="1570"/>
                    <a:pt x="1" y="3508"/>
                  </a:cubicBezTo>
                  <a:cubicBezTo>
                    <a:pt x="1" y="5445"/>
                    <a:pt x="1571" y="7017"/>
                    <a:pt x="3510" y="7017"/>
                  </a:cubicBezTo>
                  <a:cubicBezTo>
                    <a:pt x="5448" y="7017"/>
                    <a:pt x="7018" y="5447"/>
                    <a:pt x="7018" y="3508"/>
                  </a:cubicBezTo>
                  <a:cubicBezTo>
                    <a:pt x="7018" y="1570"/>
                    <a:pt x="5448" y="0"/>
                    <a:pt x="3510" y="0"/>
                  </a:cubicBezTo>
                  <a:close/>
                </a:path>
              </a:pathLst>
            </a:custGeom>
            <a:solidFill>
              <a:srgbClr val="DDC3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8"/>
            <p:cNvSpPr/>
            <p:nvPr/>
          </p:nvSpPr>
          <p:spPr>
            <a:xfrm>
              <a:off x="6569700" y="3908550"/>
              <a:ext cx="645250" cy="645225"/>
            </a:xfrm>
            <a:custGeom>
              <a:avLst/>
              <a:gdLst/>
              <a:ahLst/>
              <a:cxnLst/>
              <a:rect l="l" t="t" r="r" b="b"/>
              <a:pathLst>
                <a:path w="25810" h="25809" extrusionOk="0">
                  <a:moveTo>
                    <a:pt x="12905" y="0"/>
                  </a:moveTo>
                  <a:cubicBezTo>
                    <a:pt x="9482" y="0"/>
                    <a:pt x="6200" y="1360"/>
                    <a:pt x="3781" y="3780"/>
                  </a:cubicBezTo>
                  <a:cubicBezTo>
                    <a:pt x="1360" y="6201"/>
                    <a:pt x="1" y="9483"/>
                    <a:pt x="1" y="12905"/>
                  </a:cubicBezTo>
                  <a:cubicBezTo>
                    <a:pt x="1" y="16327"/>
                    <a:pt x="1360" y="19610"/>
                    <a:pt x="3781" y="22030"/>
                  </a:cubicBezTo>
                  <a:cubicBezTo>
                    <a:pt x="6200" y="24449"/>
                    <a:pt x="9482" y="25809"/>
                    <a:pt x="12905" y="25809"/>
                  </a:cubicBezTo>
                  <a:cubicBezTo>
                    <a:pt x="16328" y="25809"/>
                    <a:pt x="19610" y="24449"/>
                    <a:pt x="22029" y="22030"/>
                  </a:cubicBezTo>
                  <a:cubicBezTo>
                    <a:pt x="24450" y="19610"/>
                    <a:pt x="25809" y="16327"/>
                    <a:pt x="25809" y="12905"/>
                  </a:cubicBezTo>
                  <a:cubicBezTo>
                    <a:pt x="25809" y="9483"/>
                    <a:pt x="24450" y="6201"/>
                    <a:pt x="22029" y="3780"/>
                  </a:cubicBezTo>
                  <a:cubicBezTo>
                    <a:pt x="19610" y="1360"/>
                    <a:pt x="16328" y="0"/>
                    <a:pt x="12905"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8"/>
            <p:cNvSpPr/>
            <p:nvPr/>
          </p:nvSpPr>
          <p:spPr>
            <a:xfrm>
              <a:off x="6602525" y="3941350"/>
              <a:ext cx="579625" cy="579650"/>
            </a:xfrm>
            <a:custGeom>
              <a:avLst/>
              <a:gdLst/>
              <a:ahLst/>
              <a:cxnLst/>
              <a:rect l="l" t="t" r="r" b="b"/>
              <a:pathLst>
                <a:path w="23185" h="23186" extrusionOk="0">
                  <a:moveTo>
                    <a:pt x="11592" y="1"/>
                  </a:moveTo>
                  <a:cubicBezTo>
                    <a:pt x="8517" y="1"/>
                    <a:pt x="5568" y="1221"/>
                    <a:pt x="3395" y="3396"/>
                  </a:cubicBezTo>
                  <a:cubicBezTo>
                    <a:pt x="1221" y="5569"/>
                    <a:pt x="0" y="8518"/>
                    <a:pt x="0" y="11593"/>
                  </a:cubicBezTo>
                  <a:cubicBezTo>
                    <a:pt x="0" y="14667"/>
                    <a:pt x="1221" y="17616"/>
                    <a:pt x="3395" y="19791"/>
                  </a:cubicBezTo>
                  <a:cubicBezTo>
                    <a:pt x="5568" y="21964"/>
                    <a:pt x="8517" y="23186"/>
                    <a:pt x="11592" y="23186"/>
                  </a:cubicBezTo>
                  <a:cubicBezTo>
                    <a:pt x="14666" y="23186"/>
                    <a:pt x="17615" y="21964"/>
                    <a:pt x="19788" y="19791"/>
                  </a:cubicBezTo>
                  <a:cubicBezTo>
                    <a:pt x="21963" y="17616"/>
                    <a:pt x="23185" y="14667"/>
                    <a:pt x="23185" y="11593"/>
                  </a:cubicBezTo>
                  <a:cubicBezTo>
                    <a:pt x="23185" y="8518"/>
                    <a:pt x="21963" y="5569"/>
                    <a:pt x="19788" y="3396"/>
                  </a:cubicBezTo>
                  <a:cubicBezTo>
                    <a:pt x="17615" y="1221"/>
                    <a:pt x="14666" y="1"/>
                    <a:pt x="11592" y="1"/>
                  </a:cubicBezTo>
                  <a:close/>
                </a:path>
              </a:pathLst>
            </a:custGeom>
            <a:solidFill>
              <a:srgbClr val="DDC3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8"/>
            <p:cNvSpPr/>
            <p:nvPr/>
          </p:nvSpPr>
          <p:spPr>
            <a:xfrm>
              <a:off x="6686150" y="3432400"/>
              <a:ext cx="418125" cy="458250"/>
            </a:xfrm>
            <a:custGeom>
              <a:avLst/>
              <a:gdLst/>
              <a:ahLst/>
              <a:cxnLst/>
              <a:rect l="l" t="t" r="r" b="b"/>
              <a:pathLst>
                <a:path w="16725" h="18330" extrusionOk="0">
                  <a:moveTo>
                    <a:pt x="1" y="0"/>
                  </a:moveTo>
                  <a:lnTo>
                    <a:pt x="1" y="18329"/>
                  </a:lnTo>
                  <a:lnTo>
                    <a:pt x="16724" y="18329"/>
                  </a:lnTo>
                  <a:lnTo>
                    <a:pt x="16724"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8"/>
            <p:cNvSpPr/>
            <p:nvPr/>
          </p:nvSpPr>
          <p:spPr>
            <a:xfrm>
              <a:off x="6686150" y="3432400"/>
              <a:ext cx="418125" cy="12925"/>
            </a:xfrm>
            <a:custGeom>
              <a:avLst/>
              <a:gdLst/>
              <a:ahLst/>
              <a:cxnLst/>
              <a:rect l="l" t="t" r="r" b="b"/>
              <a:pathLst>
                <a:path w="16725" h="517" extrusionOk="0">
                  <a:moveTo>
                    <a:pt x="1" y="0"/>
                  </a:moveTo>
                  <a:lnTo>
                    <a:pt x="1" y="517"/>
                  </a:lnTo>
                  <a:lnTo>
                    <a:pt x="16724" y="517"/>
                  </a:lnTo>
                  <a:lnTo>
                    <a:pt x="16724"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8"/>
            <p:cNvSpPr/>
            <p:nvPr/>
          </p:nvSpPr>
          <p:spPr>
            <a:xfrm>
              <a:off x="6686150" y="3521325"/>
              <a:ext cx="418125" cy="12950"/>
            </a:xfrm>
            <a:custGeom>
              <a:avLst/>
              <a:gdLst/>
              <a:ahLst/>
              <a:cxnLst/>
              <a:rect l="l" t="t" r="r" b="b"/>
              <a:pathLst>
                <a:path w="16725" h="518" extrusionOk="0">
                  <a:moveTo>
                    <a:pt x="1" y="1"/>
                  </a:moveTo>
                  <a:lnTo>
                    <a:pt x="1" y="517"/>
                  </a:lnTo>
                  <a:lnTo>
                    <a:pt x="16724" y="517"/>
                  </a:lnTo>
                  <a:lnTo>
                    <a:pt x="16724"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8"/>
            <p:cNvSpPr/>
            <p:nvPr/>
          </p:nvSpPr>
          <p:spPr>
            <a:xfrm>
              <a:off x="6686150" y="3610275"/>
              <a:ext cx="418125" cy="12925"/>
            </a:xfrm>
            <a:custGeom>
              <a:avLst/>
              <a:gdLst/>
              <a:ahLst/>
              <a:cxnLst/>
              <a:rect l="l" t="t" r="r" b="b"/>
              <a:pathLst>
                <a:path w="16725" h="517" extrusionOk="0">
                  <a:moveTo>
                    <a:pt x="1" y="0"/>
                  </a:moveTo>
                  <a:lnTo>
                    <a:pt x="1" y="517"/>
                  </a:lnTo>
                  <a:lnTo>
                    <a:pt x="16724" y="517"/>
                  </a:lnTo>
                  <a:lnTo>
                    <a:pt x="16724"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8"/>
            <p:cNvSpPr/>
            <p:nvPr/>
          </p:nvSpPr>
          <p:spPr>
            <a:xfrm>
              <a:off x="6685375" y="3568775"/>
              <a:ext cx="418100" cy="12950"/>
            </a:xfrm>
            <a:custGeom>
              <a:avLst/>
              <a:gdLst/>
              <a:ahLst/>
              <a:cxnLst/>
              <a:rect l="l" t="t" r="r" b="b"/>
              <a:pathLst>
                <a:path w="16724" h="518" extrusionOk="0">
                  <a:moveTo>
                    <a:pt x="1" y="1"/>
                  </a:moveTo>
                  <a:lnTo>
                    <a:pt x="1" y="517"/>
                  </a:lnTo>
                  <a:lnTo>
                    <a:pt x="16723" y="517"/>
                  </a:lnTo>
                  <a:lnTo>
                    <a:pt x="16723"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8"/>
            <p:cNvSpPr/>
            <p:nvPr/>
          </p:nvSpPr>
          <p:spPr>
            <a:xfrm>
              <a:off x="6685375" y="3657725"/>
              <a:ext cx="418100" cy="12925"/>
            </a:xfrm>
            <a:custGeom>
              <a:avLst/>
              <a:gdLst/>
              <a:ahLst/>
              <a:cxnLst/>
              <a:rect l="l" t="t" r="r" b="b"/>
              <a:pathLst>
                <a:path w="16724" h="517" extrusionOk="0">
                  <a:moveTo>
                    <a:pt x="1" y="0"/>
                  </a:moveTo>
                  <a:lnTo>
                    <a:pt x="1" y="517"/>
                  </a:lnTo>
                  <a:lnTo>
                    <a:pt x="16723" y="517"/>
                  </a:lnTo>
                  <a:lnTo>
                    <a:pt x="16723"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8"/>
            <p:cNvSpPr/>
            <p:nvPr/>
          </p:nvSpPr>
          <p:spPr>
            <a:xfrm>
              <a:off x="6685375" y="3746650"/>
              <a:ext cx="418100" cy="12950"/>
            </a:xfrm>
            <a:custGeom>
              <a:avLst/>
              <a:gdLst/>
              <a:ahLst/>
              <a:cxnLst/>
              <a:rect l="l" t="t" r="r" b="b"/>
              <a:pathLst>
                <a:path w="16724" h="518" extrusionOk="0">
                  <a:moveTo>
                    <a:pt x="1" y="1"/>
                  </a:moveTo>
                  <a:lnTo>
                    <a:pt x="1" y="517"/>
                  </a:lnTo>
                  <a:lnTo>
                    <a:pt x="16723" y="517"/>
                  </a:lnTo>
                  <a:lnTo>
                    <a:pt x="16723"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8"/>
            <p:cNvSpPr/>
            <p:nvPr/>
          </p:nvSpPr>
          <p:spPr>
            <a:xfrm>
              <a:off x="6685375" y="3835600"/>
              <a:ext cx="418100" cy="12925"/>
            </a:xfrm>
            <a:custGeom>
              <a:avLst/>
              <a:gdLst/>
              <a:ahLst/>
              <a:cxnLst/>
              <a:rect l="l" t="t" r="r" b="b"/>
              <a:pathLst>
                <a:path w="16724" h="517" extrusionOk="0">
                  <a:moveTo>
                    <a:pt x="1" y="0"/>
                  </a:moveTo>
                  <a:lnTo>
                    <a:pt x="1" y="517"/>
                  </a:lnTo>
                  <a:lnTo>
                    <a:pt x="16723" y="517"/>
                  </a:lnTo>
                  <a:lnTo>
                    <a:pt x="16723"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8"/>
            <p:cNvSpPr/>
            <p:nvPr/>
          </p:nvSpPr>
          <p:spPr>
            <a:xfrm>
              <a:off x="6686150" y="3480900"/>
              <a:ext cx="418125" cy="12950"/>
            </a:xfrm>
            <a:custGeom>
              <a:avLst/>
              <a:gdLst/>
              <a:ahLst/>
              <a:cxnLst/>
              <a:rect l="l" t="t" r="r" b="b"/>
              <a:pathLst>
                <a:path w="16725" h="518" extrusionOk="0">
                  <a:moveTo>
                    <a:pt x="1" y="1"/>
                  </a:moveTo>
                  <a:lnTo>
                    <a:pt x="1" y="517"/>
                  </a:lnTo>
                  <a:lnTo>
                    <a:pt x="16724" y="517"/>
                  </a:lnTo>
                  <a:lnTo>
                    <a:pt x="16724"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8"/>
            <p:cNvSpPr/>
            <p:nvPr/>
          </p:nvSpPr>
          <p:spPr>
            <a:xfrm>
              <a:off x="6686150" y="3699200"/>
              <a:ext cx="418125" cy="12950"/>
            </a:xfrm>
            <a:custGeom>
              <a:avLst/>
              <a:gdLst/>
              <a:ahLst/>
              <a:cxnLst/>
              <a:rect l="l" t="t" r="r" b="b"/>
              <a:pathLst>
                <a:path w="16725" h="518" extrusionOk="0">
                  <a:moveTo>
                    <a:pt x="1" y="1"/>
                  </a:moveTo>
                  <a:lnTo>
                    <a:pt x="1" y="517"/>
                  </a:lnTo>
                  <a:lnTo>
                    <a:pt x="16724" y="517"/>
                  </a:lnTo>
                  <a:lnTo>
                    <a:pt x="16724"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8"/>
            <p:cNvSpPr/>
            <p:nvPr/>
          </p:nvSpPr>
          <p:spPr>
            <a:xfrm>
              <a:off x="6686150" y="3788150"/>
              <a:ext cx="418125" cy="12925"/>
            </a:xfrm>
            <a:custGeom>
              <a:avLst/>
              <a:gdLst/>
              <a:ahLst/>
              <a:cxnLst/>
              <a:rect l="l" t="t" r="r" b="b"/>
              <a:pathLst>
                <a:path w="16725" h="517" extrusionOk="0">
                  <a:moveTo>
                    <a:pt x="1" y="0"/>
                  </a:moveTo>
                  <a:lnTo>
                    <a:pt x="1" y="517"/>
                  </a:lnTo>
                  <a:lnTo>
                    <a:pt x="16724" y="517"/>
                  </a:lnTo>
                  <a:lnTo>
                    <a:pt x="16724"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8"/>
            <p:cNvSpPr/>
            <p:nvPr/>
          </p:nvSpPr>
          <p:spPr>
            <a:xfrm>
              <a:off x="6686150" y="3877075"/>
              <a:ext cx="418125" cy="12950"/>
            </a:xfrm>
            <a:custGeom>
              <a:avLst/>
              <a:gdLst/>
              <a:ahLst/>
              <a:cxnLst/>
              <a:rect l="l" t="t" r="r" b="b"/>
              <a:pathLst>
                <a:path w="16725" h="518" extrusionOk="0">
                  <a:moveTo>
                    <a:pt x="1" y="1"/>
                  </a:moveTo>
                  <a:lnTo>
                    <a:pt x="1" y="517"/>
                  </a:lnTo>
                  <a:lnTo>
                    <a:pt x="16724" y="517"/>
                  </a:lnTo>
                  <a:lnTo>
                    <a:pt x="16724"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343"/>
        <p:cNvGrpSpPr/>
        <p:nvPr/>
      </p:nvGrpSpPr>
      <p:grpSpPr>
        <a:xfrm>
          <a:off x="0" y="0"/>
          <a:ext cx="0" cy="0"/>
          <a:chOff x="0" y="0"/>
          <a:chExt cx="0" cy="0"/>
        </a:xfrm>
      </p:grpSpPr>
      <p:sp>
        <p:nvSpPr>
          <p:cNvPr id="2344" name="Google Shape;2344;p49"/>
          <p:cNvSpPr txBox="1">
            <a:spLocks noGrp="1"/>
          </p:cNvSpPr>
          <p:nvPr>
            <p:ph type="ctrTitle"/>
          </p:nvPr>
        </p:nvSpPr>
        <p:spPr>
          <a:xfrm>
            <a:off x="788324" y="123825"/>
            <a:ext cx="32406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Alternative Icons</a:t>
            </a:r>
            <a:endParaRPr/>
          </a:p>
        </p:txBody>
      </p:sp>
      <p:grpSp>
        <p:nvGrpSpPr>
          <p:cNvPr id="2345" name="Google Shape;2345;p49"/>
          <p:cNvGrpSpPr/>
          <p:nvPr/>
        </p:nvGrpSpPr>
        <p:grpSpPr>
          <a:xfrm>
            <a:off x="4040302" y="3468616"/>
            <a:ext cx="957047" cy="958296"/>
            <a:chOff x="1193875" y="238025"/>
            <a:chExt cx="5212675" cy="5219475"/>
          </a:xfrm>
        </p:grpSpPr>
        <p:sp>
          <p:nvSpPr>
            <p:cNvPr id="2346" name="Google Shape;2346;p49"/>
            <p:cNvSpPr/>
            <p:nvPr/>
          </p:nvSpPr>
          <p:spPr>
            <a:xfrm>
              <a:off x="1375725" y="3655875"/>
              <a:ext cx="2064875" cy="1801625"/>
            </a:xfrm>
            <a:custGeom>
              <a:avLst/>
              <a:gdLst/>
              <a:ahLst/>
              <a:cxnLst/>
              <a:rect l="l" t="t" r="r" b="b"/>
              <a:pathLst>
                <a:path w="82595" h="72065" extrusionOk="0">
                  <a:moveTo>
                    <a:pt x="46436" y="1"/>
                  </a:moveTo>
                  <a:cubicBezTo>
                    <a:pt x="36219" y="1"/>
                    <a:pt x="27079" y="7180"/>
                    <a:pt x="24988" y="17582"/>
                  </a:cubicBezTo>
                  <a:lnTo>
                    <a:pt x="24988" y="17615"/>
                  </a:lnTo>
                  <a:cubicBezTo>
                    <a:pt x="24596" y="19637"/>
                    <a:pt x="22965" y="21170"/>
                    <a:pt x="20943" y="21431"/>
                  </a:cubicBezTo>
                  <a:cubicBezTo>
                    <a:pt x="11842" y="22573"/>
                    <a:pt x="4111" y="29423"/>
                    <a:pt x="2251" y="38915"/>
                  </a:cubicBezTo>
                  <a:cubicBezTo>
                    <a:pt x="1" y="50495"/>
                    <a:pt x="7471" y="61912"/>
                    <a:pt x="18985" y="64457"/>
                  </a:cubicBezTo>
                  <a:cubicBezTo>
                    <a:pt x="20323" y="64750"/>
                    <a:pt x="21660" y="64913"/>
                    <a:pt x="22965" y="64946"/>
                  </a:cubicBezTo>
                  <a:cubicBezTo>
                    <a:pt x="32751" y="65305"/>
                    <a:pt x="42374" y="67229"/>
                    <a:pt x="51507" y="70654"/>
                  </a:cubicBezTo>
                  <a:cubicBezTo>
                    <a:pt x="52747" y="71111"/>
                    <a:pt x="54052" y="71470"/>
                    <a:pt x="55389" y="71731"/>
                  </a:cubicBezTo>
                  <a:cubicBezTo>
                    <a:pt x="56655" y="71956"/>
                    <a:pt x="57917" y="72064"/>
                    <a:pt x="59165" y="72064"/>
                  </a:cubicBezTo>
                  <a:cubicBezTo>
                    <a:pt x="69336" y="72064"/>
                    <a:pt x="78545" y="64858"/>
                    <a:pt x="80637" y="54573"/>
                  </a:cubicBezTo>
                  <a:cubicBezTo>
                    <a:pt x="82594" y="45113"/>
                    <a:pt x="78060" y="35816"/>
                    <a:pt x="70133" y="31250"/>
                  </a:cubicBezTo>
                  <a:cubicBezTo>
                    <a:pt x="68339" y="30238"/>
                    <a:pt x="67459" y="28183"/>
                    <a:pt x="67850" y="26194"/>
                  </a:cubicBezTo>
                  <a:lnTo>
                    <a:pt x="67850" y="26161"/>
                  </a:lnTo>
                  <a:cubicBezTo>
                    <a:pt x="70231" y="14320"/>
                    <a:pt x="62533" y="2805"/>
                    <a:pt x="50725" y="424"/>
                  </a:cubicBezTo>
                  <a:cubicBezTo>
                    <a:pt x="49285" y="138"/>
                    <a:pt x="47850" y="1"/>
                    <a:pt x="46436"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9"/>
            <p:cNvSpPr/>
            <p:nvPr/>
          </p:nvSpPr>
          <p:spPr>
            <a:xfrm>
              <a:off x="3331300" y="3658000"/>
              <a:ext cx="786975" cy="735075"/>
            </a:xfrm>
            <a:custGeom>
              <a:avLst/>
              <a:gdLst/>
              <a:ahLst/>
              <a:cxnLst/>
              <a:rect l="l" t="t" r="r" b="b"/>
              <a:pathLst>
                <a:path w="31479" h="29403" extrusionOk="0">
                  <a:moveTo>
                    <a:pt x="22196" y="0"/>
                  </a:moveTo>
                  <a:cubicBezTo>
                    <a:pt x="16120" y="0"/>
                    <a:pt x="7392" y="5612"/>
                    <a:pt x="4110" y="9831"/>
                  </a:cubicBezTo>
                  <a:cubicBezTo>
                    <a:pt x="0" y="15116"/>
                    <a:pt x="946" y="22749"/>
                    <a:pt x="6231" y="26859"/>
                  </a:cubicBezTo>
                  <a:cubicBezTo>
                    <a:pt x="8435" y="28574"/>
                    <a:pt x="11049" y="29403"/>
                    <a:pt x="13645" y="29403"/>
                  </a:cubicBezTo>
                  <a:cubicBezTo>
                    <a:pt x="17271" y="29403"/>
                    <a:pt x="20863" y="27786"/>
                    <a:pt x="23258" y="24706"/>
                  </a:cubicBezTo>
                  <a:cubicBezTo>
                    <a:pt x="27368" y="19422"/>
                    <a:pt x="31478" y="5297"/>
                    <a:pt x="26161" y="1187"/>
                  </a:cubicBezTo>
                  <a:cubicBezTo>
                    <a:pt x="25096" y="358"/>
                    <a:pt x="23731" y="0"/>
                    <a:pt x="22196"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9"/>
            <p:cNvSpPr/>
            <p:nvPr/>
          </p:nvSpPr>
          <p:spPr>
            <a:xfrm>
              <a:off x="1193875" y="3165375"/>
              <a:ext cx="672800" cy="798975"/>
            </a:xfrm>
            <a:custGeom>
              <a:avLst/>
              <a:gdLst/>
              <a:ahLst/>
              <a:cxnLst/>
              <a:rect l="l" t="t" r="r" b="b"/>
              <a:pathLst>
                <a:path w="26912" h="31959" extrusionOk="0">
                  <a:moveTo>
                    <a:pt x="9444" y="1"/>
                  </a:moveTo>
                  <a:cubicBezTo>
                    <a:pt x="8984" y="1"/>
                    <a:pt x="8531" y="58"/>
                    <a:pt x="8090" y="178"/>
                  </a:cubicBezTo>
                  <a:cubicBezTo>
                    <a:pt x="1631" y="1940"/>
                    <a:pt x="0" y="16554"/>
                    <a:pt x="1762" y="23045"/>
                  </a:cubicBezTo>
                  <a:cubicBezTo>
                    <a:pt x="3231" y="28432"/>
                    <a:pt x="8104" y="31958"/>
                    <a:pt x="13428" y="31958"/>
                  </a:cubicBezTo>
                  <a:cubicBezTo>
                    <a:pt x="14488" y="31958"/>
                    <a:pt x="15565" y="31818"/>
                    <a:pt x="16637" y="31526"/>
                  </a:cubicBezTo>
                  <a:cubicBezTo>
                    <a:pt x="23095" y="29797"/>
                    <a:pt x="26912" y="23110"/>
                    <a:pt x="25150" y="16651"/>
                  </a:cubicBezTo>
                  <a:cubicBezTo>
                    <a:pt x="23509" y="10634"/>
                    <a:pt x="15724" y="1"/>
                    <a:pt x="9444"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9"/>
            <p:cNvSpPr/>
            <p:nvPr/>
          </p:nvSpPr>
          <p:spPr>
            <a:xfrm>
              <a:off x="2842800" y="2704500"/>
              <a:ext cx="729900" cy="849625"/>
            </a:xfrm>
            <a:custGeom>
              <a:avLst/>
              <a:gdLst/>
              <a:ahLst/>
              <a:cxnLst/>
              <a:rect l="l" t="t" r="r" b="b"/>
              <a:pathLst>
                <a:path w="29196" h="33985" extrusionOk="0">
                  <a:moveTo>
                    <a:pt x="17444" y="0"/>
                  </a:moveTo>
                  <a:cubicBezTo>
                    <a:pt x="10495" y="0"/>
                    <a:pt x="2823" y="11090"/>
                    <a:pt x="1436" y="17961"/>
                  </a:cubicBezTo>
                  <a:cubicBezTo>
                    <a:pt x="1" y="25203"/>
                    <a:pt x="4698" y="32281"/>
                    <a:pt x="11940" y="33716"/>
                  </a:cubicBezTo>
                  <a:cubicBezTo>
                    <a:pt x="12838" y="33898"/>
                    <a:pt x="13733" y="33985"/>
                    <a:pt x="14615" y="33985"/>
                  </a:cubicBezTo>
                  <a:cubicBezTo>
                    <a:pt x="20876" y="33985"/>
                    <a:pt x="26470" y="29589"/>
                    <a:pt x="27728" y="23213"/>
                  </a:cubicBezTo>
                  <a:cubicBezTo>
                    <a:pt x="29196" y="15939"/>
                    <a:pt x="25934" y="1586"/>
                    <a:pt x="18659" y="118"/>
                  </a:cubicBezTo>
                  <a:cubicBezTo>
                    <a:pt x="18258" y="38"/>
                    <a:pt x="17852" y="0"/>
                    <a:pt x="17444"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9"/>
            <p:cNvSpPr/>
            <p:nvPr/>
          </p:nvSpPr>
          <p:spPr>
            <a:xfrm>
              <a:off x="1930275" y="2522500"/>
              <a:ext cx="729875" cy="849525"/>
            </a:xfrm>
            <a:custGeom>
              <a:avLst/>
              <a:gdLst/>
              <a:ahLst/>
              <a:cxnLst/>
              <a:rect l="l" t="t" r="r" b="b"/>
              <a:pathLst>
                <a:path w="29195" h="33981" extrusionOk="0">
                  <a:moveTo>
                    <a:pt x="17448" y="1"/>
                  </a:moveTo>
                  <a:cubicBezTo>
                    <a:pt x="10477" y="1"/>
                    <a:pt x="2820" y="11102"/>
                    <a:pt x="1435" y="17934"/>
                  </a:cubicBezTo>
                  <a:cubicBezTo>
                    <a:pt x="0" y="25208"/>
                    <a:pt x="4697" y="32254"/>
                    <a:pt x="11972" y="33722"/>
                  </a:cubicBezTo>
                  <a:cubicBezTo>
                    <a:pt x="12850" y="33896"/>
                    <a:pt x="13726" y="33980"/>
                    <a:pt x="14590" y="33980"/>
                  </a:cubicBezTo>
                  <a:cubicBezTo>
                    <a:pt x="20847" y="33980"/>
                    <a:pt x="26466" y="29578"/>
                    <a:pt x="27727" y="23186"/>
                  </a:cubicBezTo>
                  <a:cubicBezTo>
                    <a:pt x="29195" y="15944"/>
                    <a:pt x="25933" y="1559"/>
                    <a:pt x="18691" y="124"/>
                  </a:cubicBezTo>
                  <a:cubicBezTo>
                    <a:pt x="18280" y="41"/>
                    <a:pt x="17865" y="1"/>
                    <a:pt x="17448"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9"/>
            <p:cNvSpPr/>
            <p:nvPr/>
          </p:nvSpPr>
          <p:spPr>
            <a:xfrm>
              <a:off x="4172875" y="1361190"/>
              <a:ext cx="2065675" cy="1804175"/>
            </a:xfrm>
            <a:custGeom>
              <a:avLst/>
              <a:gdLst/>
              <a:ahLst/>
              <a:cxnLst/>
              <a:rect l="l" t="t" r="r" b="b"/>
              <a:pathLst>
                <a:path w="82627" h="72167" extrusionOk="0">
                  <a:moveTo>
                    <a:pt x="35914" y="0"/>
                  </a:moveTo>
                  <a:cubicBezTo>
                    <a:pt x="34420" y="0"/>
                    <a:pt x="32903" y="154"/>
                    <a:pt x="31381" y="472"/>
                  </a:cubicBezTo>
                  <a:cubicBezTo>
                    <a:pt x="19573" y="2951"/>
                    <a:pt x="12038" y="14564"/>
                    <a:pt x="14517" y="26372"/>
                  </a:cubicBezTo>
                  <a:lnTo>
                    <a:pt x="14517" y="26405"/>
                  </a:lnTo>
                  <a:cubicBezTo>
                    <a:pt x="14941" y="28395"/>
                    <a:pt x="14060" y="30450"/>
                    <a:pt x="12299" y="31494"/>
                  </a:cubicBezTo>
                  <a:cubicBezTo>
                    <a:pt x="4405" y="36126"/>
                    <a:pt x="1" y="45455"/>
                    <a:pt x="2023" y="54915"/>
                  </a:cubicBezTo>
                  <a:cubicBezTo>
                    <a:pt x="4210" y="65102"/>
                    <a:pt x="13328" y="72166"/>
                    <a:pt x="23397" y="72166"/>
                  </a:cubicBezTo>
                  <a:cubicBezTo>
                    <a:pt x="24741" y="72166"/>
                    <a:pt x="26103" y="72040"/>
                    <a:pt x="27467" y="71779"/>
                  </a:cubicBezTo>
                  <a:cubicBezTo>
                    <a:pt x="28804" y="71551"/>
                    <a:pt x="30076" y="71159"/>
                    <a:pt x="31316" y="70703"/>
                  </a:cubicBezTo>
                  <a:cubicBezTo>
                    <a:pt x="40417" y="67147"/>
                    <a:pt x="50040" y="65157"/>
                    <a:pt x="59793" y="64701"/>
                  </a:cubicBezTo>
                  <a:cubicBezTo>
                    <a:pt x="61098" y="64635"/>
                    <a:pt x="62435" y="64440"/>
                    <a:pt x="63773" y="64146"/>
                  </a:cubicBezTo>
                  <a:cubicBezTo>
                    <a:pt x="75255" y="61504"/>
                    <a:pt x="82627" y="49989"/>
                    <a:pt x="80246" y="38442"/>
                  </a:cubicBezTo>
                  <a:cubicBezTo>
                    <a:pt x="78289" y="28982"/>
                    <a:pt x="70460" y="22230"/>
                    <a:pt x="61391" y="21153"/>
                  </a:cubicBezTo>
                  <a:cubicBezTo>
                    <a:pt x="59336" y="20925"/>
                    <a:pt x="57705" y="19392"/>
                    <a:pt x="57281" y="17402"/>
                  </a:cubicBezTo>
                  <a:lnTo>
                    <a:pt x="57281" y="17369"/>
                  </a:lnTo>
                  <a:cubicBezTo>
                    <a:pt x="55121" y="7050"/>
                    <a:pt x="46048" y="0"/>
                    <a:pt x="359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9"/>
            <p:cNvSpPr/>
            <p:nvPr/>
          </p:nvSpPr>
          <p:spPr>
            <a:xfrm>
              <a:off x="5735375" y="871725"/>
              <a:ext cx="671175" cy="800225"/>
            </a:xfrm>
            <a:custGeom>
              <a:avLst/>
              <a:gdLst/>
              <a:ahLst/>
              <a:cxnLst/>
              <a:rect l="l" t="t" r="r" b="b"/>
              <a:pathLst>
                <a:path w="26847" h="32009" extrusionOk="0">
                  <a:moveTo>
                    <a:pt x="17266" y="1"/>
                  </a:moveTo>
                  <a:cubicBezTo>
                    <a:pt x="10992" y="1"/>
                    <a:pt x="3282" y="10765"/>
                    <a:pt x="1697" y="16801"/>
                  </a:cubicBezTo>
                  <a:cubicBezTo>
                    <a:pt x="1" y="23292"/>
                    <a:pt x="3882" y="29914"/>
                    <a:pt x="10341" y="31610"/>
                  </a:cubicBezTo>
                  <a:cubicBezTo>
                    <a:pt x="11372" y="31880"/>
                    <a:pt x="12405" y="32008"/>
                    <a:pt x="13422" y="32008"/>
                  </a:cubicBezTo>
                  <a:cubicBezTo>
                    <a:pt x="18811" y="32008"/>
                    <a:pt x="23723" y="28394"/>
                    <a:pt x="25150" y="22933"/>
                  </a:cubicBezTo>
                  <a:cubicBezTo>
                    <a:pt x="26847" y="16475"/>
                    <a:pt x="25053" y="1861"/>
                    <a:pt x="18561" y="165"/>
                  </a:cubicBezTo>
                  <a:cubicBezTo>
                    <a:pt x="18138" y="54"/>
                    <a:pt x="17705" y="1"/>
                    <a:pt x="172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9"/>
            <p:cNvSpPr/>
            <p:nvPr/>
          </p:nvSpPr>
          <p:spPr>
            <a:xfrm>
              <a:off x="3484600" y="1377215"/>
              <a:ext cx="789425" cy="732850"/>
            </a:xfrm>
            <a:custGeom>
              <a:avLst/>
              <a:gdLst/>
              <a:ahLst/>
              <a:cxnLst/>
              <a:rect l="l" t="t" r="r" b="b"/>
              <a:pathLst>
                <a:path w="31577" h="29314" extrusionOk="0">
                  <a:moveTo>
                    <a:pt x="9324" y="0"/>
                  </a:moveTo>
                  <a:cubicBezTo>
                    <a:pt x="7741" y="0"/>
                    <a:pt x="6337" y="372"/>
                    <a:pt x="5252" y="1234"/>
                  </a:cubicBezTo>
                  <a:cubicBezTo>
                    <a:pt x="1" y="5377"/>
                    <a:pt x="4241" y="19468"/>
                    <a:pt x="8417" y="24720"/>
                  </a:cubicBezTo>
                  <a:cubicBezTo>
                    <a:pt x="10817" y="27739"/>
                    <a:pt x="14349" y="29314"/>
                    <a:pt x="17916" y="29314"/>
                  </a:cubicBezTo>
                  <a:cubicBezTo>
                    <a:pt x="20554" y="29314"/>
                    <a:pt x="23211" y="28452"/>
                    <a:pt x="25444" y="26677"/>
                  </a:cubicBezTo>
                  <a:cubicBezTo>
                    <a:pt x="30696" y="22502"/>
                    <a:pt x="31577" y="14869"/>
                    <a:pt x="27401" y="9650"/>
                  </a:cubicBezTo>
                  <a:cubicBezTo>
                    <a:pt x="24114" y="5482"/>
                    <a:pt x="15404" y="0"/>
                    <a:pt x="93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9"/>
            <p:cNvSpPr/>
            <p:nvPr/>
          </p:nvSpPr>
          <p:spPr>
            <a:xfrm>
              <a:off x="4933750" y="238025"/>
              <a:ext cx="732325" cy="849025"/>
            </a:xfrm>
            <a:custGeom>
              <a:avLst/>
              <a:gdLst/>
              <a:ahLst/>
              <a:cxnLst/>
              <a:rect l="l" t="t" r="r" b="b"/>
              <a:pathLst>
                <a:path w="29293" h="33961" extrusionOk="0">
                  <a:moveTo>
                    <a:pt x="11641" y="0"/>
                  </a:moveTo>
                  <a:cubicBezTo>
                    <a:pt x="11204" y="0"/>
                    <a:pt x="10770" y="44"/>
                    <a:pt x="10341" y="134"/>
                  </a:cubicBezTo>
                  <a:cubicBezTo>
                    <a:pt x="3099" y="1668"/>
                    <a:pt x="0" y="16086"/>
                    <a:pt x="1533" y="23327"/>
                  </a:cubicBezTo>
                  <a:cubicBezTo>
                    <a:pt x="2840" y="29634"/>
                    <a:pt x="8402" y="33961"/>
                    <a:pt x="14599" y="33961"/>
                  </a:cubicBezTo>
                  <a:cubicBezTo>
                    <a:pt x="15518" y="33961"/>
                    <a:pt x="16451" y="33866"/>
                    <a:pt x="17387" y="33668"/>
                  </a:cubicBezTo>
                  <a:cubicBezTo>
                    <a:pt x="24661" y="32135"/>
                    <a:pt x="29293" y="25023"/>
                    <a:pt x="27760" y="17782"/>
                  </a:cubicBezTo>
                  <a:cubicBezTo>
                    <a:pt x="26317" y="10969"/>
                    <a:pt x="18582" y="0"/>
                    <a:pt x="116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9"/>
            <p:cNvSpPr/>
            <p:nvPr/>
          </p:nvSpPr>
          <p:spPr>
            <a:xfrm>
              <a:off x="4022825" y="429650"/>
              <a:ext cx="732350" cy="849050"/>
            </a:xfrm>
            <a:custGeom>
              <a:avLst/>
              <a:gdLst/>
              <a:ahLst/>
              <a:cxnLst/>
              <a:rect l="l" t="t" r="r" b="b"/>
              <a:pathLst>
                <a:path w="29294" h="33962" extrusionOk="0">
                  <a:moveTo>
                    <a:pt x="11647" y="1"/>
                  </a:moveTo>
                  <a:cubicBezTo>
                    <a:pt x="11208" y="1"/>
                    <a:pt x="10772" y="44"/>
                    <a:pt x="10341" y="135"/>
                  </a:cubicBezTo>
                  <a:cubicBezTo>
                    <a:pt x="3100" y="1668"/>
                    <a:pt x="1" y="16086"/>
                    <a:pt x="1534" y="23328"/>
                  </a:cubicBezTo>
                  <a:cubicBezTo>
                    <a:pt x="2869" y="29634"/>
                    <a:pt x="8434" y="33962"/>
                    <a:pt x="14632" y="33962"/>
                  </a:cubicBezTo>
                  <a:cubicBezTo>
                    <a:pt x="15551" y="33962"/>
                    <a:pt x="16485" y="33866"/>
                    <a:pt x="17420" y="33668"/>
                  </a:cubicBezTo>
                  <a:cubicBezTo>
                    <a:pt x="24661" y="32168"/>
                    <a:pt x="29293" y="25057"/>
                    <a:pt x="27760" y="17815"/>
                  </a:cubicBezTo>
                  <a:cubicBezTo>
                    <a:pt x="26349" y="10972"/>
                    <a:pt x="18615" y="1"/>
                    <a:pt x="116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6" name="Google Shape;2356;p49"/>
          <p:cNvGrpSpPr/>
          <p:nvPr/>
        </p:nvGrpSpPr>
        <p:grpSpPr>
          <a:xfrm>
            <a:off x="3956322" y="2146650"/>
            <a:ext cx="1399268" cy="869412"/>
            <a:chOff x="1190625" y="1225675"/>
            <a:chExt cx="5219200" cy="3244075"/>
          </a:xfrm>
        </p:grpSpPr>
        <p:sp>
          <p:nvSpPr>
            <p:cNvPr id="2357" name="Google Shape;2357;p49"/>
            <p:cNvSpPr/>
            <p:nvPr/>
          </p:nvSpPr>
          <p:spPr>
            <a:xfrm>
              <a:off x="2848525" y="1225675"/>
              <a:ext cx="124800" cy="512150"/>
            </a:xfrm>
            <a:custGeom>
              <a:avLst/>
              <a:gdLst/>
              <a:ahLst/>
              <a:cxnLst/>
              <a:rect l="l" t="t" r="r" b="b"/>
              <a:pathLst>
                <a:path w="4992" h="20486" extrusionOk="0">
                  <a:moveTo>
                    <a:pt x="0" y="1"/>
                  </a:moveTo>
                  <a:lnTo>
                    <a:pt x="0" y="20486"/>
                  </a:lnTo>
                  <a:lnTo>
                    <a:pt x="4991" y="20486"/>
                  </a:lnTo>
                  <a:lnTo>
                    <a:pt x="4991"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9"/>
            <p:cNvSpPr/>
            <p:nvPr/>
          </p:nvSpPr>
          <p:spPr>
            <a:xfrm>
              <a:off x="4627125" y="1225675"/>
              <a:ext cx="124775" cy="512150"/>
            </a:xfrm>
            <a:custGeom>
              <a:avLst/>
              <a:gdLst/>
              <a:ahLst/>
              <a:cxnLst/>
              <a:rect l="l" t="t" r="r" b="b"/>
              <a:pathLst>
                <a:path w="4991" h="20486" extrusionOk="0">
                  <a:moveTo>
                    <a:pt x="0" y="1"/>
                  </a:moveTo>
                  <a:lnTo>
                    <a:pt x="0" y="20486"/>
                  </a:lnTo>
                  <a:lnTo>
                    <a:pt x="4991" y="20486"/>
                  </a:lnTo>
                  <a:lnTo>
                    <a:pt x="4991"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9"/>
            <p:cNvSpPr/>
            <p:nvPr/>
          </p:nvSpPr>
          <p:spPr>
            <a:xfrm>
              <a:off x="2848525" y="1598350"/>
              <a:ext cx="3561300" cy="2871400"/>
            </a:xfrm>
            <a:custGeom>
              <a:avLst/>
              <a:gdLst/>
              <a:ahLst/>
              <a:cxnLst/>
              <a:rect l="l" t="t" r="r" b="b"/>
              <a:pathLst>
                <a:path w="142452" h="114856" extrusionOk="0">
                  <a:moveTo>
                    <a:pt x="0" y="1"/>
                  </a:moveTo>
                  <a:lnTo>
                    <a:pt x="34806" y="114855"/>
                  </a:lnTo>
                  <a:lnTo>
                    <a:pt x="142451" y="114855"/>
                  </a:lnTo>
                  <a:lnTo>
                    <a:pt x="76135"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9"/>
            <p:cNvSpPr/>
            <p:nvPr/>
          </p:nvSpPr>
          <p:spPr>
            <a:xfrm>
              <a:off x="1190625" y="1598350"/>
              <a:ext cx="3315000" cy="2871400"/>
            </a:xfrm>
            <a:custGeom>
              <a:avLst/>
              <a:gdLst/>
              <a:ahLst/>
              <a:cxnLst/>
              <a:rect l="l" t="t" r="r" b="b"/>
              <a:pathLst>
                <a:path w="132600" h="114856" extrusionOk="0">
                  <a:moveTo>
                    <a:pt x="66316" y="1"/>
                  </a:moveTo>
                  <a:lnTo>
                    <a:pt x="0" y="114855"/>
                  </a:lnTo>
                  <a:lnTo>
                    <a:pt x="132600" y="114855"/>
                  </a:lnTo>
                  <a:lnTo>
                    <a:pt x="66316" y="1"/>
                  </a:ln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9"/>
            <p:cNvSpPr/>
            <p:nvPr/>
          </p:nvSpPr>
          <p:spPr>
            <a:xfrm>
              <a:off x="2130075" y="1598350"/>
              <a:ext cx="718475" cy="2871400"/>
            </a:xfrm>
            <a:custGeom>
              <a:avLst/>
              <a:gdLst/>
              <a:ahLst/>
              <a:cxnLst/>
              <a:rect l="l" t="t" r="r" b="b"/>
              <a:pathLst>
                <a:path w="28739" h="114856" extrusionOk="0">
                  <a:moveTo>
                    <a:pt x="28738" y="1"/>
                  </a:moveTo>
                  <a:lnTo>
                    <a:pt x="0" y="114855"/>
                  </a:lnTo>
                  <a:lnTo>
                    <a:pt x="28738" y="114855"/>
                  </a:lnTo>
                  <a:lnTo>
                    <a:pt x="2873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2" name="Google Shape;2362;p49"/>
          <p:cNvGrpSpPr/>
          <p:nvPr/>
        </p:nvGrpSpPr>
        <p:grpSpPr>
          <a:xfrm>
            <a:off x="6769976" y="3505287"/>
            <a:ext cx="1305347" cy="969282"/>
            <a:chOff x="1173775" y="903100"/>
            <a:chExt cx="5236050" cy="3889575"/>
          </a:xfrm>
        </p:grpSpPr>
        <p:sp>
          <p:nvSpPr>
            <p:cNvPr id="2363" name="Google Shape;2363;p49"/>
            <p:cNvSpPr/>
            <p:nvPr/>
          </p:nvSpPr>
          <p:spPr>
            <a:xfrm>
              <a:off x="2509275" y="903100"/>
              <a:ext cx="235700" cy="541975"/>
            </a:xfrm>
            <a:custGeom>
              <a:avLst/>
              <a:gdLst/>
              <a:ahLst/>
              <a:cxnLst/>
              <a:rect l="l" t="t" r="r" b="b"/>
              <a:pathLst>
                <a:path w="9428" h="21679" extrusionOk="0">
                  <a:moveTo>
                    <a:pt x="3788" y="0"/>
                  </a:moveTo>
                  <a:cubicBezTo>
                    <a:pt x="3463" y="0"/>
                    <a:pt x="3133" y="48"/>
                    <a:pt x="2806" y="149"/>
                  </a:cubicBezTo>
                  <a:cubicBezTo>
                    <a:pt x="1012" y="671"/>
                    <a:pt x="0" y="2563"/>
                    <a:pt x="522" y="4357"/>
                  </a:cubicBezTo>
                  <a:cubicBezTo>
                    <a:pt x="2577" y="11305"/>
                    <a:pt x="2316" y="17992"/>
                    <a:pt x="2316" y="18123"/>
                  </a:cubicBezTo>
                  <a:cubicBezTo>
                    <a:pt x="2218" y="20015"/>
                    <a:pt x="3686" y="21581"/>
                    <a:pt x="5546" y="21678"/>
                  </a:cubicBezTo>
                  <a:lnTo>
                    <a:pt x="5709" y="21678"/>
                  </a:lnTo>
                  <a:cubicBezTo>
                    <a:pt x="7503" y="21678"/>
                    <a:pt x="9036" y="20276"/>
                    <a:pt x="9101" y="18449"/>
                  </a:cubicBezTo>
                  <a:cubicBezTo>
                    <a:pt x="9134" y="18123"/>
                    <a:pt x="9427" y="10555"/>
                    <a:pt x="7046" y="2433"/>
                  </a:cubicBezTo>
                  <a:cubicBezTo>
                    <a:pt x="6593" y="966"/>
                    <a:pt x="5245" y="0"/>
                    <a:pt x="378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9"/>
            <p:cNvSpPr/>
            <p:nvPr/>
          </p:nvSpPr>
          <p:spPr>
            <a:xfrm>
              <a:off x="4593675" y="908675"/>
              <a:ext cx="310725" cy="734575"/>
            </a:xfrm>
            <a:custGeom>
              <a:avLst/>
              <a:gdLst/>
              <a:ahLst/>
              <a:cxnLst/>
              <a:rect l="l" t="t" r="r" b="b"/>
              <a:pathLst>
                <a:path w="12429" h="29383" extrusionOk="0">
                  <a:moveTo>
                    <a:pt x="3876" y="0"/>
                  </a:moveTo>
                  <a:cubicBezTo>
                    <a:pt x="3364" y="0"/>
                    <a:pt x="2843" y="113"/>
                    <a:pt x="2349" y="350"/>
                  </a:cubicBezTo>
                  <a:cubicBezTo>
                    <a:pt x="686" y="1198"/>
                    <a:pt x="1" y="3254"/>
                    <a:pt x="849" y="4917"/>
                  </a:cubicBezTo>
                  <a:cubicBezTo>
                    <a:pt x="5513" y="14181"/>
                    <a:pt x="5089" y="25729"/>
                    <a:pt x="5057" y="25826"/>
                  </a:cubicBezTo>
                  <a:cubicBezTo>
                    <a:pt x="4992" y="27718"/>
                    <a:pt x="6427" y="29284"/>
                    <a:pt x="8319" y="29382"/>
                  </a:cubicBezTo>
                  <a:lnTo>
                    <a:pt x="8482" y="29382"/>
                  </a:lnTo>
                  <a:cubicBezTo>
                    <a:pt x="10276" y="29382"/>
                    <a:pt x="11776" y="27979"/>
                    <a:pt x="11874" y="26153"/>
                  </a:cubicBezTo>
                  <a:cubicBezTo>
                    <a:pt x="11874" y="25598"/>
                    <a:pt x="12429" y="12746"/>
                    <a:pt x="6916" y="1851"/>
                  </a:cubicBezTo>
                  <a:cubicBezTo>
                    <a:pt x="6315" y="671"/>
                    <a:pt x="5123" y="0"/>
                    <a:pt x="387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9"/>
            <p:cNvSpPr/>
            <p:nvPr/>
          </p:nvSpPr>
          <p:spPr>
            <a:xfrm>
              <a:off x="1173775" y="1334150"/>
              <a:ext cx="2941225" cy="874225"/>
            </a:xfrm>
            <a:custGeom>
              <a:avLst/>
              <a:gdLst/>
              <a:ahLst/>
              <a:cxnLst/>
              <a:rect l="l" t="t" r="r" b="b"/>
              <a:pathLst>
                <a:path w="117649" h="34969" extrusionOk="0">
                  <a:moveTo>
                    <a:pt x="59030" y="1"/>
                  </a:moveTo>
                  <a:cubicBezTo>
                    <a:pt x="47725" y="1"/>
                    <a:pt x="36420" y="606"/>
                    <a:pt x="25172" y="1827"/>
                  </a:cubicBezTo>
                  <a:cubicBezTo>
                    <a:pt x="12417" y="3197"/>
                    <a:pt x="2762" y="12950"/>
                    <a:pt x="772" y="24791"/>
                  </a:cubicBezTo>
                  <a:cubicBezTo>
                    <a:pt x="0" y="29422"/>
                    <a:pt x="3578" y="33459"/>
                    <a:pt x="8063" y="33459"/>
                  </a:cubicBezTo>
                  <a:cubicBezTo>
                    <a:pt x="8507" y="33459"/>
                    <a:pt x="8959" y="33420"/>
                    <a:pt x="9416" y="33338"/>
                  </a:cubicBezTo>
                  <a:lnTo>
                    <a:pt x="9481" y="33338"/>
                  </a:lnTo>
                  <a:cubicBezTo>
                    <a:pt x="25889" y="30467"/>
                    <a:pt x="42460" y="29032"/>
                    <a:pt x="59031" y="29032"/>
                  </a:cubicBezTo>
                  <a:cubicBezTo>
                    <a:pt x="62684" y="29032"/>
                    <a:pt x="66305" y="29097"/>
                    <a:pt x="69959" y="29227"/>
                  </a:cubicBezTo>
                  <a:cubicBezTo>
                    <a:pt x="78570" y="29554"/>
                    <a:pt x="87149" y="30271"/>
                    <a:pt x="95696" y="31380"/>
                  </a:cubicBezTo>
                  <a:cubicBezTo>
                    <a:pt x="100001" y="31935"/>
                    <a:pt x="104275" y="32587"/>
                    <a:pt x="108548" y="33338"/>
                  </a:cubicBezTo>
                  <a:cubicBezTo>
                    <a:pt x="111386" y="33827"/>
                    <a:pt x="114224" y="34381"/>
                    <a:pt x="117062" y="34969"/>
                  </a:cubicBezTo>
                  <a:cubicBezTo>
                    <a:pt x="117453" y="33109"/>
                    <a:pt x="117616" y="31250"/>
                    <a:pt x="117649" y="29423"/>
                  </a:cubicBezTo>
                  <a:lnTo>
                    <a:pt x="117649" y="29325"/>
                  </a:lnTo>
                  <a:cubicBezTo>
                    <a:pt x="117649" y="15495"/>
                    <a:pt x="107210" y="3360"/>
                    <a:pt x="92890" y="1827"/>
                  </a:cubicBezTo>
                  <a:cubicBezTo>
                    <a:pt x="91422" y="1664"/>
                    <a:pt x="89987" y="1533"/>
                    <a:pt x="88519" y="1370"/>
                  </a:cubicBezTo>
                  <a:cubicBezTo>
                    <a:pt x="78713" y="459"/>
                    <a:pt x="68871" y="1"/>
                    <a:pt x="59030" y="1"/>
                  </a:cubicBezTo>
                  <a:close/>
                </a:path>
              </a:pathLst>
            </a:custGeom>
            <a:solidFill>
              <a:srgbClr val="7F6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49"/>
            <p:cNvSpPr/>
            <p:nvPr/>
          </p:nvSpPr>
          <p:spPr>
            <a:xfrm>
              <a:off x="1173775" y="1334025"/>
              <a:ext cx="1776700" cy="836625"/>
            </a:xfrm>
            <a:custGeom>
              <a:avLst/>
              <a:gdLst/>
              <a:ahLst/>
              <a:cxnLst/>
              <a:rect l="l" t="t" r="r" b="b"/>
              <a:pathLst>
                <a:path w="71068" h="33465" extrusionOk="0">
                  <a:moveTo>
                    <a:pt x="58956" y="1"/>
                  </a:moveTo>
                  <a:cubicBezTo>
                    <a:pt x="47676" y="1"/>
                    <a:pt x="36388" y="607"/>
                    <a:pt x="25172" y="1832"/>
                  </a:cubicBezTo>
                  <a:cubicBezTo>
                    <a:pt x="12417" y="3202"/>
                    <a:pt x="2762" y="12955"/>
                    <a:pt x="772" y="24796"/>
                  </a:cubicBezTo>
                  <a:cubicBezTo>
                    <a:pt x="0" y="29427"/>
                    <a:pt x="3578" y="33464"/>
                    <a:pt x="8063" y="33464"/>
                  </a:cubicBezTo>
                  <a:cubicBezTo>
                    <a:pt x="8507" y="33464"/>
                    <a:pt x="8959" y="33425"/>
                    <a:pt x="9416" y="33343"/>
                  </a:cubicBezTo>
                  <a:lnTo>
                    <a:pt x="9481" y="33343"/>
                  </a:lnTo>
                  <a:cubicBezTo>
                    <a:pt x="14505" y="32462"/>
                    <a:pt x="19528" y="31712"/>
                    <a:pt x="24552" y="31092"/>
                  </a:cubicBezTo>
                  <a:cubicBezTo>
                    <a:pt x="23606" y="16543"/>
                    <a:pt x="34305" y="3430"/>
                    <a:pt x="49245" y="1832"/>
                  </a:cubicBezTo>
                  <a:cubicBezTo>
                    <a:pt x="56487" y="1049"/>
                    <a:pt x="63793" y="527"/>
                    <a:pt x="71068" y="233"/>
                  </a:cubicBezTo>
                  <a:cubicBezTo>
                    <a:pt x="67034" y="79"/>
                    <a:pt x="62995" y="1"/>
                    <a:pt x="5895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49"/>
            <p:cNvSpPr/>
            <p:nvPr/>
          </p:nvSpPr>
          <p:spPr>
            <a:xfrm>
              <a:off x="1296625" y="2059125"/>
              <a:ext cx="2705850" cy="2244275"/>
            </a:xfrm>
            <a:custGeom>
              <a:avLst/>
              <a:gdLst/>
              <a:ahLst/>
              <a:cxnLst/>
              <a:rect l="l" t="t" r="r" b="b"/>
              <a:pathLst>
                <a:path w="108234" h="89771" extrusionOk="0">
                  <a:moveTo>
                    <a:pt x="54117" y="0"/>
                  </a:moveTo>
                  <a:cubicBezTo>
                    <a:pt x="37546" y="0"/>
                    <a:pt x="20975" y="1468"/>
                    <a:pt x="4567" y="4339"/>
                  </a:cubicBezTo>
                  <a:cubicBezTo>
                    <a:pt x="3132" y="7046"/>
                    <a:pt x="1990" y="10047"/>
                    <a:pt x="1208" y="13309"/>
                  </a:cubicBezTo>
                  <a:cubicBezTo>
                    <a:pt x="425" y="16636"/>
                    <a:pt x="1" y="20257"/>
                    <a:pt x="1" y="24171"/>
                  </a:cubicBezTo>
                  <a:cubicBezTo>
                    <a:pt x="1" y="77440"/>
                    <a:pt x="54117" y="89770"/>
                    <a:pt x="54117" y="89770"/>
                  </a:cubicBezTo>
                  <a:cubicBezTo>
                    <a:pt x="54117" y="89770"/>
                    <a:pt x="67915" y="86606"/>
                    <a:pt x="81615" y="76624"/>
                  </a:cubicBezTo>
                  <a:cubicBezTo>
                    <a:pt x="94990" y="66838"/>
                    <a:pt x="108233" y="50496"/>
                    <a:pt x="108233" y="24171"/>
                  </a:cubicBezTo>
                  <a:cubicBezTo>
                    <a:pt x="108233" y="20257"/>
                    <a:pt x="107809" y="16636"/>
                    <a:pt x="107026" y="13309"/>
                  </a:cubicBezTo>
                  <a:cubicBezTo>
                    <a:pt x="106243" y="10047"/>
                    <a:pt x="105102" y="7046"/>
                    <a:pt x="103634" y="4339"/>
                  </a:cubicBezTo>
                  <a:cubicBezTo>
                    <a:pt x="99034" y="3523"/>
                    <a:pt x="94402" y="2838"/>
                    <a:pt x="89770" y="2251"/>
                  </a:cubicBezTo>
                  <a:cubicBezTo>
                    <a:pt x="77929" y="750"/>
                    <a:pt x="66023" y="0"/>
                    <a:pt x="54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9"/>
            <p:cNvSpPr/>
            <p:nvPr/>
          </p:nvSpPr>
          <p:spPr>
            <a:xfrm>
              <a:off x="1296625" y="2107225"/>
              <a:ext cx="1352925" cy="2196175"/>
            </a:xfrm>
            <a:custGeom>
              <a:avLst/>
              <a:gdLst/>
              <a:ahLst/>
              <a:cxnLst/>
              <a:rect l="l" t="t" r="r" b="b"/>
              <a:pathLst>
                <a:path w="54117" h="87847" extrusionOk="0">
                  <a:moveTo>
                    <a:pt x="21106" y="1"/>
                  </a:moveTo>
                  <a:lnTo>
                    <a:pt x="21106" y="1"/>
                  </a:lnTo>
                  <a:cubicBezTo>
                    <a:pt x="15593" y="653"/>
                    <a:pt x="10080" y="1436"/>
                    <a:pt x="4567" y="2415"/>
                  </a:cubicBezTo>
                  <a:cubicBezTo>
                    <a:pt x="3099" y="5122"/>
                    <a:pt x="1990" y="8123"/>
                    <a:pt x="1208" y="11385"/>
                  </a:cubicBezTo>
                  <a:cubicBezTo>
                    <a:pt x="425" y="14712"/>
                    <a:pt x="1" y="18333"/>
                    <a:pt x="1" y="22247"/>
                  </a:cubicBezTo>
                  <a:cubicBezTo>
                    <a:pt x="1" y="75516"/>
                    <a:pt x="54117" y="87846"/>
                    <a:pt x="54117" y="87846"/>
                  </a:cubicBezTo>
                  <a:cubicBezTo>
                    <a:pt x="54117" y="87846"/>
                    <a:pt x="19116" y="74668"/>
                    <a:pt x="19116" y="17811"/>
                  </a:cubicBezTo>
                  <a:cubicBezTo>
                    <a:pt x="19116" y="13636"/>
                    <a:pt x="19377" y="9787"/>
                    <a:pt x="19899" y="6231"/>
                  </a:cubicBezTo>
                  <a:cubicBezTo>
                    <a:pt x="20225" y="4046"/>
                    <a:pt x="20616" y="1958"/>
                    <a:pt x="21106"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49"/>
            <p:cNvSpPr/>
            <p:nvPr/>
          </p:nvSpPr>
          <p:spPr>
            <a:xfrm>
              <a:off x="1326800" y="2059125"/>
              <a:ext cx="2645500" cy="332750"/>
            </a:xfrm>
            <a:custGeom>
              <a:avLst/>
              <a:gdLst/>
              <a:ahLst/>
              <a:cxnLst/>
              <a:rect l="l" t="t" r="r" b="b"/>
              <a:pathLst>
                <a:path w="105820" h="13310" extrusionOk="0">
                  <a:moveTo>
                    <a:pt x="52910" y="0"/>
                  </a:moveTo>
                  <a:cubicBezTo>
                    <a:pt x="36339" y="0"/>
                    <a:pt x="19768" y="1468"/>
                    <a:pt x="3360" y="4339"/>
                  </a:cubicBezTo>
                  <a:cubicBezTo>
                    <a:pt x="1925" y="7046"/>
                    <a:pt x="783" y="10047"/>
                    <a:pt x="1" y="13309"/>
                  </a:cubicBezTo>
                  <a:cubicBezTo>
                    <a:pt x="1110" y="13113"/>
                    <a:pt x="2251" y="12885"/>
                    <a:pt x="3360" y="12689"/>
                  </a:cubicBezTo>
                  <a:cubicBezTo>
                    <a:pt x="19768" y="9819"/>
                    <a:pt x="36339" y="8383"/>
                    <a:pt x="52910" y="8383"/>
                  </a:cubicBezTo>
                  <a:cubicBezTo>
                    <a:pt x="69481" y="8383"/>
                    <a:pt x="86052" y="9819"/>
                    <a:pt x="102427" y="12689"/>
                  </a:cubicBezTo>
                  <a:cubicBezTo>
                    <a:pt x="103569" y="12885"/>
                    <a:pt x="104678" y="13113"/>
                    <a:pt x="105819" y="13309"/>
                  </a:cubicBezTo>
                  <a:cubicBezTo>
                    <a:pt x="105036" y="10047"/>
                    <a:pt x="103895" y="7046"/>
                    <a:pt x="102427" y="4339"/>
                  </a:cubicBezTo>
                  <a:cubicBezTo>
                    <a:pt x="86052" y="1468"/>
                    <a:pt x="69481" y="0"/>
                    <a:pt x="52910"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49"/>
            <p:cNvSpPr/>
            <p:nvPr/>
          </p:nvSpPr>
          <p:spPr>
            <a:xfrm>
              <a:off x="3195100" y="1535150"/>
              <a:ext cx="3214725" cy="933975"/>
            </a:xfrm>
            <a:custGeom>
              <a:avLst/>
              <a:gdLst/>
              <a:ahLst/>
              <a:cxnLst/>
              <a:rect l="l" t="t" r="r" b="b"/>
              <a:pathLst>
                <a:path w="128589" h="37359" extrusionOk="0">
                  <a:moveTo>
                    <a:pt x="64294" y="1"/>
                  </a:moveTo>
                  <a:cubicBezTo>
                    <a:pt x="51891" y="1"/>
                    <a:pt x="39487" y="670"/>
                    <a:pt x="27140" y="2007"/>
                  </a:cubicBezTo>
                  <a:cubicBezTo>
                    <a:pt x="11418" y="3703"/>
                    <a:pt x="1" y="17012"/>
                    <a:pt x="1" y="32180"/>
                  </a:cubicBezTo>
                  <a:cubicBezTo>
                    <a:pt x="1" y="35111"/>
                    <a:pt x="2397" y="37357"/>
                    <a:pt x="5226" y="37357"/>
                  </a:cubicBezTo>
                  <a:cubicBezTo>
                    <a:pt x="5545" y="37357"/>
                    <a:pt x="5871" y="37329"/>
                    <a:pt x="6198" y="37269"/>
                  </a:cubicBezTo>
                  <a:cubicBezTo>
                    <a:pt x="7438" y="37008"/>
                    <a:pt x="8710" y="36780"/>
                    <a:pt x="9950" y="36584"/>
                  </a:cubicBezTo>
                  <a:cubicBezTo>
                    <a:pt x="27923" y="33420"/>
                    <a:pt x="46125" y="31822"/>
                    <a:pt x="64294" y="31822"/>
                  </a:cubicBezTo>
                  <a:cubicBezTo>
                    <a:pt x="82464" y="31822"/>
                    <a:pt x="100666" y="33420"/>
                    <a:pt x="118639" y="36584"/>
                  </a:cubicBezTo>
                  <a:cubicBezTo>
                    <a:pt x="119879" y="36780"/>
                    <a:pt x="121151" y="37008"/>
                    <a:pt x="122390" y="37269"/>
                  </a:cubicBezTo>
                  <a:cubicBezTo>
                    <a:pt x="122718" y="37329"/>
                    <a:pt x="123044" y="37358"/>
                    <a:pt x="123365" y="37358"/>
                  </a:cubicBezTo>
                  <a:cubicBezTo>
                    <a:pt x="126171" y="37358"/>
                    <a:pt x="128588" y="35140"/>
                    <a:pt x="128588" y="32213"/>
                  </a:cubicBezTo>
                  <a:lnTo>
                    <a:pt x="128588" y="32148"/>
                  </a:lnTo>
                  <a:cubicBezTo>
                    <a:pt x="128588" y="17012"/>
                    <a:pt x="117171" y="3703"/>
                    <a:pt x="101448" y="2007"/>
                  </a:cubicBezTo>
                  <a:cubicBezTo>
                    <a:pt x="89102" y="670"/>
                    <a:pt x="76698" y="1"/>
                    <a:pt x="64294" y="1"/>
                  </a:cubicBezTo>
                  <a:close/>
                </a:path>
              </a:pathLst>
            </a:custGeom>
            <a:solidFill>
              <a:srgbClr val="7F6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9"/>
            <p:cNvSpPr/>
            <p:nvPr/>
          </p:nvSpPr>
          <p:spPr>
            <a:xfrm>
              <a:off x="3120075" y="1535300"/>
              <a:ext cx="2012675" cy="958500"/>
            </a:xfrm>
            <a:custGeom>
              <a:avLst/>
              <a:gdLst/>
              <a:ahLst/>
              <a:cxnLst/>
              <a:rect l="l" t="t" r="r" b="b"/>
              <a:pathLst>
                <a:path w="80507" h="38340" extrusionOk="0">
                  <a:moveTo>
                    <a:pt x="67562" y="1"/>
                  </a:moveTo>
                  <a:cubicBezTo>
                    <a:pt x="55070" y="1"/>
                    <a:pt x="42579" y="668"/>
                    <a:pt x="30141" y="2001"/>
                  </a:cubicBezTo>
                  <a:cubicBezTo>
                    <a:pt x="12298" y="3926"/>
                    <a:pt x="1" y="20790"/>
                    <a:pt x="3621" y="38340"/>
                  </a:cubicBezTo>
                  <a:cubicBezTo>
                    <a:pt x="6720" y="37720"/>
                    <a:pt x="9852" y="37100"/>
                    <a:pt x="12951" y="36578"/>
                  </a:cubicBezTo>
                  <a:cubicBezTo>
                    <a:pt x="18463" y="35599"/>
                    <a:pt x="23944" y="34784"/>
                    <a:pt x="29489" y="34099"/>
                  </a:cubicBezTo>
                  <a:cubicBezTo>
                    <a:pt x="28445" y="18148"/>
                    <a:pt x="40156" y="3762"/>
                    <a:pt x="56563" y="2001"/>
                  </a:cubicBezTo>
                  <a:cubicBezTo>
                    <a:pt x="64523" y="1153"/>
                    <a:pt x="72515" y="566"/>
                    <a:pt x="80506" y="240"/>
                  </a:cubicBezTo>
                  <a:cubicBezTo>
                    <a:pt x="76193" y="80"/>
                    <a:pt x="71878" y="1"/>
                    <a:pt x="6756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49"/>
            <p:cNvSpPr/>
            <p:nvPr/>
          </p:nvSpPr>
          <p:spPr>
            <a:xfrm>
              <a:off x="3318250" y="2330675"/>
              <a:ext cx="2967600" cy="2462000"/>
            </a:xfrm>
            <a:custGeom>
              <a:avLst/>
              <a:gdLst/>
              <a:ahLst/>
              <a:cxnLst/>
              <a:rect l="l" t="t" r="r" b="b"/>
              <a:pathLst>
                <a:path w="118704" h="98480" extrusionOk="0">
                  <a:moveTo>
                    <a:pt x="59368" y="1"/>
                  </a:moveTo>
                  <a:cubicBezTo>
                    <a:pt x="41199" y="1"/>
                    <a:pt x="22997" y="1599"/>
                    <a:pt x="5024" y="4763"/>
                  </a:cubicBezTo>
                  <a:cubicBezTo>
                    <a:pt x="3425" y="7731"/>
                    <a:pt x="2186" y="11026"/>
                    <a:pt x="1338" y="14614"/>
                  </a:cubicBezTo>
                  <a:cubicBezTo>
                    <a:pt x="457" y="18235"/>
                    <a:pt x="0" y="22215"/>
                    <a:pt x="0" y="26488"/>
                  </a:cubicBezTo>
                  <a:cubicBezTo>
                    <a:pt x="0" y="84943"/>
                    <a:pt x="59368" y="98480"/>
                    <a:pt x="59368" y="98480"/>
                  </a:cubicBezTo>
                  <a:cubicBezTo>
                    <a:pt x="59368" y="98480"/>
                    <a:pt x="118704" y="84943"/>
                    <a:pt x="118704" y="26488"/>
                  </a:cubicBezTo>
                  <a:cubicBezTo>
                    <a:pt x="118704" y="22215"/>
                    <a:pt x="118280" y="18235"/>
                    <a:pt x="117399" y="14614"/>
                  </a:cubicBezTo>
                  <a:cubicBezTo>
                    <a:pt x="116551" y="11026"/>
                    <a:pt x="115311" y="7731"/>
                    <a:pt x="113713" y="4763"/>
                  </a:cubicBezTo>
                  <a:cubicBezTo>
                    <a:pt x="95740" y="1599"/>
                    <a:pt x="77538" y="1"/>
                    <a:pt x="593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49"/>
            <p:cNvSpPr/>
            <p:nvPr/>
          </p:nvSpPr>
          <p:spPr>
            <a:xfrm>
              <a:off x="3318250" y="2383675"/>
              <a:ext cx="1484225" cy="2409000"/>
            </a:xfrm>
            <a:custGeom>
              <a:avLst/>
              <a:gdLst/>
              <a:ahLst/>
              <a:cxnLst/>
              <a:rect l="l" t="t" r="r" b="b"/>
              <a:pathLst>
                <a:path w="59369" h="96360" extrusionOk="0">
                  <a:moveTo>
                    <a:pt x="23160" y="1"/>
                  </a:moveTo>
                  <a:lnTo>
                    <a:pt x="23160" y="1"/>
                  </a:lnTo>
                  <a:cubicBezTo>
                    <a:pt x="17093" y="686"/>
                    <a:pt x="11058" y="1567"/>
                    <a:pt x="5024" y="2643"/>
                  </a:cubicBezTo>
                  <a:cubicBezTo>
                    <a:pt x="3425" y="5611"/>
                    <a:pt x="2186" y="8906"/>
                    <a:pt x="1338" y="12494"/>
                  </a:cubicBezTo>
                  <a:cubicBezTo>
                    <a:pt x="457" y="16115"/>
                    <a:pt x="0" y="20095"/>
                    <a:pt x="0" y="24368"/>
                  </a:cubicBezTo>
                  <a:cubicBezTo>
                    <a:pt x="0" y="82823"/>
                    <a:pt x="59368" y="96360"/>
                    <a:pt x="59368" y="96360"/>
                  </a:cubicBezTo>
                  <a:cubicBezTo>
                    <a:pt x="59368" y="96360"/>
                    <a:pt x="20975" y="81909"/>
                    <a:pt x="20975" y="19540"/>
                  </a:cubicBezTo>
                  <a:cubicBezTo>
                    <a:pt x="20975" y="14941"/>
                    <a:pt x="21268" y="10700"/>
                    <a:pt x="21823" y="6818"/>
                  </a:cubicBezTo>
                  <a:cubicBezTo>
                    <a:pt x="22182" y="4405"/>
                    <a:pt x="22638" y="2154"/>
                    <a:pt x="23160"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49"/>
            <p:cNvSpPr/>
            <p:nvPr/>
          </p:nvSpPr>
          <p:spPr>
            <a:xfrm>
              <a:off x="3351675" y="2330675"/>
              <a:ext cx="2901575" cy="365375"/>
            </a:xfrm>
            <a:custGeom>
              <a:avLst/>
              <a:gdLst/>
              <a:ahLst/>
              <a:cxnLst/>
              <a:rect l="l" t="t" r="r" b="b"/>
              <a:pathLst>
                <a:path w="116063" h="14615" extrusionOk="0">
                  <a:moveTo>
                    <a:pt x="58031" y="1"/>
                  </a:moveTo>
                  <a:cubicBezTo>
                    <a:pt x="39862" y="1"/>
                    <a:pt x="21660" y="1599"/>
                    <a:pt x="3687" y="4763"/>
                  </a:cubicBezTo>
                  <a:cubicBezTo>
                    <a:pt x="2088" y="7731"/>
                    <a:pt x="849" y="11026"/>
                    <a:pt x="1" y="14614"/>
                  </a:cubicBezTo>
                  <a:cubicBezTo>
                    <a:pt x="1208" y="14353"/>
                    <a:pt x="2447" y="14158"/>
                    <a:pt x="3687" y="13929"/>
                  </a:cubicBezTo>
                  <a:cubicBezTo>
                    <a:pt x="21660" y="10765"/>
                    <a:pt x="39862" y="9199"/>
                    <a:pt x="58031" y="9199"/>
                  </a:cubicBezTo>
                  <a:cubicBezTo>
                    <a:pt x="76201" y="9199"/>
                    <a:pt x="94403" y="10765"/>
                    <a:pt x="112376" y="13929"/>
                  </a:cubicBezTo>
                  <a:cubicBezTo>
                    <a:pt x="113616" y="14158"/>
                    <a:pt x="114823" y="14386"/>
                    <a:pt x="116062" y="14614"/>
                  </a:cubicBezTo>
                  <a:cubicBezTo>
                    <a:pt x="115214" y="11026"/>
                    <a:pt x="113974" y="7731"/>
                    <a:pt x="112376" y="4763"/>
                  </a:cubicBezTo>
                  <a:cubicBezTo>
                    <a:pt x="94403" y="1599"/>
                    <a:pt x="76201" y="1"/>
                    <a:pt x="58031"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5" name="Google Shape;2375;p49"/>
          <p:cNvGrpSpPr/>
          <p:nvPr/>
        </p:nvGrpSpPr>
        <p:grpSpPr>
          <a:xfrm>
            <a:off x="5488462" y="3542043"/>
            <a:ext cx="790239" cy="895542"/>
            <a:chOff x="1490725" y="238125"/>
            <a:chExt cx="4605125" cy="5218775"/>
          </a:xfrm>
        </p:grpSpPr>
        <p:sp>
          <p:nvSpPr>
            <p:cNvPr id="2376" name="Google Shape;2376;p49"/>
            <p:cNvSpPr/>
            <p:nvPr/>
          </p:nvSpPr>
          <p:spPr>
            <a:xfrm>
              <a:off x="1490725" y="2335575"/>
              <a:ext cx="3253850" cy="3121325"/>
            </a:xfrm>
            <a:custGeom>
              <a:avLst/>
              <a:gdLst/>
              <a:ahLst/>
              <a:cxnLst/>
              <a:rect l="l" t="t" r="r" b="b"/>
              <a:pathLst>
                <a:path w="130154" h="124853" extrusionOk="0">
                  <a:moveTo>
                    <a:pt x="104971" y="0"/>
                  </a:moveTo>
                  <a:lnTo>
                    <a:pt x="64000" y="40971"/>
                  </a:lnTo>
                  <a:lnTo>
                    <a:pt x="54541" y="50463"/>
                  </a:lnTo>
                  <a:lnTo>
                    <a:pt x="2414" y="102557"/>
                  </a:lnTo>
                  <a:cubicBezTo>
                    <a:pt x="0" y="104971"/>
                    <a:pt x="0" y="108885"/>
                    <a:pt x="2414" y="111299"/>
                  </a:cubicBezTo>
                  <a:lnTo>
                    <a:pt x="14190" y="123042"/>
                  </a:lnTo>
                  <a:cubicBezTo>
                    <a:pt x="15380" y="124249"/>
                    <a:pt x="16954" y="124853"/>
                    <a:pt x="18532" y="124853"/>
                  </a:cubicBezTo>
                  <a:cubicBezTo>
                    <a:pt x="20110" y="124853"/>
                    <a:pt x="21692" y="124249"/>
                    <a:pt x="22899" y="123042"/>
                  </a:cubicBezTo>
                  <a:lnTo>
                    <a:pt x="67001" y="78940"/>
                  </a:lnTo>
                  <a:cubicBezTo>
                    <a:pt x="69089" y="76853"/>
                    <a:pt x="71405" y="75059"/>
                    <a:pt x="73884" y="73558"/>
                  </a:cubicBezTo>
                  <a:cubicBezTo>
                    <a:pt x="74667" y="73069"/>
                    <a:pt x="75482" y="72645"/>
                    <a:pt x="76298" y="72221"/>
                  </a:cubicBezTo>
                  <a:cubicBezTo>
                    <a:pt x="78059" y="71307"/>
                    <a:pt x="79919" y="70557"/>
                    <a:pt x="81811" y="69970"/>
                  </a:cubicBezTo>
                  <a:cubicBezTo>
                    <a:pt x="87389" y="68176"/>
                    <a:pt x="92445" y="65110"/>
                    <a:pt x="96588" y="60967"/>
                  </a:cubicBezTo>
                  <a:lnTo>
                    <a:pt x="130153" y="27434"/>
                  </a:lnTo>
                  <a:cubicBezTo>
                    <a:pt x="125913" y="20942"/>
                    <a:pt x="120922" y="14810"/>
                    <a:pt x="115246" y="9134"/>
                  </a:cubicBezTo>
                  <a:cubicBezTo>
                    <a:pt x="114496" y="8384"/>
                    <a:pt x="113778" y="7666"/>
                    <a:pt x="112995" y="6948"/>
                  </a:cubicBezTo>
                  <a:cubicBezTo>
                    <a:pt x="110418" y="4502"/>
                    <a:pt x="107744" y="2186"/>
                    <a:pt x="104971"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49"/>
            <p:cNvSpPr/>
            <p:nvPr/>
          </p:nvSpPr>
          <p:spPr>
            <a:xfrm>
              <a:off x="1490725" y="2301250"/>
              <a:ext cx="3253850" cy="2895100"/>
            </a:xfrm>
            <a:custGeom>
              <a:avLst/>
              <a:gdLst/>
              <a:ahLst/>
              <a:cxnLst/>
              <a:rect l="l" t="t" r="r" b="b"/>
              <a:pathLst>
                <a:path w="130154" h="115804" extrusionOk="0">
                  <a:moveTo>
                    <a:pt x="119311" y="0"/>
                  </a:moveTo>
                  <a:cubicBezTo>
                    <a:pt x="115958" y="0"/>
                    <a:pt x="110463" y="1911"/>
                    <a:pt x="107151" y="1911"/>
                  </a:cubicBezTo>
                  <a:cubicBezTo>
                    <a:pt x="106220" y="1911"/>
                    <a:pt x="105461" y="1760"/>
                    <a:pt x="104971" y="1373"/>
                  </a:cubicBezTo>
                  <a:lnTo>
                    <a:pt x="95544" y="10800"/>
                  </a:lnTo>
                  <a:lnTo>
                    <a:pt x="64000" y="42344"/>
                  </a:lnTo>
                  <a:lnTo>
                    <a:pt x="54541" y="51836"/>
                  </a:lnTo>
                  <a:lnTo>
                    <a:pt x="2414" y="103930"/>
                  </a:lnTo>
                  <a:cubicBezTo>
                    <a:pt x="0" y="106344"/>
                    <a:pt x="0" y="110258"/>
                    <a:pt x="2414" y="112672"/>
                  </a:cubicBezTo>
                  <a:lnTo>
                    <a:pt x="5545" y="115804"/>
                  </a:lnTo>
                  <a:lnTo>
                    <a:pt x="103568" y="17748"/>
                  </a:lnTo>
                  <a:cubicBezTo>
                    <a:pt x="104318" y="18466"/>
                    <a:pt x="105069" y="19184"/>
                    <a:pt x="105819" y="19934"/>
                  </a:cubicBezTo>
                  <a:cubicBezTo>
                    <a:pt x="111495" y="25610"/>
                    <a:pt x="116453" y="31742"/>
                    <a:pt x="120694" y="38234"/>
                  </a:cubicBezTo>
                  <a:lnTo>
                    <a:pt x="130153" y="28807"/>
                  </a:lnTo>
                  <a:cubicBezTo>
                    <a:pt x="125913" y="22315"/>
                    <a:pt x="129599" y="8517"/>
                    <a:pt x="123923" y="2841"/>
                  </a:cubicBezTo>
                  <a:cubicBezTo>
                    <a:pt x="123173" y="2091"/>
                    <a:pt x="122422" y="1373"/>
                    <a:pt x="121672" y="656"/>
                  </a:cubicBezTo>
                  <a:cubicBezTo>
                    <a:pt x="121173" y="181"/>
                    <a:pt x="120343" y="0"/>
                    <a:pt x="119311" y="0"/>
                  </a:cubicBez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49"/>
            <p:cNvSpPr/>
            <p:nvPr/>
          </p:nvSpPr>
          <p:spPr>
            <a:xfrm>
              <a:off x="4784500" y="1037900"/>
              <a:ext cx="1311350" cy="907075"/>
            </a:xfrm>
            <a:custGeom>
              <a:avLst/>
              <a:gdLst/>
              <a:ahLst/>
              <a:cxnLst/>
              <a:rect l="l" t="t" r="r" b="b"/>
              <a:pathLst>
                <a:path w="52454" h="36283" extrusionOk="0">
                  <a:moveTo>
                    <a:pt x="29538" y="1"/>
                  </a:moveTo>
                  <a:cubicBezTo>
                    <a:pt x="26831" y="1"/>
                    <a:pt x="24123" y="1037"/>
                    <a:pt x="22052" y="3108"/>
                  </a:cubicBezTo>
                  <a:lnTo>
                    <a:pt x="14027" y="11100"/>
                  </a:lnTo>
                  <a:cubicBezTo>
                    <a:pt x="16213" y="13873"/>
                    <a:pt x="1" y="24344"/>
                    <a:pt x="2480" y="26953"/>
                  </a:cubicBezTo>
                  <a:cubicBezTo>
                    <a:pt x="3165" y="27703"/>
                    <a:pt x="9885" y="29139"/>
                    <a:pt x="10602" y="29889"/>
                  </a:cubicBezTo>
                  <a:cubicBezTo>
                    <a:pt x="16278" y="35565"/>
                    <a:pt x="34969" y="32009"/>
                    <a:pt x="41461" y="36282"/>
                  </a:cubicBezTo>
                  <a:lnTo>
                    <a:pt x="48343" y="29400"/>
                  </a:lnTo>
                  <a:cubicBezTo>
                    <a:pt x="52453" y="25257"/>
                    <a:pt x="52453" y="18537"/>
                    <a:pt x="48343" y="14394"/>
                  </a:cubicBezTo>
                  <a:lnTo>
                    <a:pt x="37024" y="3108"/>
                  </a:lnTo>
                  <a:cubicBezTo>
                    <a:pt x="34953" y="1037"/>
                    <a:pt x="32245" y="1"/>
                    <a:pt x="29538"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49"/>
            <p:cNvSpPr/>
            <p:nvPr/>
          </p:nvSpPr>
          <p:spPr>
            <a:xfrm>
              <a:off x="5107450" y="1037900"/>
              <a:ext cx="602675" cy="618375"/>
            </a:xfrm>
            <a:custGeom>
              <a:avLst/>
              <a:gdLst/>
              <a:ahLst/>
              <a:cxnLst/>
              <a:rect l="l" t="t" r="r" b="b"/>
              <a:pathLst>
                <a:path w="24107" h="24735" extrusionOk="0">
                  <a:moveTo>
                    <a:pt x="16620" y="1"/>
                  </a:moveTo>
                  <a:cubicBezTo>
                    <a:pt x="13913" y="1"/>
                    <a:pt x="11205" y="1037"/>
                    <a:pt x="9134" y="3108"/>
                  </a:cubicBezTo>
                  <a:lnTo>
                    <a:pt x="1109" y="11100"/>
                  </a:lnTo>
                  <a:cubicBezTo>
                    <a:pt x="3295" y="13873"/>
                    <a:pt x="0" y="22158"/>
                    <a:pt x="2479" y="24735"/>
                  </a:cubicBezTo>
                  <a:lnTo>
                    <a:pt x="24106" y="3108"/>
                  </a:lnTo>
                  <a:cubicBezTo>
                    <a:pt x="22035" y="1037"/>
                    <a:pt x="19327" y="1"/>
                    <a:pt x="16620" y="1"/>
                  </a:cubicBez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49"/>
            <p:cNvSpPr/>
            <p:nvPr/>
          </p:nvSpPr>
          <p:spPr>
            <a:xfrm>
              <a:off x="3140475" y="238125"/>
              <a:ext cx="2953750" cy="2961075"/>
            </a:xfrm>
            <a:custGeom>
              <a:avLst/>
              <a:gdLst/>
              <a:ahLst/>
              <a:cxnLst/>
              <a:rect l="l" t="t" r="r" b="b"/>
              <a:pathLst>
                <a:path w="118150" h="118443" extrusionOk="0">
                  <a:moveTo>
                    <a:pt x="58585" y="0"/>
                  </a:moveTo>
                  <a:cubicBezTo>
                    <a:pt x="44070" y="489"/>
                    <a:pt x="29684" y="6296"/>
                    <a:pt x="18561" y="17386"/>
                  </a:cubicBezTo>
                  <a:cubicBezTo>
                    <a:pt x="5741" y="30239"/>
                    <a:pt x="0" y="47429"/>
                    <a:pt x="1338" y="64229"/>
                  </a:cubicBezTo>
                  <a:cubicBezTo>
                    <a:pt x="14712" y="68306"/>
                    <a:pt x="27531" y="74863"/>
                    <a:pt x="38981" y="83898"/>
                  </a:cubicBezTo>
                  <a:cubicBezTo>
                    <a:pt x="42536" y="86704"/>
                    <a:pt x="45961" y="89737"/>
                    <a:pt x="49256" y="93032"/>
                  </a:cubicBezTo>
                  <a:cubicBezTo>
                    <a:pt x="54932" y="98708"/>
                    <a:pt x="59923" y="104840"/>
                    <a:pt x="64163" y="111332"/>
                  </a:cubicBezTo>
                  <a:cubicBezTo>
                    <a:pt x="65697" y="113648"/>
                    <a:pt x="67132" y="116029"/>
                    <a:pt x="68469" y="118443"/>
                  </a:cubicBezTo>
                  <a:cubicBezTo>
                    <a:pt x="80995" y="116779"/>
                    <a:pt x="93097" y="111136"/>
                    <a:pt x="102720" y="101513"/>
                  </a:cubicBezTo>
                  <a:cubicBezTo>
                    <a:pt x="110418" y="93815"/>
                    <a:pt x="115572" y="84485"/>
                    <a:pt x="118149" y="74634"/>
                  </a:cubicBezTo>
                  <a:cubicBezTo>
                    <a:pt x="114431" y="72742"/>
                    <a:pt x="110777" y="70589"/>
                    <a:pt x="107222" y="68273"/>
                  </a:cubicBezTo>
                  <a:cubicBezTo>
                    <a:pt x="100730" y="64000"/>
                    <a:pt x="94598" y="59042"/>
                    <a:pt x="88922" y="53366"/>
                  </a:cubicBezTo>
                  <a:cubicBezTo>
                    <a:pt x="85627" y="50071"/>
                    <a:pt x="82594" y="46646"/>
                    <a:pt x="79788" y="43091"/>
                  </a:cubicBezTo>
                  <a:cubicBezTo>
                    <a:pt x="69513" y="30076"/>
                    <a:pt x="62467" y="15364"/>
                    <a:pt x="585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49"/>
            <p:cNvSpPr/>
            <p:nvPr/>
          </p:nvSpPr>
          <p:spPr>
            <a:xfrm>
              <a:off x="3140475" y="238125"/>
              <a:ext cx="1573925" cy="1722350"/>
            </a:xfrm>
            <a:custGeom>
              <a:avLst/>
              <a:gdLst/>
              <a:ahLst/>
              <a:cxnLst/>
              <a:rect l="l" t="t" r="r" b="b"/>
              <a:pathLst>
                <a:path w="62957" h="68894" extrusionOk="0">
                  <a:moveTo>
                    <a:pt x="58585" y="0"/>
                  </a:moveTo>
                  <a:cubicBezTo>
                    <a:pt x="44070" y="489"/>
                    <a:pt x="29684" y="6296"/>
                    <a:pt x="18561" y="17386"/>
                  </a:cubicBezTo>
                  <a:cubicBezTo>
                    <a:pt x="5741" y="30206"/>
                    <a:pt x="0" y="47429"/>
                    <a:pt x="1338" y="64229"/>
                  </a:cubicBezTo>
                  <a:cubicBezTo>
                    <a:pt x="5643" y="65533"/>
                    <a:pt x="9851" y="67099"/>
                    <a:pt x="13994" y="68893"/>
                  </a:cubicBezTo>
                  <a:cubicBezTo>
                    <a:pt x="14777" y="54801"/>
                    <a:pt x="20551" y="40905"/>
                    <a:pt x="31315" y="30141"/>
                  </a:cubicBezTo>
                  <a:cubicBezTo>
                    <a:pt x="40286" y="21170"/>
                    <a:pt x="51376" y="15690"/>
                    <a:pt x="62956" y="13635"/>
                  </a:cubicBezTo>
                  <a:cubicBezTo>
                    <a:pt x="61228" y="9166"/>
                    <a:pt x="59760" y="4599"/>
                    <a:pt x="58585"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9"/>
            <p:cNvSpPr/>
            <p:nvPr/>
          </p:nvSpPr>
          <p:spPr>
            <a:xfrm>
              <a:off x="4129650" y="1374100"/>
              <a:ext cx="736425" cy="737225"/>
            </a:xfrm>
            <a:custGeom>
              <a:avLst/>
              <a:gdLst/>
              <a:ahLst/>
              <a:cxnLst/>
              <a:rect l="l" t="t" r="r" b="b"/>
              <a:pathLst>
                <a:path w="29457" h="29489" extrusionOk="0">
                  <a:moveTo>
                    <a:pt x="29457" y="0"/>
                  </a:moveTo>
                  <a:cubicBezTo>
                    <a:pt x="25901" y="1371"/>
                    <a:pt x="22933" y="3295"/>
                    <a:pt x="20062" y="5350"/>
                  </a:cubicBezTo>
                  <a:cubicBezTo>
                    <a:pt x="17224" y="7405"/>
                    <a:pt x="14582" y="9689"/>
                    <a:pt x="12136" y="12168"/>
                  </a:cubicBezTo>
                  <a:cubicBezTo>
                    <a:pt x="9689" y="14614"/>
                    <a:pt x="7406" y="17224"/>
                    <a:pt x="5318" y="20094"/>
                  </a:cubicBezTo>
                  <a:cubicBezTo>
                    <a:pt x="4307" y="21497"/>
                    <a:pt x="3328" y="22965"/>
                    <a:pt x="2415" y="24531"/>
                  </a:cubicBezTo>
                  <a:cubicBezTo>
                    <a:pt x="1502" y="26096"/>
                    <a:pt x="653" y="27695"/>
                    <a:pt x="1" y="29489"/>
                  </a:cubicBezTo>
                  <a:cubicBezTo>
                    <a:pt x="1795" y="28804"/>
                    <a:pt x="3393" y="27956"/>
                    <a:pt x="4927" y="27075"/>
                  </a:cubicBezTo>
                  <a:cubicBezTo>
                    <a:pt x="6492" y="26162"/>
                    <a:pt x="7960" y="25183"/>
                    <a:pt x="9396" y="24139"/>
                  </a:cubicBezTo>
                  <a:cubicBezTo>
                    <a:pt x="12233" y="22084"/>
                    <a:pt x="14843" y="19801"/>
                    <a:pt x="17322" y="17322"/>
                  </a:cubicBezTo>
                  <a:cubicBezTo>
                    <a:pt x="19769" y="14875"/>
                    <a:pt x="22052" y="12266"/>
                    <a:pt x="24140" y="9428"/>
                  </a:cubicBezTo>
                  <a:cubicBezTo>
                    <a:pt x="26195" y="6557"/>
                    <a:pt x="28087" y="3556"/>
                    <a:pt x="29457"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3" name="Google Shape;2383;p49"/>
          <p:cNvGrpSpPr/>
          <p:nvPr/>
        </p:nvGrpSpPr>
        <p:grpSpPr>
          <a:xfrm>
            <a:off x="2475010" y="2032241"/>
            <a:ext cx="1186324" cy="983538"/>
            <a:chOff x="1190625" y="684200"/>
            <a:chExt cx="5219200" cy="4327050"/>
          </a:xfrm>
        </p:grpSpPr>
        <p:sp>
          <p:nvSpPr>
            <p:cNvPr id="2384" name="Google Shape;2384;p49"/>
            <p:cNvSpPr/>
            <p:nvPr/>
          </p:nvSpPr>
          <p:spPr>
            <a:xfrm>
              <a:off x="3348425" y="684200"/>
              <a:ext cx="417550" cy="809800"/>
            </a:xfrm>
            <a:custGeom>
              <a:avLst/>
              <a:gdLst/>
              <a:ahLst/>
              <a:cxnLst/>
              <a:rect l="l" t="t" r="r" b="b"/>
              <a:pathLst>
                <a:path w="16702" h="32392" extrusionOk="0">
                  <a:moveTo>
                    <a:pt x="16702" y="0"/>
                  </a:moveTo>
                  <a:cubicBezTo>
                    <a:pt x="7470" y="0"/>
                    <a:pt x="0" y="7470"/>
                    <a:pt x="0" y="16701"/>
                  </a:cubicBezTo>
                  <a:lnTo>
                    <a:pt x="0" y="32392"/>
                  </a:lnTo>
                  <a:lnTo>
                    <a:pt x="16702" y="32392"/>
                  </a:lnTo>
                  <a:lnTo>
                    <a:pt x="16702"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9"/>
            <p:cNvSpPr/>
            <p:nvPr/>
          </p:nvSpPr>
          <p:spPr>
            <a:xfrm>
              <a:off x="1222425" y="1029550"/>
              <a:ext cx="407775" cy="495450"/>
            </a:xfrm>
            <a:custGeom>
              <a:avLst/>
              <a:gdLst/>
              <a:ahLst/>
              <a:cxnLst/>
              <a:rect l="l" t="t" r="r" b="b"/>
              <a:pathLst>
                <a:path w="16311" h="19818" extrusionOk="0">
                  <a:moveTo>
                    <a:pt x="4146" y="1"/>
                  </a:moveTo>
                  <a:cubicBezTo>
                    <a:pt x="3473" y="1"/>
                    <a:pt x="2794" y="186"/>
                    <a:pt x="2186" y="571"/>
                  </a:cubicBezTo>
                  <a:cubicBezTo>
                    <a:pt x="489" y="1648"/>
                    <a:pt x="0" y="3899"/>
                    <a:pt x="1077" y="5595"/>
                  </a:cubicBezTo>
                  <a:lnTo>
                    <a:pt x="9101" y="18121"/>
                  </a:lnTo>
                  <a:cubicBezTo>
                    <a:pt x="9786" y="19197"/>
                    <a:pt x="10960" y="19817"/>
                    <a:pt x="12167" y="19817"/>
                  </a:cubicBezTo>
                  <a:cubicBezTo>
                    <a:pt x="12820" y="19817"/>
                    <a:pt x="13505" y="19621"/>
                    <a:pt x="14125" y="19230"/>
                  </a:cubicBezTo>
                  <a:cubicBezTo>
                    <a:pt x="15821" y="18154"/>
                    <a:pt x="16310" y="15903"/>
                    <a:pt x="15234" y="14207"/>
                  </a:cubicBezTo>
                  <a:lnTo>
                    <a:pt x="7242" y="1681"/>
                  </a:lnTo>
                  <a:cubicBezTo>
                    <a:pt x="6530" y="592"/>
                    <a:pt x="5349" y="1"/>
                    <a:pt x="4146"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9"/>
            <p:cNvSpPr/>
            <p:nvPr/>
          </p:nvSpPr>
          <p:spPr>
            <a:xfrm>
              <a:off x="1190625" y="3691750"/>
              <a:ext cx="5219200" cy="1319500"/>
            </a:xfrm>
            <a:custGeom>
              <a:avLst/>
              <a:gdLst/>
              <a:ahLst/>
              <a:cxnLst/>
              <a:rect l="l" t="t" r="r" b="b"/>
              <a:pathLst>
                <a:path w="208768" h="52780" extrusionOk="0">
                  <a:moveTo>
                    <a:pt x="51931" y="0"/>
                  </a:moveTo>
                  <a:lnTo>
                    <a:pt x="8579" y="26161"/>
                  </a:lnTo>
                  <a:cubicBezTo>
                    <a:pt x="3849" y="26161"/>
                    <a:pt x="0" y="30010"/>
                    <a:pt x="0" y="34740"/>
                  </a:cubicBezTo>
                  <a:lnTo>
                    <a:pt x="0" y="44200"/>
                  </a:lnTo>
                  <a:cubicBezTo>
                    <a:pt x="0" y="48930"/>
                    <a:pt x="3849" y="52779"/>
                    <a:pt x="8579" y="52779"/>
                  </a:cubicBezTo>
                  <a:lnTo>
                    <a:pt x="200253" y="52779"/>
                  </a:lnTo>
                  <a:cubicBezTo>
                    <a:pt x="204951" y="52779"/>
                    <a:pt x="208767" y="48963"/>
                    <a:pt x="208767" y="44233"/>
                  </a:cubicBezTo>
                  <a:cubicBezTo>
                    <a:pt x="208767" y="39535"/>
                    <a:pt x="204951" y="35719"/>
                    <a:pt x="200253" y="35719"/>
                  </a:cubicBezTo>
                  <a:lnTo>
                    <a:pt x="200025" y="35719"/>
                  </a:lnTo>
                  <a:lnTo>
                    <a:pt x="51931"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9"/>
            <p:cNvSpPr/>
            <p:nvPr/>
          </p:nvSpPr>
          <p:spPr>
            <a:xfrm>
              <a:off x="1190625" y="3691750"/>
              <a:ext cx="1611425" cy="1319500"/>
            </a:xfrm>
            <a:custGeom>
              <a:avLst/>
              <a:gdLst/>
              <a:ahLst/>
              <a:cxnLst/>
              <a:rect l="l" t="t" r="r" b="b"/>
              <a:pathLst>
                <a:path w="64457" h="52780" extrusionOk="0">
                  <a:moveTo>
                    <a:pt x="51931" y="0"/>
                  </a:moveTo>
                  <a:lnTo>
                    <a:pt x="8579" y="26161"/>
                  </a:lnTo>
                  <a:cubicBezTo>
                    <a:pt x="3849" y="26161"/>
                    <a:pt x="0" y="30010"/>
                    <a:pt x="0" y="34740"/>
                  </a:cubicBezTo>
                  <a:lnTo>
                    <a:pt x="0" y="44200"/>
                  </a:lnTo>
                  <a:cubicBezTo>
                    <a:pt x="0" y="48930"/>
                    <a:pt x="3849" y="52779"/>
                    <a:pt x="8579" y="52779"/>
                  </a:cubicBezTo>
                  <a:lnTo>
                    <a:pt x="26063" y="52779"/>
                  </a:lnTo>
                  <a:cubicBezTo>
                    <a:pt x="21333" y="52779"/>
                    <a:pt x="17484" y="48930"/>
                    <a:pt x="17484" y="44200"/>
                  </a:cubicBezTo>
                  <a:lnTo>
                    <a:pt x="17484" y="34740"/>
                  </a:lnTo>
                  <a:cubicBezTo>
                    <a:pt x="17484" y="30010"/>
                    <a:pt x="21333" y="26161"/>
                    <a:pt x="26063" y="26161"/>
                  </a:cubicBezTo>
                  <a:lnTo>
                    <a:pt x="64457" y="3034"/>
                  </a:lnTo>
                  <a:lnTo>
                    <a:pt x="51931"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9"/>
            <p:cNvSpPr/>
            <p:nvPr/>
          </p:nvSpPr>
          <p:spPr>
            <a:xfrm>
              <a:off x="1405100" y="1433625"/>
              <a:ext cx="4786150" cy="3151100"/>
            </a:xfrm>
            <a:custGeom>
              <a:avLst/>
              <a:gdLst/>
              <a:ahLst/>
              <a:cxnLst/>
              <a:rect l="l" t="t" r="r" b="b"/>
              <a:pathLst>
                <a:path w="191446" h="126044" extrusionOk="0">
                  <a:moveTo>
                    <a:pt x="0" y="1"/>
                  </a:moveTo>
                  <a:lnTo>
                    <a:pt x="0" y="116486"/>
                  </a:lnTo>
                  <a:lnTo>
                    <a:pt x="69187" y="116486"/>
                  </a:lnTo>
                  <a:cubicBezTo>
                    <a:pt x="75124" y="116486"/>
                    <a:pt x="80930" y="118150"/>
                    <a:pt x="85986" y="121281"/>
                  </a:cubicBezTo>
                  <a:cubicBezTo>
                    <a:pt x="88498" y="122815"/>
                    <a:pt x="91238" y="124021"/>
                    <a:pt x="94043" y="124837"/>
                  </a:cubicBezTo>
                  <a:cubicBezTo>
                    <a:pt x="96881" y="125620"/>
                    <a:pt x="99817" y="126044"/>
                    <a:pt x="102785" y="126044"/>
                  </a:cubicBezTo>
                  <a:lnTo>
                    <a:pt x="191446" y="126044"/>
                  </a:lnTo>
                  <a:lnTo>
                    <a:pt x="191446" y="100372"/>
                  </a:lnTo>
                  <a:cubicBezTo>
                    <a:pt x="191446" y="82268"/>
                    <a:pt x="176767" y="67622"/>
                    <a:pt x="158696" y="67622"/>
                  </a:cubicBezTo>
                  <a:cubicBezTo>
                    <a:pt x="154944" y="67622"/>
                    <a:pt x="151291" y="67296"/>
                    <a:pt x="147735" y="66676"/>
                  </a:cubicBezTo>
                  <a:cubicBezTo>
                    <a:pt x="146855" y="66545"/>
                    <a:pt x="145974" y="66350"/>
                    <a:pt x="145126" y="66186"/>
                  </a:cubicBezTo>
                  <a:cubicBezTo>
                    <a:pt x="144017" y="65925"/>
                    <a:pt x="142940" y="65665"/>
                    <a:pt x="141864" y="65371"/>
                  </a:cubicBezTo>
                  <a:cubicBezTo>
                    <a:pt x="135699" y="63707"/>
                    <a:pt x="129860" y="61163"/>
                    <a:pt x="124575" y="57803"/>
                  </a:cubicBezTo>
                  <a:cubicBezTo>
                    <a:pt x="118345" y="53921"/>
                    <a:pt x="112865" y="48963"/>
                    <a:pt x="108298" y="43222"/>
                  </a:cubicBezTo>
                  <a:cubicBezTo>
                    <a:pt x="104449" y="38394"/>
                    <a:pt x="101317" y="32979"/>
                    <a:pt x="98969" y="27140"/>
                  </a:cubicBezTo>
                  <a:cubicBezTo>
                    <a:pt x="97403" y="23226"/>
                    <a:pt x="96229" y="19116"/>
                    <a:pt x="95446" y="14843"/>
                  </a:cubicBezTo>
                  <a:cubicBezTo>
                    <a:pt x="94793" y="11124"/>
                    <a:pt x="94435" y="7275"/>
                    <a:pt x="94435" y="3361"/>
                  </a:cubicBezTo>
                  <a:lnTo>
                    <a:pt x="9443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9"/>
            <p:cNvSpPr/>
            <p:nvPr/>
          </p:nvSpPr>
          <p:spPr>
            <a:xfrm>
              <a:off x="3354950" y="2585925"/>
              <a:ext cx="441200" cy="442025"/>
            </a:xfrm>
            <a:custGeom>
              <a:avLst/>
              <a:gdLst/>
              <a:ahLst/>
              <a:cxnLst/>
              <a:rect l="l" t="t" r="r" b="b"/>
              <a:pathLst>
                <a:path w="17648" h="17681" extrusionOk="0">
                  <a:moveTo>
                    <a:pt x="8807" y="1"/>
                  </a:moveTo>
                  <a:cubicBezTo>
                    <a:pt x="3947" y="1"/>
                    <a:pt x="0" y="3948"/>
                    <a:pt x="0" y="8841"/>
                  </a:cubicBezTo>
                  <a:cubicBezTo>
                    <a:pt x="0" y="13701"/>
                    <a:pt x="3947" y="17681"/>
                    <a:pt x="8807" y="17681"/>
                  </a:cubicBezTo>
                  <a:cubicBezTo>
                    <a:pt x="13700" y="17681"/>
                    <a:pt x="17647" y="13701"/>
                    <a:pt x="17647" y="8841"/>
                  </a:cubicBezTo>
                  <a:cubicBezTo>
                    <a:pt x="17647" y="3948"/>
                    <a:pt x="13700" y="1"/>
                    <a:pt x="8807" y="1"/>
                  </a:cubicBezTo>
                  <a:close/>
                </a:path>
              </a:pathLst>
            </a:custGeom>
            <a:solidFill>
              <a:srgbClr val="CEBE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9"/>
            <p:cNvSpPr/>
            <p:nvPr/>
          </p:nvSpPr>
          <p:spPr>
            <a:xfrm>
              <a:off x="2959425" y="1891950"/>
              <a:ext cx="441200" cy="441200"/>
            </a:xfrm>
            <a:custGeom>
              <a:avLst/>
              <a:gdLst/>
              <a:ahLst/>
              <a:cxnLst/>
              <a:rect l="l" t="t" r="r" b="b"/>
              <a:pathLst>
                <a:path w="17648" h="17648" extrusionOk="0">
                  <a:moveTo>
                    <a:pt x="8808" y="0"/>
                  </a:moveTo>
                  <a:cubicBezTo>
                    <a:pt x="3947" y="0"/>
                    <a:pt x="0" y="3947"/>
                    <a:pt x="0" y="8807"/>
                  </a:cubicBezTo>
                  <a:cubicBezTo>
                    <a:pt x="0" y="13700"/>
                    <a:pt x="3947" y="17647"/>
                    <a:pt x="8808" y="17647"/>
                  </a:cubicBezTo>
                  <a:cubicBezTo>
                    <a:pt x="13701" y="17647"/>
                    <a:pt x="17648" y="13700"/>
                    <a:pt x="17648" y="8807"/>
                  </a:cubicBezTo>
                  <a:cubicBezTo>
                    <a:pt x="17648" y="3947"/>
                    <a:pt x="13701" y="0"/>
                    <a:pt x="8808" y="0"/>
                  </a:cubicBezTo>
                  <a:close/>
                </a:path>
              </a:pathLst>
            </a:custGeom>
            <a:solidFill>
              <a:srgbClr val="CEBE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9"/>
            <p:cNvSpPr/>
            <p:nvPr/>
          </p:nvSpPr>
          <p:spPr>
            <a:xfrm>
              <a:off x="1405100" y="1434450"/>
              <a:ext cx="319700" cy="2911350"/>
            </a:xfrm>
            <a:custGeom>
              <a:avLst/>
              <a:gdLst/>
              <a:ahLst/>
              <a:cxnLst/>
              <a:rect l="l" t="t" r="r" b="b"/>
              <a:pathLst>
                <a:path w="12788" h="116454" extrusionOk="0">
                  <a:moveTo>
                    <a:pt x="0" y="0"/>
                  </a:moveTo>
                  <a:lnTo>
                    <a:pt x="0" y="116453"/>
                  </a:lnTo>
                  <a:lnTo>
                    <a:pt x="12787" y="116453"/>
                  </a:lnTo>
                  <a:lnTo>
                    <a:pt x="12787"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9"/>
            <p:cNvSpPr/>
            <p:nvPr/>
          </p:nvSpPr>
          <p:spPr>
            <a:xfrm>
              <a:off x="4501525" y="4431100"/>
              <a:ext cx="168825" cy="153625"/>
            </a:xfrm>
            <a:custGeom>
              <a:avLst/>
              <a:gdLst/>
              <a:ahLst/>
              <a:cxnLst/>
              <a:rect l="l" t="t" r="r" b="b"/>
              <a:pathLst>
                <a:path w="6753" h="6145" extrusionOk="0">
                  <a:moveTo>
                    <a:pt x="3003" y="1"/>
                  </a:moveTo>
                  <a:cubicBezTo>
                    <a:pt x="2756" y="1"/>
                    <a:pt x="2503" y="36"/>
                    <a:pt x="2251" y="110"/>
                  </a:cubicBezTo>
                  <a:cubicBezTo>
                    <a:pt x="849" y="502"/>
                    <a:pt x="1" y="1970"/>
                    <a:pt x="392" y="3405"/>
                  </a:cubicBezTo>
                  <a:cubicBezTo>
                    <a:pt x="653" y="4318"/>
                    <a:pt x="947" y="5232"/>
                    <a:pt x="1240" y="6145"/>
                  </a:cubicBezTo>
                  <a:lnTo>
                    <a:pt x="6753" y="6145"/>
                  </a:lnTo>
                  <a:cubicBezTo>
                    <a:pt x="6753" y="5851"/>
                    <a:pt x="6720" y="5558"/>
                    <a:pt x="6590" y="5232"/>
                  </a:cubicBezTo>
                  <a:cubicBezTo>
                    <a:pt x="6231" y="4155"/>
                    <a:pt x="5872" y="3046"/>
                    <a:pt x="5546" y="1937"/>
                  </a:cubicBezTo>
                  <a:cubicBezTo>
                    <a:pt x="5223" y="780"/>
                    <a:pt x="4168" y="1"/>
                    <a:pt x="300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9"/>
            <p:cNvSpPr/>
            <p:nvPr/>
          </p:nvSpPr>
          <p:spPr>
            <a:xfrm>
              <a:off x="4459950" y="3250725"/>
              <a:ext cx="421625" cy="1086100"/>
            </a:xfrm>
            <a:custGeom>
              <a:avLst/>
              <a:gdLst/>
              <a:ahLst/>
              <a:cxnLst/>
              <a:rect l="l" t="t" r="r" b="b"/>
              <a:pathLst>
                <a:path w="16865" h="43444" extrusionOk="0">
                  <a:moveTo>
                    <a:pt x="13850" y="1"/>
                  </a:moveTo>
                  <a:cubicBezTo>
                    <a:pt x="13047" y="1"/>
                    <a:pt x="12257" y="353"/>
                    <a:pt x="11743" y="1038"/>
                  </a:cubicBezTo>
                  <a:cubicBezTo>
                    <a:pt x="10177" y="3060"/>
                    <a:pt x="8710" y="5213"/>
                    <a:pt x="7437" y="7431"/>
                  </a:cubicBezTo>
                  <a:cubicBezTo>
                    <a:pt x="6720" y="8703"/>
                    <a:pt x="7144" y="10334"/>
                    <a:pt x="8416" y="11085"/>
                  </a:cubicBezTo>
                  <a:cubicBezTo>
                    <a:pt x="8840" y="11313"/>
                    <a:pt x="9297" y="11443"/>
                    <a:pt x="9753" y="11443"/>
                  </a:cubicBezTo>
                  <a:cubicBezTo>
                    <a:pt x="10699" y="11443"/>
                    <a:pt x="11580" y="10954"/>
                    <a:pt x="12069" y="10106"/>
                  </a:cubicBezTo>
                  <a:cubicBezTo>
                    <a:pt x="13244" y="8084"/>
                    <a:pt x="14548" y="6159"/>
                    <a:pt x="15951" y="4300"/>
                  </a:cubicBezTo>
                  <a:cubicBezTo>
                    <a:pt x="16865" y="3158"/>
                    <a:pt x="16669" y="1462"/>
                    <a:pt x="15494" y="548"/>
                  </a:cubicBezTo>
                  <a:cubicBezTo>
                    <a:pt x="15005" y="181"/>
                    <a:pt x="14424" y="1"/>
                    <a:pt x="13850" y="1"/>
                  </a:cubicBezTo>
                  <a:close/>
                  <a:moveTo>
                    <a:pt x="5831" y="14502"/>
                  </a:moveTo>
                  <a:cubicBezTo>
                    <a:pt x="4753" y="14502"/>
                    <a:pt x="3734" y="15179"/>
                    <a:pt x="3327" y="16271"/>
                  </a:cubicBezTo>
                  <a:cubicBezTo>
                    <a:pt x="2479" y="18685"/>
                    <a:pt x="1762" y="21164"/>
                    <a:pt x="1207" y="23676"/>
                  </a:cubicBezTo>
                  <a:cubicBezTo>
                    <a:pt x="913" y="25111"/>
                    <a:pt x="1827" y="26546"/>
                    <a:pt x="3295" y="26840"/>
                  </a:cubicBezTo>
                  <a:cubicBezTo>
                    <a:pt x="3458" y="26873"/>
                    <a:pt x="3653" y="26905"/>
                    <a:pt x="3849" y="26905"/>
                  </a:cubicBezTo>
                  <a:cubicBezTo>
                    <a:pt x="5089" y="26905"/>
                    <a:pt x="6198" y="26057"/>
                    <a:pt x="6459" y="24785"/>
                  </a:cubicBezTo>
                  <a:cubicBezTo>
                    <a:pt x="6915" y="22534"/>
                    <a:pt x="7568" y="20251"/>
                    <a:pt x="8351" y="18098"/>
                  </a:cubicBezTo>
                  <a:cubicBezTo>
                    <a:pt x="8873" y="16695"/>
                    <a:pt x="8155" y="15162"/>
                    <a:pt x="6752" y="14673"/>
                  </a:cubicBezTo>
                  <a:cubicBezTo>
                    <a:pt x="6449" y="14557"/>
                    <a:pt x="6137" y="14502"/>
                    <a:pt x="5831" y="14502"/>
                  </a:cubicBezTo>
                  <a:close/>
                  <a:moveTo>
                    <a:pt x="2743" y="30754"/>
                  </a:moveTo>
                  <a:cubicBezTo>
                    <a:pt x="1270" y="30754"/>
                    <a:pt x="65" y="31884"/>
                    <a:pt x="33" y="33331"/>
                  </a:cubicBezTo>
                  <a:cubicBezTo>
                    <a:pt x="0" y="34049"/>
                    <a:pt x="0" y="34734"/>
                    <a:pt x="0" y="35419"/>
                  </a:cubicBezTo>
                  <a:cubicBezTo>
                    <a:pt x="0" y="37311"/>
                    <a:pt x="98" y="39170"/>
                    <a:pt x="261" y="41030"/>
                  </a:cubicBezTo>
                  <a:cubicBezTo>
                    <a:pt x="391" y="42400"/>
                    <a:pt x="1566" y="43443"/>
                    <a:pt x="2936" y="43443"/>
                  </a:cubicBezTo>
                  <a:cubicBezTo>
                    <a:pt x="3001" y="43443"/>
                    <a:pt x="3099" y="43443"/>
                    <a:pt x="3197" y="43411"/>
                  </a:cubicBezTo>
                  <a:cubicBezTo>
                    <a:pt x="4665" y="43280"/>
                    <a:pt x="5741" y="41976"/>
                    <a:pt x="5578" y="40508"/>
                  </a:cubicBezTo>
                  <a:cubicBezTo>
                    <a:pt x="5415" y="38811"/>
                    <a:pt x="5350" y="37115"/>
                    <a:pt x="5350" y="35419"/>
                  </a:cubicBezTo>
                  <a:cubicBezTo>
                    <a:pt x="5350" y="34799"/>
                    <a:pt x="5350" y="34179"/>
                    <a:pt x="5382" y="33527"/>
                  </a:cubicBezTo>
                  <a:cubicBezTo>
                    <a:pt x="5415" y="32059"/>
                    <a:pt x="4273" y="30820"/>
                    <a:pt x="2805" y="30754"/>
                  </a:cubicBezTo>
                  <a:cubicBezTo>
                    <a:pt x="2784" y="30754"/>
                    <a:pt x="2764" y="30754"/>
                    <a:pt x="2743" y="30754"/>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9"/>
            <p:cNvSpPr/>
            <p:nvPr/>
          </p:nvSpPr>
          <p:spPr>
            <a:xfrm>
              <a:off x="4888900" y="3067875"/>
              <a:ext cx="209600" cy="146000"/>
            </a:xfrm>
            <a:custGeom>
              <a:avLst/>
              <a:gdLst/>
              <a:ahLst/>
              <a:cxnLst/>
              <a:rect l="l" t="t" r="r" b="b"/>
              <a:pathLst>
                <a:path w="8384" h="5840" extrusionOk="0">
                  <a:moveTo>
                    <a:pt x="2512" y="1"/>
                  </a:moveTo>
                  <a:cubicBezTo>
                    <a:pt x="2055" y="392"/>
                    <a:pt x="1631" y="784"/>
                    <a:pt x="1174" y="1175"/>
                  </a:cubicBezTo>
                  <a:cubicBezTo>
                    <a:pt x="98" y="2186"/>
                    <a:pt x="0" y="3883"/>
                    <a:pt x="1011" y="4959"/>
                  </a:cubicBezTo>
                  <a:cubicBezTo>
                    <a:pt x="1533" y="5546"/>
                    <a:pt x="2251" y="5840"/>
                    <a:pt x="3001" y="5840"/>
                  </a:cubicBezTo>
                  <a:cubicBezTo>
                    <a:pt x="3621" y="5840"/>
                    <a:pt x="4273" y="5612"/>
                    <a:pt x="4795" y="5155"/>
                  </a:cubicBezTo>
                  <a:cubicBezTo>
                    <a:pt x="5643" y="4372"/>
                    <a:pt x="6524" y="3622"/>
                    <a:pt x="7437" y="2904"/>
                  </a:cubicBezTo>
                  <a:cubicBezTo>
                    <a:pt x="7959" y="2480"/>
                    <a:pt x="8286" y="1926"/>
                    <a:pt x="8383" y="1306"/>
                  </a:cubicBezTo>
                  <a:cubicBezTo>
                    <a:pt x="7503" y="1175"/>
                    <a:pt x="6622" y="980"/>
                    <a:pt x="5774" y="816"/>
                  </a:cubicBezTo>
                  <a:cubicBezTo>
                    <a:pt x="4665" y="555"/>
                    <a:pt x="3588" y="295"/>
                    <a:pt x="251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9"/>
            <p:cNvSpPr/>
            <p:nvPr/>
          </p:nvSpPr>
          <p:spPr>
            <a:xfrm>
              <a:off x="2898250" y="1830775"/>
              <a:ext cx="563550" cy="563525"/>
            </a:xfrm>
            <a:custGeom>
              <a:avLst/>
              <a:gdLst/>
              <a:ahLst/>
              <a:cxnLst/>
              <a:rect l="l" t="t" r="r" b="b"/>
              <a:pathLst>
                <a:path w="22542" h="22541" extrusionOk="0">
                  <a:moveTo>
                    <a:pt x="11255" y="4861"/>
                  </a:moveTo>
                  <a:cubicBezTo>
                    <a:pt x="14810" y="4861"/>
                    <a:pt x="17681" y="7732"/>
                    <a:pt x="17681" y="11254"/>
                  </a:cubicBezTo>
                  <a:cubicBezTo>
                    <a:pt x="17681" y="14810"/>
                    <a:pt x="14810" y="17681"/>
                    <a:pt x="11255" y="17681"/>
                  </a:cubicBezTo>
                  <a:cubicBezTo>
                    <a:pt x="7732" y="17681"/>
                    <a:pt x="4861" y="14810"/>
                    <a:pt x="4861" y="11254"/>
                  </a:cubicBezTo>
                  <a:cubicBezTo>
                    <a:pt x="4861" y="7732"/>
                    <a:pt x="7732" y="4861"/>
                    <a:pt x="11255" y="4861"/>
                  </a:cubicBezTo>
                  <a:close/>
                  <a:moveTo>
                    <a:pt x="11255" y="1"/>
                  </a:moveTo>
                  <a:cubicBezTo>
                    <a:pt x="5057" y="1"/>
                    <a:pt x="1" y="5057"/>
                    <a:pt x="1" y="11254"/>
                  </a:cubicBezTo>
                  <a:cubicBezTo>
                    <a:pt x="1" y="17485"/>
                    <a:pt x="5057" y="22541"/>
                    <a:pt x="11255" y="22541"/>
                  </a:cubicBezTo>
                  <a:cubicBezTo>
                    <a:pt x="17485" y="22541"/>
                    <a:pt x="22541" y="17485"/>
                    <a:pt x="22541" y="11254"/>
                  </a:cubicBezTo>
                  <a:cubicBezTo>
                    <a:pt x="22541" y="5057"/>
                    <a:pt x="17485" y="1"/>
                    <a:pt x="11255"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9"/>
            <p:cNvSpPr/>
            <p:nvPr/>
          </p:nvSpPr>
          <p:spPr>
            <a:xfrm>
              <a:off x="3293775" y="2524775"/>
              <a:ext cx="563525" cy="563525"/>
            </a:xfrm>
            <a:custGeom>
              <a:avLst/>
              <a:gdLst/>
              <a:ahLst/>
              <a:cxnLst/>
              <a:rect l="l" t="t" r="r" b="b"/>
              <a:pathLst>
                <a:path w="22541" h="22541" extrusionOk="0">
                  <a:moveTo>
                    <a:pt x="11254" y="4860"/>
                  </a:moveTo>
                  <a:cubicBezTo>
                    <a:pt x="14810" y="4860"/>
                    <a:pt x="17681" y="7764"/>
                    <a:pt x="17681" y="11287"/>
                  </a:cubicBezTo>
                  <a:cubicBezTo>
                    <a:pt x="17681" y="14810"/>
                    <a:pt x="14810" y="17680"/>
                    <a:pt x="11254" y="17680"/>
                  </a:cubicBezTo>
                  <a:cubicBezTo>
                    <a:pt x="7732" y="17680"/>
                    <a:pt x="4861" y="14810"/>
                    <a:pt x="4861" y="11287"/>
                  </a:cubicBezTo>
                  <a:cubicBezTo>
                    <a:pt x="4861" y="7764"/>
                    <a:pt x="7732" y="4860"/>
                    <a:pt x="11254" y="4860"/>
                  </a:cubicBezTo>
                  <a:close/>
                  <a:moveTo>
                    <a:pt x="11254" y="0"/>
                  </a:moveTo>
                  <a:cubicBezTo>
                    <a:pt x="5057" y="0"/>
                    <a:pt x="1" y="5056"/>
                    <a:pt x="1" y="11287"/>
                  </a:cubicBezTo>
                  <a:cubicBezTo>
                    <a:pt x="1" y="17484"/>
                    <a:pt x="5057" y="22540"/>
                    <a:pt x="11254" y="22540"/>
                  </a:cubicBezTo>
                  <a:cubicBezTo>
                    <a:pt x="17485" y="22540"/>
                    <a:pt x="22541" y="17484"/>
                    <a:pt x="22541" y="11287"/>
                  </a:cubicBezTo>
                  <a:cubicBezTo>
                    <a:pt x="22541" y="5056"/>
                    <a:pt x="17485" y="0"/>
                    <a:pt x="11254"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9"/>
            <p:cNvSpPr/>
            <p:nvPr/>
          </p:nvSpPr>
          <p:spPr>
            <a:xfrm>
              <a:off x="3938825" y="3088275"/>
              <a:ext cx="441225" cy="442025"/>
            </a:xfrm>
            <a:custGeom>
              <a:avLst/>
              <a:gdLst/>
              <a:ahLst/>
              <a:cxnLst/>
              <a:rect l="l" t="t" r="r" b="b"/>
              <a:pathLst>
                <a:path w="17649" h="17681" extrusionOk="0">
                  <a:moveTo>
                    <a:pt x="8808" y="0"/>
                  </a:moveTo>
                  <a:cubicBezTo>
                    <a:pt x="3948" y="0"/>
                    <a:pt x="1" y="3947"/>
                    <a:pt x="1" y="8840"/>
                  </a:cubicBezTo>
                  <a:cubicBezTo>
                    <a:pt x="1" y="13733"/>
                    <a:pt x="3948" y="17680"/>
                    <a:pt x="8808" y="17680"/>
                  </a:cubicBezTo>
                  <a:cubicBezTo>
                    <a:pt x="13701" y="17680"/>
                    <a:pt x="17648" y="13733"/>
                    <a:pt x="17648" y="8840"/>
                  </a:cubicBezTo>
                  <a:cubicBezTo>
                    <a:pt x="17648" y="3947"/>
                    <a:pt x="13701" y="0"/>
                    <a:pt x="8808" y="0"/>
                  </a:cubicBezTo>
                  <a:close/>
                </a:path>
              </a:pathLst>
            </a:custGeom>
            <a:solidFill>
              <a:srgbClr val="CEBE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9"/>
            <p:cNvSpPr/>
            <p:nvPr/>
          </p:nvSpPr>
          <p:spPr>
            <a:xfrm>
              <a:off x="3877675" y="3027925"/>
              <a:ext cx="563525" cy="562725"/>
            </a:xfrm>
            <a:custGeom>
              <a:avLst/>
              <a:gdLst/>
              <a:ahLst/>
              <a:cxnLst/>
              <a:rect l="l" t="t" r="r" b="b"/>
              <a:pathLst>
                <a:path w="22541" h="22509" extrusionOk="0">
                  <a:moveTo>
                    <a:pt x="11254" y="4861"/>
                  </a:moveTo>
                  <a:cubicBezTo>
                    <a:pt x="14810" y="4861"/>
                    <a:pt x="17680" y="7731"/>
                    <a:pt x="17680" y="11254"/>
                  </a:cubicBezTo>
                  <a:cubicBezTo>
                    <a:pt x="17680" y="14777"/>
                    <a:pt x="14810" y="17648"/>
                    <a:pt x="11254" y="17648"/>
                  </a:cubicBezTo>
                  <a:cubicBezTo>
                    <a:pt x="7731" y="17648"/>
                    <a:pt x="4861" y="14777"/>
                    <a:pt x="4861" y="11254"/>
                  </a:cubicBezTo>
                  <a:cubicBezTo>
                    <a:pt x="4861" y="7731"/>
                    <a:pt x="7731" y="4861"/>
                    <a:pt x="11254" y="4861"/>
                  </a:cubicBezTo>
                  <a:close/>
                  <a:moveTo>
                    <a:pt x="11254" y="1"/>
                  </a:moveTo>
                  <a:cubicBezTo>
                    <a:pt x="5057" y="1"/>
                    <a:pt x="0" y="5057"/>
                    <a:pt x="0" y="11254"/>
                  </a:cubicBezTo>
                  <a:cubicBezTo>
                    <a:pt x="0" y="17452"/>
                    <a:pt x="5057" y="22508"/>
                    <a:pt x="11254" y="22508"/>
                  </a:cubicBezTo>
                  <a:cubicBezTo>
                    <a:pt x="17485" y="22508"/>
                    <a:pt x="22541" y="17452"/>
                    <a:pt x="22541" y="11254"/>
                  </a:cubicBezTo>
                  <a:cubicBezTo>
                    <a:pt x="22541" y="5057"/>
                    <a:pt x="17485" y="1"/>
                    <a:pt x="11254"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9"/>
            <p:cNvSpPr/>
            <p:nvPr/>
          </p:nvSpPr>
          <p:spPr>
            <a:xfrm>
              <a:off x="3129050" y="2021600"/>
              <a:ext cx="841625" cy="181875"/>
            </a:xfrm>
            <a:custGeom>
              <a:avLst/>
              <a:gdLst/>
              <a:ahLst/>
              <a:cxnLst/>
              <a:rect l="l" t="t" r="r" b="b"/>
              <a:pathLst>
                <a:path w="33665" h="7275" extrusionOk="0">
                  <a:moveTo>
                    <a:pt x="3621" y="1"/>
                  </a:moveTo>
                  <a:cubicBezTo>
                    <a:pt x="1631" y="1"/>
                    <a:pt x="0" y="1632"/>
                    <a:pt x="0" y="3621"/>
                  </a:cubicBezTo>
                  <a:cubicBezTo>
                    <a:pt x="0" y="5644"/>
                    <a:pt x="1631" y="7275"/>
                    <a:pt x="3621" y="7275"/>
                  </a:cubicBezTo>
                  <a:lnTo>
                    <a:pt x="30011" y="7275"/>
                  </a:lnTo>
                  <a:cubicBezTo>
                    <a:pt x="32033" y="7275"/>
                    <a:pt x="33664" y="5644"/>
                    <a:pt x="33664" y="3621"/>
                  </a:cubicBezTo>
                  <a:cubicBezTo>
                    <a:pt x="33664" y="1632"/>
                    <a:pt x="32033" y="1"/>
                    <a:pt x="3001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9"/>
            <p:cNvSpPr/>
            <p:nvPr/>
          </p:nvSpPr>
          <p:spPr>
            <a:xfrm>
              <a:off x="3508250" y="2423400"/>
              <a:ext cx="708700" cy="453675"/>
            </a:xfrm>
            <a:custGeom>
              <a:avLst/>
              <a:gdLst/>
              <a:ahLst/>
              <a:cxnLst/>
              <a:rect l="l" t="t" r="r" b="b"/>
              <a:pathLst>
                <a:path w="28348" h="18147" extrusionOk="0">
                  <a:moveTo>
                    <a:pt x="24165" y="1"/>
                  </a:moveTo>
                  <a:cubicBezTo>
                    <a:pt x="23582" y="1"/>
                    <a:pt x="22990" y="140"/>
                    <a:pt x="22443" y="434"/>
                  </a:cubicBezTo>
                  <a:lnTo>
                    <a:pt x="2415" y="11297"/>
                  </a:lnTo>
                  <a:cubicBezTo>
                    <a:pt x="653" y="12243"/>
                    <a:pt x="1" y="14461"/>
                    <a:pt x="947" y="16222"/>
                  </a:cubicBezTo>
                  <a:cubicBezTo>
                    <a:pt x="1632" y="17462"/>
                    <a:pt x="2871" y="18147"/>
                    <a:pt x="4176" y="18147"/>
                  </a:cubicBezTo>
                  <a:cubicBezTo>
                    <a:pt x="4763" y="18147"/>
                    <a:pt x="5350" y="18016"/>
                    <a:pt x="5905" y="17690"/>
                  </a:cubicBezTo>
                  <a:lnTo>
                    <a:pt x="25901" y="6860"/>
                  </a:lnTo>
                  <a:cubicBezTo>
                    <a:pt x="27695" y="5882"/>
                    <a:pt x="28347" y="3696"/>
                    <a:pt x="27369" y="1902"/>
                  </a:cubicBezTo>
                  <a:cubicBezTo>
                    <a:pt x="26717" y="688"/>
                    <a:pt x="25460" y="1"/>
                    <a:pt x="2416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9"/>
            <p:cNvSpPr/>
            <p:nvPr/>
          </p:nvSpPr>
          <p:spPr>
            <a:xfrm>
              <a:off x="1661975" y="2660400"/>
              <a:ext cx="1422250" cy="1421175"/>
            </a:xfrm>
            <a:custGeom>
              <a:avLst/>
              <a:gdLst/>
              <a:ahLst/>
              <a:cxnLst/>
              <a:rect l="l" t="t" r="r" b="b"/>
              <a:pathLst>
                <a:path w="56890" h="56847" extrusionOk="0">
                  <a:moveTo>
                    <a:pt x="2919" y="0"/>
                  </a:moveTo>
                  <a:cubicBezTo>
                    <a:pt x="1687" y="0"/>
                    <a:pt x="579" y="860"/>
                    <a:pt x="294" y="2143"/>
                  </a:cubicBezTo>
                  <a:cubicBezTo>
                    <a:pt x="0" y="3578"/>
                    <a:pt x="914" y="4981"/>
                    <a:pt x="2349" y="5307"/>
                  </a:cubicBezTo>
                  <a:cubicBezTo>
                    <a:pt x="4730" y="5796"/>
                    <a:pt x="7111" y="6449"/>
                    <a:pt x="9427" y="7232"/>
                  </a:cubicBezTo>
                  <a:cubicBezTo>
                    <a:pt x="9688" y="7329"/>
                    <a:pt x="9982" y="7362"/>
                    <a:pt x="10276" y="7362"/>
                  </a:cubicBezTo>
                  <a:cubicBezTo>
                    <a:pt x="11385" y="7362"/>
                    <a:pt x="12428" y="6677"/>
                    <a:pt x="12820" y="5568"/>
                  </a:cubicBezTo>
                  <a:cubicBezTo>
                    <a:pt x="13277" y="4165"/>
                    <a:pt x="12526" y="2632"/>
                    <a:pt x="11124" y="2176"/>
                  </a:cubicBezTo>
                  <a:cubicBezTo>
                    <a:pt x="8645" y="1327"/>
                    <a:pt x="6068" y="610"/>
                    <a:pt x="3458" y="55"/>
                  </a:cubicBezTo>
                  <a:cubicBezTo>
                    <a:pt x="3277" y="18"/>
                    <a:pt x="3097" y="0"/>
                    <a:pt x="2919" y="0"/>
                  </a:cubicBezTo>
                  <a:close/>
                  <a:moveTo>
                    <a:pt x="19179" y="5776"/>
                  </a:moveTo>
                  <a:cubicBezTo>
                    <a:pt x="18195" y="5776"/>
                    <a:pt x="17252" y="6308"/>
                    <a:pt x="16767" y="7232"/>
                  </a:cubicBezTo>
                  <a:cubicBezTo>
                    <a:pt x="16114" y="8536"/>
                    <a:pt x="16636" y="10167"/>
                    <a:pt x="17941" y="10820"/>
                  </a:cubicBezTo>
                  <a:cubicBezTo>
                    <a:pt x="20094" y="11929"/>
                    <a:pt x="22247" y="13168"/>
                    <a:pt x="24269" y="14506"/>
                  </a:cubicBezTo>
                  <a:cubicBezTo>
                    <a:pt x="24726" y="14832"/>
                    <a:pt x="25215" y="14963"/>
                    <a:pt x="25737" y="14963"/>
                  </a:cubicBezTo>
                  <a:cubicBezTo>
                    <a:pt x="26585" y="14963"/>
                    <a:pt x="27434" y="14538"/>
                    <a:pt x="27956" y="13788"/>
                  </a:cubicBezTo>
                  <a:cubicBezTo>
                    <a:pt x="28771" y="12549"/>
                    <a:pt x="28445" y="10885"/>
                    <a:pt x="27205" y="10070"/>
                  </a:cubicBezTo>
                  <a:cubicBezTo>
                    <a:pt x="25020" y="8602"/>
                    <a:pt x="22736" y="7264"/>
                    <a:pt x="20388" y="6057"/>
                  </a:cubicBezTo>
                  <a:cubicBezTo>
                    <a:pt x="19997" y="5867"/>
                    <a:pt x="19584" y="5776"/>
                    <a:pt x="19179" y="5776"/>
                  </a:cubicBezTo>
                  <a:close/>
                  <a:moveTo>
                    <a:pt x="33366" y="15534"/>
                  </a:moveTo>
                  <a:cubicBezTo>
                    <a:pt x="32632" y="15534"/>
                    <a:pt x="31904" y="15838"/>
                    <a:pt x="31381" y="16430"/>
                  </a:cubicBezTo>
                  <a:cubicBezTo>
                    <a:pt x="30369" y="17507"/>
                    <a:pt x="30467" y="19203"/>
                    <a:pt x="31576" y="20214"/>
                  </a:cubicBezTo>
                  <a:cubicBezTo>
                    <a:pt x="33370" y="21813"/>
                    <a:pt x="35099" y="23574"/>
                    <a:pt x="36730" y="25401"/>
                  </a:cubicBezTo>
                  <a:cubicBezTo>
                    <a:pt x="37252" y="25988"/>
                    <a:pt x="37970" y="26282"/>
                    <a:pt x="38720" y="26282"/>
                  </a:cubicBezTo>
                  <a:cubicBezTo>
                    <a:pt x="39340" y="26282"/>
                    <a:pt x="39992" y="26086"/>
                    <a:pt x="40482" y="25629"/>
                  </a:cubicBezTo>
                  <a:cubicBezTo>
                    <a:pt x="41591" y="24651"/>
                    <a:pt x="41688" y="22954"/>
                    <a:pt x="40710" y="21845"/>
                  </a:cubicBezTo>
                  <a:cubicBezTo>
                    <a:pt x="38981" y="19888"/>
                    <a:pt x="37089" y="17996"/>
                    <a:pt x="35164" y="16235"/>
                  </a:cubicBezTo>
                  <a:cubicBezTo>
                    <a:pt x="34648" y="15764"/>
                    <a:pt x="34005" y="15534"/>
                    <a:pt x="33366" y="15534"/>
                  </a:cubicBezTo>
                  <a:close/>
                  <a:moveTo>
                    <a:pt x="44551" y="28616"/>
                  </a:moveTo>
                  <a:cubicBezTo>
                    <a:pt x="44049" y="28616"/>
                    <a:pt x="43542" y="28758"/>
                    <a:pt x="43091" y="29054"/>
                  </a:cubicBezTo>
                  <a:cubicBezTo>
                    <a:pt x="41884" y="29870"/>
                    <a:pt x="41525" y="31533"/>
                    <a:pt x="42341" y="32740"/>
                  </a:cubicBezTo>
                  <a:cubicBezTo>
                    <a:pt x="43646" y="34795"/>
                    <a:pt x="44885" y="36916"/>
                    <a:pt x="45962" y="39101"/>
                  </a:cubicBezTo>
                  <a:cubicBezTo>
                    <a:pt x="46451" y="40047"/>
                    <a:pt x="47364" y="40569"/>
                    <a:pt x="48376" y="40569"/>
                  </a:cubicBezTo>
                  <a:cubicBezTo>
                    <a:pt x="48767" y="40569"/>
                    <a:pt x="49158" y="40471"/>
                    <a:pt x="49550" y="40276"/>
                  </a:cubicBezTo>
                  <a:cubicBezTo>
                    <a:pt x="50887" y="39623"/>
                    <a:pt x="51409" y="38025"/>
                    <a:pt x="50757" y="36687"/>
                  </a:cubicBezTo>
                  <a:cubicBezTo>
                    <a:pt x="49582" y="34339"/>
                    <a:pt x="48245" y="32055"/>
                    <a:pt x="46810" y="29837"/>
                  </a:cubicBezTo>
                  <a:cubicBezTo>
                    <a:pt x="46291" y="29049"/>
                    <a:pt x="45429" y="28616"/>
                    <a:pt x="44551" y="28616"/>
                  </a:cubicBezTo>
                  <a:close/>
                  <a:moveTo>
                    <a:pt x="52021" y="44154"/>
                  </a:moveTo>
                  <a:cubicBezTo>
                    <a:pt x="51742" y="44154"/>
                    <a:pt x="51459" y="44197"/>
                    <a:pt x="51181" y="44288"/>
                  </a:cubicBezTo>
                  <a:cubicBezTo>
                    <a:pt x="49778" y="44744"/>
                    <a:pt x="49028" y="46245"/>
                    <a:pt x="49485" y="47648"/>
                  </a:cubicBezTo>
                  <a:cubicBezTo>
                    <a:pt x="50235" y="49964"/>
                    <a:pt x="50855" y="52345"/>
                    <a:pt x="51344" y="54726"/>
                  </a:cubicBezTo>
                  <a:cubicBezTo>
                    <a:pt x="51605" y="55998"/>
                    <a:pt x="52714" y="56846"/>
                    <a:pt x="53954" y="56846"/>
                  </a:cubicBezTo>
                  <a:cubicBezTo>
                    <a:pt x="54149" y="56846"/>
                    <a:pt x="54312" y="56846"/>
                    <a:pt x="54508" y="56814"/>
                  </a:cubicBezTo>
                  <a:cubicBezTo>
                    <a:pt x="55943" y="56520"/>
                    <a:pt x="56889" y="55085"/>
                    <a:pt x="56596" y="53650"/>
                  </a:cubicBezTo>
                  <a:cubicBezTo>
                    <a:pt x="56074" y="51073"/>
                    <a:pt x="55389" y="48496"/>
                    <a:pt x="54573" y="45984"/>
                  </a:cubicBezTo>
                  <a:cubicBezTo>
                    <a:pt x="54207" y="44859"/>
                    <a:pt x="53149" y="44154"/>
                    <a:pt x="52021" y="44154"/>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9"/>
            <p:cNvSpPr/>
            <p:nvPr/>
          </p:nvSpPr>
          <p:spPr>
            <a:xfrm>
              <a:off x="2973300" y="4187500"/>
              <a:ext cx="137825" cy="158300"/>
            </a:xfrm>
            <a:custGeom>
              <a:avLst/>
              <a:gdLst/>
              <a:ahLst/>
              <a:cxnLst/>
              <a:rect l="l" t="t" r="r" b="b"/>
              <a:pathLst>
                <a:path w="5513" h="6332" extrusionOk="0">
                  <a:moveTo>
                    <a:pt x="2729" y="0"/>
                  </a:moveTo>
                  <a:cubicBezTo>
                    <a:pt x="2690" y="0"/>
                    <a:pt x="2650" y="1"/>
                    <a:pt x="2610" y="3"/>
                  </a:cubicBezTo>
                  <a:cubicBezTo>
                    <a:pt x="1109" y="101"/>
                    <a:pt x="0" y="1340"/>
                    <a:pt x="65" y="2841"/>
                  </a:cubicBezTo>
                  <a:cubicBezTo>
                    <a:pt x="131" y="3983"/>
                    <a:pt x="163" y="5157"/>
                    <a:pt x="163" y="6331"/>
                  </a:cubicBezTo>
                  <a:lnTo>
                    <a:pt x="5513" y="6331"/>
                  </a:lnTo>
                  <a:cubicBezTo>
                    <a:pt x="5513" y="5059"/>
                    <a:pt x="5480" y="3787"/>
                    <a:pt x="5415" y="2547"/>
                  </a:cubicBezTo>
                  <a:cubicBezTo>
                    <a:pt x="5351" y="1120"/>
                    <a:pt x="4146" y="0"/>
                    <a:pt x="2729"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9"/>
            <p:cNvSpPr/>
            <p:nvPr/>
          </p:nvSpPr>
          <p:spPr>
            <a:xfrm>
              <a:off x="4085625" y="2751075"/>
              <a:ext cx="481175" cy="610425"/>
            </a:xfrm>
            <a:custGeom>
              <a:avLst/>
              <a:gdLst/>
              <a:ahLst/>
              <a:cxnLst/>
              <a:rect l="l" t="t" r="r" b="b"/>
              <a:pathLst>
                <a:path w="19247" h="24417" extrusionOk="0">
                  <a:moveTo>
                    <a:pt x="15102" y="0"/>
                  </a:moveTo>
                  <a:cubicBezTo>
                    <a:pt x="13902" y="0"/>
                    <a:pt x="12728" y="592"/>
                    <a:pt x="12037" y="1680"/>
                  </a:cubicBezTo>
                  <a:lnTo>
                    <a:pt x="1077" y="18805"/>
                  </a:lnTo>
                  <a:cubicBezTo>
                    <a:pt x="1" y="20502"/>
                    <a:pt x="490" y="22752"/>
                    <a:pt x="2186" y="23829"/>
                  </a:cubicBezTo>
                  <a:cubicBezTo>
                    <a:pt x="2806" y="24220"/>
                    <a:pt x="3491" y="24416"/>
                    <a:pt x="4176" y="24416"/>
                  </a:cubicBezTo>
                  <a:cubicBezTo>
                    <a:pt x="5350" y="24416"/>
                    <a:pt x="6557" y="23829"/>
                    <a:pt x="7242" y="22720"/>
                  </a:cubicBezTo>
                  <a:lnTo>
                    <a:pt x="18170" y="5594"/>
                  </a:lnTo>
                  <a:cubicBezTo>
                    <a:pt x="19246" y="3898"/>
                    <a:pt x="18757" y="1647"/>
                    <a:pt x="17061" y="571"/>
                  </a:cubicBezTo>
                  <a:cubicBezTo>
                    <a:pt x="16453" y="185"/>
                    <a:pt x="15773" y="0"/>
                    <a:pt x="15102"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4" name="Google Shape;2404;p49"/>
          <p:cNvGrpSpPr/>
          <p:nvPr/>
        </p:nvGrpSpPr>
        <p:grpSpPr>
          <a:xfrm>
            <a:off x="7140458" y="668932"/>
            <a:ext cx="801934" cy="988516"/>
            <a:chOff x="1683175" y="238125"/>
            <a:chExt cx="4234075" cy="5219200"/>
          </a:xfrm>
        </p:grpSpPr>
        <p:sp>
          <p:nvSpPr>
            <p:cNvPr id="2405" name="Google Shape;2405;p49"/>
            <p:cNvSpPr/>
            <p:nvPr/>
          </p:nvSpPr>
          <p:spPr>
            <a:xfrm>
              <a:off x="2753100" y="238125"/>
              <a:ext cx="495850" cy="760875"/>
            </a:xfrm>
            <a:custGeom>
              <a:avLst/>
              <a:gdLst/>
              <a:ahLst/>
              <a:cxnLst/>
              <a:rect l="l" t="t" r="r" b="b"/>
              <a:pathLst>
                <a:path w="19834" h="30435" extrusionOk="0">
                  <a:moveTo>
                    <a:pt x="1" y="0"/>
                  </a:moveTo>
                  <a:lnTo>
                    <a:pt x="1" y="30434"/>
                  </a:lnTo>
                  <a:lnTo>
                    <a:pt x="19834" y="30434"/>
                  </a:lnTo>
                  <a:lnTo>
                    <a:pt x="1983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9"/>
            <p:cNvSpPr/>
            <p:nvPr/>
          </p:nvSpPr>
          <p:spPr>
            <a:xfrm>
              <a:off x="4351475" y="238125"/>
              <a:ext cx="495850" cy="760875"/>
            </a:xfrm>
            <a:custGeom>
              <a:avLst/>
              <a:gdLst/>
              <a:ahLst/>
              <a:cxnLst/>
              <a:rect l="l" t="t" r="r" b="b"/>
              <a:pathLst>
                <a:path w="19834" h="30435" extrusionOk="0">
                  <a:moveTo>
                    <a:pt x="1" y="0"/>
                  </a:moveTo>
                  <a:lnTo>
                    <a:pt x="1" y="30434"/>
                  </a:lnTo>
                  <a:lnTo>
                    <a:pt x="19833" y="30434"/>
                  </a:lnTo>
                  <a:lnTo>
                    <a:pt x="1983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9"/>
            <p:cNvSpPr/>
            <p:nvPr/>
          </p:nvSpPr>
          <p:spPr>
            <a:xfrm>
              <a:off x="1683175" y="2402450"/>
              <a:ext cx="618175" cy="1631825"/>
            </a:xfrm>
            <a:custGeom>
              <a:avLst/>
              <a:gdLst/>
              <a:ahLst/>
              <a:cxnLst/>
              <a:rect l="l" t="t" r="r" b="b"/>
              <a:pathLst>
                <a:path w="24727" h="65273" extrusionOk="0">
                  <a:moveTo>
                    <a:pt x="24726" y="0"/>
                  </a:moveTo>
                  <a:cubicBezTo>
                    <a:pt x="15495" y="0"/>
                    <a:pt x="7633" y="6818"/>
                    <a:pt x="6296" y="15984"/>
                  </a:cubicBezTo>
                  <a:lnTo>
                    <a:pt x="979" y="52649"/>
                  </a:lnTo>
                  <a:cubicBezTo>
                    <a:pt x="0" y="59303"/>
                    <a:pt x="5187" y="65272"/>
                    <a:pt x="11907" y="65272"/>
                  </a:cubicBezTo>
                  <a:lnTo>
                    <a:pt x="24726" y="65272"/>
                  </a:lnTo>
                  <a:lnTo>
                    <a:pt x="2472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9"/>
            <p:cNvSpPr/>
            <p:nvPr/>
          </p:nvSpPr>
          <p:spPr>
            <a:xfrm>
              <a:off x="5299075" y="2402450"/>
              <a:ext cx="618175" cy="1631825"/>
            </a:xfrm>
            <a:custGeom>
              <a:avLst/>
              <a:gdLst/>
              <a:ahLst/>
              <a:cxnLst/>
              <a:rect l="l" t="t" r="r" b="b"/>
              <a:pathLst>
                <a:path w="24727" h="65273" extrusionOk="0">
                  <a:moveTo>
                    <a:pt x="1" y="0"/>
                  </a:moveTo>
                  <a:lnTo>
                    <a:pt x="1" y="65272"/>
                  </a:lnTo>
                  <a:lnTo>
                    <a:pt x="12820" y="65272"/>
                  </a:lnTo>
                  <a:cubicBezTo>
                    <a:pt x="19540" y="65272"/>
                    <a:pt x="24727" y="59303"/>
                    <a:pt x="23748" y="52649"/>
                  </a:cubicBezTo>
                  <a:lnTo>
                    <a:pt x="18431" y="15984"/>
                  </a:lnTo>
                  <a:cubicBezTo>
                    <a:pt x="17094" y="6818"/>
                    <a:pt x="9265" y="0"/>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9"/>
            <p:cNvSpPr/>
            <p:nvPr/>
          </p:nvSpPr>
          <p:spPr>
            <a:xfrm>
              <a:off x="1716600" y="2943925"/>
              <a:ext cx="675275" cy="180250"/>
            </a:xfrm>
            <a:custGeom>
              <a:avLst/>
              <a:gdLst/>
              <a:ahLst/>
              <a:cxnLst/>
              <a:rect l="l" t="t" r="r" b="b"/>
              <a:pathLst>
                <a:path w="27011" h="7210" extrusionOk="0">
                  <a:moveTo>
                    <a:pt x="3622" y="1"/>
                  </a:moveTo>
                  <a:cubicBezTo>
                    <a:pt x="1632" y="1"/>
                    <a:pt x="1" y="1599"/>
                    <a:pt x="1" y="3622"/>
                  </a:cubicBezTo>
                  <a:cubicBezTo>
                    <a:pt x="1" y="5611"/>
                    <a:pt x="1632" y="7210"/>
                    <a:pt x="3622" y="7210"/>
                  </a:cubicBezTo>
                  <a:lnTo>
                    <a:pt x="23389" y="7210"/>
                  </a:lnTo>
                  <a:cubicBezTo>
                    <a:pt x="25412" y="7210"/>
                    <a:pt x="27010" y="5611"/>
                    <a:pt x="27010" y="3622"/>
                  </a:cubicBezTo>
                  <a:cubicBezTo>
                    <a:pt x="27010" y="1599"/>
                    <a:pt x="25412" y="1"/>
                    <a:pt x="23389"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D15112"/>
                </a:solidFill>
              </a:endParaRPr>
            </a:p>
          </p:txBody>
        </p:sp>
        <p:sp>
          <p:nvSpPr>
            <p:cNvPr id="2410" name="Google Shape;2410;p49"/>
            <p:cNvSpPr/>
            <p:nvPr/>
          </p:nvSpPr>
          <p:spPr>
            <a:xfrm>
              <a:off x="5208575" y="2943925"/>
              <a:ext cx="675250" cy="180250"/>
            </a:xfrm>
            <a:custGeom>
              <a:avLst/>
              <a:gdLst/>
              <a:ahLst/>
              <a:cxnLst/>
              <a:rect l="l" t="t" r="r" b="b"/>
              <a:pathLst>
                <a:path w="27010" h="7210" extrusionOk="0">
                  <a:moveTo>
                    <a:pt x="3621" y="1"/>
                  </a:moveTo>
                  <a:cubicBezTo>
                    <a:pt x="1631" y="1"/>
                    <a:pt x="0" y="1599"/>
                    <a:pt x="0" y="3622"/>
                  </a:cubicBezTo>
                  <a:cubicBezTo>
                    <a:pt x="0" y="5611"/>
                    <a:pt x="1631" y="7210"/>
                    <a:pt x="3621" y="7210"/>
                  </a:cubicBezTo>
                  <a:lnTo>
                    <a:pt x="23389" y="7210"/>
                  </a:lnTo>
                  <a:cubicBezTo>
                    <a:pt x="25378" y="7210"/>
                    <a:pt x="27009" y="5611"/>
                    <a:pt x="27009" y="3622"/>
                  </a:cubicBezTo>
                  <a:cubicBezTo>
                    <a:pt x="27009" y="1599"/>
                    <a:pt x="25378" y="1"/>
                    <a:pt x="23389" y="1"/>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D15112"/>
                </a:solidFill>
              </a:endParaRPr>
            </a:p>
          </p:txBody>
        </p:sp>
        <p:sp>
          <p:nvSpPr>
            <p:cNvPr id="2411" name="Google Shape;2411;p49"/>
            <p:cNvSpPr/>
            <p:nvPr/>
          </p:nvSpPr>
          <p:spPr>
            <a:xfrm>
              <a:off x="2241800" y="852175"/>
              <a:ext cx="3116850" cy="3686900"/>
            </a:xfrm>
            <a:custGeom>
              <a:avLst/>
              <a:gdLst/>
              <a:ahLst/>
              <a:cxnLst/>
              <a:rect l="l" t="t" r="r" b="b"/>
              <a:pathLst>
                <a:path w="124674" h="147476" extrusionOk="0">
                  <a:moveTo>
                    <a:pt x="21660" y="1"/>
                  </a:moveTo>
                  <a:cubicBezTo>
                    <a:pt x="9688" y="1"/>
                    <a:pt x="0" y="9689"/>
                    <a:pt x="0" y="21693"/>
                  </a:cubicBezTo>
                  <a:lnTo>
                    <a:pt x="0" y="147475"/>
                  </a:lnTo>
                  <a:lnTo>
                    <a:pt x="124673" y="147475"/>
                  </a:lnTo>
                  <a:lnTo>
                    <a:pt x="124673" y="21693"/>
                  </a:lnTo>
                  <a:cubicBezTo>
                    <a:pt x="124673" y="9689"/>
                    <a:pt x="114985" y="1"/>
                    <a:pt x="103014" y="1"/>
                  </a:cubicBez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9"/>
            <p:cNvSpPr/>
            <p:nvPr/>
          </p:nvSpPr>
          <p:spPr>
            <a:xfrm>
              <a:off x="2241800" y="852175"/>
              <a:ext cx="3116850" cy="1984125"/>
            </a:xfrm>
            <a:custGeom>
              <a:avLst/>
              <a:gdLst/>
              <a:ahLst/>
              <a:cxnLst/>
              <a:rect l="l" t="t" r="r" b="b"/>
              <a:pathLst>
                <a:path w="124674" h="79365" extrusionOk="0">
                  <a:moveTo>
                    <a:pt x="21660" y="1"/>
                  </a:moveTo>
                  <a:cubicBezTo>
                    <a:pt x="9688" y="1"/>
                    <a:pt x="0" y="9689"/>
                    <a:pt x="0" y="21693"/>
                  </a:cubicBezTo>
                  <a:lnTo>
                    <a:pt x="0" y="49126"/>
                  </a:lnTo>
                  <a:cubicBezTo>
                    <a:pt x="5382" y="55944"/>
                    <a:pt x="11841" y="61848"/>
                    <a:pt x="19148" y="66578"/>
                  </a:cubicBezTo>
                  <a:cubicBezTo>
                    <a:pt x="31576" y="74668"/>
                    <a:pt x="46418" y="79365"/>
                    <a:pt x="62337" y="79365"/>
                  </a:cubicBezTo>
                  <a:cubicBezTo>
                    <a:pt x="87617" y="79365"/>
                    <a:pt x="110157" y="67524"/>
                    <a:pt x="124673" y="49126"/>
                  </a:cubicBezTo>
                  <a:lnTo>
                    <a:pt x="124673" y="21693"/>
                  </a:lnTo>
                  <a:cubicBezTo>
                    <a:pt x="124673" y="9689"/>
                    <a:pt x="114985" y="1"/>
                    <a:pt x="103014"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9"/>
            <p:cNvSpPr/>
            <p:nvPr/>
          </p:nvSpPr>
          <p:spPr>
            <a:xfrm>
              <a:off x="1838125" y="4539050"/>
              <a:ext cx="3924175" cy="822025"/>
            </a:xfrm>
            <a:custGeom>
              <a:avLst/>
              <a:gdLst/>
              <a:ahLst/>
              <a:cxnLst/>
              <a:rect l="l" t="t" r="r" b="b"/>
              <a:pathLst>
                <a:path w="156967" h="32881" extrusionOk="0">
                  <a:moveTo>
                    <a:pt x="0" y="0"/>
                  </a:moveTo>
                  <a:lnTo>
                    <a:pt x="0" y="32881"/>
                  </a:lnTo>
                  <a:lnTo>
                    <a:pt x="156967" y="32881"/>
                  </a:lnTo>
                  <a:lnTo>
                    <a:pt x="156967" y="0"/>
                  </a:ln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9"/>
            <p:cNvSpPr/>
            <p:nvPr/>
          </p:nvSpPr>
          <p:spPr>
            <a:xfrm>
              <a:off x="2465225" y="4539050"/>
              <a:ext cx="397175" cy="918275"/>
            </a:xfrm>
            <a:custGeom>
              <a:avLst/>
              <a:gdLst/>
              <a:ahLst/>
              <a:cxnLst/>
              <a:rect l="l" t="t" r="r" b="b"/>
              <a:pathLst>
                <a:path w="15887" h="36731" extrusionOk="0">
                  <a:moveTo>
                    <a:pt x="1" y="0"/>
                  </a:moveTo>
                  <a:lnTo>
                    <a:pt x="1" y="36730"/>
                  </a:lnTo>
                  <a:lnTo>
                    <a:pt x="15887" y="36730"/>
                  </a:lnTo>
                  <a:lnTo>
                    <a:pt x="158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9"/>
            <p:cNvSpPr/>
            <p:nvPr/>
          </p:nvSpPr>
          <p:spPr>
            <a:xfrm>
              <a:off x="4738025" y="4539050"/>
              <a:ext cx="397175" cy="918275"/>
            </a:xfrm>
            <a:custGeom>
              <a:avLst/>
              <a:gdLst/>
              <a:ahLst/>
              <a:cxnLst/>
              <a:rect l="l" t="t" r="r" b="b"/>
              <a:pathLst>
                <a:path w="15887" h="36731" extrusionOk="0">
                  <a:moveTo>
                    <a:pt x="0" y="0"/>
                  </a:moveTo>
                  <a:lnTo>
                    <a:pt x="0" y="36730"/>
                  </a:lnTo>
                  <a:lnTo>
                    <a:pt x="15886" y="36730"/>
                  </a:lnTo>
                  <a:lnTo>
                    <a:pt x="158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9"/>
            <p:cNvSpPr/>
            <p:nvPr/>
          </p:nvSpPr>
          <p:spPr>
            <a:xfrm>
              <a:off x="3566150" y="2402450"/>
              <a:ext cx="468950" cy="1479325"/>
            </a:xfrm>
            <a:custGeom>
              <a:avLst/>
              <a:gdLst/>
              <a:ahLst/>
              <a:cxnLst/>
              <a:rect l="l" t="t" r="r" b="b"/>
              <a:pathLst>
                <a:path w="18758" h="59173" extrusionOk="0">
                  <a:moveTo>
                    <a:pt x="1" y="0"/>
                  </a:moveTo>
                  <a:lnTo>
                    <a:pt x="1" y="34642"/>
                  </a:lnTo>
                  <a:lnTo>
                    <a:pt x="1" y="47625"/>
                  </a:lnTo>
                  <a:lnTo>
                    <a:pt x="1" y="59173"/>
                  </a:lnTo>
                  <a:lnTo>
                    <a:pt x="18757" y="59173"/>
                  </a:lnTo>
                  <a:lnTo>
                    <a:pt x="18757" y="47625"/>
                  </a:lnTo>
                  <a:lnTo>
                    <a:pt x="18757" y="34642"/>
                  </a:lnTo>
                  <a:lnTo>
                    <a:pt x="1875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9"/>
            <p:cNvSpPr/>
            <p:nvPr/>
          </p:nvSpPr>
          <p:spPr>
            <a:xfrm>
              <a:off x="3286450" y="3268500"/>
              <a:ext cx="1027550" cy="324600"/>
            </a:xfrm>
            <a:custGeom>
              <a:avLst/>
              <a:gdLst/>
              <a:ahLst/>
              <a:cxnLst/>
              <a:rect l="l" t="t" r="r" b="b"/>
              <a:pathLst>
                <a:path w="41102" h="12984" extrusionOk="0">
                  <a:moveTo>
                    <a:pt x="0" y="0"/>
                  </a:moveTo>
                  <a:lnTo>
                    <a:pt x="0" y="12983"/>
                  </a:lnTo>
                  <a:lnTo>
                    <a:pt x="41101" y="12983"/>
                  </a:lnTo>
                  <a:lnTo>
                    <a:pt x="41101"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D15112"/>
                </a:solidFill>
              </a:endParaRPr>
            </a:p>
          </p:txBody>
        </p:sp>
      </p:grpSp>
      <p:grpSp>
        <p:nvGrpSpPr>
          <p:cNvPr id="2418" name="Google Shape;2418;p49"/>
          <p:cNvGrpSpPr/>
          <p:nvPr/>
        </p:nvGrpSpPr>
        <p:grpSpPr>
          <a:xfrm>
            <a:off x="3956355" y="703210"/>
            <a:ext cx="950580" cy="936978"/>
            <a:chOff x="1131900" y="242025"/>
            <a:chExt cx="5286875" cy="5211225"/>
          </a:xfrm>
        </p:grpSpPr>
        <p:sp>
          <p:nvSpPr>
            <p:cNvPr id="2419" name="Google Shape;2419;p49"/>
            <p:cNvSpPr/>
            <p:nvPr/>
          </p:nvSpPr>
          <p:spPr>
            <a:xfrm>
              <a:off x="4681750" y="967175"/>
              <a:ext cx="994925" cy="994925"/>
            </a:xfrm>
            <a:custGeom>
              <a:avLst/>
              <a:gdLst/>
              <a:ahLst/>
              <a:cxnLst/>
              <a:rect l="l" t="t" r="r" b="b"/>
              <a:pathLst>
                <a:path w="39797" h="39797" extrusionOk="0">
                  <a:moveTo>
                    <a:pt x="1" y="0"/>
                  </a:moveTo>
                  <a:lnTo>
                    <a:pt x="39797" y="39796"/>
                  </a:lnTo>
                  <a:cubicBezTo>
                    <a:pt x="39634" y="29652"/>
                    <a:pt x="35687" y="19572"/>
                    <a:pt x="27956" y="11874"/>
                  </a:cubicBezTo>
                  <a:cubicBezTo>
                    <a:pt x="20225" y="4143"/>
                    <a:pt x="10145" y="163"/>
                    <a:pt x="1"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9"/>
            <p:cNvSpPr/>
            <p:nvPr/>
          </p:nvSpPr>
          <p:spPr>
            <a:xfrm>
              <a:off x="1131900" y="2095000"/>
              <a:ext cx="3416950" cy="3358250"/>
            </a:xfrm>
            <a:custGeom>
              <a:avLst/>
              <a:gdLst/>
              <a:ahLst/>
              <a:cxnLst/>
              <a:rect l="l" t="t" r="r" b="b"/>
              <a:pathLst>
                <a:path w="136678" h="134330" extrusionOk="0">
                  <a:moveTo>
                    <a:pt x="102590" y="0"/>
                  </a:moveTo>
                  <a:lnTo>
                    <a:pt x="9395" y="93195"/>
                  </a:lnTo>
                  <a:cubicBezTo>
                    <a:pt x="0" y="102590"/>
                    <a:pt x="0" y="117856"/>
                    <a:pt x="9395" y="127283"/>
                  </a:cubicBezTo>
                  <a:cubicBezTo>
                    <a:pt x="14108" y="131980"/>
                    <a:pt x="20282" y="134329"/>
                    <a:pt x="26455" y="134329"/>
                  </a:cubicBezTo>
                  <a:cubicBezTo>
                    <a:pt x="32628" y="134329"/>
                    <a:pt x="38802" y="131980"/>
                    <a:pt x="43515" y="127283"/>
                  </a:cubicBezTo>
                  <a:lnTo>
                    <a:pt x="136678" y="34088"/>
                  </a:lnTo>
                  <a:lnTo>
                    <a:pt x="102590"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9"/>
            <p:cNvSpPr/>
            <p:nvPr/>
          </p:nvSpPr>
          <p:spPr>
            <a:xfrm>
              <a:off x="3433225" y="1590200"/>
              <a:ext cx="1620425" cy="1621250"/>
            </a:xfrm>
            <a:custGeom>
              <a:avLst/>
              <a:gdLst/>
              <a:ahLst/>
              <a:cxnLst/>
              <a:rect l="l" t="t" r="r" b="b"/>
              <a:pathLst>
                <a:path w="64817" h="64850" extrusionOk="0">
                  <a:moveTo>
                    <a:pt x="11940" y="1"/>
                  </a:moveTo>
                  <a:lnTo>
                    <a:pt x="1" y="30761"/>
                  </a:lnTo>
                  <a:lnTo>
                    <a:pt x="34088" y="64849"/>
                  </a:lnTo>
                  <a:lnTo>
                    <a:pt x="64816" y="52878"/>
                  </a:lnTo>
                  <a:lnTo>
                    <a:pt x="47006" y="15267"/>
                  </a:lnTo>
                  <a:lnTo>
                    <a:pt x="11940" y="1"/>
                  </a:ln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9"/>
            <p:cNvSpPr/>
            <p:nvPr/>
          </p:nvSpPr>
          <p:spPr>
            <a:xfrm>
              <a:off x="1131900" y="2359225"/>
              <a:ext cx="2568825" cy="3049975"/>
            </a:xfrm>
            <a:custGeom>
              <a:avLst/>
              <a:gdLst/>
              <a:ahLst/>
              <a:cxnLst/>
              <a:rect l="l" t="t" r="r" b="b"/>
              <a:pathLst>
                <a:path w="102753" h="121999" extrusionOk="0">
                  <a:moveTo>
                    <a:pt x="92054" y="0"/>
                  </a:moveTo>
                  <a:lnTo>
                    <a:pt x="9395" y="82626"/>
                  </a:lnTo>
                  <a:cubicBezTo>
                    <a:pt x="0" y="92021"/>
                    <a:pt x="0" y="107287"/>
                    <a:pt x="9395" y="116714"/>
                  </a:cubicBezTo>
                  <a:cubicBezTo>
                    <a:pt x="11744" y="119063"/>
                    <a:pt x="14451" y="120824"/>
                    <a:pt x="17354" y="121999"/>
                  </a:cubicBezTo>
                  <a:cubicBezTo>
                    <a:pt x="11744" y="112735"/>
                    <a:pt x="12950" y="100502"/>
                    <a:pt x="20942" y="92478"/>
                  </a:cubicBezTo>
                  <a:lnTo>
                    <a:pt x="102753" y="10700"/>
                  </a:lnTo>
                  <a:lnTo>
                    <a:pt x="92054" y="0"/>
                  </a:ln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9"/>
            <p:cNvSpPr/>
            <p:nvPr/>
          </p:nvSpPr>
          <p:spPr>
            <a:xfrm>
              <a:off x="1781025" y="3825900"/>
              <a:ext cx="1045500" cy="1028775"/>
            </a:xfrm>
            <a:custGeom>
              <a:avLst/>
              <a:gdLst/>
              <a:ahLst/>
              <a:cxnLst/>
              <a:rect l="l" t="t" r="r" b="b"/>
              <a:pathLst>
                <a:path w="41820" h="41151" extrusionOk="0">
                  <a:moveTo>
                    <a:pt x="3866" y="0"/>
                  </a:moveTo>
                  <a:cubicBezTo>
                    <a:pt x="2961" y="0"/>
                    <a:pt x="2056" y="343"/>
                    <a:pt x="1371" y="1028"/>
                  </a:cubicBezTo>
                  <a:cubicBezTo>
                    <a:pt x="1" y="2398"/>
                    <a:pt x="1" y="4648"/>
                    <a:pt x="1371" y="6018"/>
                  </a:cubicBezTo>
                  <a:lnTo>
                    <a:pt x="35459" y="40106"/>
                  </a:lnTo>
                  <a:cubicBezTo>
                    <a:pt x="36144" y="40791"/>
                    <a:pt x="37057" y="41150"/>
                    <a:pt x="37970" y="41150"/>
                  </a:cubicBezTo>
                  <a:cubicBezTo>
                    <a:pt x="38851" y="41150"/>
                    <a:pt x="39764" y="40791"/>
                    <a:pt x="40449" y="40106"/>
                  </a:cubicBezTo>
                  <a:cubicBezTo>
                    <a:pt x="41819" y="38736"/>
                    <a:pt x="41819" y="36485"/>
                    <a:pt x="40449" y="35115"/>
                  </a:cubicBezTo>
                  <a:lnTo>
                    <a:pt x="6362" y="1028"/>
                  </a:lnTo>
                  <a:cubicBezTo>
                    <a:pt x="5677" y="343"/>
                    <a:pt x="4771" y="0"/>
                    <a:pt x="3866" y="0"/>
                  </a:cubicBez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9"/>
            <p:cNvSpPr/>
            <p:nvPr/>
          </p:nvSpPr>
          <p:spPr>
            <a:xfrm>
              <a:off x="2081125" y="3525775"/>
              <a:ext cx="1045500" cy="1028775"/>
            </a:xfrm>
            <a:custGeom>
              <a:avLst/>
              <a:gdLst/>
              <a:ahLst/>
              <a:cxnLst/>
              <a:rect l="l" t="t" r="r" b="b"/>
              <a:pathLst>
                <a:path w="41820" h="41151" extrusionOk="0">
                  <a:moveTo>
                    <a:pt x="3866" y="1"/>
                  </a:moveTo>
                  <a:cubicBezTo>
                    <a:pt x="2961" y="1"/>
                    <a:pt x="2056" y="343"/>
                    <a:pt x="1371" y="1029"/>
                  </a:cubicBezTo>
                  <a:cubicBezTo>
                    <a:pt x="1" y="2399"/>
                    <a:pt x="1" y="4649"/>
                    <a:pt x="1371" y="6019"/>
                  </a:cubicBezTo>
                  <a:lnTo>
                    <a:pt x="35459" y="40107"/>
                  </a:lnTo>
                  <a:cubicBezTo>
                    <a:pt x="36144" y="40792"/>
                    <a:pt x="37057" y="41151"/>
                    <a:pt x="37970" y="41151"/>
                  </a:cubicBezTo>
                  <a:cubicBezTo>
                    <a:pt x="38851" y="41151"/>
                    <a:pt x="39765" y="40792"/>
                    <a:pt x="40450" y="40107"/>
                  </a:cubicBezTo>
                  <a:cubicBezTo>
                    <a:pt x="41820" y="38737"/>
                    <a:pt x="41820" y="36486"/>
                    <a:pt x="40450" y="35116"/>
                  </a:cubicBezTo>
                  <a:lnTo>
                    <a:pt x="6362" y="1029"/>
                  </a:lnTo>
                  <a:cubicBezTo>
                    <a:pt x="5677" y="343"/>
                    <a:pt x="4772" y="1"/>
                    <a:pt x="3866" y="1"/>
                  </a:cubicBez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9"/>
            <p:cNvSpPr/>
            <p:nvPr/>
          </p:nvSpPr>
          <p:spPr>
            <a:xfrm>
              <a:off x="2381250" y="3225675"/>
              <a:ext cx="1045475" cy="1028775"/>
            </a:xfrm>
            <a:custGeom>
              <a:avLst/>
              <a:gdLst/>
              <a:ahLst/>
              <a:cxnLst/>
              <a:rect l="l" t="t" r="r" b="b"/>
              <a:pathLst>
                <a:path w="41819" h="41151" extrusionOk="0">
                  <a:moveTo>
                    <a:pt x="3865" y="1"/>
                  </a:moveTo>
                  <a:cubicBezTo>
                    <a:pt x="2960" y="1"/>
                    <a:pt x="2055" y="343"/>
                    <a:pt x="1370" y="1028"/>
                  </a:cubicBezTo>
                  <a:cubicBezTo>
                    <a:pt x="0" y="2398"/>
                    <a:pt x="0" y="4649"/>
                    <a:pt x="1370" y="6019"/>
                  </a:cubicBezTo>
                  <a:lnTo>
                    <a:pt x="35458" y="40107"/>
                  </a:lnTo>
                  <a:cubicBezTo>
                    <a:pt x="36143" y="40792"/>
                    <a:pt x="37056" y="41151"/>
                    <a:pt x="37970" y="41151"/>
                  </a:cubicBezTo>
                  <a:cubicBezTo>
                    <a:pt x="38850" y="41151"/>
                    <a:pt x="39764" y="40792"/>
                    <a:pt x="40449" y="40107"/>
                  </a:cubicBezTo>
                  <a:cubicBezTo>
                    <a:pt x="41819" y="38737"/>
                    <a:pt x="41819" y="36486"/>
                    <a:pt x="40449" y="35116"/>
                  </a:cubicBezTo>
                  <a:lnTo>
                    <a:pt x="6361" y="1028"/>
                  </a:lnTo>
                  <a:cubicBezTo>
                    <a:pt x="5676" y="343"/>
                    <a:pt x="4771" y="1"/>
                    <a:pt x="3865" y="1"/>
                  </a:cubicBez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9"/>
            <p:cNvSpPr/>
            <p:nvPr/>
          </p:nvSpPr>
          <p:spPr>
            <a:xfrm>
              <a:off x="5499700" y="643425"/>
              <a:ext cx="508075" cy="493400"/>
            </a:xfrm>
            <a:custGeom>
              <a:avLst/>
              <a:gdLst/>
              <a:ahLst/>
              <a:cxnLst/>
              <a:rect l="l" t="t" r="r" b="b"/>
              <a:pathLst>
                <a:path w="20323" h="19736" extrusionOk="0">
                  <a:moveTo>
                    <a:pt x="16979" y="0"/>
                  </a:moveTo>
                  <a:cubicBezTo>
                    <a:pt x="16196" y="0"/>
                    <a:pt x="15413" y="294"/>
                    <a:pt x="14810" y="881"/>
                  </a:cubicBezTo>
                  <a:lnTo>
                    <a:pt x="1207" y="14516"/>
                  </a:lnTo>
                  <a:cubicBezTo>
                    <a:pt x="0" y="15690"/>
                    <a:pt x="0" y="17647"/>
                    <a:pt x="1207" y="18822"/>
                  </a:cubicBezTo>
                  <a:cubicBezTo>
                    <a:pt x="1794" y="19442"/>
                    <a:pt x="2577" y="19735"/>
                    <a:pt x="3360" y="19735"/>
                  </a:cubicBezTo>
                  <a:cubicBezTo>
                    <a:pt x="4143" y="19735"/>
                    <a:pt x="4926" y="19442"/>
                    <a:pt x="5513" y="18822"/>
                  </a:cubicBezTo>
                  <a:lnTo>
                    <a:pt x="19148" y="5219"/>
                  </a:lnTo>
                  <a:cubicBezTo>
                    <a:pt x="20323" y="4012"/>
                    <a:pt x="20323" y="2088"/>
                    <a:pt x="19148" y="881"/>
                  </a:cubicBezTo>
                  <a:cubicBezTo>
                    <a:pt x="18545" y="294"/>
                    <a:pt x="17762" y="0"/>
                    <a:pt x="16979"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9"/>
            <p:cNvSpPr/>
            <p:nvPr/>
          </p:nvSpPr>
          <p:spPr>
            <a:xfrm>
              <a:off x="5038125" y="242025"/>
              <a:ext cx="327050" cy="608550"/>
            </a:xfrm>
            <a:custGeom>
              <a:avLst/>
              <a:gdLst/>
              <a:ahLst/>
              <a:cxnLst/>
              <a:rect l="l" t="t" r="r" b="b"/>
              <a:pathLst>
                <a:path w="13082" h="24342" extrusionOk="0">
                  <a:moveTo>
                    <a:pt x="9633" y="0"/>
                  </a:moveTo>
                  <a:cubicBezTo>
                    <a:pt x="8369" y="0"/>
                    <a:pt x="7192" y="796"/>
                    <a:pt x="6753" y="2062"/>
                  </a:cubicBezTo>
                  <a:lnTo>
                    <a:pt x="555" y="20297"/>
                  </a:lnTo>
                  <a:cubicBezTo>
                    <a:pt x="1" y="21895"/>
                    <a:pt x="849" y="23624"/>
                    <a:pt x="2447" y="24178"/>
                  </a:cubicBezTo>
                  <a:cubicBezTo>
                    <a:pt x="2773" y="24309"/>
                    <a:pt x="3132" y="24342"/>
                    <a:pt x="3458" y="24342"/>
                  </a:cubicBezTo>
                  <a:cubicBezTo>
                    <a:pt x="4730" y="24342"/>
                    <a:pt x="5905" y="23559"/>
                    <a:pt x="6329" y="22286"/>
                  </a:cubicBezTo>
                  <a:lnTo>
                    <a:pt x="12527" y="4052"/>
                  </a:lnTo>
                  <a:cubicBezTo>
                    <a:pt x="13081" y="2454"/>
                    <a:pt x="12233" y="692"/>
                    <a:pt x="10635" y="170"/>
                  </a:cubicBezTo>
                  <a:cubicBezTo>
                    <a:pt x="10303" y="55"/>
                    <a:pt x="9965" y="0"/>
                    <a:pt x="9633"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9"/>
            <p:cNvSpPr/>
            <p:nvPr/>
          </p:nvSpPr>
          <p:spPr>
            <a:xfrm>
              <a:off x="5790025" y="1312000"/>
              <a:ext cx="628750" cy="301075"/>
            </a:xfrm>
            <a:custGeom>
              <a:avLst/>
              <a:gdLst/>
              <a:ahLst/>
              <a:cxnLst/>
              <a:rect l="l" t="t" r="r" b="b"/>
              <a:pathLst>
                <a:path w="25150" h="12043" extrusionOk="0">
                  <a:moveTo>
                    <a:pt x="21695" y="1"/>
                  </a:moveTo>
                  <a:cubicBezTo>
                    <a:pt x="21392" y="1"/>
                    <a:pt x="21084" y="44"/>
                    <a:pt x="20779" y="136"/>
                  </a:cubicBezTo>
                  <a:lnTo>
                    <a:pt x="2479" y="6073"/>
                  </a:lnTo>
                  <a:cubicBezTo>
                    <a:pt x="881" y="6595"/>
                    <a:pt x="0" y="8323"/>
                    <a:pt x="489" y="9922"/>
                  </a:cubicBezTo>
                  <a:cubicBezTo>
                    <a:pt x="913" y="11227"/>
                    <a:pt x="2120" y="12042"/>
                    <a:pt x="3425" y="12042"/>
                  </a:cubicBezTo>
                  <a:cubicBezTo>
                    <a:pt x="3719" y="12042"/>
                    <a:pt x="4045" y="12009"/>
                    <a:pt x="4338" y="11879"/>
                  </a:cubicBezTo>
                  <a:lnTo>
                    <a:pt x="22671" y="5975"/>
                  </a:lnTo>
                  <a:cubicBezTo>
                    <a:pt x="24269" y="5453"/>
                    <a:pt x="25150" y="3724"/>
                    <a:pt x="24628" y="2126"/>
                  </a:cubicBezTo>
                  <a:cubicBezTo>
                    <a:pt x="24230" y="826"/>
                    <a:pt x="23013" y="1"/>
                    <a:pt x="21695"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9"/>
            <p:cNvSpPr/>
            <p:nvPr/>
          </p:nvSpPr>
          <p:spPr>
            <a:xfrm>
              <a:off x="3592250" y="755125"/>
              <a:ext cx="2296475" cy="2296475"/>
            </a:xfrm>
            <a:custGeom>
              <a:avLst/>
              <a:gdLst/>
              <a:ahLst/>
              <a:cxnLst/>
              <a:rect l="l" t="t" r="r" b="b"/>
              <a:pathLst>
                <a:path w="91859" h="91859" extrusionOk="0">
                  <a:moveTo>
                    <a:pt x="35589" y="1"/>
                  </a:moveTo>
                  <a:lnTo>
                    <a:pt x="1" y="27826"/>
                  </a:lnTo>
                  <a:lnTo>
                    <a:pt x="64033" y="91859"/>
                  </a:lnTo>
                  <a:lnTo>
                    <a:pt x="91858" y="56270"/>
                  </a:lnTo>
                  <a:lnTo>
                    <a:pt x="48343" y="12755"/>
                  </a:lnTo>
                  <a:lnTo>
                    <a:pt x="35589" y="1"/>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9"/>
            <p:cNvSpPr/>
            <p:nvPr/>
          </p:nvSpPr>
          <p:spPr>
            <a:xfrm>
              <a:off x="3592250" y="755125"/>
              <a:ext cx="1208600" cy="1130325"/>
            </a:xfrm>
            <a:custGeom>
              <a:avLst/>
              <a:gdLst/>
              <a:ahLst/>
              <a:cxnLst/>
              <a:rect l="l" t="t" r="r" b="b"/>
              <a:pathLst>
                <a:path w="48344" h="45213" extrusionOk="0">
                  <a:moveTo>
                    <a:pt x="35589" y="1"/>
                  </a:moveTo>
                  <a:lnTo>
                    <a:pt x="1" y="27826"/>
                  </a:lnTo>
                  <a:lnTo>
                    <a:pt x="17387" y="45212"/>
                  </a:lnTo>
                  <a:lnTo>
                    <a:pt x="48343" y="12755"/>
                  </a:lnTo>
                  <a:lnTo>
                    <a:pt x="35589" y="1"/>
                  </a:ln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1" name="Google Shape;2431;p49"/>
          <p:cNvGrpSpPr/>
          <p:nvPr/>
        </p:nvGrpSpPr>
        <p:grpSpPr>
          <a:xfrm>
            <a:off x="1068683" y="3465124"/>
            <a:ext cx="1126156" cy="965127"/>
            <a:chOff x="1183275" y="604275"/>
            <a:chExt cx="5235500" cy="4486875"/>
          </a:xfrm>
        </p:grpSpPr>
        <p:sp>
          <p:nvSpPr>
            <p:cNvPr id="2432" name="Google Shape;2432;p49"/>
            <p:cNvSpPr/>
            <p:nvPr/>
          </p:nvSpPr>
          <p:spPr>
            <a:xfrm>
              <a:off x="2099075" y="3218750"/>
              <a:ext cx="1157225" cy="1653850"/>
            </a:xfrm>
            <a:custGeom>
              <a:avLst/>
              <a:gdLst/>
              <a:ahLst/>
              <a:cxnLst/>
              <a:rect l="l" t="t" r="r" b="b"/>
              <a:pathLst>
                <a:path w="46289" h="66154" extrusionOk="0">
                  <a:moveTo>
                    <a:pt x="6427" y="1"/>
                  </a:moveTo>
                  <a:lnTo>
                    <a:pt x="6427" y="10178"/>
                  </a:lnTo>
                  <a:cubicBezTo>
                    <a:pt x="6427" y="10798"/>
                    <a:pt x="6427" y="11418"/>
                    <a:pt x="6394" y="12037"/>
                  </a:cubicBezTo>
                  <a:cubicBezTo>
                    <a:pt x="6361" y="16343"/>
                    <a:pt x="6068" y="20649"/>
                    <a:pt x="5611" y="24890"/>
                  </a:cubicBezTo>
                  <a:cubicBezTo>
                    <a:pt x="5057" y="29783"/>
                    <a:pt x="4208" y="34643"/>
                    <a:pt x="3132" y="39438"/>
                  </a:cubicBezTo>
                  <a:cubicBezTo>
                    <a:pt x="1" y="53106"/>
                    <a:pt x="10374" y="66154"/>
                    <a:pt x="24433" y="66154"/>
                  </a:cubicBezTo>
                  <a:cubicBezTo>
                    <a:pt x="36763" y="66154"/>
                    <a:pt x="46288" y="56074"/>
                    <a:pt x="46288" y="44364"/>
                  </a:cubicBezTo>
                  <a:cubicBezTo>
                    <a:pt x="46288" y="42733"/>
                    <a:pt x="46092" y="41102"/>
                    <a:pt x="45701" y="39438"/>
                  </a:cubicBezTo>
                  <a:cubicBezTo>
                    <a:pt x="43646" y="30435"/>
                    <a:pt x="42569" y="21269"/>
                    <a:pt x="42439" y="12037"/>
                  </a:cubicBezTo>
                  <a:cubicBezTo>
                    <a:pt x="42406" y="11418"/>
                    <a:pt x="42406" y="10798"/>
                    <a:pt x="42406" y="10178"/>
                  </a:cubicBezTo>
                  <a:lnTo>
                    <a:pt x="42406"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9"/>
            <p:cNvSpPr/>
            <p:nvPr/>
          </p:nvSpPr>
          <p:spPr>
            <a:xfrm>
              <a:off x="2099075" y="3218750"/>
              <a:ext cx="750275" cy="1653850"/>
            </a:xfrm>
            <a:custGeom>
              <a:avLst/>
              <a:gdLst/>
              <a:ahLst/>
              <a:cxnLst/>
              <a:rect l="l" t="t" r="r" b="b"/>
              <a:pathLst>
                <a:path w="30011" h="66154" extrusionOk="0">
                  <a:moveTo>
                    <a:pt x="6427" y="1"/>
                  </a:moveTo>
                  <a:lnTo>
                    <a:pt x="6427" y="262"/>
                  </a:lnTo>
                  <a:lnTo>
                    <a:pt x="6427" y="10178"/>
                  </a:lnTo>
                  <a:cubicBezTo>
                    <a:pt x="6427" y="15104"/>
                    <a:pt x="6166" y="20029"/>
                    <a:pt x="5611" y="24890"/>
                  </a:cubicBezTo>
                  <a:cubicBezTo>
                    <a:pt x="5057" y="29783"/>
                    <a:pt x="4208" y="34643"/>
                    <a:pt x="3132" y="39438"/>
                  </a:cubicBezTo>
                  <a:cubicBezTo>
                    <a:pt x="1" y="53106"/>
                    <a:pt x="10374" y="66154"/>
                    <a:pt x="24433" y="66154"/>
                  </a:cubicBezTo>
                  <a:cubicBezTo>
                    <a:pt x="26357" y="66154"/>
                    <a:pt x="28217" y="65893"/>
                    <a:pt x="30011" y="65436"/>
                  </a:cubicBezTo>
                  <a:cubicBezTo>
                    <a:pt x="18920" y="62533"/>
                    <a:pt x="11548" y="51246"/>
                    <a:pt x="14255" y="39438"/>
                  </a:cubicBezTo>
                  <a:cubicBezTo>
                    <a:pt x="15332" y="34643"/>
                    <a:pt x="16180" y="29783"/>
                    <a:pt x="16735" y="24890"/>
                  </a:cubicBezTo>
                  <a:cubicBezTo>
                    <a:pt x="17256" y="20029"/>
                    <a:pt x="17550" y="15104"/>
                    <a:pt x="17550" y="10178"/>
                  </a:cubicBezTo>
                  <a:lnTo>
                    <a:pt x="17550" y="262"/>
                  </a:lnTo>
                  <a:lnTo>
                    <a:pt x="17550"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9"/>
            <p:cNvSpPr/>
            <p:nvPr/>
          </p:nvSpPr>
          <p:spPr>
            <a:xfrm>
              <a:off x="2258925" y="3010800"/>
              <a:ext cx="901125" cy="508900"/>
            </a:xfrm>
            <a:custGeom>
              <a:avLst/>
              <a:gdLst/>
              <a:ahLst/>
              <a:cxnLst/>
              <a:rect l="l" t="t" r="r" b="b"/>
              <a:pathLst>
                <a:path w="36045" h="20356" extrusionOk="0">
                  <a:moveTo>
                    <a:pt x="16310" y="1"/>
                  </a:moveTo>
                  <a:lnTo>
                    <a:pt x="33" y="8319"/>
                  </a:lnTo>
                  <a:lnTo>
                    <a:pt x="33" y="18496"/>
                  </a:lnTo>
                  <a:cubicBezTo>
                    <a:pt x="33" y="19116"/>
                    <a:pt x="33" y="19736"/>
                    <a:pt x="0" y="20355"/>
                  </a:cubicBezTo>
                  <a:lnTo>
                    <a:pt x="36045" y="20355"/>
                  </a:lnTo>
                  <a:cubicBezTo>
                    <a:pt x="36012" y="19736"/>
                    <a:pt x="36012" y="19116"/>
                    <a:pt x="36012" y="18496"/>
                  </a:cubicBezTo>
                  <a:lnTo>
                    <a:pt x="36012" y="8319"/>
                  </a:lnTo>
                  <a:lnTo>
                    <a:pt x="16310"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49"/>
            <p:cNvSpPr/>
            <p:nvPr/>
          </p:nvSpPr>
          <p:spPr>
            <a:xfrm>
              <a:off x="1183275" y="1692950"/>
              <a:ext cx="3052425" cy="1525825"/>
            </a:xfrm>
            <a:custGeom>
              <a:avLst/>
              <a:gdLst/>
              <a:ahLst/>
              <a:cxnLst/>
              <a:rect l="l" t="t" r="r" b="b"/>
              <a:pathLst>
                <a:path w="122097" h="61033" extrusionOk="0">
                  <a:moveTo>
                    <a:pt x="61065" y="1"/>
                  </a:moveTo>
                  <a:cubicBezTo>
                    <a:pt x="59075" y="1"/>
                    <a:pt x="57150" y="99"/>
                    <a:pt x="55258" y="262"/>
                  </a:cubicBezTo>
                  <a:cubicBezTo>
                    <a:pt x="33305" y="2349"/>
                    <a:pt x="14745" y="16017"/>
                    <a:pt x="5774" y="35100"/>
                  </a:cubicBezTo>
                  <a:cubicBezTo>
                    <a:pt x="2904" y="41200"/>
                    <a:pt x="1012" y="47887"/>
                    <a:pt x="327" y="54867"/>
                  </a:cubicBezTo>
                  <a:cubicBezTo>
                    <a:pt x="0" y="58162"/>
                    <a:pt x="2610" y="61033"/>
                    <a:pt x="5905" y="61033"/>
                  </a:cubicBezTo>
                  <a:lnTo>
                    <a:pt x="116192" y="61033"/>
                  </a:lnTo>
                  <a:cubicBezTo>
                    <a:pt x="119487" y="61033"/>
                    <a:pt x="122097" y="58162"/>
                    <a:pt x="121770" y="54867"/>
                  </a:cubicBezTo>
                  <a:cubicBezTo>
                    <a:pt x="118704" y="24042"/>
                    <a:pt x="92673" y="1"/>
                    <a:pt x="61065"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49"/>
            <p:cNvSpPr/>
            <p:nvPr/>
          </p:nvSpPr>
          <p:spPr>
            <a:xfrm>
              <a:off x="3733325" y="2522325"/>
              <a:ext cx="1454050" cy="2568025"/>
            </a:xfrm>
            <a:custGeom>
              <a:avLst/>
              <a:gdLst/>
              <a:ahLst/>
              <a:cxnLst/>
              <a:rect l="l" t="t" r="r" b="b"/>
              <a:pathLst>
                <a:path w="58162" h="102721" extrusionOk="0">
                  <a:moveTo>
                    <a:pt x="8090" y="0"/>
                  </a:moveTo>
                  <a:lnTo>
                    <a:pt x="8090" y="32424"/>
                  </a:lnTo>
                  <a:cubicBezTo>
                    <a:pt x="8090" y="38622"/>
                    <a:pt x="7732" y="44787"/>
                    <a:pt x="7047" y="50887"/>
                  </a:cubicBezTo>
                  <a:cubicBezTo>
                    <a:pt x="6362" y="57052"/>
                    <a:pt x="5318" y="63120"/>
                    <a:pt x="3948" y="69154"/>
                  </a:cubicBezTo>
                  <a:cubicBezTo>
                    <a:pt x="1" y="86345"/>
                    <a:pt x="13081" y="102720"/>
                    <a:pt x="30696" y="102720"/>
                  </a:cubicBezTo>
                  <a:cubicBezTo>
                    <a:pt x="46190" y="102720"/>
                    <a:pt x="58162" y="90096"/>
                    <a:pt x="58162" y="75352"/>
                  </a:cubicBezTo>
                  <a:cubicBezTo>
                    <a:pt x="58162" y="73297"/>
                    <a:pt x="57934" y="71242"/>
                    <a:pt x="57477" y="69154"/>
                  </a:cubicBezTo>
                  <a:cubicBezTo>
                    <a:pt x="54704" y="57118"/>
                    <a:pt x="53334" y="44787"/>
                    <a:pt x="53334" y="32424"/>
                  </a:cubicBezTo>
                  <a:lnTo>
                    <a:pt x="53334"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49"/>
            <p:cNvSpPr/>
            <p:nvPr/>
          </p:nvSpPr>
          <p:spPr>
            <a:xfrm>
              <a:off x="3733325" y="2522325"/>
              <a:ext cx="942750" cy="2568825"/>
            </a:xfrm>
            <a:custGeom>
              <a:avLst/>
              <a:gdLst/>
              <a:ahLst/>
              <a:cxnLst/>
              <a:rect l="l" t="t" r="r" b="b"/>
              <a:pathLst>
                <a:path w="37710" h="102753" extrusionOk="0">
                  <a:moveTo>
                    <a:pt x="8090" y="0"/>
                  </a:moveTo>
                  <a:lnTo>
                    <a:pt x="8090" y="326"/>
                  </a:lnTo>
                  <a:lnTo>
                    <a:pt x="8090" y="32424"/>
                  </a:lnTo>
                  <a:cubicBezTo>
                    <a:pt x="8090" y="38590"/>
                    <a:pt x="7732" y="44787"/>
                    <a:pt x="7047" y="50887"/>
                  </a:cubicBezTo>
                  <a:cubicBezTo>
                    <a:pt x="6362" y="57052"/>
                    <a:pt x="5318" y="63120"/>
                    <a:pt x="3948" y="69154"/>
                  </a:cubicBezTo>
                  <a:cubicBezTo>
                    <a:pt x="1" y="86345"/>
                    <a:pt x="13081" y="102753"/>
                    <a:pt x="30696" y="102753"/>
                  </a:cubicBezTo>
                  <a:cubicBezTo>
                    <a:pt x="33143" y="102753"/>
                    <a:pt x="35491" y="102427"/>
                    <a:pt x="37709" y="101839"/>
                  </a:cubicBezTo>
                  <a:cubicBezTo>
                    <a:pt x="23781" y="98219"/>
                    <a:pt x="14517" y="83996"/>
                    <a:pt x="17909" y="69154"/>
                  </a:cubicBezTo>
                  <a:cubicBezTo>
                    <a:pt x="19312" y="63120"/>
                    <a:pt x="20323" y="57052"/>
                    <a:pt x="21041" y="50887"/>
                  </a:cubicBezTo>
                  <a:cubicBezTo>
                    <a:pt x="21726" y="44787"/>
                    <a:pt x="22052" y="38590"/>
                    <a:pt x="22052" y="32424"/>
                  </a:cubicBezTo>
                  <a:lnTo>
                    <a:pt x="22052" y="326"/>
                  </a:lnTo>
                  <a:lnTo>
                    <a:pt x="22052" y="0"/>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49"/>
            <p:cNvSpPr/>
            <p:nvPr/>
          </p:nvSpPr>
          <p:spPr>
            <a:xfrm>
              <a:off x="3935575" y="2358400"/>
              <a:ext cx="1131125" cy="576575"/>
            </a:xfrm>
            <a:custGeom>
              <a:avLst/>
              <a:gdLst/>
              <a:ahLst/>
              <a:cxnLst/>
              <a:rect l="l" t="t" r="r" b="b"/>
              <a:pathLst>
                <a:path w="45245" h="23063" extrusionOk="0">
                  <a:moveTo>
                    <a:pt x="25738" y="1"/>
                  </a:moveTo>
                  <a:lnTo>
                    <a:pt x="0" y="6557"/>
                  </a:lnTo>
                  <a:lnTo>
                    <a:pt x="0" y="23063"/>
                  </a:lnTo>
                  <a:lnTo>
                    <a:pt x="45244" y="23063"/>
                  </a:lnTo>
                  <a:lnTo>
                    <a:pt x="45244" y="6557"/>
                  </a:lnTo>
                  <a:lnTo>
                    <a:pt x="25738"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49"/>
            <p:cNvSpPr/>
            <p:nvPr/>
          </p:nvSpPr>
          <p:spPr>
            <a:xfrm>
              <a:off x="1183275" y="1692950"/>
              <a:ext cx="1815325" cy="1525825"/>
            </a:xfrm>
            <a:custGeom>
              <a:avLst/>
              <a:gdLst/>
              <a:ahLst/>
              <a:cxnLst/>
              <a:rect l="l" t="t" r="r" b="b"/>
              <a:pathLst>
                <a:path w="72613" h="61033" extrusionOk="0">
                  <a:moveTo>
                    <a:pt x="61065" y="1"/>
                  </a:moveTo>
                  <a:cubicBezTo>
                    <a:pt x="59075" y="1"/>
                    <a:pt x="57150" y="99"/>
                    <a:pt x="55226" y="262"/>
                  </a:cubicBezTo>
                  <a:cubicBezTo>
                    <a:pt x="33305" y="2349"/>
                    <a:pt x="14745" y="16017"/>
                    <a:pt x="5774" y="35100"/>
                  </a:cubicBezTo>
                  <a:cubicBezTo>
                    <a:pt x="2904" y="41200"/>
                    <a:pt x="1012" y="47887"/>
                    <a:pt x="327" y="54867"/>
                  </a:cubicBezTo>
                  <a:cubicBezTo>
                    <a:pt x="0" y="58162"/>
                    <a:pt x="2610" y="61033"/>
                    <a:pt x="5905" y="61033"/>
                  </a:cubicBezTo>
                  <a:lnTo>
                    <a:pt x="29032" y="61033"/>
                  </a:lnTo>
                  <a:cubicBezTo>
                    <a:pt x="25705" y="61033"/>
                    <a:pt x="23095" y="58162"/>
                    <a:pt x="23421" y="54867"/>
                  </a:cubicBezTo>
                  <a:cubicBezTo>
                    <a:pt x="24139" y="47887"/>
                    <a:pt x="25998" y="41200"/>
                    <a:pt x="28869" y="35100"/>
                  </a:cubicBezTo>
                  <a:cubicBezTo>
                    <a:pt x="37057" y="17713"/>
                    <a:pt x="53203" y="4796"/>
                    <a:pt x="72612" y="1077"/>
                  </a:cubicBezTo>
                  <a:cubicBezTo>
                    <a:pt x="68861" y="360"/>
                    <a:pt x="65012" y="1"/>
                    <a:pt x="61065" y="1"/>
                  </a:cubicBez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49"/>
            <p:cNvSpPr/>
            <p:nvPr/>
          </p:nvSpPr>
          <p:spPr>
            <a:xfrm>
              <a:off x="2582675" y="605075"/>
              <a:ext cx="3836100" cy="1917275"/>
            </a:xfrm>
            <a:custGeom>
              <a:avLst/>
              <a:gdLst/>
              <a:ahLst/>
              <a:cxnLst/>
              <a:rect l="l" t="t" r="r" b="b"/>
              <a:pathLst>
                <a:path w="153444" h="76691" extrusionOk="0">
                  <a:moveTo>
                    <a:pt x="76722" y="1"/>
                  </a:moveTo>
                  <a:cubicBezTo>
                    <a:pt x="74276" y="1"/>
                    <a:pt x="71829" y="99"/>
                    <a:pt x="69415" y="327"/>
                  </a:cubicBezTo>
                  <a:cubicBezTo>
                    <a:pt x="41851" y="2937"/>
                    <a:pt x="18528" y="20127"/>
                    <a:pt x="7274" y="44136"/>
                  </a:cubicBezTo>
                  <a:cubicBezTo>
                    <a:pt x="3654" y="51801"/>
                    <a:pt x="1305" y="60152"/>
                    <a:pt x="424" y="68959"/>
                  </a:cubicBezTo>
                  <a:cubicBezTo>
                    <a:pt x="0" y="73102"/>
                    <a:pt x="3295" y="76690"/>
                    <a:pt x="7437" y="76690"/>
                  </a:cubicBezTo>
                  <a:lnTo>
                    <a:pt x="146007" y="76690"/>
                  </a:lnTo>
                  <a:cubicBezTo>
                    <a:pt x="150182" y="76690"/>
                    <a:pt x="153444" y="73102"/>
                    <a:pt x="153053" y="68959"/>
                  </a:cubicBezTo>
                  <a:cubicBezTo>
                    <a:pt x="149171" y="30240"/>
                    <a:pt x="116486" y="1"/>
                    <a:pt x="76722"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9"/>
            <p:cNvSpPr/>
            <p:nvPr/>
          </p:nvSpPr>
          <p:spPr>
            <a:xfrm>
              <a:off x="2582675" y="604275"/>
              <a:ext cx="2281775" cy="1918075"/>
            </a:xfrm>
            <a:custGeom>
              <a:avLst/>
              <a:gdLst/>
              <a:ahLst/>
              <a:cxnLst/>
              <a:rect l="l" t="t" r="r" b="b"/>
              <a:pathLst>
                <a:path w="91271" h="76723" extrusionOk="0">
                  <a:moveTo>
                    <a:pt x="76722" y="0"/>
                  </a:moveTo>
                  <a:cubicBezTo>
                    <a:pt x="74276" y="0"/>
                    <a:pt x="71829" y="131"/>
                    <a:pt x="69415" y="359"/>
                  </a:cubicBezTo>
                  <a:cubicBezTo>
                    <a:pt x="41851" y="2969"/>
                    <a:pt x="18528" y="20159"/>
                    <a:pt x="7274" y="44168"/>
                  </a:cubicBezTo>
                  <a:cubicBezTo>
                    <a:pt x="3654" y="51833"/>
                    <a:pt x="1305" y="60184"/>
                    <a:pt x="424" y="68991"/>
                  </a:cubicBezTo>
                  <a:cubicBezTo>
                    <a:pt x="0" y="73134"/>
                    <a:pt x="3295" y="76722"/>
                    <a:pt x="7437" y="76722"/>
                  </a:cubicBezTo>
                  <a:lnTo>
                    <a:pt x="36469" y="76722"/>
                  </a:lnTo>
                  <a:cubicBezTo>
                    <a:pt x="32326" y="76722"/>
                    <a:pt x="29032" y="73134"/>
                    <a:pt x="29456" y="68991"/>
                  </a:cubicBezTo>
                  <a:cubicBezTo>
                    <a:pt x="30337" y="60184"/>
                    <a:pt x="32685" y="51833"/>
                    <a:pt x="36306" y="44168"/>
                  </a:cubicBezTo>
                  <a:cubicBezTo>
                    <a:pt x="46581" y="22280"/>
                    <a:pt x="66871" y="6068"/>
                    <a:pt x="91270" y="1403"/>
                  </a:cubicBezTo>
                  <a:cubicBezTo>
                    <a:pt x="86573" y="490"/>
                    <a:pt x="81713" y="0"/>
                    <a:pt x="76722" y="0"/>
                  </a:cubicBezTo>
                  <a:close/>
                </a:path>
              </a:pathLst>
            </a:custGeom>
            <a:solidFill>
              <a:srgbClr val="CFB8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2" name="Google Shape;2442;p49"/>
          <p:cNvGrpSpPr/>
          <p:nvPr/>
        </p:nvGrpSpPr>
        <p:grpSpPr>
          <a:xfrm>
            <a:off x="5188611" y="685708"/>
            <a:ext cx="626819" cy="971815"/>
            <a:chOff x="2117025" y="238125"/>
            <a:chExt cx="3366375" cy="5219200"/>
          </a:xfrm>
        </p:grpSpPr>
        <p:sp>
          <p:nvSpPr>
            <p:cNvPr id="2443" name="Google Shape;2443;p49"/>
            <p:cNvSpPr/>
            <p:nvPr/>
          </p:nvSpPr>
          <p:spPr>
            <a:xfrm>
              <a:off x="3789600" y="238125"/>
              <a:ext cx="420825" cy="5127050"/>
            </a:xfrm>
            <a:custGeom>
              <a:avLst/>
              <a:gdLst/>
              <a:ahLst/>
              <a:cxnLst/>
              <a:rect l="l" t="t" r="r" b="b"/>
              <a:pathLst>
                <a:path w="16833" h="205082" extrusionOk="0">
                  <a:moveTo>
                    <a:pt x="1" y="0"/>
                  </a:moveTo>
                  <a:lnTo>
                    <a:pt x="1" y="205081"/>
                  </a:lnTo>
                  <a:lnTo>
                    <a:pt x="16832" y="205081"/>
                  </a:lnTo>
                  <a:lnTo>
                    <a:pt x="1683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49"/>
            <p:cNvSpPr/>
            <p:nvPr/>
          </p:nvSpPr>
          <p:spPr>
            <a:xfrm>
              <a:off x="3789600" y="3340250"/>
              <a:ext cx="178625" cy="2024925"/>
            </a:xfrm>
            <a:custGeom>
              <a:avLst/>
              <a:gdLst/>
              <a:ahLst/>
              <a:cxnLst/>
              <a:rect l="l" t="t" r="r" b="b"/>
              <a:pathLst>
                <a:path w="7145" h="80997" extrusionOk="0">
                  <a:moveTo>
                    <a:pt x="1" y="1"/>
                  </a:moveTo>
                  <a:lnTo>
                    <a:pt x="1" y="80996"/>
                  </a:lnTo>
                  <a:lnTo>
                    <a:pt x="7144" y="80996"/>
                  </a:lnTo>
                  <a:lnTo>
                    <a:pt x="7144"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9"/>
            <p:cNvSpPr/>
            <p:nvPr/>
          </p:nvSpPr>
          <p:spPr>
            <a:xfrm>
              <a:off x="3789600" y="3070325"/>
              <a:ext cx="420825" cy="729900"/>
            </a:xfrm>
            <a:custGeom>
              <a:avLst/>
              <a:gdLst/>
              <a:ahLst/>
              <a:cxnLst/>
              <a:rect l="l" t="t" r="r" b="b"/>
              <a:pathLst>
                <a:path w="16833" h="29196" extrusionOk="0">
                  <a:moveTo>
                    <a:pt x="1" y="1"/>
                  </a:moveTo>
                  <a:lnTo>
                    <a:pt x="1" y="29196"/>
                  </a:lnTo>
                  <a:lnTo>
                    <a:pt x="16832" y="29196"/>
                  </a:lnTo>
                  <a:lnTo>
                    <a:pt x="16832" y="1"/>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9"/>
            <p:cNvSpPr/>
            <p:nvPr/>
          </p:nvSpPr>
          <p:spPr>
            <a:xfrm>
              <a:off x="3789600" y="238125"/>
              <a:ext cx="420825" cy="341700"/>
            </a:xfrm>
            <a:custGeom>
              <a:avLst/>
              <a:gdLst/>
              <a:ahLst/>
              <a:cxnLst/>
              <a:rect l="l" t="t" r="r" b="b"/>
              <a:pathLst>
                <a:path w="16833" h="13668" extrusionOk="0">
                  <a:moveTo>
                    <a:pt x="1" y="0"/>
                  </a:moveTo>
                  <a:lnTo>
                    <a:pt x="1" y="13668"/>
                  </a:lnTo>
                  <a:lnTo>
                    <a:pt x="16832" y="13668"/>
                  </a:lnTo>
                  <a:lnTo>
                    <a:pt x="16832"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9"/>
            <p:cNvSpPr/>
            <p:nvPr/>
          </p:nvSpPr>
          <p:spPr>
            <a:xfrm>
              <a:off x="3789600" y="1359425"/>
              <a:ext cx="420825" cy="1201250"/>
            </a:xfrm>
            <a:custGeom>
              <a:avLst/>
              <a:gdLst/>
              <a:ahLst/>
              <a:cxnLst/>
              <a:rect l="l" t="t" r="r" b="b"/>
              <a:pathLst>
                <a:path w="16833" h="48050" extrusionOk="0">
                  <a:moveTo>
                    <a:pt x="1" y="0"/>
                  </a:moveTo>
                  <a:lnTo>
                    <a:pt x="1" y="48049"/>
                  </a:lnTo>
                  <a:lnTo>
                    <a:pt x="16832" y="48049"/>
                  </a:lnTo>
                  <a:lnTo>
                    <a:pt x="16832"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9"/>
            <p:cNvSpPr/>
            <p:nvPr/>
          </p:nvSpPr>
          <p:spPr>
            <a:xfrm>
              <a:off x="2718850" y="401200"/>
              <a:ext cx="2764550" cy="1390450"/>
            </a:xfrm>
            <a:custGeom>
              <a:avLst/>
              <a:gdLst/>
              <a:ahLst/>
              <a:cxnLst/>
              <a:rect l="l" t="t" r="r" b="b"/>
              <a:pathLst>
                <a:path w="110582" h="55618" extrusionOk="0">
                  <a:moveTo>
                    <a:pt x="5970" y="1"/>
                  </a:moveTo>
                  <a:lnTo>
                    <a:pt x="1" y="43744"/>
                  </a:lnTo>
                  <a:lnTo>
                    <a:pt x="47593" y="50268"/>
                  </a:lnTo>
                  <a:lnTo>
                    <a:pt x="64262" y="52552"/>
                  </a:lnTo>
                  <a:lnTo>
                    <a:pt x="86769" y="55618"/>
                  </a:lnTo>
                  <a:lnTo>
                    <a:pt x="110582" y="36600"/>
                  </a:lnTo>
                  <a:lnTo>
                    <a:pt x="92739" y="11875"/>
                  </a:lnTo>
                  <a:lnTo>
                    <a:pt x="70264" y="8776"/>
                  </a:lnTo>
                  <a:lnTo>
                    <a:pt x="53595" y="6492"/>
                  </a:lnTo>
                  <a:lnTo>
                    <a:pt x="35556" y="4046"/>
                  </a:lnTo>
                  <a:lnTo>
                    <a:pt x="22671" y="2284"/>
                  </a:lnTo>
                  <a:lnTo>
                    <a:pt x="5970" y="1"/>
                  </a:ln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9"/>
            <p:cNvSpPr/>
            <p:nvPr/>
          </p:nvSpPr>
          <p:spPr>
            <a:xfrm>
              <a:off x="2117025" y="2092550"/>
              <a:ext cx="3147025" cy="1342325"/>
            </a:xfrm>
            <a:custGeom>
              <a:avLst/>
              <a:gdLst/>
              <a:ahLst/>
              <a:cxnLst/>
              <a:rect l="l" t="t" r="r" b="b"/>
              <a:pathLst>
                <a:path w="125881" h="53693" extrusionOk="0">
                  <a:moveTo>
                    <a:pt x="121738" y="1"/>
                  </a:moveTo>
                  <a:lnTo>
                    <a:pt x="81550" y="3784"/>
                  </a:lnTo>
                  <a:lnTo>
                    <a:pt x="64816" y="5383"/>
                  </a:lnTo>
                  <a:lnTo>
                    <a:pt x="18854" y="9721"/>
                  </a:lnTo>
                  <a:lnTo>
                    <a:pt x="0" y="33697"/>
                  </a:lnTo>
                  <a:lnTo>
                    <a:pt x="22997" y="53693"/>
                  </a:lnTo>
                  <a:lnTo>
                    <a:pt x="68959" y="49354"/>
                  </a:lnTo>
                  <a:lnTo>
                    <a:pt x="85693" y="47789"/>
                  </a:lnTo>
                  <a:lnTo>
                    <a:pt x="125880" y="43972"/>
                  </a:lnTo>
                  <a:lnTo>
                    <a:pt x="123532" y="18985"/>
                  </a:lnTo>
                  <a:lnTo>
                    <a:pt x="122455" y="7503"/>
                  </a:lnTo>
                  <a:lnTo>
                    <a:pt x="121738" y="1"/>
                  </a:ln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9"/>
            <p:cNvSpPr/>
            <p:nvPr/>
          </p:nvSpPr>
          <p:spPr>
            <a:xfrm>
              <a:off x="2737600" y="5273000"/>
              <a:ext cx="2524000" cy="184325"/>
            </a:xfrm>
            <a:custGeom>
              <a:avLst/>
              <a:gdLst/>
              <a:ahLst/>
              <a:cxnLst/>
              <a:rect l="l" t="t" r="r" b="b"/>
              <a:pathLst>
                <a:path w="100960" h="7373" extrusionOk="0">
                  <a:moveTo>
                    <a:pt x="3687" y="0"/>
                  </a:moveTo>
                  <a:cubicBezTo>
                    <a:pt x="1664" y="0"/>
                    <a:pt x="1" y="1664"/>
                    <a:pt x="1" y="3686"/>
                  </a:cubicBezTo>
                  <a:cubicBezTo>
                    <a:pt x="1" y="5709"/>
                    <a:pt x="1664" y="7372"/>
                    <a:pt x="3687" y="7372"/>
                  </a:cubicBezTo>
                  <a:lnTo>
                    <a:pt x="97306" y="7372"/>
                  </a:lnTo>
                  <a:cubicBezTo>
                    <a:pt x="99328" y="7372"/>
                    <a:pt x="100959" y="5709"/>
                    <a:pt x="100959" y="3686"/>
                  </a:cubicBezTo>
                  <a:cubicBezTo>
                    <a:pt x="100959" y="1664"/>
                    <a:pt x="99328" y="0"/>
                    <a:pt x="97306"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1" name="Google Shape;2451;p49"/>
          <p:cNvGrpSpPr/>
          <p:nvPr/>
        </p:nvGrpSpPr>
        <p:grpSpPr>
          <a:xfrm>
            <a:off x="5650134" y="2147597"/>
            <a:ext cx="957723" cy="867468"/>
            <a:chOff x="1190625" y="482750"/>
            <a:chExt cx="5219200" cy="4729925"/>
          </a:xfrm>
        </p:grpSpPr>
        <p:sp>
          <p:nvSpPr>
            <p:cNvPr id="2452" name="Google Shape;2452;p49"/>
            <p:cNvSpPr/>
            <p:nvPr/>
          </p:nvSpPr>
          <p:spPr>
            <a:xfrm>
              <a:off x="1546175" y="3202050"/>
              <a:ext cx="3718675" cy="1147000"/>
            </a:xfrm>
            <a:custGeom>
              <a:avLst/>
              <a:gdLst/>
              <a:ahLst/>
              <a:cxnLst/>
              <a:rect l="l" t="t" r="r" b="b"/>
              <a:pathLst>
                <a:path w="148747" h="45880" extrusionOk="0">
                  <a:moveTo>
                    <a:pt x="33823" y="1"/>
                  </a:moveTo>
                  <a:cubicBezTo>
                    <a:pt x="23330" y="1"/>
                    <a:pt x="13278" y="4883"/>
                    <a:pt x="6818" y="13488"/>
                  </a:cubicBezTo>
                  <a:lnTo>
                    <a:pt x="0" y="22589"/>
                  </a:lnTo>
                  <a:lnTo>
                    <a:pt x="3523" y="24090"/>
                  </a:lnTo>
                  <a:lnTo>
                    <a:pt x="35458" y="37627"/>
                  </a:lnTo>
                  <a:lnTo>
                    <a:pt x="141277" y="45880"/>
                  </a:lnTo>
                  <a:lnTo>
                    <a:pt x="147116" y="23600"/>
                  </a:lnTo>
                  <a:lnTo>
                    <a:pt x="148747" y="17370"/>
                  </a:lnTo>
                  <a:lnTo>
                    <a:pt x="122749" y="17761"/>
                  </a:lnTo>
                  <a:lnTo>
                    <a:pt x="40677" y="701"/>
                  </a:lnTo>
                  <a:cubicBezTo>
                    <a:pt x="38393" y="230"/>
                    <a:pt x="36097" y="1"/>
                    <a:pt x="33823"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9"/>
            <p:cNvSpPr/>
            <p:nvPr/>
          </p:nvSpPr>
          <p:spPr>
            <a:xfrm>
              <a:off x="1634250" y="3357000"/>
              <a:ext cx="3589825" cy="992050"/>
            </a:xfrm>
            <a:custGeom>
              <a:avLst/>
              <a:gdLst/>
              <a:ahLst/>
              <a:cxnLst/>
              <a:rect l="l" t="t" r="r" b="b"/>
              <a:pathLst>
                <a:path w="143593" h="39682" extrusionOk="0">
                  <a:moveTo>
                    <a:pt x="30300" y="1"/>
                  </a:moveTo>
                  <a:cubicBezTo>
                    <a:pt x="19807" y="1"/>
                    <a:pt x="9755" y="4883"/>
                    <a:pt x="3295" y="13488"/>
                  </a:cubicBezTo>
                  <a:lnTo>
                    <a:pt x="0" y="17892"/>
                  </a:lnTo>
                  <a:lnTo>
                    <a:pt x="31935" y="31429"/>
                  </a:lnTo>
                  <a:lnTo>
                    <a:pt x="137754" y="39682"/>
                  </a:lnTo>
                  <a:lnTo>
                    <a:pt x="143593" y="17402"/>
                  </a:lnTo>
                  <a:lnTo>
                    <a:pt x="119226" y="17761"/>
                  </a:lnTo>
                  <a:lnTo>
                    <a:pt x="37154" y="701"/>
                  </a:lnTo>
                  <a:cubicBezTo>
                    <a:pt x="34870" y="230"/>
                    <a:pt x="32574" y="1"/>
                    <a:pt x="303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9"/>
            <p:cNvSpPr/>
            <p:nvPr/>
          </p:nvSpPr>
          <p:spPr>
            <a:xfrm>
              <a:off x="4086450" y="482750"/>
              <a:ext cx="2069750" cy="3547450"/>
            </a:xfrm>
            <a:custGeom>
              <a:avLst/>
              <a:gdLst/>
              <a:ahLst/>
              <a:cxnLst/>
              <a:rect l="l" t="t" r="r" b="b"/>
              <a:pathLst>
                <a:path w="82790" h="141898" extrusionOk="0">
                  <a:moveTo>
                    <a:pt x="13766" y="1"/>
                  </a:moveTo>
                  <a:lnTo>
                    <a:pt x="10145" y="14354"/>
                  </a:lnTo>
                  <a:cubicBezTo>
                    <a:pt x="0" y="54444"/>
                    <a:pt x="5154" y="96882"/>
                    <a:pt x="24596" y="133384"/>
                  </a:cubicBezTo>
                  <a:lnTo>
                    <a:pt x="82789" y="141897"/>
                  </a:lnTo>
                  <a:lnTo>
                    <a:pt x="82789" y="141897"/>
                  </a:lnTo>
                  <a:lnTo>
                    <a:pt x="137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9"/>
            <p:cNvSpPr/>
            <p:nvPr/>
          </p:nvSpPr>
          <p:spPr>
            <a:xfrm>
              <a:off x="4086450" y="482750"/>
              <a:ext cx="1014500" cy="3602075"/>
            </a:xfrm>
            <a:custGeom>
              <a:avLst/>
              <a:gdLst/>
              <a:ahLst/>
              <a:cxnLst/>
              <a:rect l="l" t="t" r="r" b="b"/>
              <a:pathLst>
                <a:path w="40580" h="144083" extrusionOk="0">
                  <a:moveTo>
                    <a:pt x="13766" y="1"/>
                  </a:moveTo>
                  <a:lnTo>
                    <a:pt x="10145" y="14354"/>
                  </a:lnTo>
                  <a:cubicBezTo>
                    <a:pt x="0" y="54444"/>
                    <a:pt x="5154" y="96882"/>
                    <a:pt x="24596" y="133384"/>
                  </a:cubicBezTo>
                  <a:lnTo>
                    <a:pt x="26748" y="137755"/>
                  </a:lnTo>
                  <a:lnTo>
                    <a:pt x="37089" y="144083"/>
                  </a:lnTo>
                  <a:lnTo>
                    <a:pt x="40579" y="143104"/>
                  </a:lnTo>
                  <a:lnTo>
                    <a:pt x="36600" y="133384"/>
                  </a:lnTo>
                  <a:cubicBezTo>
                    <a:pt x="17452" y="97469"/>
                    <a:pt x="12167" y="55814"/>
                    <a:pt x="21692" y="16278"/>
                  </a:cubicBezTo>
                  <a:lnTo>
                    <a:pt x="13766" y="1"/>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49"/>
            <p:cNvSpPr/>
            <p:nvPr/>
          </p:nvSpPr>
          <p:spPr>
            <a:xfrm>
              <a:off x="1190625" y="3636975"/>
              <a:ext cx="5219200" cy="1575700"/>
            </a:xfrm>
            <a:custGeom>
              <a:avLst/>
              <a:gdLst/>
              <a:ahLst/>
              <a:cxnLst/>
              <a:rect l="l" t="t" r="r" b="b"/>
              <a:pathLst>
                <a:path w="208768" h="63028" extrusionOk="0">
                  <a:moveTo>
                    <a:pt x="31475" y="0"/>
                  </a:moveTo>
                  <a:cubicBezTo>
                    <a:pt x="14243" y="0"/>
                    <a:pt x="0" y="13997"/>
                    <a:pt x="0" y="31516"/>
                  </a:cubicBezTo>
                  <a:cubicBezTo>
                    <a:pt x="0" y="40193"/>
                    <a:pt x="3523" y="48087"/>
                    <a:pt x="9231" y="53796"/>
                  </a:cubicBezTo>
                  <a:cubicBezTo>
                    <a:pt x="14940" y="59472"/>
                    <a:pt x="22801" y="63027"/>
                    <a:pt x="31511" y="63027"/>
                  </a:cubicBezTo>
                  <a:lnTo>
                    <a:pt x="182312" y="63027"/>
                  </a:lnTo>
                  <a:cubicBezTo>
                    <a:pt x="196926" y="63027"/>
                    <a:pt x="208767" y="51154"/>
                    <a:pt x="208767" y="36540"/>
                  </a:cubicBezTo>
                  <a:cubicBezTo>
                    <a:pt x="208767" y="29592"/>
                    <a:pt x="206060" y="23198"/>
                    <a:pt x="201623" y="18468"/>
                  </a:cubicBezTo>
                  <a:cubicBezTo>
                    <a:pt x="197187" y="13739"/>
                    <a:pt x="191022" y="10607"/>
                    <a:pt x="184074" y="10150"/>
                  </a:cubicBezTo>
                  <a:lnTo>
                    <a:pt x="165742" y="8911"/>
                  </a:lnTo>
                  <a:lnTo>
                    <a:pt x="160229" y="8552"/>
                  </a:lnTo>
                  <a:lnTo>
                    <a:pt x="33598" y="71"/>
                  </a:lnTo>
                  <a:cubicBezTo>
                    <a:pt x="32886" y="24"/>
                    <a:pt x="32178" y="0"/>
                    <a:pt x="31475" y="0"/>
                  </a:cubicBezTo>
                  <a:close/>
                </a:path>
              </a:pathLst>
            </a:custGeom>
            <a:solidFill>
              <a:srgbClr val="5B26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9"/>
            <p:cNvSpPr/>
            <p:nvPr/>
          </p:nvSpPr>
          <p:spPr>
            <a:xfrm>
              <a:off x="1190625" y="3766775"/>
              <a:ext cx="5124600" cy="1445900"/>
            </a:xfrm>
            <a:custGeom>
              <a:avLst/>
              <a:gdLst/>
              <a:ahLst/>
              <a:cxnLst/>
              <a:rect l="l" t="t" r="r" b="b"/>
              <a:pathLst>
                <a:path w="204984" h="57836" extrusionOk="0">
                  <a:moveTo>
                    <a:pt x="14222" y="0"/>
                  </a:moveTo>
                  <a:lnTo>
                    <a:pt x="14222" y="0"/>
                  </a:lnTo>
                  <a:cubicBezTo>
                    <a:pt x="5676" y="5611"/>
                    <a:pt x="0" y="15266"/>
                    <a:pt x="0" y="26324"/>
                  </a:cubicBezTo>
                  <a:cubicBezTo>
                    <a:pt x="0" y="43711"/>
                    <a:pt x="14092" y="57835"/>
                    <a:pt x="31511" y="57835"/>
                  </a:cubicBezTo>
                  <a:lnTo>
                    <a:pt x="182312" y="57835"/>
                  </a:lnTo>
                  <a:cubicBezTo>
                    <a:pt x="191935" y="57835"/>
                    <a:pt x="200351" y="52681"/>
                    <a:pt x="204983" y="44983"/>
                  </a:cubicBezTo>
                  <a:lnTo>
                    <a:pt x="204983" y="44983"/>
                  </a:lnTo>
                  <a:cubicBezTo>
                    <a:pt x="201004" y="47397"/>
                    <a:pt x="196339" y="48767"/>
                    <a:pt x="191348" y="48767"/>
                  </a:cubicBezTo>
                  <a:lnTo>
                    <a:pt x="40579" y="48767"/>
                  </a:lnTo>
                  <a:cubicBezTo>
                    <a:pt x="23160" y="48767"/>
                    <a:pt x="9068" y="34675"/>
                    <a:pt x="9068" y="17256"/>
                  </a:cubicBezTo>
                  <a:cubicBezTo>
                    <a:pt x="9068" y="10863"/>
                    <a:pt x="10960" y="4926"/>
                    <a:pt x="14222"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9"/>
            <p:cNvSpPr/>
            <p:nvPr/>
          </p:nvSpPr>
          <p:spPr>
            <a:xfrm>
              <a:off x="5264825" y="3854850"/>
              <a:ext cx="1145000" cy="1357825"/>
            </a:xfrm>
            <a:custGeom>
              <a:avLst/>
              <a:gdLst/>
              <a:ahLst/>
              <a:cxnLst/>
              <a:rect l="l" t="t" r="r" b="b"/>
              <a:pathLst>
                <a:path w="45800" h="54313" extrusionOk="0">
                  <a:moveTo>
                    <a:pt x="1" y="0"/>
                  </a:moveTo>
                  <a:lnTo>
                    <a:pt x="1" y="54312"/>
                  </a:lnTo>
                  <a:lnTo>
                    <a:pt x="19344" y="54312"/>
                  </a:lnTo>
                  <a:cubicBezTo>
                    <a:pt x="33958" y="54312"/>
                    <a:pt x="45799" y="42439"/>
                    <a:pt x="45799" y="27825"/>
                  </a:cubicBezTo>
                  <a:cubicBezTo>
                    <a:pt x="45799" y="20877"/>
                    <a:pt x="43092" y="14483"/>
                    <a:pt x="38655" y="9753"/>
                  </a:cubicBezTo>
                  <a:cubicBezTo>
                    <a:pt x="34219" y="5024"/>
                    <a:pt x="28054" y="1892"/>
                    <a:pt x="21106" y="1435"/>
                  </a:cubicBez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9"/>
            <p:cNvSpPr/>
            <p:nvPr/>
          </p:nvSpPr>
          <p:spPr>
            <a:xfrm>
              <a:off x="5264825" y="3854850"/>
              <a:ext cx="1145000" cy="1295025"/>
            </a:xfrm>
            <a:custGeom>
              <a:avLst/>
              <a:gdLst/>
              <a:ahLst/>
              <a:cxnLst/>
              <a:rect l="l" t="t" r="r" b="b"/>
              <a:pathLst>
                <a:path w="45800" h="51801" extrusionOk="0">
                  <a:moveTo>
                    <a:pt x="1" y="0"/>
                  </a:moveTo>
                  <a:lnTo>
                    <a:pt x="1" y="5774"/>
                  </a:lnTo>
                  <a:lnTo>
                    <a:pt x="13603" y="6687"/>
                  </a:lnTo>
                  <a:cubicBezTo>
                    <a:pt x="20551" y="7144"/>
                    <a:pt x="26717" y="10275"/>
                    <a:pt x="31153" y="15005"/>
                  </a:cubicBezTo>
                  <a:cubicBezTo>
                    <a:pt x="35589" y="19735"/>
                    <a:pt x="38297" y="26129"/>
                    <a:pt x="38297" y="33077"/>
                  </a:cubicBezTo>
                  <a:cubicBezTo>
                    <a:pt x="38297" y="40416"/>
                    <a:pt x="35328" y="47038"/>
                    <a:pt x="30533" y="51800"/>
                  </a:cubicBezTo>
                  <a:lnTo>
                    <a:pt x="30533" y="51800"/>
                  </a:lnTo>
                  <a:cubicBezTo>
                    <a:pt x="39536" y="47592"/>
                    <a:pt x="45799" y="38459"/>
                    <a:pt x="45799" y="27825"/>
                  </a:cubicBezTo>
                  <a:cubicBezTo>
                    <a:pt x="45799" y="20877"/>
                    <a:pt x="43092" y="14483"/>
                    <a:pt x="38655" y="9753"/>
                  </a:cubicBezTo>
                  <a:cubicBezTo>
                    <a:pt x="34219" y="5024"/>
                    <a:pt x="28054" y="1892"/>
                    <a:pt x="21106" y="1435"/>
                  </a:cubicBezTo>
                  <a:lnTo>
                    <a:pt x="1" y="0"/>
                  </a:ln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9"/>
            <p:cNvSpPr/>
            <p:nvPr/>
          </p:nvSpPr>
          <p:spPr>
            <a:xfrm>
              <a:off x="5196325" y="3850775"/>
              <a:ext cx="137850" cy="1361900"/>
            </a:xfrm>
            <a:custGeom>
              <a:avLst/>
              <a:gdLst/>
              <a:ahLst/>
              <a:cxnLst/>
              <a:rect l="l" t="t" r="r" b="b"/>
              <a:pathLst>
                <a:path w="5514" h="54476" extrusionOk="0">
                  <a:moveTo>
                    <a:pt x="1" y="0"/>
                  </a:moveTo>
                  <a:lnTo>
                    <a:pt x="1" y="54475"/>
                  </a:lnTo>
                  <a:lnTo>
                    <a:pt x="5514" y="54475"/>
                  </a:lnTo>
                  <a:lnTo>
                    <a:pt x="5514" y="359"/>
                  </a:lnTo>
                  <a:lnTo>
                    <a:pt x="1" y="0"/>
                  </a:ln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9"/>
            <p:cNvSpPr/>
            <p:nvPr/>
          </p:nvSpPr>
          <p:spPr>
            <a:xfrm>
              <a:off x="1690500" y="4331300"/>
              <a:ext cx="208475" cy="187375"/>
            </a:xfrm>
            <a:custGeom>
              <a:avLst/>
              <a:gdLst/>
              <a:ahLst/>
              <a:cxnLst/>
              <a:rect l="l" t="t" r="r" b="b"/>
              <a:pathLst>
                <a:path w="8339" h="7495" extrusionOk="0">
                  <a:moveTo>
                    <a:pt x="3975" y="1"/>
                  </a:moveTo>
                  <a:cubicBezTo>
                    <a:pt x="3235" y="1"/>
                    <a:pt x="2478" y="228"/>
                    <a:pt x="1795" y="742"/>
                  </a:cubicBezTo>
                  <a:cubicBezTo>
                    <a:pt x="523" y="1721"/>
                    <a:pt x="1" y="3450"/>
                    <a:pt x="523" y="4950"/>
                  </a:cubicBezTo>
                  <a:cubicBezTo>
                    <a:pt x="1045" y="6451"/>
                    <a:pt x="2480" y="7495"/>
                    <a:pt x="4078" y="7495"/>
                  </a:cubicBezTo>
                  <a:cubicBezTo>
                    <a:pt x="5775" y="7495"/>
                    <a:pt x="7275" y="6288"/>
                    <a:pt x="7699" y="4657"/>
                  </a:cubicBezTo>
                  <a:cubicBezTo>
                    <a:pt x="8338" y="2125"/>
                    <a:pt x="6236" y="1"/>
                    <a:pt x="39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9"/>
            <p:cNvSpPr/>
            <p:nvPr/>
          </p:nvSpPr>
          <p:spPr>
            <a:xfrm>
              <a:off x="4687450" y="4440175"/>
              <a:ext cx="225125" cy="187775"/>
            </a:xfrm>
            <a:custGeom>
              <a:avLst/>
              <a:gdLst/>
              <a:ahLst/>
              <a:cxnLst/>
              <a:rect l="l" t="t" r="r" b="b"/>
              <a:pathLst>
                <a:path w="9005" h="7511" extrusionOk="0">
                  <a:moveTo>
                    <a:pt x="5034" y="0"/>
                  </a:moveTo>
                  <a:cubicBezTo>
                    <a:pt x="4164" y="0"/>
                    <a:pt x="3293" y="298"/>
                    <a:pt x="2611" y="889"/>
                  </a:cubicBezTo>
                  <a:cubicBezTo>
                    <a:pt x="1" y="3074"/>
                    <a:pt x="1632" y="7511"/>
                    <a:pt x="5024" y="7511"/>
                  </a:cubicBezTo>
                  <a:cubicBezTo>
                    <a:pt x="6819" y="7511"/>
                    <a:pt x="8384" y="6206"/>
                    <a:pt x="8710" y="4444"/>
                  </a:cubicBezTo>
                  <a:cubicBezTo>
                    <a:pt x="9004" y="2911"/>
                    <a:pt x="8286" y="1313"/>
                    <a:pt x="6949" y="530"/>
                  </a:cubicBezTo>
                  <a:cubicBezTo>
                    <a:pt x="6368" y="176"/>
                    <a:pt x="5701" y="0"/>
                    <a:pt x="50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49"/>
            <p:cNvSpPr/>
            <p:nvPr/>
          </p:nvSpPr>
          <p:spPr>
            <a:xfrm>
              <a:off x="3240775" y="4731325"/>
              <a:ext cx="229925" cy="186950"/>
            </a:xfrm>
            <a:custGeom>
              <a:avLst/>
              <a:gdLst/>
              <a:ahLst/>
              <a:cxnLst/>
              <a:rect l="l" t="t" r="r" b="b"/>
              <a:pathLst>
                <a:path w="9197" h="7478" extrusionOk="0">
                  <a:moveTo>
                    <a:pt x="4912" y="0"/>
                  </a:moveTo>
                  <a:cubicBezTo>
                    <a:pt x="4078" y="0"/>
                    <a:pt x="3232" y="282"/>
                    <a:pt x="2512" y="921"/>
                  </a:cubicBezTo>
                  <a:cubicBezTo>
                    <a:pt x="0" y="3172"/>
                    <a:pt x="1631" y="7477"/>
                    <a:pt x="4991" y="7477"/>
                  </a:cubicBezTo>
                  <a:cubicBezTo>
                    <a:pt x="6785" y="7477"/>
                    <a:pt x="8318" y="6173"/>
                    <a:pt x="8677" y="4444"/>
                  </a:cubicBezTo>
                  <a:cubicBezTo>
                    <a:pt x="9197" y="1940"/>
                    <a:pt x="7099" y="0"/>
                    <a:pt x="49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4" name="Google Shape;2464;p49"/>
          <p:cNvGrpSpPr/>
          <p:nvPr/>
        </p:nvGrpSpPr>
        <p:grpSpPr>
          <a:xfrm>
            <a:off x="6097275" y="685699"/>
            <a:ext cx="761358" cy="971815"/>
            <a:chOff x="1755750" y="238125"/>
            <a:chExt cx="4088925" cy="5219200"/>
          </a:xfrm>
        </p:grpSpPr>
        <p:sp>
          <p:nvSpPr>
            <p:cNvPr id="2465" name="Google Shape;2465;p49"/>
            <p:cNvSpPr/>
            <p:nvPr/>
          </p:nvSpPr>
          <p:spPr>
            <a:xfrm>
              <a:off x="2033825" y="570025"/>
              <a:ext cx="3642050" cy="4036725"/>
            </a:xfrm>
            <a:custGeom>
              <a:avLst/>
              <a:gdLst/>
              <a:ahLst/>
              <a:cxnLst/>
              <a:rect l="l" t="t" r="r" b="b"/>
              <a:pathLst>
                <a:path w="145682" h="161469" extrusionOk="0">
                  <a:moveTo>
                    <a:pt x="56792" y="0"/>
                  </a:moveTo>
                  <a:cubicBezTo>
                    <a:pt x="56792" y="80245"/>
                    <a:pt x="1" y="66643"/>
                    <a:pt x="1240" y="120987"/>
                  </a:cubicBezTo>
                  <a:cubicBezTo>
                    <a:pt x="1665" y="139157"/>
                    <a:pt x="10896" y="152726"/>
                    <a:pt x="24368" y="161469"/>
                  </a:cubicBezTo>
                  <a:lnTo>
                    <a:pt x="110517" y="161469"/>
                  </a:lnTo>
                  <a:cubicBezTo>
                    <a:pt x="124511" y="152661"/>
                    <a:pt x="134786" y="138798"/>
                    <a:pt x="137070" y="119748"/>
                  </a:cubicBezTo>
                  <a:cubicBezTo>
                    <a:pt x="145681" y="46875"/>
                    <a:pt x="56792" y="0"/>
                    <a:pt x="56792"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9"/>
            <p:cNvSpPr/>
            <p:nvPr/>
          </p:nvSpPr>
          <p:spPr>
            <a:xfrm>
              <a:off x="3171450" y="2667475"/>
              <a:ext cx="1237125" cy="1939275"/>
            </a:xfrm>
            <a:custGeom>
              <a:avLst/>
              <a:gdLst/>
              <a:ahLst/>
              <a:cxnLst/>
              <a:rect l="l" t="t" r="r" b="b"/>
              <a:pathLst>
                <a:path w="49485" h="77571" extrusionOk="0">
                  <a:moveTo>
                    <a:pt x="24563" y="1"/>
                  </a:moveTo>
                  <a:cubicBezTo>
                    <a:pt x="5220" y="13081"/>
                    <a:pt x="1" y="27564"/>
                    <a:pt x="751" y="40253"/>
                  </a:cubicBezTo>
                  <a:lnTo>
                    <a:pt x="751" y="51246"/>
                  </a:lnTo>
                  <a:lnTo>
                    <a:pt x="42374" y="77571"/>
                  </a:lnTo>
                  <a:lnTo>
                    <a:pt x="48963" y="58684"/>
                  </a:lnTo>
                  <a:cubicBezTo>
                    <a:pt x="49289" y="56922"/>
                    <a:pt x="49485" y="55096"/>
                    <a:pt x="49485" y="53301"/>
                  </a:cubicBezTo>
                  <a:lnTo>
                    <a:pt x="49485" y="53204"/>
                  </a:lnTo>
                  <a:cubicBezTo>
                    <a:pt x="49485" y="32849"/>
                    <a:pt x="25966" y="28347"/>
                    <a:pt x="24563" y="1"/>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49"/>
            <p:cNvSpPr/>
            <p:nvPr/>
          </p:nvSpPr>
          <p:spPr>
            <a:xfrm>
              <a:off x="3139650" y="3885825"/>
              <a:ext cx="1523375" cy="987600"/>
            </a:xfrm>
            <a:custGeom>
              <a:avLst/>
              <a:gdLst/>
              <a:ahLst/>
              <a:cxnLst/>
              <a:rect l="l" t="t" r="r" b="b"/>
              <a:pathLst>
                <a:path w="60935" h="39504" extrusionOk="0">
                  <a:moveTo>
                    <a:pt x="7307" y="1"/>
                  </a:moveTo>
                  <a:lnTo>
                    <a:pt x="0" y="21236"/>
                  </a:lnTo>
                  <a:lnTo>
                    <a:pt x="22834" y="39503"/>
                  </a:lnTo>
                  <a:lnTo>
                    <a:pt x="30500" y="38492"/>
                  </a:lnTo>
                  <a:lnTo>
                    <a:pt x="53301" y="35426"/>
                  </a:lnTo>
                  <a:lnTo>
                    <a:pt x="60934" y="26292"/>
                  </a:lnTo>
                  <a:lnTo>
                    <a:pt x="39373" y="15723"/>
                  </a:lnTo>
                  <a:lnTo>
                    <a:pt x="73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9"/>
            <p:cNvSpPr/>
            <p:nvPr/>
          </p:nvSpPr>
          <p:spPr>
            <a:xfrm>
              <a:off x="2212425" y="4543125"/>
              <a:ext cx="3632250" cy="914200"/>
            </a:xfrm>
            <a:custGeom>
              <a:avLst/>
              <a:gdLst/>
              <a:ahLst/>
              <a:cxnLst/>
              <a:rect l="l" t="t" r="r" b="b"/>
              <a:pathLst>
                <a:path w="145290" h="36568" extrusionOk="0">
                  <a:moveTo>
                    <a:pt x="1" y="0"/>
                  </a:moveTo>
                  <a:lnTo>
                    <a:pt x="1" y="36567"/>
                  </a:lnTo>
                  <a:lnTo>
                    <a:pt x="127022" y="36567"/>
                  </a:lnTo>
                  <a:cubicBezTo>
                    <a:pt x="135145" y="36567"/>
                    <a:pt x="142060" y="31250"/>
                    <a:pt x="144409" y="23878"/>
                  </a:cubicBezTo>
                  <a:cubicBezTo>
                    <a:pt x="144996" y="22117"/>
                    <a:pt x="145290" y="20225"/>
                    <a:pt x="145290" y="18300"/>
                  </a:cubicBezTo>
                  <a:cubicBezTo>
                    <a:pt x="145290" y="8188"/>
                    <a:pt x="137102" y="0"/>
                    <a:pt x="1270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9"/>
            <p:cNvSpPr/>
            <p:nvPr/>
          </p:nvSpPr>
          <p:spPr>
            <a:xfrm>
              <a:off x="2597350" y="3820050"/>
              <a:ext cx="999825" cy="723100"/>
            </a:xfrm>
            <a:custGeom>
              <a:avLst/>
              <a:gdLst/>
              <a:ahLst/>
              <a:cxnLst/>
              <a:rect l="l" t="t" r="r" b="b"/>
              <a:pathLst>
                <a:path w="39993" h="28924" extrusionOk="0">
                  <a:moveTo>
                    <a:pt x="19666" y="0"/>
                  </a:moveTo>
                  <a:cubicBezTo>
                    <a:pt x="14518" y="0"/>
                    <a:pt x="9400" y="2164"/>
                    <a:pt x="5774" y="6383"/>
                  </a:cubicBezTo>
                  <a:cubicBezTo>
                    <a:pt x="163" y="12907"/>
                    <a:pt x="0" y="22236"/>
                    <a:pt x="4795" y="28923"/>
                  </a:cubicBezTo>
                  <a:lnTo>
                    <a:pt x="34512" y="28923"/>
                  </a:lnTo>
                  <a:cubicBezTo>
                    <a:pt x="39992" y="21323"/>
                    <a:pt x="38818" y="10624"/>
                    <a:pt x="31544" y="4393"/>
                  </a:cubicBezTo>
                  <a:cubicBezTo>
                    <a:pt x="28097" y="1445"/>
                    <a:pt x="23872" y="0"/>
                    <a:pt x="19666"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49"/>
            <p:cNvSpPr/>
            <p:nvPr/>
          </p:nvSpPr>
          <p:spPr>
            <a:xfrm>
              <a:off x="2923550" y="4543125"/>
              <a:ext cx="914200" cy="914200"/>
            </a:xfrm>
            <a:custGeom>
              <a:avLst/>
              <a:gdLst/>
              <a:ahLst/>
              <a:cxnLst/>
              <a:rect l="l" t="t" r="r" b="b"/>
              <a:pathLst>
                <a:path w="36568" h="36568" extrusionOk="0">
                  <a:moveTo>
                    <a:pt x="18267" y="0"/>
                  </a:moveTo>
                  <a:cubicBezTo>
                    <a:pt x="8188" y="0"/>
                    <a:pt x="0" y="8188"/>
                    <a:pt x="0" y="18300"/>
                  </a:cubicBezTo>
                  <a:cubicBezTo>
                    <a:pt x="0" y="28380"/>
                    <a:pt x="8188" y="36567"/>
                    <a:pt x="18267" y="36567"/>
                  </a:cubicBezTo>
                  <a:cubicBezTo>
                    <a:pt x="28379" y="36567"/>
                    <a:pt x="36567" y="28380"/>
                    <a:pt x="36567" y="18300"/>
                  </a:cubicBezTo>
                  <a:cubicBezTo>
                    <a:pt x="36567" y="8188"/>
                    <a:pt x="28379" y="0"/>
                    <a:pt x="1826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49"/>
            <p:cNvSpPr/>
            <p:nvPr/>
          </p:nvSpPr>
          <p:spPr>
            <a:xfrm>
              <a:off x="1755750" y="4543125"/>
              <a:ext cx="914200" cy="914200"/>
            </a:xfrm>
            <a:custGeom>
              <a:avLst/>
              <a:gdLst/>
              <a:ahLst/>
              <a:cxnLst/>
              <a:rect l="l" t="t" r="r" b="b"/>
              <a:pathLst>
                <a:path w="36568" h="36568" extrusionOk="0">
                  <a:moveTo>
                    <a:pt x="18268" y="0"/>
                  </a:moveTo>
                  <a:cubicBezTo>
                    <a:pt x="8188" y="0"/>
                    <a:pt x="1" y="8188"/>
                    <a:pt x="1" y="18300"/>
                  </a:cubicBezTo>
                  <a:cubicBezTo>
                    <a:pt x="1" y="28380"/>
                    <a:pt x="8188" y="36567"/>
                    <a:pt x="18268" y="36567"/>
                  </a:cubicBezTo>
                  <a:cubicBezTo>
                    <a:pt x="28380" y="36567"/>
                    <a:pt x="36567" y="28380"/>
                    <a:pt x="36567" y="18300"/>
                  </a:cubicBezTo>
                  <a:cubicBezTo>
                    <a:pt x="36567" y="8188"/>
                    <a:pt x="28380" y="0"/>
                    <a:pt x="1826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49"/>
            <p:cNvSpPr/>
            <p:nvPr/>
          </p:nvSpPr>
          <p:spPr>
            <a:xfrm>
              <a:off x="1934350" y="238125"/>
              <a:ext cx="1140075" cy="1782700"/>
            </a:xfrm>
            <a:custGeom>
              <a:avLst/>
              <a:gdLst/>
              <a:ahLst/>
              <a:cxnLst/>
              <a:rect l="l" t="t" r="r" b="b"/>
              <a:pathLst>
                <a:path w="45603" h="71308" extrusionOk="0">
                  <a:moveTo>
                    <a:pt x="31446" y="0"/>
                  </a:moveTo>
                  <a:cubicBezTo>
                    <a:pt x="21236" y="8351"/>
                    <a:pt x="11091" y="21203"/>
                    <a:pt x="5546" y="35654"/>
                  </a:cubicBezTo>
                  <a:cubicBezTo>
                    <a:pt x="0" y="50104"/>
                    <a:pt x="3393" y="62989"/>
                    <a:pt x="14190" y="71307"/>
                  </a:cubicBezTo>
                  <a:cubicBezTo>
                    <a:pt x="24400" y="62989"/>
                    <a:pt x="34512" y="50104"/>
                    <a:pt x="40058" y="35654"/>
                  </a:cubicBezTo>
                  <a:cubicBezTo>
                    <a:pt x="45603" y="21203"/>
                    <a:pt x="42243" y="8351"/>
                    <a:pt x="31446"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 name="Google Shape;2473;p49"/>
          <p:cNvGrpSpPr/>
          <p:nvPr/>
        </p:nvGrpSpPr>
        <p:grpSpPr>
          <a:xfrm>
            <a:off x="6902404" y="2140828"/>
            <a:ext cx="1039709" cy="880802"/>
            <a:chOff x="1116400" y="574075"/>
            <a:chExt cx="5367625" cy="4547250"/>
          </a:xfrm>
        </p:grpSpPr>
        <p:sp>
          <p:nvSpPr>
            <p:cNvPr id="2474" name="Google Shape;2474;p49"/>
            <p:cNvSpPr/>
            <p:nvPr/>
          </p:nvSpPr>
          <p:spPr>
            <a:xfrm>
              <a:off x="5107450" y="574075"/>
              <a:ext cx="1376575" cy="1449175"/>
            </a:xfrm>
            <a:custGeom>
              <a:avLst/>
              <a:gdLst/>
              <a:ahLst/>
              <a:cxnLst/>
              <a:rect l="l" t="t" r="r" b="b"/>
              <a:pathLst>
                <a:path w="55063" h="57967" extrusionOk="0">
                  <a:moveTo>
                    <a:pt x="33225" y="1"/>
                  </a:moveTo>
                  <a:cubicBezTo>
                    <a:pt x="23659" y="1"/>
                    <a:pt x="12830" y="6389"/>
                    <a:pt x="5643" y="17323"/>
                  </a:cubicBezTo>
                  <a:cubicBezTo>
                    <a:pt x="3001" y="21302"/>
                    <a:pt x="1142" y="25477"/>
                    <a:pt x="0" y="29620"/>
                  </a:cubicBezTo>
                  <a:lnTo>
                    <a:pt x="28706" y="57967"/>
                  </a:lnTo>
                  <a:cubicBezTo>
                    <a:pt x="34773" y="55129"/>
                    <a:pt x="40612" y="50073"/>
                    <a:pt x="45081" y="43321"/>
                  </a:cubicBezTo>
                  <a:cubicBezTo>
                    <a:pt x="55063" y="28185"/>
                    <a:pt x="54312" y="10114"/>
                    <a:pt x="43417" y="2937"/>
                  </a:cubicBezTo>
                  <a:cubicBezTo>
                    <a:pt x="40392" y="945"/>
                    <a:pt x="36902" y="1"/>
                    <a:pt x="33225"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49"/>
            <p:cNvSpPr/>
            <p:nvPr/>
          </p:nvSpPr>
          <p:spPr>
            <a:xfrm>
              <a:off x="5380625" y="1162075"/>
              <a:ext cx="583925" cy="704600"/>
            </a:xfrm>
            <a:custGeom>
              <a:avLst/>
              <a:gdLst/>
              <a:ahLst/>
              <a:cxnLst/>
              <a:rect l="l" t="t" r="r" b="b"/>
              <a:pathLst>
                <a:path w="23357" h="28184" extrusionOk="0">
                  <a:moveTo>
                    <a:pt x="17942" y="0"/>
                  </a:moveTo>
                  <a:cubicBezTo>
                    <a:pt x="13701" y="0"/>
                    <a:pt x="6818" y="3491"/>
                    <a:pt x="1762" y="11189"/>
                  </a:cubicBezTo>
                  <a:cubicBezTo>
                    <a:pt x="1110" y="12200"/>
                    <a:pt x="523" y="13211"/>
                    <a:pt x="1" y="14255"/>
                  </a:cubicBezTo>
                  <a:lnTo>
                    <a:pt x="13245" y="28184"/>
                  </a:lnTo>
                  <a:cubicBezTo>
                    <a:pt x="15071" y="26585"/>
                    <a:pt x="16833" y="24563"/>
                    <a:pt x="18398" y="22182"/>
                  </a:cubicBezTo>
                  <a:cubicBezTo>
                    <a:pt x="21628" y="17289"/>
                    <a:pt x="23357" y="11776"/>
                    <a:pt x="23161" y="7079"/>
                  </a:cubicBezTo>
                  <a:cubicBezTo>
                    <a:pt x="23096" y="5611"/>
                    <a:pt x="22737" y="2055"/>
                    <a:pt x="20617" y="685"/>
                  </a:cubicBezTo>
                  <a:cubicBezTo>
                    <a:pt x="19932" y="229"/>
                    <a:pt x="19051" y="0"/>
                    <a:pt x="17942"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49"/>
            <p:cNvSpPr/>
            <p:nvPr/>
          </p:nvSpPr>
          <p:spPr>
            <a:xfrm>
              <a:off x="1635875" y="1162075"/>
              <a:ext cx="583925" cy="704600"/>
            </a:xfrm>
            <a:custGeom>
              <a:avLst/>
              <a:gdLst/>
              <a:ahLst/>
              <a:cxnLst/>
              <a:rect l="l" t="t" r="r" b="b"/>
              <a:pathLst>
                <a:path w="23357" h="28184" extrusionOk="0">
                  <a:moveTo>
                    <a:pt x="5415" y="0"/>
                  </a:moveTo>
                  <a:cubicBezTo>
                    <a:pt x="4306" y="0"/>
                    <a:pt x="3426" y="229"/>
                    <a:pt x="2741" y="685"/>
                  </a:cubicBezTo>
                  <a:cubicBezTo>
                    <a:pt x="620" y="2055"/>
                    <a:pt x="261" y="5611"/>
                    <a:pt x="196" y="7079"/>
                  </a:cubicBezTo>
                  <a:cubicBezTo>
                    <a:pt x="0" y="11776"/>
                    <a:pt x="1729" y="17289"/>
                    <a:pt x="4959" y="22182"/>
                  </a:cubicBezTo>
                  <a:cubicBezTo>
                    <a:pt x="6524" y="24563"/>
                    <a:pt x="8286" y="26585"/>
                    <a:pt x="10113" y="28184"/>
                  </a:cubicBezTo>
                  <a:lnTo>
                    <a:pt x="23356" y="14255"/>
                  </a:lnTo>
                  <a:cubicBezTo>
                    <a:pt x="22834" y="13211"/>
                    <a:pt x="22247" y="12200"/>
                    <a:pt x="21595" y="11189"/>
                  </a:cubicBezTo>
                  <a:cubicBezTo>
                    <a:pt x="16539" y="3491"/>
                    <a:pt x="9656" y="0"/>
                    <a:pt x="5415" y="0"/>
                  </a:cubicBezTo>
                  <a:close/>
                </a:path>
              </a:pathLst>
            </a:custGeom>
            <a:solidFill>
              <a:srgbClr val="895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49"/>
            <p:cNvSpPr/>
            <p:nvPr/>
          </p:nvSpPr>
          <p:spPr>
            <a:xfrm>
              <a:off x="1377350" y="932100"/>
              <a:ext cx="4845725" cy="4189225"/>
            </a:xfrm>
            <a:custGeom>
              <a:avLst/>
              <a:gdLst/>
              <a:ahLst/>
              <a:cxnLst/>
              <a:rect l="l" t="t" r="r" b="b"/>
              <a:pathLst>
                <a:path w="193829" h="167569" extrusionOk="0">
                  <a:moveTo>
                    <a:pt x="96915" y="1"/>
                  </a:moveTo>
                  <a:cubicBezTo>
                    <a:pt x="43385" y="1"/>
                    <a:pt x="1" y="43385"/>
                    <a:pt x="1" y="96914"/>
                  </a:cubicBezTo>
                  <a:cubicBezTo>
                    <a:pt x="1" y="150411"/>
                    <a:pt x="43385" y="167569"/>
                    <a:pt x="96915" y="167569"/>
                  </a:cubicBezTo>
                  <a:cubicBezTo>
                    <a:pt x="150444" y="167569"/>
                    <a:pt x="193828" y="150411"/>
                    <a:pt x="193828" y="96914"/>
                  </a:cubicBezTo>
                  <a:cubicBezTo>
                    <a:pt x="193828" y="43385"/>
                    <a:pt x="150444" y="1"/>
                    <a:pt x="969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49"/>
            <p:cNvSpPr/>
            <p:nvPr/>
          </p:nvSpPr>
          <p:spPr>
            <a:xfrm>
              <a:off x="4143525" y="2440175"/>
              <a:ext cx="891375" cy="834875"/>
            </a:xfrm>
            <a:custGeom>
              <a:avLst/>
              <a:gdLst/>
              <a:ahLst/>
              <a:cxnLst/>
              <a:rect l="l" t="t" r="r" b="b"/>
              <a:pathLst>
                <a:path w="35655" h="33395" extrusionOk="0">
                  <a:moveTo>
                    <a:pt x="18060" y="1"/>
                  </a:moveTo>
                  <a:cubicBezTo>
                    <a:pt x="14128" y="1"/>
                    <a:pt x="10204" y="1351"/>
                    <a:pt x="7112" y="4004"/>
                  </a:cubicBezTo>
                  <a:cubicBezTo>
                    <a:pt x="1958" y="8440"/>
                    <a:pt x="1" y="15780"/>
                    <a:pt x="2251" y="22206"/>
                  </a:cubicBezTo>
                  <a:cubicBezTo>
                    <a:pt x="4567" y="28828"/>
                    <a:pt x="11026" y="33394"/>
                    <a:pt x="18039" y="33394"/>
                  </a:cubicBezTo>
                  <a:cubicBezTo>
                    <a:pt x="26064" y="33394"/>
                    <a:pt x="33110" y="27458"/>
                    <a:pt x="34512" y="19531"/>
                  </a:cubicBezTo>
                  <a:cubicBezTo>
                    <a:pt x="35654" y="12942"/>
                    <a:pt x="32620" y="6059"/>
                    <a:pt x="26912" y="2503"/>
                  </a:cubicBezTo>
                  <a:cubicBezTo>
                    <a:pt x="24219" y="828"/>
                    <a:pt x="21137" y="1"/>
                    <a:pt x="1806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49"/>
            <p:cNvSpPr/>
            <p:nvPr/>
          </p:nvSpPr>
          <p:spPr>
            <a:xfrm>
              <a:off x="2554950" y="2440175"/>
              <a:ext cx="891350" cy="834875"/>
            </a:xfrm>
            <a:custGeom>
              <a:avLst/>
              <a:gdLst/>
              <a:ahLst/>
              <a:cxnLst/>
              <a:rect l="l" t="t" r="r" b="b"/>
              <a:pathLst>
                <a:path w="35654" h="33395" extrusionOk="0">
                  <a:moveTo>
                    <a:pt x="18065" y="1"/>
                  </a:moveTo>
                  <a:cubicBezTo>
                    <a:pt x="14127" y="1"/>
                    <a:pt x="10204" y="1351"/>
                    <a:pt x="7111" y="4004"/>
                  </a:cubicBezTo>
                  <a:cubicBezTo>
                    <a:pt x="1957" y="8440"/>
                    <a:pt x="0" y="15780"/>
                    <a:pt x="2251" y="22206"/>
                  </a:cubicBezTo>
                  <a:cubicBezTo>
                    <a:pt x="4567" y="28828"/>
                    <a:pt x="11026" y="33394"/>
                    <a:pt x="18039" y="33394"/>
                  </a:cubicBezTo>
                  <a:cubicBezTo>
                    <a:pt x="26063" y="33394"/>
                    <a:pt x="33109" y="27458"/>
                    <a:pt x="34512" y="19531"/>
                  </a:cubicBezTo>
                  <a:cubicBezTo>
                    <a:pt x="35654" y="12942"/>
                    <a:pt x="32620" y="6059"/>
                    <a:pt x="26944" y="2503"/>
                  </a:cubicBezTo>
                  <a:cubicBezTo>
                    <a:pt x="24237" y="828"/>
                    <a:pt x="21147" y="1"/>
                    <a:pt x="1806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49"/>
            <p:cNvSpPr/>
            <p:nvPr/>
          </p:nvSpPr>
          <p:spPr>
            <a:xfrm>
              <a:off x="2823225" y="2342900"/>
              <a:ext cx="1953975" cy="2226350"/>
            </a:xfrm>
            <a:custGeom>
              <a:avLst/>
              <a:gdLst/>
              <a:ahLst/>
              <a:cxnLst/>
              <a:rect l="l" t="t" r="r" b="b"/>
              <a:pathLst>
                <a:path w="78159" h="89054" extrusionOk="0">
                  <a:moveTo>
                    <a:pt x="39080" y="1"/>
                  </a:moveTo>
                  <a:cubicBezTo>
                    <a:pt x="36340" y="1"/>
                    <a:pt x="33599" y="229"/>
                    <a:pt x="30859" y="686"/>
                  </a:cubicBezTo>
                  <a:cubicBezTo>
                    <a:pt x="27239" y="1306"/>
                    <a:pt x="23650" y="2317"/>
                    <a:pt x="20193" y="3752"/>
                  </a:cubicBezTo>
                  <a:cubicBezTo>
                    <a:pt x="16898" y="5122"/>
                    <a:pt x="15854" y="9200"/>
                    <a:pt x="17877" y="12135"/>
                  </a:cubicBezTo>
                  <a:cubicBezTo>
                    <a:pt x="18660" y="13310"/>
                    <a:pt x="19116" y="14582"/>
                    <a:pt x="18725" y="15822"/>
                  </a:cubicBezTo>
                  <a:cubicBezTo>
                    <a:pt x="15495" y="26162"/>
                    <a:pt x="10309" y="35785"/>
                    <a:pt x="3752" y="44462"/>
                  </a:cubicBezTo>
                  <a:cubicBezTo>
                    <a:pt x="1404" y="47561"/>
                    <a:pt x="1" y="51410"/>
                    <a:pt x="1" y="55585"/>
                  </a:cubicBezTo>
                  <a:cubicBezTo>
                    <a:pt x="1" y="65828"/>
                    <a:pt x="8286" y="74081"/>
                    <a:pt x="18496" y="74081"/>
                  </a:cubicBezTo>
                  <a:cubicBezTo>
                    <a:pt x="19312" y="74081"/>
                    <a:pt x="20127" y="74048"/>
                    <a:pt x="20910" y="73917"/>
                  </a:cubicBezTo>
                  <a:cubicBezTo>
                    <a:pt x="22313" y="81551"/>
                    <a:pt x="28348" y="87520"/>
                    <a:pt x="36013" y="88792"/>
                  </a:cubicBezTo>
                  <a:cubicBezTo>
                    <a:pt x="36992" y="88955"/>
                    <a:pt x="38036" y="89053"/>
                    <a:pt x="39080" y="89053"/>
                  </a:cubicBezTo>
                  <a:cubicBezTo>
                    <a:pt x="48148" y="89053"/>
                    <a:pt x="55683" y="82529"/>
                    <a:pt x="57249" y="73917"/>
                  </a:cubicBezTo>
                  <a:cubicBezTo>
                    <a:pt x="58032" y="74048"/>
                    <a:pt x="58847" y="74081"/>
                    <a:pt x="59663" y="74081"/>
                  </a:cubicBezTo>
                  <a:cubicBezTo>
                    <a:pt x="69873" y="74081"/>
                    <a:pt x="78158" y="65828"/>
                    <a:pt x="78158" y="55585"/>
                  </a:cubicBezTo>
                  <a:cubicBezTo>
                    <a:pt x="78158" y="51410"/>
                    <a:pt x="76756" y="47561"/>
                    <a:pt x="74407" y="44462"/>
                  </a:cubicBezTo>
                  <a:cubicBezTo>
                    <a:pt x="67850" y="35785"/>
                    <a:pt x="62664" y="26162"/>
                    <a:pt x="59434" y="15822"/>
                  </a:cubicBezTo>
                  <a:cubicBezTo>
                    <a:pt x="58912" y="14158"/>
                    <a:pt x="59141" y="12494"/>
                    <a:pt x="59858" y="11092"/>
                  </a:cubicBezTo>
                  <a:cubicBezTo>
                    <a:pt x="61424" y="8156"/>
                    <a:pt x="60022" y="4535"/>
                    <a:pt x="56923" y="3328"/>
                  </a:cubicBezTo>
                  <a:cubicBezTo>
                    <a:pt x="51182" y="1110"/>
                    <a:pt x="45114" y="1"/>
                    <a:pt x="39080"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49"/>
            <p:cNvSpPr/>
            <p:nvPr/>
          </p:nvSpPr>
          <p:spPr>
            <a:xfrm>
              <a:off x="4468900" y="2737925"/>
              <a:ext cx="333575" cy="312050"/>
            </a:xfrm>
            <a:custGeom>
              <a:avLst/>
              <a:gdLst/>
              <a:ahLst/>
              <a:cxnLst/>
              <a:rect l="l" t="t" r="r" b="b"/>
              <a:pathLst>
                <a:path w="13343" h="12482" extrusionOk="0">
                  <a:moveTo>
                    <a:pt x="6728" y="0"/>
                  </a:moveTo>
                  <a:cubicBezTo>
                    <a:pt x="5266" y="0"/>
                    <a:pt x="3807" y="504"/>
                    <a:pt x="2643" y="1488"/>
                  </a:cubicBezTo>
                  <a:cubicBezTo>
                    <a:pt x="718" y="3119"/>
                    <a:pt x="1" y="5892"/>
                    <a:pt x="816" y="8241"/>
                  </a:cubicBezTo>
                  <a:cubicBezTo>
                    <a:pt x="1664" y="10752"/>
                    <a:pt x="4078" y="12481"/>
                    <a:pt x="6721" y="12481"/>
                  </a:cubicBezTo>
                  <a:cubicBezTo>
                    <a:pt x="9656" y="12481"/>
                    <a:pt x="12266" y="10328"/>
                    <a:pt x="12853" y="7458"/>
                  </a:cubicBezTo>
                  <a:cubicBezTo>
                    <a:pt x="13342" y="5011"/>
                    <a:pt x="12266" y="2402"/>
                    <a:pt x="10178" y="1032"/>
                  </a:cubicBezTo>
                  <a:cubicBezTo>
                    <a:pt x="9134" y="340"/>
                    <a:pt x="7930" y="0"/>
                    <a:pt x="6728"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49"/>
            <p:cNvSpPr/>
            <p:nvPr/>
          </p:nvSpPr>
          <p:spPr>
            <a:xfrm>
              <a:off x="2795500" y="2737775"/>
              <a:ext cx="332750" cy="312200"/>
            </a:xfrm>
            <a:custGeom>
              <a:avLst/>
              <a:gdLst/>
              <a:ahLst/>
              <a:cxnLst/>
              <a:rect l="l" t="t" r="r" b="b"/>
              <a:pathLst>
                <a:path w="13310" h="12488" extrusionOk="0">
                  <a:moveTo>
                    <a:pt x="6727" y="0"/>
                  </a:moveTo>
                  <a:cubicBezTo>
                    <a:pt x="5257" y="0"/>
                    <a:pt x="3796" y="506"/>
                    <a:pt x="2643" y="1494"/>
                  </a:cubicBezTo>
                  <a:cubicBezTo>
                    <a:pt x="719" y="3158"/>
                    <a:pt x="1" y="5898"/>
                    <a:pt x="816" y="8279"/>
                  </a:cubicBezTo>
                  <a:cubicBezTo>
                    <a:pt x="1697" y="10758"/>
                    <a:pt x="4111" y="12487"/>
                    <a:pt x="6721" y="12487"/>
                  </a:cubicBezTo>
                  <a:cubicBezTo>
                    <a:pt x="9722" y="12487"/>
                    <a:pt x="12364" y="10237"/>
                    <a:pt x="12886" y="7301"/>
                  </a:cubicBezTo>
                  <a:cubicBezTo>
                    <a:pt x="13310" y="4822"/>
                    <a:pt x="12168" y="2277"/>
                    <a:pt x="10048" y="940"/>
                  </a:cubicBezTo>
                  <a:cubicBezTo>
                    <a:pt x="9031" y="310"/>
                    <a:pt x="7876" y="0"/>
                    <a:pt x="6727" y="0"/>
                  </a:cubicBezTo>
                  <a:close/>
                </a:path>
              </a:pathLst>
            </a:custGeom>
            <a:solidFill>
              <a:srgbClr val="F8B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49"/>
            <p:cNvSpPr/>
            <p:nvPr/>
          </p:nvSpPr>
          <p:spPr>
            <a:xfrm>
              <a:off x="3452800" y="3468300"/>
              <a:ext cx="694825" cy="484425"/>
            </a:xfrm>
            <a:custGeom>
              <a:avLst/>
              <a:gdLst/>
              <a:ahLst/>
              <a:cxnLst/>
              <a:rect l="l" t="t" r="r" b="b"/>
              <a:pathLst>
                <a:path w="27793" h="19377" extrusionOk="0">
                  <a:moveTo>
                    <a:pt x="9526" y="0"/>
                  </a:moveTo>
                  <a:cubicBezTo>
                    <a:pt x="3915" y="0"/>
                    <a:pt x="1" y="5546"/>
                    <a:pt x="1827" y="10830"/>
                  </a:cubicBezTo>
                  <a:cubicBezTo>
                    <a:pt x="3621" y="15951"/>
                    <a:pt x="8482" y="19376"/>
                    <a:pt x="13897" y="19376"/>
                  </a:cubicBezTo>
                  <a:cubicBezTo>
                    <a:pt x="19311" y="19376"/>
                    <a:pt x="24172" y="15951"/>
                    <a:pt x="25966" y="10830"/>
                  </a:cubicBezTo>
                  <a:cubicBezTo>
                    <a:pt x="27793" y="5546"/>
                    <a:pt x="23878" y="0"/>
                    <a:pt x="18268"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49"/>
            <p:cNvSpPr/>
            <p:nvPr/>
          </p:nvSpPr>
          <p:spPr>
            <a:xfrm>
              <a:off x="3452800" y="3468300"/>
              <a:ext cx="419200" cy="484425"/>
            </a:xfrm>
            <a:custGeom>
              <a:avLst/>
              <a:gdLst/>
              <a:ahLst/>
              <a:cxnLst/>
              <a:rect l="l" t="t" r="r" b="b"/>
              <a:pathLst>
                <a:path w="16768" h="19377" extrusionOk="0">
                  <a:moveTo>
                    <a:pt x="9526" y="0"/>
                  </a:moveTo>
                  <a:cubicBezTo>
                    <a:pt x="3915" y="0"/>
                    <a:pt x="1" y="5546"/>
                    <a:pt x="1827" y="10830"/>
                  </a:cubicBezTo>
                  <a:cubicBezTo>
                    <a:pt x="3621" y="15951"/>
                    <a:pt x="8482" y="19376"/>
                    <a:pt x="13897" y="19376"/>
                  </a:cubicBezTo>
                  <a:cubicBezTo>
                    <a:pt x="14875" y="19376"/>
                    <a:pt x="15854" y="19279"/>
                    <a:pt x="16767" y="19050"/>
                  </a:cubicBezTo>
                  <a:cubicBezTo>
                    <a:pt x="12592" y="18072"/>
                    <a:pt x="9069" y="15038"/>
                    <a:pt x="7601" y="10830"/>
                  </a:cubicBezTo>
                  <a:cubicBezTo>
                    <a:pt x="5742" y="5546"/>
                    <a:pt x="9689" y="0"/>
                    <a:pt x="15267" y="0"/>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49"/>
            <p:cNvSpPr/>
            <p:nvPr/>
          </p:nvSpPr>
          <p:spPr>
            <a:xfrm>
              <a:off x="1116400" y="574075"/>
              <a:ext cx="1376575" cy="1449175"/>
            </a:xfrm>
            <a:custGeom>
              <a:avLst/>
              <a:gdLst/>
              <a:ahLst/>
              <a:cxnLst/>
              <a:rect l="l" t="t" r="r" b="b"/>
              <a:pathLst>
                <a:path w="55063" h="57967" extrusionOk="0">
                  <a:moveTo>
                    <a:pt x="21838" y="1"/>
                  </a:moveTo>
                  <a:cubicBezTo>
                    <a:pt x="18161" y="1"/>
                    <a:pt x="14671" y="945"/>
                    <a:pt x="11646" y="2937"/>
                  </a:cubicBezTo>
                  <a:cubicBezTo>
                    <a:pt x="751" y="10114"/>
                    <a:pt x="1" y="28185"/>
                    <a:pt x="9982" y="43321"/>
                  </a:cubicBezTo>
                  <a:cubicBezTo>
                    <a:pt x="14451" y="50073"/>
                    <a:pt x="20290" y="55129"/>
                    <a:pt x="26390" y="57967"/>
                  </a:cubicBezTo>
                  <a:lnTo>
                    <a:pt x="55063" y="29620"/>
                  </a:lnTo>
                  <a:cubicBezTo>
                    <a:pt x="53921" y="25477"/>
                    <a:pt x="52062" y="21302"/>
                    <a:pt x="49420" y="17323"/>
                  </a:cubicBezTo>
                  <a:cubicBezTo>
                    <a:pt x="42233" y="6389"/>
                    <a:pt x="31404" y="1"/>
                    <a:pt x="21838" y="1"/>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6" name="Google Shape;2486;p49"/>
          <p:cNvSpPr/>
          <p:nvPr/>
        </p:nvSpPr>
        <p:spPr>
          <a:xfrm rot="-5531338">
            <a:off x="7013504" y="2254829"/>
            <a:ext cx="113130" cy="136510"/>
          </a:xfrm>
          <a:custGeom>
            <a:avLst/>
            <a:gdLst/>
            <a:ahLst/>
            <a:cxnLst/>
            <a:rect l="l" t="t" r="r" b="b"/>
            <a:pathLst>
              <a:path w="23357" h="28184" extrusionOk="0">
                <a:moveTo>
                  <a:pt x="17942" y="0"/>
                </a:moveTo>
                <a:cubicBezTo>
                  <a:pt x="13701" y="0"/>
                  <a:pt x="6818" y="3491"/>
                  <a:pt x="1762" y="11189"/>
                </a:cubicBezTo>
                <a:cubicBezTo>
                  <a:pt x="1110" y="12200"/>
                  <a:pt x="523" y="13211"/>
                  <a:pt x="1" y="14255"/>
                </a:cubicBezTo>
                <a:lnTo>
                  <a:pt x="13245" y="28184"/>
                </a:lnTo>
                <a:cubicBezTo>
                  <a:pt x="15071" y="26585"/>
                  <a:pt x="16833" y="24563"/>
                  <a:pt x="18398" y="22182"/>
                </a:cubicBezTo>
                <a:cubicBezTo>
                  <a:pt x="21628" y="17289"/>
                  <a:pt x="23357" y="11776"/>
                  <a:pt x="23161" y="7079"/>
                </a:cubicBezTo>
                <a:cubicBezTo>
                  <a:pt x="23096" y="5611"/>
                  <a:pt x="22737" y="2055"/>
                  <a:pt x="20617" y="685"/>
                </a:cubicBezTo>
                <a:cubicBezTo>
                  <a:pt x="19932" y="229"/>
                  <a:pt x="19051" y="0"/>
                  <a:pt x="17942" y="0"/>
                </a:cubicBezTo>
                <a:close/>
              </a:path>
            </a:pathLst>
          </a:custGeom>
          <a:solidFill>
            <a:srgbClr val="D151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7" name="Google Shape;2487;p49"/>
          <p:cNvGrpSpPr/>
          <p:nvPr/>
        </p:nvGrpSpPr>
        <p:grpSpPr>
          <a:xfrm>
            <a:off x="1083086" y="2040642"/>
            <a:ext cx="1097076" cy="966799"/>
            <a:chOff x="1190625" y="548000"/>
            <a:chExt cx="5219200" cy="4599425"/>
          </a:xfrm>
        </p:grpSpPr>
        <p:sp>
          <p:nvSpPr>
            <p:cNvPr id="2488" name="Google Shape;2488;p49"/>
            <p:cNvSpPr/>
            <p:nvPr/>
          </p:nvSpPr>
          <p:spPr>
            <a:xfrm>
              <a:off x="4704575" y="778775"/>
              <a:ext cx="578225" cy="642650"/>
            </a:xfrm>
            <a:custGeom>
              <a:avLst/>
              <a:gdLst/>
              <a:ahLst/>
              <a:cxnLst/>
              <a:rect l="l" t="t" r="r" b="b"/>
              <a:pathLst>
                <a:path w="23129" h="25706" extrusionOk="0">
                  <a:moveTo>
                    <a:pt x="1" y="1"/>
                  </a:moveTo>
                  <a:lnTo>
                    <a:pt x="1" y="25705"/>
                  </a:lnTo>
                  <a:lnTo>
                    <a:pt x="23128" y="25705"/>
                  </a:lnTo>
                  <a:lnTo>
                    <a:pt x="23128" y="1"/>
                  </a:ln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49"/>
            <p:cNvSpPr/>
            <p:nvPr/>
          </p:nvSpPr>
          <p:spPr>
            <a:xfrm>
              <a:off x="2317625" y="778775"/>
              <a:ext cx="578225" cy="642650"/>
            </a:xfrm>
            <a:custGeom>
              <a:avLst/>
              <a:gdLst/>
              <a:ahLst/>
              <a:cxnLst/>
              <a:rect l="l" t="t" r="r" b="b"/>
              <a:pathLst>
                <a:path w="23129" h="25706" extrusionOk="0">
                  <a:moveTo>
                    <a:pt x="1" y="1"/>
                  </a:moveTo>
                  <a:lnTo>
                    <a:pt x="1" y="25705"/>
                  </a:lnTo>
                  <a:lnTo>
                    <a:pt x="23128" y="25705"/>
                  </a:lnTo>
                  <a:lnTo>
                    <a:pt x="23128" y="1"/>
                  </a:ln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49"/>
            <p:cNvSpPr/>
            <p:nvPr/>
          </p:nvSpPr>
          <p:spPr>
            <a:xfrm>
              <a:off x="4521100" y="1259925"/>
              <a:ext cx="944375" cy="430600"/>
            </a:xfrm>
            <a:custGeom>
              <a:avLst/>
              <a:gdLst/>
              <a:ahLst/>
              <a:cxnLst/>
              <a:rect l="l" t="t" r="r" b="b"/>
              <a:pathLst>
                <a:path w="37775" h="17224" extrusionOk="0">
                  <a:moveTo>
                    <a:pt x="2904" y="1"/>
                  </a:moveTo>
                  <a:cubicBezTo>
                    <a:pt x="1305" y="1"/>
                    <a:pt x="1" y="1273"/>
                    <a:pt x="1" y="2871"/>
                  </a:cubicBezTo>
                  <a:lnTo>
                    <a:pt x="1" y="17224"/>
                  </a:lnTo>
                  <a:lnTo>
                    <a:pt x="37774" y="17224"/>
                  </a:lnTo>
                  <a:lnTo>
                    <a:pt x="37774" y="2871"/>
                  </a:lnTo>
                  <a:cubicBezTo>
                    <a:pt x="37774" y="1273"/>
                    <a:pt x="36502" y="1"/>
                    <a:pt x="34904"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49"/>
            <p:cNvSpPr/>
            <p:nvPr/>
          </p:nvSpPr>
          <p:spPr>
            <a:xfrm>
              <a:off x="2134950" y="1259925"/>
              <a:ext cx="944375" cy="430600"/>
            </a:xfrm>
            <a:custGeom>
              <a:avLst/>
              <a:gdLst/>
              <a:ahLst/>
              <a:cxnLst/>
              <a:rect l="l" t="t" r="r" b="b"/>
              <a:pathLst>
                <a:path w="37775" h="17224" extrusionOk="0">
                  <a:moveTo>
                    <a:pt x="2871" y="1"/>
                  </a:moveTo>
                  <a:cubicBezTo>
                    <a:pt x="1273" y="1"/>
                    <a:pt x="1" y="1273"/>
                    <a:pt x="1" y="2871"/>
                  </a:cubicBezTo>
                  <a:lnTo>
                    <a:pt x="1" y="17224"/>
                  </a:lnTo>
                  <a:lnTo>
                    <a:pt x="37775" y="17224"/>
                  </a:lnTo>
                  <a:lnTo>
                    <a:pt x="37775" y="2871"/>
                  </a:lnTo>
                  <a:cubicBezTo>
                    <a:pt x="37775" y="1273"/>
                    <a:pt x="36470" y="1"/>
                    <a:pt x="3487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49"/>
            <p:cNvSpPr/>
            <p:nvPr/>
          </p:nvSpPr>
          <p:spPr>
            <a:xfrm>
              <a:off x="2134950" y="1259925"/>
              <a:ext cx="372725" cy="430600"/>
            </a:xfrm>
            <a:custGeom>
              <a:avLst/>
              <a:gdLst/>
              <a:ahLst/>
              <a:cxnLst/>
              <a:rect l="l" t="t" r="r" b="b"/>
              <a:pathLst>
                <a:path w="14909" h="17224" extrusionOk="0">
                  <a:moveTo>
                    <a:pt x="2871" y="1"/>
                  </a:moveTo>
                  <a:cubicBezTo>
                    <a:pt x="1273" y="1"/>
                    <a:pt x="1" y="1273"/>
                    <a:pt x="1" y="2871"/>
                  </a:cubicBezTo>
                  <a:lnTo>
                    <a:pt x="1" y="17224"/>
                  </a:lnTo>
                  <a:lnTo>
                    <a:pt x="14908" y="17224"/>
                  </a:lnTo>
                  <a:lnTo>
                    <a:pt x="14908"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49"/>
            <p:cNvSpPr/>
            <p:nvPr/>
          </p:nvSpPr>
          <p:spPr>
            <a:xfrm>
              <a:off x="4521100" y="1259925"/>
              <a:ext cx="373525" cy="430600"/>
            </a:xfrm>
            <a:custGeom>
              <a:avLst/>
              <a:gdLst/>
              <a:ahLst/>
              <a:cxnLst/>
              <a:rect l="l" t="t" r="r" b="b"/>
              <a:pathLst>
                <a:path w="14941" h="17224" extrusionOk="0">
                  <a:moveTo>
                    <a:pt x="2904" y="1"/>
                  </a:moveTo>
                  <a:cubicBezTo>
                    <a:pt x="1305" y="1"/>
                    <a:pt x="1" y="1273"/>
                    <a:pt x="1" y="2871"/>
                  </a:cubicBezTo>
                  <a:lnTo>
                    <a:pt x="1" y="17224"/>
                  </a:lnTo>
                  <a:lnTo>
                    <a:pt x="14940" y="17224"/>
                  </a:lnTo>
                  <a:lnTo>
                    <a:pt x="14940"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49"/>
            <p:cNvSpPr/>
            <p:nvPr/>
          </p:nvSpPr>
          <p:spPr>
            <a:xfrm>
              <a:off x="3089100" y="1679100"/>
              <a:ext cx="1422250" cy="2227950"/>
            </a:xfrm>
            <a:custGeom>
              <a:avLst/>
              <a:gdLst/>
              <a:ahLst/>
              <a:cxnLst/>
              <a:rect l="l" t="t" r="r" b="b"/>
              <a:pathLst>
                <a:path w="56890" h="89118" extrusionOk="0">
                  <a:moveTo>
                    <a:pt x="0" y="0"/>
                  </a:moveTo>
                  <a:lnTo>
                    <a:pt x="0" y="25183"/>
                  </a:lnTo>
                  <a:lnTo>
                    <a:pt x="0" y="89118"/>
                  </a:lnTo>
                  <a:lnTo>
                    <a:pt x="56889" y="89118"/>
                  </a:lnTo>
                  <a:lnTo>
                    <a:pt x="56889" y="9297"/>
                  </a:lnTo>
                  <a:lnTo>
                    <a:pt x="56889"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49"/>
            <p:cNvSpPr/>
            <p:nvPr/>
          </p:nvSpPr>
          <p:spPr>
            <a:xfrm>
              <a:off x="2988775" y="2169200"/>
              <a:ext cx="1728075" cy="1345600"/>
            </a:xfrm>
            <a:custGeom>
              <a:avLst/>
              <a:gdLst/>
              <a:ahLst/>
              <a:cxnLst/>
              <a:rect l="l" t="t" r="r" b="b"/>
              <a:pathLst>
                <a:path w="69123" h="53824" extrusionOk="0">
                  <a:moveTo>
                    <a:pt x="1" y="1"/>
                  </a:moveTo>
                  <a:lnTo>
                    <a:pt x="1" y="53824"/>
                  </a:lnTo>
                  <a:lnTo>
                    <a:pt x="69122" y="53824"/>
                  </a:lnTo>
                  <a:lnTo>
                    <a:pt x="69122" y="1"/>
                  </a:ln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49"/>
            <p:cNvSpPr/>
            <p:nvPr/>
          </p:nvSpPr>
          <p:spPr>
            <a:xfrm>
              <a:off x="4327025" y="1679100"/>
              <a:ext cx="1804700" cy="2736825"/>
            </a:xfrm>
            <a:custGeom>
              <a:avLst/>
              <a:gdLst/>
              <a:ahLst/>
              <a:cxnLst/>
              <a:rect l="l" t="t" r="r" b="b"/>
              <a:pathLst>
                <a:path w="72188" h="109473" extrusionOk="0">
                  <a:moveTo>
                    <a:pt x="0" y="0"/>
                  </a:moveTo>
                  <a:lnTo>
                    <a:pt x="0" y="109473"/>
                  </a:lnTo>
                  <a:lnTo>
                    <a:pt x="72188" y="109473"/>
                  </a:lnTo>
                  <a:lnTo>
                    <a:pt x="60477" y="10961"/>
                  </a:lnTo>
                  <a:cubicBezTo>
                    <a:pt x="59760" y="4698"/>
                    <a:pt x="54443" y="0"/>
                    <a:pt x="48114"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49"/>
            <p:cNvSpPr/>
            <p:nvPr/>
          </p:nvSpPr>
          <p:spPr>
            <a:xfrm>
              <a:off x="1468700" y="1679100"/>
              <a:ext cx="1804725" cy="2736825"/>
            </a:xfrm>
            <a:custGeom>
              <a:avLst/>
              <a:gdLst/>
              <a:ahLst/>
              <a:cxnLst/>
              <a:rect l="l" t="t" r="r" b="b"/>
              <a:pathLst>
                <a:path w="72189" h="109473" extrusionOk="0">
                  <a:moveTo>
                    <a:pt x="24074" y="0"/>
                  </a:moveTo>
                  <a:cubicBezTo>
                    <a:pt x="17746" y="0"/>
                    <a:pt x="12429" y="4698"/>
                    <a:pt x="11711" y="10961"/>
                  </a:cubicBezTo>
                  <a:lnTo>
                    <a:pt x="0" y="109473"/>
                  </a:lnTo>
                  <a:lnTo>
                    <a:pt x="72188" y="109473"/>
                  </a:lnTo>
                  <a:lnTo>
                    <a:pt x="72188" y="0"/>
                  </a:ln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49"/>
            <p:cNvSpPr/>
            <p:nvPr/>
          </p:nvSpPr>
          <p:spPr>
            <a:xfrm>
              <a:off x="1468700" y="1679100"/>
              <a:ext cx="994100" cy="2736825"/>
            </a:xfrm>
            <a:custGeom>
              <a:avLst/>
              <a:gdLst/>
              <a:ahLst/>
              <a:cxnLst/>
              <a:rect l="l" t="t" r="r" b="b"/>
              <a:pathLst>
                <a:path w="39764" h="109473" extrusionOk="0">
                  <a:moveTo>
                    <a:pt x="24074" y="0"/>
                  </a:moveTo>
                  <a:cubicBezTo>
                    <a:pt x="17746" y="0"/>
                    <a:pt x="12429" y="4698"/>
                    <a:pt x="11711" y="10961"/>
                  </a:cubicBezTo>
                  <a:lnTo>
                    <a:pt x="0" y="109473"/>
                  </a:lnTo>
                  <a:lnTo>
                    <a:pt x="15691" y="109473"/>
                  </a:lnTo>
                  <a:lnTo>
                    <a:pt x="27401" y="10961"/>
                  </a:lnTo>
                  <a:cubicBezTo>
                    <a:pt x="28151" y="4698"/>
                    <a:pt x="33468" y="0"/>
                    <a:pt x="39764" y="0"/>
                  </a:cubicBezTo>
                  <a:close/>
                </a:path>
              </a:pathLst>
            </a:custGeom>
            <a:solidFill>
              <a:srgbClr val="8798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9"/>
            <p:cNvSpPr/>
            <p:nvPr/>
          </p:nvSpPr>
          <p:spPr>
            <a:xfrm>
              <a:off x="4207125" y="4404475"/>
              <a:ext cx="2202700" cy="742950"/>
            </a:xfrm>
            <a:custGeom>
              <a:avLst/>
              <a:gdLst/>
              <a:ahLst/>
              <a:cxnLst/>
              <a:rect l="l" t="t" r="r" b="b"/>
              <a:pathLst>
                <a:path w="88108" h="29718" extrusionOk="0">
                  <a:moveTo>
                    <a:pt x="4796" y="1"/>
                  </a:moveTo>
                  <a:cubicBezTo>
                    <a:pt x="2121" y="1"/>
                    <a:pt x="1" y="2154"/>
                    <a:pt x="1" y="4796"/>
                  </a:cubicBezTo>
                  <a:lnTo>
                    <a:pt x="1" y="18464"/>
                  </a:lnTo>
                  <a:lnTo>
                    <a:pt x="1" y="24922"/>
                  </a:lnTo>
                  <a:cubicBezTo>
                    <a:pt x="1" y="27597"/>
                    <a:pt x="2121" y="29718"/>
                    <a:pt x="4796" y="29718"/>
                  </a:cubicBezTo>
                  <a:lnTo>
                    <a:pt x="83312" y="29718"/>
                  </a:lnTo>
                  <a:cubicBezTo>
                    <a:pt x="85954" y="29718"/>
                    <a:pt x="88107" y="27597"/>
                    <a:pt x="88107" y="24922"/>
                  </a:cubicBezTo>
                  <a:lnTo>
                    <a:pt x="88107" y="18464"/>
                  </a:lnTo>
                  <a:lnTo>
                    <a:pt x="88107" y="4796"/>
                  </a:lnTo>
                  <a:cubicBezTo>
                    <a:pt x="88107" y="2154"/>
                    <a:pt x="85954" y="1"/>
                    <a:pt x="83312"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9"/>
            <p:cNvSpPr/>
            <p:nvPr/>
          </p:nvSpPr>
          <p:spPr>
            <a:xfrm>
              <a:off x="1190625" y="4404475"/>
              <a:ext cx="2202675" cy="742950"/>
            </a:xfrm>
            <a:custGeom>
              <a:avLst/>
              <a:gdLst/>
              <a:ahLst/>
              <a:cxnLst/>
              <a:rect l="l" t="t" r="r" b="b"/>
              <a:pathLst>
                <a:path w="88107" h="29718" extrusionOk="0">
                  <a:moveTo>
                    <a:pt x="4795" y="1"/>
                  </a:moveTo>
                  <a:cubicBezTo>
                    <a:pt x="2153" y="1"/>
                    <a:pt x="0" y="2154"/>
                    <a:pt x="0" y="4796"/>
                  </a:cubicBezTo>
                  <a:lnTo>
                    <a:pt x="0" y="18464"/>
                  </a:lnTo>
                  <a:lnTo>
                    <a:pt x="0" y="24922"/>
                  </a:lnTo>
                  <a:cubicBezTo>
                    <a:pt x="0" y="27597"/>
                    <a:pt x="2153" y="29718"/>
                    <a:pt x="4795" y="29718"/>
                  </a:cubicBezTo>
                  <a:lnTo>
                    <a:pt x="83311" y="29718"/>
                  </a:lnTo>
                  <a:cubicBezTo>
                    <a:pt x="85986" y="29718"/>
                    <a:pt x="88106" y="27597"/>
                    <a:pt x="88106" y="24922"/>
                  </a:cubicBezTo>
                  <a:lnTo>
                    <a:pt x="88106" y="18464"/>
                  </a:lnTo>
                  <a:lnTo>
                    <a:pt x="88106" y="4796"/>
                  </a:lnTo>
                  <a:cubicBezTo>
                    <a:pt x="88106" y="2154"/>
                    <a:pt x="85986" y="1"/>
                    <a:pt x="8331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9"/>
            <p:cNvSpPr/>
            <p:nvPr/>
          </p:nvSpPr>
          <p:spPr>
            <a:xfrm>
              <a:off x="1190625" y="4404475"/>
              <a:ext cx="579825" cy="742950"/>
            </a:xfrm>
            <a:custGeom>
              <a:avLst/>
              <a:gdLst/>
              <a:ahLst/>
              <a:cxnLst/>
              <a:rect l="l" t="t" r="r" b="b"/>
              <a:pathLst>
                <a:path w="23193" h="29718" extrusionOk="0">
                  <a:moveTo>
                    <a:pt x="4795" y="1"/>
                  </a:moveTo>
                  <a:cubicBezTo>
                    <a:pt x="2153" y="1"/>
                    <a:pt x="0" y="2154"/>
                    <a:pt x="0" y="4796"/>
                  </a:cubicBezTo>
                  <a:lnTo>
                    <a:pt x="0" y="18464"/>
                  </a:lnTo>
                  <a:lnTo>
                    <a:pt x="0" y="24922"/>
                  </a:lnTo>
                  <a:cubicBezTo>
                    <a:pt x="0" y="27597"/>
                    <a:pt x="2153" y="29718"/>
                    <a:pt x="4795" y="29718"/>
                  </a:cubicBezTo>
                  <a:lnTo>
                    <a:pt x="23193" y="29718"/>
                  </a:lnTo>
                  <a:cubicBezTo>
                    <a:pt x="20551" y="29718"/>
                    <a:pt x="18398" y="27597"/>
                    <a:pt x="18398" y="24922"/>
                  </a:cubicBezTo>
                  <a:lnTo>
                    <a:pt x="18398" y="18464"/>
                  </a:lnTo>
                  <a:lnTo>
                    <a:pt x="18398" y="4796"/>
                  </a:lnTo>
                  <a:cubicBezTo>
                    <a:pt x="18398" y="2154"/>
                    <a:pt x="20551" y="1"/>
                    <a:pt x="2319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9"/>
            <p:cNvSpPr/>
            <p:nvPr/>
          </p:nvSpPr>
          <p:spPr>
            <a:xfrm>
              <a:off x="4499075" y="548000"/>
              <a:ext cx="989225" cy="392275"/>
            </a:xfrm>
            <a:custGeom>
              <a:avLst/>
              <a:gdLst/>
              <a:ahLst/>
              <a:cxnLst/>
              <a:rect l="l" t="t" r="r" b="b"/>
              <a:pathLst>
                <a:path w="39569" h="15691" extrusionOk="0">
                  <a:moveTo>
                    <a:pt x="7830" y="1"/>
                  </a:moveTo>
                  <a:cubicBezTo>
                    <a:pt x="3491" y="1"/>
                    <a:pt x="1" y="3491"/>
                    <a:pt x="1" y="7829"/>
                  </a:cubicBezTo>
                  <a:cubicBezTo>
                    <a:pt x="1" y="12168"/>
                    <a:pt x="3491" y="15691"/>
                    <a:pt x="7830" y="15691"/>
                  </a:cubicBezTo>
                  <a:lnTo>
                    <a:pt x="31707" y="15691"/>
                  </a:lnTo>
                  <a:cubicBezTo>
                    <a:pt x="36046" y="15691"/>
                    <a:pt x="39569" y="12168"/>
                    <a:pt x="39569" y="7829"/>
                  </a:cubicBezTo>
                  <a:cubicBezTo>
                    <a:pt x="39569" y="3491"/>
                    <a:pt x="36046" y="1"/>
                    <a:pt x="31707"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49"/>
            <p:cNvSpPr/>
            <p:nvPr/>
          </p:nvSpPr>
          <p:spPr>
            <a:xfrm>
              <a:off x="2112125" y="548000"/>
              <a:ext cx="989225" cy="392275"/>
            </a:xfrm>
            <a:custGeom>
              <a:avLst/>
              <a:gdLst/>
              <a:ahLst/>
              <a:cxnLst/>
              <a:rect l="l" t="t" r="r" b="b"/>
              <a:pathLst>
                <a:path w="39569" h="15691" extrusionOk="0">
                  <a:moveTo>
                    <a:pt x="7862" y="1"/>
                  </a:moveTo>
                  <a:cubicBezTo>
                    <a:pt x="3523" y="1"/>
                    <a:pt x="0" y="3491"/>
                    <a:pt x="0" y="7829"/>
                  </a:cubicBezTo>
                  <a:cubicBezTo>
                    <a:pt x="0" y="12168"/>
                    <a:pt x="3523" y="15691"/>
                    <a:pt x="7862" y="15691"/>
                  </a:cubicBezTo>
                  <a:lnTo>
                    <a:pt x="31740" y="15691"/>
                  </a:lnTo>
                  <a:cubicBezTo>
                    <a:pt x="36078" y="15691"/>
                    <a:pt x="39568" y="12168"/>
                    <a:pt x="39568" y="7829"/>
                  </a:cubicBezTo>
                  <a:cubicBezTo>
                    <a:pt x="39568" y="3491"/>
                    <a:pt x="36078" y="1"/>
                    <a:pt x="31740"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49"/>
            <p:cNvSpPr/>
            <p:nvPr/>
          </p:nvSpPr>
          <p:spPr>
            <a:xfrm>
              <a:off x="2112125" y="548000"/>
              <a:ext cx="563525" cy="392275"/>
            </a:xfrm>
            <a:custGeom>
              <a:avLst/>
              <a:gdLst/>
              <a:ahLst/>
              <a:cxnLst/>
              <a:rect l="l" t="t" r="r" b="b"/>
              <a:pathLst>
                <a:path w="22541" h="15691" extrusionOk="0">
                  <a:moveTo>
                    <a:pt x="7862" y="1"/>
                  </a:moveTo>
                  <a:cubicBezTo>
                    <a:pt x="3523" y="1"/>
                    <a:pt x="0" y="3491"/>
                    <a:pt x="0" y="7829"/>
                  </a:cubicBezTo>
                  <a:cubicBezTo>
                    <a:pt x="0" y="12168"/>
                    <a:pt x="3523" y="15691"/>
                    <a:pt x="7862" y="15691"/>
                  </a:cubicBezTo>
                  <a:lnTo>
                    <a:pt x="22541" y="15691"/>
                  </a:lnTo>
                  <a:cubicBezTo>
                    <a:pt x="18202" y="15691"/>
                    <a:pt x="14679" y="12168"/>
                    <a:pt x="14679" y="7829"/>
                  </a:cubicBezTo>
                  <a:cubicBezTo>
                    <a:pt x="14679" y="3491"/>
                    <a:pt x="18202" y="1"/>
                    <a:pt x="2254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9"/>
            <p:cNvSpPr/>
            <p:nvPr/>
          </p:nvSpPr>
          <p:spPr>
            <a:xfrm>
              <a:off x="4499075" y="548000"/>
              <a:ext cx="563550" cy="392275"/>
            </a:xfrm>
            <a:custGeom>
              <a:avLst/>
              <a:gdLst/>
              <a:ahLst/>
              <a:cxnLst/>
              <a:rect l="l" t="t" r="r" b="b"/>
              <a:pathLst>
                <a:path w="22542" h="15691" extrusionOk="0">
                  <a:moveTo>
                    <a:pt x="7830" y="1"/>
                  </a:moveTo>
                  <a:cubicBezTo>
                    <a:pt x="3491" y="1"/>
                    <a:pt x="1" y="3491"/>
                    <a:pt x="1" y="7829"/>
                  </a:cubicBezTo>
                  <a:cubicBezTo>
                    <a:pt x="1" y="12168"/>
                    <a:pt x="3491" y="15691"/>
                    <a:pt x="7830" y="15691"/>
                  </a:cubicBezTo>
                  <a:lnTo>
                    <a:pt x="22541" y="15691"/>
                  </a:lnTo>
                  <a:cubicBezTo>
                    <a:pt x="18203" y="15691"/>
                    <a:pt x="14680" y="12168"/>
                    <a:pt x="14680" y="7829"/>
                  </a:cubicBezTo>
                  <a:cubicBezTo>
                    <a:pt x="14680" y="3491"/>
                    <a:pt x="18203" y="1"/>
                    <a:pt x="22541"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9"/>
            <p:cNvSpPr/>
            <p:nvPr/>
          </p:nvSpPr>
          <p:spPr>
            <a:xfrm>
              <a:off x="3633850" y="2046875"/>
              <a:ext cx="332750" cy="760900"/>
            </a:xfrm>
            <a:custGeom>
              <a:avLst/>
              <a:gdLst/>
              <a:ahLst/>
              <a:cxnLst/>
              <a:rect l="l" t="t" r="r" b="b"/>
              <a:pathLst>
                <a:path w="13310" h="30436" extrusionOk="0">
                  <a:moveTo>
                    <a:pt x="5806" y="1"/>
                  </a:moveTo>
                  <a:cubicBezTo>
                    <a:pt x="2610" y="1"/>
                    <a:pt x="0" y="2610"/>
                    <a:pt x="0" y="5807"/>
                  </a:cubicBezTo>
                  <a:lnTo>
                    <a:pt x="0" y="24661"/>
                  </a:lnTo>
                  <a:cubicBezTo>
                    <a:pt x="0" y="27858"/>
                    <a:pt x="2610" y="30435"/>
                    <a:pt x="5806" y="30435"/>
                  </a:cubicBezTo>
                  <a:lnTo>
                    <a:pt x="7503" y="30435"/>
                  </a:lnTo>
                  <a:cubicBezTo>
                    <a:pt x="10699" y="30435"/>
                    <a:pt x="13309" y="27858"/>
                    <a:pt x="13309" y="24661"/>
                  </a:cubicBezTo>
                  <a:lnTo>
                    <a:pt x="13309" y="5807"/>
                  </a:lnTo>
                  <a:cubicBezTo>
                    <a:pt x="13309" y="2610"/>
                    <a:pt x="10699" y="1"/>
                    <a:pt x="7503"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7" name="Google Shape;2507;p49"/>
          <p:cNvGrpSpPr/>
          <p:nvPr/>
        </p:nvGrpSpPr>
        <p:grpSpPr>
          <a:xfrm>
            <a:off x="2686147" y="3463428"/>
            <a:ext cx="863035" cy="968684"/>
            <a:chOff x="1475225" y="238125"/>
            <a:chExt cx="4649975" cy="5219200"/>
          </a:xfrm>
        </p:grpSpPr>
        <p:sp>
          <p:nvSpPr>
            <p:cNvPr id="2508" name="Google Shape;2508;p49"/>
            <p:cNvSpPr/>
            <p:nvPr/>
          </p:nvSpPr>
          <p:spPr>
            <a:xfrm>
              <a:off x="1475225" y="807325"/>
              <a:ext cx="4649975" cy="4650000"/>
            </a:xfrm>
            <a:custGeom>
              <a:avLst/>
              <a:gdLst/>
              <a:ahLst/>
              <a:cxnLst/>
              <a:rect l="l" t="t" r="r" b="b"/>
              <a:pathLst>
                <a:path w="185999" h="186000" extrusionOk="0">
                  <a:moveTo>
                    <a:pt x="93000" y="1"/>
                  </a:moveTo>
                  <a:cubicBezTo>
                    <a:pt x="41623" y="1"/>
                    <a:pt x="0" y="41656"/>
                    <a:pt x="0" y="93000"/>
                  </a:cubicBezTo>
                  <a:cubicBezTo>
                    <a:pt x="0" y="144376"/>
                    <a:pt x="41623" y="185999"/>
                    <a:pt x="93000" y="185999"/>
                  </a:cubicBezTo>
                  <a:cubicBezTo>
                    <a:pt x="144343" y="185999"/>
                    <a:pt x="185999" y="144376"/>
                    <a:pt x="185999" y="93000"/>
                  </a:cubicBezTo>
                  <a:cubicBezTo>
                    <a:pt x="185999" y="41656"/>
                    <a:pt x="144343" y="1"/>
                    <a:pt x="930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49"/>
            <p:cNvSpPr/>
            <p:nvPr/>
          </p:nvSpPr>
          <p:spPr>
            <a:xfrm>
              <a:off x="3593875" y="1184100"/>
              <a:ext cx="2154575" cy="3896450"/>
            </a:xfrm>
            <a:custGeom>
              <a:avLst/>
              <a:gdLst/>
              <a:ahLst/>
              <a:cxnLst/>
              <a:rect l="l" t="t" r="r" b="b"/>
              <a:pathLst>
                <a:path w="86183" h="155858" extrusionOk="0">
                  <a:moveTo>
                    <a:pt x="8254" y="0"/>
                  </a:moveTo>
                  <a:cubicBezTo>
                    <a:pt x="5481" y="0"/>
                    <a:pt x="2708" y="163"/>
                    <a:pt x="1" y="424"/>
                  </a:cubicBezTo>
                  <a:cubicBezTo>
                    <a:pt x="39177" y="4567"/>
                    <a:pt x="69677" y="37676"/>
                    <a:pt x="69677" y="77929"/>
                  </a:cubicBezTo>
                  <a:cubicBezTo>
                    <a:pt x="69677" y="118182"/>
                    <a:pt x="39177" y="151324"/>
                    <a:pt x="1" y="155434"/>
                  </a:cubicBezTo>
                  <a:cubicBezTo>
                    <a:pt x="2708" y="155727"/>
                    <a:pt x="5481" y="155858"/>
                    <a:pt x="8254" y="155858"/>
                  </a:cubicBezTo>
                  <a:cubicBezTo>
                    <a:pt x="51279" y="155858"/>
                    <a:pt x="86182" y="120987"/>
                    <a:pt x="86182" y="77929"/>
                  </a:cubicBezTo>
                  <a:cubicBezTo>
                    <a:pt x="86182" y="34903"/>
                    <a:pt x="51279" y="0"/>
                    <a:pt x="8254" y="0"/>
                  </a:cubicBezTo>
                  <a:close/>
                </a:path>
              </a:pathLst>
            </a:custGeom>
            <a:solidFill>
              <a:srgbClr val="F088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9"/>
            <p:cNvSpPr/>
            <p:nvPr/>
          </p:nvSpPr>
          <p:spPr>
            <a:xfrm>
              <a:off x="3558825" y="2890925"/>
              <a:ext cx="482800" cy="482800"/>
            </a:xfrm>
            <a:custGeom>
              <a:avLst/>
              <a:gdLst/>
              <a:ahLst/>
              <a:cxnLst/>
              <a:rect l="l" t="t" r="r" b="b"/>
              <a:pathLst>
                <a:path w="19312" h="19312" extrusionOk="0">
                  <a:moveTo>
                    <a:pt x="9656" y="0"/>
                  </a:moveTo>
                  <a:cubicBezTo>
                    <a:pt x="4339" y="0"/>
                    <a:pt x="0" y="4339"/>
                    <a:pt x="0" y="9656"/>
                  </a:cubicBezTo>
                  <a:cubicBezTo>
                    <a:pt x="0" y="14973"/>
                    <a:pt x="4339" y="19311"/>
                    <a:pt x="9656" y="19311"/>
                  </a:cubicBezTo>
                  <a:cubicBezTo>
                    <a:pt x="14973" y="19311"/>
                    <a:pt x="19311" y="14973"/>
                    <a:pt x="19311" y="9656"/>
                  </a:cubicBezTo>
                  <a:cubicBezTo>
                    <a:pt x="19311" y="4339"/>
                    <a:pt x="14973" y="0"/>
                    <a:pt x="9656"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49"/>
            <p:cNvSpPr/>
            <p:nvPr/>
          </p:nvSpPr>
          <p:spPr>
            <a:xfrm>
              <a:off x="3471550" y="238125"/>
              <a:ext cx="657325" cy="656475"/>
            </a:xfrm>
            <a:custGeom>
              <a:avLst/>
              <a:gdLst/>
              <a:ahLst/>
              <a:cxnLst/>
              <a:rect l="l" t="t" r="r" b="b"/>
              <a:pathLst>
                <a:path w="26293" h="26259" extrusionOk="0">
                  <a:moveTo>
                    <a:pt x="13147" y="6981"/>
                  </a:moveTo>
                  <a:cubicBezTo>
                    <a:pt x="16539" y="6981"/>
                    <a:pt x="19312" y="9753"/>
                    <a:pt x="19312" y="13146"/>
                  </a:cubicBezTo>
                  <a:cubicBezTo>
                    <a:pt x="19312" y="16538"/>
                    <a:pt x="16539" y="19278"/>
                    <a:pt x="13147" y="19278"/>
                  </a:cubicBezTo>
                  <a:cubicBezTo>
                    <a:pt x="9754" y="19278"/>
                    <a:pt x="6981" y="16538"/>
                    <a:pt x="6981" y="13146"/>
                  </a:cubicBezTo>
                  <a:cubicBezTo>
                    <a:pt x="6981" y="9753"/>
                    <a:pt x="9754" y="6981"/>
                    <a:pt x="13147" y="6981"/>
                  </a:cubicBezTo>
                  <a:close/>
                  <a:moveTo>
                    <a:pt x="13147" y="0"/>
                  </a:moveTo>
                  <a:cubicBezTo>
                    <a:pt x="5905" y="0"/>
                    <a:pt x="1" y="5904"/>
                    <a:pt x="1" y="13146"/>
                  </a:cubicBezTo>
                  <a:cubicBezTo>
                    <a:pt x="1" y="20387"/>
                    <a:pt x="5905" y="26259"/>
                    <a:pt x="13147" y="26259"/>
                  </a:cubicBezTo>
                  <a:cubicBezTo>
                    <a:pt x="20388" y="26259"/>
                    <a:pt x="26292" y="20387"/>
                    <a:pt x="26292" y="13146"/>
                  </a:cubicBezTo>
                  <a:cubicBezTo>
                    <a:pt x="26292" y="5904"/>
                    <a:pt x="20388" y="0"/>
                    <a:pt x="13147"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49"/>
            <p:cNvSpPr/>
            <p:nvPr/>
          </p:nvSpPr>
          <p:spPr>
            <a:xfrm>
              <a:off x="2963500" y="2295600"/>
              <a:ext cx="728275" cy="728275"/>
            </a:xfrm>
            <a:custGeom>
              <a:avLst/>
              <a:gdLst/>
              <a:ahLst/>
              <a:cxnLst/>
              <a:rect l="l" t="t" r="r" b="b"/>
              <a:pathLst>
                <a:path w="29131" h="29131" extrusionOk="0">
                  <a:moveTo>
                    <a:pt x="1" y="1"/>
                  </a:moveTo>
                  <a:lnTo>
                    <a:pt x="1" y="22378"/>
                  </a:lnTo>
                  <a:lnTo>
                    <a:pt x="8710" y="13669"/>
                  </a:lnTo>
                  <a:lnTo>
                    <a:pt x="24172" y="29130"/>
                  </a:lnTo>
                  <a:lnTo>
                    <a:pt x="29130" y="24172"/>
                  </a:lnTo>
                  <a:lnTo>
                    <a:pt x="13636" y="8710"/>
                  </a:lnTo>
                  <a:lnTo>
                    <a:pt x="22345" y="1"/>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9"/>
            <p:cNvSpPr/>
            <p:nvPr/>
          </p:nvSpPr>
          <p:spPr>
            <a:xfrm>
              <a:off x="3923350" y="3255450"/>
              <a:ext cx="728250" cy="728275"/>
            </a:xfrm>
            <a:custGeom>
              <a:avLst/>
              <a:gdLst/>
              <a:ahLst/>
              <a:cxnLst/>
              <a:rect l="l" t="t" r="r" b="b"/>
              <a:pathLst>
                <a:path w="29130" h="29131" extrusionOk="0">
                  <a:moveTo>
                    <a:pt x="4926" y="0"/>
                  </a:moveTo>
                  <a:lnTo>
                    <a:pt x="0" y="4926"/>
                  </a:lnTo>
                  <a:lnTo>
                    <a:pt x="15462" y="20421"/>
                  </a:lnTo>
                  <a:lnTo>
                    <a:pt x="6752" y="29130"/>
                  </a:lnTo>
                  <a:lnTo>
                    <a:pt x="29130" y="29130"/>
                  </a:lnTo>
                  <a:lnTo>
                    <a:pt x="29130" y="6753"/>
                  </a:lnTo>
                  <a:lnTo>
                    <a:pt x="20420" y="15462"/>
                  </a:lnTo>
                  <a:lnTo>
                    <a:pt x="4926" y="0"/>
                  </a:ln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49"/>
            <p:cNvSpPr/>
            <p:nvPr/>
          </p:nvSpPr>
          <p:spPr>
            <a:xfrm>
              <a:off x="3748000" y="1171050"/>
              <a:ext cx="104425" cy="446900"/>
            </a:xfrm>
            <a:custGeom>
              <a:avLst/>
              <a:gdLst/>
              <a:ahLst/>
              <a:cxnLst/>
              <a:rect l="l" t="t" r="r" b="b"/>
              <a:pathLst>
                <a:path w="4177" h="17876" extrusionOk="0">
                  <a:moveTo>
                    <a:pt x="2089" y="0"/>
                  </a:moveTo>
                  <a:cubicBezTo>
                    <a:pt x="947" y="0"/>
                    <a:pt x="1" y="946"/>
                    <a:pt x="1" y="2088"/>
                  </a:cubicBezTo>
                  <a:lnTo>
                    <a:pt x="1" y="15788"/>
                  </a:lnTo>
                  <a:cubicBezTo>
                    <a:pt x="1" y="16930"/>
                    <a:pt x="947" y="17876"/>
                    <a:pt x="2089" y="17876"/>
                  </a:cubicBezTo>
                  <a:cubicBezTo>
                    <a:pt x="3230" y="17876"/>
                    <a:pt x="4176" y="16930"/>
                    <a:pt x="4176" y="15788"/>
                  </a:cubicBezTo>
                  <a:lnTo>
                    <a:pt x="4176" y="2088"/>
                  </a:lnTo>
                  <a:cubicBezTo>
                    <a:pt x="4176" y="946"/>
                    <a:pt x="3230" y="0"/>
                    <a:pt x="2089"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49"/>
            <p:cNvSpPr/>
            <p:nvPr/>
          </p:nvSpPr>
          <p:spPr>
            <a:xfrm>
              <a:off x="3748000" y="4646675"/>
              <a:ext cx="104425" cy="446925"/>
            </a:xfrm>
            <a:custGeom>
              <a:avLst/>
              <a:gdLst/>
              <a:ahLst/>
              <a:cxnLst/>
              <a:rect l="l" t="t" r="r" b="b"/>
              <a:pathLst>
                <a:path w="4177" h="17877" extrusionOk="0">
                  <a:moveTo>
                    <a:pt x="2089" y="1"/>
                  </a:moveTo>
                  <a:cubicBezTo>
                    <a:pt x="947" y="1"/>
                    <a:pt x="1" y="947"/>
                    <a:pt x="1" y="2121"/>
                  </a:cubicBezTo>
                  <a:lnTo>
                    <a:pt x="1" y="15789"/>
                  </a:lnTo>
                  <a:cubicBezTo>
                    <a:pt x="1" y="16963"/>
                    <a:pt x="947" y="17877"/>
                    <a:pt x="2089" y="17877"/>
                  </a:cubicBezTo>
                  <a:cubicBezTo>
                    <a:pt x="3230" y="17877"/>
                    <a:pt x="4176" y="16963"/>
                    <a:pt x="4176" y="15789"/>
                  </a:cubicBezTo>
                  <a:lnTo>
                    <a:pt x="4176" y="2121"/>
                  </a:lnTo>
                  <a:cubicBezTo>
                    <a:pt x="4176" y="947"/>
                    <a:pt x="3230" y="1"/>
                    <a:pt x="2089"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49"/>
            <p:cNvSpPr/>
            <p:nvPr/>
          </p:nvSpPr>
          <p:spPr>
            <a:xfrm>
              <a:off x="5314575" y="3080125"/>
              <a:ext cx="446925" cy="104400"/>
            </a:xfrm>
            <a:custGeom>
              <a:avLst/>
              <a:gdLst/>
              <a:ahLst/>
              <a:cxnLst/>
              <a:rect l="l" t="t" r="r" b="b"/>
              <a:pathLst>
                <a:path w="17877" h="4176" extrusionOk="0">
                  <a:moveTo>
                    <a:pt x="2088" y="0"/>
                  </a:moveTo>
                  <a:cubicBezTo>
                    <a:pt x="947" y="0"/>
                    <a:pt x="1" y="946"/>
                    <a:pt x="1" y="2088"/>
                  </a:cubicBezTo>
                  <a:cubicBezTo>
                    <a:pt x="1" y="3262"/>
                    <a:pt x="947" y="4176"/>
                    <a:pt x="2088" y="4176"/>
                  </a:cubicBezTo>
                  <a:lnTo>
                    <a:pt x="15789" y="4176"/>
                  </a:lnTo>
                  <a:cubicBezTo>
                    <a:pt x="16930" y="4176"/>
                    <a:pt x="17876" y="3262"/>
                    <a:pt x="17876" y="2088"/>
                  </a:cubicBezTo>
                  <a:cubicBezTo>
                    <a:pt x="17876" y="946"/>
                    <a:pt x="16930" y="0"/>
                    <a:pt x="15789"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49"/>
            <p:cNvSpPr/>
            <p:nvPr/>
          </p:nvSpPr>
          <p:spPr>
            <a:xfrm>
              <a:off x="1838925" y="3080125"/>
              <a:ext cx="446925" cy="104400"/>
            </a:xfrm>
            <a:custGeom>
              <a:avLst/>
              <a:gdLst/>
              <a:ahLst/>
              <a:cxnLst/>
              <a:rect l="l" t="t" r="r" b="b"/>
              <a:pathLst>
                <a:path w="17877" h="4176" extrusionOk="0">
                  <a:moveTo>
                    <a:pt x="2088" y="0"/>
                  </a:moveTo>
                  <a:cubicBezTo>
                    <a:pt x="947" y="0"/>
                    <a:pt x="1" y="946"/>
                    <a:pt x="1" y="2088"/>
                  </a:cubicBezTo>
                  <a:cubicBezTo>
                    <a:pt x="1" y="3262"/>
                    <a:pt x="947" y="4176"/>
                    <a:pt x="2088" y="4176"/>
                  </a:cubicBezTo>
                  <a:lnTo>
                    <a:pt x="15789" y="4176"/>
                  </a:lnTo>
                  <a:cubicBezTo>
                    <a:pt x="16931" y="4176"/>
                    <a:pt x="17876" y="3262"/>
                    <a:pt x="17876" y="2088"/>
                  </a:cubicBezTo>
                  <a:cubicBezTo>
                    <a:pt x="17876" y="946"/>
                    <a:pt x="16931" y="0"/>
                    <a:pt x="15789"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49"/>
            <p:cNvSpPr/>
            <p:nvPr/>
          </p:nvSpPr>
          <p:spPr>
            <a:xfrm>
              <a:off x="4850550" y="4187775"/>
              <a:ext cx="357225" cy="347225"/>
            </a:xfrm>
            <a:custGeom>
              <a:avLst/>
              <a:gdLst/>
              <a:ahLst/>
              <a:cxnLst/>
              <a:rect l="l" t="t" r="r" b="b"/>
              <a:pathLst>
                <a:path w="14289" h="13889" extrusionOk="0">
                  <a:moveTo>
                    <a:pt x="2301" y="0"/>
                  </a:moveTo>
                  <a:cubicBezTo>
                    <a:pt x="1762" y="0"/>
                    <a:pt x="1224" y="204"/>
                    <a:pt x="816" y="612"/>
                  </a:cubicBezTo>
                  <a:cubicBezTo>
                    <a:pt x="1" y="1427"/>
                    <a:pt x="1" y="2765"/>
                    <a:pt x="816" y="3580"/>
                  </a:cubicBezTo>
                  <a:lnTo>
                    <a:pt x="10505" y="13268"/>
                  </a:lnTo>
                  <a:cubicBezTo>
                    <a:pt x="10896" y="13660"/>
                    <a:pt x="11451" y="13888"/>
                    <a:pt x="11972" y="13888"/>
                  </a:cubicBezTo>
                  <a:cubicBezTo>
                    <a:pt x="12527" y="13888"/>
                    <a:pt x="13049" y="13660"/>
                    <a:pt x="13473" y="13268"/>
                  </a:cubicBezTo>
                  <a:cubicBezTo>
                    <a:pt x="14288" y="12453"/>
                    <a:pt x="14288" y="11115"/>
                    <a:pt x="13473" y="10300"/>
                  </a:cubicBezTo>
                  <a:lnTo>
                    <a:pt x="3785" y="612"/>
                  </a:lnTo>
                  <a:cubicBezTo>
                    <a:pt x="3377" y="204"/>
                    <a:pt x="2839" y="0"/>
                    <a:pt x="2301"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9"/>
            <p:cNvSpPr/>
            <p:nvPr/>
          </p:nvSpPr>
          <p:spPr>
            <a:xfrm>
              <a:off x="2392650" y="1729850"/>
              <a:ext cx="357225" cy="347225"/>
            </a:xfrm>
            <a:custGeom>
              <a:avLst/>
              <a:gdLst/>
              <a:ahLst/>
              <a:cxnLst/>
              <a:rect l="l" t="t" r="r" b="b"/>
              <a:pathLst>
                <a:path w="14289" h="13889" extrusionOk="0">
                  <a:moveTo>
                    <a:pt x="2300" y="1"/>
                  </a:moveTo>
                  <a:cubicBezTo>
                    <a:pt x="1762" y="1"/>
                    <a:pt x="1224" y="205"/>
                    <a:pt x="816" y="613"/>
                  </a:cubicBezTo>
                  <a:cubicBezTo>
                    <a:pt x="1" y="1461"/>
                    <a:pt x="1" y="2765"/>
                    <a:pt x="816" y="3581"/>
                  </a:cubicBezTo>
                  <a:lnTo>
                    <a:pt x="10504" y="13269"/>
                  </a:lnTo>
                  <a:cubicBezTo>
                    <a:pt x="10928" y="13693"/>
                    <a:pt x="11450" y="13889"/>
                    <a:pt x="11972" y="13889"/>
                  </a:cubicBezTo>
                  <a:cubicBezTo>
                    <a:pt x="12527" y="13889"/>
                    <a:pt x="13049" y="13693"/>
                    <a:pt x="13473" y="13269"/>
                  </a:cubicBezTo>
                  <a:cubicBezTo>
                    <a:pt x="14288" y="12454"/>
                    <a:pt x="14288" y="11116"/>
                    <a:pt x="13473" y="10301"/>
                  </a:cubicBezTo>
                  <a:lnTo>
                    <a:pt x="3785" y="613"/>
                  </a:lnTo>
                  <a:cubicBezTo>
                    <a:pt x="3377" y="205"/>
                    <a:pt x="2839" y="1"/>
                    <a:pt x="2300"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9"/>
            <p:cNvSpPr/>
            <p:nvPr/>
          </p:nvSpPr>
          <p:spPr>
            <a:xfrm>
              <a:off x="2392650" y="4187775"/>
              <a:ext cx="357225" cy="347225"/>
            </a:xfrm>
            <a:custGeom>
              <a:avLst/>
              <a:gdLst/>
              <a:ahLst/>
              <a:cxnLst/>
              <a:rect l="l" t="t" r="r" b="b"/>
              <a:pathLst>
                <a:path w="14289" h="13889" extrusionOk="0">
                  <a:moveTo>
                    <a:pt x="11988" y="0"/>
                  </a:moveTo>
                  <a:cubicBezTo>
                    <a:pt x="11450" y="0"/>
                    <a:pt x="10912" y="204"/>
                    <a:pt x="10504" y="612"/>
                  </a:cubicBezTo>
                  <a:lnTo>
                    <a:pt x="816" y="10300"/>
                  </a:lnTo>
                  <a:cubicBezTo>
                    <a:pt x="1" y="11115"/>
                    <a:pt x="1" y="12453"/>
                    <a:pt x="816" y="13268"/>
                  </a:cubicBezTo>
                  <a:cubicBezTo>
                    <a:pt x="1240" y="13660"/>
                    <a:pt x="1762" y="13888"/>
                    <a:pt x="2317" y="13888"/>
                  </a:cubicBezTo>
                  <a:cubicBezTo>
                    <a:pt x="2839" y="13888"/>
                    <a:pt x="3393" y="13660"/>
                    <a:pt x="3785" y="13268"/>
                  </a:cubicBezTo>
                  <a:lnTo>
                    <a:pt x="13473" y="3580"/>
                  </a:lnTo>
                  <a:cubicBezTo>
                    <a:pt x="14288" y="2765"/>
                    <a:pt x="14288" y="1427"/>
                    <a:pt x="13473" y="612"/>
                  </a:cubicBezTo>
                  <a:cubicBezTo>
                    <a:pt x="13065" y="204"/>
                    <a:pt x="12527" y="0"/>
                    <a:pt x="11988" y="0"/>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49"/>
            <p:cNvSpPr/>
            <p:nvPr/>
          </p:nvSpPr>
          <p:spPr>
            <a:xfrm>
              <a:off x="4850550" y="1729850"/>
              <a:ext cx="357225" cy="347225"/>
            </a:xfrm>
            <a:custGeom>
              <a:avLst/>
              <a:gdLst/>
              <a:ahLst/>
              <a:cxnLst/>
              <a:rect l="l" t="t" r="r" b="b"/>
              <a:pathLst>
                <a:path w="14289" h="13889" extrusionOk="0">
                  <a:moveTo>
                    <a:pt x="11989" y="1"/>
                  </a:moveTo>
                  <a:cubicBezTo>
                    <a:pt x="11451" y="1"/>
                    <a:pt x="10912" y="205"/>
                    <a:pt x="10505" y="613"/>
                  </a:cubicBezTo>
                  <a:lnTo>
                    <a:pt x="816" y="10301"/>
                  </a:lnTo>
                  <a:cubicBezTo>
                    <a:pt x="1" y="11116"/>
                    <a:pt x="1" y="12454"/>
                    <a:pt x="816" y="13269"/>
                  </a:cubicBezTo>
                  <a:cubicBezTo>
                    <a:pt x="1241" y="13693"/>
                    <a:pt x="1762" y="13889"/>
                    <a:pt x="2317" y="13889"/>
                  </a:cubicBezTo>
                  <a:cubicBezTo>
                    <a:pt x="2839" y="13889"/>
                    <a:pt x="3393" y="13693"/>
                    <a:pt x="3785" y="13269"/>
                  </a:cubicBezTo>
                  <a:lnTo>
                    <a:pt x="13473" y="3581"/>
                  </a:lnTo>
                  <a:cubicBezTo>
                    <a:pt x="14288" y="2765"/>
                    <a:pt x="14288" y="1461"/>
                    <a:pt x="13473" y="613"/>
                  </a:cubicBezTo>
                  <a:cubicBezTo>
                    <a:pt x="13065" y="205"/>
                    <a:pt x="12527" y="1"/>
                    <a:pt x="11989" y="1"/>
                  </a:cubicBezTo>
                  <a:close/>
                </a:path>
              </a:pathLst>
            </a:custGeom>
            <a:solidFill>
              <a:srgbClr val="ADC2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49"/>
            <p:cNvSpPr/>
            <p:nvPr/>
          </p:nvSpPr>
          <p:spPr>
            <a:xfrm>
              <a:off x="3471550" y="2803675"/>
              <a:ext cx="657325" cy="657300"/>
            </a:xfrm>
            <a:custGeom>
              <a:avLst/>
              <a:gdLst/>
              <a:ahLst/>
              <a:cxnLst/>
              <a:rect l="l" t="t" r="r" b="b"/>
              <a:pathLst>
                <a:path w="26293" h="26292" extrusionOk="0">
                  <a:moveTo>
                    <a:pt x="13147" y="7013"/>
                  </a:moveTo>
                  <a:cubicBezTo>
                    <a:pt x="16539" y="7013"/>
                    <a:pt x="19312" y="9753"/>
                    <a:pt x="19312" y="13146"/>
                  </a:cubicBezTo>
                  <a:cubicBezTo>
                    <a:pt x="19312" y="16538"/>
                    <a:pt x="16539" y="19311"/>
                    <a:pt x="13147" y="19311"/>
                  </a:cubicBezTo>
                  <a:cubicBezTo>
                    <a:pt x="9754" y="19311"/>
                    <a:pt x="6981" y="16538"/>
                    <a:pt x="6981" y="13146"/>
                  </a:cubicBezTo>
                  <a:cubicBezTo>
                    <a:pt x="6981" y="9753"/>
                    <a:pt x="9754" y="7013"/>
                    <a:pt x="13147" y="7013"/>
                  </a:cubicBezTo>
                  <a:close/>
                  <a:moveTo>
                    <a:pt x="13147" y="0"/>
                  </a:moveTo>
                  <a:cubicBezTo>
                    <a:pt x="5905" y="0"/>
                    <a:pt x="1" y="5904"/>
                    <a:pt x="1" y="13146"/>
                  </a:cubicBezTo>
                  <a:cubicBezTo>
                    <a:pt x="1" y="20388"/>
                    <a:pt x="5905" y="26292"/>
                    <a:pt x="13147" y="26292"/>
                  </a:cubicBezTo>
                  <a:cubicBezTo>
                    <a:pt x="20388" y="26292"/>
                    <a:pt x="26292" y="20388"/>
                    <a:pt x="26292" y="13146"/>
                  </a:cubicBezTo>
                  <a:cubicBezTo>
                    <a:pt x="26292" y="5904"/>
                    <a:pt x="20388" y="0"/>
                    <a:pt x="13147" y="0"/>
                  </a:cubicBezTo>
                  <a:close/>
                </a:path>
              </a:pathLst>
            </a:custGeom>
            <a:solidFill>
              <a:srgbClr val="F8DB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9"/>
            <p:cNvSpPr/>
            <p:nvPr/>
          </p:nvSpPr>
          <p:spPr>
            <a:xfrm>
              <a:off x="1781850" y="1113950"/>
              <a:ext cx="4036725" cy="4036750"/>
            </a:xfrm>
            <a:custGeom>
              <a:avLst/>
              <a:gdLst/>
              <a:ahLst/>
              <a:cxnLst/>
              <a:rect l="l" t="t" r="r" b="b"/>
              <a:pathLst>
                <a:path w="161469" h="161470" extrusionOk="0">
                  <a:moveTo>
                    <a:pt x="80735" y="5611"/>
                  </a:moveTo>
                  <a:cubicBezTo>
                    <a:pt x="122162" y="5611"/>
                    <a:pt x="155858" y="39308"/>
                    <a:pt x="155858" y="80735"/>
                  </a:cubicBezTo>
                  <a:cubicBezTo>
                    <a:pt x="155858" y="122162"/>
                    <a:pt x="122162" y="155891"/>
                    <a:pt x="80735" y="155891"/>
                  </a:cubicBezTo>
                  <a:cubicBezTo>
                    <a:pt x="39307" y="155891"/>
                    <a:pt x="5611" y="122162"/>
                    <a:pt x="5611" y="80735"/>
                  </a:cubicBezTo>
                  <a:cubicBezTo>
                    <a:pt x="5611" y="39308"/>
                    <a:pt x="39307" y="5611"/>
                    <a:pt x="80735" y="5611"/>
                  </a:cubicBezTo>
                  <a:close/>
                  <a:moveTo>
                    <a:pt x="80735" y="1"/>
                  </a:moveTo>
                  <a:cubicBezTo>
                    <a:pt x="36208" y="1"/>
                    <a:pt x="0" y="36241"/>
                    <a:pt x="0" y="80735"/>
                  </a:cubicBezTo>
                  <a:cubicBezTo>
                    <a:pt x="0" y="125261"/>
                    <a:pt x="36208" y="161469"/>
                    <a:pt x="80735" y="161469"/>
                  </a:cubicBezTo>
                  <a:cubicBezTo>
                    <a:pt x="125261" y="161469"/>
                    <a:pt x="161469" y="125261"/>
                    <a:pt x="161469" y="80735"/>
                  </a:cubicBezTo>
                  <a:cubicBezTo>
                    <a:pt x="161469" y="36241"/>
                    <a:pt x="125261" y="1"/>
                    <a:pt x="80735" y="1"/>
                  </a:cubicBezTo>
                  <a:close/>
                </a:path>
              </a:pathLst>
            </a:custGeom>
            <a:solidFill>
              <a:srgbClr val="4B2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527"/>
        <p:cNvGrpSpPr/>
        <p:nvPr/>
      </p:nvGrpSpPr>
      <p:grpSpPr>
        <a:xfrm>
          <a:off x="0" y="0"/>
          <a:ext cx="0" cy="0"/>
          <a:chOff x="0" y="0"/>
          <a:chExt cx="0" cy="0"/>
        </a:xfrm>
      </p:grpSpPr>
      <p:sp>
        <p:nvSpPr>
          <p:cNvPr id="2528" name="Google Shape;2528;p50"/>
          <p:cNvSpPr txBox="1">
            <a:spLocks noGrp="1"/>
          </p:cNvSpPr>
          <p:nvPr>
            <p:ph type="subTitle" idx="1"/>
          </p:nvPr>
        </p:nvSpPr>
        <p:spPr>
          <a:xfrm>
            <a:off x="3246075" y="1577177"/>
            <a:ext cx="4679100" cy="289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a:r>
            <a:br>
              <a:rPr lang="en"/>
            </a:br>
            <a:r>
              <a:rPr lang="en"/>
              <a:t>at our other websites.</a:t>
            </a:r>
            <a:endParaRPr/>
          </a:p>
          <a:p>
            <a:pPr marL="0" lvl="0" indent="0" algn="l" rtl="0">
              <a:spcBef>
                <a:spcPts val="0"/>
              </a:spcBef>
              <a:spcAft>
                <a:spcPts val="0"/>
              </a:spcAft>
              <a:buClr>
                <a:schemeClr val="dk1"/>
              </a:buClr>
              <a:buSzPts val="1100"/>
              <a:buFont typeface="Arial"/>
              <a:buNone/>
            </a:pPr>
            <a:endParaRPr/>
          </a:p>
          <a:p>
            <a:pPr marL="0" lvl="0" indent="0" algn="l" rtl="0">
              <a:spcBef>
                <a:spcPts val="0"/>
              </a:spcBef>
              <a:spcAft>
                <a:spcPts val="0"/>
              </a:spcAft>
              <a:buClr>
                <a:schemeClr val="dk1"/>
              </a:buClr>
              <a:buSzPts val="1100"/>
              <a:buFont typeface="Arial"/>
              <a:buNone/>
            </a:pPr>
            <a:r>
              <a:rPr lang="en"/>
              <a:t>VECTORS</a:t>
            </a:r>
            <a:endParaRPr/>
          </a:p>
          <a:p>
            <a:pPr marL="0" lvl="0" indent="0" algn="l" rtl="0">
              <a:spcBef>
                <a:spcPts val="0"/>
              </a:spcBef>
              <a:spcAft>
                <a:spcPts val="0"/>
              </a:spcAft>
              <a:buNone/>
            </a:pPr>
            <a:endParaRPr>
              <a:uFill>
                <a:noFill/>
              </a:uFill>
              <a:hlinkClick r:id="rId3"/>
            </a:endParaRPr>
          </a:p>
          <a:p>
            <a:pPr marL="457200" lvl="0" indent="-292100" algn="l" rtl="0">
              <a:spcBef>
                <a:spcPts val="0"/>
              </a:spcBef>
              <a:spcAft>
                <a:spcPts val="0"/>
              </a:spcAft>
              <a:buClr>
                <a:srgbClr val="FFFFFF"/>
              </a:buClr>
              <a:buSzPts val="1000"/>
              <a:buChar char="●"/>
            </a:pPr>
            <a:r>
              <a:rPr lang="en" sz="1000">
                <a:solidFill>
                  <a:srgbClr val="FFFFFF"/>
                </a:solidFill>
                <a:uFill>
                  <a:noFill/>
                </a:uFill>
                <a:hlinkClick r:id="rId4">
                  <a:extLst>
                    <a:ext uri="{A12FA001-AC4F-418D-AE19-62706E023703}">
                      <ahyp:hlinkClr xmlns:ahyp="http://schemas.microsoft.com/office/drawing/2018/hyperlinkcolor" val="tx"/>
                    </a:ext>
                  </a:extLst>
                </a:hlinkClick>
              </a:rPr>
              <a:t>Modern hand drawn 2019 calendar template</a:t>
            </a:r>
            <a:endParaRPr sz="1000">
              <a:solidFill>
                <a:srgbClr val="FFFFFF"/>
              </a:solidFill>
            </a:endParaRPr>
          </a:p>
          <a:p>
            <a:pPr marL="457200" lvl="0" indent="-292100" algn="l" rtl="0">
              <a:spcBef>
                <a:spcPts val="0"/>
              </a:spcBef>
              <a:spcAft>
                <a:spcPts val="0"/>
              </a:spcAft>
              <a:buSzPts val="1000"/>
              <a:buChar char="●"/>
            </a:pPr>
            <a:r>
              <a:rPr lang="en" sz="1000">
                <a:solidFill>
                  <a:srgbClr val="FFFFFF"/>
                </a:solidFill>
                <a:uFill>
                  <a:noFill/>
                </a:uFill>
                <a:hlinkClick r:id="rId5">
                  <a:extLst>
                    <a:ext uri="{A12FA001-AC4F-418D-AE19-62706E023703}">
                      <ahyp:hlinkClr xmlns:ahyp="http://schemas.microsoft.com/office/drawing/2018/hyperlinkcolor" val="tx"/>
                    </a:ext>
                  </a:extLst>
                </a:hlinkClick>
              </a:rPr>
              <a:t>People doing outdoor activities</a:t>
            </a:r>
            <a:endParaRPr sz="1000">
              <a:solidFill>
                <a:srgbClr val="FFFFFF"/>
              </a:solidFill>
            </a:endParaRPr>
          </a:p>
          <a:p>
            <a:pPr marL="457200" lvl="0" indent="-292100" algn="l" rtl="0">
              <a:spcBef>
                <a:spcPts val="0"/>
              </a:spcBef>
              <a:spcAft>
                <a:spcPts val="0"/>
              </a:spcAft>
              <a:buSzPts val="1000"/>
              <a:buChar char="●"/>
            </a:pPr>
            <a:r>
              <a:rPr lang="en" sz="1000">
                <a:solidFill>
                  <a:srgbClr val="FFFFFF"/>
                </a:solidFill>
                <a:uFill>
                  <a:noFill/>
                </a:uFill>
                <a:hlinkClick r:id="rId6">
                  <a:extLst>
                    <a:ext uri="{A12FA001-AC4F-418D-AE19-62706E023703}">
                      <ahyp:hlinkClr xmlns:ahyp="http://schemas.microsoft.com/office/drawing/2018/hyperlinkcolor" val="tx"/>
                    </a:ext>
                  </a:extLst>
                </a:hlinkClick>
              </a:rPr>
              <a:t>Colorful speech bubbles set</a:t>
            </a:r>
            <a:endParaRPr sz="1000">
              <a:solidFill>
                <a:srgbClr val="FFFFFF"/>
              </a:solidFill>
            </a:endParaRPr>
          </a:p>
          <a:p>
            <a:pPr marL="457200" lvl="0" indent="-292100" algn="l" rtl="0">
              <a:spcBef>
                <a:spcPts val="0"/>
              </a:spcBef>
              <a:spcAft>
                <a:spcPts val="0"/>
              </a:spcAft>
              <a:buSzPts val="1000"/>
              <a:buChar char="●"/>
            </a:pPr>
            <a:r>
              <a:rPr lang="en" sz="1000">
                <a:solidFill>
                  <a:srgbClr val="FFFFFF"/>
                </a:solidFill>
                <a:uFill>
                  <a:noFill/>
                </a:uFill>
                <a:hlinkClick r:id="rId7">
                  <a:extLst>
                    <a:ext uri="{A12FA001-AC4F-418D-AE19-62706E023703}">
                      <ahyp:hlinkClr xmlns:ahyp="http://schemas.microsoft.com/office/drawing/2018/hyperlinkcolor" val="tx"/>
                    </a:ext>
                  </a:extLst>
                </a:hlinkClick>
              </a:rPr>
              <a:t>Explorer with backpack background</a:t>
            </a:r>
            <a:endParaRPr sz="1000">
              <a:solidFill>
                <a:srgbClr val="FFFFFF"/>
              </a:solidFill>
            </a:endParaRPr>
          </a:p>
          <a:p>
            <a:pPr marL="457200" lvl="0" indent="-292100" algn="l" rtl="0">
              <a:spcBef>
                <a:spcPts val="0"/>
              </a:spcBef>
              <a:spcAft>
                <a:spcPts val="0"/>
              </a:spcAft>
              <a:buSzPts val="1000"/>
              <a:buChar char="●"/>
            </a:pPr>
            <a:r>
              <a:rPr lang="en" sz="1000">
                <a:solidFill>
                  <a:srgbClr val="FFFFFF"/>
                </a:solidFill>
                <a:uFill>
                  <a:noFill/>
                </a:uFill>
                <a:hlinkClick r:id="rId8">
                  <a:extLst>
                    <a:ext uri="{A12FA001-AC4F-418D-AE19-62706E023703}">
                      <ahyp:hlinkClr xmlns:ahyp="http://schemas.microsoft.com/office/drawing/2018/hyperlinkcolor" val="tx"/>
                    </a:ext>
                  </a:extLst>
                </a:hlinkClick>
              </a:rPr>
              <a:t>Adventure label collection</a:t>
            </a:r>
            <a:endParaRPr sz="1000">
              <a:solidFill>
                <a:srgbClr val="FFFFFF"/>
              </a:solidFill>
            </a:endParaRPr>
          </a:p>
          <a:p>
            <a:pPr marL="457200" lvl="0" indent="-292100" algn="l" rtl="0">
              <a:spcBef>
                <a:spcPts val="0"/>
              </a:spcBef>
              <a:spcAft>
                <a:spcPts val="0"/>
              </a:spcAft>
              <a:buSzPts val="1000"/>
              <a:buChar char="●"/>
            </a:pPr>
            <a:r>
              <a:rPr lang="en" sz="1000">
                <a:solidFill>
                  <a:srgbClr val="FFFFFF"/>
                </a:solidFill>
                <a:uFill>
                  <a:noFill/>
                </a:uFill>
                <a:hlinkClick r:id="rId9">
                  <a:extLst>
                    <a:ext uri="{A12FA001-AC4F-418D-AE19-62706E023703}">
                      <ahyp:hlinkClr xmlns:ahyp="http://schemas.microsoft.com/office/drawing/2018/hyperlinkcolor" val="tx"/>
                    </a:ext>
                  </a:extLst>
                </a:hlinkClick>
              </a:rPr>
              <a:t>Cute camping equipment in flat design</a:t>
            </a:r>
            <a:endParaRPr sz="1000">
              <a:solidFill>
                <a:srgbClr val="FFFFFF"/>
              </a:solidFill>
            </a:endParaRPr>
          </a:p>
          <a:p>
            <a:pPr marL="457200" lvl="0" indent="-292100" algn="l" rtl="0">
              <a:spcBef>
                <a:spcPts val="0"/>
              </a:spcBef>
              <a:spcAft>
                <a:spcPts val="0"/>
              </a:spcAft>
              <a:buSzPts val="1000"/>
              <a:buChar char="●"/>
            </a:pPr>
            <a:r>
              <a:rPr lang="en" sz="1000">
                <a:solidFill>
                  <a:srgbClr val="FFFFFF"/>
                </a:solidFill>
                <a:uFill>
                  <a:noFill/>
                </a:uFill>
                <a:hlinkClick r:id="rId10">
                  <a:extLst>
                    <a:ext uri="{A12FA001-AC4F-418D-AE19-62706E023703}">
                      <ahyp:hlinkClr xmlns:ahyp="http://schemas.microsoft.com/office/drawing/2018/hyperlinkcolor" val="tx"/>
                    </a:ext>
                  </a:extLst>
                </a:hlinkClick>
              </a:rPr>
              <a:t>Explorer with backpack background</a:t>
            </a:r>
            <a:endParaRPr sz="1000">
              <a:solidFill>
                <a:srgbClr val="FFFFFF"/>
              </a:solidFill>
            </a:endParaRPr>
          </a:p>
          <a:p>
            <a:pPr marL="457200" lvl="0" indent="-292100" algn="l" rtl="0">
              <a:spcBef>
                <a:spcPts val="0"/>
              </a:spcBef>
              <a:spcAft>
                <a:spcPts val="0"/>
              </a:spcAft>
              <a:buSzPts val="1000"/>
              <a:buChar char="●"/>
            </a:pPr>
            <a:r>
              <a:rPr lang="en" sz="1000">
                <a:solidFill>
                  <a:srgbClr val="FFFFFF"/>
                </a:solidFill>
                <a:uFill>
                  <a:noFill/>
                </a:uFill>
                <a:hlinkClick r:id="rId11">
                  <a:extLst>
                    <a:ext uri="{A12FA001-AC4F-418D-AE19-62706E023703}">
                      <ahyp:hlinkClr xmlns:ahyp="http://schemas.microsoft.com/office/drawing/2018/hyperlinkcolor" val="tx"/>
                    </a:ext>
                  </a:extLst>
                </a:hlinkClick>
              </a:rPr>
              <a:t>World book day background with kids reading</a:t>
            </a:r>
            <a:endParaRPr sz="1000">
              <a:solidFill>
                <a:srgbClr val="FFFFFF"/>
              </a:solidFill>
            </a:endParaRPr>
          </a:p>
          <a:p>
            <a:pPr marL="457200" lvl="0" indent="-292100" algn="l" rtl="0">
              <a:spcBef>
                <a:spcPts val="0"/>
              </a:spcBef>
              <a:spcAft>
                <a:spcPts val="0"/>
              </a:spcAft>
              <a:buSzPts val="1000"/>
              <a:buChar char="●"/>
            </a:pPr>
            <a:r>
              <a:rPr lang="en" sz="1000">
                <a:solidFill>
                  <a:srgbClr val="FFFFFF"/>
                </a:solidFill>
                <a:uFill>
                  <a:noFill/>
                </a:uFill>
                <a:hlinkClick r:id="rId12">
                  <a:extLst>
                    <a:ext uri="{A12FA001-AC4F-418D-AE19-62706E023703}">
                      <ahyp:hlinkClr xmlns:ahyp="http://schemas.microsoft.com/office/drawing/2018/hyperlinkcolor" val="tx"/>
                    </a:ext>
                  </a:extLst>
                </a:hlinkClick>
              </a:rPr>
              <a:t>Lovely children's day composition with flat design</a:t>
            </a:r>
            <a:endParaRPr sz="1000"/>
          </a:p>
          <a:p>
            <a:pPr marL="457200" lvl="0" indent="-292100" algn="l" rtl="0">
              <a:spcBef>
                <a:spcPts val="0"/>
              </a:spcBef>
              <a:spcAft>
                <a:spcPts val="0"/>
              </a:spcAft>
              <a:buSzPts val="1000"/>
              <a:buChar char="●"/>
            </a:pPr>
            <a:r>
              <a:rPr lang="en" sz="1000">
                <a:uFill>
                  <a:noFill/>
                </a:uFill>
                <a:hlinkClick r:id="rId13"/>
              </a:rPr>
              <a:t>Valentine's day medal collection </a:t>
            </a:r>
            <a:endParaRPr sz="1000"/>
          </a:p>
          <a:p>
            <a:pPr marL="457200" lvl="0" indent="-292100" algn="l" rtl="0">
              <a:spcBef>
                <a:spcPts val="0"/>
              </a:spcBef>
              <a:spcAft>
                <a:spcPts val="0"/>
              </a:spcAft>
              <a:buSzPts val="1000"/>
              <a:buChar char="●"/>
            </a:pPr>
            <a:r>
              <a:rPr lang="en" sz="1000">
                <a:uFill>
                  <a:noFill/>
                </a:uFill>
                <a:hlinkClick r:id="rId14"/>
              </a:rPr>
              <a:t>Colorful school timetable template flat design</a:t>
            </a:r>
            <a:endParaRPr sz="1000"/>
          </a:p>
          <a:p>
            <a:pPr marL="457200" lvl="0" indent="0" algn="l" rtl="0">
              <a:spcBef>
                <a:spcPts val="0"/>
              </a:spcBef>
              <a:spcAft>
                <a:spcPts val="0"/>
              </a:spcAft>
              <a:buNone/>
            </a:pPr>
            <a:endParaRPr sz="1000"/>
          </a:p>
          <a:p>
            <a:pPr marL="0" lvl="0" indent="0" algn="l" rtl="0">
              <a:spcBef>
                <a:spcPts val="0"/>
              </a:spcBef>
              <a:spcAft>
                <a:spcPts val="0"/>
              </a:spcAft>
              <a:buNone/>
            </a:pPr>
            <a:r>
              <a:rPr lang="en" sz="1000"/>
              <a:t>ICONS</a:t>
            </a:r>
            <a:endParaRPr sz="1000"/>
          </a:p>
          <a:p>
            <a:pPr marL="0" lvl="0" indent="0" algn="l" rtl="0">
              <a:spcBef>
                <a:spcPts val="0"/>
              </a:spcBef>
              <a:spcAft>
                <a:spcPts val="0"/>
              </a:spcAft>
              <a:buNone/>
            </a:pPr>
            <a:endParaRPr sz="1000"/>
          </a:p>
          <a:p>
            <a:pPr marL="457200" lvl="0" indent="-292100" algn="l" rtl="0">
              <a:spcBef>
                <a:spcPts val="0"/>
              </a:spcBef>
              <a:spcAft>
                <a:spcPts val="0"/>
              </a:spcAft>
              <a:buSzPts val="1000"/>
              <a:buChar char="●"/>
            </a:pPr>
            <a:r>
              <a:rPr lang="en" sz="1000">
                <a:uFill>
                  <a:noFill/>
                </a:uFill>
                <a:hlinkClick r:id="rId15"/>
              </a:rPr>
              <a:t>In The Forest Icon Pack</a:t>
            </a:r>
            <a:endParaRPr sz="1000"/>
          </a:p>
        </p:txBody>
      </p:sp>
      <p:sp>
        <p:nvSpPr>
          <p:cNvPr id="2529" name="Google Shape;2529;p50"/>
          <p:cNvSpPr txBox="1">
            <a:spLocks noGrp="1"/>
          </p:cNvSpPr>
          <p:nvPr>
            <p:ph type="ctrTitle"/>
          </p:nvPr>
        </p:nvSpPr>
        <p:spPr>
          <a:xfrm>
            <a:off x="788328" y="152400"/>
            <a:ext cx="5575200" cy="1320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Resources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33"/>
        <p:cNvGrpSpPr/>
        <p:nvPr/>
      </p:nvGrpSpPr>
      <p:grpSpPr>
        <a:xfrm>
          <a:off x="0" y="0"/>
          <a:ext cx="0" cy="0"/>
          <a:chOff x="0" y="0"/>
          <a:chExt cx="0" cy="0"/>
        </a:xfrm>
      </p:grpSpPr>
      <p:sp>
        <p:nvSpPr>
          <p:cNvPr id="2534" name="Google Shape;2534;p51"/>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535" name="Google Shape;2535;p51"/>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lang="en" b="1" u="sng">
                <a:solidFill>
                  <a:srgbClr val="869FB2"/>
                </a:solidFill>
                <a:latin typeface="Arial"/>
                <a:ea typeface="Arial"/>
                <a:cs typeface="Arial"/>
                <a:sym typeface="Arial"/>
              </a:rPr>
              <a:t>S</a:t>
            </a:r>
            <a:r>
              <a:rPr lang="en" sz="1200"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lang="en" sz="1200" b="1">
                <a:solidFill>
                  <a:srgbClr val="869FB2"/>
                </a:solidFill>
                <a:uFill>
                  <a:noFill/>
                </a:uFill>
                <a:latin typeface="Arial"/>
                <a:ea typeface="Arial"/>
                <a:cs typeface="Arial"/>
                <a:sym typeface="Arial"/>
                <a:hlinkClick r:id="rId4" action="ppaction://hlinksldjump">
                  <a:extLst>
                    <a:ext uri="{A12FA001-AC4F-418D-AE19-62706E023703}">
                      <ahyp:hlinkClr xmlns:ahyp="http://schemas.microsoft.com/office/drawing/2018/hyperlinkcolo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not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marL="0" lvl="0" indent="0" algn="ctr" rtl="0">
              <a:spcBef>
                <a:spcPts val="0"/>
              </a:spcBef>
              <a:spcAft>
                <a:spcPts val="0"/>
              </a:spcAft>
              <a:buNone/>
            </a:pPr>
            <a:endParaRPr sz="1100">
              <a:solidFill>
                <a:srgbClr val="435D74"/>
              </a:solidFill>
              <a:latin typeface="Arial"/>
              <a:ea typeface="Arial"/>
              <a:cs typeface="Arial"/>
              <a:sym typeface="Arial"/>
            </a:endParaRPr>
          </a:p>
          <a:p>
            <a:pPr marL="0" lvl="0" indent="0" algn="ctr" rtl="0">
              <a:spcBef>
                <a:spcPts val="0"/>
              </a:spcBef>
              <a:spcAft>
                <a:spcPts val="0"/>
              </a:spcAft>
              <a:buNone/>
            </a:pPr>
            <a:endParaRPr sz="1400">
              <a:solidFill>
                <a:srgbClr val="435D74"/>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2536" name="Google Shape;2536;p51"/>
          <p:cNvSpPr txBox="1">
            <a:spLocks noGrp="1"/>
          </p:cNvSpPr>
          <p:nvPr>
            <p:ph type="body" idx="4294967295"/>
          </p:nvPr>
        </p:nvSpPr>
        <p:spPr>
          <a:xfrm>
            <a:off x="1048350" y="412442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marL="0" lvl="0" indent="0" algn="ctr" rtl="0">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xmlns:ahyp="http://schemas.microsoft.com/office/drawing/2018/hyperlinkcolo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40"/>
        <p:cNvGrpSpPr/>
        <p:nvPr/>
      </p:nvGrpSpPr>
      <p:grpSpPr>
        <a:xfrm>
          <a:off x="0" y="0"/>
          <a:ext cx="0" cy="0"/>
          <a:chOff x="0" y="0"/>
          <a:chExt cx="0" cy="0"/>
        </a:xfrm>
      </p:grpSpPr>
      <p:sp>
        <p:nvSpPr>
          <p:cNvPr id="2541" name="Google Shape;2541;p52"/>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542" name="Google Shape;2542;p52"/>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2543" name="Google Shape;2543;p52"/>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EFEFEF"/>
                </a:solidFill>
                <a:latin typeface="Arial"/>
                <a:ea typeface="Arial"/>
                <a:cs typeface="Arial"/>
                <a:sym typeface="Arial"/>
              </a:rPr>
              <a:t>Comfortaa</a:t>
            </a:r>
            <a:endParaRPr b="1">
              <a:solidFill>
                <a:srgbClr val="EFEFE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https://fonts.google.com/specimen/Comfortaa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544" name="Google Shape;2544;p52"/>
          <p:cNvGrpSpPr/>
          <p:nvPr/>
        </p:nvGrpSpPr>
        <p:grpSpPr>
          <a:xfrm>
            <a:off x="2583563" y="3498875"/>
            <a:ext cx="3976875" cy="754200"/>
            <a:chOff x="2052655" y="3498875"/>
            <a:chExt cx="3976875" cy="754200"/>
          </a:xfrm>
        </p:grpSpPr>
        <p:sp>
          <p:nvSpPr>
            <p:cNvPr id="2545" name="Google Shape;2545;p52"/>
            <p:cNvSpPr/>
            <p:nvPr/>
          </p:nvSpPr>
          <p:spPr>
            <a:xfrm>
              <a:off x="3114480" y="3498875"/>
              <a:ext cx="791400" cy="754200"/>
            </a:xfrm>
            <a:prstGeom prst="roundRect">
              <a:avLst>
                <a:gd name="adj" fmla="val 16667"/>
              </a:avLst>
            </a:prstGeom>
            <a:solidFill>
              <a:srgbClr val="4B2C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2"/>
            <p:cNvSpPr/>
            <p:nvPr/>
          </p:nvSpPr>
          <p:spPr>
            <a:xfrm>
              <a:off x="4176300" y="3498875"/>
              <a:ext cx="791400" cy="754200"/>
            </a:xfrm>
            <a:prstGeom prst="roundRect">
              <a:avLst>
                <a:gd name="adj" fmla="val 16667"/>
              </a:avLst>
            </a:prstGeom>
            <a:solidFill>
              <a:srgbClr val="D1511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2"/>
            <p:cNvSpPr/>
            <p:nvPr/>
          </p:nvSpPr>
          <p:spPr>
            <a:xfrm>
              <a:off x="5238120" y="3498875"/>
              <a:ext cx="791400" cy="754200"/>
            </a:xfrm>
            <a:prstGeom prst="roundRect">
              <a:avLst>
                <a:gd name="adj" fmla="val 16667"/>
              </a:avLst>
            </a:prstGeom>
            <a:solidFill>
              <a:srgbClr val="F8DB0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2"/>
            <p:cNvSpPr/>
            <p:nvPr/>
          </p:nvSpPr>
          <p:spPr>
            <a:xfrm>
              <a:off x="2052655" y="3498875"/>
              <a:ext cx="791400" cy="754200"/>
            </a:xfrm>
            <a:prstGeom prst="roundRect">
              <a:avLst>
                <a:gd name="adj" fmla="val 16667"/>
              </a:avLst>
            </a:prstGeom>
            <a:solidFill>
              <a:srgbClr val="FFAB4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2"/>
            <p:cNvSpPr txBox="1"/>
            <p:nvPr/>
          </p:nvSpPr>
          <p:spPr>
            <a:xfrm>
              <a:off x="311448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#4b2c27</a:t>
              </a:r>
              <a:endParaRPr sz="1000">
                <a:solidFill>
                  <a:srgbClr val="FFFFFF"/>
                </a:solidFill>
              </a:endParaRPr>
            </a:p>
          </p:txBody>
        </p:sp>
        <p:sp>
          <p:nvSpPr>
            <p:cNvPr id="2550" name="Google Shape;2550;p52"/>
            <p:cNvSpPr txBox="1"/>
            <p:nvPr/>
          </p:nvSpPr>
          <p:spPr>
            <a:xfrm>
              <a:off x="417630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#d15112</a:t>
              </a:r>
              <a:endParaRPr sz="1000">
                <a:solidFill>
                  <a:srgbClr val="FFFFFF"/>
                </a:solidFill>
              </a:endParaRPr>
            </a:p>
          </p:txBody>
        </p:sp>
        <p:sp>
          <p:nvSpPr>
            <p:cNvPr id="2551" name="Google Shape;2551;p52"/>
            <p:cNvSpPr txBox="1"/>
            <p:nvPr/>
          </p:nvSpPr>
          <p:spPr>
            <a:xfrm>
              <a:off x="523813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5B2602"/>
                  </a:solidFill>
                </a:rPr>
                <a:t>#f8db03</a:t>
              </a:r>
              <a:endParaRPr sz="1000">
                <a:solidFill>
                  <a:srgbClr val="5B2602"/>
                </a:solidFill>
              </a:endParaRPr>
            </a:p>
          </p:txBody>
        </p:sp>
        <p:sp>
          <p:nvSpPr>
            <p:cNvPr id="2552" name="Google Shape;2552;p52"/>
            <p:cNvSpPr txBox="1"/>
            <p:nvPr/>
          </p:nvSpPr>
          <p:spPr>
            <a:xfrm>
              <a:off x="205265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#ffab40</a:t>
              </a:r>
              <a:endParaRPr sz="1000">
                <a:solidFill>
                  <a:srgbClr val="FFFFFF"/>
                </a:solidFil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56"/>
        <p:cNvGrpSpPr/>
        <p:nvPr/>
      </p:nvGrpSpPr>
      <p:grpSpPr>
        <a:xfrm>
          <a:off x="0" y="0"/>
          <a:ext cx="0" cy="0"/>
          <a:chOff x="0" y="0"/>
          <a:chExt cx="0" cy="0"/>
        </a:xfrm>
      </p:grpSpPr>
      <p:sp>
        <p:nvSpPr>
          <p:cNvPr id="2557" name="Google Shape;2557;p5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558" name="Google Shape;2558;p53"/>
          <p:cNvSpPr txBox="1">
            <a:spLocks noGrp="1"/>
          </p:cNvSpPr>
          <p:nvPr>
            <p:ph type="body" idx="4294967295"/>
          </p:nvPr>
        </p:nvSpPr>
        <p:spPr>
          <a:xfrm>
            <a:off x="1068100" y="1534076"/>
            <a:ext cx="70473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559" name="Google Shape;2559;p53"/>
          <p:cNvGrpSpPr/>
          <p:nvPr/>
        </p:nvGrpSpPr>
        <p:grpSpPr>
          <a:xfrm>
            <a:off x="3241227" y="3813430"/>
            <a:ext cx="509388" cy="508710"/>
            <a:chOff x="3514800" y="5145975"/>
            <a:chExt cx="233525" cy="233225"/>
          </a:xfrm>
        </p:grpSpPr>
        <p:sp>
          <p:nvSpPr>
            <p:cNvPr id="2560" name="Google Shape;2560;p53"/>
            <p:cNvSpPr/>
            <p:nvPr/>
          </p:nvSpPr>
          <p:spPr>
            <a:xfrm>
              <a:off x="3582075" y="5225575"/>
              <a:ext cx="86550" cy="74250"/>
            </a:xfrm>
            <a:custGeom>
              <a:avLst/>
              <a:gdLst/>
              <a:ahLst/>
              <a:cxnLst/>
              <a:rect l="l" t="t" r="r" b="b"/>
              <a:pathLst>
                <a:path w="3462" h="2970" extrusionOk="0">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3"/>
            <p:cNvSpPr/>
            <p:nvPr/>
          </p:nvSpPr>
          <p:spPr>
            <a:xfrm>
              <a:off x="3577025" y="5145975"/>
              <a:ext cx="51750" cy="71500"/>
            </a:xfrm>
            <a:custGeom>
              <a:avLst/>
              <a:gdLst/>
              <a:ahLst/>
              <a:cxnLst/>
              <a:rect l="l" t="t" r="r" b="b"/>
              <a:pathLst>
                <a:path w="2070" h="2860" extrusionOk="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3"/>
            <p:cNvSpPr/>
            <p:nvPr/>
          </p:nvSpPr>
          <p:spPr>
            <a:xfrm>
              <a:off x="3659950" y="5165500"/>
              <a:ext cx="69800" cy="67525"/>
            </a:xfrm>
            <a:custGeom>
              <a:avLst/>
              <a:gdLst/>
              <a:ahLst/>
              <a:cxnLst/>
              <a:rect l="l" t="t" r="r" b="b"/>
              <a:pathLst>
                <a:path w="2792" h="2701" extrusionOk="0">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3"/>
            <p:cNvSpPr/>
            <p:nvPr/>
          </p:nvSpPr>
          <p:spPr>
            <a:xfrm>
              <a:off x="3675650" y="5209125"/>
              <a:ext cx="72675" cy="50675"/>
            </a:xfrm>
            <a:custGeom>
              <a:avLst/>
              <a:gdLst/>
              <a:ahLst/>
              <a:cxnLst/>
              <a:rect l="l" t="t" r="r" b="b"/>
              <a:pathLst>
                <a:path w="2907" h="2027" extrusionOk="0">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3"/>
            <p:cNvSpPr/>
            <p:nvPr/>
          </p:nvSpPr>
          <p:spPr>
            <a:xfrm>
              <a:off x="3533375" y="5292425"/>
              <a:ext cx="69625" cy="67600"/>
            </a:xfrm>
            <a:custGeom>
              <a:avLst/>
              <a:gdLst/>
              <a:ahLst/>
              <a:cxnLst/>
              <a:rect l="l" t="t" r="r" b="b"/>
              <a:pathLst>
                <a:path w="2785" h="2704" extrusionOk="0">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3"/>
            <p:cNvSpPr/>
            <p:nvPr/>
          </p:nvSpPr>
          <p:spPr>
            <a:xfrm>
              <a:off x="3577025" y="5307750"/>
              <a:ext cx="51575" cy="71450"/>
            </a:xfrm>
            <a:custGeom>
              <a:avLst/>
              <a:gdLst/>
              <a:ahLst/>
              <a:cxnLst/>
              <a:rect l="l" t="t" r="r" b="b"/>
              <a:pathLst>
                <a:path w="2063" h="2858" extrusionOk="0">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3"/>
            <p:cNvSpPr/>
            <p:nvPr/>
          </p:nvSpPr>
          <p:spPr>
            <a:xfrm>
              <a:off x="3634350" y="5307850"/>
              <a:ext cx="51600" cy="71325"/>
            </a:xfrm>
            <a:custGeom>
              <a:avLst/>
              <a:gdLst/>
              <a:ahLst/>
              <a:cxnLst/>
              <a:rect l="l" t="t" r="r" b="b"/>
              <a:pathLst>
                <a:path w="2064" h="2853" extrusionOk="0">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3"/>
            <p:cNvSpPr/>
            <p:nvPr/>
          </p:nvSpPr>
          <p:spPr>
            <a:xfrm>
              <a:off x="3660150" y="5292325"/>
              <a:ext cx="69600" cy="67700"/>
            </a:xfrm>
            <a:custGeom>
              <a:avLst/>
              <a:gdLst/>
              <a:ahLst/>
              <a:cxnLst/>
              <a:rect l="l" t="t" r="r" b="b"/>
              <a:pathLst>
                <a:path w="2784" h="2708" extrusionOk="0">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3"/>
            <p:cNvSpPr/>
            <p:nvPr/>
          </p:nvSpPr>
          <p:spPr>
            <a:xfrm>
              <a:off x="3675475" y="5265725"/>
              <a:ext cx="72675" cy="50550"/>
            </a:xfrm>
            <a:custGeom>
              <a:avLst/>
              <a:gdLst/>
              <a:ahLst/>
              <a:cxnLst/>
              <a:rect l="l" t="t" r="r" b="b"/>
              <a:pathLst>
                <a:path w="2907" h="2022" extrusionOk="0">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3"/>
            <p:cNvSpPr/>
            <p:nvPr/>
          </p:nvSpPr>
          <p:spPr>
            <a:xfrm>
              <a:off x="3533375" y="5165600"/>
              <a:ext cx="68900" cy="67525"/>
            </a:xfrm>
            <a:custGeom>
              <a:avLst/>
              <a:gdLst/>
              <a:ahLst/>
              <a:cxnLst/>
              <a:rect l="l" t="t" r="r" b="b"/>
              <a:pathLst>
                <a:path w="2756" h="2701" extrusionOk="0">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3"/>
            <p:cNvSpPr/>
            <p:nvPr/>
          </p:nvSpPr>
          <p:spPr>
            <a:xfrm>
              <a:off x="3634350" y="5146325"/>
              <a:ext cx="51600" cy="71325"/>
            </a:xfrm>
            <a:custGeom>
              <a:avLst/>
              <a:gdLst/>
              <a:ahLst/>
              <a:cxnLst/>
              <a:rect l="l" t="t" r="r" b="b"/>
              <a:pathLst>
                <a:path w="2064" h="2853" extrusionOk="0">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3"/>
            <p:cNvSpPr/>
            <p:nvPr/>
          </p:nvSpPr>
          <p:spPr>
            <a:xfrm>
              <a:off x="3514800" y="5265725"/>
              <a:ext cx="72525" cy="50600"/>
            </a:xfrm>
            <a:custGeom>
              <a:avLst/>
              <a:gdLst/>
              <a:ahLst/>
              <a:cxnLst/>
              <a:rect l="l" t="t" r="r" b="b"/>
              <a:pathLst>
                <a:path w="2901" h="2024" extrusionOk="0">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3"/>
            <p:cNvSpPr/>
            <p:nvPr/>
          </p:nvSpPr>
          <p:spPr>
            <a:xfrm>
              <a:off x="3514800" y="5209175"/>
              <a:ext cx="72700" cy="50625"/>
            </a:xfrm>
            <a:custGeom>
              <a:avLst/>
              <a:gdLst/>
              <a:ahLst/>
              <a:cxnLst/>
              <a:rect l="l" t="t" r="r" b="b"/>
              <a:pathLst>
                <a:path w="2908" h="2025" extrusionOk="0">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3" name="Google Shape;2573;p53"/>
          <p:cNvGrpSpPr/>
          <p:nvPr/>
        </p:nvGrpSpPr>
        <p:grpSpPr>
          <a:xfrm>
            <a:off x="3930816" y="2321361"/>
            <a:ext cx="474294" cy="551291"/>
            <a:chOff x="4727025" y="1332775"/>
            <a:chExt cx="59900" cy="69625"/>
          </a:xfrm>
        </p:grpSpPr>
        <p:sp>
          <p:nvSpPr>
            <p:cNvPr id="2574" name="Google Shape;2574;p53"/>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3"/>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6" name="Google Shape;2576;p53"/>
          <p:cNvGrpSpPr/>
          <p:nvPr/>
        </p:nvGrpSpPr>
        <p:grpSpPr>
          <a:xfrm>
            <a:off x="4544472" y="2318491"/>
            <a:ext cx="555653" cy="557031"/>
            <a:chOff x="4820425" y="1329900"/>
            <a:chExt cx="70175" cy="70350"/>
          </a:xfrm>
        </p:grpSpPr>
        <p:sp>
          <p:nvSpPr>
            <p:cNvPr id="2577" name="Google Shape;2577;p53"/>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3"/>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3"/>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3"/>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1" name="Google Shape;2581;p53"/>
          <p:cNvGrpSpPr/>
          <p:nvPr/>
        </p:nvGrpSpPr>
        <p:grpSpPr>
          <a:xfrm>
            <a:off x="5236315" y="2330071"/>
            <a:ext cx="582574" cy="533871"/>
            <a:chOff x="4903200" y="1331525"/>
            <a:chExt cx="73575" cy="67425"/>
          </a:xfrm>
        </p:grpSpPr>
        <p:sp>
          <p:nvSpPr>
            <p:cNvPr id="2582" name="Google Shape;2582;p53"/>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3"/>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4" name="Google Shape;2584;p53"/>
          <p:cNvGrpSpPr/>
          <p:nvPr/>
        </p:nvGrpSpPr>
        <p:grpSpPr>
          <a:xfrm>
            <a:off x="3871628" y="3071012"/>
            <a:ext cx="592670" cy="532881"/>
            <a:chOff x="4721625" y="1420750"/>
            <a:chExt cx="74850" cy="67300"/>
          </a:xfrm>
        </p:grpSpPr>
        <p:sp>
          <p:nvSpPr>
            <p:cNvPr id="2585" name="Google Shape;2585;p53"/>
            <p:cNvSpPr/>
            <p:nvPr/>
          </p:nvSpPr>
          <p:spPr>
            <a:xfrm>
              <a:off x="4729200" y="1468375"/>
              <a:ext cx="24175" cy="19675"/>
            </a:xfrm>
            <a:custGeom>
              <a:avLst/>
              <a:gdLst/>
              <a:ahLst/>
              <a:cxnLst/>
              <a:rect l="l" t="t" r="r" b="b"/>
              <a:pathLst>
                <a:path w="967" h="787" extrusionOk="0">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3"/>
            <p:cNvSpPr/>
            <p:nvPr/>
          </p:nvSpPr>
          <p:spPr>
            <a:xfrm>
              <a:off x="4721625" y="1440775"/>
              <a:ext cx="14450" cy="27975"/>
            </a:xfrm>
            <a:custGeom>
              <a:avLst/>
              <a:gdLst/>
              <a:ahLst/>
              <a:cxnLst/>
              <a:rect l="l" t="t" r="r" b="b"/>
              <a:pathLst>
                <a:path w="578" h="1119" extrusionOk="0">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3"/>
            <p:cNvSpPr/>
            <p:nvPr/>
          </p:nvSpPr>
          <p:spPr>
            <a:xfrm>
              <a:off x="4728825" y="1420750"/>
              <a:ext cx="67650" cy="43325"/>
            </a:xfrm>
            <a:custGeom>
              <a:avLst/>
              <a:gdLst/>
              <a:ahLst/>
              <a:cxnLst/>
              <a:rect l="l" t="t" r="r" b="b"/>
              <a:pathLst>
                <a:path w="2706" h="1733" extrusionOk="0">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8" name="Google Shape;2588;p53"/>
          <p:cNvGrpSpPr/>
          <p:nvPr/>
        </p:nvGrpSpPr>
        <p:grpSpPr>
          <a:xfrm>
            <a:off x="4530318" y="3039736"/>
            <a:ext cx="583960" cy="565345"/>
            <a:chOff x="4815575" y="1416800"/>
            <a:chExt cx="73750" cy="71400"/>
          </a:xfrm>
        </p:grpSpPr>
        <p:sp>
          <p:nvSpPr>
            <p:cNvPr id="2589" name="Google Shape;2589;p53"/>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3"/>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3"/>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53"/>
          <p:cNvGrpSpPr/>
          <p:nvPr/>
        </p:nvGrpSpPr>
        <p:grpSpPr>
          <a:xfrm>
            <a:off x="5230575" y="3056166"/>
            <a:ext cx="589898" cy="504970"/>
            <a:chOff x="4902475" y="1418875"/>
            <a:chExt cx="74500" cy="63775"/>
          </a:xfrm>
        </p:grpSpPr>
        <p:sp>
          <p:nvSpPr>
            <p:cNvPr id="2593" name="Google Shape;2593;p53"/>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3"/>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5" name="Google Shape;2595;p53"/>
          <p:cNvGrpSpPr/>
          <p:nvPr/>
        </p:nvGrpSpPr>
        <p:grpSpPr>
          <a:xfrm>
            <a:off x="4540315" y="3759284"/>
            <a:ext cx="563967" cy="567127"/>
            <a:chOff x="4818100" y="1507675"/>
            <a:chExt cx="71225" cy="71625"/>
          </a:xfrm>
        </p:grpSpPr>
        <p:sp>
          <p:nvSpPr>
            <p:cNvPr id="2596" name="Google Shape;2596;p53"/>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3"/>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3"/>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3"/>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 name="Google Shape;2600;p53"/>
          <p:cNvGrpSpPr/>
          <p:nvPr/>
        </p:nvGrpSpPr>
        <p:grpSpPr>
          <a:xfrm>
            <a:off x="3853812" y="3773537"/>
            <a:ext cx="628301" cy="588505"/>
            <a:chOff x="4721450" y="1509475"/>
            <a:chExt cx="79350" cy="74325"/>
          </a:xfrm>
        </p:grpSpPr>
        <p:sp>
          <p:nvSpPr>
            <p:cNvPr id="2601" name="Google Shape;2601;p53"/>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3"/>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3"/>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3"/>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5" name="Google Shape;2605;p53"/>
          <p:cNvGrpSpPr/>
          <p:nvPr/>
        </p:nvGrpSpPr>
        <p:grpSpPr>
          <a:xfrm>
            <a:off x="5264821" y="3757899"/>
            <a:ext cx="557038" cy="562772"/>
            <a:chOff x="4906800" y="1507500"/>
            <a:chExt cx="70350" cy="71075"/>
          </a:xfrm>
        </p:grpSpPr>
        <p:sp>
          <p:nvSpPr>
            <p:cNvPr id="2606" name="Google Shape;2606;p53"/>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3"/>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3"/>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3"/>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3"/>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1" name="Google Shape;2611;p53"/>
          <p:cNvGrpSpPr/>
          <p:nvPr/>
        </p:nvGrpSpPr>
        <p:grpSpPr>
          <a:xfrm>
            <a:off x="1891420" y="3817558"/>
            <a:ext cx="501629" cy="500442"/>
            <a:chOff x="2637425" y="5179000"/>
            <a:chExt cx="196725" cy="196275"/>
          </a:xfrm>
        </p:grpSpPr>
        <p:sp>
          <p:nvSpPr>
            <p:cNvPr id="2612" name="Google Shape;2612;p53"/>
            <p:cNvSpPr/>
            <p:nvPr/>
          </p:nvSpPr>
          <p:spPr>
            <a:xfrm>
              <a:off x="2639050" y="5248050"/>
              <a:ext cx="35350" cy="17525"/>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3"/>
            <p:cNvSpPr/>
            <p:nvPr/>
          </p:nvSpPr>
          <p:spPr>
            <a:xfrm>
              <a:off x="2648425" y="5221550"/>
              <a:ext cx="34275" cy="25975"/>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3"/>
            <p:cNvSpPr/>
            <p:nvPr/>
          </p:nvSpPr>
          <p:spPr>
            <a:xfrm>
              <a:off x="2665725" y="5200075"/>
              <a:ext cx="30150" cy="31950"/>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3"/>
            <p:cNvSpPr/>
            <p:nvPr/>
          </p:nvSpPr>
          <p:spPr>
            <a:xfrm>
              <a:off x="2689175" y="5185475"/>
              <a:ext cx="23275" cy="35000"/>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3"/>
            <p:cNvSpPr/>
            <p:nvPr/>
          </p:nvSpPr>
          <p:spPr>
            <a:xfrm>
              <a:off x="2716750" y="5179000"/>
              <a:ext cx="14275" cy="35000"/>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3"/>
            <p:cNvSpPr/>
            <p:nvPr/>
          </p:nvSpPr>
          <p:spPr>
            <a:xfrm>
              <a:off x="2742550" y="5179175"/>
              <a:ext cx="15150" cy="35350"/>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3"/>
            <p:cNvSpPr/>
            <p:nvPr/>
          </p:nvSpPr>
          <p:spPr>
            <a:xfrm>
              <a:off x="2761100" y="5186550"/>
              <a:ext cx="24025" cy="35025"/>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3"/>
            <p:cNvSpPr/>
            <p:nvPr/>
          </p:nvSpPr>
          <p:spPr>
            <a:xfrm>
              <a:off x="2777350" y="5201900"/>
              <a:ext cx="30675" cy="31575"/>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3"/>
            <p:cNvSpPr/>
            <p:nvPr/>
          </p:nvSpPr>
          <p:spPr>
            <a:xfrm>
              <a:off x="2797525" y="5250925"/>
              <a:ext cx="35550" cy="16625"/>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3"/>
            <p:cNvSpPr/>
            <p:nvPr/>
          </p:nvSpPr>
          <p:spPr>
            <a:xfrm>
              <a:off x="2799150" y="5278875"/>
              <a:ext cx="35000" cy="12825"/>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3"/>
            <p:cNvSpPr/>
            <p:nvPr/>
          </p:nvSpPr>
          <p:spPr>
            <a:xfrm>
              <a:off x="2793575" y="5297825"/>
              <a:ext cx="35350" cy="21825"/>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3"/>
            <p:cNvSpPr/>
            <p:nvPr/>
          </p:nvSpPr>
          <p:spPr>
            <a:xfrm>
              <a:off x="2782925" y="5314775"/>
              <a:ext cx="32475" cy="29225"/>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3"/>
            <p:cNvSpPr/>
            <p:nvPr/>
          </p:nvSpPr>
          <p:spPr>
            <a:xfrm>
              <a:off x="2767975" y="5328275"/>
              <a:ext cx="26875" cy="33925"/>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3"/>
            <p:cNvSpPr/>
            <p:nvPr/>
          </p:nvSpPr>
          <p:spPr>
            <a:xfrm>
              <a:off x="2750125" y="5337300"/>
              <a:ext cx="18950" cy="3555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3"/>
            <p:cNvSpPr/>
            <p:nvPr/>
          </p:nvSpPr>
          <p:spPr>
            <a:xfrm>
              <a:off x="2728475" y="5340900"/>
              <a:ext cx="11750" cy="34375"/>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3"/>
            <p:cNvSpPr/>
            <p:nvPr/>
          </p:nvSpPr>
          <p:spPr>
            <a:xfrm>
              <a:off x="2699800" y="5336750"/>
              <a:ext cx="19875" cy="35375"/>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3"/>
            <p:cNvSpPr/>
            <p:nvPr/>
          </p:nvSpPr>
          <p:spPr>
            <a:xfrm>
              <a:off x="2674375" y="5327200"/>
              <a:ext cx="27800" cy="3357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3"/>
            <p:cNvSpPr/>
            <p:nvPr/>
          </p:nvSpPr>
          <p:spPr>
            <a:xfrm>
              <a:off x="2654550" y="5313150"/>
              <a:ext cx="33025" cy="28675"/>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3"/>
            <p:cNvSpPr/>
            <p:nvPr/>
          </p:nvSpPr>
          <p:spPr>
            <a:xfrm>
              <a:off x="2641750" y="5296000"/>
              <a:ext cx="35350" cy="21125"/>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3"/>
            <p:cNvSpPr/>
            <p:nvPr/>
          </p:nvSpPr>
          <p:spPr>
            <a:xfrm>
              <a:off x="2637425" y="5277075"/>
              <a:ext cx="34650" cy="11750"/>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3"/>
            <p:cNvSpPr/>
            <p:nvPr/>
          </p:nvSpPr>
          <p:spPr>
            <a:xfrm>
              <a:off x="2789950" y="5224075"/>
              <a:ext cx="34475" cy="25075"/>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3"/>
            <p:cNvSpPr/>
            <p:nvPr/>
          </p:nvSpPr>
          <p:spPr>
            <a:xfrm>
              <a:off x="2719450" y="5260675"/>
              <a:ext cx="32675" cy="32650"/>
            </a:xfrm>
            <a:custGeom>
              <a:avLst/>
              <a:gdLst/>
              <a:ahLst/>
              <a:cxnLst/>
              <a:rect l="l" t="t" r="r" b="b"/>
              <a:pathLst>
                <a:path w="1307" h="1306" extrusionOk="0">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53"/>
          <p:cNvGrpSpPr/>
          <p:nvPr/>
        </p:nvGrpSpPr>
        <p:grpSpPr>
          <a:xfrm>
            <a:off x="2542810" y="3793250"/>
            <a:ext cx="509395" cy="509853"/>
            <a:chOff x="3231350" y="5179700"/>
            <a:chExt cx="194775" cy="194950"/>
          </a:xfrm>
        </p:grpSpPr>
        <p:sp>
          <p:nvSpPr>
            <p:cNvPr id="2635" name="Google Shape;2635;p53"/>
            <p:cNvSpPr/>
            <p:nvPr/>
          </p:nvSpPr>
          <p:spPr>
            <a:xfrm>
              <a:off x="3329625" y="5373550"/>
              <a:ext cx="2375" cy="1100"/>
            </a:xfrm>
            <a:custGeom>
              <a:avLst/>
              <a:gdLst/>
              <a:ahLst/>
              <a:cxnLst/>
              <a:rect l="l" t="t" r="r" b="b"/>
              <a:pathLst>
                <a:path w="95" h="44" extrusionOk="0">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3"/>
            <p:cNvSpPr/>
            <p:nvPr/>
          </p:nvSpPr>
          <p:spPr>
            <a:xfrm>
              <a:off x="3319350" y="5373175"/>
              <a:ext cx="2375" cy="1125"/>
            </a:xfrm>
            <a:custGeom>
              <a:avLst/>
              <a:gdLst/>
              <a:ahLst/>
              <a:cxnLst/>
              <a:rect l="l" t="t" r="r" b="b"/>
              <a:pathLst>
                <a:path w="95" h="45" extrusionOk="0">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3"/>
            <p:cNvSpPr/>
            <p:nvPr/>
          </p:nvSpPr>
          <p:spPr>
            <a:xfrm>
              <a:off x="3339900" y="5372650"/>
              <a:ext cx="2375" cy="1275"/>
            </a:xfrm>
            <a:custGeom>
              <a:avLst/>
              <a:gdLst/>
              <a:ahLst/>
              <a:cxnLst/>
              <a:rect l="l" t="t" r="r" b="b"/>
              <a:pathLst>
                <a:path w="95" h="51" extrusionOk="0">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3"/>
            <p:cNvSpPr/>
            <p:nvPr/>
          </p:nvSpPr>
          <p:spPr>
            <a:xfrm>
              <a:off x="3309075" y="5371675"/>
              <a:ext cx="2375" cy="1350"/>
            </a:xfrm>
            <a:custGeom>
              <a:avLst/>
              <a:gdLst/>
              <a:ahLst/>
              <a:cxnLst/>
              <a:rect l="l" t="t" r="r" b="b"/>
              <a:pathLst>
                <a:path w="95" h="54" extrusionOk="0">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3"/>
            <p:cNvSpPr/>
            <p:nvPr/>
          </p:nvSpPr>
          <p:spPr>
            <a:xfrm>
              <a:off x="3349825" y="5370650"/>
              <a:ext cx="2725" cy="1475"/>
            </a:xfrm>
            <a:custGeom>
              <a:avLst/>
              <a:gdLst/>
              <a:ahLst/>
              <a:cxnLst/>
              <a:rect l="l" t="t" r="r" b="b"/>
              <a:pathLst>
                <a:path w="109" h="59" extrusionOk="0">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3"/>
            <p:cNvSpPr/>
            <p:nvPr/>
          </p:nvSpPr>
          <p:spPr>
            <a:xfrm>
              <a:off x="3298975" y="5369150"/>
              <a:ext cx="2550" cy="1350"/>
            </a:xfrm>
            <a:custGeom>
              <a:avLst/>
              <a:gdLst/>
              <a:ahLst/>
              <a:cxnLst/>
              <a:rect l="l" t="t" r="r" b="b"/>
              <a:pathLst>
                <a:path w="102" h="54" extrusionOk="0">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3"/>
            <p:cNvSpPr/>
            <p:nvPr/>
          </p:nvSpPr>
          <p:spPr>
            <a:xfrm>
              <a:off x="3359925" y="5367700"/>
              <a:ext cx="2375" cy="1550"/>
            </a:xfrm>
            <a:custGeom>
              <a:avLst/>
              <a:gdLst/>
              <a:ahLst/>
              <a:cxnLst/>
              <a:rect l="l" t="t" r="r" b="b"/>
              <a:pathLst>
                <a:path w="95" h="62" extrusionOk="0">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3"/>
            <p:cNvSpPr/>
            <p:nvPr/>
          </p:nvSpPr>
          <p:spPr>
            <a:xfrm>
              <a:off x="3289425" y="5365525"/>
              <a:ext cx="2375" cy="1550"/>
            </a:xfrm>
            <a:custGeom>
              <a:avLst/>
              <a:gdLst/>
              <a:ahLst/>
              <a:cxnLst/>
              <a:rect l="l" t="t" r="r" b="b"/>
              <a:pathLst>
                <a:path w="95" h="62" extrusionOk="0">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3"/>
            <p:cNvSpPr/>
            <p:nvPr/>
          </p:nvSpPr>
          <p:spPr>
            <a:xfrm>
              <a:off x="3369475" y="5363700"/>
              <a:ext cx="2375" cy="1575"/>
            </a:xfrm>
            <a:custGeom>
              <a:avLst/>
              <a:gdLst/>
              <a:ahLst/>
              <a:cxnLst/>
              <a:rect l="l" t="t" r="r" b="b"/>
              <a:pathLst>
                <a:path w="95" h="63" extrusionOk="0">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3"/>
            <p:cNvSpPr/>
            <p:nvPr/>
          </p:nvSpPr>
          <p:spPr>
            <a:xfrm>
              <a:off x="3280225" y="5360975"/>
              <a:ext cx="2375" cy="1775"/>
            </a:xfrm>
            <a:custGeom>
              <a:avLst/>
              <a:gdLst/>
              <a:ahLst/>
              <a:cxnLst/>
              <a:rect l="l" t="t" r="r" b="b"/>
              <a:pathLst>
                <a:path w="95" h="71" extrusionOk="0">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3"/>
            <p:cNvSpPr/>
            <p:nvPr/>
          </p:nvSpPr>
          <p:spPr>
            <a:xfrm>
              <a:off x="3378500" y="5358675"/>
              <a:ext cx="2600" cy="1725"/>
            </a:xfrm>
            <a:custGeom>
              <a:avLst/>
              <a:gdLst/>
              <a:ahLst/>
              <a:cxnLst/>
              <a:rect l="l" t="t" r="r" b="b"/>
              <a:pathLst>
                <a:path w="104" h="69" extrusionOk="0">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3"/>
            <p:cNvSpPr/>
            <p:nvPr/>
          </p:nvSpPr>
          <p:spPr>
            <a:xfrm>
              <a:off x="3271325" y="5355250"/>
              <a:ext cx="2425" cy="1900"/>
            </a:xfrm>
            <a:custGeom>
              <a:avLst/>
              <a:gdLst/>
              <a:ahLst/>
              <a:cxnLst/>
              <a:rect l="l" t="t" r="r" b="b"/>
              <a:pathLst>
                <a:path w="97" h="76" extrusionOk="0">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3"/>
            <p:cNvSpPr/>
            <p:nvPr/>
          </p:nvSpPr>
          <p:spPr>
            <a:xfrm>
              <a:off x="3386975" y="5352700"/>
              <a:ext cx="2300" cy="1925"/>
            </a:xfrm>
            <a:custGeom>
              <a:avLst/>
              <a:gdLst/>
              <a:ahLst/>
              <a:cxnLst/>
              <a:rect l="l" t="t" r="r" b="b"/>
              <a:pathLst>
                <a:path w="92" h="77" extrusionOk="0">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3"/>
            <p:cNvSpPr/>
            <p:nvPr/>
          </p:nvSpPr>
          <p:spPr>
            <a:xfrm>
              <a:off x="3263625" y="5348875"/>
              <a:ext cx="2025" cy="1975"/>
            </a:xfrm>
            <a:custGeom>
              <a:avLst/>
              <a:gdLst/>
              <a:ahLst/>
              <a:cxnLst/>
              <a:rect l="l" t="t" r="r" b="b"/>
              <a:pathLst>
                <a:path w="81" h="79" extrusionOk="0">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3"/>
            <p:cNvSpPr/>
            <p:nvPr/>
          </p:nvSpPr>
          <p:spPr>
            <a:xfrm>
              <a:off x="3394900" y="5345950"/>
              <a:ext cx="2225" cy="2025"/>
            </a:xfrm>
            <a:custGeom>
              <a:avLst/>
              <a:gdLst/>
              <a:ahLst/>
              <a:cxnLst/>
              <a:rect l="l" t="t" r="r" b="b"/>
              <a:pathLst>
                <a:path w="89" h="81" extrusionOk="0">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3"/>
            <p:cNvSpPr/>
            <p:nvPr/>
          </p:nvSpPr>
          <p:spPr>
            <a:xfrm>
              <a:off x="3256250" y="5341500"/>
              <a:ext cx="2000" cy="2150"/>
            </a:xfrm>
            <a:custGeom>
              <a:avLst/>
              <a:gdLst/>
              <a:ahLst/>
              <a:cxnLst/>
              <a:rect l="l" t="t" r="r" b="b"/>
              <a:pathLst>
                <a:path w="80" h="86" extrusionOk="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3"/>
            <p:cNvSpPr/>
            <p:nvPr/>
          </p:nvSpPr>
          <p:spPr>
            <a:xfrm>
              <a:off x="3401925" y="5338375"/>
              <a:ext cx="2275" cy="2025"/>
            </a:xfrm>
            <a:custGeom>
              <a:avLst/>
              <a:gdLst/>
              <a:ahLst/>
              <a:cxnLst/>
              <a:rect l="l" t="t" r="r" b="b"/>
              <a:pathLst>
                <a:path w="91" h="81" extrusionOk="0">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3"/>
            <p:cNvSpPr/>
            <p:nvPr/>
          </p:nvSpPr>
          <p:spPr>
            <a:xfrm>
              <a:off x="3249575" y="5333550"/>
              <a:ext cx="2000" cy="2150"/>
            </a:xfrm>
            <a:custGeom>
              <a:avLst/>
              <a:gdLst/>
              <a:ahLst/>
              <a:cxnLst/>
              <a:rect l="l" t="t" r="r" b="b"/>
              <a:pathLst>
                <a:path w="80" h="86" extrusionOk="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3"/>
            <p:cNvSpPr/>
            <p:nvPr/>
          </p:nvSpPr>
          <p:spPr>
            <a:xfrm>
              <a:off x="3408250" y="5330025"/>
              <a:ext cx="1825" cy="2075"/>
            </a:xfrm>
            <a:custGeom>
              <a:avLst/>
              <a:gdLst/>
              <a:ahLst/>
              <a:cxnLst/>
              <a:rect l="l" t="t" r="r" b="b"/>
              <a:pathLst>
                <a:path w="73" h="83" extrusionOk="0">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3"/>
            <p:cNvSpPr/>
            <p:nvPr/>
          </p:nvSpPr>
          <p:spPr>
            <a:xfrm>
              <a:off x="3244150" y="5324975"/>
              <a:ext cx="1850" cy="2075"/>
            </a:xfrm>
            <a:custGeom>
              <a:avLst/>
              <a:gdLst/>
              <a:ahLst/>
              <a:cxnLst/>
              <a:rect l="l" t="t" r="r" b="b"/>
              <a:pathLst>
                <a:path w="74" h="83" extrusionOk="0">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3"/>
            <p:cNvSpPr/>
            <p:nvPr/>
          </p:nvSpPr>
          <p:spPr>
            <a:xfrm>
              <a:off x="3413475" y="5321175"/>
              <a:ext cx="2000" cy="2150"/>
            </a:xfrm>
            <a:custGeom>
              <a:avLst/>
              <a:gdLst/>
              <a:ahLst/>
              <a:cxnLst/>
              <a:rect l="l" t="t" r="r" b="b"/>
              <a:pathLst>
                <a:path w="80" h="86" extrusionOk="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3"/>
            <p:cNvSpPr/>
            <p:nvPr/>
          </p:nvSpPr>
          <p:spPr>
            <a:xfrm>
              <a:off x="3239475" y="5315775"/>
              <a:ext cx="1650" cy="2250"/>
            </a:xfrm>
            <a:custGeom>
              <a:avLst/>
              <a:gdLst/>
              <a:ahLst/>
              <a:cxnLst/>
              <a:rect l="l" t="t" r="r" b="b"/>
              <a:pathLst>
                <a:path w="66" h="90" extrusionOk="0">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3"/>
            <p:cNvSpPr/>
            <p:nvPr/>
          </p:nvSpPr>
          <p:spPr>
            <a:xfrm>
              <a:off x="3417975" y="5311850"/>
              <a:ext cx="1775" cy="2225"/>
            </a:xfrm>
            <a:custGeom>
              <a:avLst/>
              <a:gdLst/>
              <a:ahLst/>
              <a:cxnLst/>
              <a:rect l="l" t="t" r="r" b="b"/>
              <a:pathLst>
                <a:path w="71" h="89" extrusionOk="0">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3"/>
            <p:cNvSpPr/>
            <p:nvPr/>
          </p:nvSpPr>
          <p:spPr>
            <a:xfrm>
              <a:off x="3235700" y="5306100"/>
              <a:ext cx="1625" cy="2200"/>
            </a:xfrm>
            <a:custGeom>
              <a:avLst/>
              <a:gdLst/>
              <a:ahLst/>
              <a:cxnLst/>
              <a:rect l="l" t="t" r="r" b="b"/>
              <a:pathLst>
                <a:path w="65" h="88" extrusionOk="0">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3"/>
            <p:cNvSpPr/>
            <p:nvPr/>
          </p:nvSpPr>
          <p:spPr>
            <a:xfrm>
              <a:off x="3421225" y="5301975"/>
              <a:ext cx="1750" cy="2175"/>
            </a:xfrm>
            <a:custGeom>
              <a:avLst/>
              <a:gdLst/>
              <a:ahLst/>
              <a:cxnLst/>
              <a:rect l="l" t="t" r="r" b="b"/>
              <a:pathLst>
                <a:path w="70" h="87" extrusionOk="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3"/>
            <p:cNvSpPr/>
            <p:nvPr/>
          </p:nvSpPr>
          <p:spPr>
            <a:xfrm>
              <a:off x="3233175" y="5296150"/>
              <a:ext cx="1450" cy="2225"/>
            </a:xfrm>
            <a:custGeom>
              <a:avLst/>
              <a:gdLst/>
              <a:ahLst/>
              <a:cxnLst/>
              <a:rect l="l" t="t" r="r" b="b"/>
              <a:pathLst>
                <a:path w="58" h="89" extrusionOk="0">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3"/>
            <p:cNvSpPr/>
            <p:nvPr/>
          </p:nvSpPr>
          <p:spPr>
            <a:xfrm>
              <a:off x="3423750" y="5291950"/>
              <a:ext cx="1300" cy="2275"/>
            </a:xfrm>
            <a:custGeom>
              <a:avLst/>
              <a:gdLst/>
              <a:ahLst/>
              <a:cxnLst/>
              <a:rect l="l" t="t" r="r" b="b"/>
              <a:pathLst>
                <a:path w="52" h="91" extrusionOk="0">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3"/>
            <p:cNvSpPr/>
            <p:nvPr/>
          </p:nvSpPr>
          <p:spPr>
            <a:xfrm>
              <a:off x="3231725" y="5285925"/>
              <a:ext cx="1275" cy="2350"/>
            </a:xfrm>
            <a:custGeom>
              <a:avLst/>
              <a:gdLst/>
              <a:ahLst/>
              <a:cxnLst/>
              <a:rect l="l" t="t" r="r" b="b"/>
              <a:pathLst>
                <a:path w="51" h="94" extrusionOk="0">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3"/>
            <p:cNvSpPr/>
            <p:nvPr/>
          </p:nvSpPr>
          <p:spPr>
            <a:xfrm>
              <a:off x="3424825" y="5281575"/>
              <a:ext cx="1125" cy="2375"/>
            </a:xfrm>
            <a:custGeom>
              <a:avLst/>
              <a:gdLst/>
              <a:ahLst/>
              <a:cxnLst/>
              <a:rect l="l" t="t" r="r" b="b"/>
              <a:pathLst>
                <a:path w="45" h="95" extrusionOk="0">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3"/>
            <p:cNvSpPr/>
            <p:nvPr/>
          </p:nvSpPr>
          <p:spPr>
            <a:xfrm>
              <a:off x="3231350" y="5275450"/>
              <a:ext cx="1125" cy="2550"/>
            </a:xfrm>
            <a:custGeom>
              <a:avLst/>
              <a:gdLst/>
              <a:ahLst/>
              <a:cxnLst/>
              <a:rect l="l" t="t" r="r" b="b"/>
              <a:pathLst>
                <a:path w="45" h="102" extrusionOk="0">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3"/>
            <p:cNvSpPr/>
            <p:nvPr/>
          </p:nvSpPr>
          <p:spPr>
            <a:xfrm>
              <a:off x="3424825" y="5271300"/>
              <a:ext cx="1300" cy="2375"/>
            </a:xfrm>
            <a:custGeom>
              <a:avLst/>
              <a:gdLst/>
              <a:ahLst/>
              <a:cxnLst/>
              <a:rect l="l" t="t" r="r" b="b"/>
              <a:pathLst>
                <a:path w="52" h="95" extrusionOk="0">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3"/>
            <p:cNvSpPr/>
            <p:nvPr/>
          </p:nvSpPr>
          <p:spPr>
            <a:xfrm>
              <a:off x="3231900" y="5265250"/>
              <a:ext cx="1300" cy="2300"/>
            </a:xfrm>
            <a:custGeom>
              <a:avLst/>
              <a:gdLst/>
              <a:ahLst/>
              <a:cxnLst/>
              <a:rect l="l" t="t" r="r" b="b"/>
              <a:pathLst>
                <a:path w="52" h="92" extrusionOk="0">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3"/>
            <p:cNvSpPr/>
            <p:nvPr/>
          </p:nvSpPr>
          <p:spPr>
            <a:xfrm>
              <a:off x="3423750" y="5261025"/>
              <a:ext cx="1475" cy="2375"/>
            </a:xfrm>
            <a:custGeom>
              <a:avLst/>
              <a:gdLst/>
              <a:ahLst/>
              <a:cxnLst/>
              <a:rect l="l" t="t" r="r" b="b"/>
              <a:pathLst>
                <a:path w="59" h="95" extrusionOk="0">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3"/>
            <p:cNvSpPr/>
            <p:nvPr/>
          </p:nvSpPr>
          <p:spPr>
            <a:xfrm>
              <a:off x="3233350" y="5255025"/>
              <a:ext cx="1450" cy="2250"/>
            </a:xfrm>
            <a:custGeom>
              <a:avLst/>
              <a:gdLst/>
              <a:ahLst/>
              <a:cxnLst/>
              <a:rect l="l" t="t" r="r" b="b"/>
              <a:pathLst>
                <a:path w="58" h="90" extrusionOk="0">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3"/>
            <p:cNvSpPr/>
            <p:nvPr/>
          </p:nvSpPr>
          <p:spPr>
            <a:xfrm>
              <a:off x="3421600" y="5251050"/>
              <a:ext cx="1450" cy="2250"/>
            </a:xfrm>
            <a:custGeom>
              <a:avLst/>
              <a:gdLst/>
              <a:ahLst/>
              <a:cxnLst/>
              <a:rect l="l" t="t" r="r" b="b"/>
              <a:pathLst>
                <a:path w="58" h="90" extrusionOk="0">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3"/>
            <p:cNvSpPr/>
            <p:nvPr/>
          </p:nvSpPr>
          <p:spPr>
            <a:xfrm>
              <a:off x="3236050" y="5245100"/>
              <a:ext cx="1650" cy="2250"/>
            </a:xfrm>
            <a:custGeom>
              <a:avLst/>
              <a:gdLst/>
              <a:ahLst/>
              <a:cxnLst/>
              <a:rect l="l" t="t" r="r" b="b"/>
              <a:pathLst>
                <a:path w="66" h="90" extrusionOk="0">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3"/>
            <p:cNvSpPr/>
            <p:nvPr/>
          </p:nvSpPr>
          <p:spPr>
            <a:xfrm>
              <a:off x="3418350" y="5241200"/>
              <a:ext cx="1650" cy="2175"/>
            </a:xfrm>
            <a:custGeom>
              <a:avLst/>
              <a:gdLst/>
              <a:ahLst/>
              <a:cxnLst/>
              <a:rect l="l" t="t" r="r" b="b"/>
              <a:pathLst>
                <a:path w="66" h="87" extrusionOk="0">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3"/>
            <p:cNvSpPr/>
            <p:nvPr/>
          </p:nvSpPr>
          <p:spPr>
            <a:xfrm>
              <a:off x="3239825" y="5235525"/>
              <a:ext cx="1850" cy="2225"/>
            </a:xfrm>
            <a:custGeom>
              <a:avLst/>
              <a:gdLst/>
              <a:ahLst/>
              <a:cxnLst/>
              <a:rect l="l" t="t" r="r" b="b"/>
              <a:pathLst>
                <a:path w="74" h="89" extrusionOk="0">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3"/>
            <p:cNvSpPr/>
            <p:nvPr/>
          </p:nvSpPr>
          <p:spPr>
            <a:xfrm>
              <a:off x="3414025" y="5231825"/>
              <a:ext cx="1825" cy="2175"/>
            </a:xfrm>
            <a:custGeom>
              <a:avLst/>
              <a:gdLst/>
              <a:ahLst/>
              <a:cxnLst/>
              <a:rect l="l" t="t" r="r" b="b"/>
              <a:pathLst>
                <a:path w="73" h="87" extrusionOk="0">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3"/>
            <p:cNvSpPr/>
            <p:nvPr/>
          </p:nvSpPr>
          <p:spPr>
            <a:xfrm>
              <a:off x="3244525" y="5226475"/>
              <a:ext cx="2000" cy="2125"/>
            </a:xfrm>
            <a:custGeom>
              <a:avLst/>
              <a:gdLst/>
              <a:ahLst/>
              <a:cxnLst/>
              <a:rect l="l" t="t" r="r" b="b"/>
              <a:pathLst>
                <a:path w="80" h="85" extrusionOk="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3"/>
            <p:cNvSpPr/>
            <p:nvPr/>
          </p:nvSpPr>
          <p:spPr>
            <a:xfrm>
              <a:off x="3408525" y="5222950"/>
              <a:ext cx="2100" cy="2225"/>
            </a:xfrm>
            <a:custGeom>
              <a:avLst/>
              <a:gdLst/>
              <a:ahLst/>
              <a:cxnLst/>
              <a:rect l="l" t="t" r="r" b="b"/>
              <a:pathLst>
                <a:path w="84" h="89" extrusionOk="0">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3"/>
            <p:cNvSpPr/>
            <p:nvPr/>
          </p:nvSpPr>
          <p:spPr>
            <a:xfrm>
              <a:off x="3250300" y="5218000"/>
              <a:ext cx="2000" cy="2025"/>
            </a:xfrm>
            <a:custGeom>
              <a:avLst/>
              <a:gdLst/>
              <a:ahLst/>
              <a:cxnLst/>
              <a:rect l="l" t="t" r="r" b="b"/>
              <a:pathLst>
                <a:path w="80" h="81" extrusionOk="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3"/>
            <p:cNvSpPr/>
            <p:nvPr/>
          </p:nvSpPr>
          <p:spPr>
            <a:xfrm>
              <a:off x="3402650" y="5214600"/>
              <a:ext cx="2025" cy="2100"/>
            </a:xfrm>
            <a:custGeom>
              <a:avLst/>
              <a:gdLst/>
              <a:ahLst/>
              <a:cxnLst/>
              <a:rect l="l" t="t" r="r" b="b"/>
              <a:pathLst>
                <a:path w="81" h="84" extrusionOk="0">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3"/>
            <p:cNvSpPr/>
            <p:nvPr/>
          </p:nvSpPr>
          <p:spPr>
            <a:xfrm>
              <a:off x="3256775" y="5210000"/>
              <a:ext cx="2425" cy="2000"/>
            </a:xfrm>
            <a:custGeom>
              <a:avLst/>
              <a:gdLst/>
              <a:ahLst/>
              <a:cxnLst/>
              <a:rect l="l" t="t" r="r" b="b"/>
              <a:pathLst>
                <a:path w="97" h="80" extrusionOk="0">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3"/>
            <p:cNvSpPr/>
            <p:nvPr/>
          </p:nvSpPr>
          <p:spPr>
            <a:xfrm>
              <a:off x="3395625" y="5207175"/>
              <a:ext cx="2000" cy="1950"/>
            </a:xfrm>
            <a:custGeom>
              <a:avLst/>
              <a:gdLst/>
              <a:ahLst/>
              <a:cxnLst/>
              <a:rect l="l" t="t" r="r" b="b"/>
              <a:pathLst>
                <a:path w="80" h="78" extrusionOk="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3"/>
            <p:cNvSpPr/>
            <p:nvPr/>
          </p:nvSpPr>
          <p:spPr>
            <a:xfrm>
              <a:off x="3264175" y="5202875"/>
              <a:ext cx="2425" cy="1925"/>
            </a:xfrm>
            <a:custGeom>
              <a:avLst/>
              <a:gdLst/>
              <a:ahLst/>
              <a:cxnLst/>
              <a:rect l="l" t="t" r="r" b="b"/>
              <a:pathLst>
                <a:path w="97" h="77" extrusionOk="0">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3"/>
            <p:cNvSpPr/>
            <p:nvPr/>
          </p:nvSpPr>
          <p:spPr>
            <a:xfrm>
              <a:off x="3387875" y="5200500"/>
              <a:ext cx="2175" cy="1775"/>
            </a:xfrm>
            <a:custGeom>
              <a:avLst/>
              <a:gdLst/>
              <a:ahLst/>
              <a:cxnLst/>
              <a:rect l="l" t="t" r="r" b="b"/>
              <a:pathLst>
                <a:path w="87" h="71" extrusionOk="0">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3"/>
            <p:cNvSpPr/>
            <p:nvPr/>
          </p:nvSpPr>
          <p:spPr>
            <a:xfrm>
              <a:off x="3272300" y="5196625"/>
              <a:ext cx="2350" cy="1850"/>
            </a:xfrm>
            <a:custGeom>
              <a:avLst/>
              <a:gdLst/>
              <a:ahLst/>
              <a:cxnLst/>
              <a:rect l="l" t="t" r="r" b="b"/>
              <a:pathLst>
                <a:path w="94" h="74" extrusionOk="0">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3"/>
            <p:cNvSpPr/>
            <p:nvPr/>
          </p:nvSpPr>
          <p:spPr>
            <a:xfrm>
              <a:off x="3379175" y="5194525"/>
              <a:ext cx="2600" cy="1625"/>
            </a:xfrm>
            <a:custGeom>
              <a:avLst/>
              <a:gdLst/>
              <a:ahLst/>
              <a:cxnLst/>
              <a:rect l="l" t="t" r="r" b="b"/>
              <a:pathLst>
                <a:path w="104" h="65" extrusionOk="0">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3"/>
            <p:cNvSpPr/>
            <p:nvPr/>
          </p:nvSpPr>
          <p:spPr>
            <a:xfrm>
              <a:off x="3281125" y="5191300"/>
              <a:ext cx="2200" cy="1775"/>
            </a:xfrm>
            <a:custGeom>
              <a:avLst/>
              <a:gdLst/>
              <a:ahLst/>
              <a:cxnLst/>
              <a:rect l="l" t="t" r="r" b="b"/>
              <a:pathLst>
                <a:path w="88" h="71" extrusionOk="0">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3"/>
            <p:cNvSpPr/>
            <p:nvPr/>
          </p:nvSpPr>
          <p:spPr>
            <a:xfrm>
              <a:off x="3370375" y="5189450"/>
              <a:ext cx="2375" cy="1650"/>
            </a:xfrm>
            <a:custGeom>
              <a:avLst/>
              <a:gdLst/>
              <a:ahLst/>
              <a:cxnLst/>
              <a:rect l="l" t="t" r="r" b="b"/>
              <a:pathLst>
                <a:path w="95" h="66" extrusionOk="0">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3"/>
            <p:cNvSpPr/>
            <p:nvPr/>
          </p:nvSpPr>
          <p:spPr>
            <a:xfrm>
              <a:off x="3290325" y="5186850"/>
              <a:ext cx="2375" cy="1725"/>
            </a:xfrm>
            <a:custGeom>
              <a:avLst/>
              <a:gdLst/>
              <a:ahLst/>
              <a:cxnLst/>
              <a:rect l="l" t="t" r="r" b="b"/>
              <a:pathLst>
                <a:path w="95" h="69" extrusionOk="0">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3"/>
            <p:cNvSpPr/>
            <p:nvPr/>
          </p:nvSpPr>
          <p:spPr>
            <a:xfrm>
              <a:off x="3360825" y="5185400"/>
              <a:ext cx="2725" cy="1550"/>
            </a:xfrm>
            <a:custGeom>
              <a:avLst/>
              <a:gdLst/>
              <a:ahLst/>
              <a:cxnLst/>
              <a:rect l="l" t="t" r="r" b="b"/>
              <a:pathLst>
                <a:path w="109" h="62" extrusionOk="0">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3"/>
            <p:cNvSpPr/>
            <p:nvPr/>
          </p:nvSpPr>
          <p:spPr>
            <a:xfrm>
              <a:off x="3300050" y="5183500"/>
              <a:ext cx="2375" cy="1475"/>
            </a:xfrm>
            <a:custGeom>
              <a:avLst/>
              <a:gdLst/>
              <a:ahLst/>
              <a:cxnLst/>
              <a:rect l="l" t="t" r="r" b="b"/>
              <a:pathLst>
                <a:path w="95" h="59" extrusionOk="0">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3"/>
            <p:cNvSpPr/>
            <p:nvPr/>
          </p:nvSpPr>
          <p:spPr>
            <a:xfrm>
              <a:off x="3351075" y="5182425"/>
              <a:ext cx="2375" cy="1450"/>
            </a:xfrm>
            <a:custGeom>
              <a:avLst/>
              <a:gdLst/>
              <a:ahLst/>
              <a:cxnLst/>
              <a:rect l="l" t="t" r="r" b="b"/>
              <a:pathLst>
                <a:path w="95" h="58" extrusionOk="0">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3"/>
            <p:cNvSpPr/>
            <p:nvPr/>
          </p:nvSpPr>
          <p:spPr>
            <a:xfrm>
              <a:off x="3310150" y="5181150"/>
              <a:ext cx="2375" cy="1350"/>
            </a:xfrm>
            <a:custGeom>
              <a:avLst/>
              <a:gdLst/>
              <a:ahLst/>
              <a:cxnLst/>
              <a:rect l="l" t="t" r="r" b="b"/>
              <a:pathLst>
                <a:path w="95" h="54" extrusionOk="0">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3"/>
            <p:cNvSpPr/>
            <p:nvPr/>
          </p:nvSpPr>
          <p:spPr>
            <a:xfrm>
              <a:off x="3341000" y="5180575"/>
              <a:ext cx="2550" cy="1325"/>
            </a:xfrm>
            <a:custGeom>
              <a:avLst/>
              <a:gdLst/>
              <a:ahLst/>
              <a:cxnLst/>
              <a:rect l="l" t="t" r="r" b="b"/>
              <a:pathLst>
                <a:path w="102" h="53" extrusionOk="0">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3"/>
            <p:cNvSpPr/>
            <p:nvPr/>
          </p:nvSpPr>
          <p:spPr>
            <a:xfrm>
              <a:off x="3320250" y="5180075"/>
              <a:ext cx="2375" cy="1100"/>
            </a:xfrm>
            <a:custGeom>
              <a:avLst/>
              <a:gdLst/>
              <a:ahLst/>
              <a:cxnLst/>
              <a:rect l="l" t="t" r="r" b="b"/>
              <a:pathLst>
                <a:path w="95" h="44" extrusionOk="0">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3"/>
            <p:cNvSpPr/>
            <p:nvPr/>
          </p:nvSpPr>
          <p:spPr>
            <a:xfrm>
              <a:off x="3330525" y="5179700"/>
              <a:ext cx="2375" cy="1300"/>
            </a:xfrm>
            <a:custGeom>
              <a:avLst/>
              <a:gdLst/>
              <a:ahLst/>
              <a:cxnLst/>
              <a:rect l="l" t="t" r="r" b="b"/>
              <a:pathLst>
                <a:path w="95" h="52" extrusionOk="0">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4" name="Google Shape;2694;p53"/>
          <p:cNvGrpSpPr/>
          <p:nvPr/>
        </p:nvGrpSpPr>
        <p:grpSpPr>
          <a:xfrm>
            <a:off x="1221144" y="2343029"/>
            <a:ext cx="508123" cy="507955"/>
            <a:chOff x="1897577" y="2802432"/>
            <a:chExt cx="492176" cy="492014"/>
          </a:xfrm>
        </p:grpSpPr>
        <p:sp>
          <p:nvSpPr>
            <p:cNvPr id="2695" name="Google Shape;2695;p53"/>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3"/>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3"/>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3"/>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3"/>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3"/>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3"/>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3"/>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3"/>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3"/>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3"/>
            <p:cNvSpPr/>
            <p:nvPr/>
          </p:nvSpPr>
          <p:spPr>
            <a:xfrm>
              <a:off x="2143379" y="3048492"/>
              <a:ext cx="16" cy="16"/>
            </a:xfrm>
            <a:custGeom>
              <a:avLst/>
              <a:gdLst/>
              <a:ahLst/>
              <a:cxnLst/>
              <a:rect l="l" t="t" r="r" b="b"/>
              <a:pathLst>
                <a:path w="1" h="1" fill="none" extrusionOk="0">
                  <a:moveTo>
                    <a:pt x="0" y="0"/>
                  </a:moveTo>
                  <a:lnTo>
                    <a:pt x="0" y="0"/>
                  </a:lnTo>
                  <a:close/>
                </a:path>
              </a:pathLst>
            </a:custGeom>
            <a:no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3"/>
            <p:cNvSpPr/>
            <p:nvPr/>
          </p:nvSpPr>
          <p:spPr>
            <a:xfrm>
              <a:off x="2143379" y="3048492"/>
              <a:ext cx="16" cy="16"/>
            </a:xfrm>
            <a:custGeom>
              <a:avLst/>
              <a:gdLst/>
              <a:ahLst/>
              <a:cxnLst/>
              <a:rect l="l" t="t" r="r" b="b"/>
              <a:pathLst>
                <a:path w="1" h="1" fill="none" extrusionOk="0">
                  <a:moveTo>
                    <a:pt x="0" y="0"/>
                  </a:moveTo>
                  <a:lnTo>
                    <a:pt x="0" y="0"/>
                  </a:ln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7" name="Google Shape;2707;p53"/>
          <p:cNvGrpSpPr/>
          <p:nvPr/>
        </p:nvGrpSpPr>
        <p:grpSpPr>
          <a:xfrm>
            <a:off x="1888175" y="3096565"/>
            <a:ext cx="508118" cy="508066"/>
            <a:chOff x="2543222" y="2802319"/>
            <a:chExt cx="492172" cy="492122"/>
          </a:xfrm>
        </p:grpSpPr>
        <p:sp>
          <p:nvSpPr>
            <p:cNvPr id="2708" name="Google Shape;2708;p53"/>
            <p:cNvSpPr/>
            <p:nvPr/>
          </p:nvSpPr>
          <p:spPr>
            <a:xfrm>
              <a:off x="2712955" y="2802319"/>
              <a:ext cx="151969" cy="43028"/>
            </a:xfrm>
            <a:custGeom>
              <a:avLst/>
              <a:gdLst/>
              <a:ahLst/>
              <a:cxnLst/>
              <a:rect l="l" t="t" r="r" b="b"/>
              <a:pathLst>
                <a:path w="9423" h="2668" extrusionOk="0">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3"/>
            <p:cNvSpPr/>
            <p:nvPr/>
          </p:nvSpPr>
          <p:spPr>
            <a:xfrm>
              <a:off x="2854917" y="2814237"/>
              <a:ext cx="133278" cy="108667"/>
            </a:xfrm>
            <a:custGeom>
              <a:avLst/>
              <a:gdLst/>
              <a:ahLst/>
              <a:cxnLst/>
              <a:rect l="l" t="t" r="r" b="b"/>
              <a:pathLst>
                <a:path w="8264" h="6738" extrusionOk="0">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3"/>
            <p:cNvSpPr/>
            <p:nvPr/>
          </p:nvSpPr>
          <p:spPr>
            <a:xfrm>
              <a:off x="2961901" y="3048363"/>
              <a:ext cx="73493" cy="144760"/>
            </a:xfrm>
            <a:custGeom>
              <a:avLst/>
              <a:gdLst/>
              <a:ahLst/>
              <a:cxnLst/>
              <a:rect l="l" t="t" r="r" b="b"/>
              <a:pathLst>
                <a:path w="4557" h="8976" extrusionOk="0">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3"/>
            <p:cNvSpPr/>
            <p:nvPr/>
          </p:nvSpPr>
          <p:spPr>
            <a:xfrm>
              <a:off x="2590054" y="2814414"/>
              <a:ext cx="132907" cy="108667"/>
            </a:xfrm>
            <a:custGeom>
              <a:avLst/>
              <a:gdLst/>
              <a:ahLst/>
              <a:cxnLst/>
              <a:rect l="l" t="t" r="r" b="b"/>
              <a:pathLst>
                <a:path w="8241" h="6738" extrusionOk="0">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3"/>
            <p:cNvSpPr/>
            <p:nvPr/>
          </p:nvSpPr>
          <p:spPr>
            <a:xfrm>
              <a:off x="2961901" y="2903626"/>
              <a:ext cx="73493" cy="144760"/>
            </a:xfrm>
            <a:custGeom>
              <a:avLst/>
              <a:gdLst/>
              <a:ahLst/>
              <a:cxnLst/>
              <a:rect l="l" t="t" r="r" b="b"/>
              <a:pathLst>
                <a:path w="4557" h="8976" extrusionOk="0">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3"/>
            <p:cNvSpPr/>
            <p:nvPr/>
          </p:nvSpPr>
          <p:spPr>
            <a:xfrm>
              <a:off x="2854917" y="3174037"/>
              <a:ext cx="133278" cy="108490"/>
            </a:xfrm>
            <a:custGeom>
              <a:avLst/>
              <a:gdLst/>
              <a:ahLst/>
              <a:cxnLst/>
              <a:rect l="l" t="t" r="r" b="b"/>
              <a:pathLst>
                <a:path w="8264" h="6727" extrusionOk="0">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3"/>
            <p:cNvSpPr/>
            <p:nvPr/>
          </p:nvSpPr>
          <p:spPr>
            <a:xfrm>
              <a:off x="2543222" y="2903997"/>
              <a:ext cx="73122" cy="144390"/>
            </a:xfrm>
            <a:custGeom>
              <a:avLst/>
              <a:gdLst/>
              <a:ahLst/>
              <a:cxnLst/>
              <a:rect l="l" t="t" r="r" b="b"/>
              <a:pathLst>
                <a:path w="4534" h="8953" extrusionOk="0">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3"/>
            <p:cNvSpPr/>
            <p:nvPr/>
          </p:nvSpPr>
          <p:spPr>
            <a:xfrm>
              <a:off x="2712955" y="3251413"/>
              <a:ext cx="151969" cy="43028"/>
            </a:xfrm>
            <a:custGeom>
              <a:avLst/>
              <a:gdLst/>
              <a:ahLst/>
              <a:cxnLst/>
              <a:rect l="l" t="t" r="r" b="b"/>
              <a:pathLst>
                <a:path w="9423" h="2668" extrusionOk="0">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3"/>
            <p:cNvSpPr/>
            <p:nvPr/>
          </p:nvSpPr>
          <p:spPr>
            <a:xfrm>
              <a:off x="2590054" y="3173666"/>
              <a:ext cx="132907" cy="108667"/>
            </a:xfrm>
            <a:custGeom>
              <a:avLst/>
              <a:gdLst/>
              <a:ahLst/>
              <a:cxnLst/>
              <a:rect l="l" t="t" r="r" b="b"/>
              <a:pathLst>
                <a:path w="8241" h="6738" extrusionOk="0">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3"/>
            <p:cNvSpPr/>
            <p:nvPr/>
          </p:nvSpPr>
          <p:spPr>
            <a:xfrm>
              <a:off x="2543222" y="3048363"/>
              <a:ext cx="73122" cy="144390"/>
            </a:xfrm>
            <a:custGeom>
              <a:avLst/>
              <a:gdLst/>
              <a:ahLst/>
              <a:cxnLst/>
              <a:rect l="l" t="t" r="r" b="b"/>
              <a:pathLst>
                <a:path w="4534" h="8953" extrusionOk="0">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8" name="Google Shape;2718;p53"/>
          <p:cNvGrpSpPr/>
          <p:nvPr/>
        </p:nvGrpSpPr>
        <p:grpSpPr>
          <a:xfrm>
            <a:off x="3236954" y="2338040"/>
            <a:ext cx="517934" cy="517934"/>
            <a:chOff x="3736598" y="2170606"/>
            <a:chExt cx="404889" cy="404889"/>
          </a:xfrm>
        </p:grpSpPr>
        <p:sp>
          <p:nvSpPr>
            <p:cNvPr id="2719" name="Google Shape;2719;p53"/>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3"/>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3"/>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3"/>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3" name="Google Shape;2723;p53"/>
          <p:cNvGrpSpPr/>
          <p:nvPr/>
        </p:nvGrpSpPr>
        <p:grpSpPr>
          <a:xfrm>
            <a:off x="2504015" y="2338137"/>
            <a:ext cx="586986" cy="517740"/>
            <a:chOff x="3161917" y="2170682"/>
            <a:chExt cx="458870" cy="404737"/>
          </a:xfrm>
        </p:grpSpPr>
        <p:sp>
          <p:nvSpPr>
            <p:cNvPr id="2724" name="Google Shape;2724;p53"/>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3"/>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3"/>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7" name="Google Shape;2727;p53"/>
          <p:cNvGrpSpPr/>
          <p:nvPr/>
        </p:nvGrpSpPr>
        <p:grpSpPr>
          <a:xfrm>
            <a:off x="2527036" y="3103432"/>
            <a:ext cx="540943" cy="517963"/>
            <a:chOff x="3179914" y="2889488"/>
            <a:chExt cx="422876" cy="404911"/>
          </a:xfrm>
        </p:grpSpPr>
        <p:sp>
          <p:nvSpPr>
            <p:cNvPr id="2728" name="Google Shape;2728;p53"/>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3"/>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3"/>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3"/>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3"/>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3"/>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4" name="Google Shape;2734;p53"/>
          <p:cNvGrpSpPr/>
          <p:nvPr/>
        </p:nvGrpSpPr>
        <p:grpSpPr>
          <a:xfrm>
            <a:off x="3227830" y="3103348"/>
            <a:ext cx="536180" cy="518047"/>
            <a:chOff x="3729467" y="2889422"/>
            <a:chExt cx="419153" cy="404977"/>
          </a:xfrm>
        </p:grpSpPr>
        <p:sp>
          <p:nvSpPr>
            <p:cNvPr id="2735" name="Google Shape;2735;p53"/>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3"/>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3"/>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3"/>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3"/>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3"/>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3"/>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2" name="Google Shape;2742;p53"/>
          <p:cNvGrpSpPr/>
          <p:nvPr/>
        </p:nvGrpSpPr>
        <p:grpSpPr>
          <a:xfrm>
            <a:off x="1863396" y="2339914"/>
            <a:ext cx="557677" cy="514185"/>
            <a:chOff x="7135920" y="3403879"/>
            <a:chExt cx="882400" cy="813584"/>
          </a:xfrm>
        </p:grpSpPr>
        <p:sp>
          <p:nvSpPr>
            <p:cNvPr id="2743" name="Google Shape;2743;p53"/>
            <p:cNvSpPr/>
            <p:nvPr/>
          </p:nvSpPr>
          <p:spPr>
            <a:xfrm>
              <a:off x="7135920" y="3650997"/>
              <a:ext cx="299613" cy="488911"/>
            </a:xfrm>
            <a:custGeom>
              <a:avLst/>
              <a:gdLst/>
              <a:ahLst/>
              <a:cxnLst/>
              <a:rect l="l" t="t" r="r" b="b"/>
              <a:pathLst>
                <a:path w="15530" h="25342" extrusionOk="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3"/>
            <p:cNvSpPr/>
            <p:nvPr/>
          </p:nvSpPr>
          <p:spPr>
            <a:xfrm>
              <a:off x="7335192" y="4005709"/>
              <a:ext cx="481174" cy="211754"/>
            </a:xfrm>
            <a:custGeom>
              <a:avLst/>
              <a:gdLst/>
              <a:ahLst/>
              <a:cxnLst/>
              <a:rect l="l" t="t" r="r" b="b"/>
              <a:pathLst>
                <a:path w="24941" h="10976" extrusionOk="0">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3"/>
            <p:cNvSpPr/>
            <p:nvPr/>
          </p:nvSpPr>
          <p:spPr>
            <a:xfrm>
              <a:off x="7718707" y="3685087"/>
              <a:ext cx="299613" cy="454608"/>
            </a:xfrm>
            <a:custGeom>
              <a:avLst/>
              <a:gdLst/>
              <a:ahLst/>
              <a:cxnLst/>
              <a:rect l="l" t="t" r="r" b="b"/>
              <a:pathLst>
                <a:path w="15530" h="23564" extrusionOk="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3"/>
            <p:cNvSpPr/>
            <p:nvPr/>
          </p:nvSpPr>
          <p:spPr>
            <a:xfrm>
              <a:off x="7577216" y="3403879"/>
              <a:ext cx="386853" cy="364705"/>
            </a:xfrm>
            <a:custGeom>
              <a:avLst/>
              <a:gdLst/>
              <a:ahLst/>
              <a:cxnLst/>
              <a:rect l="l" t="t" r="r" b="b"/>
              <a:pathLst>
                <a:path w="20052" h="18904" extrusionOk="0">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3"/>
            <p:cNvSpPr/>
            <p:nvPr/>
          </p:nvSpPr>
          <p:spPr>
            <a:xfrm>
              <a:off x="7190382" y="3404111"/>
              <a:ext cx="448628" cy="332140"/>
            </a:xfrm>
            <a:custGeom>
              <a:avLst/>
              <a:gdLst/>
              <a:ahLst/>
              <a:cxnLst/>
              <a:rect l="l" t="t" r="r" b="b"/>
              <a:pathLst>
                <a:path w="23254" h="17216" extrusionOk="0">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8" name="Google Shape;2748;p53"/>
          <p:cNvGrpSpPr/>
          <p:nvPr/>
        </p:nvGrpSpPr>
        <p:grpSpPr>
          <a:xfrm>
            <a:off x="1240921" y="3116367"/>
            <a:ext cx="468569" cy="468447"/>
            <a:chOff x="1286994" y="2840926"/>
            <a:chExt cx="453864" cy="453745"/>
          </a:xfrm>
        </p:grpSpPr>
        <p:sp>
          <p:nvSpPr>
            <p:cNvPr id="2749" name="Google Shape;2749;p53"/>
            <p:cNvSpPr/>
            <p:nvPr/>
          </p:nvSpPr>
          <p:spPr>
            <a:xfrm>
              <a:off x="1513170" y="2933961"/>
              <a:ext cx="227688" cy="133649"/>
            </a:xfrm>
            <a:custGeom>
              <a:avLst/>
              <a:gdLst/>
              <a:ahLst/>
              <a:cxnLst/>
              <a:rect l="l" t="t" r="r" b="b"/>
              <a:pathLst>
                <a:path w="14118" h="8287" extrusionOk="0">
                  <a:moveTo>
                    <a:pt x="11409" y="0"/>
                  </a:moveTo>
                  <a:lnTo>
                    <a:pt x="1" y="8287"/>
                  </a:lnTo>
                  <a:lnTo>
                    <a:pt x="14106" y="8287"/>
                  </a:lnTo>
                  <a:cubicBezTo>
                    <a:pt x="14118" y="5303"/>
                    <a:pt x="13165" y="2410"/>
                    <a:pt x="11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3"/>
            <p:cNvSpPr/>
            <p:nvPr/>
          </p:nvSpPr>
          <p:spPr>
            <a:xfrm>
              <a:off x="1513170" y="2851779"/>
              <a:ext cx="184015" cy="216028"/>
            </a:xfrm>
            <a:custGeom>
              <a:avLst/>
              <a:gdLst/>
              <a:ahLst/>
              <a:cxnLst/>
              <a:rect l="l" t="t" r="r" b="b"/>
              <a:pathLst>
                <a:path w="11410" h="13395" extrusionOk="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3"/>
            <p:cNvSpPr/>
            <p:nvPr/>
          </p:nvSpPr>
          <p:spPr>
            <a:xfrm rot="8637261">
              <a:off x="1377032" y="2862561"/>
              <a:ext cx="140133" cy="226868"/>
            </a:xfrm>
            <a:custGeom>
              <a:avLst/>
              <a:gdLst/>
              <a:ahLst/>
              <a:cxnLst/>
              <a:rect l="l" t="t" r="r" b="b"/>
              <a:pathLst>
                <a:path w="8689" h="14067" extrusionOk="0">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3"/>
            <p:cNvSpPr/>
            <p:nvPr/>
          </p:nvSpPr>
          <p:spPr>
            <a:xfrm>
              <a:off x="1286994" y="2934702"/>
              <a:ext cx="226204" cy="132907"/>
            </a:xfrm>
            <a:custGeom>
              <a:avLst/>
              <a:gdLst/>
              <a:ahLst/>
              <a:cxnLst/>
              <a:rect l="l" t="t" r="r" b="b"/>
              <a:pathLst>
                <a:path w="14026" h="8241" extrusionOk="0">
                  <a:moveTo>
                    <a:pt x="2686" y="0"/>
                  </a:moveTo>
                  <a:cubicBezTo>
                    <a:pt x="942" y="2399"/>
                    <a:pt x="1" y="5280"/>
                    <a:pt x="12" y="8241"/>
                  </a:cubicBezTo>
                  <a:lnTo>
                    <a:pt x="14026" y="8241"/>
                  </a:lnTo>
                  <a:lnTo>
                    <a:pt x="26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3"/>
            <p:cNvSpPr/>
            <p:nvPr/>
          </p:nvSpPr>
          <p:spPr>
            <a:xfrm>
              <a:off x="1443212" y="2840926"/>
              <a:ext cx="140132" cy="226882"/>
            </a:xfrm>
            <a:custGeom>
              <a:avLst/>
              <a:gdLst/>
              <a:ahLst/>
              <a:cxnLst/>
              <a:rect l="l" t="t" r="r" b="b"/>
              <a:pathLst>
                <a:path w="8689" h="14068" extrusionOk="0">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3"/>
            <p:cNvSpPr/>
            <p:nvPr/>
          </p:nvSpPr>
          <p:spPr>
            <a:xfrm rot="10800000">
              <a:off x="1286994" y="3067989"/>
              <a:ext cx="227688" cy="133649"/>
            </a:xfrm>
            <a:custGeom>
              <a:avLst/>
              <a:gdLst/>
              <a:ahLst/>
              <a:cxnLst/>
              <a:rect l="l" t="t" r="r" b="b"/>
              <a:pathLst>
                <a:path w="14118" h="8287" extrusionOk="0">
                  <a:moveTo>
                    <a:pt x="11409" y="0"/>
                  </a:moveTo>
                  <a:lnTo>
                    <a:pt x="1" y="8287"/>
                  </a:lnTo>
                  <a:lnTo>
                    <a:pt x="14106" y="8287"/>
                  </a:lnTo>
                  <a:cubicBezTo>
                    <a:pt x="14118" y="5303"/>
                    <a:pt x="13165" y="2410"/>
                    <a:pt x="1140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3"/>
            <p:cNvSpPr/>
            <p:nvPr/>
          </p:nvSpPr>
          <p:spPr>
            <a:xfrm rot="10800000">
              <a:off x="1330667" y="3067790"/>
              <a:ext cx="184015" cy="216028"/>
            </a:xfrm>
            <a:custGeom>
              <a:avLst/>
              <a:gdLst/>
              <a:ahLst/>
              <a:cxnLst/>
              <a:rect l="l" t="t" r="r" b="b"/>
              <a:pathLst>
                <a:path w="11410" h="13395" extrusionOk="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3"/>
            <p:cNvSpPr/>
            <p:nvPr/>
          </p:nvSpPr>
          <p:spPr>
            <a:xfrm rot="-2162739">
              <a:off x="1510687" y="3046169"/>
              <a:ext cx="140133" cy="226868"/>
            </a:xfrm>
            <a:custGeom>
              <a:avLst/>
              <a:gdLst/>
              <a:ahLst/>
              <a:cxnLst/>
              <a:rect l="l" t="t" r="r" b="b"/>
              <a:pathLst>
                <a:path w="8689" h="14067" extrusionOk="0">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3"/>
            <p:cNvSpPr/>
            <p:nvPr/>
          </p:nvSpPr>
          <p:spPr>
            <a:xfrm rot="10800000">
              <a:off x="1514653" y="3067989"/>
              <a:ext cx="226204" cy="132907"/>
            </a:xfrm>
            <a:custGeom>
              <a:avLst/>
              <a:gdLst/>
              <a:ahLst/>
              <a:cxnLst/>
              <a:rect l="l" t="t" r="r" b="b"/>
              <a:pathLst>
                <a:path w="14026" h="8241" extrusionOk="0">
                  <a:moveTo>
                    <a:pt x="2686" y="0"/>
                  </a:moveTo>
                  <a:cubicBezTo>
                    <a:pt x="942" y="2399"/>
                    <a:pt x="1" y="5280"/>
                    <a:pt x="12" y="8241"/>
                  </a:cubicBezTo>
                  <a:lnTo>
                    <a:pt x="14026" y="8241"/>
                  </a:lnTo>
                  <a:lnTo>
                    <a:pt x="26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3"/>
            <p:cNvSpPr/>
            <p:nvPr/>
          </p:nvSpPr>
          <p:spPr>
            <a:xfrm rot="10800000">
              <a:off x="1444507" y="3067790"/>
              <a:ext cx="140132" cy="226882"/>
            </a:xfrm>
            <a:custGeom>
              <a:avLst/>
              <a:gdLst/>
              <a:ahLst/>
              <a:cxnLst/>
              <a:rect l="l" t="t" r="r" b="b"/>
              <a:pathLst>
                <a:path w="8689" h="14068" extrusionOk="0">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59" name="Google Shape;2759;p53"/>
          <p:cNvSpPr/>
          <p:nvPr/>
        </p:nvSpPr>
        <p:spPr>
          <a:xfrm>
            <a:off x="7168668" y="2385433"/>
            <a:ext cx="178909" cy="90710"/>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3"/>
          <p:cNvSpPr/>
          <p:nvPr/>
        </p:nvSpPr>
        <p:spPr>
          <a:xfrm>
            <a:off x="6868205" y="2368453"/>
            <a:ext cx="165748" cy="12466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3"/>
          <p:cNvSpPr/>
          <p:nvPr/>
        </p:nvSpPr>
        <p:spPr>
          <a:xfrm>
            <a:off x="7482233" y="2374681"/>
            <a:ext cx="161929" cy="112683"/>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3"/>
          <p:cNvSpPr/>
          <p:nvPr/>
        </p:nvSpPr>
        <p:spPr>
          <a:xfrm>
            <a:off x="7778878" y="2368453"/>
            <a:ext cx="158110" cy="12466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3" name="Google Shape;2763;p53"/>
          <p:cNvGrpSpPr/>
          <p:nvPr/>
        </p:nvGrpSpPr>
        <p:grpSpPr>
          <a:xfrm>
            <a:off x="6871147" y="2602143"/>
            <a:ext cx="160636" cy="136535"/>
            <a:chOff x="4660325" y="1866850"/>
            <a:chExt cx="68350" cy="58100"/>
          </a:xfrm>
        </p:grpSpPr>
        <p:sp>
          <p:nvSpPr>
            <p:cNvPr id="2764" name="Google Shape;2764;p53"/>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3"/>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6" name="Google Shape;2766;p53"/>
          <p:cNvGrpSpPr/>
          <p:nvPr/>
        </p:nvGrpSpPr>
        <p:grpSpPr>
          <a:xfrm>
            <a:off x="7180081" y="2627170"/>
            <a:ext cx="156817" cy="86891"/>
            <a:chOff x="4791775" y="1877500"/>
            <a:chExt cx="66725" cy="36975"/>
          </a:xfrm>
        </p:grpSpPr>
        <p:sp>
          <p:nvSpPr>
            <p:cNvPr id="2767" name="Google Shape;2767;p53"/>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3"/>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9" name="Google Shape;2769;p53"/>
          <p:cNvGrpSpPr/>
          <p:nvPr/>
        </p:nvGrpSpPr>
        <p:grpSpPr>
          <a:xfrm>
            <a:off x="7490660" y="2627170"/>
            <a:ext cx="139896" cy="86891"/>
            <a:chOff x="4923925" y="1877500"/>
            <a:chExt cx="59525" cy="36975"/>
          </a:xfrm>
        </p:grpSpPr>
        <p:sp>
          <p:nvSpPr>
            <p:cNvPr id="2770" name="Google Shape;2770;p53"/>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3"/>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2" name="Google Shape;2772;p53"/>
          <p:cNvGrpSpPr/>
          <p:nvPr/>
        </p:nvGrpSpPr>
        <p:grpSpPr>
          <a:xfrm>
            <a:off x="7806821" y="2609780"/>
            <a:ext cx="136488" cy="121260"/>
            <a:chOff x="5058450" y="1870100"/>
            <a:chExt cx="58075" cy="51600"/>
          </a:xfrm>
        </p:grpSpPr>
        <p:sp>
          <p:nvSpPr>
            <p:cNvPr id="2773" name="Google Shape;2773;p53"/>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3"/>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5" name="Google Shape;2775;p53"/>
          <p:cNvGrpSpPr/>
          <p:nvPr/>
        </p:nvGrpSpPr>
        <p:grpSpPr>
          <a:xfrm>
            <a:off x="7226262" y="3067854"/>
            <a:ext cx="97533" cy="103870"/>
            <a:chOff x="4811425" y="2065025"/>
            <a:chExt cx="41500" cy="44200"/>
          </a:xfrm>
        </p:grpSpPr>
        <p:sp>
          <p:nvSpPr>
            <p:cNvPr id="2776" name="Google Shape;2776;p53"/>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3"/>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8" name="Google Shape;2778;p53"/>
          <p:cNvGrpSpPr/>
          <p:nvPr/>
        </p:nvGrpSpPr>
        <p:grpSpPr>
          <a:xfrm>
            <a:off x="7504644" y="3067854"/>
            <a:ext cx="116629" cy="103459"/>
            <a:chOff x="4929875" y="2065025"/>
            <a:chExt cx="49625" cy="44025"/>
          </a:xfrm>
        </p:grpSpPr>
        <p:sp>
          <p:nvSpPr>
            <p:cNvPr id="2779" name="Google Shape;2779;p53"/>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3"/>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1" name="Google Shape;2781;p53"/>
          <p:cNvGrpSpPr/>
          <p:nvPr/>
        </p:nvGrpSpPr>
        <p:grpSpPr>
          <a:xfrm>
            <a:off x="7866692" y="3070968"/>
            <a:ext cx="67745" cy="97643"/>
            <a:chOff x="5083925" y="2066350"/>
            <a:chExt cx="28825" cy="41550"/>
          </a:xfrm>
        </p:grpSpPr>
        <p:sp>
          <p:nvSpPr>
            <p:cNvPr id="2782" name="Google Shape;2782;p53"/>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3"/>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4" name="Google Shape;2784;p53"/>
          <p:cNvGrpSpPr/>
          <p:nvPr/>
        </p:nvGrpSpPr>
        <p:grpSpPr>
          <a:xfrm>
            <a:off x="6869855" y="3086067"/>
            <a:ext cx="174679" cy="67445"/>
            <a:chOff x="4659775" y="2072775"/>
            <a:chExt cx="74325" cy="28700"/>
          </a:xfrm>
        </p:grpSpPr>
        <p:sp>
          <p:nvSpPr>
            <p:cNvPr id="2785" name="Google Shape;2785;p53"/>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3"/>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3"/>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8" name="Google Shape;2788;p53"/>
          <p:cNvGrpSpPr/>
          <p:nvPr/>
        </p:nvGrpSpPr>
        <p:grpSpPr>
          <a:xfrm>
            <a:off x="6876200" y="2859820"/>
            <a:ext cx="161517" cy="86069"/>
            <a:chOff x="4662475" y="1976500"/>
            <a:chExt cx="68725" cy="36625"/>
          </a:xfrm>
        </p:grpSpPr>
        <p:sp>
          <p:nvSpPr>
            <p:cNvPr id="2789" name="Google Shape;2789;p53"/>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3"/>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3"/>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2" name="Google Shape;2792;p53"/>
          <p:cNvGrpSpPr/>
          <p:nvPr/>
        </p:nvGrpSpPr>
        <p:grpSpPr>
          <a:xfrm>
            <a:off x="7800005" y="2852183"/>
            <a:ext cx="155583" cy="100874"/>
            <a:chOff x="5055550" y="1973250"/>
            <a:chExt cx="66200" cy="42925"/>
          </a:xfrm>
        </p:grpSpPr>
        <p:sp>
          <p:nvSpPr>
            <p:cNvPr id="2793" name="Google Shape;2793;p53"/>
            <p:cNvSpPr/>
            <p:nvPr/>
          </p:nvSpPr>
          <p:spPr>
            <a:xfrm>
              <a:off x="5083675" y="1973250"/>
              <a:ext cx="38075" cy="42925"/>
            </a:xfrm>
            <a:custGeom>
              <a:avLst/>
              <a:gdLst/>
              <a:ahLst/>
              <a:cxnLst/>
              <a:rect l="l" t="t" r="r" b="b"/>
              <a:pathLst>
                <a:path w="1523" h="1717" extrusionOk="0">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3"/>
            <p:cNvSpPr/>
            <p:nvPr/>
          </p:nvSpPr>
          <p:spPr>
            <a:xfrm>
              <a:off x="50672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3"/>
            <p:cNvSpPr/>
            <p:nvPr/>
          </p:nvSpPr>
          <p:spPr>
            <a:xfrm>
              <a:off x="5055550"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6" name="Google Shape;2796;p53"/>
          <p:cNvGrpSpPr/>
          <p:nvPr/>
        </p:nvGrpSpPr>
        <p:grpSpPr>
          <a:xfrm>
            <a:off x="7481788" y="2863052"/>
            <a:ext cx="161047" cy="79430"/>
            <a:chOff x="4920150" y="1977875"/>
            <a:chExt cx="68525" cy="33800"/>
          </a:xfrm>
        </p:grpSpPr>
        <p:sp>
          <p:nvSpPr>
            <p:cNvPr id="2797" name="Google Shape;2797;p53"/>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3"/>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3"/>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0" name="Google Shape;2800;p53"/>
          <p:cNvGrpSpPr/>
          <p:nvPr/>
        </p:nvGrpSpPr>
        <p:grpSpPr>
          <a:xfrm>
            <a:off x="7183430" y="2869514"/>
            <a:ext cx="163221" cy="66622"/>
            <a:chOff x="4793200" y="1980625"/>
            <a:chExt cx="69450" cy="28350"/>
          </a:xfrm>
        </p:grpSpPr>
        <p:sp>
          <p:nvSpPr>
            <p:cNvPr id="2801" name="Google Shape;2801;p53"/>
            <p:cNvSpPr/>
            <p:nvPr/>
          </p:nvSpPr>
          <p:spPr>
            <a:xfrm>
              <a:off x="4821325" y="1980625"/>
              <a:ext cx="41325" cy="28350"/>
            </a:xfrm>
            <a:custGeom>
              <a:avLst/>
              <a:gdLst/>
              <a:ahLst/>
              <a:cxnLst/>
              <a:rect l="l" t="t" r="r" b="b"/>
              <a:pathLst>
                <a:path w="1653" h="1134" extrusionOk="0">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3"/>
            <p:cNvSpPr/>
            <p:nvPr/>
          </p:nvSpPr>
          <p:spPr>
            <a:xfrm>
              <a:off x="480492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3"/>
            <p:cNvSpPr/>
            <p:nvPr/>
          </p:nvSpPr>
          <p:spPr>
            <a:xfrm>
              <a:off x="4793200"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4" name="Google Shape;2804;p53"/>
          <p:cNvGrpSpPr/>
          <p:nvPr/>
        </p:nvGrpSpPr>
        <p:grpSpPr>
          <a:xfrm>
            <a:off x="6909279" y="3292397"/>
            <a:ext cx="120800" cy="123375"/>
            <a:chOff x="4676550" y="2160575"/>
            <a:chExt cx="51400" cy="52500"/>
          </a:xfrm>
        </p:grpSpPr>
        <p:sp>
          <p:nvSpPr>
            <p:cNvPr id="2805" name="Google Shape;2805;p53"/>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3"/>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3"/>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8" name="Google Shape;2808;p53"/>
          <p:cNvGrpSpPr/>
          <p:nvPr/>
        </p:nvGrpSpPr>
        <p:grpSpPr>
          <a:xfrm>
            <a:off x="7124969" y="3299212"/>
            <a:ext cx="140307" cy="109804"/>
            <a:chOff x="4768325" y="2163475"/>
            <a:chExt cx="59700" cy="46725"/>
          </a:xfrm>
        </p:grpSpPr>
        <p:sp>
          <p:nvSpPr>
            <p:cNvPr id="2809" name="Google Shape;2809;p53"/>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3"/>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1" name="Google Shape;2811;p53"/>
          <p:cNvSpPr/>
          <p:nvPr/>
        </p:nvSpPr>
        <p:spPr>
          <a:xfrm>
            <a:off x="7370779" y="3291107"/>
            <a:ext cx="83138" cy="126195"/>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3"/>
          <p:cNvSpPr/>
          <p:nvPr/>
        </p:nvSpPr>
        <p:spPr>
          <a:xfrm>
            <a:off x="7539048" y="3275713"/>
            <a:ext cx="155995" cy="157274"/>
          </a:xfrm>
          <a:custGeom>
            <a:avLst/>
            <a:gdLst/>
            <a:ahLst/>
            <a:cxnLst/>
            <a:rect l="l" t="t" r="r" b="b"/>
            <a:pathLst>
              <a:path w="2655" h="2677" extrusionOk="0">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3"/>
          <p:cNvSpPr/>
          <p:nvPr/>
        </p:nvSpPr>
        <p:spPr>
          <a:xfrm>
            <a:off x="7801321" y="4146077"/>
            <a:ext cx="142892" cy="157274"/>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3"/>
          <p:cNvSpPr/>
          <p:nvPr/>
        </p:nvSpPr>
        <p:spPr>
          <a:xfrm>
            <a:off x="7497098" y="3692270"/>
            <a:ext cx="203880" cy="174605"/>
          </a:xfrm>
          <a:custGeom>
            <a:avLst/>
            <a:gdLst/>
            <a:ahLst/>
            <a:cxnLst/>
            <a:rect l="l" t="t" r="r" b="b"/>
            <a:pathLst>
              <a:path w="3470" h="2972" extrusionOk="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3"/>
          <p:cNvSpPr/>
          <p:nvPr/>
        </p:nvSpPr>
        <p:spPr>
          <a:xfrm>
            <a:off x="6897464" y="3485049"/>
            <a:ext cx="114925" cy="15768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3"/>
          <p:cNvSpPr/>
          <p:nvPr/>
        </p:nvSpPr>
        <p:spPr>
          <a:xfrm>
            <a:off x="7080539" y="4161352"/>
            <a:ext cx="176735" cy="126724"/>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3"/>
          <p:cNvSpPr/>
          <p:nvPr/>
        </p:nvSpPr>
        <p:spPr>
          <a:xfrm>
            <a:off x="6890237" y="3725289"/>
            <a:ext cx="143303" cy="108570"/>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3"/>
          <p:cNvSpPr/>
          <p:nvPr/>
        </p:nvSpPr>
        <p:spPr>
          <a:xfrm>
            <a:off x="7344105" y="3955424"/>
            <a:ext cx="162340" cy="97055"/>
          </a:xfrm>
          <a:custGeom>
            <a:avLst/>
            <a:gdLst/>
            <a:ahLst/>
            <a:cxnLst/>
            <a:rect l="l" t="t" r="r" b="b"/>
            <a:pathLst>
              <a:path w="2763" h="1652" extrusionOk="0">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3"/>
          <p:cNvSpPr/>
          <p:nvPr/>
        </p:nvSpPr>
        <p:spPr>
          <a:xfrm>
            <a:off x="7359557" y="3707194"/>
            <a:ext cx="96887" cy="14346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3"/>
          <p:cNvSpPr/>
          <p:nvPr/>
        </p:nvSpPr>
        <p:spPr>
          <a:xfrm>
            <a:off x="7301744" y="3492805"/>
            <a:ext cx="168274" cy="142116"/>
          </a:xfrm>
          <a:custGeom>
            <a:avLst/>
            <a:gdLst/>
            <a:ahLst/>
            <a:cxnLst/>
            <a:rect l="l" t="t" r="r" b="b"/>
            <a:pathLst>
              <a:path w="2864" h="2419" extrusionOk="0">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3"/>
          <p:cNvSpPr/>
          <p:nvPr/>
        </p:nvSpPr>
        <p:spPr>
          <a:xfrm>
            <a:off x="6897464" y="4164290"/>
            <a:ext cx="114925" cy="120849"/>
          </a:xfrm>
          <a:custGeom>
            <a:avLst/>
            <a:gdLst/>
            <a:ahLst/>
            <a:cxnLst/>
            <a:rect l="l" t="t" r="r" b="b"/>
            <a:pathLst>
              <a:path w="1956" h="2057" extrusionOk="0">
                <a:moveTo>
                  <a:pt x="109" y="1"/>
                </a:moveTo>
                <a:lnTo>
                  <a:pt x="1075" y="975"/>
                </a:lnTo>
                <a:lnTo>
                  <a:pt x="1" y="2056"/>
                </a:lnTo>
                <a:lnTo>
                  <a:pt x="859" y="2056"/>
                </a:lnTo>
                <a:lnTo>
                  <a:pt x="1955" y="975"/>
                </a:lnTo>
                <a:lnTo>
                  <a:pt x="97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22" name="Google Shape;2822;p53"/>
          <p:cNvGrpSpPr/>
          <p:nvPr/>
        </p:nvGrpSpPr>
        <p:grpSpPr>
          <a:xfrm>
            <a:off x="7125556" y="3511828"/>
            <a:ext cx="108814" cy="103106"/>
            <a:chOff x="4768575" y="2253950"/>
            <a:chExt cx="46300" cy="43875"/>
          </a:xfrm>
        </p:grpSpPr>
        <p:sp>
          <p:nvSpPr>
            <p:cNvPr id="2823" name="Google Shape;2823;p53"/>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3"/>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25" name="Google Shape;2825;p53"/>
          <p:cNvSpPr/>
          <p:nvPr/>
        </p:nvSpPr>
        <p:spPr>
          <a:xfrm>
            <a:off x="7756845" y="3486753"/>
            <a:ext cx="179732" cy="154278"/>
          </a:xfrm>
          <a:custGeom>
            <a:avLst/>
            <a:gdLst/>
            <a:ahLst/>
            <a:cxnLst/>
            <a:rect l="l" t="t" r="r" b="b"/>
            <a:pathLst>
              <a:path w="3059" h="2626" extrusionOk="0">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26" name="Google Shape;2826;p53"/>
          <p:cNvGrpSpPr/>
          <p:nvPr/>
        </p:nvGrpSpPr>
        <p:grpSpPr>
          <a:xfrm>
            <a:off x="7577559" y="3933124"/>
            <a:ext cx="114043" cy="141118"/>
            <a:chOff x="4960900" y="2433225"/>
            <a:chExt cx="48525" cy="60050"/>
          </a:xfrm>
        </p:grpSpPr>
        <p:sp>
          <p:nvSpPr>
            <p:cNvPr id="2827" name="Google Shape;2827;p53"/>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3"/>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9" name="Google Shape;2829;p53"/>
          <p:cNvGrpSpPr/>
          <p:nvPr/>
        </p:nvGrpSpPr>
        <p:grpSpPr>
          <a:xfrm>
            <a:off x="7326499" y="4154964"/>
            <a:ext cx="131611" cy="138768"/>
            <a:chOff x="4854075" y="2527625"/>
            <a:chExt cx="56000" cy="59050"/>
          </a:xfrm>
        </p:grpSpPr>
        <p:sp>
          <p:nvSpPr>
            <p:cNvPr id="2830" name="Google Shape;2830;p53"/>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3"/>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2" name="Google Shape;2832;p53"/>
          <p:cNvSpPr/>
          <p:nvPr/>
        </p:nvSpPr>
        <p:spPr>
          <a:xfrm>
            <a:off x="7149162" y="3940148"/>
            <a:ext cx="102175" cy="128016"/>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3"/>
          <p:cNvSpPr/>
          <p:nvPr/>
        </p:nvSpPr>
        <p:spPr>
          <a:xfrm>
            <a:off x="7782285" y="3290108"/>
            <a:ext cx="154291" cy="128016"/>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3"/>
          <p:cNvSpPr/>
          <p:nvPr/>
        </p:nvSpPr>
        <p:spPr>
          <a:xfrm>
            <a:off x="6905513" y="3940148"/>
            <a:ext cx="130554" cy="128016"/>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35" name="Google Shape;2835;p53"/>
          <p:cNvGrpSpPr/>
          <p:nvPr/>
        </p:nvGrpSpPr>
        <p:grpSpPr>
          <a:xfrm>
            <a:off x="7809758" y="3701767"/>
            <a:ext cx="95829" cy="155159"/>
            <a:chOff x="5059700" y="2334775"/>
            <a:chExt cx="40775" cy="66025"/>
          </a:xfrm>
        </p:grpSpPr>
        <p:sp>
          <p:nvSpPr>
            <p:cNvPr id="2836" name="Google Shape;2836;p53"/>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3"/>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3"/>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3"/>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3"/>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3"/>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3"/>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3"/>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3"/>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5" name="Google Shape;2845;p53"/>
          <p:cNvGrpSpPr/>
          <p:nvPr/>
        </p:nvGrpSpPr>
        <p:grpSpPr>
          <a:xfrm>
            <a:off x="7573328" y="3486918"/>
            <a:ext cx="84372" cy="153338"/>
            <a:chOff x="4959100" y="2243350"/>
            <a:chExt cx="35900" cy="65250"/>
          </a:xfrm>
        </p:grpSpPr>
        <p:sp>
          <p:nvSpPr>
            <p:cNvPr id="2846" name="Google Shape;2846;p53"/>
            <p:cNvSpPr/>
            <p:nvPr/>
          </p:nvSpPr>
          <p:spPr>
            <a:xfrm>
              <a:off x="4959100" y="2243350"/>
              <a:ext cx="7950" cy="6825"/>
            </a:xfrm>
            <a:custGeom>
              <a:avLst/>
              <a:gdLst/>
              <a:ahLst/>
              <a:cxnLst/>
              <a:rect l="l" t="t" r="r" b="b"/>
              <a:pathLst>
                <a:path w="318" h="273" extrusionOk="0">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3"/>
            <p:cNvSpPr/>
            <p:nvPr/>
          </p:nvSpPr>
          <p:spPr>
            <a:xfrm>
              <a:off x="4959100" y="2253075"/>
              <a:ext cx="7950" cy="6850"/>
            </a:xfrm>
            <a:custGeom>
              <a:avLst/>
              <a:gdLst/>
              <a:ahLst/>
              <a:cxnLst/>
              <a:rect l="l" t="t" r="r" b="b"/>
              <a:pathLst>
                <a:path w="318" h="274" extrusionOk="0">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3"/>
            <p:cNvSpPr/>
            <p:nvPr/>
          </p:nvSpPr>
          <p:spPr>
            <a:xfrm>
              <a:off x="4959100" y="2262825"/>
              <a:ext cx="7950" cy="6825"/>
            </a:xfrm>
            <a:custGeom>
              <a:avLst/>
              <a:gdLst/>
              <a:ahLst/>
              <a:cxnLst/>
              <a:rect l="l" t="t" r="r" b="b"/>
              <a:pathLst>
                <a:path w="318" h="273" extrusionOk="0">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3"/>
            <p:cNvSpPr/>
            <p:nvPr/>
          </p:nvSpPr>
          <p:spPr>
            <a:xfrm>
              <a:off x="4959100" y="2272550"/>
              <a:ext cx="7950" cy="6850"/>
            </a:xfrm>
            <a:custGeom>
              <a:avLst/>
              <a:gdLst/>
              <a:ahLst/>
              <a:cxnLst/>
              <a:rect l="l" t="t" r="r" b="b"/>
              <a:pathLst>
                <a:path w="318" h="274" extrusionOk="0">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3"/>
            <p:cNvSpPr/>
            <p:nvPr/>
          </p:nvSpPr>
          <p:spPr>
            <a:xfrm>
              <a:off x="4959150" y="2282475"/>
              <a:ext cx="7900" cy="6775"/>
            </a:xfrm>
            <a:custGeom>
              <a:avLst/>
              <a:gdLst/>
              <a:ahLst/>
              <a:cxnLst/>
              <a:rect l="l" t="t" r="r" b="b"/>
              <a:pathLst>
                <a:path w="316" h="271" extrusionOk="0">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3"/>
            <p:cNvSpPr/>
            <p:nvPr/>
          </p:nvSpPr>
          <p:spPr>
            <a:xfrm>
              <a:off x="4959100" y="2292025"/>
              <a:ext cx="7950" cy="6850"/>
            </a:xfrm>
            <a:custGeom>
              <a:avLst/>
              <a:gdLst/>
              <a:ahLst/>
              <a:cxnLst/>
              <a:rect l="l" t="t" r="r" b="b"/>
              <a:pathLst>
                <a:path w="318" h="274" extrusionOk="0">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3"/>
            <p:cNvSpPr/>
            <p:nvPr/>
          </p:nvSpPr>
          <p:spPr>
            <a:xfrm>
              <a:off x="4959100" y="2301775"/>
              <a:ext cx="7950" cy="6825"/>
            </a:xfrm>
            <a:custGeom>
              <a:avLst/>
              <a:gdLst/>
              <a:ahLst/>
              <a:cxnLst/>
              <a:rect l="l" t="t" r="r" b="b"/>
              <a:pathLst>
                <a:path w="318" h="273" extrusionOk="0">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3"/>
            <p:cNvSpPr/>
            <p:nvPr/>
          </p:nvSpPr>
          <p:spPr>
            <a:xfrm>
              <a:off x="4968475" y="2253075"/>
              <a:ext cx="7950" cy="6850"/>
            </a:xfrm>
            <a:custGeom>
              <a:avLst/>
              <a:gdLst/>
              <a:ahLst/>
              <a:cxnLst/>
              <a:rect l="l" t="t" r="r" b="b"/>
              <a:pathLst>
                <a:path w="318" h="274" extrusionOk="0">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3"/>
            <p:cNvSpPr/>
            <p:nvPr/>
          </p:nvSpPr>
          <p:spPr>
            <a:xfrm>
              <a:off x="4968475" y="2262825"/>
              <a:ext cx="7950" cy="6825"/>
            </a:xfrm>
            <a:custGeom>
              <a:avLst/>
              <a:gdLst/>
              <a:ahLst/>
              <a:cxnLst/>
              <a:rect l="l" t="t" r="r" b="b"/>
              <a:pathLst>
                <a:path w="318" h="273" extrusionOk="0">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3"/>
            <p:cNvSpPr/>
            <p:nvPr/>
          </p:nvSpPr>
          <p:spPr>
            <a:xfrm>
              <a:off x="4968475" y="2272550"/>
              <a:ext cx="7950" cy="6850"/>
            </a:xfrm>
            <a:custGeom>
              <a:avLst/>
              <a:gdLst/>
              <a:ahLst/>
              <a:cxnLst/>
              <a:rect l="l" t="t" r="r" b="b"/>
              <a:pathLst>
                <a:path w="318" h="274" extrusionOk="0">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3"/>
            <p:cNvSpPr/>
            <p:nvPr/>
          </p:nvSpPr>
          <p:spPr>
            <a:xfrm>
              <a:off x="4968500" y="2282475"/>
              <a:ext cx="7925" cy="6775"/>
            </a:xfrm>
            <a:custGeom>
              <a:avLst/>
              <a:gdLst/>
              <a:ahLst/>
              <a:cxnLst/>
              <a:rect l="l" t="t" r="r" b="b"/>
              <a:pathLst>
                <a:path w="317" h="271" extrusionOk="0">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3"/>
            <p:cNvSpPr/>
            <p:nvPr/>
          </p:nvSpPr>
          <p:spPr>
            <a:xfrm>
              <a:off x="4968475" y="2292025"/>
              <a:ext cx="7950" cy="6850"/>
            </a:xfrm>
            <a:custGeom>
              <a:avLst/>
              <a:gdLst/>
              <a:ahLst/>
              <a:cxnLst/>
              <a:rect l="l" t="t" r="r" b="b"/>
              <a:pathLst>
                <a:path w="318" h="274" extrusionOk="0">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3"/>
            <p:cNvSpPr/>
            <p:nvPr/>
          </p:nvSpPr>
          <p:spPr>
            <a:xfrm>
              <a:off x="4977650" y="2262825"/>
              <a:ext cx="7975" cy="6825"/>
            </a:xfrm>
            <a:custGeom>
              <a:avLst/>
              <a:gdLst/>
              <a:ahLst/>
              <a:cxnLst/>
              <a:rect l="l" t="t" r="r" b="b"/>
              <a:pathLst>
                <a:path w="319" h="273" extrusionOk="0">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3"/>
            <p:cNvSpPr/>
            <p:nvPr/>
          </p:nvSpPr>
          <p:spPr>
            <a:xfrm>
              <a:off x="4977650" y="2272550"/>
              <a:ext cx="7975" cy="6850"/>
            </a:xfrm>
            <a:custGeom>
              <a:avLst/>
              <a:gdLst/>
              <a:ahLst/>
              <a:cxnLst/>
              <a:rect l="l" t="t" r="r" b="b"/>
              <a:pathLst>
                <a:path w="319" h="274" extrusionOk="0">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3"/>
            <p:cNvSpPr/>
            <p:nvPr/>
          </p:nvSpPr>
          <p:spPr>
            <a:xfrm>
              <a:off x="4977700" y="2282475"/>
              <a:ext cx="7925" cy="6775"/>
            </a:xfrm>
            <a:custGeom>
              <a:avLst/>
              <a:gdLst/>
              <a:ahLst/>
              <a:cxnLst/>
              <a:rect l="l" t="t" r="r" b="b"/>
              <a:pathLst>
                <a:path w="317" h="271" extrusionOk="0">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3"/>
            <p:cNvSpPr/>
            <p:nvPr/>
          </p:nvSpPr>
          <p:spPr>
            <a:xfrm>
              <a:off x="4987050" y="2272550"/>
              <a:ext cx="7950" cy="6850"/>
            </a:xfrm>
            <a:custGeom>
              <a:avLst/>
              <a:gdLst/>
              <a:ahLst/>
              <a:cxnLst/>
              <a:rect l="l" t="t" r="r" b="b"/>
              <a:pathLst>
                <a:path w="318" h="274" extrusionOk="0">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2" name="Google Shape;2862;p53"/>
          <p:cNvGrpSpPr/>
          <p:nvPr/>
        </p:nvGrpSpPr>
        <p:grpSpPr>
          <a:xfrm>
            <a:off x="7758054" y="3926309"/>
            <a:ext cx="178498" cy="154747"/>
            <a:chOff x="5037700" y="2430325"/>
            <a:chExt cx="75950" cy="65850"/>
          </a:xfrm>
        </p:grpSpPr>
        <p:sp>
          <p:nvSpPr>
            <p:cNvPr id="2863" name="Google Shape;2863;p53"/>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3"/>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5" name="Google Shape;2865;p53"/>
          <p:cNvGrpSpPr/>
          <p:nvPr/>
        </p:nvGrpSpPr>
        <p:grpSpPr>
          <a:xfrm>
            <a:off x="7098294" y="3718275"/>
            <a:ext cx="216160" cy="122024"/>
            <a:chOff x="4756975" y="2341800"/>
            <a:chExt cx="91975" cy="51925"/>
          </a:xfrm>
        </p:grpSpPr>
        <p:sp>
          <p:nvSpPr>
            <p:cNvPr id="2866" name="Google Shape;2866;p53"/>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3"/>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3"/>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3"/>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3"/>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3"/>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3"/>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3"/>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3"/>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3"/>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3"/>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3"/>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3"/>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3"/>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3"/>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3"/>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3"/>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3"/>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3"/>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3"/>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6" name="Google Shape;2886;p53"/>
          <p:cNvGrpSpPr/>
          <p:nvPr/>
        </p:nvGrpSpPr>
        <p:grpSpPr>
          <a:xfrm>
            <a:off x="7536841" y="4128468"/>
            <a:ext cx="231906" cy="191995"/>
            <a:chOff x="4943575" y="2516350"/>
            <a:chExt cx="98675" cy="81700"/>
          </a:xfrm>
        </p:grpSpPr>
        <p:sp>
          <p:nvSpPr>
            <p:cNvPr id="2887" name="Google Shape;2887;p53"/>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3"/>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3"/>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3"/>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3"/>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3"/>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3"/>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3"/>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3"/>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3"/>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3"/>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3"/>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3"/>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3"/>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3"/>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3"/>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3"/>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3"/>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3"/>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3"/>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3"/>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3"/>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3"/>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3"/>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3"/>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3"/>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3"/>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3"/>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3"/>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3"/>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3"/>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3"/>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3"/>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3"/>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3"/>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3"/>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3"/>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3"/>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3"/>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3"/>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3"/>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3"/>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3"/>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3"/>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3"/>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3"/>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3"/>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3"/>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3"/>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3"/>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3"/>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3"/>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3"/>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3"/>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3"/>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3"/>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3"/>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3"/>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3"/>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3"/>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3"/>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3"/>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3"/>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3"/>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3"/>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3"/>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3"/>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3"/>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3"/>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3"/>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3"/>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3"/>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3"/>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3"/>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3"/>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3"/>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3"/>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3"/>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65" name="Google Shape;2965;p53"/>
          <p:cNvSpPr/>
          <p:nvPr/>
        </p:nvSpPr>
        <p:spPr>
          <a:xfrm>
            <a:off x="6082403" y="3546377"/>
            <a:ext cx="224861" cy="294399"/>
          </a:xfrm>
          <a:custGeom>
            <a:avLst/>
            <a:gdLst/>
            <a:ahLst/>
            <a:cxnLst/>
            <a:rect l="l" t="t" r="r" b="b"/>
            <a:pathLst>
              <a:path w="13659" h="17883" extrusionOk="0">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3"/>
          <p:cNvSpPr/>
          <p:nvPr/>
        </p:nvSpPr>
        <p:spPr>
          <a:xfrm>
            <a:off x="6298589" y="3413951"/>
            <a:ext cx="176478" cy="306482"/>
          </a:xfrm>
          <a:custGeom>
            <a:avLst/>
            <a:gdLst/>
            <a:ahLst/>
            <a:cxnLst/>
            <a:rect l="l" t="t" r="r" b="b"/>
            <a:pathLst>
              <a:path w="10720" h="18617" extrusionOk="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3"/>
          <p:cNvSpPr/>
          <p:nvPr/>
        </p:nvSpPr>
        <p:spPr>
          <a:xfrm>
            <a:off x="6261266" y="3743741"/>
            <a:ext cx="312343" cy="104570"/>
          </a:xfrm>
          <a:custGeom>
            <a:avLst/>
            <a:gdLst/>
            <a:ahLst/>
            <a:cxnLst/>
            <a:rect l="l" t="t" r="r" b="b"/>
            <a:pathLst>
              <a:path w="18973" h="6352" extrusionOk="0">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3"/>
          <p:cNvSpPr/>
          <p:nvPr/>
        </p:nvSpPr>
        <p:spPr>
          <a:xfrm>
            <a:off x="6125440" y="4176064"/>
            <a:ext cx="324443" cy="114760"/>
          </a:xfrm>
          <a:custGeom>
            <a:avLst/>
            <a:gdLst/>
            <a:ahLst/>
            <a:cxnLst/>
            <a:rect l="l" t="t" r="r" b="b"/>
            <a:pathLst>
              <a:path w="19708" h="6971" extrusionOk="0">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3"/>
          <p:cNvSpPr/>
          <p:nvPr/>
        </p:nvSpPr>
        <p:spPr>
          <a:xfrm>
            <a:off x="6139825" y="3928380"/>
            <a:ext cx="402080" cy="118859"/>
          </a:xfrm>
          <a:custGeom>
            <a:avLst/>
            <a:gdLst/>
            <a:ahLst/>
            <a:cxnLst/>
            <a:rect l="l" t="t" r="r" b="b"/>
            <a:pathLst>
              <a:path w="24424" h="7220" extrusionOk="0">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3"/>
          <p:cNvSpPr/>
          <p:nvPr/>
        </p:nvSpPr>
        <p:spPr>
          <a:xfrm>
            <a:off x="6390535" y="2348043"/>
            <a:ext cx="160806" cy="148360"/>
          </a:xfrm>
          <a:custGeom>
            <a:avLst/>
            <a:gdLst/>
            <a:ahLst/>
            <a:cxnLst/>
            <a:rect l="l" t="t" r="r" b="b"/>
            <a:pathLst>
              <a:path w="9768" h="9012" extrusionOk="0">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3"/>
          <p:cNvSpPr/>
          <p:nvPr/>
        </p:nvSpPr>
        <p:spPr>
          <a:xfrm>
            <a:off x="6096669" y="3304801"/>
            <a:ext cx="195575" cy="188068"/>
          </a:xfrm>
          <a:custGeom>
            <a:avLst/>
            <a:gdLst/>
            <a:ahLst/>
            <a:cxnLst/>
            <a:rect l="l" t="t" r="r" b="b"/>
            <a:pathLst>
              <a:path w="11880" h="11424" extrusionOk="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3"/>
          <p:cNvSpPr/>
          <p:nvPr/>
        </p:nvSpPr>
        <p:spPr>
          <a:xfrm>
            <a:off x="6391292" y="2613093"/>
            <a:ext cx="150978" cy="225437"/>
          </a:xfrm>
          <a:custGeom>
            <a:avLst/>
            <a:gdLst/>
            <a:ahLst/>
            <a:cxnLst/>
            <a:rect l="l" t="t" r="r" b="b"/>
            <a:pathLst>
              <a:path w="9171" h="13694" extrusionOk="0">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3"/>
          <p:cNvSpPr/>
          <p:nvPr/>
        </p:nvSpPr>
        <p:spPr>
          <a:xfrm>
            <a:off x="6296065" y="3038371"/>
            <a:ext cx="291946" cy="226228"/>
          </a:xfrm>
          <a:custGeom>
            <a:avLst/>
            <a:gdLst/>
            <a:ahLst/>
            <a:cxnLst/>
            <a:rect l="l" t="t" r="r" b="b"/>
            <a:pathLst>
              <a:path w="17734" h="13742" extrusionOk="0">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3"/>
          <p:cNvSpPr/>
          <p:nvPr/>
        </p:nvSpPr>
        <p:spPr>
          <a:xfrm>
            <a:off x="6065018" y="2561340"/>
            <a:ext cx="290794" cy="161563"/>
          </a:xfrm>
          <a:custGeom>
            <a:avLst/>
            <a:gdLst/>
            <a:ahLst/>
            <a:cxnLst/>
            <a:rect l="l" t="t" r="r" b="b"/>
            <a:pathLst>
              <a:path w="17664" h="9814" extrusionOk="0">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3"/>
          <p:cNvSpPr/>
          <p:nvPr/>
        </p:nvSpPr>
        <p:spPr>
          <a:xfrm>
            <a:off x="6110899" y="2743198"/>
            <a:ext cx="175161" cy="197632"/>
          </a:xfrm>
          <a:custGeom>
            <a:avLst/>
            <a:gdLst/>
            <a:ahLst/>
            <a:cxnLst/>
            <a:rect l="l" t="t" r="r" b="b"/>
            <a:pathLst>
              <a:path w="10640" h="12005" extrusionOk="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3"/>
          <p:cNvSpPr/>
          <p:nvPr/>
        </p:nvSpPr>
        <p:spPr>
          <a:xfrm>
            <a:off x="6074554" y="3095303"/>
            <a:ext cx="191426" cy="214342"/>
          </a:xfrm>
          <a:custGeom>
            <a:avLst/>
            <a:gdLst/>
            <a:ahLst/>
            <a:cxnLst/>
            <a:rect l="l" t="t" r="r" b="b"/>
            <a:pathLst>
              <a:path w="11628" h="13020" extrusionOk="0">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3"/>
          <p:cNvSpPr/>
          <p:nvPr/>
        </p:nvSpPr>
        <p:spPr>
          <a:xfrm rot="5756195">
            <a:off x="6064993" y="2393048"/>
            <a:ext cx="266961" cy="192558"/>
          </a:xfrm>
          <a:custGeom>
            <a:avLst/>
            <a:gdLst/>
            <a:ahLst/>
            <a:cxnLst/>
            <a:rect l="l" t="t" r="r" b="b"/>
            <a:pathLst>
              <a:path w="16218" h="11698" extrusionOk="0">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3"/>
          <p:cNvSpPr/>
          <p:nvPr/>
        </p:nvSpPr>
        <p:spPr>
          <a:xfrm>
            <a:off x="6448076" y="4127327"/>
            <a:ext cx="178947" cy="162896"/>
          </a:xfrm>
          <a:custGeom>
            <a:avLst/>
            <a:gdLst/>
            <a:ahLst/>
            <a:cxnLst/>
            <a:rect l="l" t="t" r="r" b="b"/>
            <a:pathLst>
              <a:path w="10870" h="9895" extrusionOk="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3"/>
          <p:cNvSpPr/>
          <p:nvPr/>
        </p:nvSpPr>
        <p:spPr>
          <a:xfrm>
            <a:off x="6438717" y="3055375"/>
            <a:ext cx="198" cy="955"/>
          </a:xfrm>
          <a:custGeom>
            <a:avLst/>
            <a:gdLst/>
            <a:ahLst/>
            <a:cxnLst/>
            <a:rect l="l" t="t" r="r" b="b"/>
            <a:pathLst>
              <a:path w="12" h="58" extrusionOk="0">
                <a:moveTo>
                  <a:pt x="0" y="0"/>
                </a:moveTo>
                <a:cubicBezTo>
                  <a:pt x="0" y="7"/>
                  <a:pt x="0" y="27"/>
                  <a:pt x="0" y="57"/>
                </a:cubicBezTo>
                <a:cubicBezTo>
                  <a:pt x="12" y="34"/>
                  <a:pt x="12" y="12"/>
                  <a:pt x="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3"/>
          <p:cNvSpPr/>
          <p:nvPr/>
        </p:nvSpPr>
        <p:spPr>
          <a:xfrm>
            <a:off x="6327440" y="2915936"/>
            <a:ext cx="145117" cy="251777"/>
          </a:xfrm>
          <a:custGeom>
            <a:avLst/>
            <a:gdLst/>
            <a:ahLst/>
            <a:cxnLst/>
            <a:rect l="l" t="t" r="r" b="b"/>
            <a:pathLst>
              <a:path w="8815" h="15294" extrusionOk="0">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3"/>
          <p:cNvSpPr/>
          <p:nvPr/>
        </p:nvSpPr>
        <p:spPr>
          <a:xfrm>
            <a:off x="6162502" y="4077069"/>
            <a:ext cx="274562" cy="94676"/>
          </a:xfrm>
          <a:custGeom>
            <a:avLst/>
            <a:gdLst/>
            <a:ahLst/>
            <a:cxnLst/>
            <a:rect l="l" t="t" r="r" b="b"/>
            <a:pathLst>
              <a:path w="16678" h="5751" extrusionOk="0">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3"/>
          <p:cNvSpPr/>
          <p:nvPr/>
        </p:nvSpPr>
        <p:spPr>
          <a:xfrm>
            <a:off x="6435217" y="2861114"/>
            <a:ext cx="157974" cy="121707"/>
          </a:xfrm>
          <a:custGeom>
            <a:avLst/>
            <a:gdLst/>
            <a:ahLst/>
            <a:cxnLst/>
            <a:rect l="l" t="t" r="r" b="b"/>
            <a:pathLst>
              <a:path w="9596" h="7393" extrusionOk="0">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3"/>
          <p:cNvSpPr/>
          <p:nvPr/>
        </p:nvSpPr>
        <p:spPr>
          <a:xfrm rot="4553285">
            <a:off x="6198353" y="2424271"/>
            <a:ext cx="111463" cy="187024"/>
          </a:xfrm>
          <a:custGeom>
            <a:avLst/>
            <a:gdLst/>
            <a:ahLst/>
            <a:cxnLst/>
            <a:rect l="l" t="t" r="r" b="b"/>
            <a:pathLst>
              <a:path w="9339" h="15670" extrusionOk="0">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3"/>
          <p:cNvSpPr/>
          <p:nvPr/>
        </p:nvSpPr>
        <p:spPr>
          <a:xfrm>
            <a:off x="6249272" y="3351697"/>
            <a:ext cx="273047" cy="193583"/>
          </a:xfrm>
          <a:custGeom>
            <a:avLst/>
            <a:gdLst/>
            <a:ahLst/>
            <a:cxnLst/>
            <a:rect l="l" t="t" r="r" b="b"/>
            <a:pathLst>
              <a:path w="16586" h="11759" extrusionOk="0">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3"/>
          <p:cNvSpPr/>
          <p:nvPr/>
        </p:nvSpPr>
        <p:spPr>
          <a:xfrm>
            <a:off x="6307588" y="2482510"/>
            <a:ext cx="329546" cy="169547"/>
          </a:xfrm>
          <a:custGeom>
            <a:avLst/>
            <a:gdLst/>
            <a:ahLst/>
            <a:cxnLst/>
            <a:rect l="l" t="t" r="r" b="b"/>
            <a:pathLst>
              <a:path w="20018" h="10299" extrusionOk="0">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3"/>
          <p:cNvSpPr/>
          <p:nvPr/>
        </p:nvSpPr>
        <p:spPr>
          <a:xfrm rot="-5400000">
            <a:off x="5984168" y="2783203"/>
            <a:ext cx="330287" cy="251794"/>
          </a:xfrm>
          <a:custGeom>
            <a:avLst/>
            <a:gdLst/>
            <a:ahLst/>
            <a:cxnLst/>
            <a:rect l="l" t="t" r="r" b="b"/>
            <a:pathLst>
              <a:path w="20063" h="15295" extrusionOk="0">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3"/>
          <p:cNvSpPr/>
          <p:nvPr/>
        </p:nvSpPr>
        <p:spPr>
          <a:xfrm>
            <a:off x="6185003" y="3771954"/>
            <a:ext cx="378852" cy="132408"/>
          </a:xfrm>
          <a:custGeom>
            <a:avLst/>
            <a:gdLst/>
            <a:ahLst/>
            <a:cxnLst/>
            <a:rect l="l" t="t" r="r" b="b"/>
            <a:pathLst>
              <a:path w="23013" h="8043" extrusionOk="0">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88" name="Google Shape;2988;p53"/>
          <p:cNvGrpSpPr/>
          <p:nvPr/>
        </p:nvGrpSpPr>
        <p:grpSpPr>
          <a:xfrm>
            <a:off x="1225886" y="3778145"/>
            <a:ext cx="505303" cy="503968"/>
            <a:chOff x="1190625" y="238125"/>
            <a:chExt cx="5252625" cy="5238750"/>
          </a:xfrm>
        </p:grpSpPr>
        <p:sp>
          <p:nvSpPr>
            <p:cNvPr id="2989" name="Google Shape;2989;p53"/>
            <p:cNvSpPr/>
            <p:nvPr/>
          </p:nvSpPr>
          <p:spPr>
            <a:xfrm>
              <a:off x="3803050" y="238125"/>
              <a:ext cx="13900" cy="212700"/>
            </a:xfrm>
            <a:custGeom>
              <a:avLst/>
              <a:gdLst/>
              <a:ahLst/>
              <a:cxnLst/>
              <a:rect l="l" t="t" r="r" b="b"/>
              <a:pathLst>
                <a:path w="556" h="8508" extrusionOk="0">
                  <a:moveTo>
                    <a:pt x="1" y="0"/>
                  </a:moveTo>
                  <a:lnTo>
                    <a:pt x="1" y="8508"/>
                  </a:lnTo>
                  <a:lnTo>
                    <a:pt x="555" y="8508"/>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3"/>
            <p:cNvSpPr/>
            <p:nvPr/>
          </p:nvSpPr>
          <p:spPr>
            <a:xfrm>
              <a:off x="3710575" y="238125"/>
              <a:ext cx="23150" cy="217325"/>
            </a:xfrm>
            <a:custGeom>
              <a:avLst/>
              <a:gdLst/>
              <a:ahLst/>
              <a:cxnLst/>
              <a:rect l="l" t="t" r="r" b="b"/>
              <a:pathLst>
                <a:path w="926" h="8693" extrusionOk="0">
                  <a:moveTo>
                    <a:pt x="1" y="0"/>
                  </a:moveTo>
                  <a:lnTo>
                    <a:pt x="370" y="8693"/>
                  </a:lnTo>
                  <a:lnTo>
                    <a:pt x="925" y="869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3"/>
            <p:cNvSpPr/>
            <p:nvPr/>
          </p:nvSpPr>
          <p:spPr>
            <a:xfrm>
              <a:off x="3622725" y="242725"/>
              <a:ext cx="27775" cy="217350"/>
            </a:xfrm>
            <a:custGeom>
              <a:avLst/>
              <a:gdLst/>
              <a:ahLst/>
              <a:cxnLst/>
              <a:rect l="l" t="t" r="r" b="b"/>
              <a:pathLst>
                <a:path w="1111" h="8694" extrusionOk="0">
                  <a:moveTo>
                    <a:pt x="370" y="1"/>
                  </a:moveTo>
                  <a:lnTo>
                    <a:pt x="0" y="186"/>
                  </a:lnTo>
                  <a:lnTo>
                    <a:pt x="555" y="8694"/>
                  </a:lnTo>
                  <a:lnTo>
                    <a:pt x="1110" y="8694"/>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3"/>
            <p:cNvSpPr/>
            <p:nvPr/>
          </p:nvSpPr>
          <p:spPr>
            <a:xfrm>
              <a:off x="3530250" y="251975"/>
              <a:ext cx="37025" cy="212725"/>
            </a:xfrm>
            <a:custGeom>
              <a:avLst/>
              <a:gdLst/>
              <a:ahLst/>
              <a:cxnLst/>
              <a:rect l="l" t="t" r="r" b="b"/>
              <a:pathLst>
                <a:path w="1481" h="8509" extrusionOk="0">
                  <a:moveTo>
                    <a:pt x="0" y="1"/>
                  </a:moveTo>
                  <a:lnTo>
                    <a:pt x="925" y="8509"/>
                  </a:lnTo>
                  <a:lnTo>
                    <a:pt x="1480" y="850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3"/>
            <p:cNvSpPr/>
            <p:nvPr/>
          </p:nvSpPr>
          <p:spPr>
            <a:xfrm>
              <a:off x="3437775" y="261225"/>
              <a:ext cx="41625" cy="212725"/>
            </a:xfrm>
            <a:custGeom>
              <a:avLst/>
              <a:gdLst/>
              <a:ahLst/>
              <a:cxnLst/>
              <a:rect l="l" t="t" r="r" b="b"/>
              <a:pathLst>
                <a:path w="1665" h="8509" extrusionOk="0">
                  <a:moveTo>
                    <a:pt x="555" y="1"/>
                  </a:moveTo>
                  <a:lnTo>
                    <a:pt x="0" y="186"/>
                  </a:lnTo>
                  <a:lnTo>
                    <a:pt x="1295" y="8509"/>
                  </a:lnTo>
                  <a:lnTo>
                    <a:pt x="1665" y="850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3"/>
            <p:cNvSpPr/>
            <p:nvPr/>
          </p:nvSpPr>
          <p:spPr>
            <a:xfrm>
              <a:off x="3349925" y="275100"/>
              <a:ext cx="50875" cy="217350"/>
            </a:xfrm>
            <a:custGeom>
              <a:avLst/>
              <a:gdLst/>
              <a:ahLst/>
              <a:cxnLst/>
              <a:rect l="l" t="t" r="r" b="b"/>
              <a:pathLst>
                <a:path w="2035" h="8694" extrusionOk="0">
                  <a:moveTo>
                    <a:pt x="370" y="1"/>
                  </a:moveTo>
                  <a:lnTo>
                    <a:pt x="0" y="186"/>
                  </a:lnTo>
                  <a:lnTo>
                    <a:pt x="1480" y="8693"/>
                  </a:lnTo>
                  <a:lnTo>
                    <a:pt x="2035" y="8508"/>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3"/>
            <p:cNvSpPr/>
            <p:nvPr/>
          </p:nvSpPr>
          <p:spPr>
            <a:xfrm>
              <a:off x="3257450" y="293600"/>
              <a:ext cx="60125" cy="212725"/>
            </a:xfrm>
            <a:custGeom>
              <a:avLst/>
              <a:gdLst/>
              <a:ahLst/>
              <a:cxnLst/>
              <a:rect l="l" t="t" r="r" b="b"/>
              <a:pathLst>
                <a:path w="2405" h="8509" extrusionOk="0">
                  <a:moveTo>
                    <a:pt x="555" y="0"/>
                  </a:moveTo>
                  <a:lnTo>
                    <a:pt x="0" y="185"/>
                  </a:lnTo>
                  <a:lnTo>
                    <a:pt x="1850" y="8508"/>
                  </a:lnTo>
                  <a:lnTo>
                    <a:pt x="2405" y="832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3"/>
            <p:cNvSpPr/>
            <p:nvPr/>
          </p:nvSpPr>
          <p:spPr>
            <a:xfrm>
              <a:off x="3169600" y="316725"/>
              <a:ext cx="64750" cy="208075"/>
            </a:xfrm>
            <a:custGeom>
              <a:avLst/>
              <a:gdLst/>
              <a:ahLst/>
              <a:cxnLst/>
              <a:rect l="l" t="t" r="r" b="b"/>
              <a:pathLst>
                <a:path w="2590" h="8323" extrusionOk="0">
                  <a:moveTo>
                    <a:pt x="0" y="0"/>
                  </a:moveTo>
                  <a:lnTo>
                    <a:pt x="2035" y="8323"/>
                  </a:lnTo>
                  <a:lnTo>
                    <a:pt x="2590" y="8138"/>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3"/>
            <p:cNvSpPr/>
            <p:nvPr/>
          </p:nvSpPr>
          <p:spPr>
            <a:xfrm>
              <a:off x="3081750" y="339825"/>
              <a:ext cx="69375" cy="208100"/>
            </a:xfrm>
            <a:custGeom>
              <a:avLst/>
              <a:gdLst/>
              <a:ahLst/>
              <a:cxnLst/>
              <a:rect l="l" t="t" r="r" b="b"/>
              <a:pathLst>
                <a:path w="2775" h="8324" extrusionOk="0">
                  <a:moveTo>
                    <a:pt x="0" y="1"/>
                  </a:moveTo>
                  <a:lnTo>
                    <a:pt x="2405" y="8324"/>
                  </a:lnTo>
                  <a:lnTo>
                    <a:pt x="2774" y="813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3"/>
            <p:cNvSpPr/>
            <p:nvPr/>
          </p:nvSpPr>
          <p:spPr>
            <a:xfrm>
              <a:off x="2993900" y="362950"/>
              <a:ext cx="78625" cy="208100"/>
            </a:xfrm>
            <a:custGeom>
              <a:avLst/>
              <a:gdLst/>
              <a:ahLst/>
              <a:cxnLst/>
              <a:rect l="l" t="t" r="r" b="b"/>
              <a:pathLst>
                <a:path w="3145" h="8324" extrusionOk="0">
                  <a:moveTo>
                    <a:pt x="555" y="1"/>
                  </a:moveTo>
                  <a:lnTo>
                    <a:pt x="0" y="186"/>
                  </a:lnTo>
                  <a:lnTo>
                    <a:pt x="2589" y="8324"/>
                  </a:lnTo>
                  <a:lnTo>
                    <a:pt x="3144" y="813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3"/>
            <p:cNvSpPr/>
            <p:nvPr/>
          </p:nvSpPr>
          <p:spPr>
            <a:xfrm>
              <a:off x="2906025" y="395325"/>
              <a:ext cx="87900" cy="203475"/>
            </a:xfrm>
            <a:custGeom>
              <a:avLst/>
              <a:gdLst/>
              <a:ahLst/>
              <a:cxnLst/>
              <a:rect l="l" t="t" r="r" b="b"/>
              <a:pathLst>
                <a:path w="3516" h="8139" extrusionOk="0">
                  <a:moveTo>
                    <a:pt x="556" y="0"/>
                  </a:moveTo>
                  <a:lnTo>
                    <a:pt x="1" y="185"/>
                  </a:lnTo>
                  <a:lnTo>
                    <a:pt x="2960" y="8138"/>
                  </a:lnTo>
                  <a:lnTo>
                    <a:pt x="3515" y="795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3"/>
            <p:cNvSpPr/>
            <p:nvPr/>
          </p:nvSpPr>
          <p:spPr>
            <a:xfrm>
              <a:off x="2822800" y="427700"/>
              <a:ext cx="92500" cy="203450"/>
            </a:xfrm>
            <a:custGeom>
              <a:avLst/>
              <a:gdLst/>
              <a:ahLst/>
              <a:cxnLst/>
              <a:rect l="l" t="t" r="r" b="b"/>
              <a:pathLst>
                <a:path w="3700" h="8138" extrusionOk="0">
                  <a:moveTo>
                    <a:pt x="556" y="0"/>
                  </a:moveTo>
                  <a:lnTo>
                    <a:pt x="1" y="185"/>
                  </a:lnTo>
                  <a:lnTo>
                    <a:pt x="3145" y="8138"/>
                  </a:lnTo>
                  <a:lnTo>
                    <a:pt x="3700" y="795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3"/>
            <p:cNvSpPr/>
            <p:nvPr/>
          </p:nvSpPr>
          <p:spPr>
            <a:xfrm>
              <a:off x="2739575" y="460050"/>
              <a:ext cx="97125" cy="203475"/>
            </a:xfrm>
            <a:custGeom>
              <a:avLst/>
              <a:gdLst/>
              <a:ahLst/>
              <a:cxnLst/>
              <a:rect l="l" t="t" r="r" b="b"/>
              <a:pathLst>
                <a:path w="3885" h="8139" extrusionOk="0">
                  <a:moveTo>
                    <a:pt x="371" y="1"/>
                  </a:moveTo>
                  <a:lnTo>
                    <a:pt x="1" y="371"/>
                  </a:lnTo>
                  <a:lnTo>
                    <a:pt x="3515" y="8139"/>
                  </a:lnTo>
                  <a:lnTo>
                    <a:pt x="3885" y="7954"/>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3"/>
            <p:cNvSpPr/>
            <p:nvPr/>
          </p:nvSpPr>
          <p:spPr>
            <a:xfrm>
              <a:off x="2656350" y="501675"/>
              <a:ext cx="106375" cy="198850"/>
            </a:xfrm>
            <a:custGeom>
              <a:avLst/>
              <a:gdLst/>
              <a:ahLst/>
              <a:cxnLst/>
              <a:rect l="l" t="t" r="r" b="b"/>
              <a:pathLst>
                <a:path w="4255" h="7954" extrusionOk="0">
                  <a:moveTo>
                    <a:pt x="371" y="0"/>
                  </a:moveTo>
                  <a:lnTo>
                    <a:pt x="1" y="185"/>
                  </a:lnTo>
                  <a:lnTo>
                    <a:pt x="3700" y="7953"/>
                  </a:lnTo>
                  <a:lnTo>
                    <a:pt x="4254" y="7583"/>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3"/>
            <p:cNvSpPr/>
            <p:nvPr/>
          </p:nvSpPr>
          <p:spPr>
            <a:xfrm>
              <a:off x="2573125" y="543275"/>
              <a:ext cx="115625" cy="194225"/>
            </a:xfrm>
            <a:custGeom>
              <a:avLst/>
              <a:gdLst/>
              <a:ahLst/>
              <a:cxnLst/>
              <a:rect l="l" t="t" r="r" b="b"/>
              <a:pathLst>
                <a:path w="4625" h="7769" extrusionOk="0">
                  <a:moveTo>
                    <a:pt x="555" y="1"/>
                  </a:moveTo>
                  <a:lnTo>
                    <a:pt x="0" y="186"/>
                  </a:lnTo>
                  <a:lnTo>
                    <a:pt x="4069" y="7769"/>
                  </a:lnTo>
                  <a:lnTo>
                    <a:pt x="4624" y="7584"/>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3"/>
            <p:cNvSpPr/>
            <p:nvPr/>
          </p:nvSpPr>
          <p:spPr>
            <a:xfrm>
              <a:off x="2494525" y="584900"/>
              <a:ext cx="120250" cy="194225"/>
            </a:xfrm>
            <a:custGeom>
              <a:avLst/>
              <a:gdLst/>
              <a:ahLst/>
              <a:cxnLst/>
              <a:rect l="l" t="t" r="r" b="b"/>
              <a:pathLst>
                <a:path w="4810" h="7769" extrusionOk="0">
                  <a:moveTo>
                    <a:pt x="370" y="0"/>
                  </a:moveTo>
                  <a:lnTo>
                    <a:pt x="0" y="370"/>
                  </a:lnTo>
                  <a:lnTo>
                    <a:pt x="4254" y="7768"/>
                  </a:lnTo>
                  <a:lnTo>
                    <a:pt x="4809" y="7398"/>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3"/>
            <p:cNvSpPr/>
            <p:nvPr/>
          </p:nvSpPr>
          <p:spPr>
            <a:xfrm>
              <a:off x="2415925" y="631125"/>
              <a:ext cx="124850" cy="189600"/>
            </a:xfrm>
            <a:custGeom>
              <a:avLst/>
              <a:gdLst/>
              <a:ahLst/>
              <a:cxnLst/>
              <a:rect l="l" t="t" r="r" b="b"/>
              <a:pathLst>
                <a:path w="4994" h="7584" extrusionOk="0">
                  <a:moveTo>
                    <a:pt x="555" y="1"/>
                  </a:moveTo>
                  <a:lnTo>
                    <a:pt x="0" y="371"/>
                  </a:lnTo>
                  <a:lnTo>
                    <a:pt x="4624" y="7584"/>
                  </a:lnTo>
                  <a:lnTo>
                    <a:pt x="4994" y="739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3"/>
            <p:cNvSpPr/>
            <p:nvPr/>
          </p:nvSpPr>
          <p:spPr>
            <a:xfrm>
              <a:off x="2341925" y="682000"/>
              <a:ext cx="129500" cy="184975"/>
            </a:xfrm>
            <a:custGeom>
              <a:avLst/>
              <a:gdLst/>
              <a:ahLst/>
              <a:cxnLst/>
              <a:rect l="l" t="t" r="r" b="b"/>
              <a:pathLst>
                <a:path w="5180" h="7399" extrusionOk="0">
                  <a:moveTo>
                    <a:pt x="371" y="0"/>
                  </a:moveTo>
                  <a:lnTo>
                    <a:pt x="1" y="370"/>
                  </a:lnTo>
                  <a:lnTo>
                    <a:pt x="4810" y="7398"/>
                  </a:lnTo>
                  <a:lnTo>
                    <a:pt x="5180" y="7213"/>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3"/>
            <p:cNvSpPr/>
            <p:nvPr/>
          </p:nvSpPr>
          <p:spPr>
            <a:xfrm>
              <a:off x="2263325" y="732850"/>
              <a:ext cx="138750" cy="180350"/>
            </a:xfrm>
            <a:custGeom>
              <a:avLst/>
              <a:gdLst/>
              <a:ahLst/>
              <a:cxnLst/>
              <a:rect l="l" t="t" r="r" b="b"/>
              <a:pathLst>
                <a:path w="5550" h="7214" extrusionOk="0">
                  <a:moveTo>
                    <a:pt x="556" y="1"/>
                  </a:moveTo>
                  <a:lnTo>
                    <a:pt x="1" y="371"/>
                  </a:lnTo>
                  <a:lnTo>
                    <a:pt x="5179" y="7214"/>
                  </a:lnTo>
                  <a:lnTo>
                    <a:pt x="5549" y="7029"/>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3"/>
            <p:cNvSpPr/>
            <p:nvPr/>
          </p:nvSpPr>
          <p:spPr>
            <a:xfrm>
              <a:off x="2193975" y="788350"/>
              <a:ext cx="138750" cy="175725"/>
            </a:xfrm>
            <a:custGeom>
              <a:avLst/>
              <a:gdLst/>
              <a:ahLst/>
              <a:cxnLst/>
              <a:rect l="l" t="t" r="r" b="b"/>
              <a:pathLst>
                <a:path w="5550" h="7029" extrusionOk="0">
                  <a:moveTo>
                    <a:pt x="370" y="0"/>
                  </a:moveTo>
                  <a:lnTo>
                    <a:pt x="0" y="370"/>
                  </a:lnTo>
                  <a:lnTo>
                    <a:pt x="5179" y="7028"/>
                  </a:lnTo>
                  <a:lnTo>
                    <a:pt x="5549" y="6843"/>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3"/>
            <p:cNvSpPr/>
            <p:nvPr/>
          </p:nvSpPr>
          <p:spPr>
            <a:xfrm>
              <a:off x="2120000" y="848450"/>
              <a:ext cx="147975" cy="171100"/>
            </a:xfrm>
            <a:custGeom>
              <a:avLst/>
              <a:gdLst/>
              <a:ahLst/>
              <a:cxnLst/>
              <a:rect l="l" t="t" r="r" b="b"/>
              <a:pathLst>
                <a:path w="5919" h="6844" extrusionOk="0">
                  <a:moveTo>
                    <a:pt x="370" y="1"/>
                  </a:moveTo>
                  <a:lnTo>
                    <a:pt x="0" y="186"/>
                  </a:lnTo>
                  <a:lnTo>
                    <a:pt x="5549" y="6844"/>
                  </a:lnTo>
                  <a:lnTo>
                    <a:pt x="5919" y="6474"/>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3"/>
            <p:cNvSpPr/>
            <p:nvPr/>
          </p:nvSpPr>
          <p:spPr>
            <a:xfrm>
              <a:off x="2050625" y="908550"/>
              <a:ext cx="152625" cy="166500"/>
            </a:xfrm>
            <a:custGeom>
              <a:avLst/>
              <a:gdLst/>
              <a:ahLst/>
              <a:cxnLst/>
              <a:rect l="l" t="t" r="r" b="b"/>
              <a:pathLst>
                <a:path w="6105" h="6660" extrusionOk="0">
                  <a:moveTo>
                    <a:pt x="556" y="1"/>
                  </a:moveTo>
                  <a:lnTo>
                    <a:pt x="1" y="186"/>
                  </a:lnTo>
                  <a:lnTo>
                    <a:pt x="5734" y="6659"/>
                  </a:lnTo>
                  <a:lnTo>
                    <a:pt x="6104" y="6289"/>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3"/>
            <p:cNvSpPr/>
            <p:nvPr/>
          </p:nvSpPr>
          <p:spPr>
            <a:xfrm>
              <a:off x="1985900" y="968675"/>
              <a:ext cx="157225" cy="161850"/>
            </a:xfrm>
            <a:custGeom>
              <a:avLst/>
              <a:gdLst/>
              <a:ahLst/>
              <a:cxnLst/>
              <a:rect l="l" t="t" r="r" b="b"/>
              <a:pathLst>
                <a:path w="6289" h="6474" extrusionOk="0">
                  <a:moveTo>
                    <a:pt x="371" y="0"/>
                  </a:moveTo>
                  <a:lnTo>
                    <a:pt x="1" y="370"/>
                  </a:lnTo>
                  <a:lnTo>
                    <a:pt x="5919" y="6474"/>
                  </a:lnTo>
                  <a:lnTo>
                    <a:pt x="6289" y="6104"/>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3"/>
            <p:cNvSpPr/>
            <p:nvPr/>
          </p:nvSpPr>
          <p:spPr>
            <a:xfrm>
              <a:off x="1921175" y="1033400"/>
              <a:ext cx="161850" cy="157225"/>
            </a:xfrm>
            <a:custGeom>
              <a:avLst/>
              <a:gdLst/>
              <a:ahLst/>
              <a:cxnLst/>
              <a:rect l="l" t="t" r="r" b="b"/>
              <a:pathLst>
                <a:path w="6474" h="6289" extrusionOk="0">
                  <a:moveTo>
                    <a:pt x="370" y="1"/>
                  </a:moveTo>
                  <a:lnTo>
                    <a:pt x="0" y="371"/>
                  </a:lnTo>
                  <a:lnTo>
                    <a:pt x="6104" y="6289"/>
                  </a:lnTo>
                  <a:lnTo>
                    <a:pt x="6474" y="5919"/>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3"/>
            <p:cNvSpPr/>
            <p:nvPr/>
          </p:nvSpPr>
          <p:spPr>
            <a:xfrm>
              <a:off x="1861050" y="1098125"/>
              <a:ext cx="166500" cy="157250"/>
            </a:xfrm>
            <a:custGeom>
              <a:avLst/>
              <a:gdLst/>
              <a:ahLst/>
              <a:cxnLst/>
              <a:rect l="l" t="t" r="r" b="b"/>
              <a:pathLst>
                <a:path w="6660" h="6290" extrusionOk="0">
                  <a:moveTo>
                    <a:pt x="186" y="1"/>
                  </a:moveTo>
                  <a:lnTo>
                    <a:pt x="1" y="371"/>
                  </a:lnTo>
                  <a:lnTo>
                    <a:pt x="6289" y="6289"/>
                  </a:lnTo>
                  <a:lnTo>
                    <a:pt x="6659" y="5734"/>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3"/>
            <p:cNvSpPr/>
            <p:nvPr/>
          </p:nvSpPr>
          <p:spPr>
            <a:xfrm>
              <a:off x="1800950" y="1167500"/>
              <a:ext cx="171100" cy="147975"/>
            </a:xfrm>
            <a:custGeom>
              <a:avLst/>
              <a:gdLst/>
              <a:ahLst/>
              <a:cxnLst/>
              <a:rect l="l" t="t" r="r" b="b"/>
              <a:pathLst>
                <a:path w="6844" h="5919" extrusionOk="0">
                  <a:moveTo>
                    <a:pt x="186" y="0"/>
                  </a:moveTo>
                  <a:lnTo>
                    <a:pt x="1" y="370"/>
                  </a:lnTo>
                  <a:lnTo>
                    <a:pt x="6474" y="5919"/>
                  </a:lnTo>
                  <a:lnTo>
                    <a:pt x="6844" y="554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3"/>
            <p:cNvSpPr/>
            <p:nvPr/>
          </p:nvSpPr>
          <p:spPr>
            <a:xfrm>
              <a:off x="1740850" y="1241475"/>
              <a:ext cx="175725" cy="138750"/>
            </a:xfrm>
            <a:custGeom>
              <a:avLst/>
              <a:gdLst/>
              <a:ahLst/>
              <a:cxnLst/>
              <a:rect l="l" t="t" r="r" b="b"/>
              <a:pathLst>
                <a:path w="7029" h="5550" extrusionOk="0">
                  <a:moveTo>
                    <a:pt x="370" y="0"/>
                  </a:moveTo>
                  <a:lnTo>
                    <a:pt x="0" y="370"/>
                  </a:lnTo>
                  <a:lnTo>
                    <a:pt x="6843" y="5549"/>
                  </a:lnTo>
                  <a:lnTo>
                    <a:pt x="7028" y="5179"/>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3"/>
            <p:cNvSpPr/>
            <p:nvPr/>
          </p:nvSpPr>
          <p:spPr>
            <a:xfrm>
              <a:off x="1685350" y="1310825"/>
              <a:ext cx="184975" cy="138750"/>
            </a:xfrm>
            <a:custGeom>
              <a:avLst/>
              <a:gdLst/>
              <a:ahLst/>
              <a:cxnLst/>
              <a:rect l="l" t="t" r="r" b="b"/>
              <a:pathLst>
                <a:path w="7399" h="5550" extrusionOk="0">
                  <a:moveTo>
                    <a:pt x="371" y="1"/>
                  </a:moveTo>
                  <a:lnTo>
                    <a:pt x="1" y="556"/>
                  </a:lnTo>
                  <a:lnTo>
                    <a:pt x="7029" y="5549"/>
                  </a:lnTo>
                  <a:lnTo>
                    <a:pt x="7399" y="5179"/>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3"/>
            <p:cNvSpPr/>
            <p:nvPr/>
          </p:nvSpPr>
          <p:spPr>
            <a:xfrm>
              <a:off x="1634500" y="1389425"/>
              <a:ext cx="184975" cy="129500"/>
            </a:xfrm>
            <a:custGeom>
              <a:avLst/>
              <a:gdLst/>
              <a:ahLst/>
              <a:cxnLst/>
              <a:rect l="l" t="t" r="r" b="b"/>
              <a:pathLst>
                <a:path w="7399" h="5180" extrusionOk="0">
                  <a:moveTo>
                    <a:pt x="370" y="1"/>
                  </a:moveTo>
                  <a:lnTo>
                    <a:pt x="0" y="371"/>
                  </a:lnTo>
                  <a:lnTo>
                    <a:pt x="7213" y="5180"/>
                  </a:lnTo>
                  <a:lnTo>
                    <a:pt x="7398" y="4810"/>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3"/>
            <p:cNvSpPr/>
            <p:nvPr/>
          </p:nvSpPr>
          <p:spPr>
            <a:xfrm>
              <a:off x="1583625" y="1463425"/>
              <a:ext cx="189600" cy="124850"/>
            </a:xfrm>
            <a:custGeom>
              <a:avLst/>
              <a:gdLst/>
              <a:ahLst/>
              <a:cxnLst/>
              <a:rect l="l" t="t" r="r" b="b"/>
              <a:pathLst>
                <a:path w="7584" h="4994" extrusionOk="0">
                  <a:moveTo>
                    <a:pt x="371" y="0"/>
                  </a:moveTo>
                  <a:lnTo>
                    <a:pt x="1" y="370"/>
                  </a:lnTo>
                  <a:lnTo>
                    <a:pt x="7399" y="4994"/>
                  </a:lnTo>
                  <a:lnTo>
                    <a:pt x="7584" y="4624"/>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3"/>
            <p:cNvSpPr/>
            <p:nvPr/>
          </p:nvSpPr>
          <p:spPr>
            <a:xfrm>
              <a:off x="1537400" y="1542025"/>
              <a:ext cx="194225" cy="120250"/>
            </a:xfrm>
            <a:custGeom>
              <a:avLst/>
              <a:gdLst/>
              <a:ahLst/>
              <a:cxnLst/>
              <a:rect l="l" t="t" r="r" b="b"/>
              <a:pathLst>
                <a:path w="7769" h="4810" extrusionOk="0">
                  <a:moveTo>
                    <a:pt x="370" y="0"/>
                  </a:moveTo>
                  <a:lnTo>
                    <a:pt x="0" y="370"/>
                  </a:lnTo>
                  <a:lnTo>
                    <a:pt x="7398" y="4809"/>
                  </a:lnTo>
                  <a:lnTo>
                    <a:pt x="7768" y="4254"/>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3"/>
            <p:cNvSpPr/>
            <p:nvPr/>
          </p:nvSpPr>
          <p:spPr>
            <a:xfrm>
              <a:off x="1495775" y="1620625"/>
              <a:ext cx="194225" cy="115625"/>
            </a:xfrm>
            <a:custGeom>
              <a:avLst/>
              <a:gdLst/>
              <a:ahLst/>
              <a:cxnLst/>
              <a:rect l="l" t="t" r="r" b="b"/>
              <a:pathLst>
                <a:path w="7769" h="4625" extrusionOk="0">
                  <a:moveTo>
                    <a:pt x="186" y="0"/>
                  </a:moveTo>
                  <a:lnTo>
                    <a:pt x="1" y="555"/>
                  </a:lnTo>
                  <a:lnTo>
                    <a:pt x="7584" y="4624"/>
                  </a:lnTo>
                  <a:lnTo>
                    <a:pt x="7769" y="406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3"/>
            <p:cNvSpPr/>
            <p:nvPr/>
          </p:nvSpPr>
          <p:spPr>
            <a:xfrm>
              <a:off x="1454175" y="1703850"/>
              <a:ext cx="198850" cy="106375"/>
            </a:xfrm>
            <a:custGeom>
              <a:avLst/>
              <a:gdLst/>
              <a:ahLst/>
              <a:cxnLst/>
              <a:rect l="l" t="t" r="r" b="b"/>
              <a:pathLst>
                <a:path w="7954" h="4255" extrusionOk="0">
                  <a:moveTo>
                    <a:pt x="185" y="1"/>
                  </a:moveTo>
                  <a:lnTo>
                    <a:pt x="0" y="371"/>
                  </a:lnTo>
                  <a:lnTo>
                    <a:pt x="7583" y="4254"/>
                  </a:lnTo>
                  <a:lnTo>
                    <a:pt x="7953" y="3700"/>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3"/>
            <p:cNvSpPr/>
            <p:nvPr/>
          </p:nvSpPr>
          <p:spPr>
            <a:xfrm>
              <a:off x="1412550" y="1787075"/>
              <a:ext cx="203475" cy="97125"/>
            </a:xfrm>
            <a:custGeom>
              <a:avLst/>
              <a:gdLst/>
              <a:ahLst/>
              <a:cxnLst/>
              <a:rect l="l" t="t" r="r" b="b"/>
              <a:pathLst>
                <a:path w="8139" h="3885" extrusionOk="0">
                  <a:moveTo>
                    <a:pt x="371" y="1"/>
                  </a:moveTo>
                  <a:lnTo>
                    <a:pt x="1" y="371"/>
                  </a:lnTo>
                  <a:lnTo>
                    <a:pt x="7954" y="3885"/>
                  </a:lnTo>
                  <a:lnTo>
                    <a:pt x="8139" y="3515"/>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3"/>
            <p:cNvSpPr/>
            <p:nvPr/>
          </p:nvSpPr>
          <p:spPr>
            <a:xfrm>
              <a:off x="1380200" y="1870300"/>
              <a:ext cx="203450" cy="92500"/>
            </a:xfrm>
            <a:custGeom>
              <a:avLst/>
              <a:gdLst/>
              <a:ahLst/>
              <a:cxnLst/>
              <a:rect l="l" t="t" r="r" b="b"/>
              <a:pathLst>
                <a:path w="8138" h="3700" extrusionOk="0">
                  <a:moveTo>
                    <a:pt x="185" y="1"/>
                  </a:moveTo>
                  <a:lnTo>
                    <a:pt x="0" y="371"/>
                  </a:lnTo>
                  <a:lnTo>
                    <a:pt x="7953" y="3700"/>
                  </a:lnTo>
                  <a:lnTo>
                    <a:pt x="8138" y="3145"/>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3"/>
            <p:cNvSpPr/>
            <p:nvPr/>
          </p:nvSpPr>
          <p:spPr>
            <a:xfrm>
              <a:off x="1347825" y="1958150"/>
              <a:ext cx="203475" cy="83275"/>
            </a:xfrm>
            <a:custGeom>
              <a:avLst/>
              <a:gdLst/>
              <a:ahLst/>
              <a:cxnLst/>
              <a:rect l="l" t="t" r="r" b="b"/>
              <a:pathLst>
                <a:path w="8139" h="3331" extrusionOk="0">
                  <a:moveTo>
                    <a:pt x="185" y="1"/>
                  </a:moveTo>
                  <a:lnTo>
                    <a:pt x="0" y="371"/>
                  </a:lnTo>
                  <a:lnTo>
                    <a:pt x="7953" y="3330"/>
                  </a:lnTo>
                  <a:lnTo>
                    <a:pt x="8138" y="2775"/>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3"/>
            <p:cNvSpPr/>
            <p:nvPr/>
          </p:nvSpPr>
          <p:spPr>
            <a:xfrm>
              <a:off x="1315450" y="2041400"/>
              <a:ext cx="208100" cy="78625"/>
            </a:xfrm>
            <a:custGeom>
              <a:avLst/>
              <a:gdLst/>
              <a:ahLst/>
              <a:cxnLst/>
              <a:rect l="l" t="t" r="r" b="b"/>
              <a:pathLst>
                <a:path w="8324" h="3145" extrusionOk="0">
                  <a:moveTo>
                    <a:pt x="186" y="0"/>
                  </a:moveTo>
                  <a:lnTo>
                    <a:pt x="1" y="555"/>
                  </a:lnTo>
                  <a:lnTo>
                    <a:pt x="8139" y="3144"/>
                  </a:lnTo>
                  <a:lnTo>
                    <a:pt x="8324" y="258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3"/>
            <p:cNvSpPr/>
            <p:nvPr/>
          </p:nvSpPr>
          <p:spPr>
            <a:xfrm>
              <a:off x="1292325" y="2129250"/>
              <a:ext cx="208100" cy="69375"/>
            </a:xfrm>
            <a:custGeom>
              <a:avLst/>
              <a:gdLst/>
              <a:ahLst/>
              <a:cxnLst/>
              <a:rect l="l" t="t" r="r" b="b"/>
              <a:pathLst>
                <a:path w="8324" h="2775" extrusionOk="0">
                  <a:moveTo>
                    <a:pt x="1" y="0"/>
                  </a:moveTo>
                  <a:lnTo>
                    <a:pt x="1" y="555"/>
                  </a:lnTo>
                  <a:lnTo>
                    <a:pt x="8139" y="2774"/>
                  </a:lnTo>
                  <a:lnTo>
                    <a:pt x="8324" y="2405"/>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3"/>
            <p:cNvSpPr/>
            <p:nvPr/>
          </p:nvSpPr>
          <p:spPr>
            <a:xfrm>
              <a:off x="1264600" y="2217100"/>
              <a:ext cx="212700" cy="64750"/>
            </a:xfrm>
            <a:custGeom>
              <a:avLst/>
              <a:gdLst/>
              <a:ahLst/>
              <a:cxnLst/>
              <a:rect l="l" t="t" r="r" b="b"/>
              <a:pathLst>
                <a:path w="8508" h="2590" extrusionOk="0">
                  <a:moveTo>
                    <a:pt x="185" y="0"/>
                  </a:moveTo>
                  <a:lnTo>
                    <a:pt x="0" y="555"/>
                  </a:lnTo>
                  <a:lnTo>
                    <a:pt x="8323" y="2590"/>
                  </a:lnTo>
                  <a:lnTo>
                    <a:pt x="8508" y="2035"/>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3"/>
            <p:cNvSpPr/>
            <p:nvPr/>
          </p:nvSpPr>
          <p:spPr>
            <a:xfrm>
              <a:off x="1246100" y="2304950"/>
              <a:ext cx="212725" cy="60125"/>
            </a:xfrm>
            <a:custGeom>
              <a:avLst/>
              <a:gdLst/>
              <a:ahLst/>
              <a:cxnLst/>
              <a:rect l="l" t="t" r="r" b="b"/>
              <a:pathLst>
                <a:path w="8509" h="2405" extrusionOk="0">
                  <a:moveTo>
                    <a:pt x="185" y="0"/>
                  </a:moveTo>
                  <a:lnTo>
                    <a:pt x="0" y="555"/>
                  </a:lnTo>
                  <a:lnTo>
                    <a:pt x="8323" y="2405"/>
                  </a:lnTo>
                  <a:lnTo>
                    <a:pt x="8508" y="1850"/>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3"/>
            <p:cNvSpPr/>
            <p:nvPr/>
          </p:nvSpPr>
          <p:spPr>
            <a:xfrm>
              <a:off x="1227600" y="2397425"/>
              <a:ext cx="217350" cy="50875"/>
            </a:xfrm>
            <a:custGeom>
              <a:avLst/>
              <a:gdLst/>
              <a:ahLst/>
              <a:cxnLst/>
              <a:rect l="l" t="t" r="r" b="b"/>
              <a:pathLst>
                <a:path w="8694" h="2035" extrusionOk="0">
                  <a:moveTo>
                    <a:pt x="186" y="0"/>
                  </a:moveTo>
                  <a:lnTo>
                    <a:pt x="1" y="555"/>
                  </a:lnTo>
                  <a:lnTo>
                    <a:pt x="8508" y="2035"/>
                  </a:lnTo>
                  <a:lnTo>
                    <a:pt x="8693" y="1480"/>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3"/>
            <p:cNvSpPr/>
            <p:nvPr/>
          </p:nvSpPr>
          <p:spPr>
            <a:xfrm>
              <a:off x="1213725" y="2485275"/>
              <a:ext cx="217350" cy="41625"/>
            </a:xfrm>
            <a:custGeom>
              <a:avLst/>
              <a:gdLst/>
              <a:ahLst/>
              <a:cxnLst/>
              <a:rect l="l" t="t" r="r" b="b"/>
              <a:pathLst>
                <a:path w="8694" h="1665" extrusionOk="0">
                  <a:moveTo>
                    <a:pt x="186" y="0"/>
                  </a:moveTo>
                  <a:lnTo>
                    <a:pt x="1" y="555"/>
                  </a:lnTo>
                  <a:lnTo>
                    <a:pt x="8509" y="1665"/>
                  </a:lnTo>
                  <a:lnTo>
                    <a:pt x="8693" y="1295"/>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3"/>
            <p:cNvSpPr/>
            <p:nvPr/>
          </p:nvSpPr>
          <p:spPr>
            <a:xfrm>
              <a:off x="1204475" y="2577750"/>
              <a:ext cx="212725" cy="37025"/>
            </a:xfrm>
            <a:custGeom>
              <a:avLst/>
              <a:gdLst/>
              <a:ahLst/>
              <a:cxnLst/>
              <a:rect l="l" t="t" r="r" b="b"/>
              <a:pathLst>
                <a:path w="8509" h="1481" extrusionOk="0">
                  <a:moveTo>
                    <a:pt x="1" y="0"/>
                  </a:moveTo>
                  <a:lnTo>
                    <a:pt x="1" y="555"/>
                  </a:lnTo>
                  <a:lnTo>
                    <a:pt x="8509" y="1480"/>
                  </a:lnTo>
                  <a:lnTo>
                    <a:pt x="8509" y="925"/>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3"/>
            <p:cNvSpPr/>
            <p:nvPr/>
          </p:nvSpPr>
          <p:spPr>
            <a:xfrm>
              <a:off x="1195225" y="2670225"/>
              <a:ext cx="217350" cy="27775"/>
            </a:xfrm>
            <a:custGeom>
              <a:avLst/>
              <a:gdLst/>
              <a:ahLst/>
              <a:cxnLst/>
              <a:rect l="l" t="t" r="r" b="b"/>
              <a:pathLst>
                <a:path w="8694" h="1111" extrusionOk="0">
                  <a:moveTo>
                    <a:pt x="1" y="0"/>
                  </a:moveTo>
                  <a:lnTo>
                    <a:pt x="1" y="370"/>
                  </a:lnTo>
                  <a:lnTo>
                    <a:pt x="8694" y="1110"/>
                  </a:lnTo>
                  <a:lnTo>
                    <a:pt x="8694" y="555"/>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3"/>
            <p:cNvSpPr/>
            <p:nvPr/>
          </p:nvSpPr>
          <p:spPr>
            <a:xfrm>
              <a:off x="1190625" y="2758075"/>
              <a:ext cx="217325" cy="23150"/>
            </a:xfrm>
            <a:custGeom>
              <a:avLst/>
              <a:gdLst/>
              <a:ahLst/>
              <a:cxnLst/>
              <a:rect l="l" t="t" r="r" b="b"/>
              <a:pathLst>
                <a:path w="8693" h="926" extrusionOk="0">
                  <a:moveTo>
                    <a:pt x="0" y="1"/>
                  </a:moveTo>
                  <a:lnTo>
                    <a:pt x="0" y="555"/>
                  </a:lnTo>
                  <a:lnTo>
                    <a:pt x="8693" y="925"/>
                  </a:lnTo>
                  <a:lnTo>
                    <a:pt x="8693" y="370"/>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3"/>
            <p:cNvSpPr/>
            <p:nvPr/>
          </p:nvSpPr>
          <p:spPr>
            <a:xfrm>
              <a:off x="1190625" y="2850550"/>
              <a:ext cx="212700" cy="13900"/>
            </a:xfrm>
            <a:custGeom>
              <a:avLst/>
              <a:gdLst/>
              <a:ahLst/>
              <a:cxnLst/>
              <a:rect l="l" t="t" r="r" b="b"/>
              <a:pathLst>
                <a:path w="8508" h="556" extrusionOk="0">
                  <a:moveTo>
                    <a:pt x="0" y="1"/>
                  </a:moveTo>
                  <a:lnTo>
                    <a:pt x="0" y="555"/>
                  </a:lnTo>
                  <a:lnTo>
                    <a:pt x="8508" y="555"/>
                  </a:lnTo>
                  <a:lnTo>
                    <a:pt x="85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3"/>
            <p:cNvSpPr/>
            <p:nvPr/>
          </p:nvSpPr>
          <p:spPr>
            <a:xfrm>
              <a:off x="1190625" y="2933775"/>
              <a:ext cx="217325" cy="23150"/>
            </a:xfrm>
            <a:custGeom>
              <a:avLst/>
              <a:gdLst/>
              <a:ahLst/>
              <a:cxnLst/>
              <a:rect l="l" t="t" r="r" b="b"/>
              <a:pathLst>
                <a:path w="8693" h="926" extrusionOk="0">
                  <a:moveTo>
                    <a:pt x="8693" y="1"/>
                  </a:moveTo>
                  <a:lnTo>
                    <a:pt x="0" y="371"/>
                  </a:lnTo>
                  <a:lnTo>
                    <a:pt x="0" y="925"/>
                  </a:lnTo>
                  <a:lnTo>
                    <a:pt x="8693" y="556"/>
                  </a:lnTo>
                  <a:lnTo>
                    <a:pt x="869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3"/>
            <p:cNvSpPr/>
            <p:nvPr/>
          </p:nvSpPr>
          <p:spPr>
            <a:xfrm>
              <a:off x="1195225" y="3017000"/>
              <a:ext cx="217350" cy="27775"/>
            </a:xfrm>
            <a:custGeom>
              <a:avLst/>
              <a:gdLst/>
              <a:ahLst/>
              <a:cxnLst/>
              <a:rect l="l" t="t" r="r" b="b"/>
              <a:pathLst>
                <a:path w="8694" h="1111" extrusionOk="0">
                  <a:moveTo>
                    <a:pt x="8694" y="1"/>
                  </a:moveTo>
                  <a:lnTo>
                    <a:pt x="1" y="741"/>
                  </a:lnTo>
                  <a:lnTo>
                    <a:pt x="186" y="1111"/>
                  </a:lnTo>
                  <a:lnTo>
                    <a:pt x="8694" y="556"/>
                  </a:lnTo>
                  <a:lnTo>
                    <a:pt x="86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3"/>
            <p:cNvSpPr/>
            <p:nvPr/>
          </p:nvSpPr>
          <p:spPr>
            <a:xfrm>
              <a:off x="1204475" y="3104850"/>
              <a:ext cx="212725" cy="32400"/>
            </a:xfrm>
            <a:custGeom>
              <a:avLst/>
              <a:gdLst/>
              <a:ahLst/>
              <a:cxnLst/>
              <a:rect l="l" t="t" r="r" b="b"/>
              <a:pathLst>
                <a:path w="8509" h="1296" extrusionOk="0">
                  <a:moveTo>
                    <a:pt x="8509" y="1"/>
                  </a:moveTo>
                  <a:lnTo>
                    <a:pt x="1" y="741"/>
                  </a:lnTo>
                  <a:lnTo>
                    <a:pt x="1" y="1296"/>
                  </a:lnTo>
                  <a:lnTo>
                    <a:pt x="8509" y="371"/>
                  </a:lnTo>
                  <a:lnTo>
                    <a:pt x="850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3"/>
            <p:cNvSpPr/>
            <p:nvPr/>
          </p:nvSpPr>
          <p:spPr>
            <a:xfrm>
              <a:off x="1213725" y="3188100"/>
              <a:ext cx="217350" cy="41625"/>
            </a:xfrm>
            <a:custGeom>
              <a:avLst/>
              <a:gdLst/>
              <a:ahLst/>
              <a:cxnLst/>
              <a:rect l="l" t="t" r="r" b="b"/>
              <a:pathLst>
                <a:path w="8694" h="1665" extrusionOk="0">
                  <a:moveTo>
                    <a:pt x="8509" y="0"/>
                  </a:moveTo>
                  <a:lnTo>
                    <a:pt x="1" y="1110"/>
                  </a:lnTo>
                  <a:lnTo>
                    <a:pt x="186" y="1665"/>
                  </a:lnTo>
                  <a:lnTo>
                    <a:pt x="8693" y="370"/>
                  </a:lnTo>
                  <a:lnTo>
                    <a:pt x="850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3"/>
            <p:cNvSpPr/>
            <p:nvPr/>
          </p:nvSpPr>
          <p:spPr>
            <a:xfrm>
              <a:off x="1227600" y="3271325"/>
              <a:ext cx="217350" cy="46250"/>
            </a:xfrm>
            <a:custGeom>
              <a:avLst/>
              <a:gdLst/>
              <a:ahLst/>
              <a:cxnLst/>
              <a:rect l="l" t="t" r="r" b="b"/>
              <a:pathLst>
                <a:path w="8694" h="1850" extrusionOk="0">
                  <a:moveTo>
                    <a:pt x="8508" y="0"/>
                  </a:moveTo>
                  <a:lnTo>
                    <a:pt x="1" y="1480"/>
                  </a:lnTo>
                  <a:lnTo>
                    <a:pt x="186" y="1850"/>
                  </a:lnTo>
                  <a:lnTo>
                    <a:pt x="8693" y="370"/>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3"/>
            <p:cNvSpPr/>
            <p:nvPr/>
          </p:nvSpPr>
          <p:spPr>
            <a:xfrm>
              <a:off x="1246100" y="3349925"/>
              <a:ext cx="212725" cy="60125"/>
            </a:xfrm>
            <a:custGeom>
              <a:avLst/>
              <a:gdLst/>
              <a:ahLst/>
              <a:cxnLst/>
              <a:rect l="l" t="t" r="r" b="b"/>
              <a:pathLst>
                <a:path w="8509" h="2405" extrusionOk="0">
                  <a:moveTo>
                    <a:pt x="8323" y="0"/>
                  </a:moveTo>
                  <a:lnTo>
                    <a:pt x="0" y="1850"/>
                  </a:lnTo>
                  <a:lnTo>
                    <a:pt x="185" y="2405"/>
                  </a:lnTo>
                  <a:lnTo>
                    <a:pt x="8508" y="555"/>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3"/>
            <p:cNvSpPr/>
            <p:nvPr/>
          </p:nvSpPr>
          <p:spPr>
            <a:xfrm>
              <a:off x="1269225" y="3433150"/>
              <a:ext cx="208075" cy="64750"/>
            </a:xfrm>
            <a:custGeom>
              <a:avLst/>
              <a:gdLst/>
              <a:ahLst/>
              <a:cxnLst/>
              <a:rect l="l" t="t" r="r" b="b"/>
              <a:pathLst>
                <a:path w="8323" h="2590" extrusionOk="0">
                  <a:moveTo>
                    <a:pt x="8138" y="0"/>
                  </a:moveTo>
                  <a:lnTo>
                    <a:pt x="0" y="2035"/>
                  </a:lnTo>
                  <a:lnTo>
                    <a:pt x="0" y="2590"/>
                  </a:lnTo>
                  <a:lnTo>
                    <a:pt x="8323" y="555"/>
                  </a:lnTo>
                  <a:lnTo>
                    <a:pt x="813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3"/>
            <p:cNvSpPr/>
            <p:nvPr/>
          </p:nvSpPr>
          <p:spPr>
            <a:xfrm>
              <a:off x="1292325" y="3516375"/>
              <a:ext cx="208100" cy="69375"/>
            </a:xfrm>
            <a:custGeom>
              <a:avLst/>
              <a:gdLst/>
              <a:ahLst/>
              <a:cxnLst/>
              <a:rect l="l" t="t" r="r" b="b"/>
              <a:pathLst>
                <a:path w="8324" h="2775" extrusionOk="0">
                  <a:moveTo>
                    <a:pt x="8139" y="1"/>
                  </a:moveTo>
                  <a:lnTo>
                    <a:pt x="1" y="2220"/>
                  </a:lnTo>
                  <a:lnTo>
                    <a:pt x="1" y="2775"/>
                  </a:lnTo>
                  <a:lnTo>
                    <a:pt x="8324" y="370"/>
                  </a:lnTo>
                  <a:lnTo>
                    <a:pt x="81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3"/>
            <p:cNvSpPr/>
            <p:nvPr/>
          </p:nvSpPr>
          <p:spPr>
            <a:xfrm>
              <a:off x="1315450" y="3594975"/>
              <a:ext cx="208100" cy="78625"/>
            </a:xfrm>
            <a:custGeom>
              <a:avLst/>
              <a:gdLst/>
              <a:ahLst/>
              <a:cxnLst/>
              <a:rect l="l" t="t" r="r" b="b"/>
              <a:pathLst>
                <a:path w="8324" h="3145" extrusionOk="0">
                  <a:moveTo>
                    <a:pt x="8139" y="1"/>
                  </a:moveTo>
                  <a:lnTo>
                    <a:pt x="1" y="2590"/>
                  </a:lnTo>
                  <a:lnTo>
                    <a:pt x="186" y="3145"/>
                  </a:lnTo>
                  <a:lnTo>
                    <a:pt x="8324" y="556"/>
                  </a:lnTo>
                  <a:lnTo>
                    <a:pt x="81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3"/>
            <p:cNvSpPr/>
            <p:nvPr/>
          </p:nvSpPr>
          <p:spPr>
            <a:xfrm>
              <a:off x="1347825" y="3673575"/>
              <a:ext cx="203475" cy="87900"/>
            </a:xfrm>
            <a:custGeom>
              <a:avLst/>
              <a:gdLst/>
              <a:ahLst/>
              <a:cxnLst/>
              <a:rect l="l" t="t" r="r" b="b"/>
              <a:pathLst>
                <a:path w="8139" h="3516" extrusionOk="0">
                  <a:moveTo>
                    <a:pt x="7953" y="1"/>
                  </a:moveTo>
                  <a:lnTo>
                    <a:pt x="0" y="2960"/>
                  </a:lnTo>
                  <a:lnTo>
                    <a:pt x="185" y="3515"/>
                  </a:lnTo>
                  <a:lnTo>
                    <a:pt x="8138" y="556"/>
                  </a:lnTo>
                  <a:lnTo>
                    <a:pt x="79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3"/>
            <p:cNvSpPr/>
            <p:nvPr/>
          </p:nvSpPr>
          <p:spPr>
            <a:xfrm>
              <a:off x="1380200" y="3752200"/>
              <a:ext cx="203450" cy="92500"/>
            </a:xfrm>
            <a:custGeom>
              <a:avLst/>
              <a:gdLst/>
              <a:ahLst/>
              <a:cxnLst/>
              <a:rect l="l" t="t" r="r" b="b"/>
              <a:pathLst>
                <a:path w="8138" h="3700" extrusionOk="0">
                  <a:moveTo>
                    <a:pt x="7953" y="0"/>
                  </a:moveTo>
                  <a:lnTo>
                    <a:pt x="0" y="3329"/>
                  </a:lnTo>
                  <a:lnTo>
                    <a:pt x="185" y="3699"/>
                  </a:lnTo>
                  <a:lnTo>
                    <a:pt x="8138" y="555"/>
                  </a:lnTo>
                  <a:lnTo>
                    <a:pt x="79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3"/>
            <p:cNvSpPr/>
            <p:nvPr/>
          </p:nvSpPr>
          <p:spPr>
            <a:xfrm>
              <a:off x="1412550" y="3830800"/>
              <a:ext cx="203475" cy="97125"/>
            </a:xfrm>
            <a:custGeom>
              <a:avLst/>
              <a:gdLst/>
              <a:ahLst/>
              <a:cxnLst/>
              <a:rect l="l" t="t" r="r" b="b"/>
              <a:pathLst>
                <a:path w="8139" h="3885" extrusionOk="0">
                  <a:moveTo>
                    <a:pt x="7954" y="0"/>
                  </a:moveTo>
                  <a:lnTo>
                    <a:pt x="1" y="3514"/>
                  </a:lnTo>
                  <a:lnTo>
                    <a:pt x="371" y="3884"/>
                  </a:lnTo>
                  <a:lnTo>
                    <a:pt x="8139" y="370"/>
                  </a:lnTo>
                  <a:lnTo>
                    <a:pt x="79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3"/>
            <p:cNvSpPr/>
            <p:nvPr/>
          </p:nvSpPr>
          <p:spPr>
            <a:xfrm>
              <a:off x="1454175" y="3904775"/>
              <a:ext cx="198850" cy="106375"/>
            </a:xfrm>
            <a:custGeom>
              <a:avLst/>
              <a:gdLst/>
              <a:ahLst/>
              <a:cxnLst/>
              <a:rect l="l" t="t" r="r" b="b"/>
              <a:pathLst>
                <a:path w="7954" h="4255" extrusionOk="0">
                  <a:moveTo>
                    <a:pt x="7583" y="1"/>
                  </a:moveTo>
                  <a:lnTo>
                    <a:pt x="0" y="3884"/>
                  </a:lnTo>
                  <a:lnTo>
                    <a:pt x="185" y="4254"/>
                  </a:lnTo>
                  <a:lnTo>
                    <a:pt x="7953" y="555"/>
                  </a:lnTo>
                  <a:lnTo>
                    <a:pt x="758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3"/>
            <p:cNvSpPr/>
            <p:nvPr/>
          </p:nvSpPr>
          <p:spPr>
            <a:xfrm>
              <a:off x="1495775" y="3983375"/>
              <a:ext cx="194225" cy="111000"/>
            </a:xfrm>
            <a:custGeom>
              <a:avLst/>
              <a:gdLst/>
              <a:ahLst/>
              <a:cxnLst/>
              <a:rect l="l" t="t" r="r" b="b"/>
              <a:pathLst>
                <a:path w="7769" h="4440" extrusionOk="0">
                  <a:moveTo>
                    <a:pt x="7584" y="1"/>
                  </a:moveTo>
                  <a:lnTo>
                    <a:pt x="1" y="3885"/>
                  </a:lnTo>
                  <a:lnTo>
                    <a:pt x="186" y="4440"/>
                  </a:lnTo>
                  <a:lnTo>
                    <a:pt x="7769" y="371"/>
                  </a:lnTo>
                  <a:lnTo>
                    <a:pt x="758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3"/>
            <p:cNvSpPr/>
            <p:nvPr/>
          </p:nvSpPr>
          <p:spPr>
            <a:xfrm>
              <a:off x="1537400" y="4052725"/>
              <a:ext cx="194225" cy="120250"/>
            </a:xfrm>
            <a:custGeom>
              <a:avLst/>
              <a:gdLst/>
              <a:ahLst/>
              <a:cxnLst/>
              <a:rect l="l" t="t" r="r" b="b"/>
              <a:pathLst>
                <a:path w="7769" h="4810" extrusionOk="0">
                  <a:moveTo>
                    <a:pt x="7398" y="1"/>
                  </a:moveTo>
                  <a:lnTo>
                    <a:pt x="0" y="4440"/>
                  </a:lnTo>
                  <a:lnTo>
                    <a:pt x="370" y="4810"/>
                  </a:lnTo>
                  <a:lnTo>
                    <a:pt x="7768" y="556"/>
                  </a:lnTo>
                  <a:lnTo>
                    <a:pt x="739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3"/>
            <p:cNvSpPr/>
            <p:nvPr/>
          </p:nvSpPr>
          <p:spPr>
            <a:xfrm>
              <a:off x="1583625" y="4126725"/>
              <a:ext cx="189600" cy="124850"/>
            </a:xfrm>
            <a:custGeom>
              <a:avLst/>
              <a:gdLst/>
              <a:ahLst/>
              <a:cxnLst/>
              <a:rect l="l" t="t" r="r" b="b"/>
              <a:pathLst>
                <a:path w="7584" h="4994" extrusionOk="0">
                  <a:moveTo>
                    <a:pt x="7399" y="0"/>
                  </a:moveTo>
                  <a:lnTo>
                    <a:pt x="1" y="4439"/>
                  </a:lnTo>
                  <a:lnTo>
                    <a:pt x="371" y="4994"/>
                  </a:lnTo>
                  <a:lnTo>
                    <a:pt x="7584" y="370"/>
                  </a:lnTo>
                  <a:lnTo>
                    <a:pt x="73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3"/>
            <p:cNvSpPr/>
            <p:nvPr/>
          </p:nvSpPr>
          <p:spPr>
            <a:xfrm>
              <a:off x="1634500" y="4196075"/>
              <a:ext cx="184975" cy="134125"/>
            </a:xfrm>
            <a:custGeom>
              <a:avLst/>
              <a:gdLst/>
              <a:ahLst/>
              <a:cxnLst/>
              <a:rect l="l" t="t" r="r" b="b"/>
              <a:pathLst>
                <a:path w="7399" h="5365" extrusionOk="0">
                  <a:moveTo>
                    <a:pt x="7028" y="0"/>
                  </a:moveTo>
                  <a:lnTo>
                    <a:pt x="0" y="4809"/>
                  </a:lnTo>
                  <a:lnTo>
                    <a:pt x="370" y="5364"/>
                  </a:lnTo>
                  <a:lnTo>
                    <a:pt x="7398" y="555"/>
                  </a:lnTo>
                  <a:lnTo>
                    <a:pt x="702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3"/>
            <p:cNvSpPr/>
            <p:nvPr/>
          </p:nvSpPr>
          <p:spPr>
            <a:xfrm>
              <a:off x="1685350" y="4265425"/>
              <a:ext cx="180350" cy="138750"/>
            </a:xfrm>
            <a:custGeom>
              <a:avLst/>
              <a:gdLst/>
              <a:ahLst/>
              <a:cxnLst/>
              <a:rect l="l" t="t" r="r" b="b"/>
              <a:pathLst>
                <a:path w="7214" h="5550" extrusionOk="0">
                  <a:moveTo>
                    <a:pt x="7029" y="1"/>
                  </a:moveTo>
                  <a:lnTo>
                    <a:pt x="1" y="4994"/>
                  </a:lnTo>
                  <a:lnTo>
                    <a:pt x="371" y="5549"/>
                  </a:lnTo>
                  <a:lnTo>
                    <a:pt x="7214" y="371"/>
                  </a:lnTo>
                  <a:lnTo>
                    <a:pt x="70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3"/>
            <p:cNvSpPr/>
            <p:nvPr/>
          </p:nvSpPr>
          <p:spPr>
            <a:xfrm>
              <a:off x="1740850" y="4334775"/>
              <a:ext cx="175725" cy="138750"/>
            </a:xfrm>
            <a:custGeom>
              <a:avLst/>
              <a:gdLst/>
              <a:ahLst/>
              <a:cxnLst/>
              <a:rect l="l" t="t" r="r" b="b"/>
              <a:pathLst>
                <a:path w="7029" h="5550" extrusionOk="0">
                  <a:moveTo>
                    <a:pt x="6843" y="1"/>
                  </a:moveTo>
                  <a:lnTo>
                    <a:pt x="0" y="5180"/>
                  </a:lnTo>
                  <a:lnTo>
                    <a:pt x="370" y="5550"/>
                  </a:lnTo>
                  <a:lnTo>
                    <a:pt x="7028" y="371"/>
                  </a:lnTo>
                  <a:lnTo>
                    <a:pt x="684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3"/>
            <p:cNvSpPr/>
            <p:nvPr/>
          </p:nvSpPr>
          <p:spPr>
            <a:xfrm>
              <a:off x="1800950" y="4399525"/>
              <a:ext cx="171100" cy="147975"/>
            </a:xfrm>
            <a:custGeom>
              <a:avLst/>
              <a:gdLst/>
              <a:ahLst/>
              <a:cxnLst/>
              <a:rect l="l" t="t" r="r" b="b"/>
              <a:pathLst>
                <a:path w="6844" h="5919" extrusionOk="0">
                  <a:moveTo>
                    <a:pt x="6474" y="0"/>
                  </a:moveTo>
                  <a:lnTo>
                    <a:pt x="1" y="5549"/>
                  </a:lnTo>
                  <a:lnTo>
                    <a:pt x="186" y="5919"/>
                  </a:lnTo>
                  <a:lnTo>
                    <a:pt x="6844" y="370"/>
                  </a:lnTo>
                  <a:lnTo>
                    <a:pt x="64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3"/>
            <p:cNvSpPr/>
            <p:nvPr/>
          </p:nvSpPr>
          <p:spPr>
            <a:xfrm>
              <a:off x="1861050" y="4464250"/>
              <a:ext cx="166500" cy="152625"/>
            </a:xfrm>
            <a:custGeom>
              <a:avLst/>
              <a:gdLst/>
              <a:ahLst/>
              <a:cxnLst/>
              <a:rect l="l" t="t" r="r" b="b"/>
              <a:pathLst>
                <a:path w="6660" h="6105" extrusionOk="0">
                  <a:moveTo>
                    <a:pt x="6289" y="1"/>
                  </a:moveTo>
                  <a:lnTo>
                    <a:pt x="1" y="5734"/>
                  </a:lnTo>
                  <a:lnTo>
                    <a:pt x="186" y="6104"/>
                  </a:lnTo>
                  <a:lnTo>
                    <a:pt x="6659" y="371"/>
                  </a:lnTo>
                  <a:lnTo>
                    <a:pt x="628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3"/>
            <p:cNvSpPr/>
            <p:nvPr/>
          </p:nvSpPr>
          <p:spPr>
            <a:xfrm>
              <a:off x="1921175" y="4524375"/>
              <a:ext cx="161850" cy="157225"/>
            </a:xfrm>
            <a:custGeom>
              <a:avLst/>
              <a:gdLst/>
              <a:ahLst/>
              <a:cxnLst/>
              <a:rect l="l" t="t" r="r" b="b"/>
              <a:pathLst>
                <a:path w="6474" h="6289" extrusionOk="0">
                  <a:moveTo>
                    <a:pt x="6104" y="0"/>
                  </a:moveTo>
                  <a:lnTo>
                    <a:pt x="0" y="5918"/>
                  </a:lnTo>
                  <a:lnTo>
                    <a:pt x="370" y="6288"/>
                  </a:lnTo>
                  <a:lnTo>
                    <a:pt x="6474" y="370"/>
                  </a:lnTo>
                  <a:lnTo>
                    <a:pt x="61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3"/>
            <p:cNvSpPr/>
            <p:nvPr/>
          </p:nvSpPr>
          <p:spPr>
            <a:xfrm>
              <a:off x="1985900" y="4584475"/>
              <a:ext cx="157225" cy="161850"/>
            </a:xfrm>
            <a:custGeom>
              <a:avLst/>
              <a:gdLst/>
              <a:ahLst/>
              <a:cxnLst/>
              <a:rect l="l" t="t" r="r" b="b"/>
              <a:pathLst>
                <a:path w="6289" h="6474" extrusionOk="0">
                  <a:moveTo>
                    <a:pt x="5919" y="0"/>
                  </a:moveTo>
                  <a:lnTo>
                    <a:pt x="1" y="6104"/>
                  </a:lnTo>
                  <a:lnTo>
                    <a:pt x="371" y="6474"/>
                  </a:lnTo>
                  <a:lnTo>
                    <a:pt x="6289" y="370"/>
                  </a:lnTo>
                  <a:lnTo>
                    <a:pt x="591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3"/>
            <p:cNvSpPr/>
            <p:nvPr/>
          </p:nvSpPr>
          <p:spPr>
            <a:xfrm>
              <a:off x="2050625" y="4639950"/>
              <a:ext cx="152625" cy="166500"/>
            </a:xfrm>
            <a:custGeom>
              <a:avLst/>
              <a:gdLst/>
              <a:ahLst/>
              <a:cxnLst/>
              <a:rect l="l" t="t" r="r" b="b"/>
              <a:pathLst>
                <a:path w="6105" h="6660" extrusionOk="0">
                  <a:moveTo>
                    <a:pt x="5734" y="1"/>
                  </a:moveTo>
                  <a:lnTo>
                    <a:pt x="1" y="6474"/>
                  </a:lnTo>
                  <a:lnTo>
                    <a:pt x="371" y="6659"/>
                  </a:lnTo>
                  <a:lnTo>
                    <a:pt x="6104" y="371"/>
                  </a:lnTo>
                  <a:lnTo>
                    <a:pt x="573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3"/>
            <p:cNvSpPr/>
            <p:nvPr/>
          </p:nvSpPr>
          <p:spPr>
            <a:xfrm>
              <a:off x="2120000" y="4695450"/>
              <a:ext cx="147975" cy="171100"/>
            </a:xfrm>
            <a:custGeom>
              <a:avLst/>
              <a:gdLst/>
              <a:ahLst/>
              <a:cxnLst/>
              <a:rect l="l" t="t" r="r" b="b"/>
              <a:pathLst>
                <a:path w="5919" h="6844" extrusionOk="0">
                  <a:moveTo>
                    <a:pt x="5549" y="0"/>
                  </a:moveTo>
                  <a:lnTo>
                    <a:pt x="0" y="6658"/>
                  </a:lnTo>
                  <a:lnTo>
                    <a:pt x="555" y="6843"/>
                  </a:lnTo>
                  <a:lnTo>
                    <a:pt x="5919" y="370"/>
                  </a:lnTo>
                  <a:lnTo>
                    <a:pt x="554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3"/>
            <p:cNvSpPr/>
            <p:nvPr/>
          </p:nvSpPr>
          <p:spPr>
            <a:xfrm>
              <a:off x="2193975" y="4750925"/>
              <a:ext cx="138750" cy="175725"/>
            </a:xfrm>
            <a:custGeom>
              <a:avLst/>
              <a:gdLst/>
              <a:ahLst/>
              <a:cxnLst/>
              <a:rect l="l" t="t" r="r" b="b"/>
              <a:pathLst>
                <a:path w="5550" h="7029" extrusionOk="0">
                  <a:moveTo>
                    <a:pt x="5179" y="1"/>
                  </a:moveTo>
                  <a:lnTo>
                    <a:pt x="0" y="6659"/>
                  </a:lnTo>
                  <a:lnTo>
                    <a:pt x="370" y="7029"/>
                  </a:lnTo>
                  <a:lnTo>
                    <a:pt x="5549" y="186"/>
                  </a:lnTo>
                  <a:lnTo>
                    <a:pt x="517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3"/>
            <p:cNvSpPr/>
            <p:nvPr/>
          </p:nvSpPr>
          <p:spPr>
            <a:xfrm>
              <a:off x="2263325" y="4801800"/>
              <a:ext cx="138750" cy="180350"/>
            </a:xfrm>
            <a:custGeom>
              <a:avLst/>
              <a:gdLst/>
              <a:ahLst/>
              <a:cxnLst/>
              <a:rect l="l" t="t" r="r" b="b"/>
              <a:pathLst>
                <a:path w="5550" h="7214" extrusionOk="0">
                  <a:moveTo>
                    <a:pt x="5179" y="0"/>
                  </a:moveTo>
                  <a:lnTo>
                    <a:pt x="1" y="6843"/>
                  </a:lnTo>
                  <a:lnTo>
                    <a:pt x="556" y="7213"/>
                  </a:lnTo>
                  <a:lnTo>
                    <a:pt x="5549" y="185"/>
                  </a:lnTo>
                  <a:lnTo>
                    <a:pt x="517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3"/>
            <p:cNvSpPr/>
            <p:nvPr/>
          </p:nvSpPr>
          <p:spPr>
            <a:xfrm>
              <a:off x="2341925" y="4848025"/>
              <a:ext cx="129500" cy="184975"/>
            </a:xfrm>
            <a:custGeom>
              <a:avLst/>
              <a:gdLst/>
              <a:ahLst/>
              <a:cxnLst/>
              <a:rect l="l" t="t" r="r" b="b"/>
              <a:pathLst>
                <a:path w="5180" h="7399" extrusionOk="0">
                  <a:moveTo>
                    <a:pt x="4810" y="1"/>
                  </a:moveTo>
                  <a:lnTo>
                    <a:pt x="1" y="7029"/>
                  </a:lnTo>
                  <a:lnTo>
                    <a:pt x="371" y="7399"/>
                  </a:lnTo>
                  <a:lnTo>
                    <a:pt x="5180" y="371"/>
                  </a:lnTo>
                  <a:lnTo>
                    <a:pt x="481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3"/>
            <p:cNvSpPr/>
            <p:nvPr/>
          </p:nvSpPr>
          <p:spPr>
            <a:xfrm>
              <a:off x="2415925" y="4894275"/>
              <a:ext cx="124850" cy="189600"/>
            </a:xfrm>
            <a:custGeom>
              <a:avLst/>
              <a:gdLst/>
              <a:ahLst/>
              <a:cxnLst/>
              <a:rect l="l" t="t" r="r" b="b"/>
              <a:pathLst>
                <a:path w="4994" h="7584" extrusionOk="0">
                  <a:moveTo>
                    <a:pt x="4624" y="0"/>
                  </a:moveTo>
                  <a:lnTo>
                    <a:pt x="0" y="7213"/>
                  </a:lnTo>
                  <a:lnTo>
                    <a:pt x="555" y="7583"/>
                  </a:lnTo>
                  <a:lnTo>
                    <a:pt x="4994" y="185"/>
                  </a:lnTo>
                  <a:lnTo>
                    <a:pt x="4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3"/>
            <p:cNvSpPr/>
            <p:nvPr/>
          </p:nvSpPr>
          <p:spPr>
            <a:xfrm>
              <a:off x="2494525" y="4935875"/>
              <a:ext cx="120250" cy="194225"/>
            </a:xfrm>
            <a:custGeom>
              <a:avLst/>
              <a:gdLst/>
              <a:ahLst/>
              <a:cxnLst/>
              <a:rect l="l" t="t" r="r" b="b"/>
              <a:pathLst>
                <a:path w="4810" h="7769" extrusionOk="0">
                  <a:moveTo>
                    <a:pt x="4254" y="1"/>
                  </a:moveTo>
                  <a:lnTo>
                    <a:pt x="0" y="7399"/>
                  </a:lnTo>
                  <a:lnTo>
                    <a:pt x="370" y="7769"/>
                  </a:lnTo>
                  <a:lnTo>
                    <a:pt x="4809" y="371"/>
                  </a:lnTo>
                  <a:lnTo>
                    <a:pt x="42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3"/>
            <p:cNvSpPr/>
            <p:nvPr/>
          </p:nvSpPr>
          <p:spPr>
            <a:xfrm>
              <a:off x="2573125" y="4977500"/>
              <a:ext cx="115625" cy="194225"/>
            </a:xfrm>
            <a:custGeom>
              <a:avLst/>
              <a:gdLst/>
              <a:ahLst/>
              <a:cxnLst/>
              <a:rect l="l" t="t" r="r" b="b"/>
              <a:pathLst>
                <a:path w="4625" h="7769" extrusionOk="0">
                  <a:moveTo>
                    <a:pt x="4069" y="0"/>
                  </a:moveTo>
                  <a:lnTo>
                    <a:pt x="0" y="7583"/>
                  </a:lnTo>
                  <a:lnTo>
                    <a:pt x="555" y="7768"/>
                  </a:lnTo>
                  <a:lnTo>
                    <a:pt x="4624" y="185"/>
                  </a:lnTo>
                  <a:lnTo>
                    <a:pt x="406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3"/>
            <p:cNvSpPr/>
            <p:nvPr/>
          </p:nvSpPr>
          <p:spPr>
            <a:xfrm>
              <a:off x="2656350" y="5014475"/>
              <a:ext cx="106375" cy="198850"/>
            </a:xfrm>
            <a:custGeom>
              <a:avLst/>
              <a:gdLst/>
              <a:ahLst/>
              <a:cxnLst/>
              <a:rect l="l" t="t" r="r" b="b"/>
              <a:pathLst>
                <a:path w="4255" h="7954" extrusionOk="0">
                  <a:moveTo>
                    <a:pt x="3700" y="1"/>
                  </a:moveTo>
                  <a:lnTo>
                    <a:pt x="1" y="7769"/>
                  </a:lnTo>
                  <a:lnTo>
                    <a:pt x="371" y="7954"/>
                  </a:lnTo>
                  <a:lnTo>
                    <a:pt x="4254" y="371"/>
                  </a:lnTo>
                  <a:lnTo>
                    <a:pt x="370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3"/>
            <p:cNvSpPr/>
            <p:nvPr/>
          </p:nvSpPr>
          <p:spPr>
            <a:xfrm>
              <a:off x="2739575" y="5051475"/>
              <a:ext cx="97125" cy="203475"/>
            </a:xfrm>
            <a:custGeom>
              <a:avLst/>
              <a:gdLst/>
              <a:ahLst/>
              <a:cxnLst/>
              <a:rect l="l" t="t" r="r" b="b"/>
              <a:pathLst>
                <a:path w="3885" h="8139" extrusionOk="0">
                  <a:moveTo>
                    <a:pt x="3515" y="0"/>
                  </a:moveTo>
                  <a:lnTo>
                    <a:pt x="1" y="7953"/>
                  </a:lnTo>
                  <a:lnTo>
                    <a:pt x="371" y="8138"/>
                  </a:lnTo>
                  <a:lnTo>
                    <a:pt x="3885" y="185"/>
                  </a:lnTo>
                  <a:lnTo>
                    <a:pt x="35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3"/>
            <p:cNvSpPr/>
            <p:nvPr/>
          </p:nvSpPr>
          <p:spPr>
            <a:xfrm>
              <a:off x="2822800" y="5083850"/>
              <a:ext cx="92500" cy="203450"/>
            </a:xfrm>
            <a:custGeom>
              <a:avLst/>
              <a:gdLst/>
              <a:ahLst/>
              <a:cxnLst/>
              <a:rect l="l" t="t" r="r" b="b"/>
              <a:pathLst>
                <a:path w="3700" h="8138" extrusionOk="0">
                  <a:moveTo>
                    <a:pt x="3145" y="0"/>
                  </a:moveTo>
                  <a:lnTo>
                    <a:pt x="1" y="7953"/>
                  </a:lnTo>
                  <a:lnTo>
                    <a:pt x="556" y="8138"/>
                  </a:lnTo>
                  <a:lnTo>
                    <a:pt x="3700" y="185"/>
                  </a:lnTo>
                  <a:lnTo>
                    <a:pt x="31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3"/>
            <p:cNvSpPr/>
            <p:nvPr/>
          </p:nvSpPr>
          <p:spPr>
            <a:xfrm>
              <a:off x="2910650" y="5116200"/>
              <a:ext cx="83275" cy="203475"/>
            </a:xfrm>
            <a:custGeom>
              <a:avLst/>
              <a:gdLst/>
              <a:ahLst/>
              <a:cxnLst/>
              <a:rect l="l" t="t" r="r" b="b"/>
              <a:pathLst>
                <a:path w="3331" h="8139" extrusionOk="0">
                  <a:moveTo>
                    <a:pt x="2775" y="1"/>
                  </a:moveTo>
                  <a:lnTo>
                    <a:pt x="1" y="7954"/>
                  </a:lnTo>
                  <a:lnTo>
                    <a:pt x="371" y="8139"/>
                  </a:lnTo>
                  <a:lnTo>
                    <a:pt x="3330" y="186"/>
                  </a:lnTo>
                  <a:lnTo>
                    <a:pt x="277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3"/>
            <p:cNvSpPr/>
            <p:nvPr/>
          </p:nvSpPr>
          <p:spPr>
            <a:xfrm>
              <a:off x="2993900" y="5143950"/>
              <a:ext cx="78625" cy="208100"/>
            </a:xfrm>
            <a:custGeom>
              <a:avLst/>
              <a:gdLst/>
              <a:ahLst/>
              <a:cxnLst/>
              <a:rect l="l" t="t" r="r" b="b"/>
              <a:pathLst>
                <a:path w="3145" h="8324" extrusionOk="0">
                  <a:moveTo>
                    <a:pt x="2589" y="1"/>
                  </a:moveTo>
                  <a:lnTo>
                    <a:pt x="0" y="8138"/>
                  </a:lnTo>
                  <a:lnTo>
                    <a:pt x="555" y="8323"/>
                  </a:lnTo>
                  <a:lnTo>
                    <a:pt x="3144" y="185"/>
                  </a:lnTo>
                  <a:lnTo>
                    <a:pt x="258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3"/>
            <p:cNvSpPr/>
            <p:nvPr/>
          </p:nvSpPr>
          <p:spPr>
            <a:xfrm>
              <a:off x="3081750" y="5167075"/>
              <a:ext cx="69375" cy="208100"/>
            </a:xfrm>
            <a:custGeom>
              <a:avLst/>
              <a:gdLst/>
              <a:ahLst/>
              <a:cxnLst/>
              <a:rect l="l" t="t" r="r" b="b"/>
              <a:pathLst>
                <a:path w="2775" h="8324" extrusionOk="0">
                  <a:moveTo>
                    <a:pt x="2405" y="0"/>
                  </a:moveTo>
                  <a:lnTo>
                    <a:pt x="0" y="8323"/>
                  </a:lnTo>
                  <a:lnTo>
                    <a:pt x="555" y="8323"/>
                  </a:lnTo>
                  <a:lnTo>
                    <a:pt x="2774" y="185"/>
                  </a:lnTo>
                  <a:lnTo>
                    <a:pt x="240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3"/>
            <p:cNvSpPr/>
            <p:nvPr/>
          </p:nvSpPr>
          <p:spPr>
            <a:xfrm>
              <a:off x="3169600" y="5190200"/>
              <a:ext cx="64750" cy="212700"/>
            </a:xfrm>
            <a:custGeom>
              <a:avLst/>
              <a:gdLst/>
              <a:ahLst/>
              <a:cxnLst/>
              <a:rect l="l" t="t" r="r" b="b"/>
              <a:pathLst>
                <a:path w="2590" h="8508" extrusionOk="0">
                  <a:moveTo>
                    <a:pt x="2035" y="0"/>
                  </a:moveTo>
                  <a:lnTo>
                    <a:pt x="0" y="8323"/>
                  </a:lnTo>
                  <a:lnTo>
                    <a:pt x="555" y="8508"/>
                  </a:lnTo>
                  <a:lnTo>
                    <a:pt x="2590" y="185"/>
                  </a:lnTo>
                  <a:lnTo>
                    <a:pt x="203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3"/>
            <p:cNvSpPr/>
            <p:nvPr/>
          </p:nvSpPr>
          <p:spPr>
            <a:xfrm>
              <a:off x="3257450" y="5208675"/>
              <a:ext cx="60125" cy="212725"/>
            </a:xfrm>
            <a:custGeom>
              <a:avLst/>
              <a:gdLst/>
              <a:ahLst/>
              <a:cxnLst/>
              <a:rect l="l" t="t" r="r" b="b"/>
              <a:pathLst>
                <a:path w="2405" h="8509" extrusionOk="0">
                  <a:moveTo>
                    <a:pt x="1850" y="1"/>
                  </a:moveTo>
                  <a:lnTo>
                    <a:pt x="0" y="8324"/>
                  </a:lnTo>
                  <a:lnTo>
                    <a:pt x="555" y="8509"/>
                  </a:lnTo>
                  <a:lnTo>
                    <a:pt x="2405" y="186"/>
                  </a:lnTo>
                  <a:lnTo>
                    <a:pt x="18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3"/>
            <p:cNvSpPr/>
            <p:nvPr/>
          </p:nvSpPr>
          <p:spPr>
            <a:xfrm>
              <a:off x="3349925" y="5222550"/>
              <a:ext cx="50875" cy="212725"/>
            </a:xfrm>
            <a:custGeom>
              <a:avLst/>
              <a:gdLst/>
              <a:ahLst/>
              <a:cxnLst/>
              <a:rect l="l" t="t" r="r" b="b"/>
              <a:pathLst>
                <a:path w="2035" h="8509" extrusionOk="0">
                  <a:moveTo>
                    <a:pt x="1480" y="1"/>
                  </a:moveTo>
                  <a:lnTo>
                    <a:pt x="0" y="8508"/>
                  </a:lnTo>
                  <a:lnTo>
                    <a:pt x="370" y="8508"/>
                  </a:lnTo>
                  <a:lnTo>
                    <a:pt x="2035" y="186"/>
                  </a:lnTo>
                  <a:lnTo>
                    <a:pt x="148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3"/>
            <p:cNvSpPr/>
            <p:nvPr/>
          </p:nvSpPr>
          <p:spPr>
            <a:xfrm>
              <a:off x="3437775" y="5236425"/>
              <a:ext cx="41625" cy="217350"/>
            </a:xfrm>
            <a:custGeom>
              <a:avLst/>
              <a:gdLst/>
              <a:ahLst/>
              <a:cxnLst/>
              <a:rect l="l" t="t" r="r" b="b"/>
              <a:pathLst>
                <a:path w="1665" h="8694" extrusionOk="0">
                  <a:moveTo>
                    <a:pt x="1295" y="1"/>
                  </a:moveTo>
                  <a:lnTo>
                    <a:pt x="0" y="8508"/>
                  </a:lnTo>
                  <a:lnTo>
                    <a:pt x="555" y="8693"/>
                  </a:lnTo>
                  <a:lnTo>
                    <a:pt x="1665" y="185"/>
                  </a:lnTo>
                  <a:lnTo>
                    <a:pt x="12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3"/>
            <p:cNvSpPr/>
            <p:nvPr/>
          </p:nvSpPr>
          <p:spPr>
            <a:xfrm>
              <a:off x="3530250" y="5250300"/>
              <a:ext cx="37025" cy="212725"/>
            </a:xfrm>
            <a:custGeom>
              <a:avLst/>
              <a:gdLst/>
              <a:ahLst/>
              <a:cxnLst/>
              <a:rect l="l" t="t" r="r" b="b"/>
              <a:pathLst>
                <a:path w="1481" h="8509" extrusionOk="0">
                  <a:moveTo>
                    <a:pt x="925" y="0"/>
                  </a:moveTo>
                  <a:lnTo>
                    <a:pt x="0" y="8508"/>
                  </a:lnTo>
                  <a:lnTo>
                    <a:pt x="555" y="8508"/>
                  </a:lnTo>
                  <a:lnTo>
                    <a:pt x="14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3"/>
            <p:cNvSpPr/>
            <p:nvPr/>
          </p:nvSpPr>
          <p:spPr>
            <a:xfrm>
              <a:off x="3622725" y="5254925"/>
              <a:ext cx="27775" cy="217350"/>
            </a:xfrm>
            <a:custGeom>
              <a:avLst/>
              <a:gdLst/>
              <a:ahLst/>
              <a:cxnLst/>
              <a:rect l="l" t="t" r="r" b="b"/>
              <a:pathLst>
                <a:path w="1111" h="8694" extrusionOk="0">
                  <a:moveTo>
                    <a:pt x="555" y="0"/>
                  </a:moveTo>
                  <a:lnTo>
                    <a:pt x="0" y="8693"/>
                  </a:lnTo>
                  <a:lnTo>
                    <a:pt x="370" y="8693"/>
                  </a:lnTo>
                  <a:lnTo>
                    <a:pt x="1110" y="185"/>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3"/>
            <p:cNvSpPr/>
            <p:nvPr/>
          </p:nvSpPr>
          <p:spPr>
            <a:xfrm>
              <a:off x="3710575" y="5259550"/>
              <a:ext cx="23150" cy="217325"/>
            </a:xfrm>
            <a:custGeom>
              <a:avLst/>
              <a:gdLst/>
              <a:ahLst/>
              <a:cxnLst/>
              <a:rect l="l" t="t" r="r" b="b"/>
              <a:pathLst>
                <a:path w="926" h="8693" extrusionOk="0">
                  <a:moveTo>
                    <a:pt x="370" y="0"/>
                  </a:moveTo>
                  <a:lnTo>
                    <a:pt x="1" y="8693"/>
                  </a:lnTo>
                  <a:lnTo>
                    <a:pt x="555" y="8693"/>
                  </a:lnTo>
                  <a:lnTo>
                    <a:pt x="92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3"/>
            <p:cNvSpPr/>
            <p:nvPr/>
          </p:nvSpPr>
          <p:spPr>
            <a:xfrm>
              <a:off x="3803050" y="5264175"/>
              <a:ext cx="13900" cy="212700"/>
            </a:xfrm>
            <a:custGeom>
              <a:avLst/>
              <a:gdLst/>
              <a:ahLst/>
              <a:cxnLst/>
              <a:rect l="l" t="t" r="r" b="b"/>
              <a:pathLst>
                <a:path w="556" h="8508" extrusionOk="0">
                  <a:moveTo>
                    <a:pt x="1" y="0"/>
                  </a:moveTo>
                  <a:lnTo>
                    <a:pt x="1" y="8508"/>
                  </a:lnTo>
                  <a:lnTo>
                    <a:pt x="555" y="8508"/>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3"/>
            <p:cNvSpPr/>
            <p:nvPr/>
          </p:nvSpPr>
          <p:spPr>
            <a:xfrm>
              <a:off x="3886275" y="5259550"/>
              <a:ext cx="23150" cy="217325"/>
            </a:xfrm>
            <a:custGeom>
              <a:avLst/>
              <a:gdLst/>
              <a:ahLst/>
              <a:cxnLst/>
              <a:rect l="l" t="t" r="r" b="b"/>
              <a:pathLst>
                <a:path w="926" h="8693" extrusionOk="0">
                  <a:moveTo>
                    <a:pt x="556" y="0"/>
                  </a:moveTo>
                  <a:lnTo>
                    <a:pt x="1" y="185"/>
                  </a:lnTo>
                  <a:lnTo>
                    <a:pt x="371" y="8693"/>
                  </a:lnTo>
                  <a:lnTo>
                    <a:pt x="925" y="869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3"/>
            <p:cNvSpPr/>
            <p:nvPr/>
          </p:nvSpPr>
          <p:spPr>
            <a:xfrm>
              <a:off x="3969500" y="5254925"/>
              <a:ext cx="27775" cy="217350"/>
            </a:xfrm>
            <a:custGeom>
              <a:avLst/>
              <a:gdLst/>
              <a:ahLst/>
              <a:cxnLst/>
              <a:rect l="l" t="t" r="r" b="b"/>
              <a:pathLst>
                <a:path w="1111" h="8694" extrusionOk="0">
                  <a:moveTo>
                    <a:pt x="556" y="0"/>
                  </a:moveTo>
                  <a:lnTo>
                    <a:pt x="1" y="185"/>
                  </a:lnTo>
                  <a:lnTo>
                    <a:pt x="741" y="8693"/>
                  </a:lnTo>
                  <a:lnTo>
                    <a:pt x="1111" y="869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3"/>
            <p:cNvSpPr/>
            <p:nvPr/>
          </p:nvSpPr>
          <p:spPr>
            <a:xfrm>
              <a:off x="4057350" y="5250300"/>
              <a:ext cx="32400" cy="212725"/>
            </a:xfrm>
            <a:custGeom>
              <a:avLst/>
              <a:gdLst/>
              <a:ahLst/>
              <a:cxnLst/>
              <a:rect l="l" t="t" r="r" b="b"/>
              <a:pathLst>
                <a:path w="1296" h="8509" extrusionOk="0">
                  <a:moveTo>
                    <a:pt x="1" y="0"/>
                  </a:moveTo>
                  <a:lnTo>
                    <a:pt x="741" y="8508"/>
                  </a:lnTo>
                  <a:lnTo>
                    <a:pt x="1296" y="8508"/>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3"/>
            <p:cNvSpPr/>
            <p:nvPr/>
          </p:nvSpPr>
          <p:spPr>
            <a:xfrm>
              <a:off x="4140600" y="5236425"/>
              <a:ext cx="41625" cy="217350"/>
            </a:xfrm>
            <a:custGeom>
              <a:avLst/>
              <a:gdLst/>
              <a:ahLst/>
              <a:cxnLst/>
              <a:rect l="l" t="t" r="r" b="b"/>
              <a:pathLst>
                <a:path w="1665" h="8694" extrusionOk="0">
                  <a:moveTo>
                    <a:pt x="370" y="1"/>
                  </a:moveTo>
                  <a:lnTo>
                    <a:pt x="0" y="185"/>
                  </a:lnTo>
                  <a:lnTo>
                    <a:pt x="1110" y="8693"/>
                  </a:lnTo>
                  <a:lnTo>
                    <a:pt x="1665" y="8508"/>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3"/>
            <p:cNvSpPr/>
            <p:nvPr/>
          </p:nvSpPr>
          <p:spPr>
            <a:xfrm>
              <a:off x="4223825" y="5227175"/>
              <a:ext cx="46250" cy="212725"/>
            </a:xfrm>
            <a:custGeom>
              <a:avLst/>
              <a:gdLst/>
              <a:ahLst/>
              <a:cxnLst/>
              <a:rect l="l" t="t" r="r" b="b"/>
              <a:pathLst>
                <a:path w="1850" h="8509" extrusionOk="0">
                  <a:moveTo>
                    <a:pt x="0" y="1"/>
                  </a:moveTo>
                  <a:lnTo>
                    <a:pt x="1480" y="8508"/>
                  </a:lnTo>
                  <a:lnTo>
                    <a:pt x="1850" y="8323"/>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3"/>
            <p:cNvSpPr/>
            <p:nvPr/>
          </p:nvSpPr>
          <p:spPr>
            <a:xfrm>
              <a:off x="4302425" y="5208675"/>
              <a:ext cx="60125" cy="212725"/>
            </a:xfrm>
            <a:custGeom>
              <a:avLst/>
              <a:gdLst/>
              <a:ahLst/>
              <a:cxnLst/>
              <a:rect l="l" t="t" r="r" b="b"/>
              <a:pathLst>
                <a:path w="2405" h="8509" extrusionOk="0">
                  <a:moveTo>
                    <a:pt x="555" y="1"/>
                  </a:moveTo>
                  <a:lnTo>
                    <a:pt x="0" y="186"/>
                  </a:lnTo>
                  <a:lnTo>
                    <a:pt x="1850" y="8509"/>
                  </a:lnTo>
                  <a:lnTo>
                    <a:pt x="2405" y="8324"/>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3"/>
            <p:cNvSpPr/>
            <p:nvPr/>
          </p:nvSpPr>
          <p:spPr>
            <a:xfrm>
              <a:off x="4385650" y="5190200"/>
              <a:ext cx="64750" cy="212700"/>
            </a:xfrm>
            <a:custGeom>
              <a:avLst/>
              <a:gdLst/>
              <a:ahLst/>
              <a:cxnLst/>
              <a:rect l="l" t="t" r="r" b="b"/>
              <a:pathLst>
                <a:path w="2590" h="8508" extrusionOk="0">
                  <a:moveTo>
                    <a:pt x="555" y="0"/>
                  </a:moveTo>
                  <a:lnTo>
                    <a:pt x="0" y="185"/>
                  </a:lnTo>
                  <a:lnTo>
                    <a:pt x="2035" y="8508"/>
                  </a:lnTo>
                  <a:lnTo>
                    <a:pt x="2590" y="832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3"/>
            <p:cNvSpPr/>
            <p:nvPr/>
          </p:nvSpPr>
          <p:spPr>
            <a:xfrm>
              <a:off x="4468875" y="5167075"/>
              <a:ext cx="69375" cy="208100"/>
            </a:xfrm>
            <a:custGeom>
              <a:avLst/>
              <a:gdLst/>
              <a:ahLst/>
              <a:cxnLst/>
              <a:rect l="l" t="t" r="r" b="b"/>
              <a:pathLst>
                <a:path w="2775" h="8324" extrusionOk="0">
                  <a:moveTo>
                    <a:pt x="370" y="0"/>
                  </a:moveTo>
                  <a:lnTo>
                    <a:pt x="1" y="185"/>
                  </a:lnTo>
                  <a:lnTo>
                    <a:pt x="2220" y="8323"/>
                  </a:lnTo>
                  <a:lnTo>
                    <a:pt x="2775" y="8323"/>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3"/>
            <p:cNvSpPr/>
            <p:nvPr/>
          </p:nvSpPr>
          <p:spPr>
            <a:xfrm>
              <a:off x="4547475" y="5143950"/>
              <a:ext cx="78625" cy="208100"/>
            </a:xfrm>
            <a:custGeom>
              <a:avLst/>
              <a:gdLst/>
              <a:ahLst/>
              <a:cxnLst/>
              <a:rect l="l" t="t" r="r" b="b"/>
              <a:pathLst>
                <a:path w="3145" h="8324" extrusionOk="0">
                  <a:moveTo>
                    <a:pt x="556" y="1"/>
                  </a:moveTo>
                  <a:lnTo>
                    <a:pt x="1" y="185"/>
                  </a:lnTo>
                  <a:lnTo>
                    <a:pt x="2590" y="8323"/>
                  </a:lnTo>
                  <a:lnTo>
                    <a:pt x="3145" y="8138"/>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3"/>
            <p:cNvSpPr/>
            <p:nvPr/>
          </p:nvSpPr>
          <p:spPr>
            <a:xfrm>
              <a:off x="4626075" y="5116200"/>
              <a:ext cx="87900" cy="203475"/>
            </a:xfrm>
            <a:custGeom>
              <a:avLst/>
              <a:gdLst/>
              <a:ahLst/>
              <a:cxnLst/>
              <a:rect l="l" t="t" r="r" b="b"/>
              <a:pathLst>
                <a:path w="3516" h="8139" extrusionOk="0">
                  <a:moveTo>
                    <a:pt x="556" y="1"/>
                  </a:moveTo>
                  <a:lnTo>
                    <a:pt x="1" y="186"/>
                  </a:lnTo>
                  <a:lnTo>
                    <a:pt x="2960" y="8139"/>
                  </a:lnTo>
                  <a:lnTo>
                    <a:pt x="3515" y="7954"/>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3"/>
            <p:cNvSpPr/>
            <p:nvPr/>
          </p:nvSpPr>
          <p:spPr>
            <a:xfrm>
              <a:off x="4704700" y="5083850"/>
              <a:ext cx="92500" cy="203450"/>
            </a:xfrm>
            <a:custGeom>
              <a:avLst/>
              <a:gdLst/>
              <a:ahLst/>
              <a:cxnLst/>
              <a:rect l="l" t="t" r="r" b="b"/>
              <a:pathLst>
                <a:path w="3700" h="8138" extrusionOk="0">
                  <a:moveTo>
                    <a:pt x="555" y="0"/>
                  </a:moveTo>
                  <a:lnTo>
                    <a:pt x="0" y="185"/>
                  </a:lnTo>
                  <a:lnTo>
                    <a:pt x="3144" y="8138"/>
                  </a:lnTo>
                  <a:lnTo>
                    <a:pt x="3699" y="795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3"/>
            <p:cNvSpPr/>
            <p:nvPr/>
          </p:nvSpPr>
          <p:spPr>
            <a:xfrm>
              <a:off x="4783300" y="5051475"/>
              <a:ext cx="97125" cy="203475"/>
            </a:xfrm>
            <a:custGeom>
              <a:avLst/>
              <a:gdLst/>
              <a:ahLst/>
              <a:cxnLst/>
              <a:rect l="l" t="t" r="r" b="b"/>
              <a:pathLst>
                <a:path w="3885" h="8139" extrusionOk="0">
                  <a:moveTo>
                    <a:pt x="370" y="0"/>
                  </a:moveTo>
                  <a:lnTo>
                    <a:pt x="0" y="185"/>
                  </a:lnTo>
                  <a:lnTo>
                    <a:pt x="3514" y="8138"/>
                  </a:lnTo>
                  <a:lnTo>
                    <a:pt x="3884" y="7768"/>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3"/>
            <p:cNvSpPr/>
            <p:nvPr/>
          </p:nvSpPr>
          <p:spPr>
            <a:xfrm>
              <a:off x="4857275" y="5014475"/>
              <a:ext cx="106375" cy="198850"/>
            </a:xfrm>
            <a:custGeom>
              <a:avLst/>
              <a:gdLst/>
              <a:ahLst/>
              <a:cxnLst/>
              <a:rect l="l" t="t" r="r" b="b"/>
              <a:pathLst>
                <a:path w="4255" h="7954" extrusionOk="0">
                  <a:moveTo>
                    <a:pt x="555" y="1"/>
                  </a:moveTo>
                  <a:lnTo>
                    <a:pt x="1" y="186"/>
                  </a:lnTo>
                  <a:lnTo>
                    <a:pt x="3884" y="7954"/>
                  </a:lnTo>
                  <a:lnTo>
                    <a:pt x="4254" y="776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3"/>
            <p:cNvSpPr/>
            <p:nvPr/>
          </p:nvSpPr>
          <p:spPr>
            <a:xfrm>
              <a:off x="4931250" y="4977500"/>
              <a:ext cx="115625" cy="194225"/>
            </a:xfrm>
            <a:custGeom>
              <a:avLst/>
              <a:gdLst/>
              <a:ahLst/>
              <a:cxnLst/>
              <a:rect l="l" t="t" r="r" b="b"/>
              <a:pathLst>
                <a:path w="4625" h="7769" extrusionOk="0">
                  <a:moveTo>
                    <a:pt x="556" y="0"/>
                  </a:moveTo>
                  <a:lnTo>
                    <a:pt x="1" y="185"/>
                  </a:lnTo>
                  <a:lnTo>
                    <a:pt x="4070" y="7768"/>
                  </a:lnTo>
                  <a:lnTo>
                    <a:pt x="4625" y="758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3"/>
            <p:cNvSpPr/>
            <p:nvPr/>
          </p:nvSpPr>
          <p:spPr>
            <a:xfrm>
              <a:off x="5005225" y="4935875"/>
              <a:ext cx="120250" cy="194225"/>
            </a:xfrm>
            <a:custGeom>
              <a:avLst/>
              <a:gdLst/>
              <a:ahLst/>
              <a:cxnLst/>
              <a:rect l="l" t="t" r="r" b="b"/>
              <a:pathLst>
                <a:path w="4810" h="7769" extrusionOk="0">
                  <a:moveTo>
                    <a:pt x="556" y="1"/>
                  </a:moveTo>
                  <a:lnTo>
                    <a:pt x="1" y="371"/>
                  </a:lnTo>
                  <a:lnTo>
                    <a:pt x="4440" y="7769"/>
                  </a:lnTo>
                  <a:lnTo>
                    <a:pt x="4810" y="7399"/>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3"/>
            <p:cNvSpPr/>
            <p:nvPr/>
          </p:nvSpPr>
          <p:spPr>
            <a:xfrm>
              <a:off x="5079225" y="4894275"/>
              <a:ext cx="124850" cy="189600"/>
            </a:xfrm>
            <a:custGeom>
              <a:avLst/>
              <a:gdLst/>
              <a:ahLst/>
              <a:cxnLst/>
              <a:rect l="l" t="t" r="r" b="b"/>
              <a:pathLst>
                <a:path w="4994" h="7584" extrusionOk="0">
                  <a:moveTo>
                    <a:pt x="370" y="0"/>
                  </a:moveTo>
                  <a:lnTo>
                    <a:pt x="0" y="185"/>
                  </a:lnTo>
                  <a:lnTo>
                    <a:pt x="4439" y="7583"/>
                  </a:lnTo>
                  <a:lnTo>
                    <a:pt x="4994" y="7213"/>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3"/>
            <p:cNvSpPr/>
            <p:nvPr/>
          </p:nvSpPr>
          <p:spPr>
            <a:xfrm>
              <a:off x="5148575" y="4848025"/>
              <a:ext cx="129500" cy="184975"/>
            </a:xfrm>
            <a:custGeom>
              <a:avLst/>
              <a:gdLst/>
              <a:ahLst/>
              <a:cxnLst/>
              <a:rect l="l" t="t" r="r" b="b"/>
              <a:pathLst>
                <a:path w="5180" h="7399" extrusionOk="0">
                  <a:moveTo>
                    <a:pt x="555" y="1"/>
                  </a:moveTo>
                  <a:lnTo>
                    <a:pt x="0" y="371"/>
                  </a:lnTo>
                  <a:lnTo>
                    <a:pt x="4809" y="7399"/>
                  </a:lnTo>
                  <a:lnTo>
                    <a:pt x="5179" y="702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3"/>
            <p:cNvSpPr/>
            <p:nvPr/>
          </p:nvSpPr>
          <p:spPr>
            <a:xfrm>
              <a:off x="5217925" y="4797175"/>
              <a:ext cx="138750" cy="180350"/>
            </a:xfrm>
            <a:custGeom>
              <a:avLst/>
              <a:gdLst/>
              <a:ahLst/>
              <a:cxnLst/>
              <a:rect l="l" t="t" r="r" b="b"/>
              <a:pathLst>
                <a:path w="5550" h="7214" extrusionOk="0">
                  <a:moveTo>
                    <a:pt x="371" y="0"/>
                  </a:moveTo>
                  <a:lnTo>
                    <a:pt x="1" y="370"/>
                  </a:lnTo>
                  <a:lnTo>
                    <a:pt x="4994" y="7213"/>
                  </a:lnTo>
                  <a:lnTo>
                    <a:pt x="5549" y="7028"/>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3"/>
            <p:cNvSpPr/>
            <p:nvPr/>
          </p:nvSpPr>
          <p:spPr>
            <a:xfrm>
              <a:off x="5287275" y="4750925"/>
              <a:ext cx="138750" cy="175725"/>
            </a:xfrm>
            <a:custGeom>
              <a:avLst/>
              <a:gdLst/>
              <a:ahLst/>
              <a:cxnLst/>
              <a:rect l="l" t="t" r="r" b="b"/>
              <a:pathLst>
                <a:path w="5550" h="7029" extrusionOk="0">
                  <a:moveTo>
                    <a:pt x="371" y="1"/>
                  </a:moveTo>
                  <a:lnTo>
                    <a:pt x="1" y="186"/>
                  </a:lnTo>
                  <a:lnTo>
                    <a:pt x="5180" y="7029"/>
                  </a:lnTo>
                  <a:lnTo>
                    <a:pt x="5550" y="6659"/>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3"/>
            <p:cNvSpPr/>
            <p:nvPr/>
          </p:nvSpPr>
          <p:spPr>
            <a:xfrm>
              <a:off x="5352025" y="4695450"/>
              <a:ext cx="147975" cy="171100"/>
            </a:xfrm>
            <a:custGeom>
              <a:avLst/>
              <a:gdLst/>
              <a:ahLst/>
              <a:cxnLst/>
              <a:rect l="l" t="t" r="r" b="b"/>
              <a:pathLst>
                <a:path w="5919" h="6844" extrusionOk="0">
                  <a:moveTo>
                    <a:pt x="370" y="0"/>
                  </a:moveTo>
                  <a:lnTo>
                    <a:pt x="0" y="370"/>
                  </a:lnTo>
                  <a:lnTo>
                    <a:pt x="5549" y="6843"/>
                  </a:lnTo>
                  <a:lnTo>
                    <a:pt x="5919" y="6474"/>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3"/>
            <p:cNvSpPr/>
            <p:nvPr/>
          </p:nvSpPr>
          <p:spPr>
            <a:xfrm>
              <a:off x="5416750" y="4639950"/>
              <a:ext cx="152625" cy="166500"/>
            </a:xfrm>
            <a:custGeom>
              <a:avLst/>
              <a:gdLst/>
              <a:ahLst/>
              <a:cxnLst/>
              <a:rect l="l" t="t" r="r" b="b"/>
              <a:pathLst>
                <a:path w="6105" h="6660" extrusionOk="0">
                  <a:moveTo>
                    <a:pt x="186" y="1"/>
                  </a:moveTo>
                  <a:lnTo>
                    <a:pt x="1" y="371"/>
                  </a:lnTo>
                  <a:lnTo>
                    <a:pt x="5734" y="6659"/>
                  </a:lnTo>
                  <a:lnTo>
                    <a:pt x="6104" y="6474"/>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3"/>
            <p:cNvSpPr/>
            <p:nvPr/>
          </p:nvSpPr>
          <p:spPr>
            <a:xfrm>
              <a:off x="5476875" y="4584475"/>
              <a:ext cx="157225" cy="161850"/>
            </a:xfrm>
            <a:custGeom>
              <a:avLst/>
              <a:gdLst/>
              <a:ahLst/>
              <a:cxnLst/>
              <a:rect l="l" t="t" r="r" b="b"/>
              <a:pathLst>
                <a:path w="6289" h="6474" extrusionOk="0">
                  <a:moveTo>
                    <a:pt x="370" y="0"/>
                  </a:moveTo>
                  <a:lnTo>
                    <a:pt x="0" y="370"/>
                  </a:lnTo>
                  <a:lnTo>
                    <a:pt x="5918" y="6474"/>
                  </a:lnTo>
                  <a:lnTo>
                    <a:pt x="6288" y="6104"/>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3"/>
            <p:cNvSpPr/>
            <p:nvPr/>
          </p:nvSpPr>
          <p:spPr>
            <a:xfrm>
              <a:off x="5536975" y="4524375"/>
              <a:ext cx="161850" cy="157225"/>
            </a:xfrm>
            <a:custGeom>
              <a:avLst/>
              <a:gdLst/>
              <a:ahLst/>
              <a:cxnLst/>
              <a:rect l="l" t="t" r="r" b="b"/>
              <a:pathLst>
                <a:path w="6474" h="6289" extrusionOk="0">
                  <a:moveTo>
                    <a:pt x="370" y="0"/>
                  </a:moveTo>
                  <a:lnTo>
                    <a:pt x="0" y="370"/>
                  </a:lnTo>
                  <a:lnTo>
                    <a:pt x="6104" y="6288"/>
                  </a:lnTo>
                  <a:lnTo>
                    <a:pt x="6474" y="5918"/>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3"/>
            <p:cNvSpPr/>
            <p:nvPr/>
          </p:nvSpPr>
          <p:spPr>
            <a:xfrm>
              <a:off x="5592450" y="4464250"/>
              <a:ext cx="166500" cy="152625"/>
            </a:xfrm>
            <a:custGeom>
              <a:avLst/>
              <a:gdLst/>
              <a:ahLst/>
              <a:cxnLst/>
              <a:rect l="l" t="t" r="r" b="b"/>
              <a:pathLst>
                <a:path w="6660" h="6105" extrusionOk="0">
                  <a:moveTo>
                    <a:pt x="371" y="1"/>
                  </a:moveTo>
                  <a:lnTo>
                    <a:pt x="1" y="371"/>
                  </a:lnTo>
                  <a:lnTo>
                    <a:pt x="6474" y="6104"/>
                  </a:lnTo>
                  <a:lnTo>
                    <a:pt x="6659" y="5734"/>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3"/>
            <p:cNvSpPr/>
            <p:nvPr/>
          </p:nvSpPr>
          <p:spPr>
            <a:xfrm>
              <a:off x="5647950" y="4399525"/>
              <a:ext cx="171100" cy="147975"/>
            </a:xfrm>
            <a:custGeom>
              <a:avLst/>
              <a:gdLst/>
              <a:ahLst/>
              <a:cxnLst/>
              <a:rect l="l" t="t" r="r" b="b"/>
              <a:pathLst>
                <a:path w="6844" h="5919" extrusionOk="0">
                  <a:moveTo>
                    <a:pt x="370" y="0"/>
                  </a:moveTo>
                  <a:lnTo>
                    <a:pt x="0" y="370"/>
                  </a:lnTo>
                  <a:lnTo>
                    <a:pt x="6658" y="5919"/>
                  </a:lnTo>
                  <a:lnTo>
                    <a:pt x="6843" y="5549"/>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3"/>
            <p:cNvSpPr/>
            <p:nvPr/>
          </p:nvSpPr>
          <p:spPr>
            <a:xfrm>
              <a:off x="5703425" y="4334775"/>
              <a:ext cx="175725" cy="138750"/>
            </a:xfrm>
            <a:custGeom>
              <a:avLst/>
              <a:gdLst/>
              <a:ahLst/>
              <a:cxnLst/>
              <a:rect l="l" t="t" r="r" b="b"/>
              <a:pathLst>
                <a:path w="7029" h="5550" extrusionOk="0">
                  <a:moveTo>
                    <a:pt x="186" y="1"/>
                  </a:moveTo>
                  <a:lnTo>
                    <a:pt x="1" y="371"/>
                  </a:lnTo>
                  <a:lnTo>
                    <a:pt x="6659" y="5550"/>
                  </a:lnTo>
                  <a:lnTo>
                    <a:pt x="7029" y="5180"/>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3"/>
            <p:cNvSpPr/>
            <p:nvPr/>
          </p:nvSpPr>
          <p:spPr>
            <a:xfrm>
              <a:off x="5754300" y="4265425"/>
              <a:ext cx="180350" cy="138750"/>
            </a:xfrm>
            <a:custGeom>
              <a:avLst/>
              <a:gdLst/>
              <a:ahLst/>
              <a:cxnLst/>
              <a:rect l="l" t="t" r="r" b="b"/>
              <a:pathLst>
                <a:path w="7214" h="5550" extrusionOk="0">
                  <a:moveTo>
                    <a:pt x="185" y="1"/>
                  </a:moveTo>
                  <a:lnTo>
                    <a:pt x="0" y="371"/>
                  </a:lnTo>
                  <a:lnTo>
                    <a:pt x="6843" y="5549"/>
                  </a:lnTo>
                  <a:lnTo>
                    <a:pt x="7213" y="4994"/>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3"/>
            <p:cNvSpPr/>
            <p:nvPr/>
          </p:nvSpPr>
          <p:spPr>
            <a:xfrm>
              <a:off x="5800525" y="4196075"/>
              <a:ext cx="184975" cy="129500"/>
            </a:xfrm>
            <a:custGeom>
              <a:avLst/>
              <a:gdLst/>
              <a:ahLst/>
              <a:cxnLst/>
              <a:rect l="l" t="t" r="r" b="b"/>
              <a:pathLst>
                <a:path w="7399" h="5180" extrusionOk="0">
                  <a:moveTo>
                    <a:pt x="186" y="0"/>
                  </a:moveTo>
                  <a:lnTo>
                    <a:pt x="1" y="370"/>
                  </a:lnTo>
                  <a:lnTo>
                    <a:pt x="7029" y="5179"/>
                  </a:lnTo>
                  <a:lnTo>
                    <a:pt x="7399" y="480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3"/>
            <p:cNvSpPr/>
            <p:nvPr/>
          </p:nvSpPr>
          <p:spPr>
            <a:xfrm>
              <a:off x="5846775" y="4126725"/>
              <a:ext cx="189600" cy="124850"/>
            </a:xfrm>
            <a:custGeom>
              <a:avLst/>
              <a:gdLst/>
              <a:ahLst/>
              <a:cxnLst/>
              <a:rect l="l" t="t" r="r" b="b"/>
              <a:pathLst>
                <a:path w="7584" h="4994" extrusionOk="0">
                  <a:moveTo>
                    <a:pt x="185" y="0"/>
                  </a:moveTo>
                  <a:lnTo>
                    <a:pt x="0" y="370"/>
                  </a:lnTo>
                  <a:lnTo>
                    <a:pt x="7213" y="4994"/>
                  </a:lnTo>
                  <a:lnTo>
                    <a:pt x="7583" y="4439"/>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3"/>
            <p:cNvSpPr/>
            <p:nvPr/>
          </p:nvSpPr>
          <p:spPr>
            <a:xfrm>
              <a:off x="5888375" y="4052725"/>
              <a:ext cx="194225" cy="120250"/>
            </a:xfrm>
            <a:custGeom>
              <a:avLst/>
              <a:gdLst/>
              <a:ahLst/>
              <a:cxnLst/>
              <a:rect l="l" t="t" r="r" b="b"/>
              <a:pathLst>
                <a:path w="7769" h="4810" extrusionOk="0">
                  <a:moveTo>
                    <a:pt x="371" y="1"/>
                  </a:moveTo>
                  <a:lnTo>
                    <a:pt x="1" y="556"/>
                  </a:lnTo>
                  <a:lnTo>
                    <a:pt x="7399" y="4810"/>
                  </a:lnTo>
                  <a:lnTo>
                    <a:pt x="7769" y="4440"/>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3"/>
            <p:cNvSpPr/>
            <p:nvPr/>
          </p:nvSpPr>
          <p:spPr>
            <a:xfrm>
              <a:off x="5930000" y="3983375"/>
              <a:ext cx="194225" cy="111000"/>
            </a:xfrm>
            <a:custGeom>
              <a:avLst/>
              <a:gdLst/>
              <a:ahLst/>
              <a:cxnLst/>
              <a:rect l="l" t="t" r="r" b="b"/>
              <a:pathLst>
                <a:path w="7769" h="4440" extrusionOk="0">
                  <a:moveTo>
                    <a:pt x="185" y="1"/>
                  </a:moveTo>
                  <a:lnTo>
                    <a:pt x="0" y="371"/>
                  </a:lnTo>
                  <a:lnTo>
                    <a:pt x="7583" y="4440"/>
                  </a:lnTo>
                  <a:lnTo>
                    <a:pt x="7768" y="3885"/>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3"/>
            <p:cNvSpPr/>
            <p:nvPr/>
          </p:nvSpPr>
          <p:spPr>
            <a:xfrm>
              <a:off x="5966975" y="3904775"/>
              <a:ext cx="198850" cy="106375"/>
            </a:xfrm>
            <a:custGeom>
              <a:avLst/>
              <a:gdLst/>
              <a:ahLst/>
              <a:cxnLst/>
              <a:rect l="l" t="t" r="r" b="b"/>
              <a:pathLst>
                <a:path w="7954" h="4255" extrusionOk="0">
                  <a:moveTo>
                    <a:pt x="371" y="1"/>
                  </a:moveTo>
                  <a:lnTo>
                    <a:pt x="1" y="555"/>
                  </a:lnTo>
                  <a:lnTo>
                    <a:pt x="7769" y="4254"/>
                  </a:lnTo>
                  <a:lnTo>
                    <a:pt x="7954" y="3884"/>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3"/>
            <p:cNvSpPr/>
            <p:nvPr/>
          </p:nvSpPr>
          <p:spPr>
            <a:xfrm>
              <a:off x="6003975" y="3830800"/>
              <a:ext cx="203475" cy="97125"/>
            </a:xfrm>
            <a:custGeom>
              <a:avLst/>
              <a:gdLst/>
              <a:ahLst/>
              <a:cxnLst/>
              <a:rect l="l" t="t" r="r" b="b"/>
              <a:pathLst>
                <a:path w="8139" h="3885" extrusionOk="0">
                  <a:moveTo>
                    <a:pt x="185" y="0"/>
                  </a:moveTo>
                  <a:lnTo>
                    <a:pt x="0" y="370"/>
                  </a:lnTo>
                  <a:lnTo>
                    <a:pt x="7768" y="3884"/>
                  </a:lnTo>
                  <a:lnTo>
                    <a:pt x="8138" y="3514"/>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3"/>
            <p:cNvSpPr/>
            <p:nvPr/>
          </p:nvSpPr>
          <p:spPr>
            <a:xfrm>
              <a:off x="6027100" y="3724450"/>
              <a:ext cx="203475" cy="92500"/>
            </a:xfrm>
            <a:custGeom>
              <a:avLst/>
              <a:gdLst/>
              <a:ahLst/>
              <a:cxnLst/>
              <a:rect l="l" t="t" r="r" b="b"/>
              <a:pathLst>
                <a:path w="8139" h="3700" extrusionOk="0">
                  <a:moveTo>
                    <a:pt x="185" y="0"/>
                  </a:moveTo>
                  <a:lnTo>
                    <a:pt x="0" y="555"/>
                  </a:lnTo>
                  <a:lnTo>
                    <a:pt x="7953" y="3699"/>
                  </a:lnTo>
                  <a:lnTo>
                    <a:pt x="8138" y="3145"/>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3"/>
            <p:cNvSpPr/>
            <p:nvPr/>
          </p:nvSpPr>
          <p:spPr>
            <a:xfrm>
              <a:off x="6068700" y="3673575"/>
              <a:ext cx="203475" cy="87900"/>
            </a:xfrm>
            <a:custGeom>
              <a:avLst/>
              <a:gdLst/>
              <a:ahLst/>
              <a:cxnLst/>
              <a:rect l="l" t="t" r="r" b="b"/>
              <a:pathLst>
                <a:path w="8139" h="3516" extrusionOk="0">
                  <a:moveTo>
                    <a:pt x="186" y="1"/>
                  </a:moveTo>
                  <a:lnTo>
                    <a:pt x="1" y="556"/>
                  </a:lnTo>
                  <a:lnTo>
                    <a:pt x="7954" y="3515"/>
                  </a:lnTo>
                  <a:lnTo>
                    <a:pt x="8139" y="2960"/>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3"/>
            <p:cNvSpPr/>
            <p:nvPr/>
          </p:nvSpPr>
          <p:spPr>
            <a:xfrm>
              <a:off x="6096450" y="3594975"/>
              <a:ext cx="208100" cy="78625"/>
            </a:xfrm>
            <a:custGeom>
              <a:avLst/>
              <a:gdLst/>
              <a:ahLst/>
              <a:cxnLst/>
              <a:rect l="l" t="t" r="r" b="b"/>
              <a:pathLst>
                <a:path w="8324" h="3145" extrusionOk="0">
                  <a:moveTo>
                    <a:pt x="185" y="1"/>
                  </a:moveTo>
                  <a:lnTo>
                    <a:pt x="1" y="556"/>
                  </a:lnTo>
                  <a:lnTo>
                    <a:pt x="8138" y="3145"/>
                  </a:lnTo>
                  <a:lnTo>
                    <a:pt x="8323" y="2590"/>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3"/>
            <p:cNvSpPr/>
            <p:nvPr/>
          </p:nvSpPr>
          <p:spPr>
            <a:xfrm>
              <a:off x="6119575" y="3516375"/>
              <a:ext cx="208100" cy="69375"/>
            </a:xfrm>
            <a:custGeom>
              <a:avLst/>
              <a:gdLst/>
              <a:ahLst/>
              <a:cxnLst/>
              <a:rect l="l" t="t" r="r" b="b"/>
              <a:pathLst>
                <a:path w="8324" h="2775" extrusionOk="0">
                  <a:moveTo>
                    <a:pt x="185" y="1"/>
                  </a:moveTo>
                  <a:lnTo>
                    <a:pt x="0" y="370"/>
                  </a:lnTo>
                  <a:lnTo>
                    <a:pt x="8323" y="2775"/>
                  </a:lnTo>
                  <a:lnTo>
                    <a:pt x="8323" y="2220"/>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3"/>
            <p:cNvSpPr/>
            <p:nvPr/>
          </p:nvSpPr>
          <p:spPr>
            <a:xfrm>
              <a:off x="6142700" y="3433150"/>
              <a:ext cx="208075" cy="64750"/>
            </a:xfrm>
            <a:custGeom>
              <a:avLst/>
              <a:gdLst/>
              <a:ahLst/>
              <a:cxnLst/>
              <a:rect l="l" t="t" r="r" b="b"/>
              <a:pathLst>
                <a:path w="8323" h="2590" extrusionOk="0">
                  <a:moveTo>
                    <a:pt x="185" y="0"/>
                  </a:moveTo>
                  <a:lnTo>
                    <a:pt x="0" y="555"/>
                  </a:lnTo>
                  <a:lnTo>
                    <a:pt x="8323" y="2590"/>
                  </a:lnTo>
                  <a:lnTo>
                    <a:pt x="8323" y="2035"/>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3"/>
            <p:cNvSpPr/>
            <p:nvPr/>
          </p:nvSpPr>
          <p:spPr>
            <a:xfrm>
              <a:off x="6161175" y="3349925"/>
              <a:ext cx="212725" cy="60125"/>
            </a:xfrm>
            <a:custGeom>
              <a:avLst/>
              <a:gdLst/>
              <a:ahLst/>
              <a:cxnLst/>
              <a:rect l="l" t="t" r="r" b="b"/>
              <a:pathLst>
                <a:path w="8509" h="2405" extrusionOk="0">
                  <a:moveTo>
                    <a:pt x="186" y="0"/>
                  </a:moveTo>
                  <a:lnTo>
                    <a:pt x="1" y="555"/>
                  </a:lnTo>
                  <a:lnTo>
                    <a:pt x="8324" y="2405"/>
                  </a:lnTo>
                  <a:lnTo>
                    <a:pt x="8509" y="1850"/>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3"/>
            <p:cNvSpPr/>
            <p:nvPr/>
          </p:nvSpPr>
          <p:spPr>
            <a:xfrm>
              <a:off x="6179675" y="3271325"/>
              <a:ext cx="212725" cy="46250"/>
            </a:xfrm>
            <a:custGeom>
              <a:avLst/>
              <a:gdLst/>
              <a:ahLst/>
              <a:cxnLst/>
              <a:rect l="l" t="t" r="r" b="b"/>
              <a:pathLst>
                <a:path w="8509" h="1850" extrusionOk="0">
                  <a:moveTo>
                    <a:pt x="1" y="0"/>
                  </a:moveTo>
                  <a:lnTo>
                    <a:pt x="1" y="370"/>
                  </a:lnTo>
                  <a:lnTo>
                    <a:pt x="8323" y="1850"/>
                  </a:lnTo>
                  <a:lnTo>
                    <a:pt x="8508" y="1480"/>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3"/>
            <p:cNvSpPr/>
            <p:nvPr/>
          </p:nvSpPr>
          <p:spPr>
            <a:xfrm>
              <a:off x="6188925" y="3188100"/>
              <a:ext cx="217350" cy="41625"/>
            </a:xfrm>
            <a:custGeom>
              <a:avLst/>
              <a:gdLst/>
              <a:ahLst/>
              <a:cxnLst/>
              <a:rect l="l" t="t" r="r" b="b"/>
              <a:pathLst>
                <a:path w="8694" h="1665" extrusionOk="0">
                  <a:moveTo>
                    <a:pt x="185" y="0"/>
                  </a:moveTo>
                  <a:lnTo>
                    <a:pt x="1" y="370"/>
                  </a:lnTo>
                  <a:lnTo>
                    <a:pt x="8508" y="1665"/>
                  </a:lnTo>
                  <a:lnTo>
                    <a:pt x="8693" y="1110"/>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3"/>
            <p:cNvSpPr/>
            <p:nvPr/>
          </p:nvSpPr>
          <p:spPr>
            <a:xfrm>
              <a:off x="6202800" y="3104850"/>
              <a:ext cx="212725" cy="32400"/>
            </a:xfrm>
            <a:custGeom>
              <a:avLst/>
              <a:gdLst/>
              <a:ahLst/>
              <a:cxnLst/>
              <a:rect l="l" t="t" r="r" b="b"/>
              <a:pathLst>
                <a:path w="8509" h="1296" extrusionOk="0">
                  <a:moveTo>
                    <a:pt x="0" y="1"/>
                  </a:moveTo>
                  <a:lnTo>
                    <a:pt x="0" y="371"/>
                  </a:lnTo>
                  <a:lnTo>
                    <a:pt x="8508" y="1296"/>
                  </a:lnTo>
                  <a:lnTo>
                    <a:pt x="8508" y="741"/>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3"/>
            <p:cNvSpPr/>
            <p:nvPr/>
          </p:nvSpPr>
          <p:spPr>
            <a:xfrm>
              <a:off x="6207425" y="3017000"/>
              <a:ext cx="217350" cy="27775"/>
            </a:xfrm>
            <a:custGeom>
              <a:avLst/>
              <a:gdLst/>
              <a:ahLst/>
              <a:cxnLst/>
              <a:rect l="l" t="t" r="r" b="b"/>
              <a:pathLst>
                <a:path w="8694" h="1111" extrusionOk="0">
                  <a:moveTo>
                    <a:pt x="185" y="1"/>
                  </a:moveTo>
                  <a:lnTo>
                    <a:pt x="0" y="556"/>
                  </a:lnTo>
                  <a:lnTo>
                    <a:pt x="8693" y="1111"/>
                  </a:lnTo>
                  <a:lnTo>
                    <a:pt x="8693" y="741"/>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3"/>
            <p:cNvSpPr/>
            <p:nvPr/>
          </p:nvSpPr>
          <p:spPr>
            <a:xfrm>
              <a:off x="6212050" y="2933775"/>
              <a:ext cx="217325" cy="23150"/>
            </a:xfrm>
            <a:custGeom>
              <a:avLst/>
              <a:gdLst/>
              <a:ahLst/>
              <a:cxnLst/>
              <a:rect l="l" t="t" r="r" b="b"/>
              <a:pathLst>
                <a:path w="8693" h="926" extrusionOk="0">
                  <a:moveTo>
                    <a:pt x="0" y="1"/>
                  </a:moveTo>
                  <a:lnTo>
                    <a:pt x="0" y="556"/>
                  </a:lnTo>
                  <a:lnTo>
                    <a:pt x="8508" y="925"/>
                  </a:lnTo>
                  <a:lnTo>
                    <a:pt x="8693" y="371"/>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3"/>
            <p:cNvSpPr/>
            <p:nvPr/>
          </p:nvSpPr>
          <p:spPr>
            <a:xfrm>
              <a:off x="6216675" y="2850550"/>
              <a:ext cx="212700" cy="13900"/>
            </a:xfrm>
            <a:custGeom>
              <a:avLst/>
              <a:gdLst/>
              <a:ahLst/>
              <a:cxnLst/>
              <a:rect l="l" t="t" r="r" b="b"/>
              <a:pathLst>
                <a:path w="8508" h="556" extrusionOk="0">
                  <a:moveTo>
                    <a:pt x="0" y="1"/>
                  </a:moveTo>
                  <a:lnTo>
                    <a:pt x="0" y="555"/>
                  </a:lnTo>
                  <a:lnTo>
                    <a:pt x="8508" y="555"/>
                  </a:lnTo>
                  <a:lnTo>
                    <a:pt x="85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3"/>
            <p:cNvSpPr/>
            <p:nvPr/>
          </p:nvSpPr>
          <p:spPr>
            <a:xfrm>
              <a:off x="6225925" y="2734950"/>
              <a:ext cx="217325" cy="23150"/>
            </a:xfrm>
            <a:custGeom>
              <a:avLst/>
              <a:gdLst/>
              <a:ahLst/>
              <a:cxnLst/>
              <a:rect l="l" t="t" r="r" b="b"/>
              <a:pathLst>
                <a:path w="8693" h="926" extrusionOk="0">
                  <a:moveTo>
                    <a:pt x="8693" y="1"/>
                  </a:moveTo>
                  <a:lnTo>
                    <a:pt x="0" y="371"/>
                  </a:lnTo>
                  <a:lnTo>
                    <a:pt x="185" y="926"/>
                  </a:lnTo>
                  <a:lnTo>
                    <a:pt x="8693" y="556"/>
                  </a:lnTo>
                  <a:lnTo>
                    <a:pt x="869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3"/>
            <p:cNvSpPr/>
            <p:nvPr/>
          </p:nvSpPr>
          <p:spPr>
            <a:xfrm>
              <a:off x="6207425" y="2670225"/>
              <a:ext cx="217350" cy="27775"/>
            </a:xfrm>
            <a:custGeom>
              <a:avLst/>
              <a:gdLst/>
              <a:ahLst/>
              <a:cxnLst/>
              <a:rect l="l" t="t" r="r" b="b"/>
              <a:pathLst>
                <a:path w="8694" h="1111" extrusionOk="0">
                  <a:moveTo>
                    <a:pt x="8508" y="0"/>
                  </a:moveTo>
                  <a:lnTo>
                    <a:pt x="0" y="555"/>
                  </a:lnTo>
                  <a:lnTo>
                    <a:pt x="185" y="1110"/>
                  </a:lnTo>
                  <a:lnTo>
                    <a:pt x="8693" y="370"/>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3"/>
            <p:cNvSpPr/>
            <p:nvPr/>
          </p:nvSpPr>
          <p:spPr>
            <a:xfrm>
              <a:off x="6202800" y="2577750"/>
              <a:ext cx="212725" cy="37025"/>
            </a:xfrm>
            <a:custGeom>
              <a:avLst/>
              <a:gdLst/>
              <a:ahLst/>
              <a:cxnLst/>
              <a:rect l="l" t="t" r="r" b="b"/>
              <a:pathLst>
                <a:path w="8509" h="1481" extrusionOk="0">
                  <a:moveTo>
                    <a:pt x="8508" y="0"/>
                  </a:moveTo>
                  <a:lnTo>
                    <a:pt x="0" y="925"/>
                  </a:lnTo>
                  <a:lnTo>
                    <a:pt x="0" y="1480"/>
                  </a:lnTo>
                  <a:lnTo>
                    <a:pt x="8508" y="555"/>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3"/>
            <p:cNvSpPr/>
            <p:nvPr/>
          </p:nvSpPr>
          <p:spPr>
            <a:xfrm>
              <a:off x="6188925" y="2485275"/>
              <a:ext cx="217350" cy="41625"/>
            </a:xfrm>
            <a:custGeom>
              <a:avLst/>
              <a:gdLst/>
              <a:ahLst/>
              <a:cxnLst/>
              <a:rect l="l" t="t" r="r" b="b"/>
              <a:pathLst>
                <a:path w="8694" h="1665" extrusionOk="0">
                  <a:moveTo>
                    <a:pt x="8508" y="0"/>
                  </a:moveTo>
                  <a:lnTo>
                    <a:pt x="1" y="1295"/>
                  </a:lnTo>
                  <a:lnTo>
                    <a:pt x="185" y="1665"/>
                  </a:lnTo>
                  <a:lnTo>
                    <a:pt x="8693" y="555"/>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3"/>
            <p:cNvSpPr/>
            <p:nvPr/>
          </p:nvSpPr>
          <p:spPr>
            <a:xfrm>
              <a:off x="6179675" y="2397425"/>
              <a:ext cx="212725" cy="50875"/>
            </a:xfrm>
            <a:custGeom>
              <a:avLst/>
              <a:gdLst/>
              <a:ahLst/>
              <a:cxnLst/>
              <a:rect l="l" t="t" r="r" b="b"/>
              <a:pathLst>
                <a:path w="8509" h="2035" extrusionOk="0">
                  <a:moveTo>
                    <a:pt x="8323" y="0"/>
                  </a:moveTo>
                  <a:lnTo>
                    <a:pt x="1" y="1480"/>
                  </a:lnTo>
                  <a:lnTo>
                    <a:pt x="1" y="2035"/>
                  </a:lnTo>
                  <a:lnTo>
                    <a:pt x="8508" y="370"/>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3"/>
            <p:cNvSpPr/>
            <p:nvPr/>
          </p:nvSpPr>
          <p:spPr>
            <a:xfrm>
              <a:off x="6161175" y="2304950"/>
              <a:ext cx="212725" cy="60125"/>
            </a:xfrm>
            <a:custGeom>
              <a:avLst/>
              <a:gdLst/>
              <a:ahLst/>
              <a:cxnLst/>
              <a:rect l="l" t="t" r="r" b="b"/>
              <a:pathLst>
                <a:path w="8509" h="2405" extrusionOk="0">
                  <a:moveTo>
                    <a:pt x="8324" y="0"/>
                  </a:moveTo>
                  <a:lnTo>
                    <a:pt x="1" y="1850"/>
                  </a:lnTo>
                  <a:lnTo>
                    <a:pt x="186" y="2405"/>
                  </a:lnTo>
                  <a:lnTo>
                    <a:pt x="8509" y="555"/>
                  </a:lnTo>
                  <a:lnTo>
                    <a:pt x="83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3"/>
            <p:cNvSpPr/>
            <p:nvPr/>
          </p:nvSpPr>
          <p:spPr>
            <a:xfrm>
              <a:off x="6142700" y="2217100"/>
              <a:ext cx="208075" cy="64750"/>
            </a:xfrm>
            <a:custGeom>
              <a:avLst/>
              <a:gdLst/>
              <a:ahLst/>
              <a:cxnLst/>
              <a:rect l="l" t="t" r="r" b="b"/>
              <a:pathLst>
                <a:path w="8323" h="2590" extrusionOk="0">
                  <a:moveTo>
                    <a:pt x="8323" y="0"/>
                  </a:moveTo>
                  <a:lnTo>
                    <a:pt x="0" y="2035"/>
                  </a:lnTo>
                  <a:lnTo>
                    <a:pt x="185" y="2590"/>
                  </a:lnTo>
                  <a:lnTo>
                    <a:pt x="8323" y="555"/>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3"/>
            <p:cNvSpPr/>
            <p:nvPr/>
          </p:nvSpPr>
          <p:spPr>
            <a:xfrm>
              <a:off x="6119575" y="2129250"/>
              <a:ext cx="208100" cy="69375"/>
            </a:xfrm>
            <a:custGeom>
              <a:avLst/>
              <a:gdLst/>
              <a:ahLst/>
              <a:cxnLst/>
              <a:rect l="l" t="t" r="r" b="b"/>
              <a:pathLst>
                <a:path w="8324" h="2775" extrusionOk="0">
                  <a:moveTo>
                    <a:pt x="8323" y="0"/>
                  </a:moveTo>
                  <a:lnTo>
                    <a:pt x="0" y="2405"/>
                  </a:lnTo>
                  <a:lnTo>
                    <a:pt x="185" y="2774"/>
                  </a:lnTo>
                  <a:lnTo>
                    <a:pt x="8323" y="555"/>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3"/>
            <p:cNvSpPr/>
            <p:nvPr/>
          </p:nvSpPr>
          <p:spPr>
            <a:xfrm>
              <a:off x="6096450" y="2041400"/>
              <a:ext cx="208100" cy="78625"/>
            </a:xfrm>
            <a:custGeom>
              <a:avLst/>
              <a:gdLst/>
              <a:ahLst/>
              <a:cxnLst/>
              <a:rect l="l" t="t" r="r" b="b"/>
              <a:pathLst>
                <a:path w="8324" h="3145" extrusionOk="0">
                  <a:moveTo>
                    <a:pt x="8138" y="0"/>
                  </a:moveTo>
                  <a:lnTo>
                    <a:pt x="1" y="2589"/>
                  </a:lnTo>
                  <a:lnTo>
                    <a:pt x="185" y="3144"/>
                  </a:lnTo>
                  <a:lnTo>
                    <a:pt x="8323" y="555"/>
                  </a:lnTo>
                  <a:lnTo>
                    <a:pt x="813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3"/>
            <p:cNvSpPr/>
            <p:nvPr/>
          </p:nvSpPr>
          <p:spPr>
            <a:xfrm>
              <a:off x="6068700" y="1958150"/>
              <a:ext cx="203475" cy="83275"/>
            </a:xfrm>
            <a:custGeom>
              <a:avLst/>
              <a:gdLst/>
              <a:ahLst/>
              <a:cxnLst/>
              <a:rect l="l" t="t" r="r" b="b"/>
              <a:pathLst>
                <a:path w="8139" h="3331" extrusionOk="0">
                  <a:moveTo>
                    <a:pt x="7954" y="1"/>
                  </a:moveTo>
                  <a:lnTo>
                    <a:pt x="1" y="2775"/>
                  </a:lnTo>
                  <a:lnTo>
                    <a:pt x="186" y="3330"/>
                  </a:lnTo>
                  <a:lnTo>
                    <a:pt x="8139" y="371"/>
                  </a:lnTo>
                  <a:lnTo>
                    <a:pt x="79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3"/>
            <p:cNvSpPr/>
            <p:nvPr/>
          </p:nvSpPr>
          <p:spPr>
            <a:xfrm>
              <a:off x="6036350" y="1870300"/>
              <a:ext cx="203450" cy="92500"/>
            </a:xfrm>
            <a:custGeom>
              <a:avLst/>
              <a:gdLst/>
              <a:ahLst/>
              <a:cxnLst/>
              <a:rect l="l" t="t" r="r" b="b"/>
              <a:pathLst>
                <a:path w="8138" h="3700" extrusionOk="0">
                  <a:moveTo>
                    <a:pt x="7953" y="1"/>
                  </a:moveTo>
                  <a:lnTo>
                    <a:pt x="0" y="3145"/>
                  </a:lnTo>
                  <a:lnTo>
                    <a:pt x="185" y="3700"/>
                  </a:lnTo>
                  <a:lnTo>
                    <a:pt x="8138" y="556"/>
                  </a:lnTo>
                  <a:lnTo>
                    <a:pt x="79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3"/>
            <p:cNvSpPr/>
            <p:nvPr/>
          </p:nvSpPr>
          <p:spPr>
            <a:xfrm>
              <a:off x="6003975" y="1787075"/>
              <a:ext cx="203475" cy="97125"/>
            </a:xfrm>
            <a:custGeom>
              <a:avLst/>
              <a:gdLst/>
              <a:ahLst/>
              <a:cxnLst/>
              <a:rect l="l" t="t" r="r" b="b"/>
              <a:pathLst>
                <a:path w="8139" h="3885" extrusionOk="0">
                  <a:moveTo>
                    <a:pt x="7768" y="1"/>
                  </a:moveTo>
                  <a:lnTo>
                    <a:pt x="0" y="3515"/>
                  </a:lnTo>
                  <a:lnTo>
                    <a:pt x="185" y="3885"/>
                  </a:lnTo>
                  <a:lnTo>
                    <a:pt x="8138" y="371"/>
                  </a:lnTo>
                  <a:lnTo>
                    <a:pt x="776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3"/>
            <p:cNvSpPr/>
            <p:nvPr/>
          </p:nvSpPr>
          <p:spPr>
            <a:xfrm>
              <a:off x="5966975" y="1703850"/>
              <a:ext cx="198850" cy="106375"/>
            </a:xfrm>
            <a:custGeom>
              <a:avLst/>
              <a:gdLst/>
              <a:ahLst/>
              <a:cxnLst/>
              <a:rect l="l" t="t" r="r" b="b"/>
              <a:pathLst>
                <a:path w="7954" h="4255" extrusionOk="0">
                  <a:moveTo>
                    <a:pt x="7769" y="1"/>
                  </a:moveTo>
                  <a:lnTo>
                    <a:pt x="1" y="3700"/>
                  </a:lnTo>
                  <a:lnTo>
                    <a:pt x="371" y="4254"/>
                  </a:lnTo>
                  <a:lnTo>
                    <a:pt x="7954" y="371"/>
                  </a:lnTo>
                  <a:lnTo>
                    <a:pt x="7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3"/>
            <p:cNvSpPr/>
            <p:nvPr/>
          </p:nvSpPr>
          <p:spPr>
            <a:xfrm>
              <a:off x="5930000" y="1620625"/>
              <a:ext cx="194225" cy="115625"/>
            </a:xfrm>
            <a:custGeom>
              <a:avLst/>
              <a:gdLst/>
              <a:ahLst/>
              <a:cxnLst/>
              <a:rect l="l" t="t" r="r" b="b"/>
              <a:pathLst>
                <a:path w="7769" h="4625" extrusionOk="0">
                  <a:moveTo>
                    <a:pt x="7583" y="0"/>
                  </a:moveTo>
                  <a:lnTo>
                    <a:pt x="0" y="4069"/>
                  </a:lnTo>
                  <a:lnTo>
                    <a:pt x="185" y="4624"/>
                  </a:lnTo>
                  <a:lnTo>
                    <a:pt x="7768" y="555"/>
                  </a:lnTo>
                  <a:lnTo>
                    <a:pt x="758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3"/>
            <p:cNvSpPr/>
            <p:nvPr/>
          </p:nvSpPr>
          <p:spPr>
            <a:xfrm>
              <a:off x="5888375" y="1542025"/>
              <a:ext cx="194225" cy="120250"/>
            </a:xfrm>
            <a:custGeom>
              <a:avLst/>
              <a:gdLst/>
              <a:ahLst/>
              <a:cxnLst/>
              <a:rect l="l" t="t" r="r" b="b"/>
              <a:pathLst>
                <a:path w="7769" h="4810" extrusionOk="0">
                  <a:moveTo>
                    <a:pt x="7399" y="0"/>
                  </a:moveTo>
                  <a:lnTo>
                    <a:pt x="1" y="4254"/>
                  </a:lnTo>
                  <a:lnTo>
                    <a:pt x="371" y="4809"/>
                  </a:lnTo>
                  <a:lnTo>
                    <a:pt x="7769" y="370"/>
                  </a:lnTo>
                  <a:lnTo>
                    <a:pt x="73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3"/>
            <p:cNvSpPr/>
            <p:nvPr/>
          </p:nvSpPr>
          <p:spPr>
            <a:xfrm>
              <a:off x="5856025" y="1458800"/>
              <a:ext cx="184975" cy="124850"/>
            </a:xfrm>
            <a:custGeom>
              <a:avLst/>
              <a:gdLst/>
              <a:ahLst/>
              <a:cxnLst/>
              <a:rect l="l" t="t" r="r" b="b"/>
              <a:pathLst>
                <a:path w="7399" h="4994" extrusionOk="0">
                  <a:moveTo>
                    <a:pt x="7213" y="0"/>
                  </a:moveTo>
                  <a:lnTo>
                    <a:pt x="0" y="4624"/>
                  </a:lnTo>
                  <a:lnTo>
                    <a:pt x="185" y="4994"/>
                  </a:lnTo>
                  <a:lnTo>
                    <a:pt x="7398" y="555"/>
                  </a:lnTo>
                  <a:lnTo>
                    <a:pt x="721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3"/>
            <p:cNvSpPr/>
            <p:nvPr/>
          </p:nvSpPr>
          <p:spPr>
            <a:xfrm>
              <a:off x="5800525" y="1389425"/>
              <a:ext cx="184975" cy="129500"/>
            </a:xfrm>
            <a:custGeom>
              <a:avLst/>
              <a:gdLst/>
              <a:ahLst/>
              <a:cxnLst/>
              <a:rect l="l" t="t" r="r" b="b"/>
              <a:pathLst>
                <a:path w="7399" h="5180" extrusionOk="0">
                  <a:moveTo>
                    <a:pt x="7029" y="1"/>
                  </a:moveTo>
                  <a:lnTo>
                    <a:pt x="1" y="4625"/>
                  </a:lnTo>
                  <a:lnTo>
                    <a:pt x="371" y="5180"/>
                  </a:lnTo>
                  <a:lnTo>
                    <a:pt x="7399" y="371"/>
                  </a:lnTo>
                  <a:lnTo>
                    <a:pt x="70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3"/>
            <p:cNvSpPr/>
            <p:nvPr/>
          </p:nvSpPr>
          <p:spPr>
            <a:xfrm>
              <a:off x="5754300" y="1310825"/>
              <a:ext cx="180350" cy="138750"/>
            </a:xfrm>
            <a:custGeom>
              <a:avLst/>
              <a:gdLst/>
              <a:ahLst/>
              <a:cxnLst/>
              <a:rect l="l" t="t" r="r" b="b"/>
              <a:pathLst>
                <a:path w="7214" h="5550" extrusionOk="0">
                  <a:moveTo>
                    <a:pt x="6843" y="1"/>
                  </a:moveTo>
                  <a:lnTo>
                    <a:pt x="0" y="5179"/>
                  </a:lnTo>
                  <a:lnTo>
                    <a:pt x="185" y="5549"/>
                  </a:lnTo>
                  <a:lnTo>
                    <a:pt x="7213" y="556"/>
                  </a:lnTo>
                  <a:lnTo>
                    <a:pt x="684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3"/>
            <p:cNvSpPr/>
            <p:nvPr/>
          </p:nvSpPr>
          <p:spPr>
            <a:xfrm>
              <a:off x="5703425" y="1241475"/>
              <a:ext cx="175725" cy="138750"/>
            </a:xfrm>
            <a:custGeom>
              <a:avLst/>
              <a:gdLst/>
              <a:ahLst/>
              <a:cxnLst/>
              <a:rect l="l" t="t" r="r" b="b"/>
              <a:pathLst>
                <a:path w="7029" h="5550" extrusionOk="0">
                  <a:moveTo>
                    <a:pt x="6659" y="0"/>
                  </a:moveTo>
                  <a:lnTo>
                    <a:pt x="1" y="5179"/>
                  </a:lnTo>
                  <a:lnTo>
                    <a:pt x="186" y="5549"/>
                  </a:lnTo>
                  <a:lnTo>
                    <a:pt x="7029" y="370"/>
                  </a:lnTo>
                  <a:lnTo>
                    <a:pt x="665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3"/>
            <p:cNvSpPr/>
            <p:nvPr/>
          </p:nvSpPr>
          <p:spPr>
            <a:xfrm>
              <a:off x="5647950" y="1167500"/>
              <a:ext cx="171100" cy="147975"/>
            </a:xfrm>
            <a:custGeom>
              <a:avLst/>
              <a:gdLst/>
              <a:ahLst/>
              <a:cxnLst/>
              <a:rect l="l" t="t" r="r" b="b"/>
              <a:pathLst>
                <a:path w="6844" h="5919" extrusionOk="0">
                  <a:moveTo>
                    <a:pt x="6474" y="0"/>
                  </a:moveTo>
                  <a:lnTo>
                    <a:pt x="0" y="5549"/>
                  </a:lnTo>
                  <a:lnTo>
                    <a:pt x="370" y="5919"/>
                  </a:lnTo>
                  <a:lnTo>
                    <a:pt x="6843" y="370"/>
                  </a:lnTo>
                  <a:lnTo>
                    <a:pt x="64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3"/>
            <p:cNvSpPr/>
            <p:nvPr/>
          </p:nvSpPr>
          <p:spPr>
            <a:xfrm>
              <a:off x="5583200" y="1093525"/>
              <a:ext cx="166500" cy="152600"/>
            </a:xfrm>
            <a:custGeom>
              <a:avLst/>
              <a:gdLst/>
              <a:ahLst/>
              <a:cxnLst/>
              <a:rect l="l" t="t" r="r" b="b"/>
              <a:pathLst>
                <a:path w="6660" h="6104" extrusionOk="0">
                  <a:moveTo>
                    <a:pt x="6289" y="0"/>
                  </a:moveTo>
                  <a:lnTo>
                    <a:pt x="1" y="5734"/>
                  </a:lnTo>
                  <a:lnTo>
                    <a:pt x="186" y="6103"/>
                  </a:lnTo>
                  <a:lnTo>
                    <a:pt x="6659" y="370"/>
                  </a:lnTo>
                  <a:lnTo>
                    <a:pt x="62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3"/>
            <p:cNvSpPr/>
            <p:nvPr/>
          </p:nvSpPr>
          <p:spPr>
            <a:xfrm>
              <a:off x="5536975" y="1033400"/>
              <a:ext cx="161850" cy="157225"/>
            </a:xfrm>
            <a:custGeom>
              <a:avLst/>
              <a:gdLst/>
              <a:ahLst/>
              <a:cxnLst/>
              <a:rect l="l" t="t" r="r" b="b"/>
              <a:pathLst>
                <a:path w="6474" h="6289" extrusionOk="0">
                  <a:moveTo>
                    <a:pt x="6104" y="1"/>
                  </a:moveTo>
                  <a:lnTo>
                    <a:pt x="0" y="5919"/>
                  </a:lnTo>
                  <a:lnTo>
                    <a:pt x="370" y="6289"/>
                  </a:lnTo>
                  <a:lnTo>
                    <a:pt x="6474" y="371"/>
                  </a:lnTo>
                  <a:lnTo>
                    <a:pt x="610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3"/>
            <p:cNvSpPr/>
            <p:nvPr/>
          </p:nvSpPr>
          <p:spPr>
            <a:xfrm>
              <a:off x="5476875" y="968675"/>
              <a:ext cx="157225" cy="161850"/>
            </a:xfrm>
            <a:custGeom>
              <a:avLst/>
              <a:gdLst/>
              <a:ahLst/>
              <a:cxnLst/>
              <a:rect l="l" t="t" r="r" b="b"/>
              <a:pathLst>
                <a:path w="6289" h="6474" extrusionOk="0">
                  <a:moveTo>
                    <a:pt x="5918" y="0"/>
                  </a:moveTo>
                  <a:lnTo>
                    <a:pt x="0" y="6104"/>
                  </a:lnTo>
                  <a:lnTo>
                    <a:pt x="370" y="6474"/>
                  </a:lnTo>
                  <a:lnTo>
                    <a:pt x="6288" y="370"/>
                  </a:lnTo>
                  <a:lnTo>
                    <a:pt x="59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3"/>
            <p:cNvSpPr/>
            <p:nvPr/>
          </p:nvSpPr>
          <p:spPr>
            <a:xfrm>
              <a:off x="5416750" y="908550"/>
              <a:ext cx="152625" cy="166500"/>
            </a:xfrm>
            <a:custGeom>
              <a:avLst/>
              <a:gdLst/>
              <a:ahLst/>
              <a:cxnLst/>
              <a:rect l="l" t="t" r="r" b="b"/>
              <a:pathLst>
                <a:path w="6105" h="6660" extrusionOk="0">
                  <a:moveTo>
                    <a:pt x="5549" y="1"/>
                  </a:moveTo>
                  <a:lnTo>
                    <a:pt x="1" y="6289"/>
                  </a:lnTo>
                  <a:lnTo>
                    <a:pt x="371" y="6659"/>
                  </a:lnTo>
                  <a:lnTo>
                    <a:pt x="6104" y="371"/>
                  </a:lnTo>
                  <a:lnTo>
                    <a:pt x="554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3"/>
            <p:cNvSpPr/>
            <p:nvPr/>
          </p:nvSpPr>
          <p:spPr>
            <a:xfrm>
              <a:off x="5352025" y="848450"/>
              <a:ext cx="147975" cy="171100"/>
            </a:xfrm>
            <a:custGeom>
              <a:avLst/>
              <a:gdLst/>
              <a:ahLst/>
              <a:cxnLst/>
              <a:rect l="l" t="t" r="r" b="b"/>
              <a:pathLst>
                <a:path w="5919" h="6844" extrusionOk="0">
                  <a:moveTo>
                    <a:pt x="5549" y="1"/>
                  </a:moveTo>
                  <a:lnTo>
                    <a:pt x="0" y="6474"/>
                  </a:lnTo>
                  <a:lnTo>
                    <a:pt x="370" y="6844"/>
                  </a:lnTo>
                  <a:lnTo>
                    <a:pt x="5919" y="186"/>
                  </a:lnTo>
                  <a:lnTo>
                    <a:pt x="554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3"/>
            <p:cNvSpPr/>
            <p:nvPr/>
          </p:nvSpPr>
          <p:spPr>
            <a:xfrm>
              <a:off x="5287275" y="788350"/>
              <a:ext cx="138750" cy="175725"/>
            </a:xfrm>
            <a:custGeom>
              <a:avLst/>
              <a:gdLst/>
              <a:ahLst/>
              <a:cxnLst/>
              <a:rect l="l" t="t" r="r" b="b"/>
              <a:pathLst>
                <a:path w="5550" h="7029" extrusionOk="0">
                  <a:moveTo>
                    <a:pt x="5180" y="0"/>
                  </a:moveTo>
                  <a:lnTo>
                    <a:pt x="1" y="6843"/>
                  </a:lnTo>
                  <a:lnTo>
                    <a:pt x="371" y="7028"/>
                  </a:lnTo>
                  <a:lnTo>
                    <a:pt x="5550" y="370"/>
                  </a:lnTo>
                  <a:lnTo>
                    <a:pt x="51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3"/>
            <p:cNvSpPr/>
            <p:nvPr/>
          </p:nvSpPr>
          <p:spPr>
            <a:xfrm>
              <a:off x="5217925" y="732850"/>
              <a:ext cx="134125" cy="180350"/>
            </a:xfrm>
            <a:custGeom>
              <a:avLst/>
              <a:gdLst/>
              <a:ahLst/>
              <a:cxnLst/>
              <a:rect l="l" t="t" r="r" b="b"/>
              <a:pathLst>
                <a:path w="5365" h="7214" extrusionOk="0">
                  <a:moveTo>
                    <a:pt x="4994" y="1"/>
                  </a:moveTo>
                  <a:lnTo>
                    <a:pt x="1" y="7029"/>
                  </a:lnTo>
                  <a:lnTo>
                    <a:pt x="371" y="7214"/>
                  </a:lnTo>
                  <a:lnTo>
                    <a:pt x="5364" y="371"/>
                  </a:lnTo>
                  <a:lnTo>
                    <a:pt x="49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3"/>
            <p:cNvSpPr/>
            <p:nvPr/>
          </p:nvSpPr>
          <p:spPr>
            <a:xfrm>
              <a:off x="5148575" y="682000"/>
              <a:ext cx="129500" cy="184975"/>
            </a:xfrm>
            <a:custGeom>
              <a:avLst/>
              <a:gdLst/>
              <a:ahLst/>
              <a:cxnLst/>
              <a:rect l="l" t="t" r="r" b="b"/>
              <a:pathLst>
                <a:path w="5180" h="7399" extrusionOk="0">
                  <a:moveTo>
                    <a:pt x="4809" y="0"/>
                  </a:moveTo>
                  <a:lnTo>
                    <a:pt x="0" y="7213"/>
                  </a:lnTo>
                  <a:lnTo>
                    <a:pt x="555" y="7398"/>
                  </a:lnTo>
                  <a:lnTo>
                    <a:pt x="5179" y="370"/>
                  </a:lnTo>
                  <a:lnTo>
                    <a:pt x="480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3"/>
            <p:cNvSpPr/>
            <p:nvPr/>
          </p:nvSpPr>
          <p:spPr>
            <a:xfrm>
              <a:off x="5079225" y="631125"/>
              <a:ext cx="124850" cy="189600"/>
            </a:xfrm>
            <a:custGeom>
              <a:avLst/>
              <a:gdLst/>
              <a:ahLst/>
              <a:cxnLst/>
              <a:rect l="l" t="t" r="r" b="b"/>
              <a:pathLst>
                <a:path w="4994" h="7584" extrusionOk="0">
                  <a:moveTo>
                    <a:pt x="4439" y="1"/>
                  </a:moveTo>
                  <a:lnTo>
                    <a:pt x="0" y="7399"/>
                  </a:lnTo>
                  <a:lnTo>
                    <a:pt x="370" y="7584"/>
                  </a:lnTo>
                  <a:lnTo>
                    <a:pt x="4994" y="371"/>
                  </a:lnTo>
                  <a:lnTo>
                    <a:pt x="44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3"/>
            <p:cNvSpPr/>
            <p:nvPr/>
          </p:nvSpPr>
          <p:spPr>
            <a:xfrm>
              <a:off x="5005225" y="584900"/>
              <a:ext cx="120250" cy="194225"/>
            </a:xfrm>
            <a:custGeom>
              <a:avLst/>
              <a:gdLst/>
              <a:ahLst/>
              <a:cxnLst/>
              <a:rect l="l" t="t" r="r" b="b"/>
              <a:pathLst>
                <a:path w="4810" h="7769" extrusionOk="0">
                  <a:moveTo>
                    <a:pt x="4440" y="0"/>
                  </a:moveTo>
                  <a:lnTo>
                    <a:pt x="1" y="7398"/>
                  </a:lnTo>
                  <a:lnTo>
                    <a:pt x="556" y="7768"/>
                  </a:lnTo>
                  <a:lnTo>
                    <a:pt x="4810" y="370"/>
                  </a:lnTo>
                  <a:lnTo>
                    <a:pt x="444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3"/>
            <p:cNvSpPr/>
            <p:nvPr/>
          </p:nvSpPr>
          <p:spPr>
            <a:xfrm>
              <a:off x="4931250" y="543275"/>
              <a:ext cx="115625" cy="194225"/>
            </a:xfrm>
            <a:custGeom>
              <a:avLst/>
              <a:gdLst/>
              <a:ahLst/>
              <a:cxnLst/>
              <a:rect l="l" t="t" r="r" b="b"/>
              <a:pathLst>
                <a:path w="4625" h="7769" extrusionOk="0">
                  <a:moveTo>
                    <a:pt x="4070" y="1"/>
                  </a:moveTo>
                  <a:lnTo>
                    <a:pt x="1" y="7399"/>
                  </a:lnTo>
                  <a:lnTo>
                    <a:pt x="556" y="7769"/>
                  </a:lnTo>
                  <a:lnTo>
                    <a:pt x="4625" y="186"/>
                  </a:lnTo>
                  <a:lnTo>
                    <a:pt x="40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3"/>
            <p:cNvSpPr/>
            <p:nvPr/>
          </p:nvSpPr>
          <p:spPr>
            <a:xfrm>
              <a:off x="4857275" y="501675"/>
              <a:ext cx="106375" cy="198850"/>
            </a:xfrm>
            <a:custGeom>
              <a:avLst/>
              <a:gdLst/>
              <a:ahLst/>
              <a:cxnLst/>
              <a:rect l="l" t="t" r="r" b="b"/>
              <a:pathLst>
                <a:path w="4255" h="7954" extrusionOk="0">
                  <a:moveTo>
                    <a:pt x="3884" y="0"/>
                  </a:moveTo>
                  <a:lnTo>
                    <a:pt x="1" y="7583"/>
                  </a:lnTo>
                  <a:lnTo>
                    <a:pt x="555" y="7953"/>
                  </a:lnTo>
                  <a:lnTo>
                    <a:pt x="4254" y="185"/>
                  </a:lnTo>
                  <a:lnTo>
                    <a:pt x="38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3"/>
            <p:cNvSpPr/>
            <p:nvPr/>
          </p:nvSpPr>
          <p:spPr>
            <a:xfrm>
              <a:off x="4783300" y="460050"/>
              <a:ext cx="97125" cy="203475"/>
            </a:xfrm>
            <a:custGeom>
              <a:avLst/>
              <a:gdLst/>
              <a:ahLst/>
              <a:cxnLst/>
              <a:rect l="l" t="t" r="r" b="b"/>
              <a:pathLst>
                <a:path w="3885" h="8139" extrusionOk="0">
                  <a:moveTo>
                    <a:pt x="3329" y="1"/>
                  </a:moveTo>
                  <a:lnTo>
                    <a:pt x="0" y="7954"/>
                  </a:lnTo>
                  <a:lnTo>
                    <a:pt x="370" y="8139"/>
                  </a:lnTo>
                  <a:lnTo>
                    <a:pt x="3884" y="371"/>
                  </a:lnTo>
                  <a:lnTo>
                    <a:pt x="33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3"/>
            <p:cNvSpPr/>
            <p:nvPr/>
          </p:nvSpPr>
          <p:spPr>
            <a:xfrm>
              <a:off x="4704700" y="427700"/>
              <a:ext cx="92500" cy="203450"/>
            </a:xfrm>
            <a:custGeom>
              <a:avLst/>
              <a:gdLst/>
              <a:ahLst/>
              <a:cxnLst/>
              <a:rect l="l" t="t" r="r" b="b"/>
              <a:pathLst>
                <a:path w="3700" h="8138" extrusionOk="0">
                  <a:moveTo>
                    <a:pt x="3329" y="0"/>
                  </a:moveTo>
                  <a:lnTo>
                    <a:pt x="0" y="7953"/>
                  </a:lnTo>
                  <a:lnTo>
                    <a:pt x="555" y="8138"/>
                  </a:lnTo>
                  <a:lnTo>
                    <a:pt x="3699" y="185"/>
                  </a:lnTo>
                  <a:lnTo>
                    <a:pt x="332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3"/>
            <p:cNvSpPr/>
            <p:nvPr/>
          </p:nvSpPr>
          <p:spPr>
            <a:xfrm>
              <a:off x="4626075" y="395325"/>
              <a:ext cx="87900" cy="203475"/>
            </a:xfrm>
            <a:custGeom>
              <a:avLst/>
              <a:gdLst/>
              <a:ahLst/>
              <a:cxnLst/>
              <a:rect l="l" t="t" r="r" b="b"/>
              <a:pathLst>
                <a:path w="3516" h="8139" extrusionOk="0">
                  <a:moveTo>
                    <a:pt x="2960" y="0"/>
                  </a:moveTo>
                  <a:lnTo>
                    <a:pt x="1" y="7953"/>
                  </a:lnTo>
                  <a:lnTo>
                    <a:pt x="556" y="8138"/>
                  </a:lnTo>
                  <a:lnTo>
                    <a:pt x="3515" y="185"/>
                  </a:lnTo>
                  <a:lnTo>
                    <a:pt x="296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3"/>
            <p:cNvSpPr/>
            <p:nvPr/>
          </p:nvSpPr>
          <p:spPr>
            <a:xfrm>
              <a:off x="4547475" y="362950"/>
              <a:ext cx="78625" cy="208100"/>
            </a:xfrm>
            <a:custGeom>
              <a:avLst/>
              <a:gdLst/>
              <a:ahLst/>
              <a:cxnLst/>
              <a:rect l="l" t="t" r="r" b="b"/>
              <a:pathLst>
                <a:path w="3145" h="8324" extrusionOk="0">
                  <a:moveTo>
                    <a:pt x="2590" y="1"/>
                  </a:moveTo>
                  <a:lnTo>
                    <a:pt x="1" y="8139"/>
                  </a:lnTo>
                  <a:lnTo>
                    <a:pt x="556" y="8324"/>
                  </a:lnTo>
                  <a:lnTo>
                    <a:pt x="3145" y="186"/>
                  </a:lnTo>
                  <a:lnTo>
                    <a:pt x="25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3"/>
            <p:cNvSpPr/>
            <p:nvPr/>
          </p:nvSpPr>
          <p:spPr>
            <a:xfrm>
              <a:off x="4468875" y="339825"/>
              <a:ext cx="69375" cy="208100"/>
            </a:xfrm>
            <a:custGeom>
              <a:avLst/>
              <a:gdLst/>
              <a:ahLst/>
              <a:cxnLst/>
              <a:rect l="l" t="t" r="r" b="b"/>
              <a:pathLst>
                <a:path w="2775" h="8324" extrusionOk="0">
                  <a:moveTo>
                    <a:pt x="2220" y="1"/>
                  </a:moveTo>
                  <a:lnTo>
                    <a:pt x="1" y="8139"/>
                  </a:lnTo>
                  <a:lnTo>
                    <a:pt x="370" y="8324"/>
                  </a:lnTo>
                  <a:lnTo>
                    <a:pt x="277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3"/>
            <p:cNvSpPr/>
            <p:nvPr/>
          </p:nvSpPr>
          <p:spPr>
            <a:xfrm>
              <a:off x="4385650" y="316725"/>
              <a:ext cx="64750" cy="208075"/>
            </a:xfrm>
            <a:custGeom>
              <a:avLst/>
              <a:gdLst/>
              <a:ahLst/>
              <a:cxnLst/>
              <a:rect l="l" t="t" r="r" b="b"/>
              <a:pathLst>
                <a:path w="2590" h="8323" extrusionOk="0">
                  <a:moveTo>
                    <a:pt x="2035" y="0"/>
                  </a:moveTo>
                  <a:lnTo>
                    <a:pt x="0" y="8138"/>
                  </a:lnTo>
                  <a:lnTo>
                    <a:pt x="555" y="8323"/>
                  </a:lnTo>
                  <a:lnTo>
                    <a:pt x="259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3"/>
            <p:cNvSpPr/>
            <p:nvPr/>
          </p:nvSpPr>
          <p:spPr>
            <a:xfrm>
              <a:off x="4302425" y="293600"/>
              <a:ext cx="55500" cy="212725"/>
            </a:xfrm>
            <a:custGeom>
              <a:avLst/>
              <a:gdLst/>
              <a:ahLst/>
              <a:cxnLst/>
              <a:rect l="l" t="t" r="r" b="b"/>
              <a:pathLst>
                <a:path w="2220" h="8509" extrusionOk="0">
                  <a:moveTo>
                    <a:pt x="1850" y="0"/>
                  </a:moveTo>
                  <a:lnTo>
                    <a:pt x="0" y="8323"/>
                  </a:lnTo>
                  <a:lnTo>
                    <a:pt x="555" y="8508"/>
                  </a:lnTo>
                  <a:lnTo>
                    <a:pt x="2220" y="185"/>
                  </a:lnTo>
                  <a:lnTo>
                    <a:pt x="185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3"/>
            <p:cNvSpPr/>
            <p:nvPr/>
          </p:nvSpPr>
          <p:spPr>
            <a:xfrm>
              <a:off x="4223825" y="279725"/>
              <a:ext cx="46250" cy="212725"/>
            </a:xfrm>
            <a:custGeom>
              <a:avLst/>
              <a:gdLst/>
              <a:ahLst/>
              <a:cxnLst/>
              <a:rect l="l" t="t" r="r" b="b"/>
              <a:pathLst>
                <a:path w="1850" h="8509" extrusionOk="0">
                  <a:moveTo>
                    <a:pt x="1295" y="1"/>
                  </a:moveTo>
                  <a:lnTo>
                    <a:pt x="0" y="8323"/>
                  </a:lnTo>
                  <a:lnTo>
                    <a:pt x="370" y="8508"/>
                  </a:lnTo>
                  <a:lnTo>
                    <a:pt x="18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3"/>
            <p:cNvSpPr/>
            <p:nvPr/>
          </p:nvSpPr>
          <p:spPr>
            <a:xfrm>
              <a:off x="4140600" y="261225"/>
              <a:ext cx="41625" cy="217350"/>
            </a:xfrm>
            <a:custGeom>
              <a:avLst/>
              <a:gdLst/>
              <a:ahLst/>
              <a:cxnLst/>
              <a:rect l="l" t="t" r="r" b="b"/>
              <a:pathLst>
                <a:path w="1665" h="8694" extrusionOk="0">
                  <a:moveTo>
                    <a:pt x="1110" y="1"/>
                  </a:moveTo>
                  <a:lnTo>
                    <a:pt x="0" y="8509"/>
                  </a:lnTo>
                  <a:lnTo>
                    <a:pt x="370" y="8693"/>
                  </a:lnTo>
                  <a:lnTo>
                    <a:pt x="1665" y="186"/>
                  </a:lnTo>
                  <a:lnTo>
                    <a:pt x="111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3"/>
            <p:cNvSpPr/>
            <p:nvPr/>
          </p:nvSpPr>
          <p:spPr>
            <a:xfrm>
              <a:off x="4057350" y="251975"/>
              <a:ext cx="32400" cy="212725"/>
            </a:xfrm>
            <a:custGeom>
              <a:avLst/>
              <a:gdLst/>
              <a:ahLst/>
              <a:cxnLst/>
              <a:rect l="l" t="t" r="r" b="b"/>
              <a:pathLst>
                <a:path w="1296" h="8509" extrusionOk="0">
                  <a:moveTo>
                    <a:pt x="741" y="1"/>
                  </a:moveTo>
                  <a:lnTo>
                    <a:pt x="1" y="8509"/>
                  </a:lnTo>
                  <a:lnTo>
                    <a:pt x="371" y="8509"/>
                  </a:lnTo>
                  <a:lnTo>
                    <a:pt x="129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3"/>
            <p:cNvSpPr/>
            <p:nvPr/>
          </p:nvSpPr>
          <p:spPr>
            <a:xfrm>
              <a:off x="3969500" y="242725"/>
              <a:ext cx="27775" cy="217350"/>
            </a:xfrm>
            <a:custGeom>
              <a:avLst/>
              <a:gdLst/>
              <a:ahLst/>
              <a:cxnLst/>
              <a:rect l="l" t="t" r="r" b="b"/>
              <a:pathLst>
                <a:path w="1111" h="8694" extrusionOk="0">
                  <a:moveTo>
                    <a:pt x="741" y="1"/>
                  </a:moveTo>
                  <a:lnTo>
                    <a:pt x="1" y="8509"/>
                  </a:lnTo>
                  <a:lnTo>
                    <a:pt x="556" y="8694"/>
                  </a:lnTo>
                  <a:lnTo>
                    <a:pt x="111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3"/>
            <p:cNvSpPr/>
            <p:nvPr/>
          </p:nvSpPr>
          <p:spPr>
            <a:xfrm>
              <a:off x="3886275" y="238125"/>
              <a:ext cx="23150" cy="217325"/>
            </a:xfrm>
            <a:custGeom>
              <a:avLst/>
              <a:gdLst/>
              <a:ahLst/>
              <a:cxnLst/>
              <a:rect l="l" t="t" r="r" b="b"/>
              <a:pathLst>
                <a:path w="926" h="8693" extrusionOk="0">
                  <a:moveTo>
                    <a:pt x="371" y="0"/>
                  </a:moveTo>
                  <a:lnTo>
                    <a:pt x="1" y="8693"/>
                  </a:lnTo>
                  <a:lnTo>
                    <a:pt x="556" y="8693"/>
                  </a:lnTo>
                  <a:lnTo>
                    <a:pt x="925" y="185"/>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72"/>
        <p:cNvGrpSpPr/>
        <p:nvPr/>
      </p:nvGrpSpPr>
      <p:grpSpPr>
        <a:xfrm>
          <a:off x="0" y="0"/>
          <a:ext cx="0" cy="0"/>
          <a:chOff x="0" y="0"/>
          <a:chExt cx="0" cy="0"/>
        </a:xfrm>
      </p:grpSpPr>
      <p:grpSp>
        <p:nvGrpSpPr>
          <p:cNvPr id="3173" name="Google Shape;3173;p54"/>
          <p:cNvGrpSpPr/>
          <p:nvPr/>
        </p:nvGrpSpPr>
        <p:grpSpPr>
          <a:xfrm>
            <a:off x="1095143" y="2241600"/>
            <a:ext cx="730896" cy="153148"/>
            <a:chOff x="4635250" y="3790225"/>
            <a:chExt cx="415825" cy="87125"/>
          </a:xfrm>
        </p:grpSpPr>
        <p:sp>
          <p:nvSpPr>
            <p:cNvPr id="3174" name="Google Shape;3174;p54"/>
            <p:cNvSpPr/>
            <p:nvPr/>
          </p:nvSpPr>
          <p:spPr>
            <a:xfrm>
              <a:off x="4722350" y="3790238"/>
              <a:ext cx="328725" cy="87100"/>
            </a:xfrm>
            <a:custGeom>
              <a:avLst/>
              <a:gdLst/>
              <a:ahLst/>
              <a:cxnLst/>
              <a:rect l="l" t="t" r="r" b="b"/>
              <a:pathLst>
                <a:path w="13149" h="3484" extrusionOk="0">
                  <a:moveTo>
                    <a:pt x="0" y="0"/>
                  </a:moveTo>
                  <a:lnTo>
                    <a:pt x="0" y="3484"/>
                  </a:lnTo>
                  <a:lnTo>
                    <a:pt x="9665" y="3484"/>
                  </a:lnTo>
                  <a:cubicBezTo>
                    <a:pt x="11591" y="3484"/>
                    <a:pt x="13148" y="1926"/>
                    <a:pt x="13148"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4"/>
            <p:cNvSpPr/>
            <p:nvPr/>
          </p:nvSpPr>
          <p:spPr>
            <a:xfrm>
              <a:off x="4635250" y="3790238"/>
              <a:ext cx="87125" cy="87100"/>
            </a:xfrm>
            <a:custGeom>
              <a:avLst/>
              <a:gdLst/>
              <a:ahLst/>
              <a:cxnLst/>
              <a:rect l="l" t="t" r="r" b="b"/>
              <a:pathLst>
                <a:path w="3485" h="3484" extrusionOk="0">
                  <a:moveTo>
                    <a:pt x="3484" y="0"/>
                  </a:moveTo>
                  <a:cubicBezTo>
                    <a:pt x="1559" y="0"/>
                    <a:pt x="1" y="1558"/>
                    <a:pt x="1" y="3484"/>
                  </a:cubicBezTo>
                  <a:lnTo>
                    <a:pt x="3484" y="3484"/>
                  </a:lnTo>
                  <a:lnTo>
                    <a:pt x="34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4"/>
            <p:cNvSpPr/>
            <p:nvPr/>
          </p:nvSpPr>
          <p:spPr>
            <a:xfrm>
              <a:off x="4722350" y="3790225"/>
              <a:ext cx="87300" cy="87125"/>
            </a:xfrm>
            <a:custGeom>
              <a:avLst/>
              <a:gdLst/>
              <a:ahLst/>
              <a:cxnLst/>
              <a:rect l="l" t="t" r="r" b="b"/>
              <a:pathLst>
                <a:path w="3492" h="3485" extrusionOk="0">
                  <a:moveTo>
                    <a:pt x="7" y="0"/>
                  </a:moveTo>
                  <a:lnTo>
                    <a:pt x="0" y="3484"/>
                  </a:lnTo>
                  <a:cubicBezTo>
                    <a:pt x="1926" y="3484"/>
                    <a:pt x="3491" y="1926"/>
                    <a:pt x="3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7" name="Google Shape;3177;p54"/>
          <p:cNvGrpSpPr/>
          <p:nvPr/>
        </p:nvGrpSpPr>
        <p:grpSpPr>
          <a:xfrm>
            <a:off x="1666833" y="4037852"/>
            <a:ext cx="175876" cy="179996"/>
            <a:chOff x="4280575" y="2131725"/>
            <a:chExt cx="141950" cy="145275"/>
          </a:xfrm>
        </p:grpSpPr>
        <p:sp>
          <p:nvSpPr>
            <p:cNvPr id="3178" name="Google Shape;3178;p54"/>
            <p:cNvSpPr/>
            <p:nvPr/>
          </p:nvSpPr>
          <p:spPr>
            <a:xfrm>
              <a:off x="4280575" y="2131725"/>
              <a:ext cx="141950" cy="97050"/>
            </a:xfrm>
            <a:custGeom>
              <a:avLst/>
              <a:gdLst/>
              <a:ahLst/>
              <a:cxnLst/>
              <a:rect l="l" t="t" r="r" b="b"/>
              <a:pathLst>
                <a:path w="5678" h="3882" extrusionOk="0">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4"/>
            <p:cNvSpPr/>
            <p:nvPr/>
          </p:nvSpPr>
          <p:spPr>
            <a:xfrm>
              <a:off x="4320625" y="2227850"/>
              <a:ext cx="45100" cy="49150"/>
            </a:xfrm>
            <a:custGeom>
              <a:avLst/>
              <a:gdLst/>
              <a:ahLst/>
              <a:cxnLst/>
              <a:rect l="l" t="t" r="r" b="b"/>
              <a:pathLst>
                <a:path w="1804" h="1966" extrusionOk="0">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0" name="Google Shape;3180;p54"/>
          <p:cNvGrpSpPr/>
          <p:nvPr/>
        </p:nvGrpSpPr>
        <p:grpSpPr>
          <a:xfrm>
            <a:off x="1667926" y="4265283"/>
            <a:ext cx="175927" cy="152252"/>
            <a:chOff x="4088738" y="4379875"/>
            <a:chExt cx="176900" cy="153125"/>
          </a:xfrm>
        </p:grpSpPr>
        <p:sp>
          <p:nvSpPr>
            <p:cNvPr id="3181" name="Google Shape;3181;p54"/>
            <p:cNvSpPr/>
            <p:nvPr/>
          </p:nvSpPr>
          <p:spPr>
            <a:xfrm>
              <a:off x="4088738" y="4379875"/>
              <a:ext cx="176900" cy="153125"/>
            </a:xfrm>
            <a:custGeom>
              <a:avLst/>
              <a:gdLst/>
              <a:ahLst/>
              <a:cxnLst/>
              <a:rect l="l" t="t" r="r" b="b"/>
              <a:pathLst>
                <a:path w="7076" h="6125" extrusionOk="0">
                  <a:moveTo>
                    <a:pt x="1768" y="1"/>
                  </a:moveTo>
                  <a:lnTo>
                    <a:pt x="1" y="3066"/>
                  </a:lnTo>
                  <a:lnTo>
                    <a:pt x="1768" y="6124"/>
                  </a:lnTo>
                  <a:lnTo>
                    <a:pt x="5309" y="6124"/>
                  </a:lnTo>
                  <a:lnTo>
                    <a:pt x="7076" y="3066"/>
                  </a:lnTo>
                  <a:lnTo>
                    <a:pt x="53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4"/>
            <p:cNvSpPr/>
            <p:nvPr/>
          </p:nvSpPr>
          <p:spPr>
            <a:xfrm>
              <a:off x="4088738" y="4379875"/>
              <a:ext cx="132725" cy="153125"/>
            </a:xfrm>
            <a:custGeom>
              <a:avLst/>
              <a:gdLst/>
              <a:ahLst/>
              <a:cxnLst/>
              <a:rect l="l" t="t" r="r" b="b"/>
              <a:pathLst>
                <a:path w="5309" h="6125" extrusionOk="0">
                  <a:moveTo>
                    <a:pt x="1768" y="1"/>
                  </a:moveTo>
                  <a:lnTo>
                    <a:pt x="1" y="3066"/>
                  </a:lnTo>
                  <a:lnTo>
                    <a:pt x="1768" y="6124"/>
                  </a:lnTo>
                  <a:lnTo>
                    <a:pt x="5309" y="6124"/>
                  </a:lnTo>
                  <a:lnTo>
                    <a:pt x="1768"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 name="Google Shape;3183;p54"/>
          <p:cNvGrpSpPr/>
          <p:nvPr/>
        </p:nvGrpSpPr>
        <p:grpSpPr>
          <a:xfrm rot="10800000" flipH="1">
            <a:off x="1086570" y="4291428"/>
            <a:ext cx="486625" cy="126984"/>
            <a:chOff x="4173650" y="2515975"/>
            <a:chExt cx="216413" cy="56475"/>
          </a:xfrm>
        </p:grpSpPr>
        <p:sp>
          <p:nvSpPr>
            <p:cNvPr id="3184" name="Google Shape;3184;p54"/>
            <p:cNvSpPr/>
            <p:nvPr/>
          </p:nvSpPr>
          <p:spPr>
            <a:xfrm>
              <a:off x="4257138" y="2515975"/>
              <a:ext cx="132925" cy="56475"/>
            </a:xfrm>
            <a:custGeom>
              <a:avLst/>
              <a:gdLst/>
              <a:ahLst/>
              <a:cxnLst/>
              <a:rect l="l" t="t" r="r" b="b"/>
              <a:pathLst>
                <a:path w="5317" h="2259" extrusionOk="0">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4"/>
            <p:cNvSpPr/>
            <p:nvPr/>
          </p:nvSpPr>
          <p:spPr>
            <a:xfrm>
              <a:off x="4173650" y="2515975"/>
              <a:ext cx="132925" cy="56475"/>
            </a:xfrm>
            <a:custGeom>
              <a:avLst/>
              <a:gdLst/>
              <a:ahLst/>
              <a:cxnLst/>
              <a:rect l="l" t="t" r="r" b="b"/>
              <a:pathLst>
                <a:path w="5317" h="2259" extrusionOk="0">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 name="Google Shape;3186;p54"/>
          <p:cNvGrpSpPr/>
          <p:nvPr/>
        </p:nvGrpSpPr>
        <p:grpSpPr>
          <a:xfrm>
            <a:off x="1088757" y="1726562"/>
            <a:ext cx="743797" cy="171366"/>
            <a:chOff x="4109513" y="1964562"/>
            <a:chExt cx="501313" cy="117575"/>
          </a:xfrm>
        </p:grpSpPr>
        <p:sp>
          <p:nvSpPr>
            <p:cNvPr id="3187" name="Google Shape;3187;p54"/>
            <p:cNvSpPr/>
            <p:nvPr/>
          </p:nvSpPr>
          <p:spPr>
            <a:xfrm>
              <a:off x="4230425" y="1964850"/>
              <a:ext cx="380400" cy="117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8" name="Google Shape;3188;p54"/>
            <p:cNvGrpSpPr/>
            <p:nvPr/>
          </p:nvGrpSpPr>
          <p:grpSpPr>
            <a:xfrm rot="-5400000">
              <a:off x="4154963" y="1919112"/>
              <a:ext cx="117575" cy="208475"/>
              <a:chOff x="3314125" y="1799775"/>
              <a:chExt cx="117575" cy="208475"/>
            </a:xfrm>
          </p:grpSpPr>
          <p:sp>
            <p:nvSpPr>
              <p:cNvPr id="3189" name="Google Shape;3189;p54"/>
              <p:cNvSpPr/>
              <p:nvPr/>
            </p:nvSpPr>
            <p:spPr>
              <a:xfrm>
                <a:off x="3314125" y="1799775"/>
                <a:ext cx="117575" cy="208475"/>
              </a:xfrm>
              <a:custGeom>
                <a:avLst/>
                <a:gdLst/>
                <a:ahLst/>
                <a:cxnLst/>
                <a:rect l="l" t="t" r="r" b="b"/>
                <a:pathLst>
                  <a:path w="4703" h="8339" extrusionOk="0">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4"/>
              <p:cNvSpPr/>
              <p:nvPr/>
            </p:nvSpPr>
            <p:spPr>
              <a:xfrm>
                <a:off x="3342600" y="1826300"/>
                <a:ext cx="60625" cy="60600"/>
              </a:xfrm>
              <a:custGeom>
                <a:avLst/>
                <a:gdLst/>
                <a:ahLst/>
                <a:cxnLst/>
                <a:rect l="l" t="t" r="r" b="b"/>
                <a:pathLst>
                  <a:path w="2425" h="2424" extrusionOk="0">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4"/>
              <p:cNvSpPr/>
              <p:nvPr/>
            </p:nvSpPr>
            <p:spPr>
              <a:xfrm>
                <a:off x="3353975" y="1837650"/>
                <a:ext cx="37875" cy="37900"/>
              </a:xfrm>
              <a:custGeom>
                <a:avLst/>
                <a:gdLst/>
                <a:ahLst/>
                <a:cxnLst/>
                <a:rect l="l" t="t" r="r" b="b"/>
                <a:pathLst>
                  <a:path w="1515" h="1516" extrusionOk="0">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92" name="Google Shape;3192;p54"/>
          <p:cNvGrpSpPr/>
          <p:nvPr/>
        </p:nvGrpSpPr>
        <p:grpSpPr>
          <a:xfrm>
            <a:off x="1101069" y="2718525"/>
            <a:ext cx="719511" cy="278389"/>
            <a:chOff x="3515000" y="3200728"/>
            <a:chExt cx="338100" cy="130822"/>
          </a:xfrm>
        </p:grpSpPr>
        <p:sp>
          <p:nvSpPr>
            <p:cNvPr id="3193" name="Google Shape;3193;p54"/>
            <p:cNvSpPr/>
            <p:nvPr/>
          </p:nvSpPr>
          <p:spPr>
            <a:xfrm>
              <a:off x="3548525" y="3234525"/>
              <a:ext cx="304575" cy="97025"/>
            </a:xfrm>
            <a:custGeom>
              <a:avLst/>
              <a:gdLst/>
              <a:ahLst/>
              <a:cxnLst/>
              <a:rect l="l" t="t" r="r" b="b"/>
              <a:pathLst>
                <a:path w="12183" h="3881" extrusionOk="0">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94" name="Google Shape;3194;p54"/>
            <p:cNvGrpSpPr/>
            <p:nvPr/>
          </p:nvGrpSpPr>
          <p:grpSpPr>
            <a:xfrm>
              <a:off x="3515000" y="3200728"/>
              <a:ext cx="282025" cy="67650"/>
              <a:chOff x="3515000" y="3112625"/>
              <a:chExt cx="282025" cy="67650"/>
            </a:xfrm>
          </p:grpSpPr>
          <p:sp>
            <p:nvSpPr>
              <p:cNvPr id="3195" name="Google Shape;3195;p54"/>
              <p:cNvSpPr/>
              <p:nvPr/>
            </p:nvSpPr>
            <p:spPr>
              <a:xfrm>
                <a:off x="3515000" y="3112625"/>
                <a:ext cx="282025" cy="67650"/>
              </a:xfrm>
              <a:custGeom>
                <a:avLst/>
                <a:gdLst/>
                <a:ahLst/>
                <a:cxnLst/>
                <a:rect l="l" t="t" r="r" b="b"/>
                <a:pathLst>
                  <a:path w="11281" h="2706" extrusionOk="0">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4"/>
              <p:cNvSpPr/>
              <p:nvPr/>
            </p:nvSpPr>
            <p:spPr>
              <a:xfrm>
                <a:off x="3521850" y="3118313"/>
                <a:ext cx="56275" cy="56275"/>
              </a:xfrm>
              <a:custGeom>
                <a:avLst/>
                <a:gdLst/>
                <a:ahLst/>
                <a:cxnLst/>
                <a:rect l="l" t="t" r="r" b="b"/>
                <a:pathLst>
                  <a:path w="2251" h="2251" extrusionOk="0">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97" name="Google Shape;3197;p54"/>
          <p:cNvGrpSpPr/>
          <p:nvPr/>
        </p:nvGrpSpPr>
        <p:grpSpPr>
          <a:xfrm rot="10800000" flipH="1">
            <a:off x="1082554" y="927918"/>
            <a:ext cx="756748" cy="188711"/>
            <a:chOff x="3199075" y="3739025"/>
            <a:chExt cx="448629" cy="111875"/>
          </a:xfrm>
        </p:grpSpPr>
        <p:sp>
          <p:nvSpPr>
            <p:cNvPr id="3198" name="Google Shape;3198;p54"/>
            <p:cNvSpPr/>
            <p:nvPr/>
          </p:nvSpPr>
          <p:spPr>
            <a:xfrm>
              <a:off x="3199075" y="3739025"/>
              <a:ext cx="448629" cy="111875"/>
            </a:xfrm>
            <a:custGeom>
              <a:avLst/>
              <a:gdLst/>
              <a:ahLst/>
              <a:cxnLst/>
              <a:rect l="l" t="t" r="r" b="b"/>
              <a:pathLst>
                <a:path w="19396" h="4475" extrusionOk="0">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4"/>
            <p:cNvSpPr/>
            <p:nvPr/>
          </p:nvSpPr>
          <p:spPr>
            <a:xfrm>
              <a:off x="3228836" y="3756427"/>
              <a:ext cx="83875" cy="75800"/>
            </a:xfrm>
            <a:custGeom>
              <a:avLst/>
              <a:gdLst/>
              <a:ahLst/>
              <a:cxnLst/>
              <a:rect l="l" t="t" r="r" b="b"/>
              <a:pathLst>
                <a:path w="3355" h="3032" extrusionOk="0">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0" name="Google Shape;3200;p54"/>
          <p:cNvGrpSpPr/>
          <p:nvPr/>
        </p:nvGrpSpPr>
        <p:grpSpPr>
          <a:xfrm>
            <a:off x="1093334" y="3077369"/>
            <a:ext cx="734909" cy="282704"/>
            <a:chOff x="4047975" y="3769179"/>
            <a:chExt cx="343175" cy="132000"/>
          </a:xfrm>
        </p:grpSpPr>
        <p:grpSp>
          <p:nvGrpSpPr>
            <p:cNvPr id="3201" name="Google Shape;3201;p54"/>
            <p:cNvGrpSpPr/>
            <p:nvPr/>
          </p:nvGrpSpPr>
          <p:grpSpPr>
            <a:xfrm>
              <a:off x="4047975" y="3769179"/>
              <a:ext cx="343175" cy="132000"/>
              <a:chOff x="4047975" y="3769179"/>
              <a:chExt cx="343175" cy="132000"/>
            </a:xfrm>
          </p:grpSpPr>
          <p:sp>
            <p:nvSpPr>
              <p:cNvPr id="3202" name="Google Shape;3202;p54"/>
              <p:cNvSpPr/>
              <p:nvPr/>
            </p:nvSpPr>
            <p:spPr>
              <a:xfrm>
                <a:off x="4119925" y="3790775"/>
                <a:ext cx="271225" cy="86025"/>
              </a:xfrm>
              <a:custGeom>
                <a:avLst/>
                <a:gdLst/>
                <a:ahLst/>
                <a:cxnLst/>
                <a:rect l="l" t="t" r="r" b="b"/>
                <a:pathLst>
                  <a:path w="10849" h="3441" extrusionOk="0">
                    <a:moveTo>
                      <a:pt x="1" y="1"/>
                    </a:moveTo>
                    <a:lnTo>
                      <a:pt x="1" y="3441"/>
                    </a:lnTo>
                    <a:lnTo>
                      <a:pt x="9752" y="3441"/>
                    </a:lnTo>
                    <a:lnTo>
                      <a:pt x="10848" y="1703"/>
                    </a:lnTo>
                    <a:lnTo>
                      <a:pt x="975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03" name="Google Shape;3203;p54"/>
              <p:cNvGrpSpPr/>
              <p:nvPr/>
            </p:nvGrpSpPr>
            <p:grpSpPr>
              <a:xfrm>
                <a:off x="4047975" y="3769179"/>
                <a:ext cx="288175" cy="132000"/>
                <a:chOff x="4047975" y="3635175"/>
                <a:chExt cx="288175" cy="132000"/>
              </a:xfrm>
            </p:grpSpPr>
            <p:sp>
              <p:nvSpPr>
                <p:cNvPr id="3204" name="Google Shape;3204;p54"/>
                <p:cNvSpPr/>
                <p:nvPr/>
              </p:nvSpPr>
              <p:spPr>
                <a:xfrm>
                  <a:off x="4113425" y="3635175"/>
                  <a:ext cx="222725" cy="46900"/>
                </a:xfrm>
                <a:custGeom>
                  <a:avLst/>
                  <a:gdLst/>
                  <a:ahLst/>
                  <a:cxnLst/>
                  <a:rect l="l" t="t" r="r" b="b"/>
                  <a:pathLst>
                    <a:path w="8909" h="1876" extrusionOk="0">
                      <a:moveTo>
                        <a:pt x="1" y="0"/>
                      </a:moveTo>
                      <a:lnTo>
                        <a:pt x="1" y="1875"/>
                      </a:lnTo>
                      <a:lnTo>
                        <a:pt x="8209" y="1875"/>
                      </a:lnTo>
                      <a:lnTo>
                        <a:pt x="8908" y="931"/>
                      </a:lnTo>
                      <a:lnTo>
                        <a:pt x="82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4"/>
                <p:cNvSpPr/>
                <p:nvPr/>
              </p:nvSpPr>
              <p:spPr>
                <a:xfrm>
                  <a:off x="4047975" y="3635175"/>
                  <a:ext cx="132025" cy="132000"/>
                </a:xfrm>
                <a:custGeom>
                  <a:avLst/>
                  <a:gdLst/>
                  <a:ahLst/>
                  <a:cxnLst/>
                  <a:rect l="l" t="t" r="r" b="b"/>
                  <a:pathLst>
                    <a:path w="5281" h="5280" extrusionOk="0">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06" name="Google Shape;3206;p54"/>
            <p:cNvSpPr/>
            <p:nvPr/>
          </p:nvSpPr>
          <p:spPr>
            <a:xfrm>
              <a:off x="4065475" y="3787800"/>
              <a:ext cx="96850" cy="96850"/>
            </a:xfrm>
            <a:custGeom>
              <a:avLst/>
              <a:gdLst/>
              <a:ahLst/>
              <a:cxnLst/>
              <a:rect l="l" t="t" r="r" b="b"/>
              <a:pathLst>
                <a:path w="3874" h="3874" extrusionOk="0">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7" name="Google Shape;3207;p54"/>
          <p:cNvGrpSpPr/>
          <p:nvPr/>
        </p:nvGrpSpPr>
        <p:grpSpPr>
          <a:xfrm>
            <a:off x="1082376" y="2474401"/>
            <a:ext cx="756740" cy="209778"/>
            <a:chOff x="3176563" y="1380375"/>
            <a:chExt cx="844388" cy="234075"/>
          </a:xfrm>
        </p:grpSpPr>
        <p:sp>
          <p:nvSpPr>
            <p:cNvPr id="3208" name="Google Shape;3208;p54"/>
            <p:cNvSpPr/>
            <p:nvPr/>
          </p:nvSpPr>
          <p:spPr>
            <a:xfrm>
              <a:off x="3289775" y="1394800"/>
              <a:ext cx="731175" cy="158175"/>
            </a:xfrm>
            <a:custGeom>
              <a:avLst/>
              <a:gdLst/>
              <a:ahLst/>
              <a:cxnLst/>
              <a:rect l="l" t="t" r="r" b="b"/>
              <a:pathLst>
                <a:path w="29247" h="6327" extrusionOk="0">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4"/>
            <p:cNvSpPr/>
            <p:nvPr/>
          </p:nvSpPr>
          <p:spPr>
            <a:xfrm>
              <a:off x="3849475" y="1413550"/>
              <a:ext cx="152725" cy="120650"/>
            </a:xfrm>
            <a:custGeom>
              <a:avLst/>
              <a:gdLst/>
              <a:ahLst/>
              <a:cxnLst/>
              <a:rect l="l" t="t" r="r" b="b"/>
              <a:pathLst>
                <a:path w="6109" h="4826" extrusionOk="0">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4"/>
            <p:cNvSpPr/>
            <p:nvPr/>
          </p:nvSpPr>
          <p:spPr>
            <a:xfrm>
              <a:off x="3849475" y="1413550"/>
              <a:ext cx="152725" cy="120650"/>
            </a:xfrm>
            <a:custGeom>
              <a:avLst/>
              <a:gdLst/>
              <a:ahLst/>
              <a:cxnLst/>
              <a:rect l="l" t="t" r="r" b="b"/>
              <a:pathLst>
                <a:path w="6109" h="4826" extrusionOk="0">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4"/>
            <p:cNvSpPr/>
            <p:nvPr/>
          </p:nvSpPr>
          <p:spPr>
            <a:xfrm>
              <a:off x="3843325" y="1413550"/>
              <a:ext cx="135450" cy="112375"/>
            </a:xfrm>
            <a:custGeom>
              <a:avLst/>
              <a:gdLst/>
              <a:ahLst/>
              <a:cxnLst/>
              <a:rect l="l" t="t" r="r" b="b"/>
              <a:pathLst>
                <a:path w="5418" h="4495" extrusionOk="0">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12" name="Google Shape;3212;p54"/>
            <p:cNvGrpSpPr/>
            <p:nvPr/>
          </p:nvGrpSpPr>
          <p:grpSpPr>
            <a:xfrm>
              <a:off x="3176563" y="1380375"/>
              <a:ext cx="196550" cy="234075"/>
              <a:chOff x="3077200" y="1380375"/>
              <a:chExt cx="196550" cy="234075"/>
            </a:xfrm>
          </p:grpSpPr>
          <p:sp>
            <p:nvSpPr>
              <p:cNvPr id="3213" name="Google Shape;3213;p54"/>
              <p:cNvSpPr/>
              <p:nvPr/>
            </p:nvSpPr>
            <p:spPr>
              <a:xfrm>
                <a:off x="3077200" y="1380375"/>
                <a:ext cx="196550" cy="189000"/>
              </a:xfrm>
              <a:custGeom>
                <a:avLst/>
                <a:gdLst/>
                <a:ahLst/>
                <a:cxnLst/>
                <a:rect l="l" t="t" r="r" b="b"/>
                <a:pathLst>
                  <a:path w="7862" h="7560" extrusionOk="0">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4"/>
              <p:cNvSpPr/>
              <p:nvPr/>
            </p:nvSpPr>
            <p:spPr>
              <a:xfrm>
                <a:off x="3145900" y="1498475"/>
                <a:ext cx="68350" cy="70925"/>
              </a:xfrm>
              <a:custGeom>
                <a:avLst/>
                <a:gdLst/>
                <a:ahLst/>
                <a:cxnLst/>
                <a:rect l="l" t="t" r="r" b="b"/>
                <a:pathLst>
                  <a:path w="2734" h="2837" extrusionOk="0">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4"/>
              <p:cNvSpPr/>
              <p:nvPr/>
            </p:nvSpPr>
            <p:spPr>
              <a:xfrm>
                <a:off x="3089275" y="1392288"/>
                <a:ext cx="179975" cy="163150"/>
              </a:xfrm>
              <a:custGeom>
                <a:avLst/>
                <a:gdLst/>
                <a:ahLst/>
                <a:cxnLst/>
                <a:rect l="l" t="t" r="r" b="b"/>
                <a:pathLst>
                  <a:path w="7199" h="6526" extrusionOk="0">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4"/>
              <p:cNvSpPr/>
              <p:nvPr/>
            </p:nvSpPr>
            <p:spPr>
              <a:xfrm>
                <a:off x="3099881" y="1407525"/>
                <a:ext cx="146425" cy="206925"/>
              </a:xfrm>
              <a:custGeom>
                <a:avLst/>
                <a:gdLst/>
                <a:ahLst/>
                <a:cxnLst/>
                <a:rect l="l" t="t" r="r" b="b"/>
                <a:pathLst>
                  <a:path w="5857" h="8277" extrusionOk="0">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17" name="Google Shape;3217;p54"/>
          <p:cNvGrpSpPr/>
          <p:nvPr/>
        </p:nvGrpSpPr>
        <p:grpSpPr>
          <a:xfrm>
            <a:off x="1168966" y="3428283"/>
            <a:ext cx="583683" cy="515041"/>
            <a:chOff x="4150855" y="3304766"/>
            <a:chExt cx="400468" cy="353373"/>
          </a:xfrm>
        </p:grpSpPr>
        <p:grpSp>
          <p:nvGrpSpPr>
            <p:cNvPr id="3218" name="Google Shape;3218;p54"/>
            <p:cNvGrpSpPr/>
            <p:nvPr/>
          </p:nvGrpSpPr>
          <p:grpSpPr>
            <a:xfrm rot="5400000">
              <a:off x="4069042" y="3402899"/>
              <a:ext cx="320732" cy="157107"/>
              <a:chOff x="2578246" y="3661125"/>
              <a:chExt cx="226794" cy="111100"/>
            </a:xfrm>
          </p:grpSpPr>
          <p:grpSp>
            <p:nvGrpSpPr>
              <p:cNvPr id="3219" name="Google Shape;3219;p54"/>
              <p:cNvGrpSpPr/>
              <p:nvPr/>
            </p:nvGrpSpPr>
            <p:grpSpPr>
              <a:xfrm>
                <a:off x="2610652" y="3685297"/>
                <a:ext cx="194387" cy="60778"/>
                <a:chOff x="2610652" y="3685297"/>
                <a:chExt cx="194387" cy="60778"/>
              </a:xfrm>
            </p:grpSpPr>
            <p:sp>
              <p:nvSpPr>
                <p:cNvPr id="3220" name="Google Shape;3220;p54"/>
                <p:cNvSpPr/>
                <p:nvPr/>
              </p:nvSpPr>
              <p:spPr>
                <a:xfrm>
                  <a:off x="2682590" y="3685297"/>
                  <a:ext cx="122450" cy="60775"/>
                </a:xfrm>
                <a:custGeom>
                  <a:avLst/>
                  <a:gdLst/>
                  <a:ahLst/>
                  <a:cxnLst/>
                  <a:rect l="l" t="t" r="r" b="b"/>
                  <a:pathLst>
                    <a:path w="4898" h="2431" extrusionOk="0">
                      <a:moveTo>
                        <a:pt x="1" y="0"/>
                      </a:moveTo>
                      <a:lnTo>
                        <a:pt x="1" y="2431"/>
                      </a:lnTo>
                      <a:lnTo>
                        <a:pt x="4198" y="2431"/>
                      </a:lnTo>
                      <a:lnTo>
                        <a:pt x="4898" y="1219"/>
                      </a:lnTo>
                      <a:lnTo>
                        <a:pt x="41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4"/>
                <p:cNvSpPr/>
                <p:nvPr/>
              </p:nvSpPr>
              <p:spPr>
                <a:xfrm>
                  <a:off x="2610652" y="3685300"/>
                  <a:ext cx="111270" cy="60775"/>
                </a:xfrm>
                <a:custGeom>
                  <a:avLst/>
                  <a:gdLst/>
                  <a:ahLst/>
                  <a:cxnLst/>
                  <a:rect l="l" t="t" r="r" b="b"/>
                  <a:pathLst>
                    <a:path w="4898" h="2431" extrusionOk="0">
                      <a:moveTo>
                        <a:pt x="1" y="0"/>
                      </a:moveTo>
                      <a:lnTo>
                        <a:pt x="1" y="2431"/>
                      </a:lnTo>
                      <a:lnTo>
                        <a:pt x="4198" y="2431"/>
                      </a:lnTo>
                      <a:lnTo>
                        <a:pt x="4898" y="1219"/>
                      </a:lnTo>
                      <a:lnTo>
                        <a:pt x="419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2" name="Google Shape;3222;p54"/>
              <p:cNvGrpSpPr/>
              <p:nvPr/>
            </p:nvGrpSpPr>
            <p:grpSpPr>
              <a:xfrm>
                <a:off x="2578246" y="3661125"/>
                <a:ext cx="128225" cy="111100"/>
                <a:chOff x="2578246" y="3661125"/>
                <a:chExt cx="128225" cy="111100"/>
              </a:xfrm>
            </p:grpSpPr>
            <p:sp>
              <p:nvSpPr>
                <p:cNvPr id="3223" name="Google Shape;3223;p54"/>
                <p:cNvSpPr/>
                <p:nvPr/>
              </p:nvSpPr>
              <p:spPr>
                <a:xfrm>
                  <a:off x="2578246" y="3661125"/>
                  <a:ext cx="128225" cy="111100"/>
                </a:xfrm>
                <a:custGeom>
                  <a:avLst/>
                  <a:gdLst/>
                  <a:ahLst/>
                  <a:cxnLst/>
                  <a:rect l="l" t="t" r="r" b="b"/>
                  <a:pathLst>
                    <a:path w="5129" h="4444" extrusionOk="0">
                      <a:moveTo>
                        <a:pt x="1277" y="1"/>
                      </a:moveTo>
                      <a:lnTo>
                        <a:pt x="0" y="2222"/>
                      </a:lnTo>
                      <a:lnTo>
                        <a:pt x="1277" y="4444"/>
                      </a:lnTo>
                      <a:lnTo>
                        <a:pt x="3845" y="4444"/>
                      </a:lnTo>
                      <a:lnTo>
                        <a:pt x="5128" y="2222"/>
                      </a:lnTo>
                      <a:lnTo>
                        <a:pt x="384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24" name="Google Shape;3224;p54"/>
                <p:cNvGrpSpPr/>
                <p:nvPr/>
              </p:nvGrpSpPr>
              <p:grpSpPr>
                <a:xfrm>
                  <a:off x="2596850" y="3677550"/>
                  <a:ext cx="102450" cy="94675"/>
                  <a:chOff x="2596850" y="3677550"/>
                  <a:chExt cx="102450" cy="94675"/>
                </a:xfrm>
              </p:grpSpPr>
              <p:sp>
                <p:nvSpPr>
                  <p:cNvPr id="3225" name="Google Shape;3225;p54"/>
                  <p:cNvSpPr/>
                  <p:nvPr/>
                </p:nvSpPr>
                <p:spPr>
                  <a:xfrm>
                    <a:off x="2596850" y="3677550"/>
                    <a:ext cx="90350" cy="78275"/>
                  </a:xfrm>
                  <a:custGeom>
                    <a:avLst/>
                    <a:gdLst/>
                    <a:ahLst/>
                    <a:cxnLst/>
                    <a:rect l="l" t="t" r="r" b="b"/>
                    <a:pathLst>
                      <a:path w="3614" h="3131" extrusionOk="0">
                        <a:moveTo>
                          <a:pt x="909" y="0"/>
                        </a:moveTo>
                        <a:lnTo>
                          <a:pt x="0" y="1565"/>
                        </a:lnTo>
                        <a:lnTo>
                          <a:pt x="909" y="3130"/>
                        </a:lnTo>
                        <a:lnTo>
                          <a:pt x="2712" y="3130"/>
                        </a:lnTo>
                        <a:lnTo>
                          <a:pt x="3614" y="1565"/>
                        </a:lnTo>
                        <a:lnTo>
                          <a:pt x="271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4"/>
                  <p:cNvSpPr/>
                  <p:nvPr/>
                </p:nvSpPr>
                <p:spPr>
                  <a:xfrm>
                    <a:off x="2619575" y="3716675"/>
                    <a:ext cx="79725" cy="55550"/>
                  </a:xfrm>
                  <a:custGeom>
                    <a:avLst/>
                    <a:gdLst/>
                    <a:ahLst/>
                    <a:cxnLst/>
                    <a:rect l="l" t="t" r="r" b="b"/>
                    <a:pathLst>
                      <a:path w="3189" h="2222" extrusionOk="0">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227" name="Google Shape;3227;p54"/>
            <p:cNvGrpSpPr/>
            <p:nvPr/>
          </p:nvGrpSpPr>
          <p:grpSpPr>
            <a:xfrm rot="5400000">
              <a:off x="4302139" y="3408954"/>
              <a:ext cx="353373" cy="144996"/>
              <a:chOff x="5075685" y="2271925"/>
              <a:chExt cx="492712" cy="202254"/>
            </a:xfrm>
          </p:grpSpPr>
          <p:sp>
            <p:nvSpPr>
              <p:cNvPr id="3228" name="Google Shape;3228;p54"/>
              <p:cNvSpPr/>
              <p:nvPr/>
            </p:nvSpPr>
            <p:spPr>
              <a:xfrm>
                <a:off x="5123284" y="2299433"/>
                <a:ext cx="147586" cy="147624"/>
              </a:xfrm>
              <a:custGeom>
                <a:avLst/>
                <a:gdLst/>
                <a:ahLst/>
                <a:cxnLst/>
                <a:rect l="l" t="t" r="r" b="b"/>
                <a:pathLst>
                  <a:path w="3820" h="3821" extrusionOk="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4"/>
              <p:cNvSpPr/>
              <p:nvPr/>
            </p:nvSpPr>
            <p:spPr>
              <a:xfrm>
                <a:off x="5075685" y="2271925"/>
                <a:ext cx="492712" cy="202254"/>
              </a:xfrm>
              <a:custGeom>
                <a:avLst/>
                <a:gdLst/>
                <a:ahLst/>
                <a:cxnLst/>
                <a:rect l="l" t="t" r="r" b="b"/>
                <a:pathLst>
                  <a:path w="12753" h="5235" extrusionOk="0">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30" name="Google Shape;3230;p54"/>
          <p:cNvGrpSpPr/>
          <p:nvPr/>
        </p:nvGrpSpPr>
        <p:grpSpPr>
          <a:xfrm>
            <a:off x="1089095" y="4015453"/>
            <a:ext cx="467479" cy="193481"/>
            <a:chOff x="4260510" y="2242993"/>
            <a:chExt cx="628501" cy="260125"/>
          </a:xfrm>
        </p:grpSpPr>
        <p:grpSp>
          <p:nvGrpSpPr>
            <p:cNvPr id="3231" name="Google Shape;3231;p54"/>
            <p:cNvGrpSpPr/>
            <p:nvPr/>
          </p:nvGrpSpPr>
          <p:grpSpPr>
            <a:xfrm>
              <a:off x="4260510" y="2286954"/>
              <a:ext cx="628501" cy="172421"/>
              <a:chOff x="4260510" y="2286954"/>
              <a:chExt cx="628501" cy="172421"/>
            </a:xfrm>
          </p:grpSpPr>
          <p:sp>
            <p:nvSpPr>
              <p:cNvPr id="3232" name="Google Shape;3232;p54"/>
              <p:cNvSpPr/>
              <p:nvPr/>
            </p:nvSpPr>
            <p:spPr>
              <a:xfrm>
                <a:off x="4643001" y="2286954"/>
                <a:ext cx="246010" cy="172421"/>
              </a:xfrm>
              <a:custGeom>
                <a:avLst/>
                <a:gdLst/>
                <a:ahLst/>
                <a:cxnLst/>
                <a:rect l="l" t="t" r="r" b="b"/>
                <a:pathLst>
                  <a:path w="8976" h="6291" extrusionOk="0">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4"/>
              <p:cNvSpPr/>
              <p:nvPr/>
            </p:nvSpPr>
            <p:spPr>
              <a:xfrm>
                <a:off x="4260510" y="2286954"/>
                <a:ext cx="187495" cy="172421"/>
              </a:xfrm>
              <a:custGeom>
                <a:avLst/>
                <a:gdLst/>
                <a:ahLst/>
                <a:cxnLst/>
                <a:rect l="l" t="t" r="r" b="b"/>
                <a:pathLst>
                  <a:path w="6841" h="6291" extrusionOk="0">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4"/>
              <p:cNvSpPr/>
              <p:nvPr/>
            </p:nvSpPr>
            <p:spPr>
              <a:xfrm>
                <a:off x="4375550" y="2288375"/>
                <a:ext cx="350625" cy="170850"/>
              </a:xfrm>
              <a:custGeom>
                <a:avLst/>
                <a:gdLst/>
                <a:ahLst/>
                <a:cxnLst/>
                <a:rect l="l" t="t" r="r" b="b"/>
                <a:pathLst>
                  <a:path w="14025" h="6834" extrusionOk="0">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txBody>
              <a:bodyPr/>
              <a:lstStyle/>
              <a:p>
                <a:endParaRPr lang="en-US"/>
              </a:p>
            </p:txBody>
          </p:sp>
        </p:grpSp>
        <p:sp>
          <p:nvSpPr>
            <p:cNvPr id="3235" name="Google Shape;3235;p54"/>
            <p:cNvSpPr/>
            <p:nvPr/>
          </p:nvSpPr>
          <p:spPr>
            <a:xfrm>
              <a:off x="4415277" y="2242993"/>
              <a:ext cx="273691" cy="260125"/>
            </a:xfrm>
            <a:custGeom>
              <a:avLst/>
              <a:gdLst/>
              <a:ahLst/>
              <a:cxnLst/>
              <a:rect l="l" t="t" r="r" b="b"/>
              <a:pathLst>
                <a:path w="9986" h="9491" extrusionOk="0">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4"/>
            <p:cNvSpPr/>
            <p:nvPr/>
          </p:nvSpPr>
          <p:spPr>
            <a:xfrm>
              <a:off x="4435394" y="2263055"/>
              <a:ext cx="229044" cy="220274"/>
            </a:xfrm>
            <a:custGeom>
              <a:avLst/>
              <a:gdLst/>
              <a:ahLst/>
              <a:cxnLst/>
              <a:rect l="l" t="t" r="r" b="b"/>
              <a:pathLst>
                <a:path w="8357" h="8037" extrusionOk="0">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4"/>
            <p:cNvSpPr/>
            <p:nvPr/>
          </p:nvSpPr>
          <p:spPr>
            <a:xfrm>
              <a:off x="4480999" y="2312908"/>
              <a:ext cx="129007" cy="120182"/>
            </a:xfrm>
            <a:custGeom>
              <a:avLst/>
              <a:gdLst/>
              <a:ahLst/>
              <a:cxnLst/>
              <a:rect l="l" t="t" r="r" b="b"/>
              <a:pathLst>
                <a:path w="4707" h="4385" extrusionOk="0">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8" name="Google Shape;3238;p54"/>
          <p:cNvGrpSpPr/>
          <p:nvPr/>
        </p:nvGrpSpPr>
        <p:grpSpPr>
          <a:xfrm>
            <a:off x="1095178" y="1191975"/>
            <a:ext cx="730923" cy="195694"/>
            <a:chOff x="3099239" y="3615343"/>
            <a:chExt cx="689745" cy="184687"/>
          </a:xfrm>
        </p:grpSpPr>
        <p:sp>
          <p:nvSpPr>
            <p:cNvPr id="3239" name="Google Shape;3239;p54"/>
            <p:cNvSpPr/>
            <p:nvPr/>
          </p:nvSpPr>
          <p:spPr>
            <a:xfrm>
              <a:off x="3327296" y="3788725"/>
              <a:ext cx="22611" cy="11305"/>
            </a:xfrm>
            <a:custGeom>
              <a:avLst/>
              <a:gdLst/>
              <a:ahLst/>
              <a:cxnLst/>
              <a:rect l="l" t="t" r="r" b="b"/>
              <a:pathLst>
                <a:path w="1172" h="586" extrusionOk="0">
                  <a:moveTo>
                    <a:pt x="1" y="0"/>
                  </a:moveTo>
                  <a:lnTo>
                    <a:pt x="586" y="585"/>
                  </a:lnTo>
                  <a:lnTo>
                    <a:pt x="1171" y="0"/>
                  </a:lnTo>
                  <a:close/>
                </a:path>
              </a:pathLst>
            </a:custGeom>
            <a:solidFill>
              <a:srgbClr val="448C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4"/>
            <p:cNvSpPr/>
            <p:nvPr/>
          </p:nvSpPr>
          <p:spPr>
            <a:xfrm>
              <a:off x="3213258" y="3626629"/>
              <a:ext cx="575727" cy="162115"/>
            </a:xfrm>
            <a:custGeom>
              <a:avLst/>
              <a:gdLst/>
              <a:ahLst/>
              <a:cxnLst/>
              <a:rect l="l" t="t" r="r" b="b"/>
              <a:pathLst>
                <a:path w="29842" h="8403" extrusionOk="0">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4"/>
            <p:cNvSpPr/>
            <p:nvPr/>
          </p:nvSpPr>
          <p:spPr>
            <a:xfrm>
              <a:off x="3165220" y="3626629"/>
              <a:ext cx="165202" cy="162115"/>
            </a:xfrm>
            <a:custGeom>
              <a:avLst/>
              <a:gdLst/>
              <a:ahLst/>
              <a:cxnLst/>
              <a:rect l="l" t="t" r="r" b="b"/>
              <a:pathLst>
                <a:path w="8563" h="8403" extrusionOk="0">
                  <a:moveTo>
                    <a:pt x="0" y="1"/>
                  </a:moveTo>
                  <a:lnTo>
                    <a:pt x="8402" y="8402"/>
                  </a:lnTo>
                  <a:lnTo>
                    <a:pt x="8562" y="8402"/>
                  </a:lnTo>
                  <a:lnTo>
                    <a:pt x="249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4"/>
            <p:cNvSpPr/>
            <p:nvPr/>
          </p:nvSpPr>
          <p:spPr>
            <a:xfrm>
              <a:off x="3099239" y="3615343"/>
              <a:ext cx="239381" cy="184687"/>
            </a:xfrm>
            <a:custGeom>
              <a:avLst/>
              <a:gdLst/>
              <a:ahLst/>
              <a:cxnLst/>
              <a:rect l="l" t="t" r="r" b="b"/>
              <a:pathLst>
                <a:path w="12408" h="9573" extrusionOk="0">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3" name="Google Shape;3243;p54"/>
          <p:cNvGrpSpPr/>
          <p:nvPr/>
        </p:nvGrpSpPr>
        <p:grpSpPr>
          <a:xfrm rot="10800000" flipH="1">
            <a:off x="1082425" y="2006226"/>
            <a:ext cx="756740" cy="126985"/>
            <a:chOff x="1154425" y="3251263"/>
            <a:chExt cx="695150" cy="116650"/>
          </a:xfrm>
        </p:grpSpPr>
        <p:sp>
          <p:nvSpPr>
            <p:cNvPr id="3244" name="Google Shape;3244;p54"/>
            <p:cNvSpPr/>
            <p:nvPr/>
          </p:nvSpPr>
          <p:spPr>
            <a:xfrm>
              <a:off x="1156700" y="3253563"/>
              <a:ext cx="86925" cy="112075"/>
            </a:xfrm>
            <a:custGeom>
              <a:avLst/>
              <a:gdLst/>
              <a:ahLst/>
              <a:cxnLst/>
              <a:rect l="l" t="t" r="r" b="b"/>
              <a:pathLst>
                <a:path w="3477" h="4483" extrusionOk="0">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4"/>
            <p:cNvSpPr/>
            <p:nvPr/>
          </p:nvSpPr>
          <p:spPr>
            <a:xfrm>
              <a:off x="1356775" y="3253563"/>
              <a:ext cx="490525" cy="112075"/>
            </a:xfrm>
            <a:custGeom>
              <a:avLst/>
              <a:gdLst/>
              <a:ahLst/>
              <a:cxnLst/>
              <a:rect l="l" t="t" r="r" b="b"/>
              <a:pathLst>
                <a:path w="19621" h="4483" extrusionOk="0">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4"/>
            <p:cNvSpPr/>
            <p:nvPr/>
          </p:nvSpPr>
          <p:spPr>
            <a:xfrm>
              <a:off x="1356775" y="3251263"/>
              <a:ext cx="492800" cy="116650"/>
            </a:xfrm>
            <a:custGeom>
              <a:avLst/>
              <a:gdLst/>
              <a:ahLst/>
              <a:cxnLst/>
              <a:rect l="l" t="t" r="r" b="b"/>
              <a:pathLst>
                <a:path w="19712" h="4666" extrusionOk="0">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4"/>
            <p:cNvSpPr/>
            <p:nvPr/>
          </p:nvSpPr>
          <p:spPr>
            <a:xfrm>
              <a:off x="1179575" y="3292438"/>
              <a:ext cx="41175" cy="35125"/>
            </a:xfrm>
            <a:custGeom>
              <a:avLst/>
              <a:gdLst/>
              <a:ahLst/>
              <a:cxnLst/>
              <a:rect l="l" t="t" r="r" b="b"/>
              <a:pathLst>
                <a:path w="1647" h="1405" extrusionOk="0">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4"/>
            <p:cNvSpPr/>
            <p:nvPr/>
          </p:nvSpPr>
          <p:spPr>
            <a:xfrm>
              <a:off x="1154425" y="3251263"/>
              <a:ext cx="89200" cy="116650"/>
            </a:xfrm>
            <a:custGeom>
              <a:avLst/>
              <a:gdLst/>
              <a:ahLst/>
              <a:cxnLst/>
              <a:rect l="l" t="t" r="r" b="b"/>
              <a:pathLst>
                <a:path w="3568" h="4666" extrusionOk="0">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4"/>
            <p:cNvSpPr/>
            <p:nvPr/>
          </p:nvSpPr>
          <p:spPr>
            <a:xfrm>
              <a:off x="1243600" y="3251263"/>
              <a:ext cx="113200" cy="116650"/>
            </a:xfrm>
            <a:custGeom>
              <a:avLst/>
              <a:gdLst/>
              <a:ahLst/>
              <a:cxnLst/>
              <a:rect l="l" t="t" r="r" b="b"/>
              <a:pathLst>
                <a:path w="4528" h="4666" extrusionOk="0">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0" name="Google Shape;3250;p54"/>
          <p:cNvGrpSpPr/>
          <p:nvPr/>
        </p:nvGrpSpPr>
        <p:grpSpPr>
          <a:xfrm>
            <a:off x="1088895" y="1460316"/>
            <a:ext cx="743825" cy="172498"/>
            <a:chOff x="4100207" y="2107304"/>
            <a:chExt cx="510343" cy="118352"/>
          </a:xfrm>
        </p:grpSpPr>
        <p:sp>
          <p:nvSpPr>
            <p:cNvPr id="3251" name="Google Shape;3251;p54"/>
            <p:cNvSpPr/>
            <p:nvPr/>
          </p:nvSpPr>
          <p:spPr>
            <a:xfrm>
              <a:off x="4171350" y="2107375"/>
              <a:ext cx="439200" cy="1182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4"/>
            <p:cNvSpPr/>
            <p:nvPr/>
          </p:nvSpPr>
          <p:spPr>
            <a:xfrm rot="-5400000">
              <a:off x="4132960" y="2135652"/>
              <a:ext cx="118352" cy="61655"/>
            </a:xfrm>
            <a:custGeom>
              <a:avLst/>
              <a:gdLst/>
              <a:ahLst/>
              <a:cxnLst/>
              <a:rect l="l" t="t" r="r" b="b"/>
              <a:pathLst>
                <a:path w="9834" h="5123" extrusionOk="0">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4"/>
            <p:cNvSpPr/>
            <p:nvPr/>
          </p:nvSpPr>
          <p:spPr>
            <a:xfrm rot="-5400000">
              <a:off x="4092228" y="2115283"/>
              <a:ext cx="118352" cy="102394"/>
            </a:xfrm>
            <a:custGeom>
              <a:avLst/>
              <a:gdLst/>
              <a:ahLst/>
              <a:cxnLst/>
              <a:rect l="l" t="t" r="r" b="b"/>
              <a:pathLst>
                <a:path w="9834" h="8508" extrusionOk="0">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4" name="Google Shape;3254;p54"/>
          <p:cNvGrpSpPr/>
          <p:nvPr/>
        </p:nvGrpSpPr>
        <p:grpSpPr>
          <a:xfrm>
            <a:off x="2032740" y="1528975"/>
            <a:ext cx="623064" cy="406130"/>
            <a:chOff x="2525450" y="2505350"/>
            <a:chExt cx="373450" cy="243425"/>
          </a:xfrm>
        </p:grpSpPr>
        <p:grpSp>
          <p:nvGrpSpPr>
            <p:cNvPr id="3255" name="Google Shape;3255;p54"/>
            <p:cNvGrpSpPr/>
            <p:nvPr/>
          </p:nvGrpSpPr>
          <p:grpSpPr>
            <a:xfrm>
              <a:off x="2525450" y="2505350"/>
              <a:ext cx="373450" cy="107475"/>
              <a:chOff x="2525450" y="2505350"/>
              <a:chExt cx="373450" cy="107475"/>
            </a:xfrm>
          </p:grpSpPr>
          <p:sp>
            <p:nvSpPr>
              <p:cNvPr id="3256" name="Google Shape;3256;p54"/>
              <p:cNvSpPr/>
              <p:nvPr/>
            </p:nvSpPr>
            <p:spPr>
              <a:xfrm>
                <a:off x="2562225" y="2505350"/>
                <a:ext cx="51950" cy="107475"/>
              </a:xfrm>
              <a:custGeom>
                <a:avLst/>
                <a:gdLst/>
                <a:ahLst/>
                <a:cxnLst/>
                <a:rect l="l" t="t" r="r" b="b"/>
                <a:pathLst>
                  <a:path w="2078" h="4299" extrusionOk="0">
                    <a:moveTo>
                      <a:pt x="2078" y="0"/>
                    </a:moveTo>
                    <a:lnTo>
                      <a:pt x="1" y="2106"/>
                    </a:lnTo>
                    <a:lnTo>
                      <a:pt x="1" y="4299"/>
                    </a:lnTo>
                    <a:lnTo>
                      <a:pt x="2078" y="3246"/>
                    </a:lnTo>
                    <a:lnTo>
                      <a:pt x="2078"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4"/>
              <p:cNvSpPr/>
              <p:nvPr/>
            </p:nvSpPr>
            <p:spPr>
              <a:xfrm>
                <a:off x="2525450" y="2558000"/>
                <a:ext cx="36800" cy="54825"/>
              </a:xfrm>
              <a:custGeom>
                <a:avLst/>
                <a:gdLst/>
                <a:ahLst/>
                <a:cxnLst/>
                <a:rect l="l" t="t" r="r" b="b"/>
                <a:pathLst>
                  <a:path w="1472" h="2193" extrusionOk="0">
                    <a:moveTo>
                      <a:pt x="0" y="0"/>
                    </a:moveTo>
                    <a:lnTo>
                      <a:pt x="0" y="2193"/>
                    </a:lnTo>
                    <a:lnTo>
                      <a:pt x="1472" y="2193"/>
                    </a:lnTo>
                    <a:lnTo>
                      <a:pt x="147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4"/>
              <p:cNvSpPr/>
              <p:nvPr/>
            </p:nvSpPr>
            <p:spPr>
              <a:xfrm>
                <a:off x="2614150" y="2505350"/>
                <a:ext cx="284750" cy="81150"/>
              </a:xfrm>
              <a:custGeom>
                <a:avLst/>
                <a:gdLst/>
                <a:ahLst/>
                <a:cxnLst/>
                <a:rect l="l" t="t" r="r" b="b"/>
                <a:pathLst>
                  <a:path w="11390" h="3246" extrusionOk="0">
                    <a:moveTo>
                      <a:pt x="1" y="0"/>
                    </a:moveTo>
                    <a:lnTo>
                      <a:pt x="1" y="3246"/>
                    </a:lnTo>
                    <a:lnTo>
                      <a:pt x="9824" y="3246"/>
                    </a:lnTo>
                    <a:lnTo>
                      <a:pt x="11389" y="1623"/>
                    </a:lnTo>
                    <a:lnTo>
                      <a:pt x="98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9" name="Google Shape;3259;p54"/>
            <p:cNvGrpSpPr/>
            <p:nvPr/>
          </p:nvGrpSpPr>
          <p:grpSpPr>
            <a:xfrm>
              <a:off x="2525450" y="2586475"/>
              <a:ext cx="373450" cy="81175"/>
              <a:chOff x="2525450" y="2586475"/>
              <a:chExt cx="373450" cy="81175"/>
            </a:xfrm>
          </p:grpSpPr>
          <p:sp>
            <p:nvSpPr>
              <p:cNvPr id="3260" name="Google Shape;3260;p54"/>
              <p:cNvSpPr/>
              <p:nvPr/>
            </p:nvSpPr>
            <p:spPr>
              <a:xfrm>
                <a:off x="2562225" y="2586475"/>
                <a:ext cx="51950" cy="81175"/>
              </a:xfrm>
              <a:custGeom>
                <a:avLst/>
                <a:gdLst/>
                <a:ahLst/>
                <a:cxnLst/>
                <a:rect l="l" t="t" r="r" b="b"/>
                <a:pathLst>
                  <a:path w="2078" h="3247" extrusionOk="0">
                    <a:moveTo>
                      <a:pt x="2078" y="1"/>
                    </a:moveTo>
                    <a:lnTo>
                      <a:pt x="1" y="1054"/>
                    </a:lnTo>
                    <a:lnTo>
                      <a:pt x="1" y="3246"/>
                    </a:lnTo>
                    <a:lnTo>
                      <a:pt x="2078" y="3246"/>
                    </a:lnTo>
                    <a:lnTo>
                      <a:pt x="20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4"/>
              <p:cNvSpPr/>
              <p:nvPr/>
            </p:nvSpPr>
            <p:spPr>
              <a:xfrm>
                <a:off x="2525450" y="2612800"/>
                <a:ext cx="36800" cy="54850"/>
              </a:xfrm>
              <a:custGeom>
                <a:avLst/>
                <a:gdLst/>
                <a:ahLst/>
                <a:cxnLst/>
                <a:rect l="l" t="t" r="r" b="b"/>
                <a:pathLst>
                  <a:path w="1472" h="2194" extrusionOk="0">
                    <a:moveTo>
                      <a:pt x="0" y="1"/>
                    </a:moveTo>
                    <a:lnTo>
                      <a:pt x="0" y="2193"/>
                    </a:lnTo>
                    <a:lnTo>
                      <a:pt x="1472" y="2193"/>
                    </a:lnTo>
                    <a:lnTo>
                      <a:pt x="147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4"/>
              <p:cNvSpPr/>
              <p:nvPr/>
            </p:nvSpPr>
            <p:spPr>
              <a:xfrm>
                <a:off x="2614150" y="2586475"/>
                <a:ext cx="284750" cy="81175"/>
              </a:xfrm>
              <a:custGeom>
                <a:avLst/>
                <a:gdLst/>
                <a:ahLst/>
                <a:cxnLst/>
                <a:rect l="l" t="t" r="r" b="b"/>
                <a:pathLst>
                  <a:path w="11390" h="3247" extrusionOk="0">
                    <a:moveTo>
                      <a:pt x="1" y="1"/>
                    </a:moveTo>
                    <a:lnTo>
                      <a:pt x="1" y="3246"/>
                    </a:lnTo>
                    <a:lnTo>
                      <a:pt x="9824" y="3246"/>
                    </a:lnTo>
                    <a:lnTo>
                      <a:pt x="11389" y="1624"/>
                    </a:lnTo>
                    <a:lnTo>
                      <a:pt x="98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3" name="Google Shape;3263;p54"/>
            <p:cNvGrpSpPr/>
            <p:nvPr/>
          </p:nvGrpSpPr>
          <p:grpSpPr>
            <a:xfrm>
              <a:off x="2525450" y="2667625"/>
              <a:ext cx="373450" cy="81150"/>
              <a:chOff x="2525450" y="2667625"/>
              <a:chExt cx="373450" cy="81150"/>
            </a:xfrm>
          </p:grpSpPr>
          <p:sp>
            <p:nvSpPr>
              <p:cNvPr id="3264" name="Google Shape;3264;p54"/>
              <p:cNvSpPr/>
              <p:nvPr/>
            </p:nvSpPr>
            <p:spPr>
              <a:xfrm>
                <a:off x="2525450" y="2667625"/>
                <a:ext cx="36800" cy="81150"/>
              </a:xfrm>
              <a:custGeom>
                <a:avLst/>
                <a:gdLst/>
                <a:ahLst/>
                <a:cxnLst/>
                <a:rect l="l" t="t" r="r" b="b"/>
                <a:pathLst>
                  <a:path w="1472" h="3246" extrusionOk="0">
                    <a:moveTo>
                      <a:pt x="0" y="0"/>
                    </a:moveTo>
                    <a:lnTo>
                      <a:pt x="0" y="3246"/>
                    </a:lnTo>
                    <a:lnTo>
                      <a:pt x="1472" y="3246"/>
                    </a:lnTo>
                    <a:lnTo>
                      <a:pt x="147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4"/>
              <p:cNvSpPr/>
              <p:nvPr/>
            </p:nvSpPr>
            <p:spPr>
              <a:xfrm>
                <a:off x="2562225" y="2667625"/>
                <a:ext cx="52500" cy="81150"/>
              </a:xfrm>
              <a:custGeom>
                <a:avLst/>
                <a:gdLst/>
                <a:ahLst/>
                <a:cxnLst/>
                <a:rect l="l" t="t" r="r" b="b"/>
                <a:pathLst>
                  <a:path w="2100" h="3246" extrusionOk="0">
                    <a:moveTo>
                      <a:pt x="1" y="0"/>
                    </a:moveTo>
                    <a:lnTo>
                      <a:pt x="1" y="3246"/>
                    </a:lnTo>
                    <a:lnTo>
                      <a:pt x="2100" y="3246"/>
                    </a:lnTo>
                    <a:lnTo>
                      <a:pt x="210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4"/>
              <p:cNvSpPr/>
              <p:nvPr/>
            </p:nvSpPr>
            <p:spPr>
              <a:xfrm>
                <a:off x="2614150" y="2667625"/>
                <a:ext cx="284750" cy="81150"/>
              </a:xfrm>
              <a:custGeom>
                <a:avLst/>
                <a:gdLst/>
                <a:ahLst/>
                <a:cxnLst/>
                <a:rect l="l" t="t" r="r" b="b"/>
                <a:pathLst>
                  <a:path w="11390" h="3246" extrusionOk="0">
                    <a:moveTo>
                      <a:pt x="1" y="0"/>
                    </a:moveTo>
                    <a:lnTo>
                      <a:pt x="1" y="3246"/>
                    </a:lnTo>
                    <a:lnTo>
                      <a:pt x="9824" y="3246"/>
                    </a:lnTo>
                    <a:lnTo>
                      <a:pt x="11389" y="1623"/>
                    </a:lnTo>
                    <a:lnTo>
                      <a:pt x="98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67" name="Google Shape;3267;p54"/>
          <p:cNvGrpSpPr/>
          <p:nvPr/>
        </p:nvGrpSpPr>
        <p:grpSpPr>
          <a:xfrm>
            <a:off x="2021992" y="1229434"/>
            <a:ext cx="706335" cy="255548"/>
            <a:chOff x="2600813" y="2069700"/>
            <a:chExt cx="448638" cy="162325"/>
          </a:xfrm>
        </p:grpSpPr>
        <p:sp>
          <p:nvSpPr>
            <p:cNvPr id="3268" name="Google Shape;3268;p54"/>
            <p:cNvSpPr/>
            <p:nvPr/>
          </p:nvSpPr>
          <p:spPr>
            <a:xfrm>
              <a:off x="2803300" y="2069700"/>
              <a:ext cx="246150" cy="162325"/>
            </a:xfrm>
            <a:custGeom>
              <a:avLst/>
              <a:gdLst/>
              <a:ahLst/>
              <a:cxnLst/>
              <a:rect l="l" t="t" r="r" b="b"/>
              <a:pathLst>
                <a:path w="9846" h="6493" extrusionOk="0">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4"/>
            <p:cNvSpPr/>
            <p:nvPr/>
          </p:nvSpPr>
          <p:spPr>
            <a:xfrm>
              <a:off x="2600813" y="2069700"/>
              <a:ext cx="246150" cy="162325"/>
            </a:xfrm>
            <a:custGeom>
              <a:avLst/>
              <a:gdLst/>
              <a:ahLst/>
              <a:cxnLst/>
              <a:rect l="l" t="t" r="r" b="b"/>
              <a:pathLst>
                <a:path w="9846" h="6493" extrusionOk="0">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0" name="Google Shape;3270;p54"/>
          <p:cNvGrpSpPr/>
          <p:nvPr/>
        </p:nvGrpSpPr>
        <p:grpSpPr>
          <a:xfrm>
            <a:off x="2675987" y="1475531"/>
            <a:ext cx="355485" cy="330727"/>
            <a:chOff x="3631100" y="1774000"/>
            <a:chExt cx="380850" cy="354325"/>
          </a:xfrm>
        </p:grpSpPr>
        <p:grpSp>
          <p:nvGrpSpPr>
            <p:cNvPr id="3271" name="Google Shape;3271;p54"/>
            <p:cNvGrpSpPr/>
            <p:nvPr/>
          </p:nvGrpSpPr>
          <p:grpSpPr>
            <a:xfrm>
              <a:off x="3750225" y="1774000"/>
              <a:ext cx="149575" cy="145525"/>
              <a:chOff x="3750225" y="1774000"/>
              <a:chExt cx="149575" cy="145525"/>
            </a:xfrm>
          </p:grpSpPr>
          <p:sp>
            <p:nvSpPr>
              <p:cNvPr id="3272" name="Google Shape;3272;p5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4" name="Google Shape;3274;p54"/>
            <p:cNvGrpSpPr/>
            <p:nvPr/>
          </p:nvGrpSpPr>
          <p:grpSpPr>
            <a:xfrm>
              <a:off x="3847850" y="1889150"/>
              <a:ext cx="164100" cy="145600"/>
              <a:chOff x="3847850" y="1889150"/>
              <a:chExt cx="164100" cy="145600"/>
            </a:xfrm>
          </p:grpSpPr>
          <p:sp>
            <p:nvSpPr>
              <p:cNvPr id="3275" name="Google Shape;3275;p5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7" name="Google Shape;3277;p54"/>
            <p:cNvGrpSpPr/>
            <p:nvPr/>
          </p:nvGrpSpPr>
          <p:grpSpPr>
            <a:xfrm>
              <a:off x="3631100" y="1866150"/>
              <a:ext cx="149875" cy="144800"/>
              <a:chOff x="3631100" y="1866150"/>
              <a:chExt cx="149875" cy="144800"/>
            </a:xfrm>
          </p:grpSpPr>
          <p:sp>
            <p:nvSpPr>
              <p:cNvPr id="3278" name="Google Shape;3278;p54"/>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4"/>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0" name="Google Shape;3280;p54"/>
            <p:cNvGrpSpPr/>
            <p:nvPr/>
          </p:nvGrpSpPr>
          <p:grpSpPr>
            <a:xfrm>
              <a:off x="3730650" y="1982800"/>
              <a:ext cx="149550" cy="145525"/>
              <a:chOff x="3730650" y="1982800"/>
              <a:chExt cx="149550" cy="145525"/>
            </a:xfrm>
          </p:grpSpPr>
          <p:sp>
            <p:nvSpPr>
              <p:cNvPr id="3281" name="Google Shape;3281;p5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83" name="Google Shape;3283;p54"/>
          <p:cNvGrpSpPr/>
          <p:nvPr/>
        </p:nvGrpSpPr>
        <p:grpSpPr>
          <a:xfrm rot="5400000">
            <a:off x="2116886" y="809455"/>
            <a:ext cx="215289" cy="452582"/>
            <a:chOff x="2506150" y="1152650"/>
            <a:chExt cx="230650" cy="484875"/>
          </a:xfrm>
        </p:grpSpPr>
        <p:sp>
          <p:nvSpPr>
            <p:cNvPr id="3284" name="Google Shape;3284;p54"/>
            <p:cNvSpPr/>
            <p:nvPr/>
          </p:nvSpPr>
          <p:spPr>
            <a:xfrm>
              <a:off x="2506150" y="1152650"/>
              <a:ext cx="115975" cy="484875"/>
            </a:xfrm>
            <a:custGeom>
              <a:avLst/>
              <a:gdLst/>
              <a:ahLst/>
              <a:cxnLst/>
              <a:rect l="l" t="t" r="r" b="b"/>
              <a:pathLst>
                <a:path w="4639" h="19395" extrusionOk="0">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4"/>
            <p:cNvSpPr/>
            <p:nvPr/>
          </p:nvSpPr>
          <p:spPr>
            <a:xfrm>
              <a:off x="2620825" y="1152650"/>
              <a:ext cx="115975" cy="484875"/>
            </a:xfrm>
            <a:custGeom>
              <a:avLst/>
              <a:gdLst/>
              <a:ahLst/>
              <a:cxnLst/>
              <a:rect l="l" t="t" r="r" b="b"/>
              <a:pathLst>
                <a:path w="4639" h="19395" extrusionOk="0">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6" name="Google Shape;3286;p54"/>
          <p:cNvGrpSpPr/>
          <p:nvPr/>
        </p:nvGrpSpPr>
        <p:grpSpPr>
          <a:xfrm>
            <a:off x="6808184" y="966414"/>
            <a:ext cx="610130" cy="38431"/>
            <a:chOff x="2521850" y="1810250"/>
            <a:chExt cx="540225" cy="34025"/>
          </a:xfrm>
        </p:grpSpPr>
        <p:sp>
          <p:nvSpPr>
            <p:cNvPr id="3287" name="Google Shape;3287;p54"/>
            <p:cNvSpPr/>
            <p:nvPr/>
          </p:nvSpPr>
          <p:spPr>
            <a:xfrm>
              <a:off x="3022550" y="1810250"/>
              <a:ext cx="39525" cy="34025"/>
            </a:xfrm>
            <a:custGeom>
              <a:avLst/>
              <a:gdLst/>
              <a:ahLst/>
              <a:cxnLst/>
              <a:rect l="l" t="t" r="r" b="b"/>
              <a:pathLst>
                <a:path w="1581" h="1361" extrusionOk="0">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4"/>
            <p:cNvSpPr/>
            <p:nvPr/>
          </p:nvSpPr>
          <p:spPr>
            <a:xfrm>
              <a:off x="2966850" y="1810250"/>
              <a:ext cx="39700" cy="34025"/>
            </a:xfrm>
            <a:custGeom>
              <a:avLst/>
              <a:gdLst/>
              <a:ahLst/>
              <a:cxnLst/>
              <a:rect l="l" t="t" r="r" b="b"/>
              <a:pathLst>
                <a:path w="1588" h="1361" extrusionOk="0">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4"/>
            <p:cNvSpPr/>
            <p:nvPr/>
          </p:nvSpPr>
          <p:spPr>
            <a:xfrm>
              <a:off x="2911125" y="1810250"/>
              <a:ext cx="39700" cy="34025"/>
            </a:xfrm>
            <a:custGeom>
              <a:avLst/>
              <a:gdLst/>
              <a:ahLst/>
              <a:cxnLst/>
              <a:rect l="l" t="t" r="r" b="b"/>
              <a:pathLst>
                <a:path w="1588" h="1361" extrusionOk="0">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4"/>
            <p:cNvSpPr/>
            <p:nvPr/>
          </p:nvSpPr>
          <p:spPr>
            <a:xfrm>
              <a:off x="2855600" y="1810250"/>
              <a:ext cx="39700" cy="34025"/>
            </a:xfrm>
            <a:custGeom>
              <a:avLst/>
              <a:gdLst/>
              <a:ahLst/>
              <a:cxnLst/>
              <a:rect l="l" t="t" r="r" b="b"/>
              <a:pathLst>
                <a:path w="1588" h="1361" extrusionOk="0">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4"/>
            <p:cNvSpPr/>
            <p:nvPr/>
          </p:nvSpPr>
          <p:spPr>
            <a:xfrm>
              <a:off x="2799875" y="1810250"/>
              <a:ext cx="39700" cy="34025"/>
            </a:xfrm>
            <a:custGeom>
              <a:avLst/>
              <a:gdLst/>
              <a:ahLst/>
              <a:cxnLst/>
              <a:rect l="l" t="t" r="r" b="b"/>
              <a:pathLst>
                <a:path w="1588" h="1361" extrusionOk="0">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4"/>
            <p:cNvSpPr/>
            <p:nvPr/>
          </p:nvSpPr>
          <p:spPr>
            <a:xfrm>
              <a:off x="2744350" y="1810250"/>
              <a:ext cx="39500" cy="34025"/>
            </a:xfrm>
            <a:custGeom>
              <a:avLst/>
              <a:gdLst/>
              <a:ahLst/>
              <a:cxnLst/>
              <a:rect l="l" t="t" r="r" b="b"/>
              <a:pathLst>
                <a:path w="1580" h="1361" extrusionOk="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4"/>
            <p:cNvSpPr/>
            <p:nvPr/>
          </p:nvSpPr>
          <p:spPr>
            <a:xfrm>
              <a:off x="2688625" y="1810250"/>
              <a:ext cx="39700" cy="34025"/>
            </a:xfrm>
            <a:custGeom>
              <a:avLst/>
              <a:gdLst/>
              <a:ahLst/>
              <a:cxnLst/>
              <a:rect l="l" t="t" r="r" b="b"/>
              <a:pathLst>
                <a:path w="1588" h="1361" extrusionOk="0">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4"/>
            <p:cNvSpPr/>
            <p:nvPr/>
          </p:nvSpPr>
          <p:spPr>
            <a:xfrm>
              <a:off x="2632900" y="1810250"/>
              <a:ext cx="39700" cy="34025"/>
            </a:xfrm>
            <a:custGeom>
              <a:avLst/>
              <a:gdLst/>
              <a:ahLst/>
              <a:cxnLst/>
              <a:rect l="l" t="t" r="r" b="b"/>
              <a:pathLst>
                <a:path w="1588" h="1361" extrusionOk="0">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4"/>
            <p:cNvSpPr/>
            <p:nvPr/>
          </p:nvSpPr>
          <p:spPr>
            <a:xfrm>
              <a:off x="2577375" y="1810250"/>
              <a:ext cx="39700" cy="34025"/>
            </a:xfrm>
            <a:custGeom>
              <a:avLst/>
              <a:gdLst/>
              <a:ahLst/>
              <a:cxnLst/>
              <a:rect l="l" t="t" r="r" b="b"/>
              <a:pathLst>
                <a:path w="1588" h="1361" extrusionOk="0">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4"/>
            <p:cNvSpPr/>
            <p:nvPr/>
          </p:nvSpPr>
          <p:spPr>
            <a:xfrm>
              <a:off x="2521850" y="1810250"/>
              <a:ext cx="39675" cy="34025"/>
            </a:xfrm>
            <a:custGeom>
              <a:avLst/>
              <a:gdLst/>
              <a:ahLst/>
              <a:cxnLst/>
              <a:rect l="l" t="t" r="r" b="b"/>
              <a:pathLst>
                <a:path w="1587" h="1361" extrusionOk="0">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7" name="Google Shape;3297;p54"/>
          <p:cNvGrpSpPr/>
          <p:nvPr/>
        </p:nvGrpSpPr>
        <p:grpSpPr>
          <a:xfrm>
            <a:off x="2863397" y="1225875"/>
            <a:ext cx="623130" cy="439024"/>
            <a:chOff x="2196556" y="2995700"/>
            <a:chExt cx="636756" cy="448625"/>
          </a:xfrm>
        </p:grpSpPr>
        <p:grpSp>
          <p:nvGrpSpPr>
            <p:cNvPr id="3298" name="Google Shape;3298;p54"/>
            <p:cNvGrpSpPr/>
            <p:nvPr/>
          </p:nvGrpSpPr>
          <p:grpSpPr>
            <a:xfrm flipH="1">
              <a:off x="2437481" y="3288975"/>
              <a:ext cx="226125" cy="154175"/>
              <a:chOff x="4472075" y="2905100"/>
              <a:chExt cx="226125" cy="154175"/>
            </a:xfrm>
          </p:grpSpPr>
          <p:sp>
            <p:nvSpPr>
              <p:cNvPr id="3299" name="Google Shape;3299;p54"/>
              <p:cNvSpPr/>
              <p:nvPr/>
            </p:nvSpPr>
            <p:spPr>
              <a:xfrm>
                <a:off x="4472075" y="2905100"/>
                <a:ext cx="226125" cy="154175"/>
              </a:xfrm>
              <a:custGeom>
                <a:avLst/>
                <a:gdLst/>
                <a:ahLst/>
                <a:cxnLst/>
                <a:rect l="l" t="t" r="r" b="b"/>
                <a:pathLst>
                  <a:path w="9045" h="6167" extrusionOk="0">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4"/>
              <p:cNvSpPr/>
              <p:nvPr/>
            </p:nvSpPr>
            <p:spPr>
              <a:xfrm>
                <a:off x="4477144" y="2937638"/>
                <a:ext cx="69625" cy="89100"/>
              </a:xfrm>
              <a:custGeom>
                <a:avLst/>
                <a:gdLst/>
                <a:ahLst/>
                <a:cxnLst/>
                <a:rect l="l" t="t" r="r" b="b"/>
                <a:pathLst>
                  <a:path w="2785" h="3564" extrusionOk="0">
                    <a:moveTo>
                      <a:pt x="1" y="0"/>
                    </a:moveTo>
                    <a:lnTo>
                      <a:pt x="1" y="3563"/>
                    </a:lnTo>
                    <a:lnTo>
                      <a:pt x="1176" y="3563"/>
                    </a:lnTo>
                    <a:lnTo>
                      <a:pt x="2785" y="1782"/>
                    </a:lnTo>
                    <a:lnTo>
                      <a:pt x="117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1" name="Google Shape;3301;p54"/>
            <p:cNvGrpSpPr/>
            <p:nvPr/>
          </p:nvGrpSpPr>
          <p:grpSpPr>
            <a:xfrm>
              <a:off x="2196556" y="2995700"/>
              <a:ext cx="636756" cy="448625"/>
              <a:chOff x="4407819" y="2905100"/>
              <a:chExt cx="636756" cy="448625"/>
            </a:xfrm>
          </p:grpSpPr>
          <p:grpSp>
            <p:nvGrpSpPr>
              <p:cNvPr id="3302" name="Google Shape;3302;p54"/>
              <p:cNvGrpSpPr/>
              <p:nvPr/>
            </p:nvGrpSpPr>
            <p:grpSpPr>
              <a:xfrm>
                <a:off x="4825475" y="3136075"/>
                <a:ext cx="187000" cy="217650"/>
                <a:chOff x="4825475" y="3136075"/>
                <a:chExt cx="187000" cy="217650"/>
              </a:xfrm>
            </p:grpSpPr>
            <p:sp>
              <p:nvSpPr>
                <p:cNvPr id="3303" name="Google Shape;3303;p54"/>
                <p:cNvSpPr/>
                <p:nvPr/>
              </p:nvSpPr>
              <p:spPr>
                <a:xfrm>
                  <a:off x="4825475" y="3136075"/>
                  <a:ext cx="187000" cy="217650"/>
                </a:xfrm>
                <a:custGeom>
                  <a:avLst/>
                  <a:gdLst/>
                  <a:ahLst/>
                  <a:cxnLst/>
                  <a:rect l="l" t="t" r="r" b="b"/>
                  <a:pathLst>
                    <a:path w="7480" h="8706" extrusionOk="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4"/>
                <p:cNvSpPr/>
                <p:nvPr/>
              </p:nvSpPr>
              <p:spPr>
                <a:xfrm>
                  <a:off x="4920150" y="3136075"/>
                  <a:ext cx="92325" cy="69425"/>
                </a:xfrm>
                <a:custGeom>
                  <a:avLst/>
                  <a:gdLst/>
                  <a:ahLst/>
                  <a:cxnLst/>
                  <a:rect l="l" t="t" r="r" b="b"/>
                  <a:pathLst>
                    <a:path w="3693" h="2777" extrusionOk="0">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54"/>
              <p:cNvGrpSpPr/>
              <p:nvPr/>
            </p:nvGrpSpPr>
            <p:grpSpPr>
              <a:xfrm>
                <a:off x="4882275" y="2949625"/>
                <a:ext cx="162300" cy="235875"/>
                <a:chOff x="4882275" y="2949625"/>
                <a:chExt cx="162300" cy="235875"/>
              </a:xfrm>
            </p:grpSpPr>
            <p:sp>
              <p:nvSpPr>
                <p:cNvPr id="3306" name="Google Shape;3306;p54"/>
                <p:cNvSpPr/>
                <p:nvPr/>
              </p:nvSpPr>
              <p:spPr>
                <a:xfrm>
                  <a:off x="4882275" y="2949625"/>
                  <a:ext cx="162300" cy="235875"/>
                </a:xfrm>
                <a:custGeom>
                  <a:avLst/>
                  <a:gdLst/>
                  <a:ahLst/>
                  <a:cxnLst/>
                  <a:rect l="l" t="t" r="r" b="b"/>
                  <a:pathLst>
                    <a:path w="6492" h="9435" extrusionOk="0">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4"/>
                <p:cNvSpPr/>
                <p:nvPr/>
              </p:nvSpPr>
              <p:spPr>
                <a:xfrm>
                  <a:off x="4882275" y="2963875"/>
                  <a:ext cx="59525" cy="94500"/>
                </a:xfrm>
                <a:custGeom>
                  <a:avLst/>
                  <a:gdLst/>
                  <a:ahLst/>
                  <a:cxnLst/>
                  <a:rect l="l" t="t" r="r" b="b"/>
                  <a:pathLst>
                    <a:path w="2381" h="3780" extrusionOk="0">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54"/>
              <p:cNvGrpSpPr/>
              <p:nvPr/>
            </p:nvGrpSpPr>
            <p:grpSpPr>
              <a:xfrm>
                <a:off x="4705225" y="2937550"/>
                <a:ext cx="221425" cy="133450"/>
                <a:chOff x="4705225" y="2937550"/>
                <a:chExt cx="221425" cy="133450"/>
              </a:xfrm>
            </p:grpSpPr>
            <p:sp>
              <p:nvSpPr>
                <p:cNvPr id="3309" name="Google Shape;3309;p54"/>
                <p:cNvSpPr/>
                <p:nvPr/>
              </p:nvSpPr>
              <p:spPr>
                <a:xfrm>
                  <a:off x="4705225" y="2937550"/>
                  <a:ext cx="221425" cy="133450"/>
                </a:xfrm>
                <a:custGeom>
                  <a:avLst/>
                  <a:gdLst/>
                  <a:ahLst/>
                  <a:cxnLst/>
                  <a:rect l="l" t="t" r="r" b="b"/>
                  <a:pathLst>
                    <a:path w="8857" h="5338" extrusionOk="0">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4"/>
                <p:cNvSpPr/>
                <p:nvPr/>
              </p:nvSpPr>
              <p:spPr>
                <a:xfrm>
                  <a:off x="4705225" y="2937638"/>
                  <a:ext cx="69625" cy="89100"/>
                </a:xfrm>
                <a:custGeom>
                  <a:avLst/>
                  <a:gdLst/>
                  <a:ahLst/>
                  <a:cxnLst/>
                  <a:rect l="l" t="t" r="r" b="b"/>
                  <a:pathLst>
                    <a:path w="2785" h="3564" extrusionOk="0">
                      <a:moveTo>
                        <a:pt x="0" y="0"/>
                      </a:moveTo>
                      <a:lnTo>
                        <a:pt x="0" y="3563"/>
                      </a:lnTo>
                      <a:lnTo>
                        <a:pt x="1176" y="3563"/>
                      </a:lnTo>
                      <a:lnTo>
                        <a:pt x="2784" y="1782"/>
                      </a:lnTo>
                      <a:lnTo>
                        <a:pt x="117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54"/>
              <p:cNvGrpSpPr/>
              <p:nvPr/>
            </p:nvGrpSpPr>
            <p:grpSpPr>
              <a:xfrm>
                <a:off x="4528269" y="2905100"/>
                <a:ext cx="226125" cy="154175"/>
                <a:chOff x="4472075" y="2905100"/>
                <a:chExt cx="226125" cy="154175"/>
              </a:xfrm>
            </p:grpSpPr>
            <p:sp>
              <p:nvSpPr>
                <p:cNvPr id="3312" name="Google Shape;3312;p54"/>
                <p:cNvSpPr/>
                <p:nvPr/>
              </p:nvSpPr>
              <p:spPr>
                <a:xfrm>
                  <a:off x="4472075" y="2905100"/>
                  <a:ext cx="226125" cy="154175"/>
                </a:xfrm>
                <a:custGeom>
                  <a:avLst/>
                  <a:gdLst/>
                  <a:ahLst/>
                  <a:cxnLst/>
                  <a:rect l="l" t="t" r="r" b="b"/>
                  <a:pathLst>
                    <a:path w="9045" h="6167" extrusionOk="0">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4"/>
                <p:cNvSpPr/>
                <p:nvPr/>
              </p:nvSpPr>
              <p:spPr>
                <a:xfrm>
                  <a:off x="4528325" y="2937638"/>
                  <a:ext cx="69625" cy="89100"/>
                </a:xfrm>
                <a:custGeom>
                  <a:avLst/>
                  <a:gdLst/>
                  <a:ahLst/>
                  <a:cxnLst/>
                  <a:rect l="l" t="t" r="r" b="b"/>
                  <a:pathLst>
                    <a:path w="2785" h="3564" extrusionOk="0">
                      <a:moveTo>
                        <a:pt x="1" y="0"/>
                      </a:moveTo>
                      <a:lnTo>
                        <a:pt x="1" y="3563"/>
                      </a:lnTo>
                      <a:lnTo>
                        <a:pt x="1176" y="3563"/>
                      </a:lnTo>
                      <a:lnTo>
                        <a:pt x="2785" y="1782"/>
                      </a:lnTo>
                      <a:lnTo>
                        <a:pt x="117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14" name="Google Shape;3314;p54"/>
              <p:cNvSpPr/>
              <p:nvPr/>
            </p:nvSpPr>
            <p:spPr>
              <a:xfrm>
                <a:off x="4407819" y="2905113"/>
                <a:ext cx="226125" cy="154175"/>
              </a:xfrm>
              <a:custGeom>
                <a:avLst/>
                <a:gdLst/>
                <a:ahLst/>
                <a:cxnLst/>
                <a:rect l="l" t="t" r="r" b="b"/>
                <a:pathLst>
                  <a:path w="9045" h="6167" extrusionOk="0">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15" name="Google Shape;3315;p54"/>
          <p:cNvGrpSpPr/>
          <p:nvPr/>
        </p:nvGrpSpPr>
        <p:grpSpPr>
          <a:xfrm>
            <a:off x="2901518" y="1717062"/>
            <a:ext cx="559226" cy="227878"/>
            <a:chOff x="5793270" y="3739034"/>
            <a:chExt cx="1174105" cy="478433"/>
          </a:xfrm>
        </p:grpSpPr>
        <p:grpSp>
          <p:nvGrpSpPr>
            <p:cNvPr id="3316" name="Google Shape;3316;p54"/>
            <p:cNvGrpSpPr/>
            <p:nvPr/>
          </p:nvGrpSpPr>
          <p:grpSpPr>
            <a:xfrm>
              <a:off x="5793269" y="3739034"/>
              <a:ext cx="368725" cy="478433"/>
              <a:chOff x="5793270" y="3739034"/>
              <a:chExt cx="368725" cy="478433"/>
            </a:xfrm>
          </p:grpSpPr>
          <p:sp>
            <p:nvSpPr>
              <p:cNvPr id="3317" name="Google Shape;3317;p54"/>
              <p:cNvSpPr/>
              <p:nvPr/>
            </p:nvSpPr>
            <p:spPr>
              <a:xfrm>
                <a:off x="6056582"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4"/>
              <p:cNvSpPr/>
              <p:nvPr/>
            </p:nvSpPr>
            <p:spPr>
              <a:xfrm>
                <a:off x="5793270" y="3946398"/>
                <a:ext cx="368725" cy="105407"/>
              </a:xfrm>
              <a:custGeom>
                <a:avLst/>
                <a:gdLst/>
                <a:ahLst/>
                <a:cxnLst/>
                <a:rect l="l" t="t" r="r" b="b"/>
                <a:pathLst>
                  <a:path w="17550" h="5017" extrusionOk="0">
                    <a:moveTo>
                      <a:pt x="12534" y="1"/>
                    </a:moveTo>
                    <a:lnTo>
                      <a:pt x="1" y="5016"/>
                    </a:lnTo>
                    <a:lnTo>
                      <a:pt x="10032" y="5016"/>
                    </a:lnTo>
                    <a:lnTo>
                      <a:pt x="175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4"/>
              <p:cNvSpPr/>
              <p:nvPr/>
            </p:nvSpPr>
            <p:spPr>
              <a:xfrm>
                <a:off x="5793269"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0" name="Google Shape;3320;p54"/>
            <p:cNvGrpSpPr/>
            <p:nvPr/>
          </p:nvGrpSpPr>
          <p:grpSpPr>
            <a:xfrm>
              <a:off x="6034165" y="3739034"/>
              <a:ext cx="263339" cy="478433"/>
              <a:chOff x="6034165" y="3739034"/>
              <a:chExt cx="263339" cy="478433"/>
            </a:xfrm>
          </p:grpSpPr>
          <p:sp>
            <p:nvSpPr>
              <p:cNvPr id="3321" name="Google Shape;3321;p54"/>
              <p:cNvSpPr/>
              <p:nvPr/>
            </p:nvSpPr>
            <p:spPr>
              <a:xfrm>
                <a:off x="6034165" y="3946398"/>
                <a:ext cx="263339" cy="105407"/>
              </a:xfrm>
              <a:custGeom>
                <a:avLst/>
                <a:gdLst/>
                <a:ahLst/>
                <a:cxnLst/>
                <a:rect l="l" t="t" r="r" b="b"/>
                <a:pathLst>
                  <a:path w="12534" h="5017" extrusionOk="0">
                    <a:moveTo>
                      <a:pt x="7518" y="1"/>
                    </a:moveTo>
                    <a:lnTo>
                      <a:pt x="1" y="5016"/>
                    </a:lnTo>
                    <a:lnTo>
                      <a:pt x="10020" y="5016"/>
                    </a:lnTo>
                    <a:lnTo>
                      <a:pt x="1253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4"/>
              <p:cNvSpPr/>
              <p:nvPr/>
            </p:nvSpPr>
            <p:spPr>
              <a:xfrm>
                <a:off x="6034165"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4"/>
              <p:cNvSpPr/>
              <p:nvPr/>
            </p:nvSpPr>
            <p:spPr>
              <a:xfrm>
                <a:off x="6192094"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4" name="Google Shape;3324;p54"/>
            <p:cNvGrpSpPr/>
            <p:nvPr/>
          </p:nvGrpSpPr>
          <p:grpSpPr>
            <a:xfrm>
              <a:off x="6274808" y="3739034"/>
              <a:ext cx="210793" cy="478433"/>
              <a:chOff x="6274808" y="3739034"/>
              <a:chExt cx="210793" cy="478433"/>
            </a:xfrm>
          </p:grpSpPr>
          <p:sp>
            <p:nvSpPr>
              <p:cNvPr id="3325" name="Google Shape;3325;p54"/>
              <p:cNvSpPr/>
              <p:nvPr/>
            </p:nvSpPr>
            <p:spPr>
              <a:xfrm>
                <a:off x="6274808" y="3946398"/>
                <a:ext cx="210793" cy="105407"/>
              </a:xfrm>
              <a:custGeom>
                <a:avLst/>
                <a:gdLst/>
                <a:ahLst/>
                <a:cxnLst/>
                <a:rect l="l" t="t" r="r" b="b"/>
                <a:pathLst>
                  <a:path w="10033" h="5017" extrusionOk="0">
                    <a:moveTo>
                      <a:pt x="2514" y="1"/>
                    </a:moveTo>
                    <a:lnTo>
                      <a:pt x="1" y="5016"/>
                    </a:lnTo>
                    <a:lnTo>
                      <a:pt x="10032" y="5016"/>
                    </a:lnTo>
                    <a:lnTo>
                      <a:pt x="753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4"/>
              <p:cNvSpPr/>
              <p:nvPr/>
            </p:nvSpPr>
            <p:spPr>
              <a:xfrm>
                <a:off x="6274808" y="4051782"/>
                <a:ext cx="210793" cy="165685"/>
              </a:xfrm>
              <a:custGeom>
                <a:avLst/>
                <a:gdLst/>
                <a:ahLst/>
                <a:cxnLst/>
                <a:rect l="l" t="t" r="r" b="b"/>
                <a:pathLst>
                  <a:path w="10033" h="7886" extrusionOk="0">
                    <a:moveTo>
                      <a:pt x="1" y="0"/>
                    </a:moveTo>
                    <a:lnTo>
                      <a:pt x="1" y="7885"/>
                    </a:lnTo>
                    <a:lnTo>
                      <a:pt x="10032" y="7885"/>
                    </a:lnTo>
                    <a:lnTo>
                      <a:pt x="100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4"/>
              <p:cNvSpPr/>
              <p:nvPr/>
            </p:nvSpPr>
            <p:spPr>
              <a:xfrm>
                <a:off x="6327607"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8" name="Google Shape;3328;p54"/>
            <p:cNvGrpSpPr/>
            <p:nvPr/>
          </p:nvGrpSpPr>
          <p:grpSpPr>
            <a:xfrm>
              <a:off x="6463133" y="3739034"/>
              <a:ext cx="263344" cy="478433"/>
              <a:chOff x="6463133" y="3739034"/>
              <a:chExt cx="263344" cy="478433"/>
            </a:xfrm>
          </p:grpSpPr>
          <p:sp>
            <p:nvSpPr>
              <p:cNvPr id="3329" name="Google Shape;3329;p54"/>
              <p:cNvSpPr/>
              <p:nvPr/>
            </p:nvSpPr>
            <p:spPr>
              <a:xfrm>
                <a:off x="6463137" y="3946398"/>
                <a:ext cx="263339" cy="105407"/>
              </a:xfrm>
              <a:custGeom>
                <a:avLst/>
                <a:gdLst/>
                <a:ahLst/>
                <a:cxnLst/>
                <a:rect l="l" t="t" r="r" b="b"/>
                <a:pathLst>
                  <a:path w="12534" h="5017" extrusionOk="0">
                    <a:moveTo>
                      <a:pt x="1" y="1"/>
                    </a:moveTo>
                    <a:lnTo>
                      <a:pt x="2503" y="5016"/>
                    </a:lnTo>
                    <a:lnTo>
                      <a:pt x="12534" y="5016"/>
                    </a:lnTo>
                    <a:lnTo>
                      <a:pt x="501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4"/>
              <p:cNvSpPr/>
              <p:nvPr/>
            </p:nvSpPr>
            <p:spPr>
              <a:xfrm>
                <a:off x="6515703"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4"/>
              <p:cNvSpPr/>
              <p:nvPr/>
            </p:nvSpPr>
            <p:spPr>
              <a:xfrm>
                <a:off x="6463133"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2" name="Google Shape;3332;p54"/>
            <p:cNvGrpSpPr/>
            <p:nvPr/>
          </p:nvGrpSpPr>
          <p:grpSpPr>
            <a:xfrm>
              <a:off x="6598649" y="3739034"/>
              <a:ext cx="368726" cy="478433"/>
              <a:chOff x="6598649" y="3739034"/>
              <a:chExt cx="368726" cy="478433"/>
            </a:xfrm>
          </p:grpSpPr>
          <p:sp>
            <p:nvSpPr>
              <p:cNvPr id="3333" name="Google Shape;3333;p54"/>
              <p:cNvSpPr/>
              <p:nvPr/>
            </p:nvSpPr>
            <p:spPr>
              <a:xfrm>
                <a:off x="6598649" y="3946398"/>
                <a:ext cx="368726" cy="105407"/>
              </a:xfrm>
              <a:custGeom>
                <a:avLst/>
                <a:gdLst/>
                <a:ahLst/>
                <a:cxnLst/>
                <a:rect l="l" t="t" r="r" b="b"/>
                <a:pathLst>
                  <a:path w="17550" h="5017" extrusionOk="0">
                    <a:moveTo>
                      <a:pt x="1" y="1"/>
                    </a:moveTo>
                    <a:lnTo>
                      <a:pt x="7519" y="5016"/>
                    </a:lnTo>
                    <a:lnTo>
                      <a:pt x="17550" y="5016"/>
                    </a:lnTo>
                    <a:lnTo>
                      <a:pt x="501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4"/>
              <p:cNvSpPr/>
              <p:nvPr/>
            </p:nvSpPr>
            <p:spPr>
              <a:xfrm>
                <a:off x="6756599"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4"/>
              <p:cNvSpPr/>
              <p:nvPr/>
            </p:nvSpPr>
            <p:spPr>
              <a:xfrm>
                <a:off x="6598659"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36" name="Google Shape;3336;p54"/>
          <p:cNvGrpSpPr/>
          <p:nvPr/>
        </p:nvGrpSpPr>
        <p:grpSpPr>
          <a:xfrm>
            <a:off x="2031243" y="3779808"/>
            <a:ext cx="1453661" cy="366049"/>
            <a:chOff x="5778536" y="3183751"/>
            <a:chExt cx="1203561" cy="303071"/>
          </a:xfrm>
        </p:grpSpPr>
        <p:sp>
          <p:nvSpPr>
            <p:cNvPr id="3337" name="Google Shape;3337;p54"/>
            <p:cNvSpPr/>
            <p:nvPr/>
          </p:nvSpPr>
          <p:spPr>
            <a:xfrm>
              <a:off x="6866007" y="3457539"/>
              <a:ext cx="116090" cy="12876"/>
            </a:xfrm>
            <a:custGeom>
              <a:avLst/>
              <a:gdLst/>
              <a:ahLst/>
              <a:cxnLst/>
              <a:rect l="l" t="t" r="r" b="b"/>
              <a:pathLst>
                <a:path w="1677" h="186" extrusionOk="0">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4"/>
            <p:cNvSpPr/>
            <p:nvPr/>
          </p:nvSpPr>
          <p:spPr>
            <a:xfrm>
              <a:off x="5943156" y="3457539"/>
              <a:ext cx="263609" cy="11976"/>
            </a:xfrm>
            <a:custGeom>
              <a:avLst/>
              <a:gdLst/>
              <a:ahLst/>
              <a:cxnLst/>
              <a:rect l="l" t="t" r="r" b="b"/>
              <a:pathLst>
                <a:path w="3808" h="173" extrusionOk="0">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4"/>
            <p:cNvSpPr/>
            <p:nvPr/>
          </p:nvSpPr>
          <p:spPr>
            <a:xfrm>
              <a:off x="6558090" y="3457539"/>
              <a:ext cx="261947" cy="11976"/>
            </a:xfrm>
            <a:custGeom>
              <a:avLst/>
              <a:gdLst/>
              <a:ahLst/>
              <a:cxnLst/>
              <a:rect l="l" t="t" r="r" b="b"/>
              <a:pathLst>
                <a:path w="3784" h="173" extrusionOk="0">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4"/>
            <p:cNvSpPr/>
            <p:nvPr/>
          </p:nvSpPr>
          <p:spPr>
            <a:xfrm>
              <a:off x="5778536" y="3457539"/>
              <a:ext cx="119482" cy="11976"/>
            </a:xfrm>
            <a:custGeom>
              <a:avLst/>
              <a:gdLst/>
              <a:ahLst/>
              <a:cxnLst/>
              <a:rect l="l" t="t" r="r" b="b"/>
              <a:pathLst>
                <a:path w="1726" h="173" extrusionOk="0">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4"/>
            <p:cNvSpPr/>
            <p:nvPr/>
          </p:nvSpPr>
          <p:spPr>
            <a:xfrm>
              <a:off x="6251904" y="3457539"/>
              <a:ext cx="261047" cy="11976"/>
            </a:xfrm>
            <a:custGeom>
              <a:avLst/>
              <a:gdLst/>
              <a:ahLst/>
              <a:cxnLst/>
              <a:rect l="l" t="t" r="r" b="b"/>
              <a:pathLst>
                <a:path w="3771" h="173" extrusionOk="0">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4"/>
            <p:cNvSpPr/>
            <p:nvPr/>
          </p:nvSpPr>
          <p:spPr>
            <a:xfrm>
              <a:off x="5827133" y="3187143"/>
              <a:ext cx="194522" cy="252533"/>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4"/>
            <p:cNvSpPr/>
            <p:nvPr/>
          </p:nvSpPr>
          <p:spPr>
            <a:xfrm>
              <a:off x="6132489" y="3183751"/>
              <a:ext cx="197084" cy="255925"/>
            </a:xfrm>
            <a:custGeom>
              <a:avLst/>
              <a:gdLst/>
              <a:ahLst/>
              <a:cxnLst/>
              <a:rect l="l" t="t" r="r" b="b"/>
              <a:pathLst>
                <a:path w="2847" h="3697" extrusionOk="0">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4"/>
            <p:cNvSpPr/>
            <p:nvPr/>
          </p:nvSpPr>
          <p:spPr>
            <a:xfrm>
              <a:off x="6441237" y="3187143"/>
              <a:ext cx="195145" cy="252533"/>
            </a:xfrm>
            <a:custGeom>
              <a:avLst/>
              <a:gdLst/>
              <a:ahLst/>
              <a:cxnLst/>
              <a:rect l="l" t="t" r="r" b="b"/>
              <a:pathLst>
                <a:path w="2819" h="3648" extrusionOk="0">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4"/>
            <p:cNvSpPr/>
            <p:nvPr/>
          </p:nvSpPr>
          <p:spPr>
            <a:xfrm>
              <a:off x="6749154" y="3187143"/>
              <a:ext cx="194591" cy="252533"/>
            </a:xfrm>
            <a:custGeom>
              <a:avLst/>
              <a:gdLst/>
              <a:ahLst/>
              <a:cxnLst/>
              <a:rect l="l" t="t" r="r" b="b"/>
              <a:pathLst>
                <a:path w="2811" h="3648" extrusionOk="0">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4"/>
            <p:cNvSpPr/>
            <p:nvPr/>
          </p:nvSpPr>
          <p:spPr>
            <a:xfrm>
              <a:off x="5904735" y="3450824"/>
              <a:ext cx="27967" cy="23813"/>
            </a:xfrm>
            <a:custGeom>
              <a:avLst/>
              <a:gdLst/>
              <a:ahLst/>
              <a:cxnLst/>
              <a:rect l="l" t="t" r="r" b="b"/>
              <a:pathLst>
                <a:path w="404" h="344" extrusionOk="0">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4"/>
            <p:cNvSpPr/>
            <p:nvPr/>
          </p:nvSpPr>
          <p:spPr>
            <a:xfrm>
              <a:off x="5897051" y="3439610"/>
              <a:ext cx="47834" cy="47211"/>
            </a:xfrm>
            <a:custGeom>
              <a:avLst/>
              <a:gdLst/>
              <a:ahLst/>
              <a:cxnLst/>
              <a:rect l="l" t="t" r="r" b="b"/>
              <a:pathLst>
                <a:path w="691" h="682" extrusionOk="0">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4"/>
            <p:cNvSpPr/>
            <p:nvPr/>
          </p:nvSpPr>
          <p:spPr>
            <a:xfrm>
              <a:off x="6212929" y="3450686"/>
              <a:ext cx="28521" cy="24021"/>
            </a:xfrm>
            <a:custGeom>
              <a:avLst/>
              <a:gdLst/>
              <a:ahLst/>
              <a:cxnLst/>
              <a:rect l="l" t="t" r="r" b="b"/>
              <a:pathLst>
                <a:path w="412" h="347" extrusionOk="0">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4"/>
            <p:cNvSpPr/>
            <p:nvPr/>
          </p:nvSpPr>
          <p:spPr>
            <a:xfrm>
              <a:off x="6204968" y="3439610"/>
              <a:ext cx="47834" cy="47211"/>
            </a:xfrm>
            <a:custGeom>
              <a:avLst/>
              <a:gdLst/>
              <a:ahLst/>
              <a:cxnLst/>
              <a:rect l="l" t="t" r="r" b="b"/>
              <a:pathLst>
                <a:path w="691" h="682" extrusionOk="0">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4"/>
            <p:cNvSpPr/>
            <p:nvPr/>
          </p:nvSpPr>
          <p:spPr>
            <a:xfrm>
              <a:off x="6519739" y="3450824"/>
              <a:ext cx="27967" cy="23813"/>
            </a:xfrm>
            <a:custGeom>
              <a:avLst/>
              <a:gdLst/>
              <a:ahLst/>
              <a:cxnLst/>
              <a:rect l="l" t="t" r="r" b="b"/>
              <a:pathLst>
                <a:path w="404" h="344" extrusionOk="0">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4"/>
            <p:cNvSpPr/>
            <p:nvPr/>
          </p:nvSpPr>
          <p:spPr>
            <a:xfrm>
              <a:off x="6512055" y="3439610"/>
              <a:ext cx="47834" cy="47211"/>
            </a:xfrm>
            <a:custGeom>
              <a:avLst/>
              <a:gdLst/>
              <a:ahLst/>
              <a:cxnLst/>
              <a:rect l="l" t="t" r="r" b="b"/>
              <a:pathLst>
                <a:path w="691" h="682" extrusionOk="0">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4"/>
            <p:cNvSpPr/>
            <p:nvPr/>
          </p:nvSpPr>
          <p:spPr>
            <a:xfrm>
              <a:off x="6827656" y="3450824"/>
              <a:ext cx="27967" cy="23813"/>
            </a:xfrm>
            <a:custGeom>
              <a:avLst/>
              <a:gdLst/>
              <a:ahLst/>
              <a:cxnLst/>
              <a:rect l="l" t="t" r="r" b="b"/>
              <a:pathLst>
                <a:path w="404" h="344" extrusionOk="0">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4"/>
            <p:cNvSpPr/>
            <p:nvPr/>
          </p:nvSpPr>
          <p:spPr>
            <a:xfrm>
              <a:off x="6819141" y="3439610"/>
              <a:ext cx="47834" cy="47211"/>
            </a:xfrm>
            <a:custGeom>
              <a:avLst/>
              <a:gdLst/>
              <a:ahLst/>
              <a:cxnLst/>
              <a:rect l="l" t="t" r="r" b="b"/>
              <a:pathLst>
                <a:path w="691" h="682" extrusionOk="0">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4" name="Google Shape;3354;p54"/>
          <p:cNvSpPr/>
          <p:nvPr/>
        </p:nvSpPr>
        <p:spPr>
          <a:xfrm rot="-5400000">
            <a:off x="3150853" y="872300"/>
            <a:ext cx="212169" cy="323633"/>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5" name="Google Shape;3355;p54"/>
          <p:cNvGrpSpPr/>
          <p:nvPr/>
        </p:nvGrpSpPr>
        <p:grpSpPr>
          <a:xfrm rot="-5400000">
            <a:off x="2662944" y="825422"/>
            <a:ext cx="213595" cy="418866"/>
            <a:chOff x="4379261" y="3450715"/>
            <a:chExt cx="390984" cy="766732"/>
          </a:xfrm>
        </p:grpSpPr>
        <p:sp>
          <p:nvSpPr>
            <p:cNvPr id="3356" name="Google Shape;3356;p54"/>
            <p:cNvSpPr/>
            <p:nvPr/>
          </p:nvSpPr>
          <p:spPr>
            <a:xfrm>
              <a:off x="4379739" y="3450715"/>
              <a:ext cx="390506" cy="126338"/>
            </a:xfrm>
            <a:custGeom>
              <a:avLst/>
              <a:gdLst/>
              <a:ahLst/>
              <a:cxnLst/>
              <a:rect l="l" t="t" r="r" b="b"/>
              <a:pathLst>
                <a:path w="8988" h="2905" extrusionOk="0">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4"/>
            <p:cNvSpPr/>
            <p:nvPr/>
          </p:nvSpPr>
          <p:spPr>
            <a:xfrm>
              <a:off x="4379261" y="3577014"/>
              <a:ext cx="390463" cy="640434"/>
            </a:xfrm>
            <a:custGeom>
              <a:avLst/>
              <a:gdLst/>
              <a:ahLst/>
              <a:cxnLst/>
              <a:rect l="l" t="t" r="r" b="b"/>
              <a:pathLst>
                <a:path w="8987" h="14726" extrusionOk="0">
                  <a:moveTo>
                    <a:pt x="0" y="1"/>
                  </a:moveTo>
                  <a:lnTo>
                    <a:pt x="0" y="14726"/>
                  </a:lnTo>
                  <a:lnTo>
                    <a:pt x="8987" y="14726"/>
                  </a:lnTo>
                  <a:lnTo>
                    <a:pt x="898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8" name="Google Shape;3358;p54"/>
          <p:cNvGrpSpPr/>
          <p:nvPr/>
        </p:nvGrpSpPr>
        <p:grpSpPr>
          <a:xfrm>
            <a:off x="2009589" y="2859325"/>
            <a:ext cx="1496767" cy="802469"/>
            <a:chOff x="5793258" y="2247269"/>
            <a:chExt cx="1174119" cy="629486"/>
          </a:xfrm>
        </p:grpSpPr>
        <p:sp>
          <p:nvSpPr>
            <p:cNvPr id="3359" name="Google Shape;3359;p54"/>
            <p:cNvSpPr/>
            <p:nvPr/>
          </p:nvSpPr>
          <p:spPr>
            <a:xfrm>
              <a:off x="5793258" y="2247269"/>
              <a:ext cx="243201" cy="268539"/>
            </a:xfrm>
            <a:custGeom>
              <a:avLst/>
              <a:gdLst/>
              <a:ahLst/>
              <a:cxnLst/>
              <a:rect l="l" t="t" r="r" b="b"/>
              <a:pathLst>
                <a:path w="4732" h="5225" extrusionOk="0">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4"/>
            <p:cNvSpPr/>
            <p:nvPr/>
          </p:nvSpPr>
          <p:spPr>
            <a:xfrm>
              <a:off x="6248567" y="2247269"/>
              <a:ext cx="242584" cy="268539"/>
            </a:xfrm>
            <a:custGeom>
              <a:avLst/>
              <a:gdLst/>
              <a:ahLst/>
              <a:cxnLst/>
              <a:rect l="l" t="t" r="r" b="b"/>
              <a:pathLst>
                <a:path w="4720" h="5225" extrusionOk="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4"/>
            <p:cNvSpPr/>
            <p:nvPr/>
          </p:nvSpPr>
          <p:spPr>
            <a:xfrm>
              <a:off x="6016775" y="2608216"/>
              <a:ext cx="243253" cy="268539"/>
            </a:xfrm>
            <a:custGeom>
              <a:avLst/>
              <a:gdLst/>
              <a:ahLst/>
              <a:cxnLst/>
              <a:rect l="l" t="t" r="r" b="b"/>
              <a:pathLst>
                <a:path w="4733" h="5225" extrusionOk="0">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4"/>
            <p:cNvSpPr/>
            <p:nvPr/>
          </p:nvSpPr>
          <p:spPr>
            <a:xfrm>
              <a:off x="6474653" y="2608216"/>
              <a:ext cx="243201" cy="268539"/>
            </a:xfrm>
            <a:custGeom>
              <a:avLst/>
              <a:gdLst/>
              <a:ahLst/>
              <a:cxnLst/>
              <a:rect l="l" t="t" r="r" b="b"/>
              <a:pathLst>
                <a:path w="4732" h="5225" extrusionOk="0">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4"/>
            <p:cNvSpPr/>
            <p:nvPr/>
          </p:nvSpPr>
          <p:spPr>
            <a:xfrm>
              <a:off x="6703875" y="2247269"/>
              <a:ext cx="243253" cy="268539"/>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4"/>
            <p:cNvSpPr/>
            <p:nvPr/>
          </p:nvSpPr>
          <p:spPr>
            <a:xfrm>
              <a:off x="5808471" y="2556590"/>
              <a:ext cx="1158906" cy="10844"/>
            </a:xfrm>
            <a:custGeom>
              <a:avLst/>
              <a:gdLst/>
              <a:ahLst/>
              <a:cxnLst/>
              <a:rect l="l" t="t" r="r" b="b"/>
              <a:pathLst>
                <a:path w="22549" h="211" extrusionOk="0">
                  <a:moveTo>
                    <a:pt x="0" y="1"/>
                  </a:moveTo>
                  <a:lnTo>
                    <a:pt x="0" y="210"/>
                  </a:lnTo>
                  <a:lnTo>
                    <a:pt x="22548" y="210"/>
                  </a:lnTo>
                  <a:lnTo>
                    <a:pt x="2254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4"/>
            <p:cNvSpPr/>
            <p:nvPr/>
          </p:nvSpPr>
          <p:spPr>
            <a:xfrm>
              <a:off x="5876210" y="2539861"/>
              <a:ext cx="58950" cy="50675"/>
            </a:xfrm>
            <a:custGeom>
              <a:avLst/>
              <a:gdLst/>
              <a:ahLst/>
              <a:cxnLst/>
              <a:rect l="l" t="t" r="r" b="b"/>
              <a:pathLst>
                <a:path w="1147" h="986" extrusionOk="0">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4"/>
            <p:cNvSpPr/>
            <p:nvPr/>
          </p:nvSpPr>
          <p:spPr>
            <a:xfrm>
              <a:off x="6104815" y="2539912"/>
              <a:ext cx="58950" cy="50624"/>
            </a:xfrm>
            <a:custGeom>
              <a:avLst/>
              <a:gdLst/>
              <a:ahLst/>
              <a:cxnLst/>
              <a:rect l="l" t="t" r="r" b="b"/>
              <a:pathLst>
                <a:path w="1147" h="985" extrusionOk="0">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4"/>
            <p:cNvSpPr/>
            <p:nvPr/>
          </p:nvSpPr>
          <p:spPr>
            <a:xfrm>
              <a:off x="6333420" y="2539809"/>
              <a:ext cx="58950" cy="50470"/>
            </a:xfrm>
            <a:custGeom>
              <a:avLst/>
              <a:gdLst/>
              <a:ahLst/>
              <a:cxnLst/>
              <a:rect l="l" t="t" r="r" b="b"/>
              <a:pathLst>
                <a:path w="1147" h="982" extrusionOk="0">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4"/>
            <p:cNvSpPr/>
            <p:nvPr/>
          </p:nvSpPr>
          <p:spPr>
            <a:xfrm>
              <a:off x="6562642" y="2539912"/>
              <a:ext cx="58333" cy="50624"/>
            </a:xfrm>
            <a:custGeom>
              <a:avLst/>
              <a:gdLst/>
              <a:ahLst/>
              <a:cxnLst/>
              <a:rect l="l" t="t" r="r" b="b"/>
              <a:pathLst>
                <a:path w="1135" h="985" extrusionOk="0">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4"/>
            <p:cNvSpPr/>
            <p:nvPr/>
          </p:nvSpPr>
          <p:spPr>
            <a:xfrm>
              <a:off x="6799521" y="2539809"/>
              <a:ext cx="58950" cy="50470"/>
            </a:xfrm>
            <a:custGeom>
              <a:avLst/>
              <a:gdLst/>
              <a:ahLst/>
              <a:cxnLst/>
              <a:rect l="l" t="t" r="r" b="b"/>
              <a:pathLst>
                <a:path w="1147" h="982" extrusionOk="0">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0" name="Google Shape;3370;p54"/>
          <p:cNvGrpSpPr/>
          <p:nvPr/>
        </p:nvGrpSpPr>
        <p:grpSpPr>
          <a:xfrm rot="5400000">
            <a:off x="2358460" y="1700057"/>
            <a:ext cx="799341" cy="1436131"/>
            <a:chOff x="3088670" y="1930338"/>
            <a:chExt cx="380983" cy="684491"/>
          </a:xfrm>
        </p:grpSpPr>
        <p:sp>
          <p:nvSpPr>
            <p:cNvPr id="3371" name="Google Shape;3371;p54"/>
            <p:cNvSpPr/>
            <p:nvPr/>
          </p:nvSpPr>
          <p:spPr>
            <a:xfrm>
              <a:off x="3200035" y="1938750"/>
              <a:ext cx="159427" cy="667667"/>
            </a:xfrm>
            <a:custGeom>
              <a:avLst/>
              <a:gdLst/>
              <a:ahLst/>
              <a:cxnLst/>
              <a:rect l="l" t="t" r="r" b="b"/>
              <a:pathLst>
                <a:path w="21750" h="91118" extrusionOk="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4"/>
            <p:cNvSpPr/>
            <p:nvPr/>
          </p:nvSpPr>
          <p:spPr>
            <a:xfrm>
              <a:off x="3191453" y="1930338"/>
              <a:ext cx="176506" cy="684491"/>
            </a:xfrm>
            <a:custGeom>
              <a:avLst/>
              <a:gdLst/>
              <a:ahLst/>
              <a:cxnLst/>
              <a:rect l="l" t="t" r="r" b="b"/>
              <a:pathLst>
                <a:path w="24080" h="93414" extrusionOk="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4"/>
            <p:cNvSpPr/>
            <p:nvPr/>
          </p:nvSpPr>
          <p:spPr>
            <a:xfrm>
              <a:off x="3195740" y="1934544"/>
              <a:ext cx="168018" cy="675999"/>
            </a:xfrm>
            <a:custGeom>
              <a:avLst/>
              <a:gdLst/>
              <a:ahLst/>
              <a:cxnLst/>
              <a:rect l="l" t="t" r="r" b="b"/>
              <a:pathLst>
                <a:path w="22922" h="92255" extrusionOk="0">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4"/>
            <p:cNvSpPr/>
            <p:nvPr/>
          </p:nvSpPr>
          <p:spPr>
            <a:xfrm>
              <a:off x="3216795" y="2193083"/>
              <a:ext cx="90423" cy="76001"/>
            </a:xfrm>
            <a:custGeom>
              <a:avLst/>
              <a:gdLst/>
              <a:ahLst/>
              <a:cxnLst/>
              <a:rect l="l" t="t" r="r" b="b"/>
              <a:pathLst>
                <a:path w="12336" h="10372" extrusionOk="0">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4"/>
            <p:cNvSpPr/>
            <p:nvPr/>
          </p:nvSpPr>
          <p:spPr>
            <a:xfrm>
              <a:off x="3316610" y="2217792"/>
              <a:ext cx="150177" cy="26672"/>
            </a:xfrm>
            <a:custGeom>
              <a:avLst/>
              <a:gdLst/>
              <a:ahLst/>
              <a:cxnLst/>
              <a:rect l="l" t="t" r="r" b="b"/>
              <a:pathLst>
                <a:path w="20488" h="3640" extrusionOk="0">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4"/>
            <p:cNvSpPr/>
            <p:nvPr/>
          </p:nvSpPr>
          <p:spPr>
            <a:xfrm>
              <a:off x="3244021" y="2213249"/>
              <a:ext cx="55869" cy="55770"/>
            </a:xfrm>
            <a:custGeom>
              <a:avLst/>
              <a:gdLst/>
              <a:ahLst/>
              <a:cxnLst/>
              <a:rect l="l" t="t" r="r" b="b"/>
              <a:pathLst>
                <a:path w="7622" h="7611" extrusionOk="0">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4"/>
            <p:cNvSpPr/>
            <p:nvPr/>
          </p:nvSpPr>
          <p:spPr>
            <a:xfrm>
              <a:off x="3234354" y="2206046"/>
              <a:ext cx="55276" cy="50369"/>
            </a:xfrm>
            <a:custGeom>
              <a:avLst/>
              <a:gdLst/>
              <a:ahLst/>
              <a:cxnLst/>
              <a:rect l="l" t="t" r="r" b="b"/>
              <a:pathLst>
                <a:path w="7541" h="6874" extrusionOk="0">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4"/>
            <p:cNvSpPr/>
            <p:nvPr/>
          </p:nvSpPr>
          <p:spPr>
            <a:xfrm>
              <a:off x="3216795" y="1980642"/>
              <a:ext cx="90423" cy="76001"/>
            </a:xfrm>
            <a:custGeom>
              <a:avLst/>
              <a:gdLst/>
              <a:ahLst/>
              <a:cxnLst/>
              <a:rect l="l" t="t" r="r" b="b"/>
              <a:pathLst>
                <a:path w="12336" h="10372" extrusionOk="0">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4"/>
            <p:cNvSpPr/>
            <p:nvPr/>
          </p:nvSpPr>
          <p:spPr>
            <a:xfrm>
              <a:off x="3316610" y="2005358"/>
              <a:ext cx="153043" cy="26584"/>
            </a:xfrm>
            <a:custGeom>
              <a:avLst/>
              <a:gdLst/>
              <a:ahLst/>
              <a:cxnLst/>
              <a:rect l="l" t="t" r="r" b="b"/>
              <a:pathLst>
                <a:path w="20879" h="3628" extrusionOk="0">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4"/>
            <p:cNvSpPr/>
            <p:nvPr/>
          </p:nvSpPr>
          <p:spPr>
            <a:xfrm>
              <a:off x="3244021" y="2000727"/>
              <a:ext cx="55869" cy="55850"/>
            </a:xfrm>
            <a:custGeom>
              <a:avLst/>
              <a:gdLst/>
              <a:ahLst/>
              <a:cxnLst/>
              <a:rect l="l" t="t" r="r" b="b"/>
              <a:pathLst>
                <a:path w="7622" h="7622" extrusionOk="0">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4"/>
            <p:cNvSpPr/>
            <p:nvPr/>
          </p:nvSpPr>
          <p:spPr>
            <a:xfrm>
              <a:off x="3234098" y="1993392"/>
              <a:ext cx="55532" cy="50552"/>
            </a:xfrm>
            <a:custGeom>
              <a:avLst/>
              <a:gdLst/>
              <a:ahLst/>
              <a:cxnLst/>
              <a:rect l="l" t="t" r="r" b="b"/>
              <a:pathLst>
                <a:path w="7576" h="6899" extrusionOk="0">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4"/>
            <p:cNvSpPr/>
            <p:nvPr/>
          </p:nvSpPr>
          <p:spPr>
            <a:xfrm>
              <a:off x="3088670" y="2111564"/>
              <a:ext cx="139746" cy="26679"/>
            </a:xfrm>
            <a:custGeom>
              <a:avLst/>
              <a:gdLst/>
              <a:ahLst/>
              <a:cxnLst/>
              <a:rect l="l" t="t" r="r" b="b"/>
              <a:pathLst>
                <a:path w="19065" h="3641" extrusionOk="0">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4"/>
            <p:cNvSpPr/>
            <p:nvPr/>
          </p:nvSpPr>
          <p:spPr>
            <a:xfrm>
              <a:off x="3234603" y="2086687"/>
              <a:ext cx="101301" cy="76257"/>
            </a:xfrm>
            <a:custGeom>
              <a:avLst/>
              <a:gdLst/>
              <a:ahLst/>
              <a:cxnLst/>
              <a:rect l="l" t="t" r="r" b="b"/>
              <a:pathLst>
                <a:path w="13820" h="10407" extrusionOk="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4"/>
            <p:cNvSpPr/>
            <p:nvPr/>
          </p:nvSpPr>
          <p:spPr>
            <a:xfrm>
              <a:off x="3278765" y="2107116"/>
              <a:ext cx="55781" cy="55762"/>
            </a:xfrm>
            <a:custGeom>
              <a:avLst/>
              <a:gdLst/>
              <a:ahLst/>
              <a:cxnLst/>
              <a:rect l="l" t="t" r="r" b="b"/>
              <a:pathLst>
                <a:path w="7610" h="7610" extrusionOk="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4"/>
            <p:cNvSpPr/>
            <p:nvPr/>
          </p:nvSpPr>
          <p:spPr>
            <a:xfrm>
              <a:off x="3268754" y="2099693"/>
              <a:ext cx="54938" cy="49864"/>
            </a:xfrm>
            <a:custGeom>
              <a:avLst/>
              <a:gdLst/>
              <a:ahLst/>
              <a:cxnLst/>
              <a:rect l="l" t="t" r="r" b="b"/>
              <a:pathLst>
                <a:path w="7495" h="6805" extrusionOk="0">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4"/>
            <p:cNvSpPr/>
            <p:nvPr/>
          </p:nvSpPr>
          <p:spPr>
            <a:xfrm>
              <a:off x="3088670" y="2323456"/>
              <a:ext cx="139746" cy="26716"/>
            </a:xfrm>
            <a:custGeom>
              <a:avLst/>
              <a:gdLst/>
              <a:ahLst/>
              <a:cxnLst/>
              <a:rect l="l" t="t" r="r" b="b"/>
              <a:pathLst>
                <a:path w="19065" h="3646" extrusionOk="0">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4"/>
            <p:cNvSpPr/>
            <p:nvPr/>
          </p:nvSpPr>
          <p:spPr>
            <a:xfrm>
              <a:off x="3234603" y="2298535"/>
              <a:ext cx="101301" cy="76257"/>
            </a:xfrm>
            <a:custGeom>
              <a:avLst/>
              <a:gdLst/>
              <a:ahLst/>
              <a:cxnLst/>
              <a:rect l="l" t="t" r="r" b="b"/>
              <a:pathLst>
                <a:path w="13820" h="10407" extrusionOk="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4"/>
            <p:cNvSpPr/>
            <p:nvPr/>
          </p:nvSpPr>
          <p:spPr>
            <a:xfrm>
              <a:off x="3278765" y="2318964"/>
              <a:ext cx="55781" cy="55770"/>
            </a:xfrm>
            <a:custGeom>
              <a:avLst/>
              <a:gdLst/>
              <a:ahLst/>
              <a:cxnLst/>
              <a:rect l="l" t="t" r="r" b="b"/>
              <a:pathLst>
                <a:path w="7610" h="7611" extrusionOk="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4"/>
            <p:cNvSpPr/>
            <p:nvPr/>
          </p:nvSpPr>
          <p:spPr>
            <a:xfrm>
              <a:off x="3269004" y="2311754"/>
              <a:ext cx="56287" cy="51058"/>
            </a:xfrm>
            <a:custGeom>
              <a:avLst/>
              <a:gdLst/>
              <a:ahLst/>
              <a:cxnLst/>
              <a:rect l="l" t="t" r="r" b="b"/>
              <a:pathLst>
                <a:path w="7679" h="6968" extrusionOk="0">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4"/>
            <p:cNvSpPr/>
            <p:nvPr/>
          </p:nvSpPr>
          <p:spPr>
            <a:xfrm>
              <a:off x="3216780" y="2404433"/>
              <a:ext cx="90438" cy="76074"/>
            </a:xfrm>
            <a:custGeom>
              <a:avLst/>
              <a:gdLst/>
              <a:ahLst/>
              <a:cxnLst/>
              <a:rect l="l" t="t" r="r" b="b"/>
              <a:pathLst>
                <a:path w="12338" h="10382" extrusionOk="0">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4"/>
            <p:cNvSpPr/>
            <p:nvPr/>
          </p:nvSpPr>
          <p:spPr>
            <a:xfrm>
              <a:off x="3316610" y="2429134"/>
              <a:ext cx="153043" cy="26672"/>
            </a:xfrm>
            <a:custGeom>
              <a:avLst/>
              <a:gdLst/>
              <a:ahLst/>
              <a:cxnLst/>
              <a:rect l="l" t="t" r="r" b="b"/>
              <a:pathLst>
                <a:path w="20879" h="3640" extrusionOk="0">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4"/>
            <p:cNvSpPr/>
            <p:nvPr/>
          </p:nvSpPr>
          <p:spPr>
            <a:xfrm>
              <a:off x="3244021" y="2424598"/>
              <a:ext cx="55869" cy="55762"/>
            </a:xfrm>
            <a:custGeom>
              <a:avLst/>
              <a:gdLst/>
              <a:ahLst/>
              <a:cxnLst/>
              <a:rect l="l" t="t" r="r" b="b"/>
              <a:pathLst>
                <a:path w="7622" h="7610" extrusionOk="0">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4"/>
            <p:cNvSpPr/>
            <p:nvPr/>
          </p:nvSpPr>
          <p:spPr>
            <a:xfrm>
              <a:off x="3233761" y="2417183"/>
              <a:ext cx="55869" cy="50618"/>
            </a:xfrm>
            <a:custGeom>
              <a:avLst/>
              <a:gdLst/>
              <a:ahLst/>
              <a:cxnLst/>
              <a:rect l="l" t="t" r="r" b="b"/>
              <a:pathLst>
                <a:path w="7622" h="6908" extrusionOk="0">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4"/>
            <p:cNvSpPr/>
            <p:nvPr/>
          </p:nvSpPr>
          <p:spPr>
            <a:xfrm>
              <a:off x="3091763" y="2535751"/>
              <a:ext cx="136653" cy="26716"/>
            </a:xfrm>
            <a:custGeom>
              <a:avLst/>
              <a:gdLst/>
              <a:ahLst/>
              <a:cxnLst/>
              <a:rect l="l" t="t" r="r" b="b"/>
              <a:pathLst>
                <a:path w="18643" h="3646" extrusionOk="0">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4"/>
            <p:cNvSpPr/>
            <p:nvPr/>
          </p:nvSpPr>
          <p:spPr>
            <a:xfrm>
              <a:off x="3234603" y="2510888"/>
              <a:ext cx="101301" cy="76184"/>
            </a:xfrm>
            <a:custGeom>
              <a:avLst/>
              <a:gdLst/>
              <a:ahLst/>
              <a:cxnLst/>
              <a:rect l="l" t="t" r="r" b="b"/>
              <a:pathLst>
                <a:path w="13820" h="10397" extrusionOk="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4"/>
            <p:cNvSpPr/>
            <p:nvPr/>
          </p:nvSpPr>
          <p:spPr>
            <a:xfrm>
              <a:off x="3278765" y="2531237"/>
              <a:ext cx="55781" cy="55762"/>
            </a:xfrm>
            <a:custGeom>
              <a:avLst/>
              <a:gdLst/>
              <a:ahLst/>
              <a:cxnLst/>
              <a:rect l="l" t="t" r="r" b="b"/>
              <a:pathLst>
                <a:path w="7610" h="7610" extrusionOk="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4"/>
            <p:cNvSpPr/>
            <p:nvPr/>
          </p:nvSpPr>
          <p:spPr>
            <a:xfrm>
              <a:off x="3268754" y="2523843"/>
              <a:ext cx="54938" cy="49871"/>
            </a:xfrm>
            <a:custGeom>
              <a:avLst/>
              <a:gdLst/>
              <a:ahLst/>
              <a:cxnLst/>
              <a:rect l="l" t="t" r="r" b="b"/>
              <a:pathLst>
                <a:path w="7495" h="6806" extrusionOk="0">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8" name="Google Shape;3398;p54"/>
          <p:cNvGrpSpPr/>
          <p:nvPr/>
        </p:nvGrpSpPr>
        <p:grpSpPr>
          <a:xfrm>
            <a:off x="1998305" y="4220153"/>
            <a:ext cx="1519488" cy="198289"/>
            <a:chOff x="504546" y="564561"/>
            <a:chExt cx="1627907" cy="212437"/>
          </a:xfrm>
        </p:grpSpPr>
        <p:sp>
          <p:nvSpPr>
            <p:cNvPr id="3399" name="Google Shape;3399;p54"/>
            <p:cNvSpPr/>
            <p:nvPr/>
          </p:nvSpPr>
          <p:spPr>
            <a:xfrm>
              <a:off x="1603542" y="598605"/>
              <a:ext cx="63707" cy="48096"/>
            </a:xfrm>
            <a:custGeom>
              <a:avLst/>
              <a:gdLst/>
              <a:ahLst/>
              <a:cxnLst/>
              <a:rect l="l" t="t" r="r" b="b"/>
              <a:pathLst>
                <a:path w="7909" h="5971" extrusionOk="0">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txBody>
            <a:bodyPr/>
            <a:lstStyle/>
            <a:p>
              <a:endParaRPr lang="en-US"/>
            </a:p>
          </p:txBody>
        </p:sp>
        <p:sp>
          <p:nvSpPr>
            <p:cNvPr id="3400" name="Google Shape;3400;p54"/>
            <p:cNvSpPr/>
            <p:nvPr/>
          </p:nvSpPr>
          <p:spPr>
            <a:xfrm>
              <a:off x="1568946" y="683408"/>
              <a:ext cx="63280" cy="65817"/>
            </a:xfrm>
            <a:custGeom>
              <a:avLst/>
              <a:gdLst/>
              <a:ahLst/>
              <a:cxnLst/>
              <a:rect l="l" t="t" r="r" b="b"/>
              <a:pathLst>
                <a:path w="7856" h="8171" extrusionOk="0">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txBody>
            <a:bodyPr/>
            <a:lstStyle/>
            <a:p>
              <a:endParaRPr lang="en-US"/>
            </a:p>
          </p:txBody>
        </p:sp>
        <p:sp>
          <p:nvSpPr>
            <p:cNvPr id="3401" name="Google Shape;3401;p54"/>
            <p:cNvSpPr/>
            <p:nvPr/>
          </p:nvSpPr>
          <p:spPr>
            <a:xfrm>
              <a:off x="1730956" y="636576"/>
              <a:ext cx="261900" cy="696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4"/>
            <p:cNvSpPr/>
            <p:nvPr/>
          </p:nvSpPr>
          <p:spPr>
            <a:xfrm>
              <a:off x="1768082" y="649657"/>
              <a:ext cx="41773" cy="39663"/>
            </a:xfrm>
            <a:custGeom>
              <a:avLst/>
              <a:gdLst/>
              <a:ahLst/>
              <a:cxnLst/>
              <a:rect l="l" t="t" r="r" b="b"/>
              <a:pathLst>
                <a:path w="5186" h="4924" extrusionOk="0">
                  <a:moveTo>
                    <a:pt x="0" y="2619"/>
                  </a:moveTo>
                  <a:lnTo>
                    <a:pt x="2462" y="0"/>
                  </a:lnTo>
                  <a:lnTo>
                    <a:pt x="5186" y="2619"/>
                  </a:lnTo>
                  <a:lnTo>
                    <a:pt x="2200" y="4924"/>
                  </a:lnTo>
                  <a:close/>
                </a:path>
              </a:pathLst>
            </a:custGeom>
            <a:solidFill>
              <a:srgbClr val="EFD67E"/>
            </a:solidFill>
            <a:ln>
              <a:noFill/>
            </a:ln>
          </p:spPr>
          <p:txBody>
            <a:bodyPr/>
            <a:lstStyle/>
            <a:p>
              <a:endParaRPr lang="en-US"/>
            </a:p>
          </p:txBody>
        </p:sp>
        <p:sp>
          <p:nvSpPr>
            <p:cNvPr id="3403" name="Google Shape;3403;p54"/>
            <p:cNvSpPr/>
            <p:nvPr/>
          </p:nvSpPr>
          <p:spPr>
            <a:xfrm>
              <a:off x="1967056" y="668224"/>
              <a:ext cx="42627" cy="38044"/>
            </a:xfrm>
            <a:custGeom>
              <a:avLst/>
              <a:gdLst/>
              <a:ahLst/>
              <a:cxnLst/>
              <a:rect l="l" t="t" r="r" b="b"/>
              <a:pathLst>
                <a:path w="1424" h="1401" extrusionOk="0">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4"/>
            <p:cNvSpPr/>
            <p:nvPr/>
          </p:nvSpPr>
          <p:spPr>
            <a:xfrm>
              <a:off x="1358412" y="635738"/>
              <a:ext cx="184800" cy="696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4"/>
            <p:cNvSpPr/>
            <p:nvPr/>
          </p:nvSpPr>
          <p:spPr>
            <a:xfrm>
              <a:off x="1426340" y="640797"/>
              <a:ext cx="41773" cy="50626"/>
            </a:xfrm>
            <a:custGeom>
              <a:avLst/>
              <a:gdLst/>
              <a:ahLst/>
              <a:cxnLst/>
              <a:rect l="l" t="t" r="r" b="b"/>
              <a:pathLst>
                <a:path w="5186" h="6285" extrusionOk="0">
                  <a:moveTo>
                    <a:pt x="0" y="3719"/>
                  </a:moveTo>
                  <a:lnTo>
                    <a:pt x="1624" y="0"/>
                  </a:lnTo>
                  <a:lnTo>
                    <a:pt x="5186" y="3771"/>
                  </a:lnTo>
                  <a:lnTo>
                    <a:pt x="2043" y="6285"/>
                  </a:lnTo>
                  <a:close/>
                </a:path>
              </a:pathLst>
            </a:custGeom>
            <a:solidFill>
              <a:srgbClr val="EFD67E"/>
            </a:solidFill>
            <a:ln>
              <a:noFill/>
            </a:ln>
          </p:spPr>
          <p:txBody>
            <a:bodyPr/>
            <a:lstStyle/>
            <a:p>
              <a:endParaRPr lang="en-US"/>
            </a:p>
          </p:txBody>
        </p:sp>
        <p:sp>
          <p:nvSpPr>
            <p:cNvPr id="3406" name="Google Shape;3406;p54"/>
            <p:cNvSpPr/>
            <p:nvPr/>
          </p:nvSpPr>
          <p:spPr>
            <a:xfrm>
              <a:off x="574516" y="598186"/>
              <a:ext cx="64134" cy="54001"/>
            </a:xfrm>
            <a:custGeom>
              <a:avLst/>
              <a:gdLst/>
              <a:ahLst/>
              <a:cxnLst/>
              <a:rect l="l" t="t" r="r" b="b"/>
              <a:pathLst>
                <a:path w="7962" h="6704" extrusionOk="0">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txBody>
            <a:bodyPr/>
            <a:lstStyle/>
            <a:p>
              <a:endParaRPr lang="en-US"/>
            </a:p>
          </p:txBody>
        </p:sp>
        <p:sp>
          <p:nvSpPr>
            <p:cNvPr id="3407" name="Google Shape;3407;p54"/>
            <p:cNvSpPr/>
            <p:nvPr/>
          </p:nvSpPr>
          <p:spPr>
            <a:xfrm>
              <a:off x="1228469" y="714629"/>
              <a:ext cx="53163" cy="27846"/>
            </a:xfrm>
            <a:custGeom>
              <a:avLst/>
              <a:gdLst/>
              <a:ahLst/>
              <a:cxnLst/>
              <a:rect l="l" t="t" r="r" b="b"/>
              <a:pathLst>
                <a:path w="6600" h="3457" extrusionOk="0">
                  <a:moveTo>
                    <a:pt x="0" y="1153"/>
                  </a:moveTo>
                  <a:lnTo>
                    <a:pt x="419" y="3457"/>
                  </a:lnTo>
                  <a:lnTo>
                    <a:pt x="4557" y="2724"/>
                  </a:lnTo>
                  <a:lnTo>
                    <a:pt x="6600" y="1100"/>
                  </a:lnTo>
                  <a:lnTo>
                    <a:pt x="4923" y="0"/>
                  </a:lnTo>
                  <a:close/>
                </a:path>
              </a:pathLst>
            </a:custGeom>
            <a:solidFill>
              <a:srgbClr val="978344"/>
            </a:solidFill>
            <a:ln>
              <a:noFill/>
            </a:ln>
          </p:spPr>
          <p:txBody>
            <a:bodyPr/>
            <a:lstStyle/>
            <a:p>
              <a:endParaRPr lang="en-US"/>
            </a:p>
          </p:txBody>
        </p:sp>
        <p:sp>
          <p:nvSpPr>
            <p:cNvPr id="3408" name="Google Shape;3408;p54"/>
            <p:cNvSpPr/>
            <p:nvPr/>
          </p:nvSpPr>
          <p:spPr>
            <a:xfrm>
              <a:off x="1227212" y="705350"/>
              <a:ext cx="63011" cy="18704"/>
            </a:xfrm>
            <a:custGeom>
              <a:avLst/>
              <a:gdLst/>
              <a:ahLst/>
              <a:cxnLst/>
              <a:rect l="l" t="t" r="r" b="b"/>
              <a:pathLst>
                <a:path w="2480" h="701" extrusionOk="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4"/>
            <p:cNvSpPr/>
            <p:nvPr/>
          </p:nvSpPr>
          <p:spPr>
            <a:xfrm>
              <a:off x="918948" y="616696"/>
              <a:ext cx="64277" cy="19436"/>
            </a:xfrm>
            <a:custGeom>
              <a:avLst/>
              <a:gdLst/>
              <a:ahLst/>
              <a:cxnLst/>
              <a:rect l="l" t="t" r="r" b="b"/>
              <a:pathLst>
                <a:path w="2515" h="736" extrusionOk="0">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4"/>
            <p:cNvSpPr/>
            <p:nvPr/>
          </p:nvSpPr>
          <p:spPr>
            <a:xfrm>
              <a:off x="884239" y="705656"/>
              <a:ext cx="63903" cy="18704"/>
            </a:xfrm>
            <a:custGeom>
              <a:avLst/>
              <a:gdLst/>
              <a:ahLst/>
              <a:cxnLst/>
              <a:rect l="l" t="t" r="r" b="b"/>
              <a:pathLst>
                <a:path w="2480" h="701" extrusionOk="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4"/>
            <p:cNvSpPr/>
            <p:nvPr/>
          </p:nvSpPr>
          <p:spPr>
            <a:xfrm>
              <a:off x="1063422" y="636133"/>
              <a:ext cx="108600" cy="696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4"/>
            <p:cNvSpPr/>
            <p:nvPr/>
          </p:nvSpPr>
          <p:spPr>
            <a:xfrm>
              <a:off x="1055174" y="609084"/>
              <a:ext cx="70006" cy="79986"/>
            </a:xfrm>
            <a:custGeom>
              <a:avLst/>
              <a:gdLst/>
              <a:ahLst/>
              <a:cxnLst/>
              <a:rect l="l" t="t" r="r" b="b"/>
              <a:pathLst>
                <a:path w="8691" h="9930" extrusionOk="0">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txBody>
            <a:bodyPr/>
            <a:lstStyle/>
            <a:p>
              <a:endParaRPr lang="en-US"/>
            </a:p>
          </p:txBody>
        </p:sp>
        <p:sp>
          <p:nvSpPr>
            <p:cNvPr id="3413" name="Google Shape;3413;p54"/>
            <p:cNvSpPr/>
            <p:nvPr/>
          </p:nvSpPr>
          <p:spPr>
            <a:xfrm>
              <a:off x="792967" y="638429"/>
              <a:ext cx="42600" cy="651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4"/>
            <p:cNvSpPr/>
            <p:nvPr/>
          </p:nvSpPr>
          <p:spPr>
            <a:xfrm>
              <a:off x="730243" y="635553"/>
              <a:ext cx="66000" cy="70200"/>
            </a:xfrm>
            <a:prstGeom prst="rect">
              <a:avLst/>
            </a:prstGeom>
            <a:solidFill>
              <a:srgbClr val="EFD6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4"/>
            <p:cNvSpPr/>
            <p:nvPr/>
          </p:nvSpPr>
          <p:spPr>
            <a:xfrm>
              <a:off x="802598" y="635375"/>
              <a:ext cx="287565" cy="70887"/>
            </a:xfrm>
            <a:custGeom>
              <a:avLst/>
              <a:gdLst/>
              <a:ahLst/>
              <a:cxnLst/>
              <a:rect l="l" t="t" r="r" b="b"/>
              <a:pathLst>
                <a:path w="11317" h="2790" extrusionOk="0">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4"/>
            <p:cNvSpPr/>
            <p:nvPr/>
          </p:nvSpPr>
          <p:spPr>
            <a:xfrm>
              <a:off x="1144963" y="635375"/>
              <a:ext cx="287285" cy="70887"/>
            </a:xfrm>
            <a:custGeom>
              <a:avLst/>
              <a:gdLst/>
              <a:ahLst/>
              <a:cxnLst/>
              <a:rect l="l" t="t" r="r" b="b"/>
              <a:pathLst>
                <a:path w="11306" h="2790" extrusionOk="0">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4"/>
            <p:cNvSpPr/>
            <p:nvPr/>
          </p:nvSpPr>
          <p:spPr>
            <a:xfrm>
              <a:off x="1487048" y="635375"/>
              <a:ext cx="287565" cy="70887"/>
            </a:xfrm>
            <a:custGeom>
              <a:avLst/>
              <a:gdLst/>
              <a:ahLst/>
              <a:cxnLst/>
              <a:rect l="l" t="t" r="r" b="b"/>
              <a:pathLst>
                <a:path w="11317" h="2790" extrusionOk="0">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4"/>
            <p:cNvSpPr/>
            <p:nvPr/>
          </p:nvSpPr>
          <p:spPr>
            <a:xfrm>
              <a:off x="504546" y="635375"/>
              <a:ext cx="243250" cy="70887"/>
            </a:xfrm>
            <a:custGeom>
              <a:avLst/>
              <a:gdLst/>
              <a:ahLst/>
              <a:cxnLst/>
              <a:rect l="l" t="t" r="r" b="b"/>
              <a:pathLst>
                <a:path w="9573" h="2790" extrusionOk="0">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4"/>
            <p:cNvSpPr/>
            <p:nvPr/>
          </p:nvSpPr>
          <p:spPr>
            <a:xfrm>
              <a:off x="1829134" y="635375"/>
              <a:ext cx="303319" cy="70887"/>
            </a:xfrm>
            <a:custGeom>
              <a:avLst/>
              <a:gdLst/>
              <a:ahLst/>
              <a:cxnLst/>
              <a:rect l="l" t="t" r="r" b="b"/>
              <a:pathLst>
                <a:path w="11937" h="2790" extrusionOk="0">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4"/>
            <p:cNvSpPr/>
            <p:nvPr/>
          </p:nvSpPr>
          <p:spPr>
            <a:xfrm>
              <a:off x="1803471" y="635375"/>
              <a:ext cx="42587" cy="70887"/>
            </a:xfrm>
            <a:custGeom>
              <a:avLst/>
              <a:gdLst/>
              <a:ahLst/>
              <a:cxnLst/>
              <a:rect l="l" t="t" r="r" b="b"/>
              <a:pathLst>
                <a:path w="1676" h="2790" extrusionOk="0">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4"/>
            <p:cNvSpPr/>
            <p:nvPr/>
          </p:nvSpPr>
          <p:spPr>
            <a:xfrm>
              <a:off x="1461080" y="635375"/>
              <a:ext cx="42613" cy="70887"/>
            </a:xfrm>
            <a:custGeom>
              <a:avLst/>
              <a:gdLst/>
              <a:ahLst/>
              <a:cxnLst/>
              <a:rect l="l" t="t" r="r" b="b"/>
              <a:pathLst>
                <a:path w="1677" h="2790" extrusionOk="0">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4"/>
            <p:cNvSpPr/>
            <p:nvPr/>
          </p:nvSpPr>
          <p:spPr>
            <a:xfrm>
              <a:off x="1118994" y="635375"/>
              <a:ext cx="42613" cy="70887"/>
            </a:xfrm>
            <a:custGeom>
              <a:avLst/>
              <a:gdLst/>
              <a:ahLst/>
              <a:cxnLst/>
              <a:rect l="l" t="t" r="r" b="b"/>
              <a:pathLst>
                <a:path w="1677" h="2790" extrusionOk="0">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4"/>
            <p:cNvSpPr/>
            <p:nvPr/>
          </p:nvSpPr>
          <p:spPr>
            <a:xfrm>
              <a:off x="776629" y="635375"/>
              <a:ext cx="42613" cy="70887"/>
            </a:xfrm>
            <a:custGeom>
              <a:avLst/>
              <a:gdLst/>
              <a:ahLst/>
              <a:cxnLst/>
              <a:rect l="l" t="t" r="r" b="b"/>
              <a:pathLst>
                <a:path w="1677" h="2790" extrusionOk="0">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4"/>
            <p:cNvSpPr/>
            <p:nvPr/>
          </p:nvSpPr>
          <p:spPr>
            <a:xfrm>
              <a:off x="1612443" y="564866"/>
              <a:ext cx="196877" cy="105822"/>
            </a:xfrm>
            <a:custGeom>
              <a:avLst/>
              <a:gdLst/>
              <a:ahLst/>
              <a:cxnLst/>
              <a:rect l="l" t="t" r="r" b="b"/>
              <a:pathLst>
                <a:path w="7748" h="4165" extrusionOk="0">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4"/>
            <p:cNvSpPr/>
            <p:nvPr/>
          </p:nvSpPr>
          <p:spPr>
            <a:xfrm>
              <a:off x="1270078" y="564561"/>
              <a:ext cx="197156" cy="106127"/>
            </a:xfrm>
            <a:custGeom>
              <a:avLst/>
              <a:gdLst/>
              <a:ahLst/>
              <a:cxnLst/>
              <a:rect l="l" t="t" r="r" b="b"/>
              <a:pathLst>
                <a:path w="7759" h="4177" extrusionOk="0">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4"/>
            <p:cNvSpPr/>
            <p:nvPr/>
          </p:nvSpPr>
          <p:spPr>
            <a:xfrm>
              <a:off x="927993" y="564663"/>
              <a:ext cx="182291" cy="52060"/>
            </a:xfrm>
            <a:custGeom>
              <a:avLst/>
              <a:gdLst/>
              <a:ahLst/>
              <a:cxnLst/>
              <a:rect l="l" t="t" r="r" b="b"/>
              <a:pathLst>
                <a:path w="7174" h="2049" extrusionOk="0">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4"/>
            <p:cNvSpPr/>
            <p:nvPr/>
          </p:nvSpPr>
          <p:spPr>
            <a:xfrm>
              <a:off x="1111143" y="618174"/>
              <a:ext cx="2058" cy="3811"/>
            </a:xfrm>
            <a:custGeom>
              <a:avLst/>
              <a:gdLst/>
              <a:ahLst/>
              <a:cxnLst/>
              <a:rect l="l" t="t" r="r" b="b"/>
              <a:pathLst>
                <a:path w="81" h="150" extrusionOk="0">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4"/>
            <p:cNvSpPr/>
            <p:nvPr/>
          </p:nvSpPr>
          <p:spPr>
            <a:xfrm>
              <a:off x="1065050" y="624882"/>
              <a:ext cx="330" cy="610"/>
            </a:xfrm>
            <a:custGeom>
              <a:avLst/>
              <a:gdLst/>
              <a:ahLst/>
              <a:cxnLst/>
              <a:rect l="l" t="t" r="r" b="b"/>
              <a:pathLst>
                <a:path w="13" h="24" extrusionOk="0">
                  <a:moveTo>
                    <a:pt x="1" y="0"/>
                  </a:moveTo>
                  <a:lnTo>
                    <a:pt x="12" y="23"/>
                  </a:lnTo>
                  <a:close/>
                </a:path>
              </a:pathLst>
            </a:custGeom>
            <a:solidFill>
              <a:srgbClr val="3F25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4"/>
            <p:cNvSpPr/>
            <p:nvPr/>
          </p:nvSpPr>
          <p:spPr>
            <a:xfrm>
              <a:off x="1069421" y="629836"/>
              <a:ext cx="610" cy="610"/>
            </a:xfrm>
            <a:custGeom>
              <a:avLst/>
              <a:gdLst/>
              <a:ahLst/>
              <a:cxnLst/>
              <a:rect l="l" t="t" r="r" b="b"/>
              <a:pathLst>
                <a:path w="24" h="24" extrusionOk="0">
                  <a:moveTo>
                    <a:pt x="1" y="0"/>
                  </a:moveTo>
                  <a:lnTo>
                    <a:pt x="24" y="23"/>
                  </a:lnTo>
                  <a:close/>
                </a:path>
              </a:pathLst>
            </a:custGeom>
            <a:solidFill>
              <a:srgbClr val="3F25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4"/>
            <p:cNvSpPr/>
            <p:nvPr/>
          </p:nvSpPr>
          <p:spPr>
            <a:xfrm>
              <a:off x="1611275" y="616700"/>
              <a:ext cx="1194" cy="2083"/>
            </a:xfrm>
            <a:custGeom>
              <a:avLst/>
              <a:gdLst/>
              <a:ahLst/>
              <a:cxnLst/>
              <a:rect l="l" t="t" r="r" b="b"/>
              <a:pathLst>
                <a:path w="47" h="82" extrusionOk="0">
                  <a:moveTo>
                    <a:pt x="47" y="1"/>
                  </a:moveTo>
                  <a:lnTo>
                    <a:pt x="1" y="81"/>
                  </a:lnTo>
                  <a:lnTo>
                    <a:pt x="47" y="1"/>
                  </a:ln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4"/>
            <p:cNvSpPr/>
            <p:nvPr/>
          </p:nvSpPr>
          <p:spPr>
            <a:xfrm>
              <a:off x="1603398" y="616700"/>
              <a:ext cx="63906" cy="18700"/>
            </a:xfrm>
            <a:custGeom>
              <a:avLst/>
              <a:gdLst/>
              <a:ahLst/>
              <a:cxnLst/>
              <a:rect l="l" t="t" r="r" b="b"/>
              <a:pathLst>
                <a:path w="2515" h="736" extrusionOk="0">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4"/>
            <p:cNvSpPr/>
            <p:nvPr/>
          </p:nvSpPr>
          <p:spPr>
            <a:xfrm>
              <a:off x="1603398" y="616700"/>
              <a:ext cx="63906" cy="18700"/>
            </a:xfrm>
            <a:custGeom>
              <a:avLst/>
              <a:gdLst/>
              <a:ahLst/>
              <a:cxnLst/>
              <a:rect l="l" t="t" r="r" b="b"/>
              <a:pathLst>
                <a:path w="2515" h="736" extrusionOk="0">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4"/>
            <p:cNvSpPr/>
            <p:nvPr/>
          </p:nvSpPr>
          <p:spPr>
            <a:xfrm>
              <a:off x="1268909" y="616700"/>
              <a:ext cx="1194" cy="2083"/>
            </a:xfrm>
            <a:custGeom>
              <a:avLst/>
              <a:gdLst/>
              <a:ahLst/>
              <a:cxnLst/>
              <a:rect l="l" t="t" r="r" b="b"/>
              <a:pathLst>
                <a:path w="47" h="82" extrusionOk="0">
                  <a:moveTo>
                    <a:pt x="46" y="1"/>
                  </a:moveTo>
                  <a:lnTo>
                    <a:pt x="0" y="81"/>
                  </a:lnTo>
                  <a:lnTo>
                    <a:pt x="46" y="1"/>
                  </a:ln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4"/>
            <p:cNvSpPr/>
            <p:nvPr/>
          </p:nvSpPr>
          <p:spPr>
            <a:xfrm>
              <a:off x="1322269" y="616700"/>
              <a:ext cx="2643" cy="2083"/>
            </a:xfrm>
            <a:custGeom>
              <a:avLst/>
              <a:gdLst/>
              <a:ahLst/>
              <a:cxnLst/>
              <a:rect l="l" t="t" r="r" b="b"/>
              <a:pathLst>
                <a:path w="104" h="82" extrusionOk="0">
                  <a:moveTo>
                    <a:pt x="104" y="1"/>
                  </a:moveTo>
                  <a:cubicBezTo>
                    <a:pt x="70" y="24"/>
                    <a:pt x="35" y="47"/>
                    <a:pt x="1" y="81"/>
                  </a:cubicBezTo>
                  <a:cubicBezTo>
                    <a:pt x="35" y="47"/>
                    <a:pt x="70" y="24"/>
                    <a:pt x="104" y="1"/>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4"/>
            <p:cNvSpPr/>
            <p:nvPr/>
          </p:nvSpPr>
          <p:spPr>
            <a:xfrm>
              <a:off x="1261312" y="616700"/>
              <a:ext cx="63906" cy="18700"/>
            </a:xfrm>
            <a:custGeom>
              <a:avLst/>
              <a:gdLst/>
              <a:ahLst/>
              <a:cxnLst/>
              <a:rect l="l" t="t" r="r" b="b"/>
              <a:pathLst>
                <a:path w="2515" h="736" extrusionOk="0">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4"/>
            <p:cNvSpPr/>
            <p:nvPr/>
          </p:nvSpPr>
          <p:spPr>
            <a:xfrm>
              <a:off x="1261312" y="616700"/>
              <a:ext cx="63906" cy="18700"/>
            </a:xfrm>
            <a:custGeom>
              <a:avLst/>
              <a:gdLst/>
              <a:ahLst/>
              <a:cxnLst/>
              <a:rect l="l" t="t" r="r" b="b"/>
              <a:pathLst>
                <a:path w="2515" h="736" extrusionOk="0">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4"/>
            <p:cNvSpPr/>
            <p:nvPr/>
          </p:nvSpPr>
          <p:spPr>
            <a:xfrm>
              <a:off x="1065635" y="625466"/>
              <a:ext cx="3811" cy="4395"/>
            </a:xfrm>
            <a:custGeom>
              <a:avLst/>
              <a:gdLst/>
              <a:ahLst/>
              <a:cxnLst/>
              <a:rect l="l" t="t" r="r" b="b"/>
              <a:pathLst>
                <a:path w="150" h="173" extrusionOk="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4"/>
            <p:cNvSpPr/>
            <p:nvPr/>
          </p:nvSpPr>
          <p:spPr>
            <a:xfrm>
              <a:off x="1110254" y="616700"/>
              <a:ext cx="915" cy="1499"/>
            </a:xfrm>
            <a:custGeom>
              <a:avLst/>
              <a:gdLst/>
              <a:ahLst/>
              <a:cxnLst/>
              <a:rect l="l" t="t" r="r" b="b"/>
              <a:pathLst>
                <a:path w="36" h="59" extrusionOk="0">
                  <a:moveTo>
                    <a:pt x="1" y="1"/>
                  </a:moveTo>
                  <a:lnTo>
                    <a:pt x="1" y="1"/>
                  </a:lnTo>
                  <a:cubicBezTo>
                    <a:pt x="12" y="24"/>
                    <a:pt x="24" y="47"/>
                    <a:pt x="35" y="58"/>
                  </a:cubicBezTo>
                  <a:cubicBezTo>
                    <a:pt x="24" y="47"/>
                    <a:pt x="12" y="24"/>
                    <a:pt x="1" y="1"/>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4"/>
            <p:cNvSpPr/>
            <p:nvPr/>
          </p:nvSpPr>
          <p:spPr>
            <a:xfrm>
              <a:off x="1055141" y="616700"/>
              <a:ext cx="9935" cy="8207"/>
            </a:xfrm>
            <a:custGeom>
              <a:avLst/>
              <a:gdLst/>
              <a:ahLst/>
              <a:cxnLst/>
              <a:rect l="l" t="t" r="r" b="b"/>
              <a:pathLst>
                <a:path w="391" h="323" extrusionOk="0">
                  <a:moveTo>
                    <a:pt x="0" y="1"/>
                  </a:moveTo>
                  <a:cubicBezTo>
                    <a:pt x="138" y="104"/>
                    <a:pt x="276" y="208"/>
                    <a:pt x="391" y="322"/>
                  </a:cubicBezTo>
                  <a:cubicBezTo>
                    <a:pt x="276" y="208"/>
                    <a:pt x="138" y="104"/>
                    <a:pt x="0" y="1"/>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4"/>
            <p:cNvSpPr/>
            <p:nvPr/>
          </p:nvSpPr>
          <p:spPr>
            <a:xfrm>
              <a:off x="1069726" y="630421"/>
              <a:ext cx="3811" cy="4980"/>
            </a:xfrm>
            <a:custGeom>
              <a:avLst/>
              <a:gdLst/>
              <a:ahLst/>
              <a:cxnLst/>
              <a:rect l="l" t="t" r="r" b="b"/>
              <a:pathLst>
                <a:path w="150" h="196" extrusionOk="0">
                  <a:moveTo>
                    <a:pt x="150" y="195"/>
                  </a:moveTo>
                  <a:cubicBezTo>
                    <a:pt x="104" y="127"/>
                    <a:pt x="58" y="69"/>
                    <a:pt x="0" y="0"/>
                  </a:cubicBezTo>
                  <a:cubicBezTo>
                    <a:pt x="58" y="69"/>
                    <a:pt x="104" y="127"/>
                    <a:pt x="150" y="195"/>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4"/>
            <p:cNvSpPr/>
            <p:nvPr/>
          </p:nvSpPr>
          <p:spPr>
            <a:xfrm>
              <a:off x="1055142" y="616696"/>
              <a:ext cx="70005" cy="54002"/>
            </a:xfrm>
            <a:custGeom>
              <a:avLst/>
              <a:gdLst/>
              <a:ahLst/>
              <a:cxnLst/>
              <a:rect l="l" t="t" r="r" b="b"/>
              <a:pathLst>
                <a:path w="2755" h="2125" extrusionOk="0">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4"/>
            <p:cNvSpPr/>
            <p:nvPr/>
          </p:nvSpPr>
          <p:spPr>
            <a:xfrm>
              <a:off x="926519" y="616700"/>
              <a:ext cx="1194" cy="2083"/>
            </a:xfrm>
            <a:custGeom>
              <a:avLst/>
              <a:gdLst/>
              <a:ahLst/>
              <a:cxnLst/>
              <a:rect l="l" t="t" r="r" b="b"/>
              <a:pathLst>
                <a:path w="47" h="82" extrusionOk="0">
                  <a:moveTo>
                    <a:pt x="47" y="1"/>
                  </a:moveTo>
                  <a:lnTo>
                    <a:pt x="1" y="81"/>
                  </a:lnTo>
                  <a:lnTo>
                    <a:pt x="47" y="1"/>
                  </a:lnTo>
                  <a:close/>
                </a:path>
              </a:pathLst>
            </a:custGeom>
            <a:solidFill>
              <a:srgbClr val="5C5C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4"/>
            <p:cNvSpPr/>
            <p:nvPr/>
          </p:nvSpPr>
          <p:spPr>
            <a:xfrm>
              <a:off x="980183" y="616700"/>
              <a:ext cx="2668" cy="2083"/>
            </a:xfrm>
            <a:custGeom>
              <a:avLst/>
              <a:gdLst/>
              <a:ahLst/>
              <a:cxnLst/>
              <a:rect l="l" t="t" r="r" b="b"/>
              <a:pathLst>
                <a:path w="105" h="82" extrusionOk="0">
                  <a:moveTo>
                    <a:pt x="104" y="1"/>
                  </a:moveTo>
                  <a:cubicBezTo>
                    <a:pt x="70" y="24"/>
                    <a:pt x="35" y="47"/>
                    <a:pt x="1" y="81"/>
                  </a:cubicBezTo>
                  <a:cubicBezTo>
                    <a:pt x="35" y="47"/>
                    <a:pt x="70" y="24"/>
                    <a:pt x="104" y="1"/>
                  </a:cubicBezTo>
                  <a:close/>
                </a:path>
              </a:pathLst>
            </a:custGeom>
            <a:solidFill>
              <a:srgbClr val="5C5C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4"/>
            <p:cNvSpPr/>
            <p:nvPr/>
          </p:nvSpPr>
          <p:spPr>
            <a:xfrm>
              <a:off x="585043" y="564612"/>
              <a:ext cx="197741" cy="106076"/>
            </a:xfrm>
            <a:custGeom>
              <a:avLst/>
              <a:gdLst/>
              <a:ahLst/>
              <a:cxnLst/>
              <a:rect l="l" t="t" r="r" b="b"/>
              <a:pathLst>
                <a:path w="7782" h="4175" extrusionOk="0">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4"/>
            <p:cNvSpPr/>
            <p:nvPr/>
          </p:nvSpPr>
          <p:spPr>
            <a:xfrm>
              <a:off x="1288449" y="710331"/>
              <a:ext cx="25" cy="25"/>
            </a:xfrm>
            <a:custGeom>
              <a:avLst/>
              <a:gdLst/>
              <a:ahLst/>
              <a:cxnLst/>
              <a:rect l="l" t="t" r="r" b="b"/>
              <a:pathLst>
                <a:path w="1" h="1" extrusionOk="0">
                  <a:moveTo>
                    <a:pt x="0" y="0"/>
                  </a:moveTo>
                  <a:close/>
                </a:path>
              </a:pathLst>
            </a:custGeom>
            <a:solidFill>
              <a:srgbClr val="C7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4"/>
            <p:cNvSpPr/>
            <p:nvPr/>
          </p:nvSpPr>
          <p:spPr>
            <a:xfrm>
              <a:off x="1084006" y="670668"/>
              <a:ext cx="197766" cy="106076"/>
            </a:xfrm>
            <a:custGeom>
              <a:avLst/>
              <a:gdLst/>
              <a:ahLst/>
              <a:cxnLst/>
              <a:rect l="l" t="t" r="r" b="b"/>
              <a:pathLst>
                <a:path w="7783" h="4175" extrusionOk="0">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4"/>
            <p:cNvSpPr/>
            <p:nvPr/>
          </p:nvSpPr>
          <p:spPr>
            <a:xfrm>
              <a:off x="946364" y="710331"/>
              <a:ext cx="25" cy="25"/>
            </a:xfrm>
            <a:custGeom>
              <a:avLst/>
              <a:gdLst/>
              <a:ahLst/>
              <a:cxnLst/>
              <a:rect l="l" t="t" r="r" b="b"/>
              <a:pathLst>
                <a:path w="1" h="1" extrusionOk="0">
                  <a:moveTo>
                    <a:pt x="0" y="0"/>
                  </a:moveTo>
                  <a:close/>
                </a:path>
              </a:pathLst>
            </a:custGeom>
            <a:solidFill>
              <a:srgbClr val="69B9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4"/>
            <p:cNvSpPr/>
            <p:nvPr/>
          </p:nvSpPr>
          <p:spPr>
            <a:xfrm>
              <a:off x="741920" y="670668"/>
              <a:ext cx="197766" cy="106076"/>
            </a:xfrm>
            <a:custGeom>
              <a:avLst/>
              <a:gdLst/>
              <a:ahLst/>
              <a:cxnLst/>
              <a:rect l="l" t="t" r="r" b="b"/>
              <a:pathLst>
                <a:path w="7783" h="4175" extrusionOk="0">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4"/>
            <p:cNvSpPr/>
            <p:nvPr/>
          </p:nvSpPr>
          <p:spPr>
            <a:xfrm>
              <a:off x="1425812" y="670668"/>
              <a:ext cx="198046" cy="106330"/>
            </a:xfrm>
            <a:custGeom>
              <a:avLst/>
              <a:gdLst/>
              <a:ahLst/>
              <a:cxnLst/>
              <a:rect l="l" t="t" r="r" b="b"/>
              <a:pathLst>
                <a:path w="7794" h="4185" extrusionOk="0">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4"/>
            <p:cNvSpPr/>
            <p:nvPr/>
          </p:nvSpPr>
          <p:spPr>
            <a:xfrm>
              <a:off x="1629646" y="711500"/>
              <a:ext cx="610" cy="1474"/>
            </a:xfrm>
            <a:custGeom>
              <a:avLst/>
              <a:gdLst/>
              <a:ahLst/>
              <a:cxnLst/>
              <a:rect l="l" t="t" r="r" b="b"/>
              <a:pathLst>
                <a:path w="24" h="58" extrusionOk="0">
                  <a:moveTo>
                    <a:pt x="24" y="0"/>
                  </a:moveTo>
                  <a:cubicBezTo>
                    <a:pt x="12" y="23"/>
                    <a:pt x="1" y="34"/>
                    <a:pt x="1" y="57"/>
                  </a:cubicBezTo>
                  <a:lnTo>
                    <a:pt x="24" y="0"/>
                  </a:lnTo>
                  <a:close/>
                </a:path>
              </a:pathLst>
            </a:custGeom>
            <a:solidFill>
              <a:srgbClr val="63A9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4"/>
            <p:cNvSpPr/>
            <p:nvPr/>
          </p:nvSpPr>
          <p:spPr>
            <a:xfrm>
              <a:off x="1768177" y="670668"/>
              <a:ext cx="211157" cy="106254"/>
            </a:xfrm>
            <a:custGeom>
              <a:avLst/>
              <a:gdLst/>
              <a:ahLst/>
              <a:cxnLst/>
              <a:rect l="l" t="t" r="r" b="b"/>
              <a:pathLst>
                <a:path w="8310" h="4182" extrusionOk="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4"/>
            <p:cNvSpPr/>
            <p:nvPr/>
          </p:nvSpPr>
          <p:spPr>
            <a:xfrm>
              <a:off x="576505" y="617292"/>
              <a:ext cx="63011" cy="18116"/>
            </a:xfrm>
            <a:custGeom>
              <a:avLst/>
              <a:gdLst/>
              <a:ahLst/>
              <a:cxnLst/>
              <a:rect l="l" t="t" r="r" b="b"/>
              <a:pathLst>
                <a:path w="2480" h="689" extrusionOk="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4"/>
            <p:cNvSpPr/>
            <p:nvPr/>
          </p:nvSpPr>
          <p:spPr>
            <a:xfrm>
              <a:off x="1569857" y="705656"/>
              <a:ext cx="63017" cy="18116"/>
            </a:xfrm>
            <a:custGeom>
              <a:avLst/>
              <a:gdLst/>
              <a:ahLst/>
              <a:cxnLst/>
              <a:rect l="l" t="t" r="r" b="b"/>
              <a:pathLst>
                <a:path w="2480" h="713" extrusionOk="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4" name="Google Shape;3454;p54"/>
          <p:cNvGrpSpPr/>
          <p:nvPr/>
        </p:nvGrpSpPr>
        <p:grpSpPr>
          <a:xfrm flipH="1">
            <a:off x="3704668" y="2844955"/>
            <a:ext cx="410808" cy="831197"/>
            <a:chOff x="3564075" y="2091586"/>
            <a:chExt cx="329966" cy="667521"/>
          </a:xfrm>
        </p:grpSpPr>
        <p:sp>
          <p:nvSpPr>
            <p:cNvPr id="3455" name="Google Shape;3455;p54"/>
            <p:cNvSpPr/>
            <p:nvPr/>
          </p:nvSpPr>
          <p:spPr>
            <a:xfrm>
              <a:off x="3564075" y="2382687"/>
              <a:ext cx="279392" cy="38541"/>
            </a:xfrm>
            <a:custGeom>
              <a:avLst/>
              <a:gdLst/>
              <a:ahLst/>
              <a:cxnLst/>
              <a:rect l="l" t="t" r="r" b="b"/>
              <a:pathLst>
                <a:path w="10156" h="1" fill="none" extrusionOk="0">
                  <a:moveTo>
                    <a:pt x="0" y="1"/>
                  </a:moveTo>
                  <a:lnTo>
                    <a:pt x="10155" y="1"/>
                  </a:lnTo>
                </a:path>
              </a:pathLst>
            </a:custGeom>
            <a:noFill/>
            <a:ln w="5600" cap="rnd" cmpd="sng">
              <a:solidFill>
                <a:srgbClr val="374957"/>
              </a:solidFill>
              <a:prstDash val="solid"/>
              <a:miter lim="721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6" name="Google Shape;3456;p54"/>
            <p:cNvGrpSpPr/>
            <p:nvPr/>
          </p:nvGrpSpPr>
          <p:grpSpPr>
            <a:xfrm>
              <a:off x="3577470" y="2091586"/>
              <a:ext cx="203196" cy="352319"/>
              <a:chOff x="3976450" y="5044825"/>
              <a:chExt cx="107625" cy="186600"/>
            </a:xfrm>
          </p:grpSpPr>
          <p:sp>
            <p:nvSpPr>
              <p:cNvPr id="3457" name="Google Shape;3457;p54"/>
              <p:cNvSpPr/>
              <p:nvPr/>
            </p:nvSpPr>
            <p:spPr>
              <a:xfrm>
                <a:off x="4011550" y="5126700"/>
                <a:ext cx="26550" cy="89275"/>
              </a:xfrm>
              <a:custGeom>
                <a:avLst/>
                <a:gdLst/>
                <a:ahLst/>
                <a:cxnLst/>
                <a:rect l="l" t="t" r="r" b="b"/>
                <a:pathLst>
                  <a:path w="1062" h="3571" fill="none" extrusionOk="0">
                    <a:moveTo>
                      <a:pt x="1" y="3571"/>
                    </a:moveTo>
                    <a:lnTo>
                      <a:pt x="1" y="1594"/>
                    </a:lnTo>
                    <a:lnTo>
                      <a:pt x="1061" y="1594"/>
                    </a:lnTo>
                    <a:lnTo>
                      <a:pt x="1061" y="0"/>
                    </a:lnTo>
                  </a:path>
                </a:pathLst>
              </a:custGeom>
              <a:noFill/>
              <a:ln w="5600" cap="flat" cmpd="sng">
                <a:solidFill>
                  <a:srgbClr val="CFD9E0"/>
                </a:solidFill>
                <a:prstDash val="solid"/>
                <a:miter lim="721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4"/>
              <p:cNvSpPr/>
              <p:nvPr/>
            </p:nvSpPr>
            <p:spPr>
              <a:xfrm>
                <a:off x="3976450" y="5044825"/>
                <a:ext cx="107625" cy="92075"/>
              </a:xfrm>
              <a:custGeom>
                <a:avLst/>
                <a:gdLst/>
                <a:ahLst/>
                <a:cxnLst/>
                <a:rect l="l" t="t" r="r" b="b"/>
                <a:pathLst>
                  <a:path w="4305" h="3683" extrusionOk="0">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4"/>
              <p:cNvSpPr/>
              <p:nvPr/>
            </p:nvSpPr>
            <p:spPr>
              <a:xfrm>
                <a:off x="3994800" y="5203400"/>
                <a:ext cx="29400" cy="25200"/>
              </a:xfrm>
              <a:custGeom>
                <a:avLst/>
                <a:gdLst/>
                <a:ahLst/>
                <a:cxnLst/>
                <a:rect l="l" t="t" r="r" b="b"/>
                <a:pathLst>
                  <a:path w="1176" h="1008" extrusionOk="0">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4"/>
              <p:cNvSpPr/>
              <p:nvPr/>
            </p:nvSpPr>
            <p:spPr>
              <a:xfrm>
                <a:off x="3991000" y="5200625"/>
                <a:ext cx="35925" cy="30800"/>
              </a:xfrm>
              <a:custGeom>
                <a:avLst/>
                <a:gdLst/>
                <a:ahLst/>
                <a:cxnLst/>
                <a:rect l="l" t="t" r="r" b="b"/>
                <a:pathLst>
                  <a:path w="1437" h="1232" extrusionOk="0">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1" name="Google Shape;3461;p54"/>
            <p:cNvGrpSpPr/>
            <p:nvPr/>
          </p:nvGrpSpPr>
          <p:grpSpPr>
            <a:xfrm>
              <a:off x="3690750" y="2391589"/>
              <a:ext cx="203290" cy="367519"/>
              <a:chOff x="4036450" y="5279050"/>
              <a:chExt cx="107675" cy="194650"/>
            </a:xfrm>
          </p:grpSpPr>
          <p:sp>
            <p:nvSpPr>
              <p:cNvPr id="3462" name="Google Shape;3462;p54"/>
              <p:cNvSpPr/>
              <p:nvPr/>
            </p:nvSpPr>
            <p:spPr>
              <a:xfrm>
                <a:off x="4067450" y="5294200"/>
                <a:ext cx="28350" cy="99750"/>
              </a:xfrm>
              <a:custGeom>
                <a:avLst/>
                <a:gdLst/>
                <a:ahLst/>
                <a:cxnLst/>
                <a:rect l="l" t="t" r="r" b="b"/>
                <a:pathLst>
                  <a:path w="1134" h="3990" fill="none" extrusionOk="0">
                    <a:moveTo>
                      <a:pt x="1" y="1"/>
                    </a:moveTo>
                    <a:lnTo>
                      <a:pt x="1" y="1898"/>
                    </a:lnTo>
                    <a:lnTo>
                      <a:pt x="1133" y="1898"/>
                    </a:lnTo>
                    <a:lnTo>
                      <a:pt x="1133" y="3989"/>
                    </a:lnTo>
                  </a:path>
                </a:pathLst>
              </a:custGeom>
              <a:noFill/>
              <a:ln w="5600" cap="flat" cmpd="sng">
                <a:solidFill>
                  <a:srgbClr val="869FB2"/>
                </a:solidFill>
                <a:prstDash val="solid"/>
                <a:miter lim="721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4"/>
              <p:cNvSpPr/>
              <p:nvPr/>
            </p:nvSpPr>
            <p:spPr>
              <a:xfrm>
                <a:off x="4036450" y="5381475"/>
                <a:ext cx="107675" cy="92225"/>
              </a:xfrm>
              <a:custGeom>
                <a:avLst/>
                <a:gdLst/>
                <a:ahLst/>
                <a:cxnLst/>
                <a:rect l="l" t="t" r="r" b="b"/>
                <a:pathLst>
                  <a:path w="4307" h="3689" extrusionOk="0">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4"/>
              <p:cNvSpPr/>
              <p:nvPr/>
            </p:nvSpPr>
            <p:spPr>
              <a:xfrm>
                <a:off x="4050700" y="5281650"/>
                <a:ext cx="29400" cy="25200"/>
              </a:xfrm>
              <a:custGeom>
                <a:avLst/>
                <a:gdLst/>
                <a:ahLst/>
                <a:cxnLst/>
                <a:rect l="l" t="t" r="r" b="b"/>
                <a:pathLst>
                  <a:path w="1176" h="1008" extrusionOk="0">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4"/>
              <p:cNvSpPr/>
              <p:nvPr/>
            </p:nvSpPr>
            <p:spPr>
              <a:xfrm>
                <a:off x="4046900" y="5279050"/>
                <a:ext cx="35900" cy="30725"/>
              </a:xfrm>
              <a:custGeom>
                <a:avLst/>
                <a:gdLst/>
                <a:ahLst/>
                <a:cxnLst/>
                <a:rect l="l" t="t" r="r" b="b"/>
                <a:pathLst>
                  <a:path w="1436" h="1229" extrusionOk="0">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66" name="Google Shape;3466;p54"/>
          <p:cNvGrpSpPr/>
          <p:nvPr/>
        </p:nvGrpSpPr>
        <p:grpSpPr>
          <a:xfrm>
            <a:off x="6877470" y="1081715"/>
            <a:ext cx="473148" cy="148870"/>
            <a:chOff x="4458420" y="5169625"/>
            <a:chExt cx="178850" cy="56275"/>
          </a:xfrm>
        </p:grpSpPr>
        <p:sp>
          <p:nvSpPr>
            <p:cNvPr id="3467" name="Google Shape;3467;p54"/>
            <p:cNvSpPr/>
            <p:nvPr/>
          </p:nvSpPr>
          <p:spPr>
            <a:xfrm>
              <a:off x="4592170" y="5169625"/>
              <a:ext cx="45100" cy="52300"/>
            </a:xfrm>
            <a:custGeom>
              <a:avLst/>
              <a:gdLst/>
              <a:ahLst/>
              <a:cxnLst/>
              <a:rect l="l" t="t" r="r" b="b"/>
              <a:pathLst>
                <a:path w="1804" h="2092" extrusionOk="0">
                  <a:moveTo>
                    <a:pt x="0" y="0"/>
                  </a:moveTo>
                  <a:lnTo>
                    <a:pt x="0" y="2092"/>
                  </a:lnTo>
                  <a:lnTo>
                    <a:pt x="1803" y="1046"/>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4"/>
            <p:cNvSpPr/>
            <p:nvPr/>
          </p:nvSpPr>
          <p:spPr>
            <a:xfrm>
              <a:off x="4535534" y="5181700"/>
              <a:ext cx="57525" cy="28150"/>
            </a:xfrm>
            <a:custGeom>
              <a:avLst/>
              <a:gdLst/>
              <a:ahLst/>
              <a:cxnLst/>
              <a:rect l="l" t="t" r="r" b="b"/>
              <a:pathLst>
                <a:path w="2301" h="1126" extrusionOk="0">
                  <a:moveTo>
                    <a:pt x="0" y="0"/>
                  </a:moveTo>
                  <a:lnTo>
                    <a:pt x="0" y="1125"/>
                  </a:lnTo>
                  <a:lnTo>
                    <a:pt x="2301" y="1125"/>
                  </a:lnTo>
                  <a:lnTo>
                    <a:pt x="230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4"/>
            <p:cNvSpPr/>
            <p:nvPr/>
          </p:nvSpPr>
          <p:spPr>
            <a:xfrm>
              <a:off x="4535175" y="5181700"/>
              <a:ext cx="23650" cy="44200"/>
            </a:xfrm>
            <a:custGeom>
              <a:avLst/>
              <a:gdLst/>
              <a:ahLst/>
              <a:cxnLst/>
              <a:rect l="l" t="t" r="r" b="b"/>
              <a:pathLst>
                <a:path w="946" h="1768" extrusionOk="0">
                  <a:moveTo>
                    <a:pt x="1" y="0"/>
                  </a:moveTo>
                  <a:lnTo>
                    <a:pt x="1" y="1125"/>
                  </a:lnTo>
                  <a:lnTo>
                    <a:pt x="946" y="1767"/>
                  </a:lnTo>
                  <a:lnTo>
                    <a:pt x="946" y="63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4"/>
            <p:cNvSpPr/>
            <p:nvPr/>
          </p:nvSpPr>
          <p:spPr>
            <a:xfrm>
              <a:off x="4458420" y="5197375"/>
              <a:ext cx="100625" cy="28525"/>
            </a:xfrm>
            <a:custGeom>
              <a:avLst/>
              <a:gdLst/>
              <a:ahLst/>
              <a:cxnLst/>
              <a:rect l="l" t="t" r="r" b="b"/>
              <a:pathLst>
                <a:path w="4025" h="1141" extrusionOk="0">
                  <a:moveTo>
                    <a:pt x="0" y="1"/>
                  </a:moveTo>
                  <a:lnTo>
                    <a:pt x="0" y="1140"/>
                  </a:lnTo>
                  <a:lnTo>
                    <a:pt x="4025" y="1140"/>
                  </a:lnTo>
                  <a:lnTo>
                    <a:pt x="40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1" name="Google Shape;3471;p54"/>
          <p:cNvGrpSpPr/>
          <p:nvPr/>
        </p:nvGrpSpPr>
        <p:grpSpPr>
          <a:xfrm>
            <a:off x="5322464" y="966504"/>
            <a:ext cx="758083" cy="691884"/>
            <a:chOff x="5976993" y="238644"/>
            <a:chExt cx="671226" cy="612558"/>
          </a:xfrm>
        </p:grpSpPr>
        <p:grpSp>
          <p:nvGrpSpPr>
            <p:cNvPr id="3472" name="Google Shape;3472;p54"/>
            <p:cNvGrpSpPr/>
            <p:nvPr/>
          </p:nvGrpSpPr>
          <p:grpSpPr>
            <a:xfrm>
              <a:off x="6207869" y="264821"/>
              <a:ext cx="255900" cy="309550"/>
              <a:chOff x="4721075" y="260350"/>
              <a:chExt cx="255900" cy="309550"/>
            </a:xfrm>
          </p:grpSpPr>
          <p:sp>
            <p:nvSpPr>
              <p:cNvPr id="3473" name="Google Shape;3473;p54"/>
              <p:cNvSpPr/>
              <p:nvPr/>
            </p:nvSpPr>
            <p:spPr>
              <a:xfrm>
                <a:off x="4721075" y="272900"/>
                <a:ext cx="74325" cy="294475"/>
              </a:xfrm>
              <a:custGeom>
                <a:avLst/>
                <a:gdLst/>
                <a:ahLst/>
                <a:cxnLst/>
                <a:rect l="l" t="t" r="r" b="b"/>
                <a:pathLst>
                  <a:path w="2973" h="11779" extrusionOk="0">
                    <a:moveTo>
                      <a:pt x="30" y="1"/>
                    </a:moveTo>
                    <a:lnTo>
                      <a:pt x="1" y="7488"/>
                    </a:lnTo>
                    <a:lnTo>
                      <a:pt x="2943" y="11779"/>
                    </a:lnTo>
                    <a:lnTo>
                      <a:pt x="2972" y="4292"/>
                    </a:lnTo>
                    <a:lnTo>
                      <a:pt x="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4"/>
              <p:cNvSpPr/>
              <p:nvPr/>
            </p:nvSpPr>
            <p:spPr>
              <a:xfrm>
                <a:off x="4794825" y="375875"/>
                <a:ext cx="103175" cy="194025"/>
              </a:xfrm>
              <a:custGeom>
                <a:avLst/>
                <a:gdLst/>
                <a:ahLst/>
                <a:cxnLst/>
                <a:rect l="l" t="t" r="r" b="b"/>
                <a:pathLst>
                  <a:path w="4127" h="7761" extrusionOk="0">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4"/>
              <p:cNvSpPr/>
              <p:nvPr/>
            </p:nvSpPr>
            <p:spPr>
              <a:xfrm>
                <a:off x="4897425" y="276875"/>
                <a:ext cx="79550" cy="292850"/>
              </a:xfrm>
              <a:custGeom>
                <a:avLst/>
                <a:gdLst/>
                <a:ahLst/>
                <a:cxnLst/>
                <a:rect l="l" t="t" r="r" b="b"/>
                <a:pathLst>
                  <a:path w="3182" h="11714" extrusionOk="0">
                    <a:moveTo>
                      <a:pt x="3181" y="1"/>
                    </a:moveTo>
                    <a:lnTo>
                      <a:pt x="29" y="4227"/>
                    </a:lnTo>
                    <a:lnTo>
                      <a:pt x="0" y="11714"/>
                    </a:lnTo>
                    <a:lnTo>
                      <a:pt x="3152" y="7487"/>
                    </a:lnTo>
                    <a:lnTo>
                      <a:pt x="31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4"/>
              <p:cNvSpPr/>
              <p:nvPr/>
            </p:nvSpPr>
            <p:spPr>
              <a:xfrm>
                <a:off x="4721800" y="260350"/>
                <a:ext cx="255175" cy="122225"/>
              </a:xfrm>
              <a:custGeom>
                <a:avLst/>
                <a:gdLst/>
                <a:ahLst/>
                <a:cxnLst/>
                <a:rect l="l" t="t" r="r" b="b"/>
                <a:pathLst>
                  <a:path w="10207" h="4889" extrusionOk="0">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7" name="Google Shape;3477;p54"/>
            <p:cNvGrpSpPr/>
            <p:nvPr/>
          </p:nvGrpSpPr>
          <p:grpSpPr>
            <a:xfrm>
              <a:off x="6014775" y="319425"/>
              <a:ext cx="267975" cy="297900"/>
              <a:chOff x="4428250" y="314750"/>
              <a:chExt cx="267975" cy="297900"/>
            </a:xfrm>
          </p:grpSpPr>
          <p:sp>
            <p:nvSpPr>
              <p:cNvPr id="3478" name="Google Shape;3478;p54"/>
              <p:cNvSpPr/>
              <p:nvPr/>
            </p:nvSpPr>
            <p:spPr>
              <a:xfrm>
                <a:off x="4428975" y="314750"/>
                <a:ext cx="267250" cy="152575"/>
              </a:xfrm>
              <a:custGeom>
                <a:avLst/>
                <a:gdLst/>
                <a:ahLst/>
                <a:cxnLst/>
                <a:rect l="l" t="t" r="r" b="b"/>
                <a:pathLst>
                  <a:path w="10690" h="6103" extrusionOk="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4"/>
              <p:cNvSpPr/>
              <p:nvPr/>
            </p:nvSpPr>
            <p:spPr>
              <a:xfrm>
                <a:off x="4611100" y="422025"/>
                <a:ext cx="84775" cy="190450"/>
              </a:xfrm>
              <a:custGeom>
                <a:avLst/>
                <a:gdLst/>
                <a:ahLst/>
                <a:cxnLst/>
                <a:rect l="l" t="t" r="r" b="b"/>
                <a:pathLst>
                  <a:path w="3391" h="7618" extrusionOk="0">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4"/>
              <p:cNvSpPr/>
              <p:nvPr/>
            </p:nvSpPr>
            <p:spPr>
              <a:xfrm>
                <a:off x="4428250" y="421300"/>
                <a:ext cx="183600" cy="191350"/>
              </a:xfrm>
              <a:custGeom>
                <a:avLst/>
                <a:gdLst/>
                <a:ahLst/>
                <a:cxnLst/>
                <a:rect l="l" t="t" r="r" b="b"/>
                <a:pathLst>
                  <a:path w="7344" h="7654" extrusionOk="0">
                    <a:moveTo>
                      <a:pt x="30" y="1"/>
                    </a:moveTo>
                    <a:lnTo>
                      <a:pt x="1" y="5814"/>
                    </a:lnTo>
                    <a:lnTo>
                      <a:pt x="7314" y="7653"/>
                    </a:lnTo>
                    <a:lnTo>
                      <a:pt x="7343" y="1840"/>
                    </a:lnTo>
                    <a:lnTo>
                      <a:pt x="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1" name="Google Shape;3481;p54"/>
            <p:cNvGrpSpPr/>
            <p:nvPr/>
          </p:nvGrpSpPr>
          <p:grpSpPr>
            <a:xfrm>
              <a:off x="6384394" y="238644"/>
              <a:ext cx="263825" cy="384100"/>
              <a:chOff x="4897600" y="530925"/>
              <a:chExt cx="263825" cy="384100"/>
            </a:xfrm>
          </p:grpSpPr>
          <p:sp>
            <p:nvSpPr>
              <p:cNvPr id="3482" name="Google Shape;3482;p54"/>
              <p:cNvSpPr/>
              <p:nvPr/>
            </p:nvSpPr>
            <p:spPr>
              <a:xfrm>
                <a:off x="4897600" y="636775"/>
                <a:ext cx="79000" cy="278250"/>
              </a:xfrm>
              <a:custGeom>
                <a:avLst/>
                <a:gdLst/>
                <a:ahLst/>
                <a:cxnLst/>
                <a:rect l="l" t="t" r="r" b="b"/>
                <a:pathLst>
                  <a:path w="3160" h="11130" extrusionOk="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4"/>
              <p:cNvSpPr/>
              <p:nvPr/>
            </p:nvSpPr>
            <p:spPr>
              <a:xfrm>
                <a:off x="4898150" y="530925"/>
                <a:ext cx="263275" cy="154750"/>
              </a:xfrm>
              <a:custGeom>
                <a:avLst/>
                <a:gdLst/>
                <a:ahLst/>
                <a:cxnLst/>
                <a:rect l="l" t="t" r="r" b="b"/>
                <a:pathLst>
                  <a:path w="10531" h="6190" extrusionOk="0">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4"/>
              <p:cNvSpPr/>
              <p:nvPr/>
            </p:nvSpPr>
            <p:spPr>
              <a:xfrm>
                <a:off x="4975850" y="643450"/>
                <a:ext cx="185575" cy="271400"/>
              </a:xfrm>
              <a:custGeom>
                <a:avLst/>
                <a:gdLst/>
                <a:ahLst/>
                <a:cxnLst/>
                <a:rect l="l" t="t" r="r" b="b"/>
                <a:pathLst>
                  <a:path w="7423" h="10856" extrusionOk="0">
                    <a:moveTo>
                      <a:pt x="7422" y="1"/>
                    </a:moveTo>
                    <a:lnTo>
                      <a:pt x="23" y="1688"/>
                    </a:lnTo>
                    <a:lnTo>
                      <a:pt x="1" y="10855"/>
                    </a:lnTo>
                    <a:lnTo>
                      <a:pt x="7401" y="9168"/>
                    </a:lnTo>
                    <a:lnTo>
                      <a:pt x="742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5" name="Google Shape;3485;p54"/>
            <p:cNvGrpSpPr/>
            <p:nvPr/>
          </p:nvGrpSpPr>
          <p:grpSpPr>
            <a:xfrm>
              <a:off x="5976993" y="471107"/>
              <a:ext cx="222175" cy="258225"/>
              <a:chOff x="4390750" y="609200"/>
              <a:chExt cx="222175" cy="258225"/>
            </a:xfrm>
          </p:grpSpPr>
          <p:sp>
            <p:nvSpPr>
              <p:cNvPr id="3486" name="Google Shape;3486;p54"/>
              <p:cNvSpPr/>
              <p:nvPr/>
            </p:nvSpPr>
            <p:spPr>
              <a:xfrm>
                <a:off x="4599550" y="655000"/>
                <a:ext cx="12300" cy="135800"/>
              </a:xfrm>
              <a:custGeom>
                <a:avLst/>
                <a:gdLst/>
                <a:ahLst/>
                <a:cxnLst/>
                <a:rect l="l" t="t" r="r" b="b"/>
                <a:pathLst>
                  <a:path w="492" h="5432" extrusionOk="0">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4"/>
              <p:cNvSpPr/>
              <p:nvPr/>
            </p:nvSpPr>
            <p:spPr>
              <a:xfrm>
                <a:off x="4427175" y="721700"/>
                <a:ext cx="185750" cy="145725"/>
              </a:xfrm>
              <a:custGeom>
                <a:avLst/>
                <a:gdLst/>
                <a:ahLst/>
                <a:cxnLst/>
                <a:rect l="l" t="t" r="r" b="b"/>
                <a:pathLst>
                  <a:path w="7430" h="5829" extrusionOk="0">
                    <a:moveTo>
                      <a:pt x="7429" y="1"/>
                    </a:moveTo>
                    <a:lnTo>
                      <a:pt x="29" y="1696"/>
                    </a:lnTo>
                    <a:lnTo>
                      <a:pt x="1" y="5828"/>
                    </a:lnTo>
                    <a:lnTo>
                      <a:pt x="7400" y="4133"/>
                    </a:lnTo>
                    <a:lnTo>
                      <a:pt x="7429"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4"/>
              <p:cNvSpPr/>
              <p:nvPr/>
            </p:nvSpPr>
            <p:spPr>
              <a:xfrm>
                <a:off x="4400300" y="686900"/>
                <a:ext cx="27625" cy="180525"/>
              </a:xfrm>
              <a:custGeom>
                <a:avLst/>
                <a:gdLst/>
                <a:ahLst/>
                <a:cxnLst/>
                <a:rect l="l" t="t" r="r" b="b"/>
                <a:pathLst>
                  <a:path w="1105" h="7221" extrusionOk="0">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4"/>
              <p:cNvSpPr/>
              <p:nvPr/>
            </p:nvSpPr>
            <p:spPr>
              <a:xfrm>
                <a:off x="4390750" y="609200"/>
                <a:ext cx="222175" cy="154900"/>
              </a:xfrm>
              <a:custGeom>
                <a:avLst/>
                <a:gdLst/>
                <a:ahLst/>
                <a:cxnLst/>
                <a:rect l="l" t="t" r="r" b="b"/>
                <a:pathLst>
                  <a:path w="8887" h="6196" extrusionOk="0">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0" name="Google Shape;3490;p54"/>
            <p:cNvGrpSpPr/>
            <p:nvPr/>
          </p:nvGrpSpPr>
          <p:grpSpPr>
            <a:xfrm>
              <a:off x="6012699" y="624883"/>
              <a:ext cx="258950" cy="209025"/>
              <a:chOff x="4427350" y="850800"/>
              <a:chExt cx="258950" cy="209025"/>
            </a:xfrm>
          </p:grpSpPr>
          <p:sp>
            <p:nvSpPr>
              <p:cNvPr id="3491" name="Google Shape;3491;p54"/>
              <p:cNvSpPr/>
              <p:nvPr/>
            </p:nvSpPr>
            <p:spPr>
              <a:xfrm>
                <a:off x="4427350" y="893175"/>
                <a:ext cx="179975" cy="166650"/>
              </a:xfrm>
              <a:custGeom>
                <a:avLst/>
                <a:gdLst/>
                <a:ahLst/>
                <a:cxnLst/>
                <a:rect l="l" t="t" r="r" b="b"/>
                <a:pathLst>
                  <a:path w="7199" h="6666" extrusionOk="0">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4"/>
              <p:cNvSpPr/>
              <p:nvPr/>
            </p:nvSpPr>
            <p:spPr>
              <a:xfrm>
                <a:off x="4427900" y="850800"/>
                <a:ext cx="258400" cy="147700"/>
              </a:xfrm>
              <a:custGeom>
                <a:avLst/>
                <a:gdLst/>
                <a:ahLst/>
                <a:cxnLst/>
                <a:rect l="l" t="t" r="r" b="b"/>
                <a:pathLst>
                  <a:path w="10336" h="5908" extrusionOk="0">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4"/>
              <p:cNvSpPr/>
              <p:nvPr/>
            </p:nvSpPr>
            <p:spPr>
              <a:xfrm>
                <a:off x="4606775" y="892825"/>
                <a:ext cx="79525" cy="167000"/>
              </a:xfrm>
              <a:custGeom>
                <a:avLst/>
                <a:gdLst/>
                <a:ahLst/>
                <a:cxnLst/>
                <a:rect l="l" t="t" r="r" b="b"/>
                <a:pathLst>
                  <a:path w="3181" h="6680" extrusionOk="0">
                    <a:moveTo>
                      <a:pt x="3181" y="0"/>
                    </a:moveTo>
                    <a:lnTo>
                      <a:pt x="29" y="4227"/>
                    </a:lnTo>
                    <a:lnTo>
                      <a:pt x="0" y="6679"/>
                    </a:lnTo>
                    <a:lnTo>
                      <a:pt x="3181" y="2467"/>
                    </a:lnTo>
                    <a:lnTo>
                      <a:pt x="3181"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54"/>
            <p:cNvGrpSpPr/>
            <p:nvPr/>
          </p:nvGrpSpPr>
          <p:grpSpPr>
            <a:xfrm>
              <a:off x="6192527" y="709277"/>
              <a:ext cx="269050" cy="141925"/>
              <a:chOff x="4703050" y="934300"/>
              <a:chExt cx="269050" cy="141925"/>
            </a:xfrm>
          </p:grpSpPr>
          <p:sp>
            <p:nvSpPr>
              <p:cNvPr id="3495" name="Google Shape;3495;p54"/>
              <p:cNvSpPr/>
              <p:nvPr/>
            </p:nvSpPr>
            <p:spPr>
              <a:xfrm>
                <a:off x="4704500" y="934300"/>
                <a:ext cx="267600" cy="122600"/>
              </a:xfrm>
              <a:custGeom>
                <a:avLst/>
                <a:gdLst/>
                <a:ahLst/>
                <a:cxnLst/>
                <a:rect l="l" t="t" r="r" b="b"/>
                <a:pathLst>
                  <a:path w="10704" h="4904" extrusionOk="0">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4"/>
              <p:cNvSpPr/>
              <p:nvPr/>
            </p:nvSpPr>
            <p:spPr>
              <a:xfrm>
                <a:off x="4703050" y="1040675"/>
                <a:ext cx="268875" cy="35550"/>
              </a:xfrm>
              <a:custGeom>
                <a:avLst/>
                <a:gdLst/>
                <a:ahLst/>
                <a:cxnLst/>
                <a:rect l="l" t="t" r="r" b="b"/>
                <a:pathLst>
                  <a:path w="10755" h="1422" extrusionOk="0">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97" name="Google Shape;3497;p54"/>
          <p:cNvGrpSpPr/>
          <p:nvPr/>
        </p:nvGrpSpPr>
        <p:grpSpPr>
          <a:xfrm rot="5400000">
            <a:off x="7811864" y="752915"/>
            <a:ext cx="87395" cy="517491"/>
            <a:chOff x="4427900" y="1369375"/>
            <a:chExt cx="77375" cy="458200"/>
          </a:xfrm>
        </p:grpSpPr>
        <p:grpSp>
          <p:nvGrpSpPr>
            <p:cNvPr id="3498" name="Google Shape;3498;p54"/>
            <p:cNvGrpSpPr/>
            <p:nvPr/>
          </p:nvGrpSpPr>
          <p:grpSpPr>
            <a:xfrm>
              <a:off x="4427900" y="1369375"/>
              <a:ext cx="36800" cy="458200"/>
              <a:chOff x="4427900" y="1369375"/>
              <a:chExt cx="36800" cy="458200"/>
            </a:xfrm>
          </p:grpSpPr>
          <p:sp>
            <p:nvSpPr>
              <p:cNvPr id="3499" name="Google Shape;3499;p54"/>
              <p:cNvSpPr/>
              <p:nvPr/>
            </p:nvSpPr>
            <p:spPr>
              <a:xfrm>
                <a:off x="4428250" y="1369375"/>
                <a:ext cx="2375" cy="458200"/>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4"/>
              <p:cNvSpPr/>
              <p:nvPr/>
            </p:nvSpPr>
            <p:spPr>
              <a:xfrm>
                <a:off x="4427900"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4"/>
              <p:cNvSpPr/>
              <p:nvPr/>
            </p:nvSpPr>
            <p:spPr>
              <a:xfrm>
                <a:off x="4428250"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4"/>
              <p:cNvSpPr/>
              <p:nvPr/>
            </p:nvSpPr>
            <p:spPr>
              <a:xfrm>
                <a:off x="4428250"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4"/>
              <p:cNvSpPr/>
              <p:nvPr/>
            </p:nvSpPr>
            <p:spPr>
              <a:xfrm>
                <a:off x="4428250"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4"/>
              <p:cNvSpPr/>
              <p:nvPr/>
            </p:nvSpPr>
            <p:spPr>
              <a:xfrm>
                <a:off x="4427900"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4"/>
              <p:cNvSpPr/>
              <p:nvPr/>
            </p:nvSpPr>
            <p:spPr>
              <a:xfrm>
                <a:off x="4428250"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4"/>
              <p:cNvSpPr/>
              <p:nvPr/>
            </p:nvSpPr>
            <p:spPr>
              <a:xfrm>
                <a:off x="4428250"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4"/>
              <p:cNvSpPr/>
              <p:nvPr/>
            </p:nvSpPr>
            <p:spPr>
              <a:xfrm>
                <a:off x="4427900"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4"/>
              <p:cNvSpPr/>
              <p:nvPr/>
            </p:nvSpPr>
            <p:spPr>
              <a:xfrm>
                <a:off x="4427900"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4"/>
              <p:cNvSpPr/>
              <p:nvPr/>
            </p:nvSpPr>
            <p:spPr>
              <a:xfrm>
                <a:off x="4428250"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4"/>
              <p:cNvSpPr/>
              <p:nvPr/>
            </p:nvSpPr>
            <p:spPr>
              <a:xfrm>
                <a:off x="4428250"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4"/>
              <p:cNvSpPr/>
              <p:nvPr/>
            </p:nvSpPr>
            <p:spPr>
              <a:xfrm>
                <a:off x="4427900"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4"/>
              <p:cNvSpPr/>
              <p:nvPr/>
            </p:nvSpPr>
            <p:spPr>
              <a:xfrm>
                <a:off x="4428250"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4"/>
              <p:cNvSpPr/>
              <p:nvPr/>
            </p:nvSpPr>
            <p:spPr>
              <a:xfrm>
                <a:off x="4428250"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4"/>
              <p:cNvSpPr/>
              <p:nvPr/>
            </p:nvSpPr>
            <p:spPr>
              <a:xfrm>
                <a:off x="4428250"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4"/>
              <p:cNvSpPr/>
              <p:nvPr/>
            </p:nvSpPr>
            <p:spPr>
              <a:xfrm>
                <a:off x="4427900"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4"/>
              <p:cNvSpPr/>
              <p:nvPr/>
            </p:nvSpPr>
            <p:spPr>
              <a:xfrm>
                <a:off x="4428250"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4"/>
              <p:cNvSpPr/>
              <p:nvPr/>
            </p:nvSpPr>
            <p:spPr>
              <a:xfrm>
                <a:off x="4428250"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4"/>
              <p:cNvSpPr/>
              <p:nvPr/>
            </p:nvSpPr>
            <p:spPr>
              <a:xfrm>
                <a:off x="4428250"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4"/>
              <p:cNvSpPr/>
              <p:nvPr/>
            </p:nvSpPr>
            <p:spPr>
              <a:xfrm>
                <a:off x="4427900"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4"/>
              <p:cNvSpPr/>
              <p:nvPr/>
            </p:nvSpPr>
            <p:spPr>
              <a:xfrm>
                <a:off x="4428250"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4"/>
              <p:cNvSpPr/>
              <p:nvPr/>
            </p:nvSpPr>
            <p:spPr>
              <a:xfrm>
                <a:off x="4428250"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4"/>
              <p:cNvSpPr/>
              <p:nvPr/>
            </p:nvSpPr>
            <p:spPr>
              <a:xfrm>
                <a:off x="4428250"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4"/>
              <p:cNvSpPr/>
              <p:nvPr/>
            </p:nvSpPr>
            <p:spPr>
              <a:xfrm>
                <a:off x="4427900"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4"/>
              <p:cNvSpPr/>
              <p:nvPr/>
            </p:nvSpPr>
            <p:spPr>
              <a:xfrm>
                <a:off x="4428250"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4"/>
              <p:cNvSpPr/>
              <p:nvPr/>
            </p:nvSpPr>
            <p:spPr>
              <a:xfrm>
                <a:off x="4428250"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4"/>
              <p:cNvSpPr/>
              <p:nvPr/>
            </p:nvSpPr>
            <p:spPr>
              <a:xfrm>
                <a:off x="4428250"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4"/>
              <p:cNvSpPr/>
              <p:nvPr/>
            </p:nvSpPr>
            <p:spPr>
              <a:xfrm>
                <a:off x="4427900"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4"/>
              <p:cNvSpPr/>
              <p:nvPr/>
            </p:nvSpPr>
            <p:spPr>
              <a:xfrm>
                <a:off x="4428250"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4"/>
              <p:cNvSpPr/>
              <p:nvPr/>
            </p:nvSpPr>
            <p:spPr>
              <a:xfrm>
                <a:off x="4428250"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4"/>
              <p:cNvSpPr/>
              <p:nvPr/>
            </p:nvSpPr>
            <p:spPr>
              <a:xfrm>
                <a:off x="4428250" y="1825400"/>
                <a:ext cx="17350" cy="2175"/>
              </a:xfrm>
              <a:custGeom>
                <a:avLst/>
                <a:gdLst/>
                <a:ahLst/>
                <a:cxnLst/>
                <a:rect l="l" t="t" r="r" b="b"/>
                <a:pathLst>
                  <a:path w="694" h="87" extrusionOk="0">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4"/>
              <p:cNvSpPr/>
              <p:nvPr/>
            </p:nvSpPr>
            <p:spPr>
              <a:xfrm>
                <a:off x="4428250" y="1796900"/>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2" name="Google Shape;3532;p54"/>
            <p:cNvGrpSpPr/>
            <p:nvPr/>
          </p:nvGrpSpPr>
          <p:grpSpPr>
            <a:xfrm>
              <a:off x="4488850" y="1372625"/>
              <a:ext cx="16425" cy="169875"/>
              <a:chOff x="4488850" y="1372625"/>
              <a:chExt cx="16425" cy="169875"/>
            </a:xfrm>
          </p:grpSpPr>
          <p:sp>
            <p:nvSpPr>
              <p:cNvPr id="3533" name="Google Shape;3533;p54"/>
              <p:cNvSpPr/>
              <p:nvPr/>
            </p:nvSpPr>
            <p:spPr>
              <a:xfrm>
                <a:off x="4488850" y="1372625"/>
                <a:ext cx="16425" cy="16625"/>
              </a:xfrm>
              <a:custGeom>
                <a:avLst/>
                <a:gdLst/>
                <a:ahLst/>
                <a:cxnLst/>
                <a:rect l="l" t="t" r="r" b="b"/>
                <a:pathLst>
                  <a:path w="657" h="665" extrusionOk="0">
                    <a:moveTo>
                      <a:pt x="0" y="1"/>
                    </a:moveTo>
                    <a:lnTo>
                      <a:pt x="0" y="664"/>
                    </a:lnTo>
                    <a:lnTo>
                      <a:pt x="657" y="664"/>
                    </a:lnTo>
                    <a:lnTo>
                      <a:pt x="657" y="1"/>
                    </a:lnTo>
                    <a:close/>
                  </a:path>
                </a:pathLst>
              </a:custGeom>
              <a:solidFill>
                <a:srgbClr val="1D26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4"/>
              <p:cNvSpPr/>
              <p:nvPr/>
            </p:nvSpPr>
            <p:spPr>
              <a:xfrm>
                <a:off x="4488850" y="1398225"/>
                <a:ext cx="16425" cy="16625"/>
              </a:xfrm>
              <a:custGeom>
                <a:avLst/>
                <a:gdLst/>
                <a:ahLst/>
                <a:cxnLst/>
                <a:rect l="l" t="t" r="r" b="b"/>
                <a:pathLst>
                  <a:path w="657" h="665" extrusionOk="0">
                    <a:moveTo>
                      <a:pt x="0" y="1"/>
                    </a:moveTo>
                    <a:lnTo>
                      <a:pt x="0" y="664"/>
                    </a:lnTo>
                    <a:lnTo>
                      <a:pt x="657" y="664"/>
                    </a:lnTo>
                    <a:lnTo>
                      <a:pt x="657"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4"/>
              <p:cNvSpPr/>
              <p:nvPr/>
            </p:nvSpPr>
            <p:spPr>
              <a:xfrm>
                <a:off x="4488850" y="1423825"/>
                <a:ext cx="16425" cy="16625"/>
              </a:xfrm>
              <a:custGeom>
                <a:avLst/>
                <a:gdLst/>
                <a:ahLst/>
                <a:cxnLst/>
                <a:rect l="l" t="t" r="r" b="b"/>
                <a:pathLst>
                  <a:path w="657" h="665" extrusionOk="0">
                    <a:moveTo>
                      <a:pt x="0" y="1"/>
                    </a:moveTo>
                    <a:lnTo>
                      <a:pt x="0" y="664"/>
                    </a:lnTo>
                    <a:lnTo>
                      <a:pt x="657" y="664"/>
                    </a:lnTo>
                    <a:lnTo>
                      <a:pt x="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4"/>
              <p:cNvSpPr/>
              <p:nvPr/>
            </p:nvSpPr>
            <p:spPr>
              <a:xfrm>
                <a:off x="4488850" y="1449450"/>
                <a:ext cx="16425" cy="16425"/>
              </a:xfrm>
              <a:custGeom>
                <a:avLst/>
                <a:gdLst/>
                <a:ahLst/>
                <a:cxnLst/>
                <a:rect l="l" t="t" r="r" b="b"/>
                <a:pathLst>
                  <a:path w="657" h="657" extrusionOk="0">
                    <a:moveTo>
                      <a:pt x="0" y="0"/>
                    </a:moveTo>
                    <a:lnTo>
                      <a:pt x="0" y="656"/>
                    </a:lnTo>
                    <a:lnTo>
                      <a:pt x="657" y="656"/>
                    </a:lnTo>
                    <a:lnTo>
                      <a:pt x="65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4"/>
              <p:cNvSpPr/>
              <p:nvPr/>
            </p:nvSpPr>
            <p:spPr>
              <a:xfrm>
                <a:off x="4488850" y="1474875"/>
                <a:ext cx="16425" cy="16600"/>
              </a:xfrm>
              <a:custGeom>
                <a:avLst/>
                <a:gdLst/>
                <a:ahLst/>
                <a:cxnLst/>
                <a:rect l="l" t="t" r="r" b="b"/>
                <a:pathLst>
                  <a:path w="657" h="664" extrusionOk="0">
                    <a:moveTo>
                      <a:pt x="0" y="0"/>
                    </a:moveTo>
                    <a:lnTo>
                      <a:pt x="0" y="664"/>
                    </a:lnTo>
                    <a:lnTo>
                      <a:pt x="657" y="664"/>
                    </a:lnTo>
                    <a:lnTo>
                      <a:pt x="65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4"/>
              <p:cNvSpPr/>
              <p:nvPr/>
            </p:nvSpPr>
            <p:spPr>
              <a:xfrm>
                <a:off x="4488850" y="1500475"/>
                <a:ext cx="16425" cy="16600"/>
              </a:xfrm>
              <a:custGeom>
                <a:avLst/>
                <a:gdLst/>
                <a:ahLst/>
                <a:cxnLst/>
                <a:rect l="l" t="t" r="r" b="b"/>
                <a:pathLst>
                  <a:path w="657" h="664" extrusionOk="0">
                    <a:moveTo>
                      <a:pt x="0" y="0"/>
                    </a:moveTo>
                    <a:lnTo>
                      <a:pt x="0" y="664"/>
                    </a:lnTo>
                    <a:lnTo>
                      <a:pt x="657" y="664"/>
                    </a:lnTo>
                    <a:lnTo>
                      <a:pt x="65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4"/>
              <p:cNvSpPr/>
              <p:nvPr/>
            </p:nvSpPr>
            <p:spPr>
              <a:xfrm>
                <a:off x="4488850" y="1526075"/>
                <a:ext cx="16425" cy="16425"/>
              </a:xfrm>
              <a:custGeom>
                <a:avLst/>
                <a:gdLst/>
                <a:ahLst/>
                <a:cxnLst/>
                <a:rect l="l" t="t" r="r" b="b"/>
                <a:pathLst>
                  <a:path w="657" h="657" extrusionOk="0">
                    <a:moveTo>
                      <a:pt x="0" y="0"/>
                    </a:moveTo>
                    <a:lnTo>
                      <a:pt x="0" y="657"/>
                    </a:lnTo>
                    <a:lnTo>
                      <a:pt x="657" y="657"/>
                    </a:lnTo>
                    <a:lnTo>
                      <a:pt x="657"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40" name="Google Shape;3540;p54"/>
          <p:cNvGrpSpPr/>
          <p:nvPr/>
        </p:nvGrpSpPr>
        <p:grpSpPr>
          <a:xfrm>
            <a:off x="4553653" y="1403110"/>
            <a:ext cx="287997" cy="219067"/>
            <a:chOff x="5023100" y="253750"/>
            <a:chExt cx="255000" cy="193950"/>
          </a:xfrm>
        </p:grpSpPr>
        <p:sp>
          <p:nvSpPr>
            <p:cNvPr id="3541" name="Google Shape;3541;p54"/>
            <p:cNvSpPr/>
            <p:nvPr/>
          </p:nvSpPr>
          <p:spPr>
            <a:xfrm>
              <a:off x="5023100" y="253750"/>
              <a:ext cx="255000" cy="193950"/>
            </a:xfrm>
            <a:custGeom>
              <a:avLst/>
              <a:gdLst/>
              <a:ahLst/>
              <a:cxnLst/>
              <a:rect l="l" t="t" r="r" b="b"/>
              <a:pathLst>
                <a:path w="10200" h="7758" extrusionOk="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4"/>
            <p:cNvSpPr/>
            <p:nvPr/>
          </p:nvSpPr>
          <p:spPr>
            <a:xfrm>
              <a:off x="5023100" y="253800"/>
              <a:ext cx="254625" cy="147150"/>
            </a:xfrm>
            <a:custGeom>
              <a:avLst/>
              <a:gdLst/>
              <a:ahLst/>
              <a:cxnLst/>
              <a:rect l="l" t="t" r="r" b="b"/>
              <a:pathLst>
                <a:path w="10185" h="5886" extrusionOk="0">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4"/>
            <p:cNvSpPr/>
            <p:nvPr/>
          </p:nvSpPr>
          <p:spPr>
            <a:xfrm>
              <a:off x="5045475" y="266950"/>
              <a:ext cx="209725" cy="121200"/>
            </a:xfrm>
            <a:custGeom>
              <a:avLst/>
              <a:gdLst/>
              <a:ahLst/>
              <a:cxnLst/>
              <a:rect l="l" t="t" r="r" b="b"/>
              <a:pathLst>
                <a:path w="8389" h="4848" extrusionOk="0">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4"/>
            <p:cNvSpPr/>
            <p:nvPr/>
          </p:nvSpPr>
          <p:spPr>
            <a:xfrm>
              <a:off x="5072325" y="282825"/>
              <a:ext cx="155650" cy="90000"/>
            </a:xfrm>
            <a:custGeom>
              <a:avLst/>
              <a:gdLst/>
              <a:ahLst/>
              <a:cxnLst/>
              <a:rect l="l" t="t" r="r" b="b"/>
              <a:pathLst>
                <a:path w="6226" h="3600" extrusionOk="0">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4"/>
            <p:cNvSpPr/>
            <p:nvPr/>
          </p:nvSpPr>
          <p:spPr>
            <a:xfrm>
              <a:off x="5090725" y="296850"/>
              <a:ext cx="118500" cy="62325"/>
            </a:xfrm>
            <a:custGeom>
              <a:avLst/>
              <a:gdLst/>
              <a:ahLst/>
              <a:cxnLst/>
              <a:rect l="l" t="t" r="r" b="b"/>
              <a:pathLst>
                <a:path w="4740" h="2493" extrusionOk="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4"/>
            <p:cNvSpPr/>
            <p:nvPr/>
          </p:nvSpPr>
          <p:spPr>
            <a:xfrm>
              <a:off x="5121025" y="311675"/>
              <a:ext cx="57725" cy="33200"/>
            </a:xfrm>
            <a:custGeom>
              <a:avLst/>
              <a:gdLst/>
              <a:ahLst/>
              <a:cxnLst/>
              <a:rect l="l" t="t" r="r" b="b"/>
              <a:pathLst>
                <a:path w="2309" h="1328" extrusionOk="0">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7" name="Google Shape;3547;p54"/>
          <p:cNvGrpSpPr/>
          <p:nvPr/>
        </p:nvGrpSpPr>
        <p:grpSpPr>
          <a:xfrm>
            <a:off x="4501765" y="1029060"/>
            <a:ext cx="163961" cy="243605"/>
            <a:chOff x="3431675" y="243350"/>
            <a:chExt cx="145175" cy="215675"/>
          </a:xfrm>
        </p:grpSpPr>
        <p:sp>
          <p:nvSpPr>
            <p:cNvPr id="3548" name="Google Shape;3548;p54"/>
            <p:cNvSpPr/>
            <p:nvPr/>
          </p:nvSpPr>
          <p:spPr>
            <a:xfrm>
              <a:off x="3519500" y="424200"/>
              <a:ext cx="57350" cy="34825"/>
            </a:xfrm>
            <a:custGeom>
              <a:avLst/>
              <a:gdLst/>
              <a:ahLst/>
              <a:cxnLst/>
              <a:rect l="l" t="t" r="r" b="b"/>
              <a:pathLst>
                <a:path w="2294" h="1393" extrusionOk="0">
                  <a:moveTo>
                    <a:pt x="51" y="0"/>
                  </a:moveTo>
                  <a:lnTo>
                    <a:pt x="0" y="29"/>
                  </a:lnTo>
                  <a:lnTo>
                    <a:pt x="974" y="635"/>
                  </a:lnTo>
                  <a:lnTo>
                    <a:pt x="2294" y="1392"/>
                  </a:lnTo>
                  <a:lnTo>
                    <a:pt x="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4"/>
            <p:cNvSpPr/>
            <p:nvPr/>
          </p:nvSpPr>
          <p:spPr>
            <a:xfrm>
              <a:off x="3464675" y="262275"/>
              <a:ext cx="112175" cy="196750"/>
            </a:xfrm>
            <a:custGeom>
              <a:avLst/>
              <a:gdLst/>
              <a:ahLst/>
              <a:cxnLst/>
              <a:rect l="l" t="t" r="r" b="b"/>
              <a:pathLst>
                <a:path w="4487" h="7870" extrusionOk="0">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4"/>
            <p:cNvSpPr/>
            <p:nvPr/>
          </p:nvSpPr>
          <p:spPr>
            <a:xfrm>
              <a:off x="3431675" y="308075"/>
              <a:ext cx="33025" cy="148600"/>
            </a:xfrm>
            <a:custGeom>
              <a:avLst/>
              <a:gdLst/>
              <a:ahLst/>
              <a:cxnLst/>
              <a:rect l="l" t="t" r="r" b="b"/>
              <a:pathLst>
                <a:path w="1321" h="5944" extrusionOk="0">
                  <a:moveTo>
                    <a:pt x="1" y="0"/>
                  </a:moveTo>
                  <a:lnTo>
                    <a:pt x="1" y="5186"/>
                  </a:lnTo>
                  <a:lnTo>
                    <a:pt x="1321" y="5943"/>
                  </a:lnTo>
                  <a:lnTo>
                    <a:pt x="1321" y="758"/>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4"/>
            <p:cNvSpPr/>
            <p:nvPr/>
          </p:nvSpPr>
          <p:spPr>
            <a:xfrm>
              <a:off x="3431675" y="243350"/>
              <a:ext cx="145175" cy="83675"/>
            </a:xfrm>
            <a:custGeom>
              <a:avLst/>
              <a:gdLst/>
              <a:ahLst/>
              <a:cxnLst/>
              <a:rect l="l" t="t" r="r" b="b"/>
              <a:pathLst>
                <a:path w="5807" h="3347" extrusionOk="0">
                  <a:moveTo>
                    <a:pt x="4487" y="0"/>
                  </a:moveTo>
                  <a:lnTo>
                    <a:pt x="1" y="2589"/>
                  </a:lnTo>
                  <a:lnTo>
                    <a:pt x="1321" y="3347"/>
                  </a:lnTo>
                  <a:lnTo>
                    <a:pt x="5807" y="757"/>
                  </a:lnTo>
                  <a:lnTo>
                    <a:pt x="448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2" name="Google Shape;3552;p54"/>
          <p:cNvGrpSpPr/>
          <p:nvPr/>
        </p:nvGrpSpPr>
        <p:grpSpPr>
          <a:xfrm>
            <a:off x="5009043" y="1043517"/>
            <a:ext cx="201428" cy="220987"/>
            <a:chOff x="3782200" y="256150"/>
            <a:chExt cx="178350" cy="195650"/>
          </a:xfrm>
        </p:grpSpPr>
        <p:sp>
          <p:nvSpPr>
            <p:cNvPr id="3553" name="Google Shape;3553;p54"/>
            <p:cNvSpPr/>
            <p:nvPr/>
          </p:nvSpPr>
          <p:spPr>
            <a:xfrm>
              <a:off x="3791950" y="256150"/>
              <a:ext cx="154900" cy="142100"/>
            </a:xfrm>
            <a:custGeom>
              <a:avLst/>
              <a:gdLst/>
              <a:ahLst/>
              <a:cxnLst/>
              <a:rect l="l" t="t" r="r" b="b"/>
              <a:pathLst>
                <a:path w="6196" h="5684" extrusionOk="0">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4"/>
            <p:cNvSpPr/>
            <p:nvPr/>
          </p:nvSpPr>
          <p:spPr>
            <a:xfrm>
              <a:off x="3782200" y="328275"/>
              <a:ext cx="178350" cy="123525"/>
            </a:xfrm>
            <a:custGeom>
              <a:avLst/>
              <a:gdLst/>
              <a:ahLst/>
              <a:cxnLst/>
              <a:rect l="l" t="t" r="r" b="b"/>
              <a:pathLst>
                <a:path w="7134" h="4941" extrusionOk="0">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4"/>
            <p:cNvSpPr/>
            <p:nvPr/>
          </p:nvSpPr>
          <p:spPr>
            <a:xfrm>
              <a:off x="3815200" y="276075"/>
              <a:ext cx="145175" cy="175725"/>
            </a:xfrm>
            <a:custGeom>
              <a:avLst/>
              <a:gdLst/>
              <a:ahLst/>
              <a:cxnLst/>
              <a:rect l="l" t="t" r="r" b="b"/>
              <a:pathLst>
                <a:path w="5807" h="7029" extrusionOk="0">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 name="Google Shape;3556;p54"/>
          <p:cNvGrpSpPr/>
          <p:nvPr/>
        </p:nvGrpSpPr>
        <p:grpSpPr>
          <a:xfrm>
            <a:off x="5981017" y="1451330"/>
            <a:ext cx="191857" cy="207037"/>
            <a:chOff x="3189900" y="762150"/>
            <a:chExt cx="169875" cy="183300"/>
          </a:xfrm>
        </p:grpSpPr>
        <p:grpSp>
          <p:nvGrpSpPr>
            <p:cNvPr id="3557" name="Google Shape;3557;p54"/>
            <p:cNvGrpSpPr/>
            <p:nvPr/>
          </p:nvGrpSpPr>
          <p:grpSpPr>
            <a:xfrm>
              <a:off x="3192775" y="894450"/>
              <a:ext cx="164100" cy="51000"/>
              <a:chOff x="3192775" y="894450"/>
              <a:chExt cx="164100" cy="51000"/>
            </a:xfrm>
          </p:grpSpPr>
          <p:sp>
            <p:nvSpPr>
              <p:cNvPr id="3558" name="Google Shape;3558;p54"/>
              <p:cNvSpPr/>
              <p:nvPr/>
            </p:nvSpPr>
            <p:spPr>
              <a:xfrm>
                <a:off x="3192775" y="894450"/>
                <a:ext cx="164100" cy="51000"/>
              </a:xfrm>
              <a:custGeom>
                <a:avLst/>
                <a:gdLst/>
                <a:ahLst/>
                <a:cxnLst/>
                <a:rect l="l" t="t" r="r" b="b"/>
                <a:pathLst>
                  <a:path w="6564" h="2040" extrusionOk="0">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4"/>
              <p:cNvSpPr/>
              <p:nvPr/>
            </p:nvSpPr>
            <p:spPr>
              <a:xfrm>
                <a:off x="3259850" y="894450"/>
                <a:ext cx="25800" cy="50875"/>
              </a:xfrm>
              <a:custGeom>
                <a:avLst/>
                <a:gdLst/>
                <a:ahLst/>
                <a:cxnLst/>
                <a:rect l="l" t="t" r="r" b="b"/>
                <a:pathLst>
                  <a:path w="1032" h="2035" extrusionOk="0">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0" name="Google Shape;3560;p54"/>
            <p:cNvGrpSpPr/>
            <p:nvPr/>
          </p:nvGrpSpPr>
          <p:grpSpPr>
            <a:xfrm>
              <a:off x="3192775" y="862421"/>
              <a:ext cx="164100" cy="34915"/>
              <a:chOff x="3192775" y="867225"/>
              <a:chExt cx="164100" cy="25450"/>
            </a:xfrm>
          </p:grpSpPr>
          <p:sp>
            <p:nvSpPr>
              <p:cNvPr id="3561" name="Google Shape;3561;p54"/>
              <p:cNvSpPr/>
              <p:nvPr/>
            </p:nvSpPr>
            <p:spPr>
              <a:xfrm>
                <a:off x="3192775" y="867225"/>
                <a:ext cx="164100" cy="25450"/>
              </a:xfrm>
              <a:custGeom>
                <a:avLst/>
                <a:gdLst/>
                <a:ahLst/>
                <a:cxnLst/>
                <a:rect l="l" t="t" r="r" b="b"/>
                <a:pathLst>
                  <a:path w="6564" h="1018" extrusionOk="0">
                    <a:moveTo>
                      <a:pt x="0" y="0"/>
                    </a:moveTo>
                    <a:lnTo>
                      <a:pt x="0" y="1017"/>
                    </a:lnTo>
                    <a:lnTo>
                      <a:pt x="6564" y="1017"/>
                    </a:lnTo>
                    <a:lnTo>
                      <a:pt x="656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4"/>
              <p:cNvSpPr/>
              <p:nvPr/>
            </p:nvSpPr>
            <p:spPr>
              <a:xfrm>
                <a:off x="3259850" y="867225"/>
                <a:ext cx="25800" cy="25450"/>
              </a:xfrm>
              <a:custGeom>
                <a:avLst/>
                <a:gdLst/>
                <a:ahLst/>
                <a:cxnLst/>
                <a:rect l="l" t="t" r="r" b="b"/>
                <a:pathLst>
                  <a:path w="1032" h="1018" extrusionOk="0">
                    <a:moveTo>
                      <a:pt x="0" y="0"/>
                    </a:moveTo>
                    <a:lnTo>
                      <a:pt x="0" y="1017"/>
                    </a:lnTo>
                    <a:lnTo>
                      <a:pt x="1032" y="1017"/>
                    </a:lnTo>
                    <a:lnTo>
                      <a:pt x="10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3" name="Google Shape;3563;p54"/>
            <p:cNvGrpSpPr/>
            <p:nvPr/>
          </p:nvGrpSpPr>
          <p:grpSpPr>
            <a:xfrm>
              <a:off x="3189900" y="762150"/>
              <a:ext cx="169875" cy="102375"/>
              <a:chOff x="3189900" y="762150"/>
              <a:chExt cx="169875" cy="102375"/>
            </a:xfrm>
          </p:grpSpPr>
          <p:sp>
            <p:nvSpPr>
              <p:cNvPr id="3564" name="Google Shape;3564;p54"/>
              <p:cNvSpPr/>
              <p:nvPr/>
            </p:nvSpPr>
            <p:spPr>
              <a:xfrm>
                <a:off x="3192775" y="762150"/>
                <a:ext cx="164100" cy="102375"/>
              </a:xfrm>
              <a:custGeom>
                <a:avLst/>
                <a:gdLst/>
                <a:ahLst/>
                <a:cxnLst/>
                <a:rect l="l" t="t" r="r" b="b"/>
                <a:pathLst>
                  <a:path w="6564" h="4095" extrusionOk="0">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4"/>
              <p:cNvSpPr/>
              <p:nvPr/>
            </p:nvSpPr>
            <p:spPr>
              <a:xfrm>
                <a:off x="3259850" y="788950"/>
                <a:ext cx="25800" cy="75575"/>
              </a:xfrm>
              <a:custGeom>
                <a:avLst/>
                <a:gdLst/>
                <a:ahLst/>
                <a:cxnLst/>
                <a:rect l="l" t="t" r="r" b="b"/>
                <a:pathLst>
                  <a:path w="1032" h="3023" extrusionOk="0">
                    <a:moveTo>
                      <a:pt x="0" y="1"/>
                    </a:moveTo>
                    <a:lnTo>
                      <a:pt x="0" y="3023"/>
                    </a:lnTo>
                    <a:lnTo>
                      <a:pt x="1032" y="3023"/>
                    </a:lnTo>
                    <a:lnTo>
                      <a:pt x="1032" y="15"/>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4"/>
              <p:cNvSpPr/>
              <p:nvPr/>
            </p:nvSpPr>
            <p:spPr>
              <a:xfrm>
                <a:off x="3189900" y="762175"/>
                <a:ext cx="169875" cy="94700"/>
              </a:xfrm>
              <a:custGeom>
                <a:avLst/>
                <a:gdLst/>
                <a:ahLst/>
                <a:cxnLst/>
                <a:rect l="l" t="t" r="r" b="b"/>
                <a:pathLst>
                  <a:path w="6795" h="3788" extrusionOk="0">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67" name="Google Shape;3567;p54"/>
          <p:cNvGrpSpPr/>
          <p:nvPr/>
        </p:nvGrpSpPr>
        <p:grpSpPr>
          <a:xfrm>
            <a:off x="4200824" y="1424207"/>
            <a:ext cx="202501" cy="173521"/>
            <a:chOff x="2862744" y="750125"/>
            <a:chExt cx="179300" cy="153627"/>
          </a:xfrm>
        </p:grpSpPr>
        <p:grpSp>
          <p:nvGrpSpPr>
            <p:cNvPr id="3568" name="Google Shape;3568;p54"/>
            <p:cNvGrpSpPr/>
            <p:nvPr/>
          </p:nvGrpSpPr>
          <p:grpSpPr>
            <a:xfrm>
              <a:off x="2934544" y="750125"/>
              <a:ext cx="107500" cy="112300"/>
              <a:chOff x="2934750" y="687150"/>
              <a:chExt cx="107500" cy="112300"/>
            </a:xfrm>
          </p:grpSpPr>
          <p:sp>
            <p:nvSpPr>
              <p:cNvPr id="3569" name="Google Shape;3569;p54"/>
              <p:cNvSpPr/>
              <p:nvPr/>
            </p:nvSpPr>
            <p:spPr>
              <a:xfrm>
                <a:off x="3011575" y="716850"/>
                <a:ext cx="30675" cy="82600"/>
              </a:xfrm>
              <a:custGeom>
                <a:avLst/>
                <a:gdLst/>
                <a:ahLst/>
                <a:cxnLst/>
                <a:rect l="l" t="t" r="r" b="b"/>
                <a:pathLst>
                  <a:path w="1227" h="3304" extrusionOk="0">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4"/>
              <p:cNvSpPr/>
              <p:nvPr/>
            </p:nvSpPr>
            <p:spPr>
              <a:xfrm>
                <a:off x="2934750" y="687150"/>
                <a:ext cx="107500" cy="62000"/>
              </a:xfrm>
              <a:custGeom>
                <a:avLst/>
                <a:gdLst/>
                <a:ahLst/>
                <a:cxnLst/>
                <a:rect l="l" t="t" r="r" b="b"/>
                <a:pathLst>
                  <a:path w="4300" h="2480" extrusionOk="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4"/>
              <p:cNvSpPr/>
              <p:nvPr/>
            </p:nvSpPr>
            <p:spPr>
              <a:xfrm>
                <a:off x="2934750" y="704750"/>
                <a:ext cx="76825" cy="94700"/>
              </a:xfrm>
              <a:custGeom>
                <a:avLst/>
                <a:gdLst/>
                <a:ahLst/>
                <a:cxnLst/>
                <a:rect l="l" t="t" r="r" b="b"/>
                <a:pathLst>
                  <a:path w="3073" h="3788" extrusionOk="0">
                    <a:moveTo>
                      <a:pt x="1" y="1"/>
                    </a:moveTo>
                    <a:lnTo>
                      <a:pt x="1" y="2020"/>
                    </a:lnTo>
                    <a:lnTo>
                      <a:pt x="3073" y="3787"/>
                    </a:lnTo>
                    <a:lnTo>
                      <a:pt x="3073" y="1775"/>
                    </a:lnTo>
                    <a:lnTo>
                      <a:pt x="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2" name="Google Shape;3572;p54"/>
            <p:cNvGrpSpPr/>
            <p:nvPr/>
          </p:nvGrpSpPr>
          <p:grpSpPr>
            <a:xfrm>
              <a:off x="2896875" y="767675"/>
              <a:ext cx="114700" cy="116325"/>
              <a:chOff x="2896875" y="767675"/>
              <a:chExt cx="114700" cy="116325"/>
            </a:xfrm>
          </p:grpSpPr>
          <p:sp>
            <p:nvSpPr>
              <p:cNvPr id="3573" name="Google Shape;3573;p54"/>
              <p:cNvSpPr/>
              <p:nvPr/>
            </p:nvSpPr>
            <p:spPr>
              <a:xfrm>
                <a:off x="2973700" y="811850"/>
                <a:ext cx="37875" cy="72150"/>
              </a:xfrm>
              <a:custGeom>
                <a:avLst/>
                <a:gdLst/>
                <a:ahLst/>
                <a:cxnLst/>
                <a:rect l="l" t="t" r="r" b="b"/>
                <a:pathLst>
                  <a:path w="1515" h="2886" extrusionOk="0">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4"/>
              <p:cNvSpPr/>
              <p:nvPr/>
            </p:nvSpPr>
            <p:spPr>
              <a:xfrm>
                <a:off x="2896875" y="767675"/>
                <a:ext cx="114525" cy="66025"/>
              </a:xfrm>
              <a:custGeom>
                <a:avLst/>
                <a:gdLst/>
                <a:ahLst/>
                <a:cxnLst/>
                <a:rect l="l" t="t" r="r" b="b"/>
                <a:pathLst>
                  <a:path w="4581" h="2641" extrusionOk="0">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4"/>
              <p:cNvSpPr/>
              <p:nvPr/>
            </p:nvSpPr>
            <p:spPr>
              <a:xfrm>
                <a:off x="2896875" y="789500"/>
                <a:ext cx="76850" cy="94500"/>
              </a:xfrm>
              <a:custGeom>
                <a:avLst/>
                <a:gdLst/>
                <a:ahLst/>
                <a:cxnLst/>
                <a:rect l="l" t="t" r="r" b="b"/>
                <a:pathLst>
                  <a:path w="3074" h="3780" extrusionOk="0">
                    <a:moveTo>
                      <a:pt x="1" y="1"/>
                    </a:moveTo>
                    <a:lnTo>
                      <a:pt x="1" y="2020"/>
                    </a:lnTo>
                    <a:lnTo>
                      <a:pt x="3073" y="3780"/>
                    </a:lnTo>
                    <a:lnTo>
                      <a:pt x="3073" y="1768"/>
                    </a:lnTo>
                    <a:lnTo>
                      <a:pt x="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6" name="Google Shape;3576;p54"/>
            <p:cNvGrpSpPr/>
            <p:nvPr/>
          </p:nvGrpSpPr>
          <p:grpSpPr>
            <a:xfrm>
              <a:off x="2862744" y="789602"/>
              <a:ext cx="110750" cy="114150"/>
              <a:chOff x="2862975" y="845225"/>
              <a:chExt cx="110750" cy="114150"/>
            </a:xfrm>
          </p:grpSpPr>
          <p:sp>
            <p:nvSpPr>
              <p:cNvPr id="3577" name="Google Shape;3577;p54"/>
              <p:cNvSpPr/>
              <p:nvPr/>
            </p:nvSpPr>
            <p:spPr>
              <a:xfrm>
                <a:off x="2862975" y="879475"/>
                <a:ext cx="110750" cy="79900"/>
              </a:xfrm>
              <a:custGeom>
                <a:avLst/>
                <a:gdLst/>
                <a:ahLst/>
                <a:cxnLst/>
                <a:rect l="l" t="t" r="r" b="b"/>
                <a:pathLst>
                  <a:path w="4430" h="3196" extrusionOk="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4"/>
              <p:cNvSpPr/>
              <p:nvPr/>
            </p:nvSpPr>
            <p:spPr>
              <a:xfrm>
                <a:off x="2863175" y="845225"/>
                <a:ext cx="110375" cy="63750"/>
              </a:xfrm>
              <a:custGeom>
                <a:avLst/>
                <a:gdLst/>
                <a:ahLst/>
                <a:cxnLst/>
                <a:rect l="l" t="t" r="r" b="b"/>
                <a:pathLst>
                  <a:path w="4415" h="2550" extrusionOk="0">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79" name="Google Shape;3579;p54"/>
          <p:cNvGrpSpPr/>
          <p:nvPr/>
        </p:nvGrpSpPr>
        <p:grpSpPr>
          <a:xfrm>
            <a:off x="3518186" y="1071374"/>
            <a:ext cx="610213" cy="564453"/>
            <a:chOff x="2431875" y="700600"/>
            <a:chExt cx="264700" cy="244850"/>
          </a:xfrm>
        </p:grpSpPr>
        <p:sp>
          <p:nvSpPr>
            <p:cNvPr id="3580" name="Google Shape;3580;p54"/>
            <p:cNvSpPr/>
            <p:nvPr/>
          </p:nvSpPr>
          <p:spPr>
            <a:xfrm>
              <a:off x="2552500" y="700650"/>
              <a:ext cx="137600" cy="113225"/>
            </a:xfrm>
            <a:custGeom>
              <a:avLst/>
              <a:gdLst/>
              <a:ahLst/>
              <a:cxnLst/>
              <a:rect l="l" t="t" r="r" b="b"/>
              <a:pathLst>
                <a:path w="5504" h="4529" extrusionOk="0">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4"/>
            <p:cNvSpPr/>
            <p:nvPr/>
          </p:nvSpPr>
          <p:spPr>
            <a:xfrm>
              <a:off x="2621550" y="700600"/>
              <a:ext cx="68550" cy="113275"/>
            </a:xfrm>
            <a:custGeom>
              <a:avLst/>
              <a:gdLst/>
              <a:ahLst/>
              <a:cxnLst/>
              <a:rect l="l" t="t" r="r" b="b"/>
              <a:pathLst>
                <a:path w="2742" h="4531" extrusionOk="0">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4"/>
            <p:cNvSpPr/>
            <p:nvPr/>
          </p:nvSpPr>
          <p:spPr>
            <a:xfrm>
              <a:off x="2546375" y="700650"/>
              <a:ext cx="150200" cy="95375"/>
            </a:xfrm>
            <a:custGeom>
              <a:avLst/>
              <a:gdLst/>
              <a:ahLst/>
              <a:cxnLst/>
              <a:rect l="l" t="t" r="r" b="b"/>
              <a:pathLst>
                <a:path w="6008" h="3815" extrusionOk="0">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4"/>
            <p:cNvSpPr/>
            <p:nvPr/>
          </p:nvSpPr>
          <p:spPr>
            <a:xfrm>
              <a:off x="2579900" y="716125"/>
              <a:ext cx="83150" cy="47975"/>
            </a:xfrm>
            <a:custGeom>
              <a:avLst/>
              <a:gdLst/>
              <a:ahLst/>
              <a:cxnLst/>
              <a:rect l="l" t="t" r="r" b="b"/>
              <a:pathLst>
                <a:path w="3326" h="1919" extrusionOk="0">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4"/>
            <p:cNvSpPr/>
            <p:nvPr/>
          </p:nvSpPr>
          <p:spPr>
            <a:xfrm>
              <a:off x="2578450" y="716125"/>
              <a:ext cx="86050" cy="27250"/>
            </a:xfrm>
            <a:custGeom>
              <a:avLst/>
              <a:gdLst/>
              <a:ahLst/>
              <a:cxnLst/>
              <a:rect l="l" t="t" r="r" b="b"/>
              <a:pathLst>
                <a:path w="3442" h="1090" extrusionOk="0">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4"/>
            <p:cNvSpPr/>
            <p:nvPr/>
          </p:nvSpPr>
          <p:spPr>
            <a:xfrm>
              <a:off x="2438550" y="774775"/>
              <a:ext cx="165350" cy="96875"/>
            </a:xfrm>
            <a:custGeom>
              <a:avLst/>
              <a:gdLst/>
              <a:ahLst/>
              <a:cxnLst/>
              <a:rect l="l" t="t" r="r" b="b"/>
              <a:pathLst>
                <a:path w="6614" h="3875" extrusionOk="0">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4"/>
            <p:cNvSpPr/>
            <p:nvPr/>
          </p:nvSpPr>
          <p:spPr>
            <a:xfrm>
              <a:off x="2431875" y="774700"/>
              <a:ext cx="172025" cy="79100"/>
            </a:xfrm>
            <a:custGeom>
              <a:avLst/>
              <a:gdLst/>
              <a:ahLst/>
              <a:cxnLst/>
              <a:rect l="l" t="t" r="r" b="b"/>
              <a:pathLst>
                <a:path w="6881" h="3164" extrusionOk="0">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4"/>
            <p:cNvSpPr/>
            <p:nvPr/>
          </p:nvSpPr>
          <p:spPr>
            <a:xfrm>
              <a:off x="2465400" y="790225"/>
              <a:ext cx="83150" cy="48175"/>
            </a:xfrm>
            <a:custGeom>
              <a:avLst/>
              <a:gdLst/>
              <a:ahLst/>
              <a:cxnLst/>
              <a:rect l="l" t="t" r="r" b="b"/>
              <a:pathLst>
                <a:path w="3326" h="1927" extrusionOk="0">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4"/>
            <p:cNvSpPr/>
            <p:nvPr/>
          </p:nvSpPr>
          <p:spPr>
            <a:xfrm>
              <a:off x="2464150" y="790225"/>
              <a:ext cx="85850" cy="27425"/>
            </a:xfrm>
            <a:custGeom>
              <a:avLst/>
              <a:gdLst/>
              <a:ahLst/>
              <a:cxnLst/>
              <a:rect l="l" t="t" r="r" b="b"/>
              <a:pathLst>
                <a:path w="3434" h="1097" extrusionOk="0">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4"/>
            <p:cNvSpPr/>
            <p:nvPr/>
          </p:nvSpPr>
          <p:spPr>
            <a:xfrm>
              <a:off x="2552325" y="832225"/>
              <a:ext cx="137050" cy="113225"/>
            </a:xfrm>
            <a:custGeom>
              <a:avLst/>
              <a:gdLst/>
              <a:ahLst/>
              <a:cxnLst/>
              <a:rect l="l" t="t" r="r" b="b"/>
              <a:pathLst>
                <a:path w="5482" h="4529" extrusionOk="0">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4"/>
            <p:cNvSpPr/>
            <p:nvPr/>
          </p:nvSpPr>
          <p:spPr>
            <a:xfrm>
              <a:off x="2545650" y="832225"/>
              <a:ext cx="150575" cy="95375"/>
            </a:xfrm>
            <a:custGeom>
              <a:avLst/>
              <a:gdLst/>
              <a:ahLst/>
              <a:cxnLst/>
              <a:rect l="l" t="t" r="r" b="b"/>
              <a:pathLst>
                <a:path w="6023" h="3815" extrusionOk="0">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4"/>
            <p:cNvSpPr/>
            <p:nvPr/>
          </p:nvSpPr>
          <p:spPr>
            <a:xfrm>
              <a:off x="2575225" y="863975"/>
              <a:ext cx="91250" cy="48175"/>
            </a:xfrm>
            <a:custGeom>
              <a:avLst/>
              <a:gdLst/>
              <a:ahLst/>
              <a:cxnLst/>
              <a:rect l="l" t="t" r="r" b="b"/>
              <a:pathLst>
                <a:path w="3650" h="1927" extrusionOk="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4"/>
            <p:cNvSpPr/>
            <p:nvPr/>
          </p:nvSpPr>
          <p:spPr>
            <a:xfrm>
              <a:off x="2577925" y="863975"/>
              <a:ext cx="85850" cy="27425"/>
            </a:xfrm>
            <a:custGeom>
              <a:avLst/>
              <a:gdLst/>
              <a:ahLst/>
              <a:cxnLst/>
              <a:rect l="l" t="t" r="r" b="b"/>
              <a:pathLst>
                <a:path w="3434" h="1097" extrusionOk="0">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3" name="Google Shape;3593;p54"/>
          <p:cNvGrpSpPr/>
          <p:nvPr/>
        </p:nvGrpSpPr>
        <p:grpSpPr>
          <a:xfrm>
            <a:off x="4193901" y="1043518"/>
            <a:ext cx="216347" cy="265394"/>
            <a:chOff x="4722841" y="238125"/>
            <a:chExt cx="191559" cy="234966"/>
          </a:xfrm>
        </p:grpSpPr>
        <p:grpSp>
          <p:nvGrpSpPr>
            <p:cNvPr id="3594" name="Google Shape;3594;p54"/>
            <p:cNvGrpSpPr/>
            <p:nvPr/>
          </p:nvGrpSpPr>
          <p:grpSpPr>
            <a:xfrm>
              <a:off x="4818100" y="238125"/>
              <a:ext cx="96300" cy="179775"/>
              <a:chOff x="2798800" y="238125"/>
              <a:chExt cx="96300" cy="179775"/>
            </a:xfrm>
          </p:grpSpPr>
          <p:sp>
            <p:nvSpPr>
              <p:cNvPr id="3595" name="Google Shape;3595;p54"/>
              <p:cNvSpPr/>
              <p:nvPr/>
            </p:nvSpPr>
            <p:spPr>
              <a:xfrm>
                <a:off x="2798800" y="238125"/>
                <a:ext cx="96300" cy="55725"/>
              </a:xfrm>
              <a:custGeom>
                <a:avLst/>
                <a:gdLst/>
                <a:ahLst/>
                <a:cxnLst/>
                <a:rect l="l" t="t" r="r" b="b"/>
                <a:pathLst>
                  <a:path w="3852" h="2229" extrusionOk="0">
                    <a:moveTo>
                      <a:pt x="1926" y="0"/>
                    </a:moveTo>
                    <a:lnTo>
                      <a:pt x="0" y="1111"/>
                    </a:lnTo>
                    <a:lnTo>
                      <a:pt x="1926" y="2229"/>
                    </a:lnTo>
                    <a:lnTo>
                      <a:pt x="3852" y="1111"/>
                    </a:lnTo>
                    <a:lnTo>
                      <a:pt x="19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4"/>
              <p:cNvSpPr/>
              <p:nvPr/>
            </p:nvSpPr>
            <p:spPr>
              <a:xfrm>
                <a:off x="2798800" y="265875"/>
                <a:ext cx="48175" cy="152025"/>
              </a:xfrm>
              <a:custGeom>
                <a:avLst/>
                <a:gdLst/>
                <a:ahLst/>
                <a:cxnLst/>
                <a:rect l="l" t="t" r="r" b="b"/>
                <a:pathLst>
                  <a:path w="1927" h="6081" extrusionOk="0">
                    <a:moveTo>
                      <a:pt x="0" y="1"/>
                    </a:moveTo>
                    <a:lnTo>
                      <a:pt x="0" y="4970"/>
                    </a:lnTo>
                    <a:lnTo>
                      <a:pt x="1926" y="6081"/>
                    </a:lnTo>
                    <a:lnTo>
                      <a:pt x="1926" y="1119"/>
                    </a:lnTo>
                    <a:lnTo>
                      <a:pt x="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4"/>
              <p:cNvSpPr/>
              <p:nvPr/>
            </p:nvSpPr>
            <p:spPr>
              <a:xfrm>
                <a:off x="2846950" y="265875"/>
                <a:ext cx="48150" cy="152025"/>
              </a:xfrm>
              <a:custGeom>
                <a:avLst/>
                <a:gdLst/>
                <a:ahLst/>
                <a:cxnLst/>
                <a:rect l="l" t="t" r="r" b="b"/>
                <a:pathLst>
                  <a:path w="1926" h="6081" extrusionOk="0">
                    <a:moveTo>
                      <a:pt x="1926" y="1"/>
                    </a:moveTo>
                    <a:lnTo>
                      <a:pt x="0" y="1119"/>
                    </a:lnTo>
                    <a:lnTo>
                      <a:pt x="0" y="6081"/>
                    </a:lnTo>
                    <a:lnTo>
                      <a:pt x="1926" y="4970"/>
                    </a:lnTo>
                    <a:lnTo>
                      <a:pt x="19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8" name="Google Shape;3598;p54"/>
            <p:cNvGrpSpPr/>
            <p:nvPr/>
          </p:nvGrpSpPr>
          <p:grpSpPr>
            <a:xfrm>
              <a:off x="4769812" y="311347"/>
              <a:ext cx="96300" cy="134375"/>
              <a:chOff x="2698550" y="350800"/>
              <a:chExt cx="96300" cy="134375"/>
            </a:xfrm>
          </p:grpSpPr>
          <p:sp>
            <p:nvSpPr>
              <p:cNvPr id="3599" name="Google Shape;3599;p54"/>
              <p:cNvSpPr/>
              <p:nvPr/>
            </p:nvSpPr>
            <p:spPr>
              <a:xfrm>
                <a:off x="2698550" y="350800"/>
                <a:ext cx="96300" cy="55575"/>
              </a:xfrm>
              <a:custGeom>
                <a:avLst/>
                <a:gdLst/>
                <a:ahLst/>
                <a:cxnLst/>
                <a:rect l="l" t="t" r="r" b="b"/>
                <a:pathLst>
                  <a:path w="3852" h="2223" extrusionOk="0">
                    <a:moveTo>
                      <a:pt x="1926" y="1"/>
                    </a:moveTo>
                    <a:lnTo>
                      <a:pt x="0" y="1111"/>
                    </a:lnTo>
                    <a:lnTo>
                      <a:pt x="1926" y="2222"/>
                    </a:lnTo>
                    <a:lnTo>
                      <a:pt x="3852" y="1111"/>
                    </a:lnTo>
                    <a:lnTo>
                      <a:pt x="192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4"/>
              <p:cNvSpPr/>
              <p:nvPr/>
            </p:nvSpPr>
            <p:spPr>
              <a:xfrm>
                <a:off x="2698550" y="378575"/>
                <a:ext cx="48150" cy="106600"/>
              </a:xfrm>
              <a:custGeom>
                <a:avLst/>
                <a:gdLst/>
                <a:ahLst/>
                <a:cxnLst/>
                <a:rect l="l" t="t" r="r" b="b"/>
                <a:pathLst>
                  <a:path w="1926" h="4264" extrusionOk="0">
                    <a:moveTo>
                      <a:pt x="0" y="0"/>
                    </a:moveTo>
                    <a:lnTo>
                      <a:pt x="0" y="3152"/>
                    </a:lnTo>
                    <a:lnTo>
                      <a:pt x="1926" y="4263"/>
                    </a:lnTo>
                    <a:lnTo>
                      <a:pt x="1926" y="1111"/>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4"/>
              <p:cNvSpPr/>
              <p:nvPr/>
            </p:nvSpPr>
            <p:spPr>
              <a:xfrm>
                <a:off x="2746675" y="378575"/>
                <a:ext cx="48175" cy="106600"/>
              </a:xfrm>
              <a:custGeom>
                <a:avLst/>
                <a:gdLst/>
                <a:ahLst/>
                <a:cxnLst/>
                <a:rect l="l" t="t" r="r" b="b"/>
                <a:pathLst>
                  <a:path w="1927" h="4264" extrusionOk="0">
                    <a:moveTo>
                      <a:pt x="1927" y="0"/>
                    </a:moveTo>
                    <a:lnTo>
                      <a:pt x="1" y="1111"/>
                    </a:lnTo>
                    <a:lnTo>
                      <a:pt x="1" y="4263"/>
                    </a:lnTo>
                    <a:lnTo>
                      <a:pt x="1927" y="3152"/>
                    </a:lnTo>
                    <a:lnTo>
                      <a:pt x="192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2" name="Google Shape;3602;p54"/>
            <p:cNvGrpSpPr/>
            <p:nvPr/>
          </p:nvGrpSpPr>
          <p:grpSpPr>
            <a:xfrm>
              <a:off x="4722841" y="379141"/>
              <a:ext cx="96125" cy="93950"/>
              <a:chOff x="2615975" y="444575"/>
              <a:chExt cx="96125" cy="93950"/>
            </a:xfrm>
          </p:grpSpPr>
          <p:sp>
            <p:nvSpPr>
              <p:cNvPr id="3603" name="Google Shape;3603;p54"/>
              <p:cNvSpPr/>
              <p:nvPr/>
            </p:nvSpPr>
            <p:spPr>
              <a:xfrm>
                <a:off x="2615975" y="444575"/>
                <a:ext cx="96125" cy="55725"/>
              </a:xfrm>
              <a:custGeom>
                <a:avLst/>
                <a:gdLst/>
                <a:ahLst/>
                <a:cxnLst/>
                <a:rect l="l" t="t" r="r" b="b"/>
                <a:pathLst>
                  <a:path w="3845" h="2229" extrusionOk="0">
                    <a:moveTo>
                      <a:pt x="1926" y="0"/>
                    </a:moveTo>
                    <a:lnTo>
                      <a:pt x="0" y="1118"/>
                    </a:lnTo>
                    <a:lnTo>
                      <a:pt x="1926" y="2229"/>
                    </a:lnTo>
                    <a:lnTo>
                      <a:pt x="3844" y="1118"/>
                    </a:lnTo>
                    <a:lnTo>
                      <a:pt x="19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4"/>
              <p:cNvSpPr/>
              <p:nvPr/>
            </p:nvSpPr>
            <p:spPr>
              <a:xfrm>
                <a:off x="2615975" y="472525"/>
                <a:ext cx="48150" cy="66000"/>
              </a:xfrm>
              <a:custGeom>
                <a:avLst/>
                <a:gdLst/>
                <a:ahLst/>
                <a:cxnLst/>
                <a:rect l="l" t="t" r="r" b="b"/>
                <a:pathLst>
                  <a:path w="1926" h="2640" extrusionOk="0">
                    <a:moveTo>
                      <a:pt x="0" y="0"/>
                    </a:moveTo>
                    <a:lnTo>
                      <a:pt x="0" y="1529"/>
                    </a:lnTo>
                    <a:lnTo>
                      <a:pt x="1926" y="2640"/>
                    </a:lnTo>
                    <a:lnTo>
                      <a:pt x="1926" y="1111"/>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4"/>
              <p:cNvSpPr/>
              <p:nvPr/>
            </p:nvSpPr>
            <p:spPr>
              <a:xfrm>
                <a:off x="2664100" y="472525"/>
                <a:ext cx="48000" cy="66000"/>
              </a:xfrm>
              <a:custGeom>
                <a:avLst/>
                <a:gdLst/>
                <a:ahLst/>
                <a:cxnLst/>
                <a:rect l="l" t="t" r="r" b="b"/>
                <a:pathLst>
                  <a:path w="1920" h="2640" extrusionOk="0">
                    <a:moveTo>
                      <a:pt x="1919" y="0"/>
                    </a:moveTo>
                    <a:lnTo>
                      <a:pt x="1" y="1111"/>
                    </a:lnTo>
                    <a:lnTo>
                      <a:pt x="1" y="2640"/>
                    </a:lnTo>
                    <a:lnTo>
                      <a:pt x="1919" y="1529"/>
                    </a:lnTo>
                    <a:lnTo>
                      <a:pt x="191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06" name="Google Shape;3606;p54"/>
          <p:cNvGrpSpPr/>
          <p:nvPr/>
        </p:nvGrpSpPr>
        <p:grpSpPr>
          <a:xfrm>
            <a:off x="4959250" y="1358511"/>
            <a:ext cx="301013" cy="279495"/>
            <a:chOff x="3506875" y="724175"/>
            <a:chExt cx="266525" cy="247450"/>
          </a:xfrm>
        </p:grpSpPr>
        <p:sp>
          <p:nvSpPr>
            <p:cNvPr id="3607" name="Google Shape;3607;p54"/>
            <p:cNvSpPr/>
            <p:nvPr/>
          </p:nvSpPr>
          <p:spPr>
            <a:xfrm>
              <a:off x="3506875" y="724175"/>
              <a:ext cx="266525" cy="247350"/>
            </a:xfrm>
            <a:custGeom>
              <a:avLst/>
              <a:gdLst/>
              <a:ahLst/>
              <a:cxnLst/>
              <a:rect l="l" t="t" r="r" b="b"/>
              <a:pathLst>
                <a:path w="10661" h="9894" extrusionOk="0">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4"/>
            <p:cNvSpPr/>
            <p:nvPr/>
          </p:nvSpPr>
          <p:spPr>
            <a:xfrm>
              <a:off x="3516425" y="724225"/>
              <a:ext cx="256975" cy="247400"/>
            </a:xfrm>
            <a:custGeom>
              <a:avLst/>
              <a:gdLst/>
              <a:ahLst/>
              <a:cxnLst/>
              <a:rect l="l" t="t" r="r" b="b"/>
              <a:pathLst>
                <a:path w="10279" h="9896" extrusionOk="0">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4"/>
            <p:cNvSpPr/>
            <p:nvPr/>
          </p:nvSpPr>
          <p:spPr>
            <a:xfrm>
              <a:off x="3558800" y="832225"/>
              <a:ext cx="111450" cy="57175"/>
            </a:xfrm>
            <a:custGeom>
              <a:avLst/>
              <a:gdLst/>
              <a:ahLst/>
              <a:cxnLst/>
              <a:rect l="l" t="t" r="r" b="b"/>
              <a:pathLst>
                <a:path w="4458" h="2287" extrusionOk="0">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4"/>
            <p:cNvSpPr/>
            <p:nvPr/>
          </p:nvSpPr>
          <p:spPr>
            <a:xfrm>
              <a:off x="3553225" y="766250"/>
              <a:ext cx="77725" cy="107475"/>
            </a:xfrm>
            <a:custGeom>
              <a:avLst/>
              <a:gdLst/>
              <a:ahLst/>
              <a:cxnLst/>
              <a:rect l="l" t="t" r="r" b="b"/>
              <a:pathLst>
                <a:path w="3109" h="4299" extrusionOk="0">
                  <a:moveTo>
                    <a:pt x="3109" y="0"/>
                  </a:moveTo>
                  <a:cubicBezTo>
                    <a:pt x="3109" y="0"/>
                    <a:pt x="0" y="765"/>
                    <a:pt x="224" y="4299"/>
                  </a:cubicBezTo>
                  <a:lnTo>
                    <a:pt x="3109" y="2640"/>
                  </a:lnTo>
                  <a:lnTo>
                    <a:pt x="310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4"/>
            <p:cNvSpPr/>
            <p:nvPr/>
          </p:nvSpPr>
          <p:spPr>
            <a:xfrm>
              <a:off x="3630925" y="766250"/>
              <a:ext cx="51775" cy="118850"/>
            </a:xfrm>
            <a:custGeom>
              <a:avLst/>
              <a:gdLst/>
              <a:ahLst/>
              <a:cxnLst/>
              <a:rect l="l" t="t" r="r" b="b"/>
              <a:pathLst>
                <a:path w="2071" h="4754" extrusionOk="0">
                  <a:moveTo>
                    <a:pt x="1" y="0"/>
                  </a:moveTo>
                  <a:lnTo>
                    <a:pt x="1" y="2633"/>
                  </a:lnTo>
                  <a:lnTo>
                    <a:pt x="1573" y="4753"/>
                  </a:lnTo>
                  <a:cubicBezTo>
                    <a:pt x="2071" y="1623"/>
                    <a:pt x="1"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4"/>
            <p:cNvSpPr/>
            <p:nvPr/>
          </p:nvSpPr>
          <p:spPr>
            <a:xfrm>
              <a:off x="3590550" y="832225"/>
              <a:ext cx="62575" cy="32075"/>
            </a:xfrm>
            <a:custGeom>
              <a:avLst/>
              <a:gdLst/>
              <a:ahLst/>
              <a:cxnLst/>
              <a:rect l="l" t="t" r="r" b="b"/>
              <a:pathLst>
                <a:path w="2503" h="1283" extrusionOk="0">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4"/>
            <p:cNvSpPr/>
            <p:nvPr/>
          </p:nvSpPr>
          <p:spPr>
            <a:xfrm>
              <a:off x="3587300" y="795100"/>
              <a:ext cx="43650" cy="60425"/>
            </a:xfrm>
            <a:custGeom>
              <a:avLst/>
              <a:gdLst/>
              <a:ahLst/>
              <a:cxnLst/>
              <a:rect l="l" t="t" r="r" b="b"/>
              <a:pathLst>
                <a:path w="1746" h="2417" extrusionOk="0">
                  <a:moveTo>
                    <a:pt x="1746" y="0"/>
                  </a:moveTo>
                  <a:cubicBezTo>
                    <a:pt x="1746" y="0"/>
                    <a:pt x="0" y="433"/>
                    <a:pt x="130" y="2416"/>
                  </a:cubicBezTo>
                  <a:lnTo>
                    <a:pt x="1746" y="1486"/>
                  </a:lnTo>
                  <a:lnTo>
                    <a:pt x="17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4"/>
            <p:cNvSpPr/>
            <p:nvPr/>
          </p:nvSpPr>
          <p:spPr>
            <a:xfrm>
              <a:off x="3630925" y="795100"/>
              <a:ext cx="29050" cy="66725"/>
            </a:xfrm>
            <a:custGeom>
              <a:avLst/>
              <a:gdLst/>
              <a:ahLst/>
              <a:cxnLst/>
              <a:rect l="l" t="t" r="r" b="b"/>
              <a:pathLst>
                <a:path w="1162" h="2669" extrusionOk="0">
                  <a:moveTo>
                    <a:pt x="1" y="0"/>
                  </a:moveTo>
                  <a:lnTo>
                    <a:pt x="1" y="1486"/>
                  </a:lnTo>
                  <a:lnTo>
                    <a:pt x="888" y="2669"/>
                  </a:lnTo>
                  <a:cubicBezTo>
                    <a:pt x="1162" y="916"/>
                    <a:pt x="1" y="0"/>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4"/>
            <p:cNvSpPr/>
            <p:nvPr/>
          </p:nvSpPr>
          <p:spPr>
            <a:xfrm>
              <a:off x="3611275" y="832225"/>
              <a:ext cx="30500" cy="15550"/>
            </a:xfrm>
            <a:custGeom>
              <a:avLst/>
              <a:gdLst/>
              <a:ahLst/>
              <a:cxnLst/>
              <a:rect l="l" t="t" r="r" b="b"/>
              <a:pathLst>
                <a:path w="1220" h="622" extrusionOk="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4"/>
            <p:cNvSpPr/>
            <p:nvPr/>
          </p:nvSpPr>
          <p:spPr>
            <a:xfrm>
              <a:off x="3609825" y="814200"/>
              <a:ext cx="21125" cy="29250"/>
            </a:xfrm>
            <a:custGeom>
              <a:avLst/>
              <a:gdLst/>
              <a:ahLst/>
              <a:cxnLst/>
              <a:rect l="l" t="t" r="r" b="b"/>
              <a:pathLst>
                <a:path w="845" h="1170" extrusionOk="0">
                  <a:moveTo>
                    <a:pt x="845" y="1"/>
                  </a:moveTo>
                  <a:cubicBezTo>
                    <a:pt x="333" y="145"/>
                    <a:pt x="1" y="635"/>
                    <a:pt x="58" y="1169"/>
                  </a:cubicBezTo>
                  <a:lnTo>
                    <a:pt x="845" y="722"/>
                  </a:lnTo>
                  <a:lnTo>
                    <a:pt x="845"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4"/>
            <p:cNvSpPr/>
            <p:nvPr/>
          </p:nvSpPr>
          <p:spPr>
            <a:xfrm>
              <a:off x="3630925" y="814200"/>
              <a:ext cx="14275" cy="32475"/>
            </a:xfrm>
            <a:custGeom>
              <a:avLst/>
              <a:gdLst/>
              <a:ahLst/>
              <a:cxnLst/>
              <a:rect l="l" t="t" r="r" b="b"/>
              <a:pathLst>
                <a:path w="571" h="1299" extrusionOk="0">
                  <a:moveTo>
                    <a:pt x="1" y="1"/>
                  </a:moveTo>
                  <a:lnTo>
                    <a:pt x="1" y="722"/>
                  </a:lnTo>
                  <a:lnTo>
                    <a:pt x="433" y="1299"/>
                  </a:lnTo>
                  <a:cubicBezTo>
                    <a:pt x="570" y="441"/>
                    <a:pt x="1" y="1"/>
                    <a:pt x="1" y="1"/>
                  </a:cubicBezTo>
                  <a:close/>
                </a:path>
              </a:pathLst>
            </a:custGeom>
            <a:solidFill>
              <a:srgbClr val="1D26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 name="Google Shape;3618;p54"/>
          <p:cNvGrpSpPr/>
          <p:nvPr/>
        </p:nvGrpSpPr>
        <p:grpSpPr>
          <a:xfrm>
            <a:off x="4757246" y="1039762"/>
            <a:ext cx="170681" cy="251031"/>
            <a:chOff x="3608400" y="252825"/>
            <a:chExt cx="151125" cy="222250"/>
          </a:xfrm>
        </p:grpSpPr>
        <p:sp>
          <p:nvSpPr>
            <p:cNvPr id="3619" name="Google Shape;3619;p54"/>
            <p:cNvSpPr/>
            <p:nvPr/>
          </p:nvSpPr>
          <p:spPr>
            <a:xfrm>
              <a:off x="3608400" y="252825"/>
              <a:ext cx="151125" cy="222250"/>
            </a:xfrm>
            <a:custGeom>
              <a:avLst/>
              <a:gdLst/>
              <a:ahLst/>
              <a:cxnLst/>
              <a:rect l="l" t="t" r="r" b="b"/>
              <a:pathLst>
                <a:path w="6045" h="8890" extrusionOk="0">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4"/>
            <p:cNvSpPr/>
            <p:nvPr/>
          </p:nvSpPr>
          <p:spPr>
            <a:xfrm>
              <a:off x="3608575" y="278125"/>
              <a:ext cx="108375" cy="196950"/>
            </a:xfrm>
            <a:custGeom>
              <a:avLst/>
              <a:gdLst/>
              <a:ahLst/>
              <a:cxnLst/>
              <a:rect l="l" t="t" r="r" b="b"/>
              <a:pathLst>
                <a:path w="4335" h="7878" extrusionOk="0">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1" name="Google Shape;3621;p54"/>
          <p:cNvGrpSpPr/>
          <p:nvPr/>
        </p:nvGrpSpPr>
        <p:grpSpPr>
          <a:xfrm>
            <a:off x="3724001" y="4126320"/>
            <a:ext cx="329890" cy="226164"/>
            <a:chOff x="1267553" y="2204175"/>
            <a:chExt cx="492740" cy="337759"/>
          </a:xfrm>
        </p:grpSpPr>
        <p:sp>
          <p:nvSpPr>
            <p:cNvPr id="3622" name="Google Shape;3622;p54"/>
            <p:cNvSpPr/>
            <p:nvPr/>
          </p:nvSpPr>
          <p:spPr>
            <a:xfrm>
              <a:off x="1495035" y="2279744"/>
              <a:ext cx="70542" cy="60010"/>
            </a:xfrm>
            <a:custGeom>
              <a:avLst/>
              <a:gdLst/>
              <a:ahLst/>
              <a:cxnLst/>
              <a:rect l="l" t="t" r="r" b="b"/>
              <a:pathLst>
                <a:path w="4374" h="3721" extrusionOk="0">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4"/>
            <p:cNvSpPr/>
            <p:nvPr/>
          </p:nvSpPr>
          <p:spPr>
            <a:xfrm>
              <a:off x="1474296" y="2204175"/>
              <a:ext cx="150147" cy="82831"/>
            </a:xfrm>
            <a:custGeom>
              <a:avLst/>
              <a:gdLst/>
              <a:ahLst/>
              <a:cxnLst/>
              <a:rect l="l" t="t" r="r" b="b"/>
              <a:pathLst>
                <a:path w="9310" h="5136" extrusionOk="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4"/>
            <p:cNvSpPr/>
            <p:nvPr/>
          </p:nvSpPr>
          <p:spPr>
            <a:xfrm>
              <a:off x="1431916" y="2280695"/>
              <a:ext cx="63317" cy="71461"/>
            </a:xfrm>
            <a:custGeom>
              <a:avLst/>
              <a:gdLst/>
              <a:ahLst/>
              <a:cxnLst/>
              <a:rect l="l" t="t" r="r" b="b"/>
              <a:pathLst>
                <a:path w="3926" h="4431" extrusionOk="0">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4"/>
            <p:cNvSpPr/>
            <p:nvPr/>
          </p:nvSpPr>
          <p:spPr>
            <a:xfrm>
              <a:off x="1339381" y="2205723"/>
              <a:ext cx="155856" cy="93685"/>
            </a:xfrm>
            <a:custGeom>
              <a:avLst/>
              <a:gdLst/>
              <a:ahLst/>
              <a:cxnLst/>
              <a:rect l="l" t="t" r="r" b="b"/>
              <a:pathLst>
                <a:path w="9664" h="5809" extrusionOk="0">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4"/>
            <p:cNvSpPr/>
            <p:nvPr/>
          </p:nvSpPr>
          <p:spPr>
            <a:xfrm>
              <a:off x="1626257" y="2331397"/>
              <a:ext cx="1129" cy="3161"/>
            </a:xfrm>
            <a:custGeom>
              <a:avLst/>
              <a:gdLst/>
              <a:ahLst/>
              <a:cxnLst/>
              <a:rect l="l" t="t" r="r" b="b"/>
              <a:pathLst>
                <a:path w="70" h="196" extrusionOk="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4"/>
            <p:cNvSpPr/>
            <p:nvPr/>
          </p:nvSpPr>
          <p:spPr>
            <a:xfrm>
              <a:off x="1627564" y="2335477"/>
              <a:ext cx="758" cy="3338"/>
            </a:xfrm>
            <a:custGeom>
              <a:avLst/>
              <a:gdLst/>
              <a:ahLst/>
              <a:cxnLst/>
              <a:rect l="l" t="t" r="r" b="b"/>
              <a:pathLst>
                <a:path w="47" h="207" extrusionOk="0">
                  <a:moveTo>
                    <a:pt x="0" y="0"/>
                  </a:moveTo>
                  <a:cubicBezTo>
                    <a:pt x="23" y="69"/>
                    <a:pt x="35" y="138"/>
                    <a:pt x="46" y="207"/>
                  </a:cubicBezTo>
                  <a:cubicBezTo>
                    <a:pt x="35" y="138"/>
                    <a:pt x="23"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4"/>
            <p:cNvSpPr/>
            <p:nvPr/>
          </p:nvSpPr>
          <p:spPr>
            <a:xfrm>
              <a:off x="1629047" y="2343250"/>
              <a:ext cx="194" cy="3532"/>
            </a:xfrm>
            <a:custGeom>
              <a:avLst/>
              <a:gdLst/>
              <a:ahLst/>
              <a:cxnLst/>
              <a:rect l="l" t="t" r="r" b="b"/>
              <a:pathLst>
                <a:path w="12" h="219" extrusionOk="0">
                  <a:moveTo>
                    <a:pt x="0" y="0"/>
                  </a:moveTo>
                  <a:cubicBezTo>
                    <a:pt x="11" y="69"/>
                    <a:pt x="11" y="150"/>
                    <a:pt x="11" y="218"/>
                  </a:cubicBezTo>
                  <a:cubicBezTo>
                    <a:pt x="11" y="150"/>
                    <a:pt x="11"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4"/>
            <p:cNvSpPr/>
            <p:nvPr/>
          </p:nvSpPr>
          <p:spPr>
            <a:xfrm>
              <a:off x="1628483" y="2339364"/>
              <a:ext cx="387" cy="3161"/>
            </a:xfrm>
            <a:custGeom>
              <a:avLst/>
              <a:gdLst/>
              <a:ahLst/>
              <a:cxnLst/>
              <a:rect l="l" t="t" r="r" b="b"/>
              <a:pathLst>
                <a:path w="24" h="196" extrusionOk="0">
                  <a:moveTo>
                    <a:pt x="1" y="0"/>
                  </a:moveTo>
                  <a:cubicBezTo>
                    <a:pt x="12" y="69"/>
                    <a:pt x="24" y="127"/>
                    <a:pt x="24" y="195"/>
                  </a:cubicBezTo>
                  <a:cubicBezTo>
                    <a:pt x="24" y="127"/>
                    <a:pt x="12" y="69"/>
                    <a:pt x="1"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4"/>
            <p:cNvSpPr/>
            <p:nvPr/>
          </p:nvSpPr>
          <p:spPr>
            <a:xfrm>
              <a:off x="1616275" y="2316045"/>
              <a:ext cx="2790" cy="3338"/>
            </a:xfrm>
            <a:custGeom>
              <a:avLst/>
              <a:gdLst/>
              <a:ahLst/>
              <a:cxnLst/>
              <a:rect l="l" t="t" r="r" b="b"/>
              <a:pathLst>
                <a:path w="173" h="207" extrusionOk="0">
                  <a:moveTo>
                    <a:pt x="0" y="0"/>
                  </a:moveTo>
                  <a:cubicBezTo>
                    <a:pt x="57" y="69"/>
                    <a:pt x="115" y="138"/>
                    <a:pt x="172" y="207"/>
                  </a:cubicBezTo>
                  <a:cubicBezTo>
                    <a:pt x="115" y="138"/>
                    <a:pt x="57"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4"/>
            <p:cNvSpPr/>
            <p:nvPr/>
          </p:nvSpPr>
          <p:spPr>
            <a:xfrm>
              <a:off x="1619597" y="2320109"/>
              <a:ext cx="2419" cy="3355"/>
            </a:xfrm>
            <a:custGeom>
              <a:avLst/>
              <a:gdLst/>
              <a:ahLst/>
              <a:cxnLst/>
              <a:rect l="l" t="t" r="r" b="b"/>
              <a:pathLst>
                <a:path w="150" h="208" extrusionOk="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4"/>
            <p:cNvSpPr/>
            <p:nvPr/>
          </p:nvSpPr>
          <p:spPr>
            <a:xfrm>
              <a:off x="1624419" y="2327704"/>
              <a:ext cx="1484" cy="3338"/>
            </a:xfrm>
            <a:custGeom>
              <a:avLst/>
              <a:gdLst/>
              <a:ahLst/>
              <a:cxnLst/>
              <a:rect l="l" t="t" r="r" b="b"/>
              <a:pathLst>
                <a:path w="92" h="207" extrusionOk="0">
                  <a:moveTo>
                    <a:pt x="0" y="0"/>
                  </a:moveTo>
                  <a:cubicBezTo>
                    <a:pt x="35" y="69"/>
                    <a:pt x="69" y="138"/>
                    <a:pt x="92" y="207"/>
                  </a:cubicBezTo>
                  <a:cubicBezTo>
                    <a:pt x="69" y="138"/>
                    <a:pt x="35"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4"/>
            <p:cNvSpPr/>
            <p:nvPr/>
          </p:nvSpPr>
          <p:spPr>
            <a:xfrm>
              <a:off x="1622000" y="2323624"/>
              <a:ext cx="1871" cy="3161"/>
            </a:xfrm>
            <a:custGeom>
              <a:avLst/>
              <a:gdLst/>
              <a:ahLst/>
              <a:cxnLst/>
              <a:rect l="l" t="t" r="r" b="b"/>
              <a:pathLst>
                <a:path w="116" h="196" extrusionOk="0">
                  <a:moveTo>
                    <a:pt x="1" y="1"/>
                  </a:moveTo>
                  <a:cubicBezTo>
                    <a:pt x="47" y="70"/>
                    <a:pt x="81" y="139"/>
                    <a:pt x="116" y="196"/>
                  </a:cubicBezTo>
                  <a:cubicBezTo>
                    <a:pt x="81" y="139"/>
                    <a:pt x="47" y="70"/>
                    <a:pt x="1"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4"/>
            <p:cNvSpPr/>
            <p:nvPr/>
          </p:nvSpPr>
          <p:spPr>
            <a:xfrm>
              <a:off x="1565557" y="2219608"/>
              <a:ext cx="167162" cy="96459"/>
            </a:xfrm>
            <a:custGeom>
              <a:avLst/>
              <a:gdLst/>
              <a:ahLst/>
              <a:cxnLst/>
              <a:rect l="l" t="t" r="r" b="b"/>
              <a:pathLst>
                <a:path w="10365" h="5981" extrusionOk="0">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4"/>
            <p:cNvSpPr/>
            <p:nvPr/>
          </p:nvSpPr>
          <p:spPr>
            <a:xfrm>
              <a:off x="1565363" y="2286985"/>
              <a:ext cx="50931" cy="81831"/>
            </a:xfrm>
            <a:custGeom>
              <a:avLst/>
              <a:gdLst/>
              <a:ahLst/>
              <a:cxnLst/>
              <a:rect l="l" t="t" r="r" b="b"/>
              <a:pathLst>
                <a:path w="3158" h="5074" extrusionOk="0">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4"/>
            <p:cNvSpPr/>
            <p:nvPr/>
          </p:nvSpPr>
          <p:spPr>
            <a:xfrm>
              <a:off x="1399711" y="2299386"/>
              <a:ext cx="32223" cy="73316"/>
            </a:xfrm>
            <a:custGeom>
              <a:avLst/>
              <a:gdLst/>
              <a:ahLst/>
              <a:cxnLst/>
              <a:rect l="l" t="t" r="r" b="b"/>
              <a:pathLst>
                <a:path w="1998" h="4546" extrusionOk="0">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4"/>
            <p:cNvSpPr/>
            <p:nvPr/>
          </p:nvSpPr>
          <p:spPr>
            <a:xfrm>
              <a:off x="1270698" y="2245894"/>
              <a:ext cx="161243" cy="90153"/>
            </a:xfrm>
            <a:custGeom>
              <a:avLst/>
              <a:gdLst/>
              <a:ahLst/>
              <a:cxnLst/>
              <a:rect l="l" t="t" r="r" b="b"/>
              <a:pathLst>
                <a:path w="9998" h="5590" extrusionOk="0">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4"/>
            <p:cNvSpPr/>
            <p:nvPr/>
          </p:nvSpPr>
          <p:spPr>
            <a:xfrm>
              <a:off x="1270521" y="2367489"/>
              <a:ext cx="16" cy="387"/>
            </a:xfrm>
            <a:custGeom>
              <a:avLst/>
              <a:gdLst/>
              <a:ahLst/>
              <a:cxnLst/>
              <a:rect l="l" t="t" r="r" b="b"/>
              <a:pathLst>
                <a:path w="1" h="24" extrusionOk="0">
                  <a:moveTo>
                    <a:pt x="1" y="1"/>
                  </a:moveTo>
                  <a:lnTo>
                    <a:pt x="1" y="24"/>
                  </a:lnTo>
                  <a:cubicBezTo>
                    <a:pt x="1" y="12"/>
                    <a:pt x="1" y="1"/>
                    <a:pt x="1" y="1"/>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4"/>
            <p:cNvSpPr/>
            <p:nvPr/>
          </p:nvSpPr>
          <p:spPr>
            <a:xfrm>
              <a:off x="1398969" y="2338622"/>
              <a:ext cx="210" cy="935"/>
            </a:xfrm>
            <a:custGeom>
              <a:avLst/>
              <a:gdLst/>
              <a:ahLst/>
              <a:cxnLst/>
              <a:rect l="l" t="t" r="r" b="b"/>
              <a:pathLst>
                <a:path w="13" h="58" extrusionOk="0">
                  <a:moveTo>
                    <a:pt x="12" y="0"/>
                  </a:moveTo>
                  <a:lnTo>
                    <a:pt x="1" y="58"/>
                  </a:ln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4"/>
            <p:cNvSpPr/>
            <p:nvPr/>
          </p:nvSpPr>
          <p:spPr>
            <a:xfrm>
              <a:off x="1398421" y="2343799"/>
              <a:ext cx="16" cy="1129"/>
            </a:xfrm>
            <a:custGeom>
              <a:avLst/>
              <a:gdLst/>
              <a:ahLst/>
              <a:cxnLst/>
              <a:rect l="l" t="t" r="r" b="b"/>
              <a:pathLst>
                <a:path w="1" h="70" extrusionOk="0">
                  <a:moveTo>
                    <a:pt x="0" y="1"/>
                  </a:moveTo>
                  <a:lnTo>
                    <a:pt x="0" y="70"/>
                  </a:lnTo>
                  <a:cubicBezTo>
                    <a:pt x="0" y="47"/>
                    <a:pt x="0" y="24"/>
                    <a:pt x="0" y="1"/>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4"/>
            <p:cNvSpPr/>
            <p:nvPr/>
          </p:nvSpPr>
          <p:spPr>
            <a:xfrm>
              <a:off x="1398598" y="2341219"/>
              <a:ext cx="210" cy="935"/>
            </a:xfrm>
            <a:custGeom>
              <a:avLst/>
              <a:gdLst/>
              <a:ahLst/>
              <a:cxnLst/>
              <a:rect l="l" t="t" r="r" b="b"/>
              <a:pathLst>
                <a:path w="13" h="58" extrusionOk="0">
                  <a:moveTo>
                    <a:pt x="12" y="0"/>
                  </a:moveTo>
                  <a:cubicBezTo>
                    <a:pt x="12" y="23"/>
                    <a:pt x="12" y="46"/>
                    <a:pt x="1" y="57"/>
                  </a:cubicBezTo>
                  <a:cubicBezTo>
                    <a:pt x="12" y="46"/>
                    <a:pt x="12" y="23"/>
                    <a:pt x="12" y="0"/>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4"/>
            <p:cNvSpPr/>
            <p:nvPr/>
          </p:nvSpPr>
          <p:spPr>
            <a:xfrm>
              <a:off x="1272746" y="2374536"/>
              <a:ext cx="1129" cy="2790"/>
            </a:xfrm>
            <a:custGeom>
              <a:avLst/>
              <a:gdLst/>
              <a:ahLst/>
              <a:cxnLst/>
              <a:rect l="l" t="t" r="r" b="b"/>
              <a:pathLst>
                <a:path w="70" h="173" extrusionOk="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4"/>
            <p:cNvSpPr/>
            <p:nvPr/>
          </p:nvSpPr>
          <p:spPr>
            <a:xfrm>
              <a:off x="1271069" y="2369343"/>
              <a:ext cx="1129" cy="3725"/>
            </a:xfrm>
            <a:custGeom>
              <a:avLst/>
              <a:gdLst/>
              <a:ahLst/>
              <a:cxnLst/>
              <a:rect l="l" t="t" r="r" b="b"/>
              <a:pathLst>
                <a:path w="70" h="231" extrusionOk="0">
                  <a:moveTo>
                    <a:pt x="70" y="230"/>
                  </a:moveTo>
                  <a:cubicBezTo>
                    <a:pt x="47" y="150"/>
                    <a:pt x="24" y="81"/>
                    <a:pt x="1" y="1"/>
                  </a:cubicBezTo>
                  <a:cubicBezTo>
                    <a:pt x="24" y="81"/>
                    <a:pt x="47" y="150"/>
                    <a:pt x="70" y="230"/>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4"/>
            <p:cNvSpPr/>
            <p:nvPr/>
          </p:nvSpPr>
          <p:spPr>
            <a:xfrm>
              <a:off x="1616275" y="2316045"/>
              <a:ext cx="12967" cy="57204"/>
            </a:xfrm>
            <a:custGeom>
              <a:avLst/>
              <a:gdLst/>
              <a:ahLst/>
              <a:cxnLst/>
              <a:rect l="l" t="t" r="r" b="b"/>
              <a:pathLst>
                <a:path w="804" h="3547" extrusionOk="0">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4"/>
            <p:cNvSpPr/>
            <p:nvPr/>
          </p:nvSpPr>
          <p:spPr>
            <a:xfrm>
              <a:off x="1756754" y="2347314"/>
              <a:ext cx="3161" cy="74251"/>
            </a:xfrm>
            <a:custGeom>
              <a:avLst/>
              <a:gdLst/>
              <a:ahLst/>
              <a:cxnLst/>
              <a:rect l="l" t="t" r="r" b="b"/>
              <a:pathLst>
                <a:path w="196" h="4604" extrusionOk="0">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4"/>
            <p:cNvSpPr/>
            <p:nvPr/>
          </p:nvSpPr>
          <p:spPr>
            <a:xfrm>
              <a:off x="1616082" y="2281792"/>
              <a:ext cx="144212" cy="87024"/>
            </a:xfrm>
            <a:custGeom>
              <a:avLst/>
              <a:gdLst/>
              <a:ahLst/>
              <a:cxnLst/>
              <a:rect l="l" t="t" r="r" b="b"/>
              <a:pathLst>
                <a:path w="8942" h="5396" extrusionOk="0">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4"/>
            <p:cNvSpPr/>
            <p:nvPr/>
          </p:nvSpPr>
          <p:spPr>
            <a:xfrm>
              <a:off x="1267553" y="2345847"/>
              <a:ext cx="27239" cy="118102"/>
            </a:xfrm>
            <a:custGeom>
              <a:avLst/>
              <a:gdLst/>
              <a:ahLst/>
              <a:cxnLst/>
              <a:rect l="l" t="t" r="r" b="b"/>
              <a:pathLst>
                <a:path w="1689" h="7323" extrusionOk="0">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4"/>
            <p:cNvSpPr/>
            <p:nvPr/>
          </p:nvSpPr>
          <p:spPr>
            <a:xfrm>
              <a:off x="1267747" y="2324189"/>
              <a:ext cx="143277" cy="87008"/>
            </a:xfrm>
            <a:custGeom>
              <a:avLst/>
              <a:gdLst/>
              <a:ahLst/>
              <a:cxnLst/>
              <a:rect l="l" t="t" r="r" b="b"/>
              <a:pathLst>
                <a:path w="8884" h="5395" extrusionOk="0">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4"/>
            <p:cNvSpPr/>
            <p:nvPr/>
          </p:nvSpPr>
          <p:spPr>
            <a:xfrm>
              <a:off x="1309386" y="2425432"/>
              <a:ext cx="11499" cy="9080"/>
            </a:xfrm>
            <a:custGeom>
              <a:avLst/>
              <a:gdLst/>
              <a:ahLst/>
              <a:cxnLst/>
              <a:rect l="l" t="t" r="r" b="b"/>
              <a:pathLst>
                <a:path w="713" h="563" extrusionOk="0">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4"/>
            <p:cNvSpPr/>
            <p:nvPr/>
          </p:nvSpPr>
          <p:spPr>
            <a:xfrm>
              <a:off x="1294775" y="2411176"/>
              <a:ext cx="9257" cy="9644"/>
            </a:xfrm>
            <a:custGeom>
              <a:avLst/>
              <a:gdLst/>
              <a:ahLst/>
              <a:cxnLst/>
              <a:rect l="l" t="t" r="r" b="b"/>
              <a:pathLst>
                <a:path w="574" h="598" extrusionOk="0">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4"/>
            <p:cNvSpPr/>
            <p:nvPr/>
          </p:nvSpPr>
          <p:spPr>
            <a:xfrm>
              <a:off x="1688087" y="2368795"/>
              <a:ext cx="68864" cy="131439"/>
            </a:xfrm>
            <a:custGeom>
              <a:avLst/>
              <a:gdLst/>
              <a:ahLst/>
              <a:cxnLst/>
              <a:rect l="l" t="t" r="r" b="b"/>
              <a:pathLst>
                <a:path w="4270" h="8150" extrusionOk="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4"/>
            <p:cNvSpPr/>
            <p:nvPr/>
          </p:nvSpPr>
          <p:spPr>
            <a:xfrm>
              <a:off x="1595730" y="2356765"/>
              <a:ext cx="161227" cy="90524"/>
            </a:xfrm>
            <a:custGeom>
              <a:avLst/>
              <a:gdLst/>
              <a:ahLst/>
              <a:cxnLst/>
              <a:rect l="l" t="t" r="r" b="b"/>
              <a:pathLst>
                <a:path w="9997" h="5613" extrusionOk="0">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4"/>
            <p:cNvSpPr/>
            <p:nvPr/>
          </p:nvSpPr>
          <p:spPr>
            <a:xfrm>
              <a:off x="1294775" y="2411176"/>
              <a:ext cx="107925" cy="115150"/>
            </a:xfrm>
            <a:custGeom>
              <a:avLst/>
              <a:gdLst/>
              <a:ahLst/>
              <a:cxnLst/>
              <a:rect l="l" t="t" r="r" b="b"/>
              <a:pathLst>
                <a:path w="6692" h="7140" extrusionOk="0">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4"/>
            <p:cNvSpPr/>
            <p:nvPr/>
          </p:nvSpPr>
          <p:spPr>
            <a:xfrm>
              <a:off x="1294775" y="2376745"/>
              <a:ext cx="166597" cy="96636"/>
            </a:xfrm>
            <a:custGeom>
              <a:avLst/>
              <a:gdLst/>
              <a:ahLst/>
              <a:cxnLst/>
              <a:rect l="l" t="t" r="r" b="b"/>
              <a:pathLst>
                <a:path w="10330" h="5992" extrusionOk="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4"/>
            <p:cNvSpPr/>
            <p:nvPr/>
          </p:nvSpPr>
          <p:spPr>
            <a:xfrm>
              <a:off x="1532046" y="2393969"/>
              <a:ext cx="156243" cy="93491"/>
            </a:xfrm>
            <a:custGeom>
              <a:avLst/>
              <a:gdLst/>
              <a:ahLst/>
              <a:cxnLst/>
              <a:rect l="l" t="t" r="r" b="b"/>
              <a:pathLst>
                <a:path w="9688" h="5797" extrusionOk="0">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4"/>
            <p:cNvSpPr/>
            <p:nvPr/>
          </p:nvSpPr>
          <p:spPr>
            <a:xfrm>
              <a:off x="1552785" y="2447461"/>
              <a:ext cx="135503" cy="92749"/>
            </a:xfrm>
            <a:custGeom>
              <a:avLst/>
              <a:gdLst/>
              <a:ahLst/>
              <a:cxnLst/>
              <a:rect l="l" t="t" r="r" b="b"/>
              <a:pathLst>
                <a:path w="8402" h="5751" extrusionOk="0">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4"/>
            <p:cNvSpPr/>
            <p:nvPr/>
          </p:nvSpPr>
          <p:spPr>
            <a:xfrm>
              <a:off x="1402307" y="2473553"/>
              <a:ext cx="150502" cy="68381"/>
            </a:xfrm>
            <a:custGeom>
              <a:avLst/>
              <a:gdLst/>
              <a:ahLst/>
              <a:cxnLst/>
              <a:rect l="l" t="t" r="r" b="b"/>
              <a:pathLst>
                <a:path w="9332" h="4240" extrusionOk="0">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4"/>
            <p:cNvSpPr/>
            <p:nvPr/>
          </p:nvSpPr>
          <p:spPr>
            <a:xfrm>
              <a:off x="1402485" y="2405999"/>
              <a:ext cx="150502" cy="83186"/>
            </a:xfrm>
            <a:custGeom>
              <a:avLst/>
              <a:gdLst/>
              <a:ahLst/>
              <a:cxnLst/>
              <a:rect l="l" t="t" r="r" b="b"/>
              <a:pathLst>
                <a:path w="9332" h="5158" extrusionOk="0">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9" name="Google Shape;3659;p54"/>
          <p:cNvGrpSpPr/>
          <p:nvPr/>
        </p:nvGrpSpPr>
        <p:grpSpPr>
          <a:xfrm>
            <a:off x="3736957" y="3779807"/>
            <a:ext cx="303991" cy="211305"/>
            <a:chOff x="1916639" y="2215270"/>
            <a:chExt cx="454057" cy="315569"/>
          </a:xfrm>
        </p:grpSpPr>
        <p:sp>
          <p:nvSpPr>
            <p:cNvPr id="3660" name="Google Shape;3660;p54"/>
            <p:cNvSpPr/>
            <p:nvPr/>
          </p:nvSpPr>
          <p:spPr>
            <a:xfrm>
              <a:off x="1971810" y="2368609"/>
              <a:ext cx="8725" cy="8886"/>
            </a:xfrm>
            <a:custGeom>
              <a:avLst/>
              <a:gdLst/>
              <a:ahLst/>
              <a:cxnLst/>
              <a:rect l="l" t="t" r="r" b="b"/>
              <a:pathLst>
                <a:path w="541" h="551" extrusionOk="0">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4"/>
            <p:cNvSpPr/>
            <p:nvPr/>
          </p:nvSpPr>
          <p:spPr>
            <a:xfrm>
              <a:off x="1916639" y="2346059"/>
              <a:ext cx="24627" cy="112005"/>
            </a:xfrm>
            <a:custGeom>
              <a:avLst/>
              <a:gdLst/>
              <a:ahLst/>
              <a:cxnLst/>
              <a:rect l="l" t="t" r="r" b="b"/>
              <a:pathLst>
                <a:path w="1527" h="6945" extrusionOk="0">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4"/>
            <p:cNvSpPr/>
            <p:nvPr/>
          </p:nvSpPr>
          <p:spPr>
            <a:xfrm>
              <a:off x="2142814" y="2286582"/>
              <a:ext cx="227882" cy="80347"/>
            </a:xfrm>
            <a:custGeom>
              <a:avLst/>
              <a:gdLst/>
              <a:ahLst/>
              <a:cxnLst/>
              <a:rect l="l" t="t" r="r" b="b"/>
              <a:pathLst>
                <a:path w="14130" h="4982" extrusionOk="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4"/>
            <p:cNvSpPr/>
            <p:nvPr/>
          </p:nvSpPr>
          <p:spPr>
            <a:xfrm>
              <a:off x="2106723" y="2215270"/>
              <a:ext cx="138293" cy="131117"/>
            </a:xfrm>
            <a:custGeom>
              <a:avLst/>
              <a:gdLst/>
              <a:ahLst/>
              <a:cxnLst/>
              <a:rect l="l" t="t" r="r" b="b"/>
              <a:pathLst>
                <a:path w="8575" h="8130" extrusionOk="0">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4"/>
            <p:cNvSpPr/>
            <p:nvPr/>
          </p:nvSpPr>
          <p:spPr>
            <a:xfrm>
              <a:off x="2142814" y="2229381"/>
              <a:ext cx="227317" cy="210109"/>
            </a:xfrm>
            <a:custGeom>
              <a:avLst/>
              <a:gdLst/>
              <a:ahLst/>
              <a:cxnLst/>
              <a:rect l="l" t="t" r="r" b="b"/>
              <a:pathLst>
                <a:path w="14095" h="13028" extrusionOk="0">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4"/>
            <p:cNvSpPr/>
            <p:nvPr/>
          </p:nvSpPr>
          <p:spPr>
            <a:xfrm>
              <a:off x="1919606" y="2253812"/>
              <a:ext cx="223237" cy="92572"/>
            </a:xfrm>
            <a:custGeom>
              <a:avLst/>
              <a:gdLst/>
              <a:ahLst/>
              <a:cxnLst/>
              <a:rect l="l" t="t" r="r" b="b"/>
              <a:pathLst>
                <a:path w="13842" h="5740" extrusionOk="0">
                  <a:moveTo>
                    <a:pt x="3902" y="1"/>
                  </a:moveTo>
                  <a:cubicBezTo>
                    <a:pt x="1733" y="1263"/>
                    <a:pt x="425" y="2824"/>
                    <a:pt x="0" y="4465"/>
                  </a:cubicBezTo>
                  <a:lnTo>
                    <a:pt x="13842" y="5739"/>
                  </a:lnTo>
                  <a:lnTo>
                    <a:pt x="390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4"/>
            <p:cNvSpPr/>
            <p:nvPr/>
          </p:nvSpPr>
          <p:spPr>
            <a:xfrm>
              <a:off x="1959955" y="2423545"/>
              <a:ext cx="11112" cy="8161"/>
            </a:xfrm>
            <a:custGeom>
              <a:avLst/>
              <a:gdLst/>
              <a:ahLst/>
              <a:cxnLst/>
              <a:rect l="l" t="t" r="r" b="b"/>
              <a:pathLst>
                <a:path w="689" h="506" extrusionOk="0">
                  <a:moveTo>
                    <a:pt x="0" y="1"/>
                  </a:moveTo>
                  <a:cubicBezTo>
                    <a:pt x="207" y="173"/>
                    <a:pt x="448" y="345"/>
                    <a:pt x="689" y="505"/>
                  </a:cubicBezTo>
                  <a:cubicBezTo>
                    <a:pt x="448" y="333"/>
                    <a:pt x="207" y="173"/>
                    <a:pt x="0"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4"/>
            <p:cNvSpPr/>
            <p:nvPr/>
          </p:nvSpPr>
          <p:spPr>
            <a:xfrm>
              <a:off x="1916639" y="2217173"/>
              <a:ext cx="226204" cy="188998"/>
            </a:xfrm>
            <a:custGeom>
              <a:avLst/>
              <a:gdLst/>
              <a:ahLst/>
              <a:cxnLst/>
              <a:rect l="l" t="t" r="r" b="b"/>
              <a:pathLst>
                <a:path w="14026" h="11719" extrusionOk="0">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4"/>
            <p:cNvSpPr/>
            <p:nvPr/>
          </p:nvSpPr>
          <p:spPr>
            <a:xfrm>
              <a:off x="2304209" y="2366908"/>
              <a:ext cx="63333" cy="125327"/>
            </a:xfrm>
            <a:custGeom>
              <a:avLst/>
              <a:gdLst/>
              <a:ahLst/>
              <a:cxnLst/>
              <a:rect l="l" t="t" r="r" b="b"/>
              <a:pathLst>
                <a:path w="3927" h="7771" extrusionOk="0">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4"/>
            <p:cNvSpPr/>
            <p:nvPr/>
          </p:nvSpPr>
          <p:spPr>
            <a:xfrm>
              <a:off x="1941248" y="2405967"/>
              <a:ext cx="99233" cy="110328"/>
            </a:xfrm>
            <a:custGeom>
              <a:avLst/>
              <a:gdLst/>
              <a:ahLst/>
              <a:cxnLst/>
              <a:rect l="l" t="t" r="r" b="b"/>
              <a:pathLst>
                <a:path w="6153" h="6841" extrusionOk="0">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4"/>
            <p:cNvSpPr/>
            <p:nvPr/>
          </p:nvSpPr>
          <p:spPr>
            <a:xfrm>
              <a:off x="1941248" y="2346363"/>
              <a:ext cx="201594" cy="117182"/>
            </a:xfrm>
            <a:custGeom>
              <a:avLst/>
              <a:gdLst/>
              <a:ahLst/>
              <a:cxnLst/>
              <a:rect l="l" t="t" r="r" b="b"/>
              <a:pathLst>
                <a:path w="12500" h="7266" extrusionOk="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4"/>
            <p:cNvSpPr/>
            <p:nvPr/>
          </p:nvSpPr>
          <p:spPr>
            <a:xfrm>
              <a:off x="2040459" y="2346363"/>
              <a:ext cx="138842" cy="131633"/>
            </a:xfrm>
            <a:custGeom>
              <a:avLst/>
              <a:gdLst/>
              <a:ahLst/>
              <a:cxnLst/>
              <a:rect l="l" t="t" r="r" b="b"/>
              <a:pathLst>
                <a:path w="8609" h="8162" extrusionOk="0">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4"/>
            <p:cNvSpPr/>
            <p:nvPr/>
          </p:nvSpPr>
          <p:spPr>
            <a:xfrm>
              <a:off x="2142814" y="2346363"/>
              <a:ext cx="161420" cy="130133"/>
            </a:xfrm>
            <a:custGeom>
              <a:avLst/>
              <a:gdLst/>
              <a:ahLst/>
              <a:cxnLst/>
              <a:rect l="l" t="t" r="r" b="b"/>
              <a:pathLst>
                <a:path w="10009" h="8069" extrusionOk="0">
                  <a:moveTo>
                    <a:pt x="1" y="0"/>
                  </a:moveTo>
                  <a:lnTo>
                    <a:pt x="2250" y="8069"/>
                  </a:lnTo>
                  <a:cubicBezTo>
                    <a:pt x="5097" y="7805"/>
                    <a:pt x="7828" y="7047"/>
                    <a:pt x="10009" y="5773"/>
                  </a:cubicBez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4"/>
            <p:cNvSpPr/>
            <p:nvPr/>
          </p:nvSpPr>
          <p:spPr>
            <a:xfrm>
              <a:off x="2179099" y="2439462"/>
              <a:ext cx="125133" cy="89782"/>
            </a:xfrm>
            <a:custGeom>
              <a:avLst/>
              <a:gdLst/>
              <a:ahLst/>
              <a:cxnLst/>
              <a:rect l="l" t="t" r="r" b="b"/>
              <a:pathLst>
                <a:path w="7759" h="5567" extrusionOk="0">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4"/>
            <p:cNvSpPr/>
            <p:nvPr/>
          </p:nvSpPr>
          <p:spPr>
            <a:xfrm>
              <a:off x="2040281" y="2463523"/>
              <a:ext cx="139019" cy="67316"/>
            </a:xfrm>
            <a:custGeom>
              <a:avLst/>
              <a:gdLst/>
              <a:ahLst/>
              <a:cxnLst/>
              <a:rect l="l" t="t" r="r" b="b"/>
              <a:pathLst>
                <a:path w="8620" h="4174" extrusionOk="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5" name="Google Shape;3675;p54"/>
          <p:cNvGrpSpPr/>
          <p:nvPr/>
        </p:nvGrpSpPr>
        <p:grpSpPr>
          <a:xfrm>
            <a:off x="6189087" y="960610"/>
            <a:ext cx="512288" cy="431584"/>
            <a:chOff x="2577764" y="2194918"/>
            <a:chExt cx="422855" cy="356269"/>
          </a:xfrm>
        </p:grpSpPr>
        <p:grpSp>
          <p:nvGrpSpPr>
            <p:cNvPr id="3676" name="Google Shape;3676;p54"/>
            <p:cNvGrpSpPr/>
            <p:nvPr/>
          </p:nvGrpSpPr>
          <p:grpSpPr>
            <a:xfrm>
              <a:off x="2577764" y="2355085"/>
              <a:ext cx="422855" cy="196102"/>
              <a:chOff x="1957711" y="1893712"/>
              <a:chExt cx="429818" cy="199311"/>
            </a:xfrm>
          </p:grpSpPr>
          <p:sp>
            <p:nvSpPr>
              <p:cNvPr id="3677" name="Google Shape;3677;p54"/>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4"/>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9" name="Google Shape;3679;p54"/>
            <p:cNvGrpSpPr/>
            <p:nvPr/>
          </p:nvGrpSpPr>
          <p:grpSpPr>
            <a:xfrm>
              <a:off x="2577764" y="2301696"/>
              <a:ext cx="422855" cy="196102"/>
              <a:chOff x="1957711" y="1893712"/>
              <a:chExt cx="429818" cy="199311"/>
            </a:xfrm>
          </p:grpSpPr>
          <p:sp>
            <p:nvSpPr>
              <p:cNvPr id="3680" name="Google Shape;3680;p54"/>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4"/>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2" name="Google Shape;3682;p54"/>
            <p:cNvGrpSpPr/>
            <p:nvPr/>
          </p:nvGrpSpPr>
          <p:grpSpPr>
            <a:xfrm>
              <a:off x="2577764" y="2248307"/>
              <a:ext cx="422855" cy="196102"/>
              <a:chOff x="1957711" y="1893712"/>
              <a:chExt cx="429818" cy="199311"/>
            </a:xfrm>
          </p:grpSpPr>
          <p:sp>
            <p:nvSpPr>
              <p:cNvPr id="3683" name="Google Shape;3683;p54"/>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4"/>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5" name="Google Shape;3685;p54"/>
            <p:cNvGrpSpPr/>
            <p:nvPr/>
          </p:nvGrpSpPr>
          <p:grpSpPr>
            <a:xfrm>
              <a:off x="2577764" y="2194918"/>
              <a:ext cx="422855" cy="196102"/>
              <a:chOff x="1957711" y="1893712"/>
              <a:chExt cx="429818" cy="199311"/>
            </a:xfrm>
          </p:grpSpPr>
          <p:sp>
            <p:nvSpPr>
              <p:cNvPr id="3686" name="Google Shape;3686;p54"/>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4"/>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88" name="Google Shape;3688;p54"/>
          <p:cNvGrpSpPr/>
          <p:nvPr/>
        </p:nvGrpSpPr>
        <p:grpSpPr>
          <a:xfrm>
            <a:off x="6249226" y="1272956"/>
            <a:ext cx="581324" cy="356145"/>
            <a:chOff x="1293855" y="3668534"/>
            <a:chExt cx="896137" cy="548930"/>
          </a:xfrm>
        </p:grpSpPr>
        <p:grpSp>
          <p:nvGrpSpPr>
            <p:cNvPr id="3689" name="Google Shape;3689;p54"/>
            <p:cNvGrpSpPr/>
            <p:nvPr/>
          </p:nvGrpSpPr>
          <p:grpSpPr>
            <a:xfrm>
              <a:off x="2109599" y="3668534"/>
              <a:ext cx="80392" cy="527901"/>
              <a:chOff x="2109599" y="3668534"/>
              <a:chExt cx="80392" cy="527901"/>
            </a:xfrm>
          </p:grpSpPr>
          <p:sp>
            <p:nvSpPr>
              <p:cNvPr id="3690" name="Google Shape;3690;p54"/>
              <p:cNvSpPr/>
              <p:nvPr/>
            </p:nvSpPr>
            <p:spPr>
              <a:xfrm>
                <a:off x="2109599" y="3668534"/>
                <a:ext cx="80160" cy="46302"/>
              </a:xfrm>
              <a:custGeom>
                <a:avLst/>
                <a:gdLst/>
                <a:ahLst/>
                <a:cxnLst/>
                <a:rect l="l" t="t" r="r" b="b"/>
                <a:pathLst>
                  <a:path w="4155" h="2400" extrusionOk="0">
                    <a:moveTo>
                      <a:pt x="2238" y="1"/>
                    </a:moveTo>
                    <a:lnTo>
                      <a:pt x="0" y="1263"/>
                    </a:lnTo>
                    <a:lnTo>
                      <a:pt x="1917" y="2399"/>
                    </a:lnTo>
                    <a:lnTo>
                      <a:pt x="4155" y="1137"/>
                    </a:lnTo>
                    <a:lnTo>
                      <a:pt x="223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4"/>
              <p:cNvSpPr/>
              <p:nvPr/>
            </p:nvSpPr>
            <p:spPr>
              <a:xfrm>
                <a:off x="2109599" y="3692900"/>
                <a:ext cx="36984" cy="503534"/>
              </a:xfrm>
              <a:custGeom>
                <a:avLst/>
                <a:gdLst/>
                <a:ahLst/>
                <a:cxnLst/>
                <a:rect l="l" t="t" r="r" b="b"/>
                <a:pathLst>
                  <a:path w="1917" h="26100" extrusionOk="0">
                    <a:moveTo>
                      <a:pt x="0" y="0"/>
                    </a:moveTo>
                    <a:lnTo>
                      <a:pt x="12" y="24975"/>
                    </a:lnTo>
                    <a:lnTo>
                      <a:pt x="1917" y="26099"/>
                    </a:lnTo>
                    <a:lnTo>
                      <a:pt x="1917" y="1136"/>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4"/>
              <p:cNvSpPr/>
              <p:nvPr/>
            </p:nvSpPr>
            <p:spPr>
              <a:xfrm>
                <a:off x="2146564" y="3690450"/>
                <a:ext cx="43427" cy="505984"/>
              </a:xfrm>
              <a:custGeom>
                <a:avLst/>
                <a:gdLst/>
                <a:ahLst/>
                <a:cxnLst/>
                <a:rect l="l" t="t" r="r" b="b"/>
                <a:pathLst>
                  <a:path w="2251" h="26227" extrusionOk="0">
                    <a:moveTo>
                      <a:pt x="2239" y="1"/>
                    </a:moveTo>
                    <a:lnTo>
                      <a:pt x="1" y="1263"/>
                    </a:lnTo>
                    <a:lnTo>
                      <a:pt x="1" y="26226"/>
                    </a:lnTo>
                    <a:lnTo>
                      <a:pt x="2250" y="24964"/>
                    </a:lnTo>
                    <a:lnTo>
                      <a:pt x="223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3" name="Google Shape;3693;p54"/>
            <p:cNvGrpSpPr/>
            <p:nvPr/>
          </p:nvGrpSpPr>
          <p:grpSpPr>
            <a:xfrm>
              <a:off x="2019021" y="3719234"/>
              <a:ext cx="80180" cy="479631"/>
              <a:chOff x="2019021" y="3719234"/>
              <a:chExt cx="80180" cy="479631"/>
            </a:xfrm>
          </p:grpSpPr>
          <p:sp>
            <p:nvSpPr>
              <p:cNvPr id="3694" name="Google Shape;3694;p54"/>
              <p:cNvSpPr/>
              <p:nvPr/>
            </p:nvSpPr>
            <p:spPr>
              <a:xfrm>
                <a:off x="2019021" y="3719234"/>
                <a:ext cx="80180" cy="46090"/>
              </a:xfrm>
              <a:custGeom>
                <a:avLst/>
                <a:gdLst/>
                <a:ahLst/>
                <a:cxnLst/>
                <a:rect l="l" t="t" r="r" b="b"/>
                <a:pathLst>
                  <a:path w="4156" h="2389" extrusionOk="0">
                    <a:moveTo>
                      <a:pt x="2239" y="1"/>
                    </a:moveTo>
                    <a:lnTo>
                      <a:pt x="1" y="1263"/>
                    </a:lnTo>
                    <a:lnTo>
                      <a:pt x="1918" y="2388"/>
                    </a:lnTo>
                    <a:lnTo>
                      <a:pt x="4156" y="1126"/>
                    </a:lnTo>
                    <a:lnTo>
                      <a:pt x="223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4"/>
              <p:cNvSpPr/>
              <p:nvPr/>
            </p:nvSpPr>
            <p:spPr>
              <a:xfrm>
                <a:off x="2019021" y="3743601"/>
                <a:ext cx="37003" cy="455264"/>
              </a:xfrm>
              <a:custGeom>
                <a:avLst/>
                <a:gdLst/>
                <a:ahLst/>
                <a:cxnLst/>
                <a:rect l="l" t="t" r="r" b="b"/>
                <a:pathLst>
                  <a:path w="1918" h="23598" extrusionOk="0">
                    <a:moveTo>
                      <a:pt x="1" y="0"/>
                    </a:moveTo>
                    <a:lnTo>
                      <a:pt x="12" y="22473"/>
                    </a:lnTo>
                    <a:lnTo>
                      <a:pt x="1918" y="23598"/>
                    </a:lnTo>
                    <a:lnTo>
                      <a:pt x="1918" y="1125"/>
                    </a:lnTo>
                    <a:lnTo>
                      <a:pt x="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4"/>
              <p:cNvSpPr/>
              <p:nvPr/>
            </p:nvSpPr>
            <p:spPr>
              <a:xfrm>
                <a:off x="2056005" y="3740938"/>
                <a:ext cx="43196" cy="457927"/>
              </a:xfrm>
              <a:custGeom>
                <a:avLst/>
                <a:gdLst/>
                <a:ahLst/>
                <a:cxnLst/>
                <a:rect l="l" t="t" r="r" b="b"/>
                <a:pathLst>
                  <a:path w="2239" h="23736" extrusionOk="0">
                    <a:moveTo>
                      <a:pt x="2239" y="1"/>
                    </a:moveTo>
                    <a:lnTo>
                      <a:pt x="1" y="1263"/>
                    </a:lnTo>
                    <a:lnTo>
                      <a:pt x="1" y="23736"/>
                    </a:lnTo>
                    <a:lnTo>
                      <a:pt x="2239" y="22473"/>
                    </a:lnTo>
                    <a:lnTo>
                      <a:pt x="22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7" name="Google Shape;3697;p54"/>
            <p:cNvGrpSpPr/>
            <p:nvPr/>
          </p:nvGrpSpPr>
          <p:grpSpPr>
            <a:xfrm>
              <a:off x="1928250" y="3769723"/>
              <a:ext cx="80392" cy="431573"/>
              <a:chOff x="1928250" y="3769723"/>
              <a:chExt cx="80392" cy="431573"/>
            </a:xfrm>
          </p:grpSpPr>
          <p:sp>
            <p:nvSpPr>
              <p:cNvPr id="3698" name="Google Shape;3698;p54"/>
              <p:cNvSpPr/>
              <p:nvPr/>
            </p:nvSpPr>
            <p:spPr>
              <a:xfrm>
                <a:off x="1928250" y="3769723"/>
                <a:ext cx="80392" cy="46302"/>
              </a:xfrm>
              <a:custGeom>
                <a:avLst/>
                <a:gdLst/>
                <a:ahLst/>
                <a:cxnLst/>
                <a:rect l="l" t="t" r="r" b="b"/>
                <a:pathLst>
                  <a:path w="4167" h="2400" extrusionOk="0">
                    <a:moveTo>
                      <a:pt x="2250" y="1"/>
                    </a:moveTo>
                    <a:lnTo>
                      <a:pt x="0" y="1263"/>
                    </a:lnTo>
                    <a:lnTo>
                      <a:pt x="1917" y="2399"/>
                    </a:lnTo>
                    <a:lnTo>
                      <a:pt x="4166" y="1137"/>
                    </a:lnTo>
                    <a:lnTo>
                      <a:pt x="225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4"/>
              <p:cNvSpPr/>
              <p:nvPr/>
            </p:nvSpPr>
            <p:spPr>
              <a:xfrm>
                <a:off x="1928250" y="3794089"/>
                <a:ext cx="37215" cy="407207"/>
              </a:xfrm>
              <a:custGeom>
                <a:avLst/>
                <a:gdLst/>
                <a:ahLst/>
                <a:cxnLst/>
                <a:rect l="l" t="t" r="r" b="b"/>
                <a:pathLst>
                  <a:path w="1929" h="21107" extrusionOk="0">
                    <a:moveTo>
                      <a:pt x="0" y="0"/>
                    </a:moveTo>
                    <a:lnTo>
                      <a:pt x="12" y="19982"/>
                    </a:lnTo>
                    <a:lnTo>
                      <a:pt x="1928" y="21107"/>
                    </a:lnTo>
                    <a:lnTo>
                      <a:pt x="1917" y="1136"/>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4"/>
              <p:cNvSpPr/>
              <p:nvPr/>
            </p:nvSpPr>
            <p:spPr>
              <a:xfrm>
                <a:off x="1965214" y="3791639"/>
                <a:ext cx="43427" cy="409657"/>
              </a:xfrm>
              <a:custGeom>
                <a:avLst/>
                <a:gdLst/>
                <a:ahLst/>
                <a:cxnLst/>
                <a:rect l="l" t="t" r="r" b="b"/>
                <a:pathLst>
                  <a:path w="2251" h="21234" extrusionOk="0">
                    <a:moveTo>
                      <a:pt x="2250" y="1"/>
                    </a:moveTo>
                    <a:lnTo>
                      <a:pt x="1" y="1263"/>
                    </a:lnTo>
                    <a:lnTo>
                      <a:pt x="12" y="21234"/>
                    </a:lnTo>
                    <a:lnTo>
                      <a:pt x="2250" y="19971"/>
                    </a:lnTo>
                    <a:lnTo>
                      <a:pt x="225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1" name="Google Shape;3701;p54"/>
            <p:cNvGrpSpPr/>
            <p:nvPr/>
          </p:nvGrpSpPr>
          <p:grpSpPr>
            <a:xfrm>
              <a:off x="1837672" y="3820443"/>
              <a:ext cx="80411" cy="383072"/>
              <a:chOff x="1837672" y="3820443"/>
              <a:chExt cx="80411" cy="383072"/>
            </a:xfrm>
          </p:grpSpPr>
          <p:sp>
            <p:nvSpPr>
              <p:cNvPr id="3702" name="Google Shape;3702;p54"/>
              <p:cNvSpPr/>
              <p:nvPr/>
            </p:nvSpPr>
            <p:spPr>
              <a:xfrm>
                <a:off x="1837672" y="3820443"/>
                <a:ext cx="80180" cy="46070"/>
              </a:xfrm>
              <a:custGeom>
                <a:avLst/>
                <a:gdLst/>
                <a:ahLst/>
                <a:cxnLst/>
                <a:rect l="l" t="t" r="r" b="b"/>
                <a:pathLst>
                  <a:path w="4156" h="2388" extrusionOk="0">
                    <a:moveTo>
                      <a:pt x="2239" y="0"/>
                    </a:moveTo>
                    <a:lnTo>
                      <a:pt x="1" y="1263"/>
                    </a:lnTo>
                    <a:lnTo>
                      <a:pt x="1918" y="2387"/>
                    </a:lnTo>
                    <a:lnTo>
                      <a:pt x="4156" y="1125"/>
                    </a:lnTo>
                    <a:lnTo>
                      <a:pt x="2239"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4"/>
              <p:cNvSpPr/>
              <p:nvPr/>
            </p:nvSpPr>
            <p:spPr>
              <a:xfrm>
                <a:off x="1837672" y="3844790"/>
                <a:ext cx="37235" cy="358725"/>
              </a:xfrm>
              <a:custGeom>
                <a:avLst/>
                <a:gdLst/>
                <a:ahLst/>
                <a:cxnLst/>
                <a:rect l="l" t="t" r="r" b="b"/>
                <a:pathLst>
                  <a:path w="1930" h="18594" extrusionOk="0">
                    <a:moveTo>
                      <a:pt x="1" y="1"/>
                    </a:moveTo>
                    <a:lnTo>
                      <a:pt x="12" y="17469"/>
                    </a:lnTo>
                    <a:lnTo>
                      <a:pt x="1929" y="18594"/>
                    </a:lnTo>
                    <a:lnTo>
                      <a:pt x="1918" y="1125"/>
                    </a:lnTo>
                    <a:lnTo>
                      <a:pt x="1"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4"/>
              <p:cNvSpPr/>
              <p:nvPr/>
            </p:nvSpPr>
            <p:spPr>
              <a:xfrm>
                <a:off x="1874655" y="3842128"/>
                <a:ext cx="43427" cy="361387"/>
              </a:xfrm>
              <a:custGeom>
                <a:avLst/>
                <a:gdLst/>
                <a:ahLst/>
                <a:cxnLst/>
                <a:rect l="l" t="t" r="r" b="b"/>
                <a:pathLst>
                  <a:path w="2251" h="18732" extrusionOk="0">
                    <a:moveTo>
                      <a:pt x="2239" y="1"/>
                    </a:moveTo>
                    <a:lnTo>
                      <a:pt x="1" y="1263"/>
                    </a:lnTo>
                    <a:lnTo>
                      <a:pt x="12" y="18732"/>
                    </a:lnTo>
                    <a:lnTo>
                      <a:pt x="2250" y="17469"/>
                    </a:lnTo>
                    <a:lnTo>
                      <a:pt x="22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5" name="Google Shape;3705;p54"/>
            <p:cNvGrpSpPr/>
            <p:nvPr/>
          </p:nvGrpSpPr>
          <p:grpSpPr>
            <a:xfrm>
              <a:off x="1747113" y="3870912"/>
              <a:ext cx="80411" cy="335034"/>
              <a:chOff x="1747113" y="3870912"/>
              <a:chExt cx="80411" cy="335034"/>
            </a:xfrm>
          </p:grpSpPr>
          <p:sp>
            <p:nvSpPr>
              <p:cNvPr id="3706" name="Google Shape;3706;p54"/>
              <p:cNvSpPr/>
              <p:nvPr/>
            </p:nvSpPr>
            <p:spPr>
              <a:xfrm>
                <a:off x="1747113" y="3870912"/>
                <a:ext cx="80180" cy="46302"/>
              </a:xfrm>
              <a:custGeom>
                <a:avLst/>
                <a:gdLst/>
                <a:ahLst/>
                <a:cxnLst/>
                <a:rect l="l" t="t" r="r" b="b"/>
                <a:pathLst>
                  <a:path w="4156" h="2400" extrusionOk="0">
                    <a:moveTo>
                      <a:pt x="2239" y="1"/>
                    </a:moveTo>
                    <a:lnTo>
                      <a:pt x="1" y="1263"/>
                    </a:lnTo>
                    <a:lnTo>
                      <a:pt x="1917" y="2400"/>
                    </a:lnTo>
                    <a:lnTo>
                      <a:pt x="4156" y="1137"/>
                    </a:lnTo>
                    <a:lnTo>
                      <a:pt x="22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4"/>
              <p:cNvSpPr/>
              <p:nvPr/>
            </p:nvSpPr>
            <p:spPr>
              <a:xfrm>
                <a:off x="1747113" y="3895278"/>
                <a:ext cx="37003" cy="310667"/>
              </a:xfrm>
              <a:custGeom>
                <a:avLst/>
                <a:gdLst/>
                <a:ahLst/>
                <a:cxnLst/>
                <a:rect l="l" t="t" r="r" b="b"/>
                <a:pathLst>
                  <a:path w="1918" h="16103" extrusionOk="0">
                    <a:moveTo>
                      <a:pt x="1" y="0"/>
                    </a:moveTo>
                    <a:lnTo>
                      <a:pt x="12" y="14978"/>
                    </a:lnTo>
                    <a:lnTo>
                      <a:pt x="1917" y="16103"/>
                    </a:lnTo>
                    <a:lnTo>
                      <a:pt x="1917" y="1137"/>
                    </a:lnTo>
                    <a:lnTo>
                      <a:pt x="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4"/>
              <p:cNvSpPr/>
              <p:nvPr/>
            </p:nvSpPr>
            <p:spPr>
              <a:xfrm>
                <a:off x="1784096" y="3892848"/>
                <a:ext cx="43427" cy="313098"/>
              </a:xfrm>
              <a:custGeom>
                <a:avLst/>
                <a:gdLst/>
                <a:ahLst/>
                <a:cxnLst/>
                <a:rect l="l" t="t" r="r" b="b"/>
                <a:pathLst>
                  <a:path w="2251" h="16229" extrusionOk="0">
                    <a:moveTo>
                      <a:pt x="2239" y="0"/>
                    </a:moveTo>
                    <a:lnTo>
                      <a:pt x="0" y="1263"/>
                    </a:lnTo>
                    <a:lnTo>
                      <a:pt x="0" y="16229"/>
                    </a:lnTo>
                    <a:lnTo>
                      <a:pt x="2250" y="14966"/>
                    </a:lnTo>
                    <a:lnTo>
                      <a:pt x="223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9" name="Google Shape;3709;p54"/>
            <p:cNvGrpSpPr/>
            <p:nvPr/>
          </p:nvGrpSpPr>
          <p:grpSpPr>
            <a:xfrm>
              <a:off x="1656341" y="3921632"/>
              <a:ext cx="80392" cy="286532"/>
              <a:chOff x="1656341" y="3921632"/>
              <a:chExt cx="80392" cy="286532"/>
            </a:xfrm>
          </p:grpSpPr>
          <p:sp>
            <p:nvSpPr>
              <p:cNvPr id="3710" name="Google Shape;3710;p54"/>
              <p:cNvSpPr/>
              <p:nvPr/>
            </p:nvSpPr>
            <p:spPr>
              <a:xfrm>
                <a:off x="1656341" y="3921632"/>
                <a:ext cx="80392" cy="46070"/>
              </a:xfrm>
              <a:custGeom>
                <a:avLst/>
                <a:gdLst/>
                <a:ahLst/>
                <a:cxnLst/>
                <a:rect l="l" t="t" r="r" b="b"/>
                <a:pathLst>
                  <a:path w="4167" h="2388" extrusionOk="0">
                    <a:moveTo>
                      <a:pt x="2250" y="0"/>
                    </a:moveTo>
                    <a:lnTo>
                      <a:pt x="0" y="1263"/>
                    </a:lnTo>
                    <a:lnTo>
                      <a:pt x="1928" y="2387"/>
                    </a:lnTo>
                    <a:lnTo>
                      <a:pt x="4166" y="1125"/>
                    </a:lnTo>
                    <a:lnTo>
                      <a:pt x="2250"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4"/>
              <p:cNvSpPr/>
              <p:nvPr/>
            </p:nvSpPr>
            <p:spPr>
              <a:xfrm>
                <a:off x="1656341" y="3945979"/>
                <a:ext cx="37215" cy="262185"/>
              </a:xfrm>
              <a:custGeom>
                <a:avLst/>
                <a:gdLst/>
                <a:ahLst/>
                <a:cxnLst/>
                <a:rect l="l" t="t" r="r" b="b"/>
                <a:pathLst>
                  <a:path w="1929" h="13590" extrusionOk="0">
                    <a:moveTo>
                      <a:pt x="0" y="1"/>
                    </a:moveTo>
                    <a:lnTo>
                      <a:pt x="12" y="12465"/>
                    </a:lnTo>
                    <a:lnTo>
                      <a:pt x="1928" y="13590"/>
                    </a:lnTo>
                    <a:lnTo>
                      <a:pt x="1928" y="1125"/>
                    </a:lnTo>
                    <a:lnTo>
                      <a:pt x="0"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4"/>
              <p:cNvSpPr/>
              <p:nvPr/>
            </p:nvSpPr>
            <p:spPr>
              <a:xfrm>
                <a:off x="1693537" y="3943317"/>
                <a:ext cx="43196" cy="264847"/>
              </a:xfrm>
              <a:custGeom>
                <a:avLst/>
                <a:gdLst/>
                <a:ahLst/>
                <a:cxnLst/>
                <a:rect l="l" t="t" r="r" b="b"/>
                <a:pathLst>
                  <a:path w="2239" h="13728" extrusionOk="0">
                    <a:moveTo>
                      <a:pt x="2238" y="1"/>
                    </a:moveTo>
                    <a:lnTo>
                      <a:pt x="0" y="1263"/>
                    </a:lnTo>
                    <a:lnTo>
                      <a:pt x="0" y="13728"/>
                    </a:lnTo>
                    <a:lnTo>
                      <a:pt x="2238" y="12465"/>
                    </a:lnTo>
                    <a:lnTo>
                      <a:pt x="223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3" name="Google Shape;3713;p54"/>
            <p:cNvGrpSpPr/>
            <p:nvPr/>
          </p:nvGrpSpPr>
          <p:grpSpPr>
            <a:xfrm>
              <a:off x="1565763" y="3972101"/>
              <a:ext cx="80411" cy="238494"/>
              <a:chOff x="1565763" y="3972101"/>
              <a:chExt cx="80411" cy="238494"/>
            </a:xfrm>
          </p:grpSpPr>
          <p:sp>
            <p:nvSpPr>
              <p:cNvPr id="3714" name="Google Shape;3714;p54"/>
              <p:cNvSpPr/>
              <p:nvPr/>
            </p:nvSpPr>
            <p:spPr>
              <a:xfrm>
                <a:off x="1565763" y="3972101"/>
                <a:ext cx="80411" cy="46090"/>
              </a:xfrm>
              <a:custGeom>
                <a:avLst/>
                <a:gdLst/>
                <a:ahLst/>
                <a:cxnLst/>
                <a:rect l="l" t="t" r="r" b="b"/>
                <a:pathLst>
                  <a:path w="4168" h="2389" extrusionOk="0">
                    <a:moveTo>
                      <a:pt x="2250" y="1"/>
                    </a:moveTo>
                    <a:lnTo>
                      <a:pt x="1" y="1263"/>
                    </a:lnTo>
                    <a:lnTo>
                      <a:pt x="1918" y="2388"/>
                    </a:lnTo>
                    <a:lnTo>
                      <a:pt x="4167" y="1126"/>
                    </a:lnTo>
                    <a:lnTo>
                      <a:pt x="225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4"/>
              <p:cNvSpPr/>
              <p:nvPr/>
            </p:nvSpPr>
            <p:spPr>
              <a:xfrm>
                <a:off x="1565763" y="3996468"/>
                <a:ext cx="37235" cy="214127"/>
              </a:xfrm>
              <a:custGeom>
                <a:avLst/>
                <a:gdLst/>
                <a:ahLst/>
                <a:cxnLst/>
                <a:rect l="l" t="t" r="r" b="b"/>
                <a:pathLst>
                  <a:path w="1930" h="11099" extrusionOk="0">
                    <a:moveTo>
                      <a:pt x="1" y="0"/>
                    </a:moveTo>
                    <a:lnTo>
                      <a:pt x="12" y="9974"/>
                    </a:lnTo>
                    <a:lnTo>
                      <a:pt x="1929" y="11099"/>
                    </a:lnTo>
                    <a:lnTo>
                      <a:pt x="1918" y="1125"/>
                    </a:lnTo>
                    <a:lnTo>
                      <a:pt x="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4"/>
              <p:cNvSpPr/>
              <p:nvPr/>
            </p:nvSpPr>
            <p:spPr>
              <a:xfrm>
                <a:off x="1602747" y="3993805"/>
                <a:ext cx="43427" cy="216790"/>
              </a:xfrm>
              <a:custGeom>
                <a:avLst/>
                <a:gdLst/>
                <a:ahLst/>
                <a:cxnLst/>
                <a:rect l="l" t="t" r="r" b="b"/>
                <a:pathLst>
                  <a:path w="2251" h="11237" extrusionOk="0">
                    <a:moveTo>
                      <a:pt x="2250" y="1"/>
                    </a:moveTo>
                    <a:lnTo>
                      <a:pt x="1" y="1263"/>
                    </a:lnTo>
                    <a:lnTo>
                      <a:pt x="12" y="11237"/>
                    </a:lnTo>
                    <a:lnTo>
                      <a:pt x="2250" y="9974"/>
                    </a:lnTo>
                    <a:lnTo>
                      <a:pt x="225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7" name="Google Shape;3717;p54"/>
            <p:cNvGrpSpPr/>
            <p:nvPr/>
          </p:nvGrpSpPr>
          <p:grpSpPr>
            <a:xfrm>
              <a:off x="1475204" y="4022821"/>
              <a:ext cx="80392" cy="189993"/>
              <a:chOff x="1475204" y="4022821"/>
              <a:chExt cx="80392" cy="189993"/>
            </a:xfrm>
          </p:grpSpPr>
          <p:sp>
            <p:nvSpPr>
              <p:cNvPr id="3718" name="Google Shape;3718;p54"/>
              <p:cNvSpPr/>
              <p:nvPr/>
            </p:nvSpPr>
            <p:spPr>
              <a:xfrm>
                <a:off x="1475204" y="4022821"/>
                <a:ext cx="80180" cy="46070"/>
              </a:xfrm>
              <a:custGeom>
                <a:avLst/>
                <a:gdLst/>
                <a:ahLst/>
                <a:cxnLst/>
                <a:rect l="l" t="t" r="r" b="b"/>
                <a:pathLst>
                  <a:path w="4156" h="2388" extrusionOk="0">
                    <a:moveTo>
                      <a:pt x="2239" y="0"/>
                    </a:moveTo>
                    <a:lnTo>
                      <a:pt x="1" y="1263"/>
                    </a:lnTo>
                    <a:lnTo>
                      <a:pt x="1917" y="2387"/>
                    </a:lnTo>
                    <a:lnTo>
                      <a:pt x="4155" y="1125"/>
                    </a:lnTo>
                    <a:lnTo>
                      <a:pt x="2239"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4"/>
              <p:cNvSpPr/>
              <p:nvPr/>
            </p:nvSpPr>
            <p:spPr>
              <a:xfrm>
                <a:off x="1475204" y="4047168"/>
                <a:ext cx="37003" cy="165645"/>
              </a:xfrm>
              <a:custGeom>
                <a:avLst/>
                <a:gdLst/>
                <a:ahLst/>
                <a:cxnLst/>
                <a:rect l="l" t="t" r="r" b="b"/>
                <a:pathLst>
                  <a:path w="1918" h="8586" extrusionOk="0">
                    <a:moveTo>
                      <a:pt x="1" y="1"/>
                    </a:moveTo>
                    <a:lnTo>
                      <a:pt x="12" y="7461"/>
                    </a:lnTo>
                    <a:lnTo>
                      <a:pt x="1917" y="8586"/>
                    </a:lnTo>
                    <a:lnTo>
                      <a:pt x="1917" y="1125"/>
                    </a:lnTo>
                    <a:lnTo>
                      <a:pt x="1"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4"/>
              <p:cNvSpPr/>
              <p:nvPr/>
            </p:nvSpPr>
            <p:spPr>
              <a:xfrm>
                <a:off x="1512188" y="4044506"/>
                <a:ext cx="43408" cy="168308"/>
              </a:xfrm>
              <a:custGeom>
                <a:avLst/>
                <a:gdLst/>
                <a:ahLst/>
                <a:cxnLst/>
                <a:rect l="l" t="t" r="r" b="b"/>
                <a:pathLst>
                  <a:path w="2250" h="8724" extrusionOk="0">
                    <a:moveTo>
                      <a:pt x="2238" y="1"/>
                    </a:moveTo>
                    <a:lnTo>
                      <a:pt x="0" y="1263"/>
                    </a:lnTo>
                    <a:lnTo>
                      <a:pt x="0" y="8724"/>
                    </a:lnTo>
                    <a:lnTo>
                      <a:pt x="2250" y="7461"/>
                    </a:lnTo>
                    <a:lnTo>
                      <a:pt x="223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1" name="Google Shape;3721;p54"/>
            <p:cNvGrpSpPr/>
            <p:nvPr/>
          </p:nvGrpSpPr>
          <p:grpSpPr>
            <a:xfrm>
              <a:off x="1384645" y="4073310"/>
              <a:ext cx="80180" cy="141935"/>
              <a:chOff x="1384645" y="4073310"/>
              <a:chExt cx="80180" cy="141935"/>
            </a:xfrm>
          </p:grpSpPr>
          <p:sp>
            <p:nvSpPr>
              <p:cNvPr id="3722" name="Google Shape;3722;p54"/>
              <p:cNvSpPr/>
              <p:nvPr/>
            </p:nvSpPr>
            <p:spPr>
              <a:xfrm>
                <a:off x="1384645" y="4073310"/>
                <a:ext cx="80180" cy="46070"/>
              </a:xfrm>
              <a:custGeom>
                <a:avLst/>
                <a:gdLst/>
                <a:ahLst/>
                <a:cxnLst/>
                <a:rect l="l" t="t" r="r" b="b"/>
                <a:pathLst>
                  <a:path w="4156" h="2388" extrusionOk="0">
                    <a:moveTo>
                      <a:pt x="2239" y="0"/>
                    </a:moveTo>
                    <a:lnTo>
                      <a:pt x="0" y="1263"/>
                    </a:lnTo>
                    <a:lnTo>
                      <a:pt x="1917" y="2387"/>
                    </a:lnTo>
                    <a:lnTo>
                      <a:pt x="4155" y="1125"/>
                    </a:lnTo>
                    <a:lnTo>
                      <a:pt x="223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4"/>
              <p:cNvSpPr/>
              <p:nvPr/>
            </p:nvSpPr>
            <p:spPr>
              <a:xfrm>
                <a:off x="1384645" y="4097657"/>
                <a:ext cx="37003" cy="117588"/>
              </a:xfrm>
              <a:custGeom>
                <a:avLst/>
                <a:gdLst/>
                <a:ahLst/>
                <a:cxnLst/>
                <a:rect l="l" t="t" r="r" b="b"/>
                <a:pathLst>
                  <a:path w="1918" h="6095" extrusionOk="0">
                    <a:moveTo>
                      <a:pt x="0" y="1"/>
                    </a:moveTo>
                    <a:lnTo>
                      <a:pt x="12" y="4970"/>
                    </a:lnTo>
                    <a:lnTo>
                      <a:pt x="1917" y="6095"/>
                    </a:lnTo>
                    <a:lnTo>
                      <a:pt x="1917" y="1125"/>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4"/>
              <p:cNvSpPr/>
              <p:nvPr/>
            </p:nvSpPr>
            <p:spPr>
              <a:xfrm>
                <a:off x="1421629" y="4094994"/>
                <a:ext cx="43196" cy="120250"/>
              </a:xfrm>
              <a:custGeom>
                <a:avLst/>
                <a:gdLst/>
                <a:ahLst/>
                <a:cxnLst/>
                <a:rect l="l" t="t" r="r" b="b"/>
                <a:pathLst>
                  <a:path w="2239" h="6233" extrusionOk="0">
                    <a:moveTo>
                      <a:pt x="2238" y="1"/>
                    </a:moveTo>
                    <a:lnTo>
                      <a:pt x="0" y="1263"/>
                    </a:lnTo>
                    <a:lnTo>
                      <a:pt x="0" y="6233"/>
                    </a:lnTo>
                    <a:lnTo>
                      <a:pt x="2238" y="4970"/>
                    </a:lnTo>
                    <a:lnTo>
                      <a:pt x="223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5" name="Google Shape;3725;p54"/>
            <p:cNvGrpSpPr/>
            <p:nvPr/>
          </p:nvGrpSpPr>
          <p:grpSpPr>
            <a:xfrm>
              <a:off x="1293855" y="4123779"/>
              <a:ext cx="80411" cy="93684"/>
              <a:chOff x="1293855" y="4123779"/>
              <a:chExt cx="80411" cy="93684"/>
            </a:xfrm>
          </p:grpSpPr>
          <p:sp>
            <p:nvSpPr>
              <p:cNvPr id="3726" name="Google Shape;3726;p54"/>
              <p:cNvSpPr/>
              <p:nvPr/>
            </p:nvSpPr>
            <p:spPr>
              <a:xfrm>
                <a:off x="1293855" y="4123779"/>
                <a:ext cx="80411" cy="46302"/>
              </a:xfrm>
              <a:custGeom>
                <a:avLst/>
                <a:gdLst/>
                <a:ahLst/>
                <a:cxnLst/>
                <a:rect l="l" t="t" r="r" b="b"/>
                <a:pathLst>
                  <a:path w="4168" h="2400" extrusionOk="0">
                    <a:moveTo>
                      <a:pt x="2250" y="1"/>
                    </a:moveTo>
                    <a:lnTo>
                      <a:pt x="1" y="1263"/>
                    </a:lnTo>
                    <a:lnTo>
                      <a:pt x="1917" y="2400"/>
                    </a:lnTo>
                    <a:lnTo>
                      <a:pt x="4167" y="1137"/>
                    </a:lnTo>
                    <a:lnTo>
                      <a:pt x="225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4"/>
              <p:cNvSpPr/>
              <p:nvPr/>
            </p:nvSpPr>
            <p:spPr>
              <a:xfrm>
                <a:off x="1293855" y="4148145"/>
                <a:ext cx="37215" cy="69318"/>
              </a:xfrm>
              <a:custGeom>
                <a:avLst/>
                <a:gdLst/>
                <a:ahLst/>
                <a:cxnLst/>
                <a:rect l="l" t="t" r="r" b="b"/>
                <a:pathLst>
                  <a:path w="1929" h="3593" extrusionOk="0">
                    <a:moveTo>
                      <a:pt x="1" y="0"/>
                    </a:moveTo>
                    <a:lnTo>
                      <a:pt x="12" y="2468"/>
                    </a:lnTo>
                    <a:lnTo>
                      <a:pt x="1929" y="3593"/>
                    </a:lnTo>
                    <a:lnTo>
                      <a:pt x="1917" y="1137"/>
                    </a:lnTo>
                    <a:lnTo>
                      <a:pt x="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4"/>
              <p:cNvSpPr/>
              <p:nvPr/>
            </p:nvSpPr>
            <p:spPr>
              <a:xfrm>
                <a:off x="1330838" y="4145714"/>
                <a:ext cx="43427" cy="71749"/>
              </a:xfrm>
              <a:custGeom>
                <a:avLst/>
                <a:gdLst/>
                <a:ahLst/>
                <a:cxnLst/>
                <a:rect l="l" t="t" r="r" b="b"/>
                <a:pathLst>
                  <a:path w="2251" h="3719" extrusionOk="0">
                    <a:moveTo>
                      <a:pt x="2250" y="0"/>
                    </a:moveTo>
                    <a:lnTo>
                      <a:pt x="0" y="1263"/>
                    </a:lnTo>
                    <a:lnTo>
                      <a:pt x="12" y="3719"/>
                    </a:lnTo>
                    <a:lnTo>
                      <a:pt x="2250" y="2456"/>
                    </a:lnTo>
                    <a:lnTo>
                      <a:pt x="22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29" name="Google Shape;3729;p54"/>
          <p:cNvGrpSpPr/>
          <p:nvPr/>
        </p:nvGrpSpPr>
        <p:grpSpPr>
          <a:xfrm>
            <a:off x="6906078" y="1307440"/>
            <a:ext cx="576155" cy="321661"/>
            <a:chOff x="2306421" y="3721685"/>
            <a:chExt cx="888169" cy="495779"/>
          </a:xfrm>
        </p:grpSpPr>
        <p:grpSp>
          <p:nvGrpSpPr>
            <p:cNvPr id="3730" name="Google Shape;3730;p54"/>
            <p:cNvGrpSpPr/>
            <p:nvPr/>
          </p:nvGrpSpPr>
          <p:grpSpPr>
            <a:xfrm>
              <a:off x="3123054" y="3721685"/>
              <a:ext cx="71537" cy="495779"/>
              <a:chOff x="3123054" y="3721685"/>
              <a:chExt cx="71537" cy="495779"/>
            </a:xfrm>
          </p:grpSpPr>
          <p:sp>
            <p:nvSpPr>
              <p:cNvPr id="3731" name="Google Shape;3731;p54"/>
              <p:cNvSpPr/>
              <p:nvPr/>
            </p:nvSpPr>
            <p:spPr>
              <a:xfrm>
                <a:off x="3123054" y="3740051"/>
                <a:ext cx="71537" cy="477412"/>
              </a:xfrm>
              <a:custGeom>
                <a:avLst/>
                <a:gdLst/>
                <a:ahLst/>
                <a:cxnLst/>
                <a:rect l="l" t="t" r="r" b="b"/>
                <a:pathLst>
                  <a:path w="3708" h="24746" extrusionOk="0">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4"/>
              <p:cNvSpPr/>
              <p:nvPr/>
            </p:nvSpPr>
            <p:spPr>
              <a:xfrm>
                <a:off x="3123054" y="3721685"/>
                <a:ext cx="71537" cy="36540"/>
              </a:xfrm>
              <a:custGeom>
                <a:avLst/>
                <a:gdLst/>
                <a:ahLst/>
                <a:cxnLst/>
                <a:rect l="l" t="t" r="r" b="b"/>
                <a:pathLst>
                  <a:path w="3708" h="1894" extrusionOk="0">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3" name="Google Shape;3733;p54"/>
            <p:cNvGrpSpPr/>
            <p:nvPr/>
          </p:nvGrpSpPr>
          <p:grpSpPr>
            <a:xfrm>
              <a:off x="3032475" y="3769067"/>
              <a:ext cx="71324" cy="448396"/>
              <a:chOff x="3032475" y="3769067"/>
              <a:chExt cx="71324" cy="448396"/>
            </a:xfrm>
          </p:grpSpPr>
          <p:sp>
            <p:nvSpPr>
              <p:cNvPr id="3734" name="Google Shape;3734;p54"/>
              <p:cNvSpPr/>
              <p:nvPr/>
            </p:nvSpPr>
            <p:spPr>
              <a:xfrm>
                <a:off x="3032475" y="3787221"/>
                <a:ext cx="71324" cy="430242"/>
              </a:xfrm>
              <a:custGeom>
                <a:avLst/>
                <a:gdLst/>
                <a:ahLst/>
                <a:cxnLst/>
                <a:rect l="l" t="t" r="r" b="b"/>
                <a:pathLst>
                  <a:path w="3697" h="22301" extrusionOk="0">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4"/>
              <p:cNvSpPr/>
              <p:nvPr/>
            </p:nvSpPr>
            <p:spPr>
              <a:xfrm>
                <a:off x="3032475" y="3769067"/>
                <a:ext cx="71324" cy="36328"/>
              </a:xfrm>
              <a:custGeom>
                <a:avLst/>
                <a:gdLst/>
                <a:ahLst/>
                <a:cxnLst/>
                <a:rect l="l" t="t" r="r" b="b"/>
                <a:pathLst>
                  <a:path w="3697" h="1883" extrusionOk="0">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6" name="Google Shape;3736;p54"/>
            <p:cNvGrpSpPr/>
            <p:nvPr/>
          </p:nvGrpSpPr>
          <p:grpSpPr>
            <a:xfrm>
              <a:off x="2941704" y="3816218"/>
              <a:ext cx="71305" cy="401245"/>
              <a:chOff x="2941704" y="3816218"/>
              <a:chExt cx="71305" cy="401245"/>
            </a:xfrm>
          </p:grpSpPr>
          <p:sp>
            <p:nvSpPr>
              <p:cNvPr id="3737" name="Google Shape;3737;p54"/>
              <p:cNvSpPr/>
              <p:nvPr/>
            </p:nvSpPr>
            <p:spPr>
              <a:xfrm>
                <a:off x="2941704" y="3834604"/>
                <a:ext cx="71305" cy="382860"/>
              </a:xfrm>
              <a:custGeom>
                <a:avLst/>
                <a:gdLst/>
                <a:ahLst/>
                <a:cxnLst/>
                <a:rect l="l" t="t" r="r" b="b"/>
                <a:pathLst>
                  <a:path w="3696" h="19845" extrusionOk="0">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4"/>
              <p:cNvSpPr/>
              <p:nvPr/>
            </p:nvSpPr>
            <p:spPr>
              <a:xfrm>
                <a:off x="2941704" y="3816218"/>
                <a:ext cx="71305" cy="36559"/>
              </a:xfrm>
              <a:custGeom>
                <a:avLst/>
                <a:gdLst/>
                <a:ahLst/>
                <a:cxnLst/>
                <a:rect l="l" t="t" r="r" b="b"/>
                <a:pathLst>
                  <a:path w="3696" h="1895" extrusionOk="0">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9" name="Google Shape;3739;p54"/>
            <p:cNvGrpSpPr/>
            <p:nvPr/>
          </p:nvGrpSpPr>
          <p:grpSpPr>
            <a:xfrm>
              <a:off x="2850914" y="3863600"/>
              <a:ext cx="71324" cy="353863"/>
              <a:chOff x="2850914" y="3863600"/>
              <a:chExt cx="71324" cy="353863"/>
            </a:xfrm>
          </p:grpSpPr>
          <p:sp>
            <p:nvSpPr>
              <p:cNvPr id="3740" name="Google Shape;3740;p54"/>
              <p:cNvSpPr/>
              <p:nvPr/>
            </p:nvSpPr>
            <p:spPr>
              <a:xfrm>
                <a:off x="2850914" y="3881774"/>
                <a:ext cx="71324" cy="335689"/>
              </a:xfrm>
              <a:custGeom>
                <a:avLst/>
                <a:gdLst/>
                <a:ahLst/>
                <a:cxnLst/>
                <a:rect l="l" t="t" r="r" b="b"/>
                <a:pathLst>
                  <a:path w="3697" h="17400" extrusionOk="0">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4"/>
              <p:cNvSpPr/>
              <p:nvPr/>
            </p:nvSpPr>
            <p:spPr>
              <a:xfrm>
                <a:off x="2850914" y="3863600"/>
                <a:ext cx="71324" cy="36559"/>
              </a:xfrm>
              <a:custGeom>
                <a:avLst/>
                <a:gdLst/>
                <a:ahLst/>
                <a:cxnLst/>
                <a:rect l="l" t="t" r="r" b="b"/>
                <a:pathLst>
                  <a:path w="3697" h="1895" extrusionOk="0">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2" name="Google Shape;3742;p54"/>
            <p:cNvGrpSpPr/>
            <p:nvPr/>
          </p:nvGrpSpPr>
          <p:grpSpPr>
            <a:xfrm>
              <a:off x="2760123" y="3910770"/>
              <a:ext cx="71537" cy="306693"/>
              <a:chOff x="2760123" y="3910770"/>
              <a:chExt cx="71537" cy="306693"/>
            </a:xfrm>
          </p:grpSpPr>
          <p:sp>
            <p:nvSpPr>
              <p:cNvPr id="3743" name="Google Shape;3743;p54"/>
              <p:cNvSpPr/>
              <p:nvPr/>
            </p:nvSpPr>
            <p:spPr>
              <a:xfrm>
                <a:off x="2760123" y="3929156"/>
                <a:ext cx="71537" cy="288307"/>
              </a:xfrm>
              <a:custGeom>
                <a:avLst/>
                <a:gdLst/>
                <a:ahLst/>
                <a:cxnLst/>
                <a:rect l="l" t="t" r="r" b="b"/>
                <a:pathLst>
                  <a:path w="3708" h="14944" extrusionOk="0">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4"/>
              <p:cNvSpPr/>
              <p:nvPr/>
            </p:nvSpPr>
            <p:spPr>
              <a:xfrm>
                <a:off x="2760123" y="3910770"/>
                <a:ext cx="71537" cy="36559"/>
              </a:xfrm>
              <a:custGeom>
                <a:avLst/>
                <a:gdLst/>
                <a:ahLst/>
                <a:cxnLst/>
                <a:rect l="l" t="t" r="r" b="b"/>
                <a:pathLst>
                  <a:path w="3708" h="1895" extrusionOk="0">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5" name="Google Shape;3745;p54"/>
            <p:cNvGrpSpPr/>
            <p:nvPr/>
          </p:nvGrpSpPr>
          <p:grpSpPr>
            <a:xfrm>
              <a:off x="2669352" y="3958153"/>
              <a:ext cx="71537" cy="259310"/>
              <a:chOff x="2669352" y="3958153"/>
              <a:chExt cx="71537" cy="259310"/>
            </a:xfrm>
          </p:grpSpPr>
          <p:sp>
            <p:nvSpPr>
              <p:cNvPr id="3746" name="Google Shape;3746;p54"/>
              <p:cNvSpPr/>
              <p:nvPr/>
            </p:nvSpPr>
            <p:spPr>
              <a:xfrm>
                <a:off x="2669352" y="3976307"/>
                <a:ext cx="71537" cy="241156"/>
              </a:xfrm>
              <a:custGeom>
                <a:avLst/>
                <a:gdLst/>
                <a:ahLst/>
                <a:cxnLst/>
                <a:rect l="l" t="t" r="r" b="b"/>
                <a:pathLst>
                  <a:path w="3708" h="12500" extrusionOk="0">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4"/>
              <p:cNvSpPr/>
              <p:nvPr/>
            </p:nvSpPr>
            <p:spPr>
              <a:xfrm>
                <a:off x="2669352" y="3958153"/>
                <a:ext cx="71537" cy="36559"/>
              </a:xfrm>
              <a:custGeom>
                <a:avLst/>
                <a:gdLst/>
                <a:ahLst/>
                <a:cxnLst/>
                <a:rect l="l" t="t" r="r" b="b"/>
                <a:pathLst>
                  <a:path w="3708" h="1895" extrusionOk="0">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8" name="Google Shape;3748;p54"/>
            <p:cNvGrpSpPr/>
            <p:nvPr/>
          </p:nvGrpSpPr>
          <p:grpSpPr>
            <a:xfrm>
              <a:off x="2578561" y="4005323"/>
              <a:ext cx="71537" cy="212140"/>
              <a:chOff x="2578561" y="4005323"/>
              <a:chExt cx="71537" cy="212140"/>
            </a:xfrm>
          </p:grpSpPr>
          <p:sp>
            <p:nvSpPr>
              <p:cNvPr id="3749" name="Google Shape;3749;p54"/>
              <p:cNvSpPr/>
              <p:nvPr/>
            </p:nvSpPr>
            <p:spPr>
              <a:xfrm>
                <a:off x="2578774" y="4023709"/>
                <a:ext cx="71324" cy="193755"/>
              </a:xfrm>
              <a:custGeom>
                <a:avLst/>
                <a:gdLst/>
                <a:ahLst/>
                <a:cxnLst/>
                <a:rect l="l" t="t" r="r" b="b"/>
                <a:pathLst>
                  <a:path w="3697" h="10043" extrusionOk="0">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4"/>
              <p:cNvSpPr/>
              <p:nvPr/>
            </p:nvSpPr>
            <p:spPr>
              <a:xfrm>
                <a:off x="2578561" y="4005323"/>
                <a:ext cx="71537" cy="36559"/>
              </a:xfrm>
              <a:custGeom>
                <a:avLst/>
                <a:gdLst/>
                <a:ahLst/>
                <a:cxnLst/>
                <a:rect l="l" t="t" r="r" b="b"/>
                <a:pathLst>
                  <a:path w="3708" h="1895" extrusionOk="0">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1" name="Google Shape;3751;p54"/>
            <p:cNvGrpSpPr/>
            <p:nvPr/>
          </p:nvGrpSpPr>
          <p:grpSpPr>
            <a:xfrm>
              <a:off x="2488002" y="4052705"/>
              <a:ext cx="71305" cy="164758"/>
              <a:chOff x="2488002" y="4052705"/>
              <a:chExt cx="71305" cy="164758"/>
            </a:xfrm>
          </p:grpSpPr>
          <p:sp>
            <p:nvSpPr>
              <p:cNvPr id="3752" name="Google Shape;3752;p54"/>
              <p:cNvSpPr/>
              <p:nvPr/>
            </p:nvSpPr>
            <p:spPr>
              <a:xfrm>
                <a:off x="2488002" y="4070860"/>
                <a:ext cx="71305" cy="146604"/>
              </a:xfrm>
              <a:custGeom>
                <a:avLst/>
                <a:gdLst/>
                <a:ahLst/>
                <a:cxnLst/>
                <a:rect l="l" t="t" r="r" b="b"/>
                <a:pathLst>
                  <a:path w="3696" h="7599" extrusionOk="0">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4"/>
              <p:cNvSpPr/>
              <p:nvPr/>
            </p:nvSpPr>
            <p:spPr>
              <a:xfrm>
                <a:off x="2488002" y="4052705"/>
                <a:ext cx="71305" cy="36559"/>
              </a:xfrm>
              <a:custGeom>
                <a:avLst/>
                <a:gdLst/>
                <a:ahLst/>
                <a:cxnLst/>
                <a:rect l="l" t="t" r="r" b="b"/>
                <a:pathLst>
                  <a:path w="3696" h="1895" extrusionOk="0">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4" name="Google Shape;3754;p54"/>
            <p:cNvGrpSpPr/>
            <p:nvPr/>
          </p:nvGrpSpPr>
          <p:grpSpPr>
            <a:xfrm>
              <a:off x="2397212" y="4100088"/>
              <a:ext cx="71537" cy="117376"/>
              <a:chOff x="2397212" y="4100088"/>
              <a:chExt cx="71537" cy="117376"/>
            </a:xfrm>
          </p:grpSpPr>
          <p:sp>
            <p:nvSpPr>
              <p:cNvPr id="3755" name="Google Shape;3755;p54"/>
              <p:cNvSpPr/>
              <p:nvPr/>
            </p:nvSpPr>
            <p:spPr>
              <a:xfrm>
                <a:off x="2397212" y="4118242"/>
                <a:ext cx="71537" cy="99221"/>
              </a:xfrm>
              <a:custGeom>
                <a:avLst/>
                <a:gdLst/>
                <a:ahLst/>
                <a:cxnLst/>
                <a:rect l="l" t="t" r="r" b="b"/>
                <a:pathLst>
                  <a:path w="3708" h="5143" extrusionOk="0">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4"/>
              <p:cNvSpPr/>
              <p:nvPr/>
            </p:nvSpPr>
            <p:spPr>
              <a:xfrm>
                <a:off x="2397212" y="4100088"/>
                <a:ext cx="71537" cy="36328"/>
              </a:xfrm>
              <a:custGeom>
                <a:avLst/>
                <a:gdLst/>
                <a:ahLst/>
                <a:cxnLst/>
                <a:rect l="l" t="t" r="r" b="b"/>
                <a:pathLst>
                  <a:path w="3708" h="1883" extrusionOk="0">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7" name="Google Shape;3757;p54"/>
            <p:cNvGrpSpPr/>
            <p:nvPr/>
          </p:nvGrpSpPr>
          <p:grpSpPr>
            <a:xfrm>
              <a:off x="2306421" y="4147258"/>
              <a:ext cx="71537" cy="70205"/>
              <a:chOff x="2306421" y="4147258"/>
              <a:chExt cx="71537" cy="70205"/>
            </a:xfrm>
          </p:grpSpPr>
          <p:sp>
            <p:nvSpPr>
              <p:cNvPr id="3758" name="Google Shape;3758;p54"/>
              <p:cNvSpPr/>
              <p:nvPr/>
            </p:nvSpPr>
            <p:spPr>
              <a:xfrm>
                <a:off x="2306421" y="4165412"/>
                <a:ext cx="71537" cy="52051"/>
              </a:xfrm>
              <a:custGeom>
                <a:avLst/>
                <a:gdLst/>
                <a:ahLst/>
                <a:cxnLst/>
                <a:rect l="l" t="t" r="r" b="b"/>
                <a:pathLst>
                  <a:path w="3708" h="2698" extrusionOk="0">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4"/>
              <p:cNvSpPr/>
              <p:nvPr/>
            </p:nvSpPr>
            <p:spPr>
              <a:xfrm>
                <a:off x="2306421" y="4147258"/>
                <a:ext cx="71537" cy="36559"/>
              </a:xfrm>
              <a:custGeom>
                <a:avLst/>
                <a:gdLst/>
                <a:ahLst/>
                <a:cxnLst/>
                <a:rect l="l" t="t" r="r" b="b"/>
                <a:pathLst>
                  <a:path w="3708" h="1895" extrusionOk="0">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760" name="Google Shape;3760;p54"/>
          <p:cNvSpPr/>
          <p:nvPr/>
        </p:nvSpPr>
        <p:spPr>
          <a:xfrm>
            <a:off x="7558249" y="1400681"/>
            <a:ext cx="21002" cy="16009"/>
          </a:xfrm>
          <a:custGeom>
            <a:avLst/>
            <a:gdLst/>
            <a:ahLst/>
            <a:cxnLst/>
            <a:rect l="l" t="t" r="r" b="b"/>
            <a:pathLst>
              <a:path w="1295" h="987" extrusionOk="0">
                <a:moveTo>
                  <a:pt x="0" y="1"/>
                </a:moveTo>
                <a:lnTo>
                  <a:pt x="0" y="223"/>
                </a:lnTo>
                <a:lnTo>
                  <a:pt x="1294" y="987"/>
                </a:lnTo>
                <a:lnTo>
                  <a:pt x="1294" y="753"/>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4"/>
          <p:cNvSpPr/>
          <p:nvPr/>
        </p:nvSpPr>
        <p:spPr>
          <a:xfrm>
            <a:off x="7579240" y="1383502"/>
            <a:ext cx="50761" cy="33186"/>
          </a:xfrm>
          <a:custGeom>
            <a:avLst/>
            <a:gdLst/>
            <a:ahLst/>
            <a:cxnLst/>
            <a:rect l="l" t="t" r="r" b="b"/>
            <a:pathLst>
              <a:path w="3130" h="2046" extrusionOk="0">
                <a:moveTo>
                  <a:pt x="3130" y="0"/>
                </a:moveTo>
                <a:lnTo>
                  <a:pt x="0" y="1812"/>
                </a:lnTo>
                <a:lnTo>
                  <a:pt x="0" y="2046"/>
                </a:lnTo>
                <a:lnTo>
                  <a:pt x="3130" y="222"/>
                </a:lnTo>
                <a:lnTo>
                  <a:pt x="313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4"/>
          <p:cNvSpPr/>
          <p:nvPr/>
        </p:nvSpPr>
        <p:spPr>
          <a:xfrm>
            <a:off x="7558249" y="1360322"/>
            <a:ext cx="90137" cy="52569"/>
          </a:xfrm>
          <a:custGeom>
            <a:avLst/>
            <a:gdLst/>
            <a:ahLst/>
            <a:cxnLst/>
            <a:rect l="l" t="t" r="r" b="b"/>
            <a:pathLst>
              <a:path w="5558" h="3241" extrusionOk="0">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4"/>
          <p:cNvSpPr/>
          <p:nvPr/>
        </p:nvSpPr>
        <p:spPr>
          <a:xfrm>
            <a:off x="7629996" y="1383502"/>
            <a:ext cx="18407" cy="13609"/>
          </a:xfrm>
          <a:custGeom>
            <a:avLst/>
            <a:gdLst/>
            <a:ahLst/>
            <a:cxnLst/>
            <a:rect l="l" t="t" r="r" b="b"/>
            <a:pathLst>
              <a:path w="1135" h="839" extrusionOk="0">
                <a:moveTo>
                  <a:pt x="1" y="0"/>
                </a:moveTo>
                <a:lnTo>
                  <a:pt x="1" y="222"/>
                </a:lnTo>
                <a:lnTo>
                  <a:pt x="987" y="838"/>
                </a:lnTo>
                <a:lnTo>
                  <a:pt x="1134" y="715"/>
                </a:lnTo>
                <a:lnTo>
                  <a:pt x="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4"/>
          <p:cNvSpPr/>
          <p:nvPr/>
        </p:nvSpPr>
        <p:spPr>
          <a:xfrm>
            <a:off x="7596629" y="1361506"/>
            <a:ext cx="13201" cy="10819"/>
          </a:xfrm>
          <a:custGeom>
            <a:avLst/>
            <a:gdLst/>
            <a:ahLst/>
            <a:cxnLst/>
            <a:rect l="l" t="t" r="r" b="b"/>
            <a:pathLst>
              <a:path w="814" h="667" extrusionOk="0">
                <a:moveTo>
                  <a:pt x="0" y="1"/>
                </a:moveTo>
                <a:lnTo>
                  <a:pt x="0" y="210"/>
                </a:lnTo>
                <a:lnTo>
                  <a:pt x="641" y="666"/>
                </a:lnTo>
                <a:lnTo>
                  <a:pt x="813" y="568"/>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4"/>
          <p:cNvSpPr/>
          <p:nvPr/>
        </p:nvSpPr>
        <p:spPr>
          <a:xfrm>
            <a:off x="7652381" y="1217410"/>
            <a:ext cx="76757" cy="142103"/>
          </a:xfrm>
          <a:custGeom>
            <a:avLst/>
            <a:gdLst/>
            <a:ahLst/>
            <a:cxnLst/>
            <a:rect l="l" t="t" r="r" b="b"/>
            <a:pathLst>
              <a:path w="4733" h="8761" extrusionOk="0">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4"/>
          <p:cNvSpPr/>
          <p:nvPr/>
        </p:nvSpPr>
        <p:spPr>
          <a:xfrm>
            <a:off x="7652381" y="1197815"/>
            <a:ext cx="76757" cy="39188"/>
          </a:xfrm>
          <a:custGeom>
            <a:avLst/>
            <a:gdLst/>
            <a:ahLst/>
            <a:cxnLst/>
            <a:rect l="l" t="t" r="r" b="b"/>
            <a:pathLst>
              <a:path w="4733" h="2416" extrusionOk="0">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4"/>
          <p:cNvSpPr/>
          <p:nvPr/>
        </p:nvSpPr>
        <p:spPr>
          <a:xfrm>
            <a:off x="7649591" y="1454260"/>
            <a:ext cx="21196" cy="16204"/>
          </a:xfrm>
          <a:custGeom>
            <a:avLst/>
            <a:gdLst/>
            <a:ahLst/>
            <a:cxnLst/>
            <a:rect l="l" t="t" r="r" b="b"/>
            <a:pathLst>
              <a:path w="1307" h="999" extrusionOk="0">
                <a:moveTo>
                  <a:pt x="0" y="0"/>
                </a:moveTo>
                <a:lnTo>
                  <a:pt x="0" y="234"/>
                </a:lnTo>
                <a:lnTo>
                  <a:pt x="1306" y="998"/>
                </a:lnTo>
                <a:lnTo>
                  <a:pt x="1306" y="764"/>
                </a:lnTo>
                <a:lnTo>
                  <a:pt x="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4"/>
          <p:cNvSpPr/>
          <p:nvPr/>
        </p:nvSpPr>
        <p:spPr>
          <a:xfrm>
            <a:off x="7670776" y="1437260"/>
            <a:ext cx="50761" cy="33202"/>
          </a:xfrm>
          <a:custGeom>
            <a:avLst/>
            <a:gdLst/>
            <a:ahLst/>
            <a:cxnLst/>
            <a:rect l="l" t="t" r="r" b="b"/>
            <a:pathLst>
              <a:path w="3130" h="2047" extrusionOk="0">
                <a:moveTo>
                  <a:pt x="3130" y="1"/>
                </a:moveTo>
                <a:lnTo>
                  <a:pt x="0" y="1812"/>
                </a:lnTo>
                <a:lnTo>
                  <a:pt x="0" y="2046"/>
                </a:lnTo>
                <a:lnTo>
                  <a:pt x="3130" y="223"/>
                </a:lnTo>
                <a:lnTo>
                  <a:pt x="313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4"/>
          <p:cNvSpPr/>
          <p:nvPr/>
        </p:nvSpPr>
        <p:spPr>
          <a:xfrm>
            <a:off x="7649591" y="1414080"/>
            <a:ext cx="90331" cy="52585"/>
          </a:xfrm>
          <a:custGeom>
            <a:avLst/>
            <a:gdLst/>
            <a:ahLst/>
            <a:cxnLst/>
            <a:rect l="l" t="t" r="r" b="b"/>
            <a:pathLst>
              <a:path w="5570" h="3242" extrusionOk="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4"/>
          <p:cNvSpPr/>
          <p:nvPr/>
        </p:nvSpPr>
        <p:spPr>
          <a:xfrm>
            <a:off x="7721532" y="1437260"/>
            <a:ext cx="18407" cy="13609"/>
          </a:xfrm>
          <a:custGeom>
            <a:avLst/>
            <a:gdLst/>
            <a:ahLst/>
            <a:cxnLst/>
            <a:rect l="l" t="t" r="r" b="b"/>
            <a:pathLst>
              <a:path w="1135" h="839" extrusionOk="0">
                <a:moveTo>
                  <a:pt x="1" y="1"/>
                </a:moveTo>
                <a:lnTo>
                  <a:pt x="1" y="223"/>
                </a:lnTo>
                <a:lnTo>
                  <a:pt x="987" y="839"/>
                </a:lnTo>
                <a:lnTo>
                  <a:pt x="1135" y="715"/>
                </a:lnTo>
                <a:lnTo>
                  <a:pt x="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4"/>
          <p:cNvSpPr/>
          <p:nvPr/>
        </p:nvSpPr>
        <p:spPr>
          <a:xfrm>
            <a:off x="7687970" y="1415280"/>
            <a:ext cx="13396" cy="10803"/>
          </a:xfrm>
          <a:custGeom>
            <a:avLst/>
            <a:gdLst/>
            <a:ahLst/>
            <a:cxnLst/>
            <a:rect l="l" t="t" r="r" b="b"/>
            <a:pathLst>
              <a:path w="826" h="666" extrusionOk="0">
                <a:moveTo>
                  <a:pt x="0" y="0"/>
                </a:moveTo>
                <a:lnTo>
                  <a:pt x="0" y="210"/>
                </a:lnTo>
                <a:lnTo>
                  <a:pt x="641" y="666"/>
                </a:lnTo>
                <a:lnTo>
                  <a:pt x="826" y="555"/>
                </a:lnTo>
                <a:lnTo>
                  <a:pt x="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4"/>
          <p:cNvSpPr/>
          <p:nvPr/>
        </p:nvSpPr>
        <p:spPr>
          <a:xfrm>
            <a:off x="7743917" y="1270974"/>
            <a:ext cx="76563" cy="142314"/>
          </a:xfrm>
          <a:custGeom>
            <a:avLst/>
            <a:gdLst/>
            <a:ahLst/>
            <a:cxnLst/>
            <a:rect l="l" t="t" r="r" b="b"/>
            <a:pathLst>
              <a:path w="4721" h="8774" extrusionOk="0">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4"/>
          <p:cNvSpPr/>
          <p:nvPr/>
        </p:nvSpPr>
        <p:spPr>
          <a:xfrm>
            <a:off x="7743917" y="1251589"/>
            <a:ext cx="76563" cy="39188"/>
          </a:xfrm>
          <a:custGeom>
            <a:avLst/>
            <a:gdLst/>
            <a:ahLst/>
            <a:cxnLst/>
            <a:rect l="l" t="t" r="r" b="b"/>
            <a:pathLst>
              <a:path w="4721" h="2416" extrusionOk="0">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4"/>
          <p:cNvSpPr/>
          <p:nvPr/>
        </p:nvSpPr>
        <p:spPr>
          <a:xfrm>
            <a:off x="7741922" y="1507013"/>
            <a:ext cx="21196" cy="16009"/>
          </a:xfrm>
          <a:custGeom>
            <a:avLst/>
            <a:gdLst/>
            <a:ahLst/>
            <a:cxnLst/>
            <a:rect l="l" t="t" r="r" b="b"/>
            <a:pathLst>
              <a:path w="1307" h="987" extrusionOk="0">
                <a:moveTo>
                  <a:pt x="1" y="1"/>
                </a:moveTo>
                <a:lnTo>
                  <a:pt x="1" y="223"/>
                </a:lnTo>
                <a:lnTo>
                  <a:pt x="1307" y="987"/>
                </a:lnTo>
                <a:lnTo>
                  <a:pt x="1307" y="753"/>
                </a:lnTo>
                <a:lnTo>
                  <a:pt x="1"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4"/>
          <p:cNvSpPr/>
          <p:nvPr/>
        </p:nvSpPr>
        <p:spPr>
          <a:xfrm>
            <a:off x="7763107" y="1489834"/>
            <a:ext cx="50777" cy="33186"/>
          </a:xfrm>
          <a:custGeom>
            <a:avLst/>
            <a:gdLst/>
            <a:ahLst/>
            <a:cxnLst/>
            <a:rect l="l" t="t" r="r" b="b"/>
            <a:pathLst>
              <a:path w="3131" h="2046" extrusionOk="0">
                <a:moveTo>
                  <a:pt x="3130" y="0"/>
                </a:moveTo>
                <a:lnTo>
                  <a:pt x="1" y="1812"/>
                </a:lnTo>
                <a:lnTo>
                  <a:pt x="1" y="2046"/>
                </a:lnTo>
                <a:lnTo>
                  <a:pt x="3130" y="234"/>
                </a:lnTo>
                <a:lnTo>
                  <a:pt x="313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4"/>
          <p:cNvSpPr/>
          <p:nvPr/>
        </p:nvSpPr>
        <p:spPr>
          <a:xfrm>
            <a:off x="7741922" y="1466848"/>
            <a:ext cx="90348" cy="52374"/>
          </a:xfrm>
          <a:custGeom>
            <a:avLst/>
            <a:gdLst/>
            <a:ahLst/>
            <a:cxnLst/>
            <a:rect l="l" t="t" r="r" b="b"/>
            <a:pathLst>
              <a:path w="5571" h="3229" extrusionOk="0">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4"/>
          <p:cNvSpPr/>
          <p:nvPr/>
        </p:nvSpPr>
        <p:spPr>
          <a:xfrm>
            <a:off x="7813879" y="1489834"/>
            <a:ext cx="18407" cy="13609"/>
          </a:xfrm>
          <a:custGeom>
            <a:avLst/>
            <a:gdLst/>
            <a:ahLst/>
            <a:cxnLst/>
            <a:rect l="l" t="t" r="r" b="b"/>
            <a:pathLst>
              <a:path w="1135" h="839" extrusionOk="0">
                <a:moveTo>
                  <a:pt x="0" y="0"/>
                </a:moveTo>
                <a:lnTo>
                  <a:pt x="0" y="234"/>
                </a:lnTo>
                <a:lnTo>
                  <a:pt x="986" y="838"/>
                </a:lnTo>
                <a:lnTo>
                  <a:pt x="1134" y="715"/>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4"/>
          <p:cNvSpPr/>
          <p:nvPr/>
        </p:nvSpPr>
        <p:spPr>
          <a:xfrm>
            <a:off x="7780496" y="1467838"/>
            <a:ext cx="13201" cy="10819"/>
          </a:xfrm>
          <a:custGeom>
            <a:avLst/>
            <a:gdLst/>
            <a:ahLst/>
            <a:cxnLst/>
            <a:rect l="l" t="t" r="r" b="b"/>
            <a:pathLst>
              <a:path w="814" h="667" extrusionOk="0">
                <a:moveTo>
                  <a:pt x="1" y="1"/>
                </a:moveTo>
                <a:lnTo>
                  <a:pt x="1" y="223"/>
                </a:lnTo>
                <a:lnTo>
                  <a:pt x="629" y="666"/>
                </a:lnTo>
                <a:lnTo>
                  <a:pt x="814" y="568"/>
                </a:lnTo>
                <a:lnTo>
                  <a:pt x="1"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4"/>
          <p:cNvSpPr/>
          <p:nvPr/>
        </p:nvSpPr>
        <p:spPr>
          <a:xfrm>
            <a:off x="7836264" y="1323742"/>
            <a:ext cx="76741" cy="142103"/>
          </a:xfrm>
          <a:custGeom>
            <a:avLst/>
            <a:gdLst/>
            <a:ahLst/>
            <a:cxnLst/>
            <a:rect l="l" t="t" r="r" b="b"/>
            <a:pathLst>
              <a:path w="4732" h="8761" extrusionOk="0">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4"/>
          <p:cNvSpPr/>
          <p:nvPr/>
        </p:nvSpPr>
        <p:spPr>
          <a:xfrm>
            <a:off x="7836264" y="1304147"/>
            <a:ext cx="76547" cy="39188"/>
          </a:xfrm>
          <a:custGeom>
            <a:avLst/>
            <a:gdLst/>
            <a:ahLst/>
            <a:cxnLst/>
            <a:rect l="l" t="t" r="r" b="b"/>
            <a:pathLst>
              <a:path w="4720" h="2416" extrusionOk="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4"/>
          <p:cNvSpPr/>
          <p:nvPr/>
        </p:nvSpPr>
        <p:spPr>
          <a:xfrm>
            <a:off x="7833863" y="1560187"/>
            <a:ext cx="21196" cy="16009"/>
          </a:xfrm>
          <a:custGeom>
            <a:avLst/>
            <a:gdLst/>
            <a:ahLst/>
            <a:cxnLst/>
            <a:rect l="l" t="t" r="r" b="b"/>
            <a:pathLst>
              <a:path w="1307" h="987" extrusionOk="0">
                <a:moveTo>
                  <a:pt x="1" y="0"/>
                </a:moveTo>
                <a:lnTo>
                  <a:pt x="1" y="235"/>
                </a:lnTo>
                <a:lnTo>
                  <a:pt x="1307" y="986"/>
                </a:lnTo>
                <a:lnTo>
                  <a:pt x="1307" y="752"/>
                </a:lnTo>
                <a:lnTo>
                  <a:pt x="1"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4"/>
          <p:cNvSpPr/>
          <p:nvPr/>
        </p:nvSpPr>
        <p:spPr>
          <a:xfrm>
            <a:off x="7855048" y="1542992"/>
            <a:ext cx="50566" cy="33202"/>
          </a:xfrm>
          <a:custGeom>
            <a:avLst/>
            <a:gdLst/>
            <a:ahLst/>
            <a:cxnLst/>
            <a:rect l="l" t="t" r="r" b="b"/>
            <a:pathLst>
              <a:path w="3118" h="2047" extrusionOk="0">
                <a:moveTo>
                  <a:pt x="3118" y="1"/>
                </a:moveTo>
                <a:lnTo>
                  <a:pt x="1" y="1812"/>
                </a:lnTo>
                <a:lnTo>
                  <a:pt x="1" y="2046"/>
                </a:lnTo>
                <a:lnTo>
                  <a:pt x="3118" y="235"/>
                </a:lnTo>
                <a:lnTo>
                  <a:pt x="31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4"/>
          <p:cNvSpPr/>
          <p:nvPr/>
        </p:nvSpPr>
        <p:spPr>
          <a:xfrm>
            <a:off x="7833863" y="1520006"/>
            <a:ext cx="90137" cy="52391"/>
          </a:xfrm>
          <a:custGeom>
            <a:avLst/>
            <a:gdLst/>
            <a:ahLst/>
            <a:cxnLst/>
            <a:rect l="l" t="t" r="r" b="b"/>
            <a:pathLst>
              <a:path w="5558" h="3230" extrusionOk="0">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4"/>
          <p:cNvSpPr/>
          <p:nvPr/>
        </p:nvSpPr>
        <p:spPr>
          <a:xfrm>
            <a:off x="7905609" y="1542992"/>
            <a:ext cx="18407" cy="13609"/>
          </a:xfrm>
          <a:custGeom>
            <a:avLst/>
            <a:gdLst/>
            <a:ahLst/>
            <a:cxnLst/>
            <a:rect l="l" t="t" r="r" b="b"/>
            <a:pathLst>
              <a:path w="1135" h="839" extrusionOk="0">
                <a:moveTo>
                  <a:pt x="1" y="1"/>
                </a:moveTo>
                <a:lnTo>
                  <a:pt x="1" y="235"/>
                </a:lnTo>
                <a:lnTo>
                  <a:pt x="999" y="839"/>
                </a:lnTo>
                <a:lnTo>
                  <a:pt x="1135" y="715"/>
                </a:lnTo>
                <a:lnTo>
                  <a:pt x="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4"/>
          <p:cNvSpPr/>
          <p:nvPr/>
        </p:nvSpPr>
        <p:spPr>
          <a:xfrm>
            <a:off x="7872243" y="1521012"/>
            <a:ext cx="13396" cy="10803"/>
          </a:xfrm>
          <a:custGeom>
            <a:avLst/>
            <a:gdLst/>
            <a:ahLst/>
            <a:cxnLst/>
            <a:rect l="l" t="t" r="r" b="b"/>
            <a:pathLst>
              <a:path w="826" h="666" extrusionOk="0">
                <a:moveTo>
                  <a:pt x="0" y="0"/>
                </a:moveTo>
                <a:lnTo>
                  <a:pt x="0" y="222"/>
                </a:lnTo>
                <a:lnTo>
                  <a:pt x="641" y="666"/>
                </a:lnTo>
                <a:lnTo>
                  <a:pt x="826" y="567"/>
                </a:lnTo>
                <a:lnTo>
                  <a:pt x="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4"/>
          <p:cNvSpPr/>
          <p:nvPr/>
        </p:nvSpPr>
        <p:spPr>
          <a:xfrm>
            <a:off x="7927995" y="1376900"/>
            <a:ext cx="76757" cy="142120"/>
          </a:xfrm>
          <a:custGeom>
            <a:avLst/>
            <a:gdLst/>
            <a:ahLst/>
            <a:cxnLst/>
            <a:rect l="l" t="t" r="r" b="b"/>
            <a:pathLst>
              <a:path w="4733" h="8762" extrusionOk="0">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4"/>
          <p:cNvSpPr/>
          <p:nvPr/>
        </p:nvSpPr>
        <p:spPr>
          <a:xfrm>
            <a:off x="7927995" y="1357321"/>
            <a:ext cx="76757" cy="39188"/>
          </a:xfrm>
          <a:custGeom>
            <a:avLst/>
            <a:gdLst/>
            <a:ahLst/>
            <a:cxnLst/>
            <a:rect l="l" t="t" r="r" b="b"/>
            <a:pathLst>
              <a:path w="4733" h="2416" extrusionOk="0">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4"/>
          <p:cNvSpPr/>
          <p:nvPr/>
        </p:nvSpPr>
        <p:spPr>
          <a:xfrm>
            <a:off x="7926210" y="1613345"/>
            <a:ext cx="21196" cy="16009"/>
          </a:xfrm>
          <a:custGeom>
            <a:avLst/>
            <a:gdLst/>
            <a:ahLst/>
            <a:cxnLst/>
            <a:rect l="l" t="t" r="r" b="b"/>
            <a:pathLst>
              <a:path w="1307" h="987" extrusionOk="0">
                <a:moveTo>
                  <a:pt x="0" y="1"/>
                </a:moveTo>
                <a:lnTo>
                  <a:pt x="0" y="235"/>
                </a:lnTo>
                <a:lnTo>
                  <a:pt x="1306" y="987"/>
                </a:lnTo>
                <a:lnTo>
                  <a:pt x="1306" y="753"/>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4"/>
          <p:cNvSpPr/>
          <p:nvPr/>
        </p:nvSpPr>
        <p:spPr>
          <a:xfrm>
            <a:off x="7947395" y="1596166"/>
            <a:ext cx="50566" cy="33186"/>
          </a:xfrm>
          <a:custGeom>
            <a:avLst/>
            <a:gdLst/>
            <a:ahLst/>
            <a:cxnLst/>
            <a:rect l="l" t="t" r="r" b="b"/>
            <a:pathLst>
              <a:path w="3118" h="2046" extrusionOk="0">
                <a:moveTo>
                  <a:pt x="3117" y="0"/>
                </a:moveTo>
                <a:lnTo>
                  <a:pt x="0" y="1812"/>
                </a:lnTo>
                <a:lnTo>
                  <a:pt x="0" y="2046"/>
                </a:lnTo>
                <a:lnTo>
                  <a:pt x="3117" y="234"/>
                </a:lnTo>
                <a:lnTo>
                  <a:pt x="31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4"/>
          <p:cNvSpPr/>
          <p:nvPr/>
        </p:nvSpPr>
        <p:spPr>
          <a:xfrm>
            <a:off x="7926210" y="1573180"/>
            <a:ext cx="90137" cy="52374"/>
          </a:xfrm>
          <a:custGeom>
            <a:avLst/>
            <a:gdLst/>
            <a:ahLst/>
            <a:cxnLst/>
            <a:rect l="l" t="t" r="r" b="b"/>
            <a:pathLst>
              <a:path w="5558" h="3229" extrusionOk="0">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4"/>
          <p:cNvSpPr/>
          <p:nvPr/>
        </p:nvSpPr>
        <p:spPr>
          <a:xfrm>
            <a:off x="7997957" y="1596166"/>
            <a:ext cx="18407" cy="13609"/>
          </a:xfrm>
          <a:custGeom>
            <a:avLst/>
            <a:gdLst/>
            <a:ahLst/>
            <a:cxnLst/>
            <a:rect l="l" t="t" r="r" b="b"/>
            <a:pathLst>
              <a:path w="1135" h="839" extrusionOk="0">
                <a:moveTo>
                  <a:pt x="0" y="0"/>
                </a:moveTo>
                <a:lnTo>
                  <a:pt x="0" y="234"/>
                </a:lnTo>
                <a:lnTo>
                  <a:pt x="998" y="838"/>
                </a:lnTo>
                <a:lnTo>
                  <a:pt x="1134" y="715"/>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4"/>
          <p:cNvSpPr/>
          <p:nvPr/>
        </p:nvSpPr>
        <p:spPr>
          <a:xfrm>
            <a:off x="7964573" y="1574170"/>
            <a:ext cx="13412" cy="11013"/>
          </a:xfrm>
          <a:custGeom>
            <a:avLst/>
            <a:gdLst/>
            <a:ahLst/>
            <a:cxnLst/>
            <a:rect l="l" t="t" r="r" b="b"/>
            <a:pathLst>
              <a:path w="827" h="679" extrusionOk="0">
                <a:moveTo>
                  <a:pt x="1" y="1"/>
                </a:moveTo>
                <a:lnTo>
                  <a:pt x="1" y="223"/>
                </a:lnTo>
                <a:lnTo>
                  <a:pt x="641" y="679"/>
                </a:lnTo>
                <a:lnTo>
                  <a:pt x="826" y="568"/>
                </a:lnTo>
                <a:lnTo>
                  <a:pt x="1"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4"/>
          <p:cNvSpPr/>
          <p:nvPr/>
        </p:nvSpPr>
        <p:spPr>
          <a:xfrm>
            <a:off x="8020536" y="1430074"/>
            <a:ext cx="76547" cy="142103"/>
          </a:xfrm>
          <a:custGeom>
            <a:avLst/>
            <a:gdLst/>
            <a:ahLst/>
            <a:cxnLst/>
            <a:rect l="l" t="t" r="r" b="b"/>
            <a:pathLst>
              <a:path w="4720" h="8761" extrusionOk="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4"/>
          <p:cNvSpPr/>
          <p:nvPr/>
        </p:nvSpPr>
        <p:spPr>
          <a:xfrm>
            <a:off x="8020536" y="1410479"/>
            <a:ext cx="76547" cy="39188"/>
          </a:xfrm>
          <a:custGeom>
            <a:avLst/>
            <a:gdLst/>
            <a:ahLst/>
            <a:cxnLst/>
            <a:rect l="l" t="t" r="r" b="b"/>
            <a:pathLst>
              <a:path w="4720" h="2416" extrusionOk="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95" name="Google Shape;3795;p54"/>
          <p:cNvGrpSpPr/>
          <p:nvPr/>
        </p:nvGrpSpPr>
        <p:grpSpPr>
          <a:xfrm>
            <a:off x="6227888" y="1898371"/>
            <a:ext cx="1882438" cy="1143564"/>
            <a:chOff x="2529950" y="4155175"/>
            <a:chExt cx="1137425" cy="690975"/>
          </a:xfrm>
        </p:grpSpPr>
        <p:sp>
          <p:nvSpPr>
            <p:cNvPr id="3796" name="Google Shape;3796;p54"/>
            <p:cNvSpPr/>
            <p:nvPr/>
          </p:nvSpPr>
          <p:spPr>
            <a:xfrm>
              <a:off x="2798800" y="4155175"/>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4"/>
            <p:cNvSpPr/>
            <p:nvPr/>
          </p:nvSpPr>
          <p:spPr>
            <a:xfrm>
              <a:off x="2816650" y="4155175"/>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4"/>
            <p:cNvSpPr/>
            <p:nvPr/>
          </p:nvSpPr>
          <p:spPr>
            <a:xfrm>
              <a:off x="2834675" y="4155175"/>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4"/>
            <p:cNvSpPr/>
            <p:nvPr/>
          </p:nvSpPr>
          <p:spPr>
            <a:xfrm>
              <a:off x="2852525" y="4155175"/>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4"/>
            <p:cNvSpPr/>
            <p:nvPr/>
          </p:nvSpPr>
          <p:spPr>
            <a:xfrm>
              <a:off x="2870375" y="4155175"/>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4"/>
            <p:cNvSpPr/>
            <p:nvPr/>
          </p:nvSpPr>
          <p:spPr>
            <a:xfrm>
              <a:off x="2942150" y="4155175"/>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4"/>
            <p:cNvSpPr/>
            <p:nvPr/>
          </p:nvSpPr>
          <p:spPr>
            <a:xfrm>
              <a:off x="2960000" y="4155175"/>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4"/>
            <p:cNvSpPr/>
            <p:nvPr/>
          </p:nvSpPr>
          <p:spPr>
            <a:xfrm>
              <a:off x="2798800" y="417322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4"/>
            <p:cNvSpPr/>
            <p:nvPr/>
          </p:nvSpPr>
          <p:spPr>
            <a:xfrm>
              <a:off x="2816650" y="417322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4"/>
            <p:cNvSpPr/>
            <p:nvPr/>
          </p:nvSpPr>
          <p:spPr>
            <a:xfrm>
              <a:off x="283467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4"/>
            <p:cNvSpPr/>
            <p:nvPr/>
          </p:nvSpPr>
          <p:spPr>
            <a:xfrm>
              <a:off x="285252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4"/>
            <p:cNvSpPr/>
            <p:nvPr/>
          </p:nvSpPr>
          <p:spPr>
            <a:xfrm>
              <a:off x="288840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4"/>
            <p:cNvSpPr/>
            <p:nvPr/>
          </p:nvSpPr>
          <p:spPr>
            <a:xfrm>
              <a:off x="2906250" y="417322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4"/>
            <p:cNvSpPr/>
            <p:nvPr/>
          </p:nvSpPr>
          <p:spPr>
            <a:xfrm>
              <a:off x="2924300" y="417322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4"/>
            <p:cNvSpPr/>
            <p:nvPr/>
          </p:nvSpPr>
          <p:spPr>
            <a:xfrm>
              <a:off x="2942150" y="417322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4"/>
            <p:cNvSpPr/>
            <p:nvPr/>
          </p:nvSpPr>
          <p:spPr>
            <a:xfrm>
              <a:off x="2960000" y="417322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4"/>
            <p:cNvSpPr/>
            <p:nvPr/>
          </p:nvSpPr>
          <p:spPr>
            <a:xfrm>
              <a:off x="2978025" y="4173225"/>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4"/>
            <p:cNvSpPr/>
            <p:nvPr/>
          </p:nvSpPr>
          <p:spPr>
            <a:xfrm>
              <a:off x="2995875" y="4173225"/>
              <a:ext cx="8325" cy="8300"/>
            </a:xfrm>
            <a:custGeom>
              <a:avLst/>
              <a:gdLst/>
              <a:ahLst/>
              <a:cxnLst/>
              <a:rect l="l" t="t" r="r" b="b"/>
              <a:pathLst>
                <a:path w="333" h="332"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4"/>
            <p:cNvSpPr/>
            <p:nvPr/>
          </p:nvSpPr>
          <p:spPr>
            <a:xfrm>
              <a:off x="301390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4"/>
            <p:cNvSpPr/>
            <p:nvPr/>
          </p:nvSpPr>
          <p:spPr>
            <a:xfrm>
              <a:off x="303175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4"/>
            <p:cNvSpPr/>
            <p:nvPr/>
          </p:nvSpPr>
          <p:spPr>
            <a:xfrm>
              <a:off x="3085500" y="4173225"/>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4"/>
            <p:cNvSpPr/>
            <p:nvPr/>
          </p:nvSpPr>
          <p:spPr>
            <a:xfrm>
              <a:off x="3103525" y="417322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4"/>
            <p:cNvSpPr/>
            <p:nvPr/>
          </p:nvSpPr>
          <p:spPr>
            <a:xfrm>
              <a:off x="3121375" y="417322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4"/>
            <p:cNvSpPr/>
            <p:nvPr/>
          </p:nvSpPr>
          <p:spPr>
            <a:xfrm>
              <a:off x="3139225" y="417322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4"/>
            <p:cNvSpPr/>
            <p:nvPr/>
          </p:nvSpPr>
          <p:spPr>
            <a:xfrm>
              <a:off x="315725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4"/>
            <p:cNvSpPr/>
            <p:nvPr/>
          </p:nvSpPr>
          <p:spPr>
            <a:xfrm>
              <a:off x="3228825" y="417322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4"/>
            <p:cNvSpPr/>
            <p:nvPr/>
          </p:nvSpPr>
          <p:spPr>
            <a:xfrm>
              <a:off x="333647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4"/>
            <p:cNvSpPr/>
            <p:nvPr/>
          </p:nvSpPr>
          <p:spPr>
            <a:xfrm>
              <a:off x="335432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4"/>
            <p:cNvSpPr/>
            <p:nvPr/>
          </p:nvSpPr>
          <p:spPr>
            <a:xfrm>
              <a:off x="2745075" y="419107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4"/>
            <p:cNvSpPr/>
            <p:nvPr/>
          </p:nvSpPr>
          <p:spPr>
            <a:xfrm>
              <a:off x="2798800" y="419107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4"/>
            <p:cNvSpPr/>
            <p:nvPr/>
          </p:nvSpPr>
          <p:spPr>
            <a:xfrm>
              <a:off x="2816650" y="419107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4"/>
            <p:cNvSpPr/>
            <p:nvPr/>
          </p:nvSpPr>
          <p:spPr>
            <a:xfrm>
              <a:off x="2834675" y="419107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4"/>
            <p:cNvSpPr/>
            <p:nvPr/>
          </p:nvSpPr>
          <p:spPr>
            <a:xfrm>
              <a:off x="2870375" y="4191075"/>
              <a:ext cx="8325" cy="8300"/>
            </a:xfrm>
            <a:custGeom>
              <a:avLst/>
              <a:gdLst/>
              <a:ahLst/>
              <a:cxnLst/>
              <a:rect l="l" t="t" r="r" b="b"/>
              <a:pathLst>
                <a:path w="333" h="332" extrusionOk="0">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4"/>
            <p:cNvSpPr/>
            <p:nvPr/>
          </p:nvSpPr>
          <p:spPr>
            <a:xfrm>
              <a:off x="2888400" y="419107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4"/>
            <p:cNvSpPr/>
            <p:nvPr/>
          </p:nvSpPr>
          <p:spPr>
            <a:xfrm>
              <a:off x="2906250" y="4191075"/>
              <a:ext cx="8325" cy="8300"/>
            </a:xfrm>
            <a:custGeom>
              <a:avLst/>
              <a:gdLst/>
              <a:ahLst/>
              <a:cxnLst/>
              <a:rect l="l" t="t" r="r" b="b"/>
              <a:pathLst>
                <a:path w="333" h="332" extrusionOk="0">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4"/>
            <p:cNvSpPr/>
            <p:nvPr/>
          </p:nvSpPr>
          <p:spPr>
            <a:xfrm>
              <a:off x="2924300" y="419107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4"/>
            <p:cNvSpPr/>
            <p:nvPr/>
          </p:nvSpPr>
          <p:spPr>
            <a:xfrm>
              <a:off x="2942150" y="419107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4"/>
            <p:cNvSpPr/>
            <p:nvPr/>
          </p:nvSpPr>
          <p:spPr>
            <a:xfrm>
              <a:off x="2960000" y="419107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4"/>
            <p:cNvSpPr/>
            <p:nvPr/>
          </p:nvSpPr>
          <p:spPr>
            <a:xfrm>
              <a:off x="2978025" y="4191075"/>
              <a:ext cx="8325" cy="8300"/>
            </a:xfrm>
            <a:custGeom>
              <a:avLst/>
              <a:gdLst/>
              <a:ahLst/>
              <a:cxnLst/>
              <a:rect l="l" t="t" r="r" b="b"/>
              <a:pathLst>
                <a:path w="333" h="332" extrusionOk="0">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4"/>
            <p:cNvSpPr/>
            <p:nvPr/>
          </p:nvSpPr>
          <p:spPr>
            <a:xfrm>
              <a:off x="2995875" y="4191075"/>
              <a:ext cx="8325" cy="8300"/>
            </a:xfrm>
            <a:custGeom>
              <a:avLst/>
              <a:gdLst/>
              <a:ahLst/>
              <a:cxnLst/>
              <a:rect l="l" t="t" r="r" b="b"/>
              <a:pathLst>
                <a:path w="333" h="332" extrusionOk="0">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4"/>
            <p:cNvSpPr/>
            <p:nvPr/>
          </p:nvSpPr>
          <p:spPr>
            <a:xfrm>
              <a:off x="3103525" y="419107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4"/>
            <p:cNvSpPr/>
            <p:nvPr/>
          </p:nvSpPr>
          <p:spPr>
            <a:xfrm>
              <a:off x="3121375" y="419107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4"/>
            <p:cNvSpPr/>
            <p:nvPr/>
          </p:nvSpPr>
          <p:spPr>
            <a:xfrm>
              <a:off x="2691150" y="42091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4"/>
            <p:cNvSpPr/>
            <p:nvPr/>
          </p:nvSpPr>
          <p:spPr>
            <a:xfrm>
              <a:off x="2709175"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4"/>
            <p:cNvSpPr/>
            <p:nvPr/>
          </p:nvSpPr>
          <p:spPr>
            <a:xfrm>
              <a:off x="2727025" y="42091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4"/>
            <p:cNvSpPr/>
            <p:nvPr/>
          </p:nvSpPr>
          <p:spPr>
            <a:xfrm>
              <a:off x="274507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4"/>
            <p:cNvSpPr/>
            <p:nvPr/>
          </p:nvSpPr>
          <p:spPr>
            <a:xfrm>
              <a:off x="276292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4"/>
            <p:cNvSpPr/>
            <p:nvPr/>
          </p:nvSpPr>
          <p:spPr>
            <a:xfrm>
              <a:off x="2798800" y="42091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4"/>
            <p:cNvSpPr/>
            <p:nvPr/>
          </p:nvSpPr>
          <p:spPr>
            <a:xfrm>
              <a:off x="2816650" y="4209100"/>
              <a:ext cx="8325" cy="8325"/>
            </a:xfrm>
            <a:custGeom>
              <a:avLst/>
              <a:gdLst/>
              <a:ahLst/>
              <a:cxnLst/>
              <a:rect l="l" t="t" r="r" b="b"/>
              <a:pathLst>
                <a:path w="333" h="333" extrusionOk="0">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4"/>
            <p:cNvSpPr/>
            <p:nvPr/>
          </p:nvSpPr>
          <p:spPr>
            <a:xfrm>
              <a:off x="2888400"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4"/>
            <p:cNvSpPr/>
            <p:nvPr/>
          </p:nvSpPr>
          <p:spPr>
            <a:xfrm>
              <a:off x="2906250" y="42091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4"/>
            <p:cNvSpPr/>
            <p:nvPr/>
          </p:nvSpPr>
          <p:spPr>
            <a:xfrm>
              <a:off x="2924300"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4"/>
            <p:cNvSpPr/>
            <p:nvPr/>
          </p:nvSpPr>
          <p:spPr>
            <a:xfrm>
              <a:off x="2942150"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4"/>
            <p:cNvSpPr/>
            <p:nvPr/>
          </p:nvSpPr>
          <p:spPr>
            <a:xfrm>
              <a:off x="2960000" y="4209100"/>
              <a:ext cx="8325" cy="8325"/>
            </a:xfrm>
            <a:custGeom>
              <a:avLst/>
              <a:gdLst/>
              <a:ahLst/>
              <a:cxnLst/>
              <a:rect l="l" t="t" r="r" b="b"/>
              <a:pathLst>
                <a:path w="333" h="333" extrusionOk="0">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4"/>
            <p:cNvSpPr/>
            <p:nvPr/>
          </p:nvSpPr>
          <p:spPr>
            <a:xfrm>
              <a:off x="2978025" y="42091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4"/>
            <p:cNvSpPr/>
            <p:nvPr/>
          </p:nvSpPr>
          <p:spPr>
            <a:xfrm>
              <a:off x="2995875" y="42091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4"/>
            <p:cNvSpPr/>
            <p:nvPr/>
          </p:nvSpPr>
          <p:spPr>
            <a:xfrm>
              <a:off x="3228825" y="42091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4"/>
            <p:cNvSpPr/>
            <p:nvPr/>
          </p:nvSpPr>
          <p:spPr>
            <a:xfrm>
              <a:off x="324687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4"/>
            <p:cNvSpPr/>
            <p:nvPr/>
          </p:nvSpPr>
          <p:spPr>
            <a:xfrm>
              <a:off x="326472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4"/>
            <p:cNvSpPr/>
            <p:nvPr/>
          </p:nvSpPr>
          <p:spPr>
            <a:xfrm>
              <a:off x="3282750" y="42091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4"/>
            <p:cNvSpPr/>
            <p:nvPr/>
          </p:nvSpPr>
          <p:spPr>
            <a:xfrm>
              <a:off x="3300600" y="42091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4"/>
            <p:cNvSpPr/>
            <p:nvPr/>
          </p:nvSpPr>
          <p:spPr>
            <a:xfrm>
              <a:off x="3318450" y="42091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4"/>
            <p:cNvSpPr/>
            <p:nvPr/>
          </p:nvSpPr>
          <p:spPr>
            <a:xfrm>
              <a:off x="3336475"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4"/>
            <p:cNvSpPr/>
            <p:nvPr/>
          </p:nvSpPr>
          <p:spPr>
            <a:xfrm>
              <a:off x="3354325"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4"/>
            <p:cNvSpPr/>
            <p:nvPr/>
          </p:nvSpPr>
          <p:spPr>
            <a:xfrm>
              <a:off x="337237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4"/>
            <p:cNvSpPr/>
            <p:nvPr/>
          </p:nvSpPr>
          <p:spPr>
            <a:xfrm>
              <a:off x="339022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4"/>
            <p:cNvSpPr/>
            <p:nvPr/>
          </p:nvSpPr>
          <p:spPr>
            <a:xfrm>
              <a:off x="3461975" y="42091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4"/>
            <p:cNvSpPr/>
            <p:nvPr/>
          </p:nvSpPr>
          <p:spPr>
            <a:xfrm>
              <a:off x="3479825" y="42091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4"/>
            <p:cNvSpPr/>
            <p:nvPr/>
          </p:nvSpPr>
          <p:spPr>
            <a:xfrm>
              <a:off x="2691150" y="4227125"/>
              <a:ext cx="8325" cy="8325"/>
            </a:xfrm>
            <a:custGeom>
              <a:avLst/>
              <a:gdLst/>
              <a:ahLst/>
              <a:cxnLst/>
              <a:rect l="l" t="t" r="r" b="b"/>
              <a:pathLst>
                <a:path w="333" h="333" extrusionOk="0">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4"/>
            <p:cNvSpPr/>
            <p:nvPr/>
          </p:nvSpPr>
          <p:spPr>
            <a:xfrm>
              <a:off x="270917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4"/>
            <p:cNvSpPr/>
            <p:nvPr/>
          </p:nvSpPr>
          <p:spPr>
            <a:xfrm>
              <a:off x="2727025"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4"/>
            <p:cNvSpPr/>
            <p:nvPr/>
          </p:nvSpPr>
          <p:spPr>
            <a:xfrm>
              <a:off x="274507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4"/>
            <p:cNvSpPr/>
            <p:nvPr/>
          </p:nvSpPr>
          <p:spPr>
            <a:xfrm>
              <a:off x="276292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4"/>
            <p:cNvSpPr/>
            <p:nvPr/>
          </p:nvSpPr>
          <p:spPr>
            <a:xfrm>
              <a:off x="2798800" y="4227125"/>
              <a:ext cx="8325" cy="8325"/>
            </a:xfrm>
            <a:custGeom>
              <a:avLst/>
              <a:gdLst/>
              <a:ahLst/>
              <a:cxnLst/>
              <a:rect l="l" t="t" r="r" b="b"/>
              <a:pathLst>
                <a:path w="333"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4"/>
            <p:cNvSpPr/>
            <p:nvPr/>
          </p:nvSpPr>
          <p:spPr>
            <a:xfrm>
              <a:off x="2816650" y="4227125"/>
              <a:ext cx="8325" cy="8325"/>
            </a:xfrm>
            <a:custGeom>
              <a:avLst/>
              <a:gdLst/>
              <a:ahLst/>
              <a:cxnLst/>
              <a:rect l="l" t="t" r="r" b="b"/>
              <a:pathLst>
                <a:path w="333" h="333" extrusionOk="0">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4"/>
            <p:cNvSpPr/>
            <p:nvPr/>
          </p:nvSpPr>
          <p:spPr>
            <a:xfrm>
              <a:off x="283467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4"/>
            <p:cNvSpPr/>
            <p:nvPr/>
          </p:nvSpPr>
          <p:spPr>
            <a:xfrm>
              <a:off x="2888400"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4"/>
            <p:cNvSpPr/>
            <p:nvPr/>
          </p:nvSpPr>
          <p:spPr>
            <a:xfrm>
              <a:off x="2906250"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4"/>
            <p:cNvSpPr/>
            <p:nvPr/>
          </p:nvSpPr>
          <p:spPr>
            <a:xfrm>
              <a:off x="2924300"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4"/>
            <p:cNvSpPr/>
            <p:nvPr/>
          </p:nvSpPr>
          <p:spPr>
            <a:xfrm>
              <a:off x="2942150"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4"/>
            <p:cNvSpPr/>
            <p:nvPr/>
          </p:nvSpPr>
          <p:spPr>
            <a:xfrm>
              <a:off x="2960000" y="4227125"/>
              <a:ext cx="8325" cy="8325"/>
            </a:xfrm>
            <a:custGeom>
              <a:avLst/>
              <a:gdLst/>
              <a:ahLst/>
              <a:cxnLst/>
              <a:rect l="l" t="t" r="r" b="b"/>
              <a:pathLst>
                <a:path w="333" h="333" extrusionOk="0">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4"/>
            <p:cNvSpPr/>
            <p:nvPr/>
          </p:nvSpPr>
          <p:spPr>
            <a:xfrm>
              <a:off x="2995875" y="4227125"/>
              <a:ext cx="8325" cy="8325"/>
            </a:xfrm>
            <a:custGeom>
              <a:avLst/>
              <a:gdLst/>
              <a:ahLst/>
              <a:cxnLst/>
              <a:rect l="l" t="t" r="r" b="b"/>
              <a:pathLst>
                <a:path w="333" h="333" extrusionOk="0">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4"/>
            <p:cNvSpPr/>
            <p:nvPr/>
          </p:nvSpPr>
          <p:spPr>
            <a:xfrm>
              <a:off x="3228825"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4"/>
            <p:cNvSpPr/>
            <p:nvPr/>
          </p:nvSpPr>
          <p:spPr>
            <a:xfrm>
              <a:off x="324687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4"/>
            <p:cNvSpPr/>
            <p:nvPr/>
          </p:nvSpPr>
          <p:spPr>
            <a:xfrm>
              <a:off x="326472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4"/>
            <p:cNvSpPr/>
            <p:nvPr/>
          </p:nvSpPr>
          <p:spPr>
            <a:xfrm>
              <a:off x="3282750" y="4227125"/>
              <a:ext cx="8325" cy="8325"/>
            </a:xfrm>
            <a:custGeom>
              <a:avLst/>
              <a:gdLst/>
              <a:ahLst/>
              <a:cxnLst/>
              <a:rect l="l" t="t" r="r" b="b"/>
              <a:pathLst>
                <a:path w="333" h="333" extrusionOk="0">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4"/>
            <p:cNvSpPr/>
            <p:nvPr/>
          </p:nvSpPr>
          <p:spPr>
            <a:xfrm>
              <a:off x="3300600" y="4227125"/>
              <a:ext cx="8325" cy="8325"/>
            </a:xfrm>
            <a:custGeom>
              <a:avLst/>
              <a:gdLst/>
              <a:ahLst/>
              <a:cxnLst/>
              <a:rect l="l" t="t" r="r" b="b"/>
              <a:pathLst>
                <a:path w="333" h="333" extrusionOk="0">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4"/>
            <p:cNvSpPr/>
            <p:nvPr/>
          </p:nvSpPr>
          <p:spPr>
            <a:xfrm>
              <a:off x="3318450" y="4227125"/>
              <a:ext cx="8325" cy="8325"/>
            </a:xfrm>
            <a:custGeom>
              <a:avLst/>
              <a:gdLst/>
              <a:ahLst/>
              <a:cxnLst/>
              <a:rect l="l" t="t" r="r" b="b"/>
              <a:pathLst>
                <a:path w="333" h="333" extrusionOk="0">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4"/>
            <p:cNvSpPr/>
            <p:nvPr/>
          </p:nvSpPr>
          <p:spPr>
            <a:xfrm>
              <a:off x="333647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4"/>
            <p:cNvSpPr/>
            <p:nvPr/>
          </p:nvSpPr>
          <p:spPr>
            <a:xfrm>
              <a:off x="335432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4"/>
            <p:cNvSpPr/>
            <p:nvPr/>
          </p:nvSpPr>
          <p:spPr>
            <a:xfrm>
              <a:off x="337237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4"/>
            <p:cNvSpPr/>
            <p:nvPr/>
          </p:nvSpPr>
          <p:spPr>
            <a:xfrm>
              <a:off x="339022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4"/>
            <p:cNvSpPr/>
            <p:nvPr/>
          </p:nvSpPr>
          <p:spPr>
            <a:xfrm>
              <a:off x="3408075" y="4227125"/>
              <a:ext cx="8300" cy="8325"/>
            </a:xfrm>
            <a:custGeom>
              <a:avLst/>
              <a:gdLst/>
              <a:ahLst/>
              <a:cxnLst/>
              <a:rect l="l" t="t" r="r" b="b"/>
              <a:pathLst>
                <a:path w="332" h="333" extrusionOk="0">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4"/>
            <p:cNvSpPr/>
            <p:nvPr/>
          </p:nvSpPr>
          <p:spPr>
            <a:xfrm>
              <a:off x="3426100" y="4227125"/>
              <a:ext cx="8325" cy="8325"/>
            </a:xfrm>
            <a:custGeom>
              <a:avLst/>
              <a:gdLst/>
              <a:ahLst/>
              <a:cxnLst/>
              <a:rect l="l" t="t" r="r" b="b"/>
              <a:pathLst>
                <a:path w="333"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4"/>
            <p:cNvSpPr/>
            <p:nvPr/>
          </p:nvSpPr>
          <p:spPr>
            <a:xfrm>
              <a:off x="3443950" y="4227125"/>
              <a:ext cx="8325" cy="8325"/>
            </a:xfrm>
            <a:custGeom>
              <a:avLst/>
              <a:gdLst/>
              <a:ahLst/>
              <a:cxnLst/>
              <a:rect l="l" t="t" r="r" b="b"/>
              <a:pathLst>
                <a:path w="333"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4"/>
            <p:cNvSpPr/>
            <p:nvPr/>
          </p:nvSpPr>
          <p:spPr>
            <a:xfrm>
              <a:off x="3461975" y="4227125"/>
              <a:ext cx="8325" cy="8325"/>
            </a:xfrm>
            <a:custGeom>
              <a:avLst/>
              <a:gdLst/>
              <a:ahLst/>
              <a:cxnLst/>
              <a:rect l="l" t="t" r="r" b="b"/>
              <a:pathLst>
                <a:path w="333" h="333" extrusionOk="0">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4"/>
            <p:cNvSpPr/>
            <p:nvPr/>
          </p:nvSpPr>
          <p:spPr>
            <a:xfrm>
              <a:off x="3479825" y="4227125"/>
              <a:ext cx="8325" cy="8325"/>
            </a:xfrm>
            <a:custGeom>
              <a:avLst/>
              <a:gdLst/>
              <a:ahLst/>
              <a:cxnLst/>
              <a:rect l="l" t="t" r="r" b="b"/>
              <a:pathLst>
                <a:path w="333" h="333" extrusionOk="0">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4"/>
            <p:cNvSpPr/>
            <p:nvPr/>
          </p:nvSpPr>
          <p:spPr>
            <a:xfrm>
              <a:off x="3497675"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4"/>
            <p:cNvSpPr/>
            <p:nvPr/>
          </p:nvSpPr>
          <p:spPr>
            <a:xfrm>
              <a:off x="3515700"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4"/>
            <p:cNvSpPr/>
            <p:nvPr/>
          </p:nvSpPr>
          <p:spPr>
            <a:xfrm>
              <a:off x="25658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4"/>
            <p:cNvSpPr/>
            <p:nvPr/>
          </p:nvSpPr>
          <p:spPr>
            <a:xfrm>
              <a:off x="25836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4"/>
            <p:cNvSpPr/>
            <p:nvPr/>
          </p:nvSpPr>
          <p:spPr>
            <a:xfrm>
              <a:off x="2601550" y="4244975"/>
              <a:ext cx="8300" cy="8325"/>
            </a:xfrm>
            <a:custGeom>
              <a:avLst/>
              <a:gdLst/>
              <a:ahLst/>
              <a:cxnLst/>
              <a:rect l="l" t="t" r="r" b="b"/>
              <a:pathLst>
                <a:path w="332" h="333" extrusionOk="0">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4"/>
            <p:cNvSpPr/>
            <p:nvPr/>
          </p:nvSpPr>
          <p:spPr>
            <a:xfrm>
              <a:off x="2619575"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4"/>
            <p:cNvSpPr/>
            <p:nvPr/>
          </p:nvSpPr>
          <p:spPr>
            <a:xfrm>
              <a:off x="2637425" y="4244975"/>
              <a:ext cx="8325" cy="8325"/>
            </a:xfrm>
            <a:custGeom>
              <a:avLst/>
              <a:gdLst/>
              <a:ahLst/>
              <a:cxnLst/>
              <a:rect l="l" t="t" r="r" b="b"/>
              <a:pathLst>
                <a:path w="333"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4"/>
            <p:cNvSpPr/>
            <p:nvPr/>
          </p:nvSpPr>
          <p:spPr>
            <a:xfrm>
              <a:off x="2655450"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4"/>
            <p:cNvSpPr/>
            <p:nvPr/>
          </p:nvSpPr>
          <p:spPr>
            <a:xfrm>
              <a:off x="2673300"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4"/>
            <p:cNvSpPr/>
            <p:nvPr/>
          </p:nvSpPr>
          <p:spPr>
            <a:xfrm>
              <a:off x="2727025"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4"/>
            <p:cNvSpPr/>
            <p:nvPr/>
          </p:nvSpPr>
          <p:spPr>
            <a:xfrm>
              <a:off x="274507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4"/>
            <p:cNvSpPr/>
            <p:nvPr/>
          </p:nvSpPr>
          <p:spPr>
            <a:xfrm>
              <a:off x="2780775" y="4244975"/>
              <a:ext cx="8300" cy="8325"/>
            </a:xfrm>
            <a:custGeom>
              <a:avLst/>
              <a:gdLst/>
              <a:ahLst/>
              <a:cxnLst/>
              <a:rect l="l" t="t" r="r" b="b"/>
              <a:pathLst>
                <a:path w="332" h="333" extrusionOk="0">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4"/>
            <p:cNvSpPr/>
            <p:nvPr/>
          </p:nvSpPr>
          <p:spPr>
            <a:xfrm>
              <a:off x="2798800"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4"/>
            <p:cNvSpPr/>
            <p:nvPr/>
          </p:nvSpPr>
          <p:spPr>
            <a:xfrm>
              <a:off x="28346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4"/>
            <p:cNvSpPr/>
            <p:nvPr/>
          </p:nvSpPr>
          <p:spPr>
            <a:xfrm>
              <a:off x="28525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4"/>
            <p:cNvSpPr/>
            <p:nvPr/>
          </p:nvSpPr>
          <p:spPr>
            <a:xfrm>
              <a:off x="2906250"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4"/>
            <p:cNvSpPr/>
            <p:nvPr/>
          </p:nvSpPr>
          <p:spPr>
            <a:xfrm>
              <a:off x="292430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4"/>
            <p:cNvSpPr/>
            <p:nvPr/>
          </p:nvSpPr>
          <p:spPr>
            <a:xfrm>
              <a:off x="294215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4"/>
            <p:cNvSpPr/>
            <p:nvPr/>
          </p:nvSpPr>
          <p:spPr>
            <a:xfrm>
              <a:off x="2960000" y="4244975"/>
              <a:ext cx="8325" cy="8325"/>
            </a:xfrm>
            <a:custGeom>
              <a:avLst/>
              <a:gdLst/>
              <a:ahLst/>
              <a:cxnLst/>
              <a:rect l="l" t="t" r="r" b="b"/>
              <a:pathLst>
                <a:path w="333"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4"/>
            <p:cNvSpPr/>
            <p:nvPr/>
          </p:nvSpPr>
          <p:spPr>
            <a:xfrm>
              <a:off x="2978025"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4"/>
            <p:cNvSpPr/>
            <p:nvPr/>
          </p:nvSpPr>
          <p:spPr>
            <a:xfrm>
              <a:off x="3121375"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4"/>
            <p:cNvSpPr/>
            <p:nvPr/>
          </p:nvSpPr>
          <p:spPr>
            <a:xfrm>
              <a:off x="3139225" y="4244975"/>
              <a:ext cx="8325" cy="8325"/>
            </a:xfrm>
            <a:custGeom>
              <a:avLst/>
              <a:gdLst/>
              <a:ahLst/>
              <a:cxnLst/>
              <a:rect l="l" t="t" r="r" b="b"/>
              <a:pathLst>
                <a:path w="333"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4"/>
            <p:cNvSpPr/>
            <p:nvPr/>
          </p:nvSpPr>
          <p:spPr>
            <a:xfrm>
              <a:off x="3157250"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4"/>
            <p:cNvSpPr/>
            <p:nvPr/>
          </p:nvSpPr>
          <p:spPr>
            <a:xfrm>
              <a:off x="3175100"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4"/>
            <p:cNvSpPr/>
            <p:nvPr/>
          </p:nvSpPr>
          <p:spPr>
            <a:xfrm>
              <a:off x="31931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4"/>
            <p:cNvSpPr/>
            <p:nvPr/>
          </p:nvSpPr>
          <p:spPr>
            <a:xfrm>
              <a:off x="32109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4"/>
            <p:cNvSpPr/>
            <p:nvPr/>
          </p:nvSpPr>
          <p:spPr>
            <a:xfrm>
              <a:off x="3228825"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4"/>
            <p:cNvSpPr/>
            <p:nvPr/>
          </p:nvSpPr>
          <p:spPr>
            <a:xfrm>
              <a:off x="324687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4"/>
            <p:cNvSpPr/>
            <p:nvPr/>
          </p:nvSpPr>
          <p:spPr>
            <a:xfrm>
              <a:off x="326472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4"/>
            <p:cNvSpPr/>
            <p:nvPr/>
          </p:nvSpPr>
          <p:spPr>
            <a:xfrm>
              <a:off x="3282750"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4"/>
            <p:cNvSpPr/>
            <p:nvPr/>
          </p:nvSpPr>
          <p:spPr>
            <a:xfrm>
              <a:off x="3300600"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4"/>
            <p:cNvSpPr/>
            <p:nvPr/>
          </p:nvSpPr>
          <p:spPr>
            <a:xfrm>
              <a:off x="3318450" y="4244975"/>
              <a:ext cx="8325" cy="8325"/>
            </a:xfrm>
            <a:custGeom>
              <a:avLst/>
              <a:gdLst/>
              <a:ahLst/>
              <a:cxnLst/>
              <a:rect l="l" t="t" r="r" b="b"/>
              <a:pathLst>
                <a:path w="333" h="333" extrusionOk="0">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4"/>
            <p:cNvSpPr/>
            <p:nvPr/>
          </p:nvSpPr>
          <p:spPr>
            <a:xfrm>
              <a:off x="33364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4"/>
            <p:cNvSpPr/>
            <p:nvPr/>
          </p:nvSpPr>
          <p:spPr>
            <a:xfrm>
              <a:off x="33543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4"/>
            <p:cNvSpPr/>
            <p:nvPr/>
          </p:nvSpPr>
          <p:spPr>
            <a:xfrm>
              <a:off x="337237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4"/>
            <p:cNvSpPr/>
            <p:nvPr/>
          </p:nvSpPr>
          <p:spPr>
            <a:xfrm>
              <a:off x="339022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4"/>
            <p:cNvSpPr/>
            <p:nvPr/>
          </p:nvSpPr>
          <p:spPr>
            <a:xfrm>
              <a:off x="3408075" y="4244975"/>
              <a:ext cx="8300" cy="8325"/>
            </a:xfrm>
            <a:custGeom>
              <a:avLst/>
              <a:gdLst/>
              <a:ahLst/>
              <a:cxnLst/>
              <a:rect l="l" t="t" r="r" b="b"/>
              <a:pathLst>
                <a:path w="332" h="333" extrusionOk="0">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4"/>
            <p:cNvSpPr/>
            <p:nvPr/>
          </p:nvSpPr>
          <p:spPr>
            <a:xfrm>
              <a:off x="3426100"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4"/>
            <p:cNvSpPr/>
            <p:nvPr/>
          </p:nvSpPr>
          <p:spPr>
            <a:xfrm>
              <a:off x="3443950"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4"/>
            <p:cNvSpPr/>
            <p:nvPr/>
          </p:nvSpPr>
          <p:spPr>
            <a:xfrm>
              <a:off x="3461975"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4"/>
            <p:cNvSpPr/>
            <p:nvPr/>
          </p:nvSpPr>
          <p:spPr>
            <a:xfrm>
              <a:off x="3479825"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4"/>
            <p:cNvSpPr/>
            <p:nvPr/>
          </p:nvSpPr>
          <p:spPr>
            <a:xfrm>
              <a:off x="3497675"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4"/>
            <p:cNvSpPr/>
            <p:nvPr/>
          </p:nvSpPr>
          <p:spPr>
            <a:xfrm>
              <a:off x="3515700"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4"/>
            <p:cNvSpPr/>
            <p:nvPr/>
          </p:nvSpPr>
          <p:spPr>
            <a:xfrm>
              <a:off x="3533550"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4"/>
            <p:cNvSpPr/>
            <p:nvPr/>
          </p:nvSpPr>
          <p:spPr>
            <a:xfrm>
              <a:off x="355160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4"/>
            <p:cNvSpPr/>
            <p:nvPr/>
          </p:nvSpPr>
          <p:spPr>
            <a:xfrm>
              <a:off x="356945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4"/>
            <p:cNvSpPr/>
            <p:nvPr/>
          </p:nvSpPr>
          <p:spPr>
            <a:xfrm>
              <a:off x="3587300" y="4244975"/>
              <a:ext cx="8300" cy="8325"/>
            </a:xfrm>
            <a:custGeom>
              <a:avLst/>
              <a:gdLst/>
              <a:ahLst/>
              <a:cxnLst/>
              <a:rect l="l" t="t" r="r" b="b"/>
              <a:pathLst>
                <a:path w="332"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4"/>
            <p:cNvSpPr/>
            <p:nvPr/>
          </p:nvSpPr>
          <p:spPr>
            <a:xfrm>
              <a:off x="3605325"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4"/>
            <p:cNvSpPr/>
            <p:nvPr/>
          </p:nvSpPr>
          <p:spPr>
            <a:xfrm>
              <a:off x="2547800"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4"/>
            <p:cNvSpPr/>
            <p:nvPr/>
          </p:nvSpPr>
          <p:spPr>
            <a:xfrm>
              <a:off x="25658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4"/>
            <p:cNvSpPr/>
            <p:nvPr/>
          </p:nvSpPr>
          <p:spPr>
            <a:xfrm>
              <a:off x="25836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4"/>
            <p:cNvSpPr/>
            <p:nvPr/>
          </p:nvSpPr>
          <p:spPr>
            <a:xfrm>
              <a:off x="2601550" y="4263000"/>
              <a:ext cx="8300" cy="8325"/>
            </a:xfrm>
            <a:custGeom>
              <a:avLst/>
              <a:gdLst/>
              <a:ahLst/>
              <a:cxnLst/>
              <a:rect l="l" t="t" r="r" b="b"/>
              <a:pathLst>
                <a:path w="332" h="333" extrusionOk="0">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4"/>
            <p:cNvSpPr/>
            <p:nvPr/>
          </p:nvSpPr>
          <p:spPr>
            <a:xfrm>
              <a:off x="2619575"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4"/>
            <p:cNvSpPr/>
            <p:nvPr/>
          </p:nvSpPr>
          <p:spPr>
            <a:xfrm>
              <a:off x="2637425" y="4263000"/>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4"/>
            <p:cNvSpPr/>
            <p:nvPr/>
          </p:nvSpPr>
          <p:spPr>
            <a:xfrm>
              <a:off x="2655450"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4"/>
            <p:cNvSpPr/>
            <p:nvPr/>
          </p:nvSpPr>
          <p:spPr>
            <a:xfrm>
              <a:off x="2673300"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4"/>
            <p:cNvSpPr/>
            <p:nvPr/>
          </p:nvSpPr>
          <p:spPr>
            <a:xfrm>
              <a:off x="2691150" y="4263000"/>
              <a:ext cx="8325" cy="8325"/>
            </a:xfrm>
            <a:custGeom>
              <a:avLst/>
              <a:gdLst/>
              <a:ahLst/>
              <a:cxnLst/>
              <a:rect l="l" t="t" r="r" b="b"/>
              <a:pathLst>
                <a:path w="333" h="333" extrusionOk="0">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4"/>
            <p:cNvSpPr/>
            <p:nvPr/>
          </p:nvSpPr>
          <p:spPr>
            <a:xfrm>
              <a:off x="27091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4"/>
            <p:cNvSpPr/>
            <p:nvPr/>
          </p:nvSpPr>
          <p:spPr>
            <a:xfrm>
              <a:off x="272702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4"/>
            <p:cNvSpPr/>
            <p:nvPr/>
          </p:nvSpPr>
          <p:spPr>
            <a:xfrm>
              <a:off x="274507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4"/>
            <p:cNvSpPr/>
            <p:nvPr/>
          </p:nvSpPr>
          <p:spPr>
            <a:xfrm>
              <a:off x="276292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4"/>
            <p:cNvSpPr/>
            <p:nvPr/>
          </p:nvSpPr>
          <p:spPr>
            <a:xfrm>
              <a:off x="2780775" y="4263000"/>
              <a:ext cx="8300" cy="8325"/>
            </a:xfrm>
            <a:custGeom>
              <a:avLst/>
              <a:gdLst/>
              <a:ahLst/>
              <a:cxnLst/>
              <a:rect l="l" t="t" r="r" b="b"/>
              <a:pathLst>
                <a:path w="332" h="333" extrusionOk="0">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4"/>
            <p:cNvSpPr/>
            <p:nvPr/>
          </p:nvSpPr>
          <p:spPr>
            <a:xfrm>
              <a:off x="2798800"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4"/>
            <p:cNvSpPr/>
            <p:nvPr/>
          </p:nvSpPr>
          <p:spPr>
            <a:xfrm>
              <a:off x="28346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4"/>
            <p:cNvSpPr/>
            <p:nvPr/>
          </p:nvSpPr>
          <p:spPr>
            <a:xfrm>
              <a:off x="28525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4"/>
            <p:cNvSpPr/>
            <p:nvPr/>
          </p:nvSpPr>
          <p:spPr>
            <a:xfrm>
              <a:off x="287037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4"/>
            <p:cNvSpPr/>
            <p:nvPr/>
          </p:nvSpPr>
          <p:spPr>
            <a:xfrm>
              <a:off x="2906250"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4"/>
            <p:cNvSpPr/>
            <p:nvPr/>
          </p:nvSpPr>
          <p:spPr>
            <a:xfrm>
              <a:off x="292430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4"/>
            <p:cNvSpPr/>
            <p:nvPr/>
          </p:nvSpPr>
          <p:spPr>
            <a:xfrm>
              <a:off x="294215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4"/>
            <p:cNvSpPr/>
            <p:nvPr/>
          </p:nvSpPr>
          <p:spPr>
            <a:xfrm>
              <a:off x="2995875" y="4263000"/>
              <a:ext cx="8325" cy="8325"/>
            </a:xfrm>
            <a:custGeom>
              <a:avLst/>
              <a:gdLst/>
              <a:ahLst/>
              <a:cxnLst/>
              <a:rect l="l" t="t" r="r" b="b"/>
              <a:pathLst>
                <a:path w="333" h="333" extrusionOk="0">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4"/>
            <p:cNvSpPr/>
            <p:nvPr/>
          </p:nvSpPr>
          <p:spPr>
            <a:xfrm>
              <a:off x="301390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4"/>
            <p:cNvSpPr/>
            <p:nvPr/>
          </p:nvSpPr>
          <p:spPr>
            <a:xfrm>
              <a:off x="3103525"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4"/>
            <p:cNvSpPr/>
            <p:nvPr/>
          </p:nvSpPr>
          <p:spPr>
            <a:xfrm>
              <a:off x="3121375"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4"/>
            <p:cNvSpPr/>
            <p:nvPr/>
          </p:nvSpPr>
          <p:spPr>
            <a:xfrm>
              <a:off x="3139225" y="4263000"/>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4"/>
            <p:cNvSpPr/>
            <p:nvPr/>
          </p:nvSpPr>
          <p:spPr>
            <a:xfrm>
              <a:off x="315725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4"/>
            <p:cNvSpPr/>
            <p:nvPr/>
          </p:nvSpPr>
          <p:spPr>
            <a:xfrm>
              <a:off x="31931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4"/>
            <p:cNvSpPr/>
            <p:nvPr/>
          </p:nvSpPr>
          <p:spPr>
            <a:xfrm>
              <a:off x="32109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4"/>
            <p:cNvSpPr/>
            <p:nvPr/>
          </p:nvSpPr>
          <p:spPr>
            <a:xfrm>
              <a:off x="322882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4"/>
            <p:cNvSpPr/>
            <p:nvPr/>
          </p:nvSpPr>
          <p:spPr>
            <a:xfrm>
              <a:off x="324687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4"/>
            <p:cNvSpPr/>
            <p:nvPr/>
          </p:nvSpPr>
          <p:spPr>
            <a:xfrm>
              <a:off x="326472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4"/>
            <p:cNvSpPr/>
            <p:nvPr/>
          </p:nvSpPr>
          <p:spPr>
            <a:xfrm>
              <a:off x="3282750"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4"/>
            <p:cNvSpPr/>
            <p:nvPr/>
          </p:nvSpPr>
          <p:spPr>
            <a:xfrm>
              <a:off x="3300600"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4"/>
            <p:cNvSpPr/>
            <p:nvPr/>
          </p:nvSpPr>
          <p:spPr>
            <a:xfrm>
              <a:off x="3318450" y="4263000"/>
              <a:ext cx="8325" cy="8325"/>
            </a:xfrm>
            <a:custGeom>
              <a:avLst/>
              <a:gdLst/>
              <a:ahLst/>
              <a:cxnLst/>
              <a:rect l="l" t="t" r="r" b="b"/>
              <a:pathLst>
                <a:path w="333" h="333" extrusionOk="0">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4"/>
            <p:cNvSpPr/>
            <p:nvPr/>
          </p:nvSpPr>
          <p:spPr>
            <a:xfrm>
              <a:off x="33364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4"/>
            <p:cNvSpPr/>
            <p:nvPr/>
          </p:nvSpPr>
          <p:spPr>
            <a:xfrm>
              <a:off x="33543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4"/>
            <p:cNvSpPr/>
            <p:nvPr/>
          </p:nvSpPr>
          <p:spPr>
            <a:xfrm>
              <a:off x="337237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4"/>
            <p:cNvSpPr/>
            <p:nvPr/>
          </p:nvSpPr>
          <p:spPr>
            <a:xfrm>
              <a:off x="339022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4"/>
            <p:cNvSpPr/>
            <p:nvPr/>
          </p:nvSpPr>
          <p:spPr>
            <a:xfrm>
              <a:off x="3408075" y="4263000"/>
              <a:ext cx="8300" cy="8325"/>
            </a:xfrm>
            <a:custGeom>
              <a:avLst/>
              <a:gdLst/>
              <a:ahLst/>
              <a:cxnLst/>
              <a:rect l="l" t="t" r="r" b="b"/>
              <a:pathLst>
                <a:path w="332" h="333" extrusionOk="0">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4"/>
            <p:cNvSpPr/>
            <p:nvPr/>
          </p:nvSpPr>
          <p:spPr>
            <a:xfrm>
              <a:off x="3426100"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4"/>
            <p:cNvSpPr/>
            <p:nvPr/>
          </p:nvSpPr>
          <p:spPr>
            <a:xfrm>
              <a:off x="3443950"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4"/>
            <p:cNvSpPr/>
            <p:nvPr/>
          </p:nvSpPr>
          <p:spPr>
            <a:xfrm>
              <a:off x="3461975"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4"/>
            <p:cNvSpPr/>
            <p:nvPr/>
          </p:nvSpPr>
          <p:spPr>
            <a:xfrm>
              <a:off x="3479825"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4"/>
            <p:cNvSpPr/>
            <p:nvPr/>
          </p:nvSpPr>
          <p:spPr>
            <a:xfrm>
              <a:off x="349767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4"/>
            <p:cNvSpPr/>
            <p:nvPr/>
          </p:nvSpPr>
          <p:spPr>
            <a:xfrm>
              <a:off x="351570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4"/>
            <p:cNvSpPr/>
            <p:nvPr/>
          </p:nvSpPr>
          <p:spPr>
            <a:xfrm>
              <a:off x="353355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4"/>
            <p:cNvSpPr/>
            <p:nvPr/>
          </p:nvSpPr>
          <p:spPr>
            <a:xfrm>
              <a:off x="355160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4"/>
            <p:cNvSpPr/>
            <p:nvPr/>
          </p:nvSpPr>
          <p:spPr>
            <a:xfrm>
              <a:off x="356945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4"/>
            <p:cNvSpPr/>
            <p:nvPr/>
          </p:nvSpPr>
          <p:spPr>
            <a:xfrm>
              <a:off x="3587300" y="4263000"/>
              <a:ext cx="8300" cy="8325"/>
            </a:xfrm>
            <a:custGeom>
              <a:avLst/>
              <a:gdLst/>
              <a:ahLst/>
              <a:cxnLst/>
              <a:rect l="l" t="t" r="r" b="b"/>
              <a:pathLst>
                <a:path w="332"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4"/>
            <p:cNvSpPr/>
            <p:nvPr/>
          </p:nvSpPr>
          <p:spPr>
            <a:xfrm>
              <a:off x="3605325"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4"/>
            <p:cNvSpPr/>
            <p:nvPr/>
          </p:nvSpPr>
          <p:spPr>
            <a:xfrm>
              <a:off x="3623175"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4"/>
            <p:cNvSpPr/>
            <p:nvPr/>
          </p:nvSpPr>
          <p:spPr>
            <a:xfrm>
              <a:off x="364120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4"/>
            <p:cNvSpPr/>
            <p:nvPr/>
          </p:nvSpPr>
          <p:spPr>
            <a:xfrm>
              <a:off x="25658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4"/>
            <p:cNvSpPr/>
            <p:nvPr/>
          </p:nvSpPr>
          <p:spPr>
            <a:xfrm>
              <a:off x="25836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4"/>
            <p:cNvSpPr/>
            <p:nvPr/>
          </p:nvSpPr>
          <p:spPr>
            <a:xfrm>
              <a:off x="2601550"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4"/>
            <p:cNvSpPr/>
            <p:nvPr/>
          </p:nvSpPr>
          <p:spPr>
            <a:xfrm>
              <a:off x="2619575"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4"/>
            <p:cNvSpPr/>
            <p:nvPr/>
          </p:nvSpPr>
          <p:spPr>
            <a:xfrm>
              <a:off x="2637425" y="4281050"/>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4"/>
            <p:cNvSpPr/>
            <p:nvPr/>
          </p:nvSpPr>
          <p:spPr>
            <a:xfrm>
              <a:off x="2655450"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4"/>
            <p:cNvSpPr/>
            <p:nvPr/>
          </p:nvSpPr>
          <p:spPr>
            <a:xfrm>
              <a:off x="2673300"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4"/>
            <p:cNvSpPr/>
            <p:nvPr/>
          </p:nvSpPr>
          <p:spPr>
            <a:xfrm>
              <a:off x="2691150" y="4281050"/>
              <a:ext cx="8325" cy="8300"/>
            </a:xfrm>
            <a:custGeom>
              <a:avLst/>
              <a:gdLst/>
              <a:ahLst/>
              <a:cxnLst/>
              <a:rect l="l" t="t" r="r" b="b"/>
              <a:pathLst>
                <a:path w="333" h="332"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4"/>
            <p:cNvSpPr/>
            <p:nvPr/>
          </p:nvSpPr>
          <p:spPr>
            <a:xfrm>
              <a:off x="27091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4"/>
            <p:cNvSpPr/>
            <p:nvPr/>
          </p:nvSpPr>
          <p:spPr>
            <a:xfrm>
              <a:off x="272702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4"/>
            <p:cNvSpPr/>
            <p:nvPr/>
          </p:nvSpPr>
          <p:spPr>
            <a:xfrm>
              <a:off x="274507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4"/>
            <p:cNvSpPr/>
            <p:nvPr/>
          </p:nvSpPr>
          <p:spPr>
            <a:xfrm>
              <a:off x="276292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4"/>
            <p:cNvSpPr/>
            <p:nvPr/>
          </p:nvSpPr>
          <p:spPr>
            <a:xfrm>
              <a:off x="2780775"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4"/>
            <p:cNvSpPr/>
            <p:nvPr/>
          </p:nvSpPr>
          <p:spPr>
            <a:xfrm>
              <a:off x="2798800"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4"/>
            <p:cNvSpPr/>
            <p:nvPr/>
          </p:nvSpPr>
          <p:spPr>
            <a:xfrm>
              <a:off x="2816650" y="4281050"/>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4"/>
            <p:cNvSpPr/>
            <p:nvPr/>
          </p:nvSpPr>
          <p:spPr>
            <a:xfrm>
              <a:off x="28346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4"/>
            <p:cNvSpPr/>
            <p:nvPr/>
          </p:nvSpPr>
          <p:spPr>
            <a:xfrm>
              <a:off x="28525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4"/>
            <p:cNvSpPr/>
            <p:nvPr/>
          </p:nvSpPr>
          <p:spPr>
            <a:xfrm>
              <a:off x="287037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4"/>
            <p:cNvSpPr/>
            <p:nvPr/>
          </p:nvSpPr>
          <p:spPr>
            <a:xfrm>
              <a:off x="2906250"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4"/>
            <p:cNvSpPr/>
            <p:nvPr/>
          </p:nvSpPr>
          <p:spPr>
            <a:xfrm>
              <a:off x="2924300"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4"/>
            <p:cNvSpPr/>
            <p:nvPr/>
          </p:nvSpPr>
          <p:spPr>
            <a:xfrm>
              <a:off x="301390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4"/>
            <p:cNvSpPr/>
            <p:nvPr/>
          </p:nvSpPr>
          <p:spPr>
            <a:xfrm>
              <a:off x="3085500"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4"/>
            <p:cNvSpPr/>
            <p:nvPr/>
          </p:nvSpPr>
          <p:spPr>
            <a:xfrm>
              <a:off x="3103525"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4"/>
            <p:cNvSpPr/>
            <p:nvPr/>
          </p:nvSpPr>
          <p:spPr>
            <a:xfrm>
              <a:off x="3121375"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4"/>
            <p:cNvSpPr/>
            <p:nvPr/>
          </p:nvSpPr>
          <p:spPr>
            <a:xfrm>
              <a:off x="3139225" y="4281050"/>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4"/>
            <p:cNvSpPr/>
            <p:nvPr/>
          </p:nvSpPr>
          <p:spPr>
            <a:xfrm>
              <a:off x="315725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4"/>
            <p:cNvSpPr/>
            <p:nvPr/>
          </p:nvSpPr>
          <p:spPr>
            <a:xfrm>
              <a:off x="3175100"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4"/>
            <p:cNvSpPr/>
            <p:nvPr/>
          </p:nvSpPr>
          <p:spPr>
            <a:xfrm>
              <a:off x="31931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4"/>
            <p:cNvSpPr/>
            <p:nvPr/>
          </p:nvSpPr>
          <p:spPr>
            <a:xfrm>
              <a:off x="32109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4"/>
            <p:cNvSpPr/>
            <p:nvPr/>
          </p:nvSpPr>
          <p:spPr>
            <a:xfrm>
              <a:off x="322882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4"/>
            <p:cNvSpPr/>
            <p:nvPr/>
          </p:nvSpPr>
          <p:spPr>
            <a:xfrm>
              <a:off x="324687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4"/>
            <p:cNvSpPr/>
            <p:nvPr/>
          </p:nvSpPr>
          <p:spPr>
            <a:xfrm>
              <a:off x="326472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4"/>
            <p:cNvSpPr/>
            <p:nvPr/>
          </p:nvSpPr>
          <p:spPr>
            <a:xfrm>
              <a:off x="3282750"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4"/>
            <p:cNvSpPr/>
            <p:nvPr/>
          </p:nvSpPr>
          <p:spPr>
            <a:xfrm>
              <a:off x="3300600"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4"/>
            <p:cNvSpPr/>
            <p:nvPr/>
          </p:nvSpPr>
          <p:spPr>
            <a:xfrm>
              <a:off x="3318450" y="4281050"/>
              <a:ext cx="8325" cy="8300"/>
            </a:xfrm>
            <a:custGeom>
              <a:avLst/>
              <a:gdLst/>
              <a:ahLst/>
              <a:cxnLst/>
              <a:rect l="l" t="t" r="r" b="b"/>
              <a:pathLst>
                <a:path w="333" h="332"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4"/>
            <p:cNvSpPr/>
            <p:nvPr/>
          </p:nvSpPr>
          <p:spPr>
            <a:xfrm>
              <a:off x="33364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4"/>
            <p:cNvSpPr/>
            <p:nvPr/>
          </p:nvSpPr>
          <p:spPr>
            <a:xfrm>
              <a:off x="33543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4"/>
            <p:cNvSpPr/>
            <p:nvPr/>
          </p:nvSpPr>
          <p:spPr>
            <a:xfrm>
              <a:off x="337237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4"/>
            <p:cNvSpPr/>
            <p:nvPr/>
          </p:nvSpPr>
          <p:spPr>
            <a:xfrm>
              <a:off x="339022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4"/>
            <p:cNvSpPr/>
            <p:nvPr/>
          </p:nvSpPr>
          <p:spPr>
            <a:xfrm>
              <a:off x="3408075"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4"/>
            <p:cNvSpPr/>
            <p:nvPr/>
          </p:nvSpPr>
          <p:spPr>
            <a:xfrm>
              <a:off x="3426100"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4"/>
            <p:cNvSpPr/>
            <p:nvPr/>
          </p:nvSpPr>
          <p:spPr>
            <a:xfrm>
              <a:off x="3443950"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4"/>
            <p:cNvSpPr/>
            <p:nvPr/>
          </p:nvSpPr>
          <p:spPr>
            <a:xfrm>
              <a:off x="3461975"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4"/>
            <p:cNvSpPr/>
            <p:nvPr/>
          </p:nvSpPr>
          <p:spPr>
            <a:xfrm>
              <a:off x="3479825"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4"/>
            <p:cNvSpPr/>
            <p:nvPr/>
          </p:nvSpPr>
          <p:spPr>
            <a:xfrm>
              <a:off x="349767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4"/>
            <p:cNvSpPr/>
            <p:nvPr/>
          </p:nvSpPr>
          <p:spPr>
            <a:xfrm>
              <a:off x="351570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4"/>
            <p:cNvSpPr/>
            <p:nvPr/>
          </p:nvSpPr>
          <p:spPr>
            <a:xfrm>
              <a:off x="353355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4"/>
            <p:cNvSpPr/>
            <p:nvPr/>
          </p:nvSpPr>
          <p:spPr>
            <a:xfrm>
              <a:off x="3551600"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4"/>
            <p:cNvSpPr/>
            <p:nvPr/>
          </p:nvSpPr>
          <p:spPr>
            <a:xfrm>
              <a:off x="3569450"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4"/>
            <p:cNvSpPr/>
            <p:nvPr/>
          </p:nvSpPr>
          <p:spPr>
            <a:xfrm>
              <a:off x="3587300" y="4281050"/>
              <a:ext cx="8300" cy="8300"/>
            </a:xfrm>
            <a:custGeom>
              <a:avLst/>
              <a:gdLst/>
              <a:ahLst/>
              <a:cxnLst/>
              <a:rect l="l" t="t" r="r" b="b"/>
              <a:pathLst>
                <a:path w="332"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4"/>
            <p:cNvSpPr/>
            <p:nvPr/>
          </p:nvSpPr>
          <p:spPr>
            <a:xfrm>
              <a:off x="3605325"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4"/>
            <p:cNvSpPr/>
            <p:nvPr/>
          </p:nvSpPr>
          <p:spPr>
            <a:xfrm>
              <a:off x="3623175"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4"/>
            <p:cNvSpPr/>
            <p:nvPr/>
          </p:nvSpPr>
          <p:spPr>
            <a:xfrm>
              <a:off x="254780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4"/>
            <p:cNvSpPr/>
            <p:nvPr/>
          </p:nvSpPr>
          <p:spPr>
            <a:xfrm>
              <a:off x="25658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4"/>
            <p:cNvSpPr/>
            <p:nvPr/>
          </p:nvSpPr>
          <p:spPr>
            <a:xfrm>
              <a:off x="25836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4"/>
            <p:cNvSpPr/>
            <p:nvPr/>
          </p:nvSpPr>
          <p:spPr>
            <a:xfrm>
              <a:off x="2601550" y="429890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4"/>
            <p:cNvSpPr/>
            <p:nvPr/>
          </p:nvSpPr>
          <p:spPr>
            <a:xfrm>
              <a:off x="2619575"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4"/>
            <p:cNvSpPr/>
            <p:nvPr/>
          </p:nvSpPr>
          <p:spPr>
            <a:xfrm>
              <a:off x="2637425" y="429890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4"/>
            <p:cNvSpPr/>
            <p:nvPr/>
          </p:nvSpPr>
          <p:spPr>
            <a:xfrm>
              <a:off x="2655450"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4"/>
            <p:cNvSpPr/>
            <p:nvPr/>
          </p:nvSpPr>
          <p:spPr>
            <a:xfrm>
              <a:off x="2673300"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4"/>
            <p:cNvSpPr/>
            <p:nvPr/>
          </p:nvSpPr>
          <p:spPr>
            <a:xfrm>
              <a:off x="2691150" y="4298900"/>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4"/>
            <p:cNvSpPr/>
            <p:nvPr/>
          </p:nvSpPr>
          <p:spPr>
            <a:xfrm>
              <a:off x="27091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4"/>
            <p:cNvSpPr/>
            <p:nvPr/>
          </p:nvSpPr>
          <p:spPr>
            <a:xfrm>
              <a:off x="272702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4"/>
            <p:cNvSpPr/>
            <p:nvPr/>
          </p:nvSpPr>
          <p:spPr>
            <a:xfrm>
              <a:off x="274507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4"/>
            <p:cNvSpPr/>
            <p:nvPr/>
          </p:nvSpPr>
          <p:spPr>
            <a:xfrm>
              <a:off x="276292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4"/>
            <p:cNvSpPr/>
            <p:nvPr/>
          </p:nvSpPr>
          <p:spPr>
            <a:xfrm>
              <a:off x="2816650" y="429890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4"/>
            <p:cNvSpPr/>
            <p:nvPr/>
          </p:nvSpPr>
          <p:spPr>
            <a:xfrm>
              <a:off x="28346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4"/>
            <p:cNvSpPr/>
            <p:nvPr/>
          </p:nvSpPr>
          <p:spPr>
            <a:xfrm>
              <a:off x="28525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4"/>
            <p:cNvSpPr/>
            <p:nvPr/>
          </p:nvSpPr>
          <p:spPr>
            <a:xfrm>
              <a:off x="287037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4"/>
            <p:cNvSpPr/>
            <p:nvPr/>
          </p:nvSpPr>
          <p:spPr>
            <a:xfrm>
              <a:off x="290625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4"/>
            <p:cNvSpPr/>
            <p:nvPr/>
          </p:nvSpPr>
          <p:spPr>
            <a:xfrm>
              <a:off x="2924300"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4"/>
            <p:cNvSpPr/>
            <p:nvPr/>
          </p:nvSpPr>
          <p:spPr>
            <a:xfrm>
              <a:off x="304960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4"/>
            <p:cNvSpPr/>
            <p:nvPr/>
          </p:nvSpPr>
          <p:spPr>
            <a:xfrm>
              <a:off x="3085500" y="429890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4"/>
            <p:cNvSpPr/>
            <p:nvPr/>
          </p:nvSpPr>
          <p:spPr>
            <a:xfrm>
              <a:off x="3103525"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4"/>
            <p:cNvSpPr/>
            <p:nvPr/>
          </p:nvSpPr>
          <p:spPr>
            <a:xfrm>
              <a:off x="3139225" y="429890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4"/>
            <p:cNvSpPr/>
            <p:nvPr/>
          </p:nvSpPr>
          <p:spPr>
            <a:xfrm>
              <a:off x="3157250"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4"/>
            <p:cNvSpPr/>
            <p:nvPr/>
          </p:nvSpPr>
          <p:spPr>
            <a:xfrm>
              <a:off x="317510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4"/>
            <p:cNvSpPr/>
            <p:nvPr/>
          </p:nvSpPr>
          <p:spPr>
            <a:xfrm>
              <a:off x="31931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4"/>
            <p:cNvSpPr/>
            <p:nvPr/>
          </p:nvSpPr>
          <p:spPr>
            <a:xfrm>
              <a:off x="32109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4"/>
            <p:cNvSpPr/>
            <p:nvPr/>
          </p:nvSpPr>
          <p:spPr>
            <a:xfrm>
              <a:off x="322882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4"/>
            <p:cNvSpPr/>
            <p:nvPr/>
          </p:nvSpPr>
          <p:spPr>
            <a:xfrm>
              <a:off x="324687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4"/>
            <p:cNvSpPr/>
            <p:nvPr/>
          </p:nvSpPr>
          <p:spPr>
            <a:xfrm>
              <a:off x="326472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4"/>
            <p:cNvSpPr/>
            <p:nvPr/>
          </p:nvSpPr>
          <p:spPr>
            <a:xfrm>
              <a:off x="3282750" y="4298900"/>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4"/>
            <p:cNvSpPr/>
            <p:nvPr/>
          </p:nvSpPr>
          <p:spPr>
            <a:xfrm>
              <a:off x="3300600" y="4298900"/>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4"/>
            <p:cNvSpPr/>
            <p:nvPr/>
          </p:nvSpPr>
          <p:spPr>
            <a:xfrm>
              <a:off x="3318450" y="4298900"/>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4"/>
            <p:cNvSpPr/>
            <p:nvPr/>
          </p:nvSpPr>
          <p:spPr>
            <a:xfrm>
              <a:off x="33364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4"/>
            <p:cNvSpPr/>
            <p:nvPr/>
          </p:nvSpPr>
          <p:spPr>
            <a:xfrm>
              <a:off x="33543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4"/>
            <p:cNvSpPr/>
            <p:nvPr/>
          </p:nvSpPr>
          <p:spPr>
            <a:xfrm>
              <a:off x="337237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4"/>
            <p:cNvSpPr/>
            <p:nvPr/>
          </p:nvSpPr>
          <p:spPr>
            <a:xfrm>
              <a:off x="339022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4"/>
            <p:cNvSpPr/>
            <p:nvPr/>
          </p:nvSpPr>
          <p:spPr>
            <a:xfrm>
              <a:off x="3408075" y="429890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4"/>
            <p:cNvSpPr/>
            <p:nvPr/>
          </p:nvSpPr>
          <p:spPr>
            <a:xfrm>
              <a:off x="3426100"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4"/>
            <p:cNvSpPr/>
            <p:nvPr/>
          </p:nvSpPr>
          <p:spPr>
            <a:xfrm>
              <a:off x="3443950"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4"/>
            <p:cNvSpPr/>
            <p:nvPr/>
          </p:nvSpPr>
          <p:spPr>
            <a:xfrm>
              <a:off x="3461975"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4"/>
            <p:cNvSpPr/>
            <p:nvPr/>
          </p:nvSpPr>
          <p:spPr>
            <a:xfrm>
              <a:off x="3479825"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4"/>
            <p:cNvSpPr/>
            <p:nvPr/>
          </p:nvSpPr>
          <p:spPr>
            <a:xfrm>
              <a:off x="349767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4"/>
            <p:cNvSpPr/>
            <p:nvPr/>
          </p:nvSpPr>
          <p:spPr>
            <a:xfrm>
              <a:off x="3515700"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4"/>
            <p:cNvSpPr/>
            <p:nvPr/>
          </p:nvSpPr>
          <p:spPr>
            <a:xfrm>
              <a:off x="3533550"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4"/>
            <p:cNvSpPr/>
            <p:nvPr/>
          </p:nvSpPr>
          <p:spPr>
            <a:xfrm>
              <a:off x="3551600"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4"/>
            <p:cNvSpPr/>
            <p:nvPr/>
          </p:nvSpPr>
          <p:spPr>
            <a:xfrm>
              <a:off x="3569450"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4"/>
            <p:cNvSpPr/>
            <p:nvPr/>
          </p:nvSpPr>
          <p:spPr>
            <a:xfrm>
              <a:off x="3587300" y="4298900"/>
              <a:ext cx="8300" cy="8300"/>
            </a:xfrm>
            <a:custGeom>
              <a:avLst/>
              <a:gdLst/>
              <a:ahLst/>
              <a:cxnLst/>
              <a:rect l="l" t="t" r="r" b="b"/>
              <a:pathLst>
                <a:path w="332"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4"/>
            <p:cNvSpPr/>
            <p:nvPr/>
          </p:nvSpPr>
          <p:spPr>
            <a:xfrm>
              <a:off x="3605325" y="4298900"/>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4"/>
            <p:cNvSpPr/>
            <p:nvPr/>
          </p:nvSpPr>
          <p:spPr>
            <a:xfrm>
              <a:off x="2547800"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4"/>
            <p:cNvSpPr/>
            <p:nvPr/>
          </p:nvSpPr>
          <p:spPr>
            <a:xfrm>
              <a:off x="25658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4"/>
            <p:cNvSpPr/>
            <p:nvPr/>
          </p:nvSpPr>
          <p:spPr>
            <a:xfrm>
              <a:off x="25836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4"/>
            <p:cNvSpPr/>
            <p:nvPr/>
          </p:nvSpPr>
          <p:spPr>
            <a:xfrm>
              <a:off x="2601550" y="4316925"/>
              <a:ext cx="8300" cy="8325"/>
            </a:xfrm>
            <a:custGeom>
              <a:avLst/>
              <a:gdLst/>
              <a:ahLst/>
              <a:cxnLst/>
              <a:rect l="l" t="t" r="r" b="b"/>
              <a:pathLst>
                <a:path w="332" h="333" extrusionOk="0">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4"/>
            <p:cNvSpPr/>
            <p:nvPr/>
          </p:nvSpPr>
          <p:spPr>
            <a:xfrm>
              <a:off x="2637425" y="43169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4"/>
            <p:cNvSpPr/>
            <p:nvPr/>
          </p:nvSpPr>
          <p:spPr>
            <a:xfrm>
              <a:off x="2655450"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4"/>
            <p:cNvSpPr/>
            <p:nvPr/>
          </p:nvSpPr>
          <p:spPr>
            <a:xfrm>
              <a:off x="2673300"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4"/>
            <p:cNvSpPr/>
            <p:nvPr/>
          </p:nvSpPr>
          <p:spPr>
            <a:xfrm>
              <a:off x="2691150" y="4316925"/>
              <a:ext cx="8325" cy="8325"/>
            </a:xfrm>
            <a:custGeom>
              <a:avLst/>
              <a:gdLst/>
              <a:ahLst/>
              <a:cxnLst/>
              <a:rect l="l" t="t" r="r" b="b"/>
              <a:pathLst>
                <a:path w="333" h="333" extrusionOk="0">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4"/>
            <p:cNvSpPr/>
            <p:nvPr/>
          </p:nvSpPr>
          <p:spPr>
            <a:xfrm>
              <a:off x="27091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4"/>
            <p:cNvSpPr/>
            <p:nvPr/>
          </p:nvSpPr>
          <p:spPr>
            <a:xfrm>
              <a:off x="272702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4"/>
            <p:cNvSpPr/>
            <p:nvPr/>
          </p:nvSpPr>
          <p:spPr>
            <a:xfrm>
              <a:off x="274507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4"/>
            <p:cNvSpPr/>
            <p:nvPr/>
          </p:nvSpPr>
          <p:spPr>
            <a:xfrm>
              <a:off x="276292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4"/>
            <p:cNvSpPr/>
            <p:nvPr/>
          </p:nvSpPr>
          <p:spPr>
            <a:xfrm>
              <a:off x="2816650" y="43169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4"/>
            <p:cNvSpPr/>
            <p:nvPr/>
          </p:nvSpPr>
          <p:spPr>
            <a:xfrm>
              <a:off x="28346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4"/>
            <p:cNvSpPr/>
            <p:nvPr/>
          </p:nvSpPr>
          <p:spPr>
            <a:xfrm>
              <a:off x="28525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4"/>
            <p:cNvSpPr/>
            <p:nvPr/>
          </p:nvSpPr>
          <p:spPr>
            <a:xfrm>
              <a:off x="287037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4"/>
            <p:cNvSpPr/>
            <p:nvPr/>
          </p:nvSpPr>
          <p:spPr>
            <a:xfrm>
              <a:off x="3049600"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4"/>
            <p:cNvSpPr/>
            <p:nvPr/>
          </p:nvSpPr>
          <p:spPr>
            <a:xfrm>
              <a:off x="3085500" y="4316925"/>
              <a:ext cx="8300" cy="8325"/>
            </a:xfrm>
            <a:custGeom>
              <a:avLst/>
              <a:gdLst/>
              <a:ahLst/>
              <a:cxnLst/>
              <a:rect l="l" t="t" r="r" b="b"/>
              <a:pathLst>
                <a:path w="332" h="333" extrusionOk="0">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4"/>
            <p:cNvSpPr/>
            <p:nvPr/>
          </p:nvSpPr>
          <p:spPr>
            <a:xfrm>
              <a:off x="3103525" y="4316925"/>
              <a:ext cx="8325" cy="8325"/>
            </a:xfrm>
            <a:custGeom>
              <a:avLst/>
              <a:gdLst/>
              <a:ahLst/>
              <a:cxnLst/>
              <a:rect l="l" t="t" r="r" b="b"/>
              <a:pathLst>
                <a:path w="333"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4"/>
            <p:cNvSpPr/>
            <p:nvPr/>
          </p:nvSpPr>
          <p:spPr>
            <a:xfrm>
              <a:off x="3139225" y="43169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4"/>
            <p:cNvSpPr/>
            <p:nvPr/>
          </p:nvSpPr>
          <p:spPr>
            <a:xfrm>
              <a:off x="3157250"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4"/>
            <p:cNvSpPr/>
            <p:nvPr/>
          </p:nvSpPr>
          <p:spPr>
            <a:xfrm>
              <a:off x="3175100"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4"/>
            <p:cNvSpPr/>
            <p:nvPr/>
          </p:nvSpPr>
          <p:spPr>
            <a:xfrm>
              <a:off x="31931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4"/>
            <p:cNvSpPr/>
            <p:nvPr/>
          </p:nvSpPr>
          <p:spPr>
            <a:xfrm>
              <a:off x="32109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4"/>
            <p:cNvSpPr/>
            <p:nvPr/>
          </p:nvSpPr>
          <p:spPr>
            <a:xfrm>
              <a:off x="322882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4"/>
            <p:cNvSpPr/>
            <p:nvPr/>
          </p:nvSpPr>
          <p:spPr>
            <a:xfrm>
              <a:off x="324687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4"/>
            <p:cNvSpPr/>
            <p:nvPr/>
          </p:nvSpPr>
          <p:spPr>
            <a:xfrm>
              <a:off x="326472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4"/>
            <p:cNvSpPr/>
            <p:nvPr/>
          </p:nvSpPr>
          <p:spPr>
            <a:xfrm>
              <a:off x="3282750" y="4316925"/>
              <a:ext cx="8325" cy="8325"/>
            </a:xfrm>
            <a:custGeom>
              <a:avLst/>
              <a:gdLst/>
              <a:ahLst/>
              <a:cxnLst/>
              <a:rect l="l" t="t" r="r" b="b"/>
              <a:pathLst>
                <a:path w="333" h="333" extrusionOk="0">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4"/>
            <p:cNvSpPr/>
            <p:nvPr/>
          </p:nvSpPr>
          <p:spPr>
            <a:xfrm>
              <a:off x="3300600" y="4316925"/>
              <a:ext cx="8325" cy="8325"/>
            </a:xfrm>
            <a:custGeom>
              <a:avLst/>
              <a:gdLst/>
              <a:ahLst/>
              <a:cxnLst/>
              <a:rect l="l" t="t" r="r" b="b"/>
              <a:pathLst>
                <a:path w="333" h="333" extrusionOk="0">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4"/>
            <p:cNvSpPr/>
            <p:nvPr/>
          </p:nvSpPr>
          <p:spPr>
            <a:xfrm>
              <a:off x="3318450" y="4316925"/>
              <a:ext cx="8325" cy="8325"/>
            </a:xfrm>
            <a:custGeom>
              <a:avLst/>
              <a:gdLst/>
              <a:ahLst/>
              <a:cxnLst/>
              <a:rect l="l" t="t" r="r" b="b"/>
              <a:pathLst>
                <a:path w="333" h="333" extrusionOk="0">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4"/>
            <p:cNvSpPr/>
            <p:nvPr/>
          </p:nvSpPr>
          <p:spPr>
            <a:xfrm>
              <a:off x="33364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4"/>
            <p:cNvSpPr/>
            <p:nvPr/>
          </p:nvSpPr>
          <p:spPr>
            <a:xfrm>
              <a:off x="33543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4"/>
            <p:cNvSpPr/>
            <p:nvPr/>
          </p:nvSpPr>
          <p:spPr>
            <a:xfrm>
              <a:off x="337237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4"/>
            <p:cNvSpPr/>
            <p:nvPr/>
          </p:nvSpPr>
          <p:spPr>
            <a:xfrm>
              <a:off x="339022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4"/>
            <p:cNvSpPr/>
            <p:nvPr/>
          </p:nvSpPr>
          <p:spPr>
            <a:xfrm>
              <a:off x="3408075" y="4316925"/>
              <a:ext cx="8300" cy="8325"/>
            </a:xfrm>
            <a:custGeom>
              <a:avLst/>
              <a:gdLst/>
              <a:ahLst/>
              <a:cxnLst/>
              <a:rect l="l" t="t" r="r" b="b"/>
              <a:pathLst>
                <a:path w="332" h="333" extrusionOk="0">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4"/>
            <p:cNvSpPr/>
            <p:nvPr/>
          </p:nvSpPr>
          <p:spPr>
            <a:xfrm>
              <a:off x="3426100" y="4316925"/>
              <a:ext cx="8325" cy="8325"/>
            </a:xfrm>
            <a:custGeom>
              <a:avLst/>
              <a:gdLst/>
              <a:ahLst/>
              <a:cxnLst/>
              <a:rect l="l" t="t" r="r" b="b"/>
              <a:pathLst>
                <a:path w="333"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4"/>
            <p:cNvSpPr/>
            <p:nvPr/>
          </p:nvSpPr>
          <p:spPr>
            <a:xfrm>
              <a:off x="3443950" y="4316925"/>
              <a:ext cx="8325" cy="8325"/>
            </a:xfrm>
            <a:custGeom>
              <a:avLst/>
              <a:gdLst/>
              <a:ahLst/>
              <a:cxnLst/>
              <a:rect l="l" t="t" r="r" b="b"/>
              <a:pathLst>
                <a:path w="333"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4"/>
            <p:cNvSpPr/>
            <p:nvPr/>
          </p:nvSpPr>
          <p:spPr>
            <a:xfrm>
              <a:off x="3461975"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4"/>
            <p:cNvSpPr/>
            <p:nvPr/>
          </p:nvSpPr>
          <p:spPr>
            <a:xfrm>
              <a:off x="3479825"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4"/>
            <p:cNvSpPr/>
            <p:nvPr/>
          </p:nvSpPr>
          <p:spPr>
            <a:xfrm>
              <a:off x="349767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4"/>
            <p:cNvSpPr/>
            <p:nvPr/>
          </p:nvSpPr>
          <p:spPr>
            <a:xfrm>
              <a:off x="3569450"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4"/>
            <p:cNvSpPr/>
            <p:nvPr/>
          </p:nvSpPr>
          <p:spPr>
            <a:xfrm>
              <a:off x="25658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4"/>
            <p:cNvSpPr/>
            <p:nvPr/>
          </p:nvSpPr>
          <p:spPr>
            <a:xfrm>
              <a:off x="25836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4"/>
            <p:cNvSpPr/>
            <p:nvPr/>
          </p:nvSpPr>
          <p:spPr>
            <a:xfrm>
              <a:off x="2655450"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4"/>
            <p:cNvSpPr/>
            <p:nvPr/>
          </p:nvSpPr>
          <p:spPr>
            <a:xfrm>
              <a:off x="2673300"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4"/>
            <p:cNvSpPr/>
            <p:nvPr/>
          </p:nvSpPr>
          <p:spPr>
            <a:xfrm>
              <a:off x="2691150" y="43347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4"/>
            <p:cNvSpPr/>
            <p:nvPr/>
          </p:nvSpPr>
          <p:spPr>
            <a:xfrm>
              <a:off x="27091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4"/>
            <p:cNvSpPr/>
            <p:nvPr/>
          </p:nvSpPr>
          <p:spPr>
            <a:xfrm>
              <a:off x="272702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4"/>
            <p:cNvSpPr/>
            <p:nvPr/>
          </p:nvSpPr>
          <p:spPr>
            <a:xfrm>
              <a:off x="274507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4"/>
            <p:cNvSpPr/>
            <p:nvPr/>
          </p:nvSpPr>
          <p:spPr>
            <a:xfrm>
              <a:off x="276292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4"/>
            <p:cNvSpPr/>
            <p:nvPr/>
          </p:nvSpPr>
          <p:spPr>
            <a:xfrm>
              <a:off x="2780775" y="43347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4"/>
            <p:cNvSpPr/>
            <p:nvPr/>
          </p:nvSpPr>
          <p:spPr>
            <a:xfrm>
              <a:off x="2816650" y="4334775"/>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4"/>
            <p:cNvSpPr/>
            <p:nvPr/>
          </p:nvSpPr>
          <p:spPr>
            <a:xfrm>
              <a:off x="28346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4"/>
            <p:cNvSpPr/>
            <p:nvPr/>
          </p:nvSpPr>
          <p:spPr>
            <a:xfrm>
              <a:off x="28525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4"/>
            <p:cNvSpPr/>
            <p:nvPr/>
          </p:nvSpPr>
          <p:spPr>
            <a:xfrm>
              <a:off x="287037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4"/>
            <p:cNvSpPr/>
            <p:nvPr/>
          </p:nvSpPr>
          <p:spPr>
            <a:xfrm>
              <a:off x="3031750"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4"/>
            <p:cNvSpPr/>
            <p:nvPr/>
          </p:nvSpPr>
          <p:spPr>
            <a:xfrm>
              <a:off x="3049600"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4"/>
            <p:cNvSpPr/>
            <p:nvPr/>
          </p:nvSpPr>
          <p:spPr>
            <a:xfrm>
              <a:off x="3085500" y="43347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4"/>
            <p:cNvSpPr/>
            <p:nvPr/>
          </p:nvSpPr>
          <p:spPr>
            <a:xfrm>
              <a:off x="3103525"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4"/>
            <p:cNvSpPr/>
            <p:nvPr/>
          </p:nvSpPr>
          <p:spPr>
            <a:xfrm>
              <a:off x="3121375"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4"/>
            <p:cNvSpPr/>
            <p:nvPr/>
          </p:nvSpPr>
          <p:spPr>
            <a:xfrm>
              <a:off x="3139225" y="4334775"/>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4"/>
            <p:cNvSpPr/>
            <p:nvPr/>
          </p:nvSpPr>
          <p:spPr>
            <a:xfrm>
              <a:off x="3157250"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4"/>
            <p:cNvSpPr/>
            <p:nvPr/>
          </p:nvSpPr>
          <p:spPr>
            <a:xfrm>
              <a:off x="3175100"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4"/>
            <p:cNvSpPr/>
            <p:nvPr/>
          </p:nvSpPr>
          <p:spPr>
            <a:xfrm>
              <a:off x="31931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4"/>
            <p:cNvSpPr/>
            <p:nvPr/>
          </p:nvSpPr>
          <p:spPr>
            <a:xfrm>
              <a:off x="32109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4"/>
            <p:cNvSpPr/>
            <p:nvPr/>
          </p:nvSpPr>
          <p:spPr>
            <a:xfrm>
              <a:off x="322882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4"/>
            <p:cNvSpPr/>
            <p:nvPr/>
          </p:nvSpPr>
          <p:spPr>
            <a:xfrm>
              <a:off x="324687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4"/>
            <p:cNvSpPr/>
            <p:nvPr/>
          </p:nvSpPr>
          <p:spPr>
            <a:xfrm>
              <a:off x="326472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4"/>
            <p:cNvSpPr/>
            <p:nvPr/>
          </p:nvSpPr>
          <p:spPr>
            <a:xfrm>
              <a:off x="3282750" y="43347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4"/>
            <p:cNvSpPr/>
            <p:nvPr/>
          </p:nvSpPr>
          <p:spPr>
            <a:xfrm>
              <a:off x="3300600" y="43347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4"/>
            <p:cNvSpPr/>
            <p:nvPr/>
          </p:nvSpPr>
          <p:spPr>
            <a:xfrm>
              <a:off x="3318450" y="43347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4"/>
            <p:cNvSpPr/>
            <p:nvPr/>
          </p:nvSpPr>
          <p:spPr>
            <a:xfrm>
              <a:off x="33364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4"/>
            <p:cNvSpPr/>
            <p:nvPr/>
          </p:nvSpPr>
          <p:spPr>
            <a:xfrm>
              <a:off x="33543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4"/>
            <p:cNvSpPr/>
            <p:nvPr/>
          </p:nvSpPr>
          <p:spPr>
            <a:xfrm>
              <a:off x="337237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4"/>
            <p:cNvSpPr/>
            <p:nvPr/>
          </p:nvSpPr>
          <p:spPr>
            <a:xfrm>
              <a:off x="339022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4"/>
            <p:cNvSpPr/>
            <p:nvPr/>
          </p:nvSpPr>
          <p:spPr>
            <a:xfrm>
              <a:off x="3408075" y="43347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4"/>
            <p:cNvSpPr/>
            <p:nvPr/>
          </p:nvSpPr>
          <p:spPr>
            <a:xfrm>
              <a:off x="3426100"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4"/>
            <p:cNvSpPr/>
            <p:nvPr/>
          </p:nvSpPr>
          <p:spPr>
            <a:xfrm>
              <a:off x="3443950"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4"/>
            <p:cNvSpPr/>
            <p:nvPr/>
          </p:nvSpPr>
          <p:spPr>
            <a:xfrm>
              <a:off x="3461975"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4"/>
            <p:cNvSpPr/>
            <p:nvPr/>
          </p:nvSpPr>
          <p:spPr>
            <a:xfrm>
              <a:off x="3479825"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4"/>
            <p:cNvSpPr/>
            <p:nvPr/>
          </p:nvSpPr>
          <p:spPr>
            <a:xfrm>
              <a:off x="349767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4"/>
            <p:cNvSpPr/>
            <p:nvPr/>
          </p:nvSpPr>
          <p:spPr>
            <a:xfrm>
              <a:off x="3515700"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4"/>
            <p:cNvSpPr/>
            <p:nvPr/>
          </p:nvSpPr>
          <p:spPr>
            <a:xfrm>
              <a:off x="3569450"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4"/>
            <p:cNvSpPr/>
            <p:nvPr/>
          </p:nvSpPr>
          <p:spPr>
            <a:xfrm>
              <a:off x="252995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4"/>
            <p:cNvSpPr/>
            <p:nvPr/>
          </p:nvSpPr>
          <p:spPr>
            <a:xfrm>
              <a:off x="2547800"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4"/>
            <p:cNvSpPr/>
            <p:nvPr/>
          </p:nvSpPr>
          <p:spPr>
            <a:xfrm>
              <a:off x="2655450"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4"/>
            <p:cNvSpPr/>
            <p:nvPr/>
          </p:nvSpPr>
          <p:spPr>
            <a:xfrm>
              <a:off x="2673300"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4"/>
            <p:cNvSpPr/>
            <p:nvPr/>
          </p:nvSpPr>
          <p:spPr>
            <a:xfrm>
              <a:off x="2691150" y="4352800"/>
              <a:ext cx="8325" cy="8325"/>
            </a:xfrm>
            <a:custGeom>
              <a:avLst/>
              <a:gdLst/>
              <a:ahLst/>
              <a:cxnLst/>
              <a:rect l="l" t="t" r="r" b="b"/>
              <a:pathLst>
                <a:path w="333" h="333" extrusionOk="0">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4"/>
            <p:cNvSpPr/>
            <p:nvPr/>
          </p:nvSpPr>
          <p:spPr>
            <a:xfrm>
              <a:off x="27091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4"/>
            <p:cNvSpPr/>
            <p:nvPr/>
          </p:nvSpPr>
          <p:spPr>
            <a:xfrm>
              <a:off x="272702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4"/>
            <p:cNvSpPr/>
            <p:nvPr/>
          </p:nvSpPr>
          <p:spPr>
            <a:xfrm>
              <a:off x="274507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4"/>
            <p:cNvSpPr/>
            <p:nvPr/>
          </p:nvSpPr>
          <p:spPr>
            <a:xfrm>
              <a:off x="276292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4"/>
            <p:cNvSpPr/>
            <p:nvPr/>
          </p:nvSpPr>
          <p:spPr>
            <a:xfrm>
              <a:off x="2780775" y="4352800"/>
              <a:ext cx="8300" cy="8325"/>
            </a:xfrm>
            <a:custGeom>
              <a:avLst/>
              <a:gdLst/>
              <a:ahLst/>
              <a:cxnLst/>
              <a:rect l="l" t="t" r="r" b="b"/>
              <a:pathLst>
                <a:path w="332" h="333" extrusionOk="0">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4"/>
            <p:cNvSpPr/>
            <p:nvPr/>
          </p:nvSpPr>
          <p:spPr>
            <a:xfrm>
              <a:off x="2798800"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4"/>
            <p:cNvSpPr/>
            <p:nvPr/>
          </p:nvSpPr>
          <p:spPr>
            <a:xfrm>
              <a:off x="2816650" y="4352800"/>
              <a:ext cx="8325" cy="8325"/>
            </a:xfrm>
            <a:custGeom>
              <a:avLst/>
              <a:gdLst/>
              <a:ahLst/>
              <a:cxnLst/>
              <a:rect l="l" t="t" r="r" b="b"/>
              <a:pathLst>
                <a:path w="333" h="333" extrusionOk="0">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4"/>
            <p:cNvSpPr/>
            <p:nvPr/>
          </p:nvSpPr>
          <p:spPr>
            <a:xfrm>
              <a:off x="28346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4"/>
            <p:cNvSpPr/>
            <p:nvPr/>
          </p:nvSpPr>
          <p:spPr>
            <a:xfrm>
              <a:off x="285252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4"/>
            <p:cNvSpPr/>
            <p:nvPr/>
          </p:nvSpPr>
          <p:spPr>
            <a:xfrm>
              <a:off x="287037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4"/>
            <p:cNvSpPr/>
            <p:nvPr/>
          </p:nvSpPr>
          <p:spPr>
            <a:xfrm>
              <a:off x="3049600"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4"/>
            <p:cNvSpPr/>
            <p:nvPr/>
          </p:nvSpPr>
          <p:spPr>
            <a:xfrm>
              <a:off x="3067650"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4"/>
            <p:cNvSpPr/>
            <p:nvPr/>
          </p:nvSpPr>
          <p:spPr>
            <a:xfrm>
              <a:off x="3067650" y="4335850"/>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4"/>
            <p:cNvSpPr/>
            <p:nvPr/>
          </p:nvSpPr>
          <p:spPr>
            <a:xfrm>
              <a:off x="3085500" y="4352800"/>
              <a:ext cx="8300" cy="8325"/>
            </a:xfrm>
            <a:custGeom>
              <a:avLst/>
              <a:gdLst/>
              <a:ahLst/>
              <a:cxnLst/>
              <a:rect l="l" t="t" r="r" b="b"/>
              <a:pathLst>
                <a:path w="332" h="333" extrusionOk="0">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4"/>
            <p:cNvSpPr/>
            <p:nvPr/>
          </p:nvSpPr>
          <p:spPr>
            <a:xfrm>
              <a:off x="3103525"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4"/>
            <p:cNvSpPr/>
            <p:nvPr/>
          </p:nvSpPr>
          <p:spPr>
            <a:xfrm>
              <a:off x="3121375"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4"/>
            <p:cNvSpPr/>
            <p:nvPr/>
          </p:nvSpPr>
          <p:spPr>
            <a:xfrm>
              <a:off x="3139225" y="4352800"/>
              <a:ext cx="8325" cy="8325"/>
            </a:xfrm>
            <a:custGeom>
              <a:avLst/>
              <a:gdLst/>
              <a:ahLst/>
              <a:cxnLst/>
              <a:rect l="l" t="t" r="r" b="b"/>
              <a:pathLst>
                <a:path w="333" h="333" extrusionOk="0">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4"/>
            <p:cNvSpPr/>
            <p:nvPr/>
          </p:nvSpPr>
          <p:spPr>
            <a:xfrm>
              <a:off x="315725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4"/>
            <p:cNvSpPr/>
            <p:nvPr/>
          </p:nvSpPr>
          <p:spPr>
            <a:xfrm>
              <a:off x="3175100"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4"/>
            <p:cNvSpPr/>
            <p:nvPr/>
          </p:nvSpPr>
          <p:spPr>
            <a:xfrm>
              <a:off x="319312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4"/>
            <p:cNvSpPr/>
            <p:nvPr/>
          </p:nvSpPr>
          <p:spPr>
            <a:xfrm>
              <a:off x="32109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4"/>
            <p:cNvSpPr/>
            <p:nvPr/>
          </p:nvSpPr>
          <p:spPr>
            <a:xfrm>
              <a:off x="322882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4"/>
            <p:cNvSpPr/>
            <p:nvPr/>
          </p:nvSpPr>
          <p:spPr>
            <a:xfrm>
              <a:off x="324687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4"/>
            <p:cNvSpPr/>
            <p:nvPr/>
          </p:nvSpPr>
          <p:spPr>
            <a:xfrm>
              <a:off x="326472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4"/>
            <p:cNvSpPr/>
            <p:nvPr/>
          </p:nvSpPr>
          <p:spPr>
            <a:xfrm>
              <a:off x="3282750" y="4352800"/>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4"/>
            <p:cNvSpPr/>
            <p:nvPr/>
          </p:nvSpPr>
          <p:spPr>
            <a:xfrm>
              <a:off x="3300600" y="4352800"/>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4"/>
            <p:cNvSpPr/>
            <p:nvPr/>
          </p:nvSpPr>
          <p:spPr>
            <a:xfrm>
              <a:off x="3318450" y="4352800"/>
              <a:ext cx="8325" cy="8325"/>
            </a:xfrm>
            <a:custGeom>
              <a:avLst/>
              <a:gdLst/>
              <a:ahLst/>
              <a:cxnLst/>
              <a:rect l="l" t="t" r="r" b="b"/>
              <a:pathLst>
                <a:path w="333" h="333" extrusionOk="0">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4"/>
            <p:cNvSpPr/>
            <p:nvPr/>
          </p:nvSpPr>
          <p:spPr>
            <a:xfrm>
              <a:off x="33364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4"/>
            <p:cNvSpPr/>
            <p:nvPr/>
          </p:nvSpPr>
          <p:spPr>
            <a:xfrm>
              <a:off x="335432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4"/>
            <p:cNvSpPr/>
            <p:nvPr/>
          </p:nvSpPr>
          <p:spPr>
            <a:xfrm>
              <a:off x="337237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4"/>
            <p:cNvSpPr/>
            <p:nvPr/>
          </p:nvSpPr>
          <p:spPr>
            <a:xfrm>
              <a:off x="339022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4"/>
            <p:cNvSpPr/>
            <p:nvPr/>
          </p:nvSpPr>
          <p:spPr>
            <a:xfrm>
              <a:off x="3408075" y="4352800"/>
              <a:ext cx="8300" cy="8325"/>
            </a:xfrm>
            <a:custGeom>
              <a:avLst/>
              <a:gdLst/>
              <a:ahLst/>
              <a:cxnLst/>
              <a:rect l="l" t="t" r="r" b="b"/>
              <a:pathLst>
                <a:path w="332" h="333" extrusionOk="0">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4"/>
            <p:cNvSpPr/>
            <p:nvPr/>
          </p:nvSpPr>
          <p:spPr>
            <a:xfrm>
              <a:off x="3426100"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4"/>
            <p:cNvSpPr/>
            <p:nvPr/>
          </p:nvSpPr>
          <p:spPr>
            <a:xfrm>
              <a:off x="3443950"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4"/>
            <p:cNvSpPr/>
            <p:nvPr/>
          </p:nvSpPr>
          <p:spPr>
            <a:xfrm>
              <a:off x="3461975"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4"/>
            <p:cNvSpPr/>
            <p:nvPr/>
          </p:nvSpPr>
          <p:spPr>
            <a:xfrm>
              <a:off x="3479825"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4"/>
            <p:cNvSpPr/>
            <p:nvPr/>
          </p:nvSpPr>
          <p:spPr>
            <a:xfrm>
              <a:off x="349767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4"/>
            <p:cNvSpPr/>
            <p:nvPr/>
          </p:nvSpPr>
          <p:spPr>
            <a:xfrm>
              <a:off x="351570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4"/>
            <p:cNvSpPr/>
            <p:nvPr/>
          </p:nvSpPr>
          <p:spPr>
            <a:xfrm>
              <a:off x="353355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4"/>
            <p:cNvSpPr/>
            <p:nvPr/>
          </p:nvSpPr>
          <p:spPr>
            <a:xfrm>
              <a:off x="2655450"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4"/>
            <p:cNvSpPr/>
            <p:nvPr/>
          </p:nvSpPr>
          <p:spPr>
            <a:xfrm>
              <a:off x="2673300"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4"/>
            <p:cNvSpPr/>
            <p:nvPr/>
          </p:nvSpPr>
          <p:spPr>
            <a:xfrm>
              <a:off x="2691150" y="43708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4"/>
            <p:cNvSpPr/>
            <p:nvPr/>
          </p:nvSpPr>
          <p:spPr>
            <a:xfrm>
              <a:off x="27091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4"/>
            <p:cNvSpPr/>
            <p:nvPr/>
          </p:nvSpPr>
          <p:spPr>
            <a:xfrm>
              <a:off x="272702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4"/>
            <p:cNvSpPr/>
            <p:nvPr/>
          </p:nvSpPr>
          <p:spPr>
            <a:xfrm>
              <a:off x="274507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4"/>
            <p:cNvSpPr/>
            <p:nvPr/>
          </p:nvSpPr>
          <p:spPr>
            <a:xfrm>
              <a:off x="276292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4"/>
            <p:cNvSpPr/>
            <p:nvPr/>
          </p:nvSpPr>
          <p:spPr>
            <a:xfrm>
              <a:off x="2780775" y="43708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4"/>
            <p:cNvSpPr/>
            <p:nvPr/>
          </p:nvSpPr>
          <p:spPr>
            <a:xfrm>
              <a:off x="2798800"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4"/>
            <p:cNvSpPr/>
            <p:nvPr/>
          </p:nvSpPr>
          <p:spPr>
            <a:xfrm>
              <a:off x="2816650" y="4370825"/>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4"/>
            <p:cNvSpPr/>
            <p:nvPr/>
          </p:nvSpPr>
          <p:spPr>
            <a:xfrm>
              <a:off x="28346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4"/>
            <p:cNvSpPr/>
            <p:nvPr/>
          </p:nvSpPr>
          <p:spPr>
            <a:xfrm>
              <a:off x="287037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4"/>
            <p:cNvSpPr/>
            <p:nvPr/>
          </p:nvSpPr>
          <p:spPr>
            <a:xfrm>
              <a:off x="2888400"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4"/>
            <p:cNvSpPr/>
            <p:nvPr/>
          </p:nvSpPr>
          <p:spPr>
            <a:xfrm>
              <a:off x="3049600"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4"/>
            <p:cNvSpPr/>
            <p:nvPr/>
          </p:nvSpPr>
          <p:spPr>
            <a:xfrm>
              <a:off x="3067650"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4"/>
            <p:cNvSpPr/>
            <p:nvPr/>
          </p:nvSpPr>
          <p:spPr>
            <a:xfrm>
              <a:off x="3085500" y="43708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4"/>
            <p:cNvSpPr/>
            <p:nvPr/>
          </p:nvSpPr>
          <p:spPr>
            <a:xfrm>
              <a:off x="3103525"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4"/>
            <p:cNvSpPr/>
            <p:nvPr/>
          </p:nvSpPr>
          <p:spPr>
            <a:xfrm>
              <a:off x="3121375"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4"/>
            <p:cNvSpPr/>
            <p:nvPr/>
          </p:nvSpPr>
          <p:spPr>
            <a:xfrm>
              <a:off x="3139225" y="4370825"/>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4"/>
            <p:cNvSpPr/>
            <p:nvPr/>
          </p:nvSpPr>
          <p:spPr>
            <a:xfrm>
              <a:off x="3157250"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4"/>
            <p:cNvSpPr/>
            <p:nvPr/>
          </p:nvSpPr>
          <p:spPr>
            <a:xfrm>
              <a:off x="3175100"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4"/>
            <p:cNvSpPr/>
            <p:nvPr/>
          </p:nvSpPr>
          <p:spPr>
            <a:xfrm>
              <a:off x="319312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4"/>
            <p:cNvSpPr/>
            <p:nvPr/>
          </p:nvSpPr>
          <p:spPr>
            <a:xfrm>
              <a:off x="32109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4"/>
            <p:cNvSpPr/>
            <p:nvPr/>
          </p:nvSpPr>
          <p:spPr>
            <a:xfrm>
              <a:off x="322882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4"/>
            <p:cNvSpPr/>
            <p:nvPr/>
          </p:nvSpPr>
          <p:spPr>
            <a:xfrm>
              <a:off x="324687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4"/>
            <p:cNvSpPr/>
            <p:nvPr/>
          </p:nvSpPr>
          <p:spPr>
            <a:xfrm>
              <a:off x="326472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4"/>
            <p:cNvSpPr/>
            <p:nvPr/>
          </p:nvSpPr>
          <p:spPr>
            <a:xfrm>
              <a:off x="3282750" y="43708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4"/>
            <p:cNvSpPr/>
            <p:nvPr/>
          </p:nvSpPr>
          <p:spPr>
            <a:xfrm>
              <a:off x="3300600" y="43708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4"/>
            <p:cNvSpPr/>
            <p:nvPr/>
          </p:nvSpPr>
          <p:spPr>
            <a:xfrm>
              <a:off x="3318450" y="43708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4"/>
            <p:cNvSpPr/>
            <p:nvPr/>
          </p:nvSpPr>
          <p:spPr>
            <a:xfrm>
              <a:off x="33364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4"/>
            <p:cNvSpPr/>
            <p:nvPr/>
          </p:nvSpPr>
          <p:spPr>
            <a:xfrm>
              <a:off x="335432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4"/>
            <p:cNvSpPr/>
            <p:nvPr/>
          </p:nvSpPr>
          <p:spPr>
            <a:xfrm>
              <a:off x="337237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4"/>
            <p:cNvSpPr/>
            <p:nvPr/>
          </p:nvSpPr>
          <p:spPr>
            <a:xfrm>
              <a:off x="339022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4"/>
            <p:cNvSpPr/>
            <p:nvPr/>
          </p:nvSpPr>
          <p:spPr>
            <a:xfrm>
              <a:off x="3408075" y="43708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4"/>
            <p:cNvSpPr/>
            <p:nvPr/>
          </p:nvSpPr>
          <p:spPr>
            <a:xfrm>
              <a:off x="3426100"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4"/>
            <p:cNvSpPr/>
            <p:nvPr/>
          </p:nvSpPr>
          <p:spPr>
            <a:xfrm>
              <a:off x="3443950"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4"/>
            <p:cNvSpPr/>
            <p:nvPr/>
          </p:nvSpPr>
          <p:spPr>
            <a:xfrm>
              <a:off x="3461975"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4"/>
            <p:cNvSpPr/>
            <p:nvPr/>
          </p:nvSpPr>
          <p:spPr>
            <a:xfrm>
              <a:off x="3479825"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4"/>
            <p:cNvSpPr/>
            <p:nvPr/>
          </p:nvSpPr>
          <p:spPr>
            <a:xfrm>
              <a:off x="349767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4"/>
            <p:cNvSpPr/>
            <p:nvPr/>
          </p:nvSpPr>
          <p:spPr>
            <a:xfrm>
              <a:off x="3533550"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4"/>
            <p:cNvSpPr/>
            <p:nvPr/>
          </p:nvSpPr>
          <p:spPr>
            <a:xfrm>
              <a:off x="2655450"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4"/>
            <p:cNvSpPr/>
            <p:nvPr/>
          </p:nvSpPr>
          <p:spPr>
            <a:xfrm>
              <a:off x="2673300"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4"/>
            <p:cNvSpPr/>
            <p:nvPr/>
          </p:nvSpPr>
          <p:spPr>
            <a:xfrm>
              <a:off x="2691150" y="4388675"/>
              <a:ext cx="8325" cy="8325"/>
            </a:xfrm>
            <a:custGeom>
              <a:avLst/>
              <a:gdLst/>
              <a:ahLst/>
              <a:cxnLst/>
              <a:rect l="l" t="t" r="r" b="b"/>
              <a:pathLst>
                <a:path w="333" h="333" extrusionOk="0">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4"/>
            <p:cNvSpPr/>
            <p:nvPr/>
          </p:nvSpPr>
          <p:spPr>
            <a:xfrm>
              <a:off x="270917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4"/>
            <p:cNvSpPr/>
            <p:nvPr/>
          </p:nvSpPr>
          <p:spPr>
            <a:xfrm>
              <a:off x="2727025"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4"/>
            <p:cNvSpPr/>
            <p:nvPr/>
          </p:nvSpPr>
          <p:spPr>
            <a:xfrm>
              <a:off x="274507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4"/>
            <p:cNvSpPr/>
            <p:nvPr/>
          </p:nvSpPr>
          <p:spPr>
            <a:xfrm>
              <a:off x="276292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4"/>
            <p:cNvSpPr/>
            <p:nvPr/>
          </p:nvSpPr>
          <p:spPr>
            <a:xfrm>
              <a:off x="2780775" y="4388675"/>
              <a:ext cx="8300" cy="8325"/>
            </a:xfrm>
            <a:custGeom>
              <a:avLst/>
              <a:gdLst/>
              <a:ahLst/>
              <a:cxnLst/>
              <a:rect l="l" t="t" r="r" b="b"/>
              <a:pathLst>
                <a:path w="332" h="333" extrusionOk="0">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4"/>
            <p:cNvSpPr/>
            <p:nvPr/>
          </p:nvSpPr>
          <p:spPr>
            <a:xfrm>
              <a:off x="2798800"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4"/>
            <p:cNvSpPr/>
            <p:nvPr/>
          </p:nvSpPr>
          <p:spPr>
            <a:xfrm>
              <a:off x="2816650" y="4388675"/>
              <a:ext cx="8325" cy="8325"/>
            </a:xfrm>
            <a:custGeom>
              <a:avLst/>
              <a:gdLst/>
              <a:ahLst/>
              <a:cxnLst/>
              <a:rect l="l" t="t" r="r" b="b"/>
              <a:pathLst>
                <a:path w="333" h="333" extrusionOk="0">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4"/>
            <p:cNvSpPr/>
            <p:nvPr/>
          </p:nvSpPr>
          <p:spPr>
            <a:xfrm>
              <a:off x="3049600"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4"/>
            <p:cNvSpPr/>
            <p:nvPr/>
          </p:nvSpPr>
          <p:spPr>
            <a:xfrm>
              <a:off x="3067650"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4"/>
            <p:cNvSpPr/>
            <p:nvPr/>
          </p:nvSpPr>
          <p:spPr>
            <a:xfrm>
              <a:off x="3085500" y="4388675"/>
              <a:ext cx="8300" cy="8325"/>
            </a:xfrm>
            <a:custGeom>
              <a:avLst/>
              <a:gdLst/>
              <a:ahLst/>
              <a:cxnLst/>
              <a:rect l="l" t="t" r="r" b="b"/>
              <a:pathLst>
                <a:path w="332" h="333" extrusionOk="0">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4"/>
            <p:cNvSpPr/>
            <p:nvPr/>
          </p:nvSpPr>
          <p:spPr>
            <a:xfrm>
              <a:off x="3103525"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4"/>
            <p:cNvSpPr/>
            <p:nvPr/>
          </p:nvSpPr>
          <p:spPr>
            <a:xfrm>
              <a:off x="3139225" y="4388675"/>
              <a:ext cx="8325" cy="8325"/>
            </a:xfrm>
            <a:custGeom>
              <a:avLst/>
              <a:gdLst/>
              <a:ahLst/>
              <a:cxnLst/>
              <a:rect l="l" t="t" r="r" b="b"/>
              <a:pathLst>
                <a:path w="333" h="333" extrusionOk="0">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4"/>
            <p:cNvSpPr/>
            <p:nvPr/>
          </p:nvSpPr>
          <p:spPr>
            <a:xfrm>
              <a:off x="3157250"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4"/>
            <p:cNvSpPr/>
            <p:nvPr/>
          </p:nvSpPr>
          <p:spPr>
            <a:xfrm>
              <a:off x="3175100"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4"/>
            <p:cNvSpPr/>
            <p:nvPr/>
          </p:nvSpPr>
          <p:spPr>
            <a:xfrm>
              <a:off x="319312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4"/>
            <p:cNvSpPr/>
            <p:nvPr/>
          </p:nvSpPr>
          <p:spPr>
            <a:xfrm>
              <a:off x="321097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4"/>
            <p:cNvSpPr/>
            <p:nvPr/>
          </p:nvSpPr>
          <p:spPr>
            <a:xfrm>
              <a:off x="3228825"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4"/>
            <p:cNvSpPr/>
            <p:nvPr/>
          </p:nvSpPr>
          <p:spPr>
            <a:xfrm>
              <a:off x="324687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4"/>
            <p:cNvSpPr/>
            <p:nvPr/>
          </p:nvSpPr>
          <p:spPr>
            <a:xfrm>
              <a:off x="326472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4"/>
            <p:cNvSpPr/>
            <p:nvPr/>
          </p:nvSpPr>
          <p:spPr>
            <a:xfrm>
              <a:off x="3282750" y="4388675"/>
              <a:ext cx="8325" cy="8325"/>
            </a:xfrm>
            <a:custGeom>
              <a:avLst/>
              <a:gdLst/>
              <a:ahLst/>
              <a:cxnLst/>
              <a:rect l="l" t="t" r="r" b="b"/>
              <a:pathLst>
                <a:path w="333" h="333" extrusionOk="0">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4"/>
            <p:cNvSpPr/>
            <p:nvPr/>
          </p:nvSpPr>
          <p:spPr>
            <a:xfrm>
              <a:off x="3300600" y="4388675"/>
              <a:ext cx="8325" cy="8325"/>
            </a:xfrm>
            <a:custGeom>
              <a:avLst/>
              <a:gdLst/>
              <a:ahLst/>
              <a:cxnLst/>
              <a:rect l="l" t="t" r="r" b="b"/>
              <a:pathLst>
                <a:path w="333" h="333" extrusionOk="0">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4"/>
            <p:cNvSpPr/>
            <p:nvPr/>
          </p:nvSpPr>
          <p:spPr>
            <a:xfrm>
              <a:off x="3318450" y="4388675"/>
              <a:ext cx="8325" cy="8325"/>
            </a:xfrm>
            <a:custGeom>
              <a:avLst/>
              <a:gdLst/>
              <a:ahLst/>
              <a:cxnLst/>
              <a:rect l="l" t="t" r="r" b="b"/>
              <a:pathLst>
                <a:path w="333" h="333" extrusionOk="0">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4"/>
            <p:cNvSpPr/>
            <p:nvPr/>
          </p:nvSpPr>
          <p:spPr>
            <a:xfrm>
              <a:off x="333647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4"/>
            <p:cNvSpPr/>
            <p:nvPr/>
          </p:nvSpPr>
          <p:spPr>
            <a:xfrm>
              <a:off x="335432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4"/>
            <p:cNvSpPr/>
            <p:nvPr/>
          </p:nvSpPr>
          <p:spPr>
            <a:xfrm>
              <a:off x="337237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4"/>
            <p:cNvSpPr/>
            <p:nvPr/>
          </p:nvSpPr>
          <p:spPr>
            <a:xfrm>
              <a:off x="339022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4"/>
            <p:cNvSpPr/>
            <p:nvPr/>
          </p:nvSpPr>
          <p:spPr>
            <a:xfrm>
              <a:off x="3408075" y="4388675"/>
              <a:ext cx="8300" cy="8325"/>
            </a:xfrm>
            <a:custGeom>
              <a:avLst/>
              <a:gdLst/>
              <a:ahLst/>
              <a:cxnLst/>
              <a:rect l="l" t="t" r="r" b="b"/>
              <a:pathLst>
                <a:path w="332" h="333" extrusionOk="0">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4"/>
            <p:cNvSpPr/>
            <p:nvPr/>
          </p:nvSpPr>
          <p:spPr>
            <a:xfrm>
              <a:off x="3426100"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4"/>
            <p:cNvSpPr/>
            <p:nvPr/>
          </p:nvSpPr>
          <p:spPr>
            <a:xfrm>
              <a:off x="3443950"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4"/>
            <p:cNvSpPr/>
            <p:nvPr/>
          </p:nvSpPr>
          <p:spPr>
            <a:xfrm>
              <a:off x="3461975"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4"/>
            <p:cNvSpPr/>
            <p:nvPr/>
          </p:nvSpPr>
          <p:spPr>
            <a:xfrm>
              <a:off x="3479825"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4"/>
            <p:cNvSpPr/>
            <p:nvPr/>
          </p:nvSpPr>
          <p:spPr>
            <a:xfrm>
              <a:off x="3497675"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4"/>
            <p:cNvSpPr/>
            <p:nvPr/>
          </p:nvSpPr>
          <p:spPr>
            <a:xfrm>
              <a:off x="3533550"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4"/>
            <p:cNvSpPr/>
            <p:nvPr/>
          </p:nvSpPr>
          <p:spPr>
            <a:xfrm>
              <a:off x="2655450"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4"/>
            <p:cNvSpPr/>
            <p:nvPr/>
          </p:nvSpPr>
          <p:spPr>
            <a:xfrm>
              <a:off x="2673300"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4"/>
            <p:cNvSpPr/>
            <p:nvPr/>
          </p:nvSpPr>
          <p:spPr>
            <a:xfrm>
              <a:off x="2691150" y="4406725"/>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4"/>
            <p:cNvSpPr/>
            <p:nvPr/>
          </p:nvSpPr>
          <p:spPr>
            <a:xfrm>
              <a:off x="270917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4"/>
            <p:cNvSpPr/>
            <p:nvPr/>
          </p:nvSpPr>
          <p:spPr>
            <a:xfrm>
              <a:off x="2727025"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4"/>
            <p:cNvSpPr/>
            <p:nvPr/>
          </p:nvSpPr>
          <p:spPr>
            <a:xfrm>
              <a:off x="274507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4"/>
            <p:cNvSpPr/>
            <p:nvPr/>
          </p:nvSpPr>
          <p:spPr>
            <a:xfrm>
              <a:off x="276292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4"/>
            <p:cNvSpPr/>
            <p:nvPr/>
          </p:nvSpPr>
          <p:spPr>
            <a:xfrm>
              <a:off x="2780775" y="44067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4"/>
            <p:cNvSpPr/>
            <p:nvPr/>
          </p:nvSpPr>
          <p:spPr>
            <a:xfrm>
              <a:off x="2798800"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4"/>
            <p:cNvSpPr/>
            <p:nvPr/>
          </p:nvSpPr>
          <p:spPr>
            <a:xfrm>
              <a:off x="2816650" y="44067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4"/>
            <p:cNvSpPr/>
            <p:nvPr/>
          </p:nvSpPr>
          <p:spPr>
            <a:xfrm>
              <a:off x="3031750"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4"/>
            <p:cNvSpPr/>
            <p:nvPr/>
          </p:nvSpPr>
          <p:spPr>
            <a:xfrm>
              <a:off x="3031750"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4"/>
            <p:cNvSpPr/>
            <p:nvPr/>
          </p:nvSpPr>
          <p:spPr>
            <a:xfrm>
              <a:off x="3049600"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4"/>
            <p:cNvSpPr/>
            <p:nvPr/>
          </p:nvSpPr>
          <p:spPr>
            <a:xfrm>
              <a:off x="3067650"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4"/>
            <p:cNvSpPr/>
            <p:nvPr/>
          </p:nvSpPr>
          <p:spPr>
            <a:xfrm>
              <a:off x="3103525"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4"/>
            <p:cNvSpPr/>
            <p:nvPr/>
          </p:nvSpPr>
          <p:spPr>
            <a:xfrm>
              <a:off x="3121375"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4"/>
            <p:cNvSpPr/>
            <p:nvPr/>
          </p:nvSpPr>
          <p:spPr>
            <a:xfrm>
              <a:off x="3121375" y="44231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4"/>
            <p:cNvSpPr/>
            <p:nvPr/>
          </p:nvSpPr>
          <p:spPr>
            <a:xfrm>
              <a:off x="3139225" y="44067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4"/>
            <p:cNvSpPr/>
            <p:nvPr/>
          </p:nvSpPr>
          <p:spPr>
            <a:xfrm>
              <a:off x="3139225" y="4423125"/>
              <a:ext cx="8325" cy="8325"/>
            </a:xfrm>
            <a:custGeom>
              <a:avLst/>
              <a:gdLst/>
              <a:ahLst/>
              <a:cxnLst/>
              <a:rect l="l" t="t" r="r" b="b"/>
              <a:pathLst>
                <a:path w="333" h="333" extrusionOk="0">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4"/>
            <p:cNvSpPr/>
            <p:nvPr/>
          </p:nvSpPr>
          <p:spPr>
            <a:xfrm>
              <a:off x="3157250"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4"/>
            <p:cNvSpPr/>
            <p:nvPr/>
          </p:nvSpPr>
          <p:spPr>
            <a:xfrm>
              <a:off x="3157250" y="4424025"/>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4"/>
            <p:cNvSpPr/>
            <p:nvPr/>
          </p:nvSpPr>
          <p:spPr>
            <a:xfrm>
              <a:off x="3175100" y="4424025"/>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4"/>
            <p:cNvSpPr/>
            <p:nvPr/>
          </p:nvSpPr>
          <p:spPr>
            <a:xfrm>
              <a:off x="3175100" y="4448375"/>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4"/>
            <p:cNvSpPr/>
            <p:nvPr/>
          </p:nvSpPr>
          <p:spPr>
            <a:xfrm>
              <a:off x="3175100"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4"/>
            <p:cNvSpPr/>
            <p:nvPr/>
          </p:nvSpPr>
          <p:spPr>
            <a:xfrm>
              <a:off x="319312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4"/>
            <p:cNvSpPr/>
            <p:nvPr/>
          </p:nvSpPr>
          <p:spPr>
            <a:xfrm>
              <a:off x="321097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4"/>
            <p:cNvSpPr/>
            <p:nvPr/>
          </p:nvSpPr>
          <p:spPr>
            <a:xfrm>
              <a:off x="3228825"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4"/>
            <p:cNvSpPr/>
            <p:nvPr/>
          </p:nvSpPr>
          <p:spPr>
            <a:xfrm>
              <a:off x="324687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4"/>
            <p:cNvSpPr/>
            <p:nvPr/>
          </p:nvSpPr>
          <p:spPr>
            <a:xfrm>
              <a:off x="326472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4"/>
            <p:cNvSpPr/>
            <p:nvPr/>
          </p:nvSpPr>
          <p:spPr>
            <a:xfrm>
              <a:off x="3282750" y="4406725"/>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4"/>
            <p:cNvSpPr/>
            <p:nvPr/>
          </p:nvSpPr>
          <p:spPr>
            <a:xfrm>
              <a:off x="3300600" y="4406725"/>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4"/>
            <p:cNvSpPr/>
            <p:nvPr/>
          </p:nvSpPr>
          <p:spPr>
            <a:xfrm>
              <a:off x="3318450" y="4406725"/>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4"/>
            <p:cNvSpPr/>
            <p:nvPr/>
          </p:nvSpPr>
          <p:spPr>
            <a:xfrm>
              <a:off x="333647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4"/>
            <p:cNvSpPr/>
            <p:nvPr/>
          </p:nvSpPr>
          <p:spPr>
            <a:xfrm>
              <a:off x="335432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4"/>
            <p:cNvSpPr/>
            <p:nvPr/>
          </p:nvSpPr>
          <p:spPr>
            <a:xfrm>
              <a:off x="337237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4"/>
            <p:cNvSpPr/>
            <p:nvPr/>
          </p:nvSpPr>
          <p:spPr>
            <a:xfrm>
              <a:off x="339022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4"/>
            <p:cNvSpPr/>
            <p:nvPr/>
          </p:nvSpPr>
          <p:spPr>
            <a:xfrm>
              <a:off x="3408075" y="44067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4"/>
            <p:cNvSpPr/>
            <p:nvPr/>
          </p:nvSpPr>
          <p:spPr>
            <a:xfrm>
              <a:off x="3426100"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4"/>
            <p:cNvSpPr/>
            <p:nvPr/>
          </p:nvSpPr>
          <p:spPr>
            <a:xfrm>
              <a:off x="3443950"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4"/>
            <p:cNvSpPr/>
            <p:nvPr/>
          </p:nvSpPr>
          <p:spPr>
            <a:xfrm>
              <a:off x="3461975"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4"/>
            <p:cNvSpPr/>
            <p:nvPr/>
          </p:nvSpPr>
          <p:spPr>
            <a:xfrm>
              <a:off x="3479825"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4"/>
            <p:cNvSpPr/>
            <p:nvPr/>
          </p:nvSpPr>
          <p:spPr>
            <a:xfrm>
              <a:off x="3533550"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4"/>
            <p:cNvSpPr/>
            <p:nvPr/>
          </p:nvSpPr>
          <p:spPr>
            <a:xfrm>
              <a:off x="2655450" y="44245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4"/>
            <p:cNvSpPr/>
            <p:nvPr/>
          </p:nvSpPr>
          <p:spPr>
            <a:xfrm>
              <a:off x="2673300" y="44245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4"/>
            <p:cNvSpPr/>
            <p:nvPr/>
          </p:nvSpPr>
          <p:spPr>
            <a:xfrm>
              <a:off x="2691150" y="44245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4"/>
            <p:cNvSpPr/>
            <p:nvPr/>
          </p:nvSpPr>
          <p:spPr>
            <a:xfrm>
              <a:off x="270917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4"/>
            <p:cNvSpPr/>
            <p:nvPr/>
          </p:nvSpPr>
          <p:spPr>
            <a:xfrm>
              <a:off x="2727025" y="44245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4"/>
            <p:cNvSpPr/>
            <p:nvPr/>
          </p:nvSpPr>
          <p:spPr>
            <a:xfrm>
              <a:off x="274507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4"/>
            <p:cNvSpPr/>
            <p:nvPr/>
          </p:nvSpPr>
          <p:spPr>
            <a:xfrm>
              <a:off x="276292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4"/>
            <p:cNvSpPr/>
            <p:nvPr/>
          </p:nvSpPr>
          <p:spPr>
            <a:xfrm>
              <a:off x="2780775" y="44245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4"/>
            <p:cNvSpPr/>
            <p:nvPr/>
          </p:nvSpPr>
          <p:spPr>
            <a:xfrm>
              <a:off x="2798800" y="44245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4"/>
            <p:cNvSpPr/>
            <p:nvPr/>
          </p:nvSpPr>
          <p:spPr>
            <a:xfrm>
              <a:off x="3067650"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4"/>
            <p:cNvSpPr/>
            <p:nvPr/>
          </p:nvSpPr>
          <p:spPr>
            <a:xfrm>
              <a:off x="3085500" y="44245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4"/>
            <p:cNvSpPr/>
            <p:nvPr/>
          </p:nvSpPr>
          <p:spPr>
            <a:xfrm>
              <a:off x="319312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4"/>
            <p:cNvSpPr/>
            <p:nvPr/>
          </p:nvSpPr>
          <p:spPr>
            <a:xfrm>
              <a:off x="321097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4"/>
            <p:cNvSpPr/>
            <p:nvPr/>
          </p:nvSpPr>
          <p:spPr>
            <a:xfrm>
              <a:off x="3228825" y="44245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4"/>
            <p:cNvSpPr/>
            <p:nvPr/>
          </p:nvSpPr>
          <p:spPr>
            <a:xfrm>
              <a:off x="324687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4"/>
            <p:cNvSpPr/>
            <p:nvPr/>
          </p:nvSpPr>
          <p:spPr>
            <a:xfrm>
              <a:off x="326472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4"/>
            <p:cNvSpPr/>
            <p:nvPr/>
          </p:nvSpPr>
          <p:spPr>
            <a:xfrm>
              <a:off x="3282750" y="44245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4"/>
            <p:cNvSpPr/>
            <p:nvPr/>
          </p:nvSpPr>
          <p:spPr>
            <a:xfrm>
              <a:off x="3300600" y="44245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4"/>
            <p:cNvSpPr/>
            <p:nvPr/>
          </p:nvSpPr>
          <p:spPr>
            <a:xfrm>
              <a:off x="3318450" y="44245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4"/>
            <p:cNvSpPr/>
            <p:nvPr/>
          </p:nvSpPr>
          <p:spPr>
            <a:xfrm>
              <a:off x="333647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4"/>
            <p:cNvSpPr/>
            <p:nvPr/>
          </p:nvSpPr>
          <p:spPr>
            <a:xfrm>
              <a:off x="335432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4"/>
            <p:cNvSpPr/>
            <p:nvPr/>
          </p:nvSpPr>
          <p:spPr>
            <a:xfrm>
              <a:off x="337237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4"/>
            <p:cNvSpPr/>
            <p:nvPr/>
          </p:nvSpPr>
          <p:spPr>
            <a:xfrm>
              <a:off x="339022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4"/>
            <p:cNvSpPr/>
            <p:nvPr/>
          </p:nvSpPr>
          <p:spPr>
            <a:xfrm>
              <a:off x="3408075" y="44245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4"/>
            <p:cNvSpPr/>
            <p:nvPr/>
          </p:nvSpPr>
          <p:spPr>
            <a:xfrm>
              <a:off x="3426100" y="44245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4"/>
            <p:cNvSpPr/>
            <p:nvPr/>
          </p:nvSpPr>
          <p:spPr>
            <a:xfrm>
              <a:off x="3443950" y="44245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4"/>
            <p:cNvSpPr/>
            <p:nvPr/>
          </p:nvSpPr>
          <p:spPr>
            <a:xfrm>
              <a:off x="3461975" y="44245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4"/>
            <p:cNvSpPr/>
            <p:nvPr/>
          </p:nvSpPr>
          <p:spPr>
            <a:xfrm>
              <a:off x="3515700"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4"/>
            <p:cNvSpPr/>
            <p:nvPr/>
          </p:nvSpPr>
          <p:spPr>
            <a:xfrm>
              <a:off x="3533550"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4"/>
            <p:cNvSpPr/>
            <p:nvPr/>
          </p:nvSpPr>
          <p:spPr>
            <a:xfrm>
              <a:off x="2673300" y="44426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4"/>
            <p:cNvSpPr/>
            <p:nvPr/>
          </p:nvSpPr>
          <p:spPr>
            <a:xfrm>
              <a:off x="2691150" y="44426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4"/>
            <p:cNvSpPr/>
            <p:nvPr/>
          </p:nvSpPr>
          <p:spPr>
            <a:xfrm>
              <a:off x="270917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4"/>
            <p:cNvSpPr/>
            <p:nvPr/>
          </p:nvSpPr>
          <p:spPr>
            <a:xfrm>
              <a:off x="2727025" y="44426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4"/>
            <p:cNvSpPr/>
            <p:nvPr/>
          </p:nvSpPr>
          <p:spPr>
            <a:xfrm>
              <a:off x="274507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4"/>
            <p:cNvSpPr/>
            <p:nvPr/>
          </p:nvSpPr>
          <p:spPr>
            <a:xfrm>
              <a:off x="276292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4"/>
            <p:cNvSpPr/>
            <p:nvPr/>
          </p:nvSpPr>
          <p:spPr>
            <a:xfrm>
              <a:off x="2780775" y="4442600"/>
              <a:ext cx="8300" cy="8325"/>
            </a:xfrm>
            <a:custGeom>
              <a:avLst/>
              <a:gdLst/>
              <a:ahLst/>
              <a:cxnLst/>
              <a:rect l="l" t="t" r="r" b="b"/>
              <a:pathLst>
                <a:path w="332" h="333" extrusionOk="0">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4"/>
            <p:cNvSpPr/>
            <p:nvPr/>
          </p:nvSpPr>
          <p:spPr>
            <a:xfrm>
              <a:off x="2798800"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4"/>
            <p:cNvSpPr/>
            <p:nvPr/>
          </p:nvSpPr>
          <p:spPr>
            <a:xfrm>
              <a:off x="3031750"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4"/>
            <p:cNvSpPr/>
            <p:nvPr/>
          </p:nvSpPr>
          <p:spPr>
            <a:xfrm>
              <a:off x="3049600" y="44426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4"/>
            <p:cNvSpPr/>
            <p:nvPr/>
          </p:nvSpPr>
          <p:spPr>
            <a:xfrm>
              <a:off x="3067650"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4"/>
            <p:cNvSpPr/>
            <p:nvPr/>
          </p:nvSpPr>
          <p:spPr>
            <a:xfrm>
              <a:off x="3085500" y="4442600"/>
              <a:ext cx="8300" cy="8325"/>
            </a:xfrm>
            <a:custGeom>
              <a:avLst/>
              <a:gdLst/>
              <a:ahLst/>
              <a:cxnLst/>
              <a:rect l="l" t="t" r="r" b="b"/>
              <a:pathLst>
                <a:path w="332" h="333" extrusionOk="0">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4"/>
            <p:cNvSpPr/>
            <p:nvPr/>
          </p:nvSpPr>
          <p:spPr>
            <a:xfrm>
              <a:off x="3103525"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4"/>
            <p:cNvSpPr/>
            <p:nvPr/>
          </p:nvSpPr>
          <p:spPr>
            <a:xfrm>
              <a:off x="319312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4"/>
            <p:cNvSpPr/>
            <p:nvPr/>
          </p:nvSpPr>
          <p:spPr>
            <a:xfrm>
              <a:off x="321097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4"/>
            <p:cNvSpPr/>
            <p:nvPr/>
          </p:nvSpPr>
          <p:spPr>
            <a:xfrm>
              <a:off x="3228825" y="44426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4"/>
            <p:cNvSpPr/>
            <p:nvPr/>
          </p:nvSpPr>
          <p:spPr>
            <a:xfrm>
              <a:off x="324687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4"/>
            <p:cNvSpPr/>
            <p:nvPr/>
          </p:nvSpPr>
          <p:spPr>
            <a:xfrm>
              <a:off x="326472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4"/>
            <p:cNvSpPr/>
            <p:nvPr/>
          </p:nvSpPr>
          <p:spPr>
            <a:xfrm>
              <a:off x="3282750" y="44426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4"/>
            <p:cNvSpPr/>
            <p:nvPr/>
          </p:nvSpPr>
          <p:spPr>
            <a:xfrm>
              <a:off x="3300600" y="44426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4"/>
            <p:cNvSpPr/>
            <p:nvPr/>
          </p:nvSpPr>
          <p:spPr>
            <a:xfrm>
              <a:off x="3318450" y="44426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4"/>
            <p:cNvSpPr/>
            <p:nvPr/>
          </p:nvSpPr>
          <p:spPr>
            <a:xfrm>
              <a:off x="333647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4"/>
            <p:cNvSpPr/>
            <p:nvPr/>
          </p:nvSpPr>
          <p:spPr>
            <a:xfrm>
              <a:off x="335432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4"/>
            <p:cNvSpPr/>
            <p:nvPr/>
          </p:nvSpPr>
          <p:spPr>
            <a:xfrm>
              <a:off x="337237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4"/>
            <p:cNvSpPr/>
            <p:nvPr/>
          </p:nvSpPr>
          <p:spPr>
            <a:xfrm>
              <a:off x="339022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4"/>
            <p:cNvSpPr/>
            <p:nvPr/>
          </p:nvSpPr>
          <p:spPr>
            <a:xfrm>
              <a:off x="3408075" y="4442600"/>
              <a:ext cx="8300" cy="8325"/>
            </a:xfrm>
            <a:custGeom>
              <a:avLst/>
              <a:gdLst/>
              <a:ahLst/>
              <a:cxnLst/>
              <a:rect l="l" t="t" r="r" b="b"/>
              <a:pathLst>
                <a:path w="332" h="333" extrusionOk="0">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4"/>
            <p:cNvSpPr/>
            <p:nvPr/>
          </p:nvSpPr>
          <p:spPr>
            <a:xfrm>
              <a:off x="3426100"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4"/>
            <p:cNvSpPr/>
            <p:nvPr/>
          </p:nvSpPr>
          <p:spPr>
            <a:xfrm>
              <a:off x="3443950"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4"/>
            <p:cNvSpPr/>
            <p:nvPr/>
          </p:nvSpPr>
          <p:spPr>
            <a:xfrm>
              <a:off x="3461975" y="44426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4"/>
            <p:cNvSpPr/>
            <p:nvPr/>
          </p:nvSpPr>
          <p:spPr>
            <a:xfrm>
              <a:off x="2673300" y="44606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4"/>
            <p:cNvSpPr/>
            <p:nvPr/>
          </p:nvSpPr>
          <p:spPr>
            <a:xfrm>
              <a:off x="2691150" y="44606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4"/>
            <p:cNvSpPr/>
            <p:nvPr/>
          </p:nvSpPr>
          <p:spPr>
            <a:xfrm>
              <a:off x="270917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4"/>
            <p:cNvSpPr/>
            <p:nvPr/>
          </p:nvSpPr>
          <p:spPr>
            <a:xfrm>
              <a:off x="2727025"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4"/>
            <p:cNvSpPr/>
            <p:nvPr/>
          </p:nvSpPr>
          <p:spPr>
            <a:xfrm>
              <a:off x="276292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4"/>
            <p:cNvSpPr/>
            <p:nvPr/>
          </p:nvSpPr>
          <p:spPr>
            <a:xfrm>
              <a:off x="2780775" y="44606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4"/>
            <p:cNvSpPr/>
            <p:nvPr/>
          </p:nvSpPr>
          <p:spPr>
            <a:xfrm>
              <a:off x="2798800"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4"/>
            <p:cNvSpPr/>
            <p:nvPr/>
          </p:nvSpPr>
          <p:spPr>
            <a:xfrm>
              <a:off x="3031750"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4"/>
            <p:cNvSpPr/>
            <p:nvPr/>
          </p:nvSpPr>
          <p:spPr>
            <a:xfrm>
              <a:off x="3049600"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4"/>
            <p:cNvSpPr/>
            <p:nvPr/>
          </p:nvSpPr>
          <p:spPr>
            <a:xfrm>
              <a:off x="3067650"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4"/>
            <p:cNvSpPr/>
            <p:nvPr/>
          </p:nvSpPr>
          <p:spPr>
            <a:xfrm>
              <a:off x="3085500" y="44606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4"/>
            <p:cNvSpPr/>
            <p:nvPr/>
          </p:nvSpPr>
          <p:spPr>
            <a:xfrm>
              <a:off x="3103525"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4"/>
            <p:cNvSpPr/>
            <p:nvPr/>
          </p:nvSpPr>
          <p:spPr>
            <a:xfrm>
              <a:off x="3121375"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4"/>
            <p:cNvSpPr/>
            <p:nvPr/>
          </p:nvSpPr>
          <p:spPr>
            <a:xfrm>
              <a:off x="3139225" y="4460625"/>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4"/>
            <p:cNvSpPr/>
            <p:nvPr/>
          </p:nvSpPr>
          <p:spPr>
            <a:xfrm>
              <a:off x="3139225" y="44442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4"/>
            <p:cNvSpPr/>
            <p:nvPr/>
          </p:nvSpPr>
          <p:spPr>
            <a:xfrm>
              <a:off x="3157250"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4"/>
            <p:cNvSpPr/>
            <p:nvPr/>
          </p:nvSpPr>
          <p:spPr>
            <a:xfrm>
              <a:off x="3175100"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4"/>
            <p:cNvSpPr/>
            <p:nvPr/>
          </p:nvSpPr>
          <p:spPr>
            <a:xfrm>
              <a:off x="319312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4"/>
            <p:cNvSpPr/>
            <p:nvPr/>
          </p:nvSpPr>
          <p:spPr>
            <a:xfrm>
              <a:off x="321097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4"/>
            <p:cNvSpPr/>
            <p:nvPr/>
          </p:nvSpPr>
          <p:spPr>
            <a:xfrm>
              <a:off x="3228825"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4"/>
            <p:cNvSpPr/>
            <p:nvPr/>
          </p:nvSpPr>
          <p:spPr>
            <a:xfrm>
              <a:off x="326472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4"/>
            <p:cNvSpPr/>
            <p:nvPr/>
          </p:nvSpPr>
          <p:spPr>
            <a:xfrm>
              <a:off x="3282750" y="44606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4"/>
            <p:cNvSpPr/>
            <p:nvPr/>
          </p:nvSpPr>
          <p:spPr>
            <a:xfrm>
              <a:off x="3300600" y="44606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4"/>
            <p:cNvSpPr/>
            <p:nvPr/>
          </p:nvSpPr>
          <p:spPr>
            <a:xfrm>
              <a:off x="3318450" y="44606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4"/>
            <p:cNvSpPr/>
            <p:nvPr/>
          </p:nvSpPr>
          <p:spPr>
            <a:xfrm>
              <a:off x="333647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4"/>
            <p:cNvSpPr/>
            <p:nvPr/>
          </p:nvSpPr>
          <p:spPr>
            <a:xfrm>
              <a:off x="335432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4"/>
            <p:cNvSpPr/>
            <p:nvPr/>
          </p:nvSpPr>
          <p:spPr>
            <a:xfrm>
              <a:off x="337237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4"/>
            <p:cNvSpPr/>
            <p:nvPr/>
          </p:nvSpPr>
          <p:spPr>
            <a:xfrm>
              <a:off x="339022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4"/>
            <p:cNvSpPr/>
            <p:nvPr/>
          </p:nvSpPr>
          <p:spPr>
            <a:xfrm>
              <a:off x="3408075" y="44606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4"/>
            <p:cNvSpPr/>
            <p:nvPr/>
          </p:nvSpPr>
          <p:spPr>
            <a:xfrm>
              <a:off x="3426100"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4"/>
            <p:cNvSpPr/>
            <p:nvPr/>
          </p:nvSpPr>
          <p:spPr>
            <a:xfrm>
              <a:off x="3443950"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4"/>
            <p:cNvSpPr/>
            <p:nvPr/>
          </p:nvSpPr>
          <p:spPr>
            <a:xfrm>
              <a:off x="3461975" y="44606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4"/>
            <p:cNvSpPr/>
            <p:nvPr/>
          </p:nvSpPr>
          <p:spPr>
            <a:xfrm>
              <a:off x="2673300" y="4478475"/>
              <a:ext cx="8325" cy="8325"/>
            </a:xfrm>
            <a:custGeom>
              <a:avLst/>
              <a:gdLst/>
              <a:ahLst/>
              <a:cxnLst/>
              <a:rect l="l" t="t" r="r" b="b"/>
              <a:pathLst>
                <a:path w="333" h="333" extrusionOk="0">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4"/>
            <p:cNvSpPr/>
            <p:nvPr/>
          </p:nvSpPr>
          <p:spPr>
            <a:xfrm>
              <a:off x="2691150" y="4478475"/>
              <a:ext cx="8325" cy="8325"/>
            </a:xfrm>
            <a:custGeom>
              <a:avLst/>
              <a:gdLst/>
              <a:ahLst/>
              <a:cxnLst/>
              <a:rect l="l" t="t" r="r" b="b"/>
              <a:pathLst>
                <a:path w="333" h="333" extrusionOk="0">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4"/>
            <p:cNvSpPr/>
            <p:nvPr/>
          </p:nvSpPr>
          <p:spPr>
            <a:xfrm>
              <a:off x="270917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4"/>
            <p:cNvSpPr/>
            <p:nvPr/>
          </p:nvSpPr>
          <p:spPr>
            <a:xfrm>
              <a:off x="2727025"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4"/>
            <p:cNvSpPr/>
            <p:nvPr/>
          </p:nvSpPr>
          <p:spPr>
            <a:xfrm>
              <a:off x="3013900"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4"/>
            <p:cNvSpPr/>
            <p:nvPr/>
          </p:nvSpPr>
          <p:spPr>
            <a:xfrm>
              <a:off x="3031750"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4"/>
            <p:cNvSpPr/>
            <p:nvPr/>
          </p:nvSpPr>
          <p:spPr>
            <a:xfrm>
              <a:off x="3049600"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4"/>
            <p:cNvSpPr/>
            <p:nvPr/>
          </p:nvSpPr>
          <p:spPr>
            <a:xfrm>
              <a:off x="3067650"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4"/>
            <p:cNvSpPr/>
            <p:nvPr/>
          </p:nvSpPr>
          <p:spPr>
            <a:xfrm>
              <a:off x="3085500" y="4478475"/>
              <a:ext cx="8300" cy="8325"/>
            </a:xfrm>
            <a:custGeom>
              <a:avLst/>
              <a:gdLst/>
              <a:ahLst/>
              <a:cxnLst/>
              <a:rect l="l" t="t" r="r" b="b"/>
              <a:pathLst>
                <a:path w="332" h="333" extrusionOk="0">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4"/>
            <p:cNvSpPr/>
            <p:nvPr/>
          </p:nvSpPr>
          <p:spPr>
            <a:xfrm>
              <a:off x="3103525"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4"/>
            <p:cNvSpPr/>
            <p:nvPr/>
          </p:nvSpPr>
          <p:spPr>
            <a:xfrm>
              <a:off x="3121375"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4"/>
            <p:cNvSpPr/>
            <p:nvPr/>
          </p:nvSpPr>
          <p:spPr>
            <a:xfrm>
              <a:off x="3139225" y="4478475"/>
              <a:ext cx="8325" cy="8325"/>
            </a:xfrm>
            <a:custGeom>
              <a:avLst/>
              <a:gdLst/>
              <a:ahLst/>
              <a:cxnLst/>
              <a:rect l="l" t="t" r="r" b="b"/>
              <a:pathLst>
                <a:path w="333" h="333" extrusionOk="0">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4"/>
            <p:cNvSpPr/>
            <p:nvPr/>
          </p:nvSpPr>
          <p:spPr>
            <a:xfrm>
              <a:off x="3157250"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4"/>
            <p:cNvSpPr/>
            <p:nvPr/>
          </p:nvSpPr>
          <p:spPr>
            <a:xfrm>
              <a:off x="3175100"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4"/>
            <p:cNvSpPr/>
            <p:nvPr/>
          </p:nvSpPr>
          <p:spPr>
            <a:xfrm>
              <a:off x="321097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4"/>
            <p:cNvSpPr/>
            <p:nvPr/>
          </p:nvSpPr>
          <p:spPr>
            <a:xfrm>
              <a:off x="3228825"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4"/>
            <p:cNvSpPr/>
            <p:nvPr/>
          </p:nvSpPr>
          <p:spPr>
            <a:xfrm>
              <a:off x="3246875"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4"/>
            <p:cNvSpPr/>
            <p:nvPr/>
          </p:nvSpPr>
          <p:spPr>
            <a:xfrm>
              <a:off x="3282750" y="4478475"/>
              <a:ext cx="8325" cy="8325"/>
            </a:xfrm>
            <a:custGeom>
              <a:avLst/>
              <a:gdLst/>
              <a:ahLst/>
              <a:cxnLst/>
              <a:rect l="l" t="t" r="r" b="b"/>
              <a:pathLst>
                <a:path w="333" h="333" extrusionOk="0">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4"/>
            <p:cNvSpPr/>
            <p:nvPr/>
          </p:nvSpPr>
          <p:spPr>
            <a:xfrm>
              <a:off x="3300600" y="4478475"/>
              <a:ext cx="8325" cy="8325"/>
            </a:xfrm>
            <a:custGeom>
              <a:avLst/>
              <a:gdLst/>
              <a:ahLst/>
              <a:cxnLst/>
              <a:rect l="l" t="t" r="r" b="b"/>
              <a:pathLst>
                <a:path w="333" h="333" extrusionOk="0">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4"/>
            <p:cNvSpPr/>
            <p:nvPr/>
          </p:nvSpPr>
          <p:spPr>
            <a:xfrm>
              <a:off x="3318450" y="4478475"/>
              <a:ext cx="8325" cy="8325"/>
            </a:xfrm>
            <a:custGeom>
              <a:avLst/>
              <a:gdLst/>
              <a:ahLst/>
              <a:cxnLst/>
              <a:rect l="l" t="t" r="r" b="b"/>
              <a:pathLst>
                <a:path w="333" h="333" extrusionOk="0">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4"/>
            <p:cNvSpPr/>
            <p:nvPr/>
          </p:nvSpPr>
          <p:spPr>
            <a:xfrm>
              <a:off x="333647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4"/>
            <p:cNvSpPr/>
            <p:nvPr/>
          </p:nvSpPr>
          <p:spPr>
            <a:xfrm>
              <a:off x="335432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4"/>
            <p:cNvSpPr/>
            <p:nvPr/>
          </p:nvSpPr>
          <p:spPr>
            <a:xfrm>
              <a:off x="3372375"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4"/>
            <p:cNvSpPr/>
            <p:nvPr/>
          </p:nvSpPr>
          <p:spPr>
            <a:xfrm>
              <a:off x="3390225"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4"/>
            <p:cNvSpPr/>
            <p:nvPr/>
          </p:nvSpPr>
          <p:spPr>
            <a:xfrm>
              <a:off x="3408075" y="4478475"/>
              <a:ext cx="8300" cy="8325"/>
            </a:xfrm>
            <a:custGeom>
              <a:avLst/>
              <a:gdLst/>
              <a:ahLst/>
              <a:cxnLst/>
              <a:rect l="l" t="t" r="r" b="b"/>
              <a:pathLst>
                <a:path w="332" h="333" extrusionOk="0">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4"/>
            <p:cNvSpPr/>
            <p:nvPr/>
          </p:nvSpPr>
          <p:spPr>
            <a:xfrm>
              <a:off x="3426100"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4"/>
            <p:cNvSpPr/>
            <p:nvPr/>
          </p:nvSpPr>
          <p:spPr>
            <a:xfrm>
              <a:off x="3443950"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4"/>
            <p:cNvSpPr/>
            <p:nvPr/>
          </p:nvSpPr>
          <p:spPr>
            <a:xfrm>
              <a:off x="3461975" y="4478475"/>
              <a:ext cx="8325" cy="8325"/>
            </a:xfrm>
            <a:custGeom>
              <a:avLst/>
              <a:gdLst/>
              <a:ahLst/>
              <a:cxnLst/>
              <a:rect l="l" t="t" r="r" b="b"/>
              <a:pathLst>
                <a:path w="333" h="333" extrusionOk="0">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4"/>
            <p:cNvSpPr/>
            <p:nvPr/>
          </p:nvSpPr>
          <p:spPr>
            <a:xfrm>
              <a:off x="27091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4"/>
            <p:cNvSpPr/>
            <p:nvPr/>
          </p:nvSpPr>
          <p:spPr>
            <a:xfrm>
              <a:off x="2727025"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4"/>
            <p:cNvSpPr/>
            <p:nvPr/>
          </p:nvSpPr>
          <p:spPr>
            <a:xfrm>
              <a:off x="274507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4"/>
            <p:cNvSpPr/>
            <p:nvPr/>
          </p:nvSpPr>
          <p:spPr>
            <a:xfrm>
              <a:off x="2780775" y="44965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4"/>
            <p:cNvSpPr/>
            <p:nvPr/>
          </p:nvSpPr>
          <p:spPr>
            <a:xfrm>
              <a:off x="2816650" y="44965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4"/>
            <p:cNvSpPr/>
            <p:nvPr/>
          </p:nvSpPr>
          <p:spPr>
            <a:xfrm>
              <a:off x="28346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4"/>
            <p:cNvSpPr/>
            <p:nvPr/>
          </p:nvSpPr>
          <p:spPr>
            <a:xfrm>
              <a:off x="3013900"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4"/>
            <p:cNvSpPr/>
            <p:nvPr/>
          </p:nvSpPr>
          <p:spPr>
            <a:xfrm>
              <a:off x="3031750"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4"/>
            <p:cNvSpPr/>
            <p:nvPr/>
          </p:nvSpPr>
          <p:spPr>
            <a:xfrm>
              <a:off x="3049600"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4"/>
            <p:cNvSpPr/>
            <p:nvPr/>
          </p:nvSpPr>
          <p:spPr>
            <a:xfrm>
              <a:off x="3067650"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4"/>
            <p:cNvSpPr/>
            <p:nvPr/>
          </p:nvSpPr>
          <p:spPr>
            <a:xfrm>
              <a:off x="3085500" y="44965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4"/>
            <p:cNvSpPr/>
            <p:nvPr/>
          </p:nvSpPr>
          <p:spPr>
            <a:xfrm>
              <a:off x="3103525"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4"/>
            <p:cNvSpPr/>
            <p:nvPr/>
          </p:nvSpPr>
          <p:spPr>
            <a:xfrm>
              <a:off x="3121375"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4"/>
            <p:cNvSpPr/>
            <p:nvPr/>
          </p:nvSpPr>
          <p:spPr>
            <a:xfrm>
              <a:off x="3139225" y="44965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4"/>
            <p:cNvSpPr/>
            <p:nvPr/>
          </p:nvSpPr>
          <p:spPr>
            <a:xfrm>
              <a:off x="3157250"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4"/>
            <p:cNvSpPr/>
            <p:nvPr/>
          </p:nvSpPr>
          <p:spPr>
            <a:xfrm>
              <a:off x="3175100"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4"/>
            <p:cNvSpPr/>
            <p:nvPr/>
          </p:nvSpPr>
          <p:spPr>
            <a:xfrm>
              <a:off x="32109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4"/>
            <p:cNvSpPr/>
            <p:nvPr/>
          </p:nvSpPr>
          <p:spPr>
            <a:xfrm>
              <a:off x="3228825"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4"/>
            <p:cNvSpPr/>
            <p:nvPr/>
          </p:nvSpPr>
          <p:spPr>
            <a:xfrm>
              <a:off x="324687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4"/>
            <p:cNvSpPr/>
            <p:nvPr/>
          </p:nvSpPr>
          <p:spPr>
            <a:xfrm>
              <a:off x="326472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4"/>
            <p:cNvSpPr/>
            <p:nvPr/>
          </p:nvSpPr>
          <p:spPr>
            <a:xfrm>
              <a:off x="3318450" y="4496525"/>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4"/>
            <p:cNvSpPr/>
            <p:nvPr/>
          </p:nvSpPr>
          <p:spPr>
            <a:xfrm>
              <a:off x="33364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4"/>
            <p:cNvSpPr/>
            <p:nvPr/>
          </p:nvSpPr>
          <p:spPr>
            <a:xfrm>
              <a:off x="335432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4"/>
            <p:cNvSpPr/>
            <p:nvPr/>
          </p:nvSpPr>
          <p:spPr>
            <a:xfrm>
              <a:off x="339022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4"/>
            <p:cNvSpPr/>
            <p:nvPr/>
          </p:nvSpPr>
          <p:spPr>
            <a:xfrm>
              <a:off x="3408075" y="44965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4"/>
            <p:cNvSpPr/>
            <p:nvPr/>
          </p:nvSpPr>
          <p:spPr>
            <a:xfrm>
              <a:off x="3426100"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4"/>
            <p:cNvSpPr/>
            <p:nvPr/>
          </p:nvSpPr>
          <p:spPr>
            <a:xfrm>
              <a:off x="3443950"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4"/>
            <p:cNvSpPr/>
            <p:nvPr/>
          </p:nvSpPr>
          <p:spPr>
            <a:xfrm>
              <a:off x="3479825" y="44965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4"/>
            <p:cNvSpPr/>
            <p:nvPr/>
          </p:nvSpPr>
          <p:spPr>
            <a:xfrm>
              <a:off x="3497675"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4"/>
            <p:cNvSpPr/>
            <p:nvPr/>
          </p:nvSpPr>
          <p:spPr>
            <a:xfrm>
              <a:off x="2709175"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4"/>
            <p:cNvSpPr/>
            <p:nvPr/>
          </p:nvSpPr>
          <p:spPr>
            <a:xfrm>
              <a:off x="2727025"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4"/>
            <p:cNvSpPr/>
            <p:nvPr/>
          </p:nvSpPr>
          <p:spPr>
            <a:xfrm>
              <a:off x="274507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4"/>
            <p:cNvSpPr/>
            <p:nvPr/>
          </p:nvSpPr>
          <p:spPr>
            <a:xfrm>
              <a:off x="276292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4"/>
            <p:cNvSpPr/>
            <p:nvPr/>
          </p:nvSpPr>
          <p:spPr>
            <a:xfrm>
              <a:off x="3013900"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4"/>
            <p:cNvSpPr/>
            <p:nvPr/>
          </p:nvSpPr>
          <p:spPr>
            <a:xfrm>
              <a:off x="2981100"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4"/>
            <p:cNvSpPr/>
            <p:nvPr/>
          </p:nvSpPr>
          <p:spPr>
            <a:xfrm>
              <a:off x="3031750"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4"/>
            <p:cNvSpPr/>
            <p:nvPr/>
          </p:nvSpPr>
          <p:spPr>
            <a:xfrm>
              <a:off x="3049600"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4"/>
            <p:cNvSpPr/>
            <p:nvPr/>
          </p:nvSpPr>
          <p:spPr>
            <a:xfrm>
              <a:off x="3067650"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4"/>
            <p:cNvSpPr/>
            <p:nvPr/>
          </p:nvSpPr>
          <p:spPr>
            <a:xfrm>
              <a:off x="3085500" y="4514550"/>
              <a:ext cx="8300" cy="8325"/>
            </a:xfrm>
            <a:custGeom>
              <a:avLst/>
              <a:gdLst/>
              <a:ahLst/>
              <a:cxnLst/>
              <a:rect l="l" t="t" r="r" b="b"/>
              <a:pathLst>
                <a:path w="332" h="333"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4"/>
            <p:cNvSpPr/>
            <p:nvPr/>
          </p:nvSpPr>
          <p:spPr>
            <a:xfrm>
              <a:off x="3103525" y="4514550"/>
              <a:ext cx="8325" cy="8325"/>
            </a:xfrm>
            <a:custGeom>
              <a:avLst/>
              <a:gdLst/>
              <a:ahLst/>
              <a:cxnLst/>
              <a:rect l="l" t="t" r="r" b="b"/>
              <a:pathLst>
                <a:path w="333"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4"/>
            <p:cNvSpPr/>
            <p:nvPr/>
          </p:nvSpPr>
          <p:spPr>
            <a:xfrm>
              <a:off x="3121375" y="4514550"/>
              <a:ext cx="8325" cy="8325"/>
            </a:xfrm>
            <a:custGeom>
              <a:avLst/>
              <a:gdLst/>
              <a:ahLst/>
              <a:cxnLst/>
              <a:rect l="l" t="t" r="r" b="b"/>
              <a:pathLst>
                <a:path w="333"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4"/>
            <p:cNvSpPr/>
            <p:nvPr/>
          </p:nvSpPr>
          <p:spPr>
            <a:xfrm>
              <a:off x="3139225" y="4514550"/>
              <a:ext cx="8325" cy="8325"/>
            </a:xfrm>
            <a:custGeom>
              <a:avLst/>
              <a:gdLst/>
              <a:ahLst/>
              <a:cxnLst/>
              <a:rect l="l" t="t" r="r" b="b"/>
              <a:pathLst>
                <a:path w="333" h="333"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4"/>
            <p:cNvSpPr/>
            <p:nvPr/>
          </p:nvSpPr>
          <p:spPr>
            <a:xfrm>
              <a:off x="3157250"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4"/>
            <p:cNvSpPr/>
            <p:nvPr/>
          </p:nvSpPr>
          <p:spPr>
            <a:xfrm>
              <a:off x="3175100"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4"/>
            <p:cNvSpPr/>
            <p:nvPr/>
          </p:nvSpPr>
          <p:spPr>
            <a:xfrm>
              <a:off x="3193125"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4"/>
            <p:cNvSpPr/>
            <p:nvPr/>
          </p:nvSpPr>
          <p:spPr>
            <a:xfrm>
              <a:off x="3228825"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4"/>
            <p:cNvSpPr/>
            <p:nvPr/>
          </p:nvSpPr>
          <p:spPr>
            <a:xfrm>
              <a:off x="324687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4"/>
            <p:cNvSpPr/>
            <p:nvPr/>
          </p:nvSpPr>
          <p:spPr>
            <a:xfrm>
              <a:off x="3318450" y="4514550"/>
              <a:ext cx="8325" cy="8325"/>
            </a:xfrm>
            <a:custGeom>
              <a:avLst/>
              <a:gdLst/>
              <a:ahLst/>
              <a:cxnLst/>
              <a:rect l="l" t="t" r="r" b="b"/>
              <a:pathLst>
                <a:path w="333" h="333"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4"/>
            <p:cNvSpPr/>
            <p:nvPr/>
          </p:nvSpPr>
          <p:spPr>
            <a:xfrm>
              <a:off x="3336475"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4"/>
            <p:cNvSpPr/>
            <p:nvPr/>
          </p:nvSpPr>
          <p:spPr>
            <a:xfrm>
              <a:off x="339022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4"/>
            <p:cNvSpPr/>
            <p:nvPr/>
          </p:nvSpPr>
          <p:spPr>
            <a:xfrm>
              <a:off x="3408075" y="4514550"/>
              <a:ext cx="8300" cy="8325"/>
            </a:xfrm>
            <a:custGeom>
              <a:avLst/>
              <a:gdLst/>
              <a:ahLst/>
              <a:cxnLst/>
              <a:rect l="l" t="t" r="r" b="b"/>
              <a:pathLst>
                <a:path w="332" h="333"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4"/>
            <p:cNvSpPr/>
            <p:nvPr/>
          </p:nvSpPr>
          <p:spPr>
            <a:xfrm>
              <a:off x="3426100" y="4514550"/>
              <a:ext cx="8325" cy="8325"/>
            </a:xfrm>
            <a:custGeom>
              <a:avLst/>
              <a:gdLst/>
              <a:ahLst/>
              <a:cxnLst/>
              <a:rect l="l" t="t" r="r" b="b"/>
              <a:pathLst>
                <a:path w="333"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4"/>
            <p:cNvSpPr/>
            <p:nvPr/>
          </p:nvSpPr>
          <p:spPr>
            <a:xfrm>
              <a:off x="3497675"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4"/>
            <p:cNvSpPr/>
            <p:nvPr/>
          </p:nvSpPr>
          <p:spPr>
            <a:xfrm>
              <a:off x="2762925" y="4532400"/>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4"/>
            <p:cNvSpPr/>
            <p:nvPr/>
          </p:nvSpPr>
          <p:spPr>
            <a:xfrm>
              <a:off x="2798800"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4"/>
            <p:cNvSpPr/>
            <p:nvPr/>
          </p:nvSpPr>
          <p:spPr>
            <a:xfrm>
              <a:off x="2816650" y="4532400"/>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4"/>
            <p:cNvSpPr/>
            <p:nvPr/>
          </p:nvSpPr>
          <p:spPr>
            <a:xfrm>
              <a:off x="2834675"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4"/>
            <p:cNvSpPr/>
            <p:nvPr/>
          </p:nvSpPr>
          <p:spPr>
            <a:xfrm>
              <a:off x="3013900"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4"/>
            <p:cNvSpPr/>
            <p:nvPr/>
          </p:nvSpPr>
          <p:spPr>
            <a:xfrm>
              <a:off x="3031750"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4"/>
            <p:cNvSpPr/>
            <p:nvPr/>
          </p:nvSpPr>
          <p:spPr>
            <a:xfrm>
              <a:off x="3049600" y="4532400"/>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4"/>
            <p:cNvSpPr/>
            <p:nvPr/>
          </p:nvSpPr>
          <p:spPr>
            <a:xfrm>
              <a:off x="3067650" y="4532400"/>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4"/>
            <p:cNvSpPr/>
            <p:nvPr/>
          </p:nvSpPr>
          <p:spPr>
            <a:xfrm>
              <a:off x="3085500" y="4532400"/>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4"/>
            <p:cNvSpPr/>
            <p:nvPr/>
          </p:nvSpPr>
          <p:spPr>
            <a:xfrm>
              <a:off x="3103525"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4"/>
            <p:cNvSpPr/>
            <p:nvPr/>
          </p:nvSpPr>
          <p:spPr>
            <a:xfrm>
              <a:off x="3121375"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4"/>
            <p:cNvSpPr/>
            <p:nvPr/>
          </p:nvSpPr>
          <p:spPr>
            <a:xfrm>
              <a:off x="3139225" y="4532400"/>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4"/>
            <p:cNvSpPr/>
            <p:nvPr/>
          </p:nvSpPr>
          <p:spPr>
            <a:xfrm>
              <a:off x="3157250"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4"/>
            <p:cNvSpPr/>
            <p:nvPr/>
          </p:nvSpPr>
          <p:spPr>
            <a:xfrm>
              <a:off x="3175100" y="4532400"/>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4"/>
            <p:cNvSpPr/>
            <p:nvPr/>
          </p:nvSpPr>
          <p:spPr>
            <a:xfrm>
              <a:off x="3193125"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4"/>
            <p:cNvSpPr/>
            <p:nvPr/>
          </p:nvSpPr>
          <p:spPr>
            <a:xfrm>
              <a:off x="3318450" y="4532400"/>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4"/>
            <p:cNvSpPr/>
            <p:nvPr/>
          </p:nvSpPr>
          <p:spPr>
            <a:xfrm>
              <a:off x="3336475"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4"/>
            <p:cNvSpPr/>
            <p:nvPr/>
          </p:nvSpPr>
          <p:spPr>
            <a:xfrm>
              <a:off x="3390225" y="4532400"/>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4"/>
            <p:cNvSpPr/>
            <p:nvPr/>
          </p:nvSpPr>
          <p:spPr>
            <a:xfrm>
              <a:off x="3408075" y="4532400"/>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4"/>
            <p:cNvSpPr/>
            <p:nvPr/>
          </p:nvSpPr>
          <p:spPr>
            <a:xfrm>
              <a:off x="3426100"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4"/>
            <p:cNvSpPr/>
            <p:nvPr/>
          </p:nvSpPr>
          <p:spPr>
            <a:xfrm>
              <a:off x="3497675" y="4532400"/>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4"/>
            <p:cNvSpPr/>
            <p:nvPr/>
          </p:nvSpPr>
          <p:spPr>
            <a:xfrm>
              <a:off x="2780775" y="4550425"/>
              <a:ext cx="8300" cy="8325"/>
            </a:xfrm>
            <a:custGeom>
              <a:avLst/>
              <a:gdLst/>
              <a:ahLst/>
              <a:cxnLst/>
              <a:rect l="l" t="t" r="r" b="b"/>
              <a:pathLst>
                <a:path w="332" h="333" extrusionOk="0">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4"/>
            <p:cNvSpPr/>
            <p:nvPr/>
          </p:nvSpPr>
          <p:spPr>
            <a:xfrm>
              <a:off x="2798800" y="45504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4"/>
            <p:cNvSpPr/>
            <p:nvPr/>
          </p:nvSpPr>
          <p:spPr>
            <a:xfrm>
              <a:off x="2816650" y="4550425"/>
              <a:ext cx="8325" cy="8325"/>
            </a:xfrm>
            <a:custGeom>
              <a:avLst/>
              <a:gdLst/>
              <a:ahLst/>
              <a:cxnLst/>
              <a:rect l="l" t="t" r="r" b="b"/>
              <a:pathLst>
                <a:path w="333" h="333" extrusionOk="0">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4"/>
            <p:cNvSpPr/>
            <p:nvPr/>
          </p:nvSpPr>
          <p:spPr>
            <a:xfrm>
              <a:off x="283467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4"/>
            <p:cNvSpPr/>
            <p:nvPr/>
          </p:nvSpPr>
          <p:spPr>
            <a:xfrm>
              <a:off x="285252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4"/>
            <p:cNvSpPr/>
            <p:nvPr/>
          </p:nvSpPr>
          <p:spPr>
            <a:xfrm>
              <a:off x="3013900"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4"/>
            <p:cNvSpPr/>
            <p:nvPr/>
          </p:nvSpPr>
          <p:spPr>
            <a:xfrm>
              <a:off x="3031750"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4"/>
            <p:cNvSpPr/>
            <p:nvPr/>
          </p:nvSpPr>
          <p:spPr>
            <a:xfrm>
              <a:off x="3049600" y="4550425"/>
              <a:ext cx="8325" cy="8325"/>
            </a:xfrm>
            <a:custGeom>
              <a:avLst/>
              <a:gdLst/>
              <a:ahLst/>
              <a:cxnLst/>
              <a:rect l="l" t="t" r="r" b="b"/>
              <a:pathLst>
                <a:path w="333" h="333" extrusionOk="0">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4"/>
            <p:cNvSpPr/>
            <p:nvPr/>
          </p:nvSpPr>
          <p:spPr>
            <a:xfrm>
              <a:off x="3067650" y="4550425"/>
              <a:ext cx="8300" cy="8325"/>
            </a:xfrm>
            <a:custGeom>
              <a:avLst/>
              <a:gdLst/>
              <a:ahLst/>
              <a:cxnLst/>
              <a:rect l="l" t="t" r="r" b="b"/>
              <a:pathLst>
                <a:path w="332" h="333" extrusionOk="0">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4"/>
            <p:cNvSpPr/>
            <p:nvPr/>
          </p:nvSpPr>
          <p:spPr>
            <a:xfrm>
              <a:off x="3085500" y="4550425"/>
              <a:ext cx="8300" cy="8325"/>
            </a:xfrm>
            <a:custGeom>
              <a:avLst/>
              <a:gdLst/>
              <a:ahLst/>
              <a:cxnLst/>
              <a:rect l="l" t="t" r="r" b="b"/>
              <a:pathLst>
                <a:path w="332" h="333" extrusionOk="0">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4"/>
            <p:cNvSpPr/>
            <p:nvPr/>
          </p:nvSpPr>
          <p:spPr>
            <a:xfrm>
              <a:off x="3103525" y="45504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4"/>
            <p:cNvSpPr/>
            <p:nvPr/>
          </p:nvSpPr>
          <p:spPr>
            <a:xfrm>
              <a:off x="3121375" y="45504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4"/>
            <p:cNvSpPr/>
            <p:nvPr/>
          </p:nvSpPr>
          <p:spPr>
            <a:xfrm>
              <a:off x="3139225" y="4550425"/>
              <a:ext cx="8325" cy="8325"/>
            </a:xfrm>
            <a:custGeom>
              <a:avLst/>
              <a:gdLst/>
              <a:ahLst/>
              <a:cxnLst/>
              <a:rect l="l" t="t" r="r" b="b"/>
              <a:pathLst>
                <a:path w="333" h="333" extrusionOk="0">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4"/>
            <p:cNvSpPr/>
            <p:nvPr/>
          </p:nvSpPr>
          <p:spPr>
            <a:xfrm>
              <a:off x="3157250"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4"/>
            <p:cNvSpPr/>
            <p:nvPr/>
          </p:nvSpPr>
          <p:spPr>
            <a:xfrm>
              <a:off x="3175100" y="4550425"/>
              <a:ext cx="8325" cy="8325"/>
            </a:xfrm>
            <a:custGeom>
              <a:avLst/>
              <a:gdLst/>
              <a:ahLst/>
              <a:cxnLst/>
              <a:rect l="l" t="t" r="r" b="b"/>
              <a:pathLst>
                <a:path w="333" h="333" extrusionOk="0">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4"/>
            <p:cNvSpPr/>
            <p:nvPr/>
          </p:nvSpPr>
          <p:spPr>
            <a:xfrm>
              <a:off x="319312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4"/>
            <p:cNvSpPr/>
            <p:nvPr/>
          </p:nvSpPr>
          <p:spPr>
            <a:xfrm>
              <a:off x="321097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4"/>
            <p:cNvSpPr/>
            <p:nvPr/>
          </p:nvSpPr>
          <p:spPr>
            <a:xfrm>
              <a:off x="3228825" y="4550425"/>
              <a:ext cx="8325" cy="8325"/>
            </a:xfrm>
            <a:custGeom>
              <a:avLst/>
              <a:gdLst/>
              <a:ahLst/>
              <a:cxnLst/>
              <a:rect l="l" t="t" r="r" b="b"/>
              <a:pathLst>
                <a:path w="333" h="333" extrusionOk="0">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4"/>
            <p:cNvSpPr/>
            <p:nvPr/>
          </p:nvSpPr>
          <p:spPr>
            <a:xfrm>
              <a:off x="3390225" y="4550425"/>
              <a:ext cx="8300" cy="8325"/>
            </a:xfrm>
            <a:custGeom>
              <a:avLst/>
              <a:gdLst/>
              <a:ahLst/>
              <a:cxnLst/>
              <a:rect l="l" t="t" r="r" b="b"/>
              <a:pathLst>
                <a:path w="332"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4"/>
            <p:cNvSpPr/>
            <p:nvPr/>
          </p:nvSpPr>
          <p:spPr>
            <a:xfrm>
              <a:off x="3408075" y="4550425"/>
              <a:ext cx="8300" cy="8325"/>
            </a:xfrm>
            <a:custGeom>
              <a:avLst/>
              <a:gdLst/>
              <a:ahLst/>
              <a:cxnLst/>
              <a:rect l="l" t="t" r="r" b="b"/>
              <a:pathLst>
                <a:path w="332" h="333" extrusionOk="0">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4"/>
            <p:cNvSpPr/>
            <p:nvPr/>
          </p:nvSpPr>
          <p:spPr>
            <a:xfrm>
              <a:off x="3461975" y="4550425"/>
              <a:ext cx="8325" cy="8325"/>
            </a:xfrm>
            <a:custGeom>
              <a:avLst/>
              <a:gdLst/>
              <a:ahLst/>
              <a:cxnLst/>
              <a:rect l="l" t="t" r="r" b="b"/>
              <a:pathLst>
                <a:path w="333" h="333" extrusionOk="0">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4"/>
            <p:cNvSpPr/>
            <p:nvPr/>
          </p:nvSpPr>
          <p:spPr>
            <a:xfrm>
              <a:off x="2780775" y="4568275"/>
              <a:ext cx="8300" cy="8325"/>
            </a:xfrm>
            <a:custGeom>
              <a:avLst/>
              <a:gdLst/>
              <a:ahLst/>
              <a:cxnLst/>
              <a:rect l="l" t="t" r="r" b="b"/>
              <a:pathLst>
                <a:path w="332" h="333" extrusionOk="0">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4"/>
            <p:cNvSpPr/>
            <p:nvPr/>
          </p:nvSpPr>
          <p:spPr>
            <a:xfrm>
              <a:off x="2798800"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4"/>
            <p:cNvSpPr/>
            <p:nvPr/>
          </p:nvSpPr>
          <p:spPr>
            <a:xfrm>
              <a:off x="2816650" y="4568275"/>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4"/>
            <p:cNvSpPr/>
            <p:nvPr/>
          </p:nvSpPr>
          <p:spPr>
            <a:xfrm>
              <a:off x="283467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4"/>
            <p:cNvSpPr/>
            <p:nvPr/>
          </p:nvSpPr>
          <p:spPr>
            <a:xfrm>
              <a:off x="285252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4"/>
            <p:cNvSpPr/>
            <p:nvPr/>
          </p:nvSpPr>
          <p:spPr>
            <a:xfrm>
              <a:off x="2870375" y="4568275"/>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4"/>
            <p:cNvSpPr/>
            <p:nvPr/>
          </p:nvSpPr>
          <p:spPr>
            <a:xfrm>
              <a:off x="3103525"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4"/>
            <p:cNvSpPr/>
            <p:nvPr/>
          </p:nvSpPr>
          <p:spPr>
            <a:xfrm>
              <a:off x="3121375"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4"/>
            <p:cNvSpPr/>
            <p:nvPr/>
          </p:nvSpPr>
          <p:spPr>
            <a:xfrm>
              <a:off x="3139225" y="4568275"/>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4"/>
            <p:cNvSpPr/>
            <p:nvPr/>
          </p:nvSpPr>
          <p:spPr>
            <a:xfrm>
              <a:off x="3157250"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4"/>
            <p:cNvSpPr/>
            <p:nvPr/>
          </p:nvSpPr>
          <p:spPr>
            <a:xfrm>
              <a:off x="3175100" y="4568275"/>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4"/>
            <p:cNvSpPr/>
            <p:nvPr/>
          </p:nvSpPr>
          <p:spPr>
            <a:xfrm>
              <a:off x="319312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4"/>
            <p:cNvSpPr/>
            <p:nvPr/>
          </p:nvSpPr>
          <p:spPr>
            <a:xfrm>
              <a:off x="321097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4"/>
            <p:cNvSpPr/>
            <p:nvPr/>
          </p:nvSpPr>
          <p:spPr>
            <a:xfrm>
              <a:off x="3390225" y="4568275"/>
              <a:ext cx="8300" cy="8325"/>
            </a:xfrm>
            <a:custGeom>
              <a:avLst/>
              <a:gdLst/>
              <a:ahLst/>
              <a:cxnLst/>
              <a:rect l="l" t="t" r="r" b="b"/>
              <a:pathLst>
                <a:path w="332"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4"/>
            <p:cNvSpPr/>
            <p:nvPr/>
          </p:nvSpPr>
          <p:spPr>
            <a:xfrm>
              <a:off x="3408075" y="4568275"/>
              <a:ext cx="8300" cy="8325"/>
            </a:xfrm>
            <a:custGeom>
              <a:avLst/>
              <a:gdLst/>
              <a:ahLst/>
              <a:cxnLst/>
              <a:rect l="l" t="t" r="r" b="b"/>
              <a:pathLst>
                <a:path w="332" h="333" extrusionOk="0">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4"/>
            <p:cNvSpPr/>
            <p:nvPr/>
          </p:nvSpPr>
          <p:spPr>
            <a:xfrm>
              <a:off x="3443950"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4"/>
            <p:cNvSpPr/>
            <p:nvPr/>
          </p:nvSpPr>
          <p:spPr>
            <a:xfrm>
              <a:off x="3461975" y="4568275"/>
              <a:ext cx="8325" cy="8325"/>
            </a:xfrm>
            <a:custGeom>
              <a:avLst/>
              <a:gdLst/>
              <a:ahLst/>
              <a:cxnLst/>
              <a:rect l="l" t="t" r="r" b="b"/>
              <a:pathLst>
                <a:path w="333" h="333" extrusionOk="0">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4"/>
            <p:cNvSpPr/>
            <p:nvPr/>
          </p:nvSpPr>
          <p:spPr>
            <a:xfrm>
              <a:off x="2780775" y="4586300"/>
              <a:ext cx="8300" cy="8325"/>
            </a:xfrm>
            <a:custGeom>
              <a:avLst/>
              <a:gdLst/>
              <a:ahLst/>
              <a:cxnLst/>
              <a:rect l="l" t="t" r="r" b="b"/>
              <a:pathLst>
                <a:path w="332" h="333" extrusionOk="0">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4"/>
            <p:cNvSpPr/>
            <p:nvPr/>
          </p:nvSpPr>
          <p:spPr>
            <a:xfrm>
              <a:off x="2798800"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4"/>
            <p:cNvSpPr/>
            <p:nvPr/>
          </p:nvSpPr>
          <p:spPr>
            <a:xfrm>
              <a:off x="2816650" y="4586300"/>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4"/>
            <p:cNvSpPr/>
            <p:nvPr/>
          </p:nvSpPr>
          <p:spPr>
            <a:xfrm>
              <a:off x="2834675"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4"/>
            <p:cNvSpPr/>
            <p:nvPr/>
          </p:nvSpPr>
          <p:spPr>
            <a:xfrm>
              <a:off x="2852525"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4"/>
            <p:cNvSpPr/>
            <p:nvPr/>
          </p:nvSpPr>
          <p:spPr>
            <a:xfrm>
              <a:off x="2870375" y="4586300"/>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4"/>
            <p:cNvSpPr/>
            <p:nvPr/>
          </p:nvSpPr>
          <p:spPr>
            <a:xfrm>
              <a:off x="288840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4"/>
            <p:cNvSpPr/>
            <p:nvPr/>
          </p:nvSpPr>
          <p:spPr>
            <a:xfrm>
              <a:off x="3103525"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4"/>
            <p:cNvSpPr/>
            <p:nvPr/>
          </p:nvSpPr>
          <p:spPr>
            <a:xfrm>
              <a:off x="3121375"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4"/>
            <p:cNvSpPr/>
            <p:nvPr/>
          </p:nvSpPr>
          <p:spPr>
            <a:xfrm>
              <a:off x="3139225" y="4586300"/>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4"/>
            <p:cNvSpPr/>
            <p:nvPr/>
          </p:nvSpPr>
          <p:spPr>
            <a:xfrm>
              <a:off x="315725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4"/>
            <p:cNvSpPr/>
            <p:nvPr/>
          </p:nvSpPr>
          <p:spPr>
            <a:xfrm>
              <a:off x="3175100" y="4586300"/>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4"/>
            <p:cNvSpPr/>
            <p:nvPr/>
          </p:nvSpPr>
          <p:spPr>
            <a:xfrm>
              <a:off x="3193125"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4"/>
            <p:cNvSpPr/>
            <p:nvPr/>
          </p:nvSpPr>
          <p:spPr>
            <a:xfrm>
              <a:off x="3408075" y="4586300"/>
              <a:ext cx="8300" cy="8325"/>
            </a:xfrm>
            <a:custGeom>
              <a:avLst/>
              <a:gdLst/>
              <a:ahLst/>
              <a:cxnLst/>
              <a:rect l="l" t="t" r="r" b="b"/>
              <a:pathLst>
                <a:path w="332" h="333" extrusionOk="0">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4"/>
            <p:cNvSpPr/>
            <p:nvPr/>
          </p:nvSpPr>
          <p:spPr>
            <a:xfrm>
              <a:off x="3443950"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4"/>
            <p:cNvSpPr/>
            <p:nvPr/>
          </p:nvSpPr>
          <p:spPr>
            <a:xfrm>
              <a:off x="3461975" y="4586300"/>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4"/>
            <p:cNvSpPr/>
            <p:nvPr/>
          </p:nvSpPr>
          <p:spPr>
            <a:xfrm>
              <a:off x="3479825" y="4586300"/>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4"/>
            <p:cNvSpPr/>
            <p:nvPr/>
          </p:nvSpPr>
          <p:spPr>
            <a:xfrm>
              <a:off x="3497675" y="4586300"/>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4"/>
            <p:cNvSpPr/>
            <p:nvPr/>
          </p:nvSpPr>
          <p:spPr>
            <a:xfrm>
              <a:off x="351570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4"/>
            <p:cNvSpPr/>
            <p:nvPr/>
          </p:nvSpPr>
          <p:spPr>
            <a:xfrm>
              <a:off x="353355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4"/>
            <p:cNvSpPr/>
            <p:nvPr/>
          </p:nvSpPr>
          <p:spPr>
            <a:xfrm>
              <a:off x="3551600" y="4586300"/>
              <a:ext cx="8300" cy="8325"/>
            </a:xfrm>
            <a:custGeom>
              <a:avLst/>
              <a:gdLst/>
              <a:ahLst/>
              <a:cxnLst/>
              <a:rect l="l" t="t" r="r" b="b"/>
              <a:pathLst>
                <a:path w="332" h="333" extrusionOk="0">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4"/>
            <p:cNvSpPr/>
            <p:nvPr/>
          </p:nvSpPr>
          <p:spPr>
            <a:xfrm>
              <a:off x="2780775" y="460435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4"/>
            <p:cNvSpPr/>
            <p:nvPr/>
          </p:nvSpPr>
          <p:spPr>
            <a:xfrm>
              <a:off x="2798800"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4"/>
            <p:cNvSpPr/>
            <p:nvPr/>
          </p:nvSpPr>
          <p:spPr>
            <a:xfrm>
              <a:off x="2816650" y="460435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4"/>
            <p:cNvSpPr/>
            <p:nvPr/>
          </p:nvSpPr>
          <p:spPr>
            <a:xfrm>
              <a:off x="2834675"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4"/>
            <p:cNvSpPr/>
            <p:nvPr/>
          </p:nvSpPr>
          <p:spPr>
            <a:xfrm>
              <a:off x="2852525"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4"/>
            <p:cNvSpPr/>
            <p:nvPr/>
          </p:nvSpPr>
          <p:spPr>
            <a:xfrm>
              <a:off x="2870375" y="460435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4"/>
            <p:cNvSpPr/>
            <p:nvPr/>
          </p:nvSpPr>
          <p:spPr>
            <a:xfrm>
              <a:off x="2888400"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4"/>
            <p:cNvSpPr/>
            <p:nvPr/>
          </p:nvSpPr>
          <p:spPr>
            <a:xfrm>
              <a:off x="2906250" y="460435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4"/>
            <p:cNvSpPr/>
            <p:nvPr/>
          </p:nvSpPr>
          <p:spPr>
            <a:xfrm>
              <a:off x="2924300" y="460435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4"/>
            <p:cNvSpPr/>
            <p:nvPr/>
          </p:nvSpPr>
          <p:spPr>
            <a:xfrm>
              <a:off x="3103525"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4"/>
            <p:cNvSpPr/>
            <p:nvPr/>
          </p:nvSpPr>
          <p:spPr>
            <a:xfrm>
              <a:off x="3121375"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4"/>
            <p:cNvSpPr/>
            <p:nvPr/>
          </p:nvSpPr>
          <p:spPr>
            <a:xfrm>
              <a:off x="3139225" y="460435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4"/>
            <p:cNvSpPr/>
            <p:nvPr/>
          </p:nvSpPr>
          <p:spPr>
            <a:xfrm>
              <a:off x="3157250"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4"/>
            <p:cNvSpPr/>
            <p:nvPr/>
          </p:nvSpPr>
          <p:spPr>
            <a:xfrm>
              <a:off x="3175100" y="460435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4"/>
            <p:cNvSpPr/>
            <p:nvPr/>
          </p:nvSpPr>
          <p:spPr>
            <a:xfrm>
              <a:off x="3193125"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4"/>
            <p:cNvSpPr/>
            <p:nvPr/>
          </p:nvSpPr>
          <p:spPr>
            <a:xfrm>
              <a:off x="3408075" y="460435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4"/>
            <p:cNvSpPr/>
            <p:nvPr/>
          </p:nvSpPr>
          <p:spPr>
            <a:xfrm>
              <a:off x="3426100"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4"/>
            <p:cNvSpPr/>
            <p:nvPr/>
          </p:nvSpPr>
          <p:spPr>
            <a:xfrm>
              <a:off x="3443950"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4"/>
            <p:cNvSpPr/>
            <p:nvPr/>
          </p:nvSpPr>
          <p:spPr>
            <a:xfrm>
              <a:off x="3533550"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4"/>
            <p:cNvSpPr/>
            <p:nvPr/>
          </p:nvSpPr>
          <p:spPr>
            <a:xfrm>
              <a:off x="3551600" y="460435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4"/>
            <p:cNvSpPr/>
            <p:nvPr/>
          </p:nvSpPr>
          <p:spPr>
            <a:xfrm>
              <a:off x="3569450" y="460435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4"/>
            <p:cNvSpPr/>
            <p:nvPr/>
          </p:nvSpPr>
          <p:spPr>
            <a:xfrm>
              <a:off x="2780775" y="4622200"/>
              <a:ext cx="8300" cy="8500"/>
            </a:xfrm>
            <a:custGeom>
              <a:avLst/>
              <a:gdLst/>
              <a:ahLst/>
              <a:cxnLst/>
              <a:rect l="l" t="t" r="r" b="b"/>
              <a:pathLst>
                <a:path w="332" h="340" extrusionOk="0">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4"/>
            <p:cNvSpPr/>
            <p:nvPr/>
          </p:nvSpPr>
          <p:spPr>
            <a:xfrm>
              <a:off x="2798800" y="4622200"/>
              <a:ext cx="8325" cy="8500"/>
            </a:xfrm>
            <a:custGeom>
              <a:avLst/>
              <a:gdLst/>
              <a:ahLst/>
              <a:cxnLst/>
              <a:rect l="l" t="t" r="r" b="b"/>
              <a:pathLst>
                <a:path w="333" h="340" extrusionOk="0">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4"/>
            <p:cNvSpPr/>
            <p:nvPr/>
          </p:nvSpPr>
          <p:spPr>
            <a:xfrm>
              <a:off x="2816650" y="4622200"/>
              <a:ext cx="8325" cy="8500"/>
            </a:xfrm>
            <a:custGeom>
              <a:avLst/>
              <a:gdLst/>
              <a:ahLst/>
              <a:cxnLst/>
              <a:rect l="l" t="t" r="r" b="b"/>
              <a:pathLst>
                <a:path w="333" h="340" extrusionOk="0">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4"/>
            <p:cNvSpPr/>
            <p:nvPr/>
          </p:nvSpPr>
          <p:spPr>
            <a:xfrm>
              <a:off x="2834675"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4"/>
            <p:cNvSpPr/>
            <p:nvPr/>
          </p:nvSpPr>
          <p:spPr>
            <a:xfrm>
              <a:off x="2852525"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4"/>
            <p:cNvSpPr/>
            <p:nvPr/>
          </p:nvSpPr>
          <p:spPr>
            <a:xfrm>
              <a:off x="2870375" y="4622200"/>
              <a:ext cx="8325" cy="8500"/>
            </a:xfrm>
            <a:custGeom>
              <a:avLst/>
              <a:gdLst/>
              <a:ahLst/>
              <a:cxnLst/>
              <a:rect l="l" t="t" r="r" b="b"/>
              <a:pathLst>
                <a:path w="333" h="340" extrusionOk="0">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4"/>
            <p:cNvSpPr/>
            <p:nvPr/>
          </p:nvSpPr>
          <p:spPr>
            <a:xfrm>
              <a:off x="2888400"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4"/>
            <p:cNvSpPr/>
            <p:nvPr/>
          </p:nvSpPr>
          <p:spPr>
            <a:xfrm>
              <a:off x="2906250" y="4622200"/>
              <a:ext cx="8325" cy="8500"/>
            </a:xfrm>
            <a:custGeom>
              <a:avLst/>
              <a:gdLst/>
              <a:ahLst/>
              <a:cxnLst/>
              <a:rect l="l" t="t" r="r" b="b"/>
              <a:pathLst>
                <a:path w="333" h="340" extrusionOk="0">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4"/>
            <p:cNvSpPr/>
            <p:nvPr/>
          </p:nvSpPr>
          <p:spPr>
            <a:xfrm>
              <a:off x="2924300" y="4622200"/>
              <a:ext cx="8300" cy="8500"/>
            </a:xfrm>
            <a:custGeom>
              <a:avLst/>
              <a:gdLst/>
              <a:ahLst/>
              <a:cxnLst/>
              <a:rect l="l" t="t" r="r" b="b"/>
              <a:pathLst>
                <a:path w="332" h="340" extrusionOk="0">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4"/>
            <p:cNvSpPr/>
            <p:nvPr/>
          </p:nvSpPr>
          <p:spPr>
            <a:xfrm>
              <a:off x="3103525" y="4622200"/>
              <a:ext cx="8325" cy="8500"/>
            </a:xfrm>
            <a:custGeom>
              <a:avLst/>
              <a:gdLst/>
              <a:ahLst/>
              <a:cxnLst/>
              <a:rect l="l" t="t" r="r" b="b"/>
              <a:pathLst>
                <a:path w="333" h="340" extrusionOk="0">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4"/>
            <p:cNvSpPr/>
            <p:nvPr/>
          </p:nvSpPr>
          <p:spPr>
            <a:xfrm>
              <a:off x="3121375" y="4622200"/>
              <a:ext cx="8325" cy="8500"/>
            </a:xfrm>
            <a:custGeom>
              <a:avLst/>
              <a:gdLst/>
              <a:ahLst/>
              <a:cxnLst/>
              <a:rect l="l" t="t" r="r" b="b"/>
              <a:pathLst>
                <a:path w="333" h="340" extrusionOk="0">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4"/>
            <p:cNvSpPr/>
            <p:nvPr/>
          </p:nvSpPr>
          <p:spPr>
            <a:xfrm>
              <a:off x="3139225" y="4622200"/>
              <a:ext cx="8325" cy="8500"/>
            </a:xfrm>
            <a:custGeom>
              <a:avLst/>
              <a:gdLst/>
              <a:ahLst/>
              <a:cxnLst/>
              <a:rect l="l" t="t" r="r" b="b"/>
              <a:pathLst>
                <a:path w="333" h="340" extrusionOk="0">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4"/>
            <p:cNvSpPr/>
            <p:nvPr/>
          </p:nvSpPr>
          <p:spPr>
            <a:xfrm>
              <a:off x="3157250"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4"/>
            <p:cNvSpPr/>
            <p:nvPr/>
          </p:nvSpPr>
          <p:spPr>
            <a:xfrm>
              <a:off x="3175100" y="4622200"/>
              <a:ext cx="8325" cy="8500"/>
            </a:xfrm>
            <a:custGeom>
              <a:avLst/>
              <a:gdLst/>
              <a:ahLst/>
              <a:cxnLst/>
              <a:rect l="l" t="t" r="r" b="b"/>
              <a:pathLst>
                <a:path w="333" h="340" extrusionOk="0">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4"/>
            <p:cNvSpPr/>
            <p:nvPr/>
          </p:nvSpPr>
          <p:spPr>
            <a:xfrm>
              <a:off x="3193125"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4"/>
            <p:cNvSpPr/>
            <p:nvPr/>
          </p:nvSpPr>
          <p:spPr>
            <a:xfrm>
              <a:off x="3551600" y="4622200"/>
              <a:ext cx="8300" cy="8500"/>
            </a:xfrm>
            <a:custGeom>
              <a:avLst/>
              <a:gdLst/>
              <a:ahLst/>
              <a:cxnLst/>
              <a:rect l="l" t="t" r="r" b="b"/>
              <a:pathLst>
                <a:path w="332" h="340" extrusionOk="0">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4"/>
            <p:cNvSpPr/>
            <p:nvPr/>
          </p:nvSpPr>
          <p:spPr>
            <a:xfrm>
              <a:off x="2798800" y="4640225"/>
              <a:ext cx="8325" cy="8325"/>
            </a:xfrm>
            <a:custGeom>
              <a:avLst/>
              <a:gdLst/>
              <a:ahLst/>
              <a:cxnLst/>
              <a:rect l="l" t="t" r="r" b="b"/>
              <a:pathLst>
                <a:path w="333" h="333"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4"/>
            <p:cNvSpPr/>
            <p:nvPr/>
          </p:nvSpPr>
          <p:spPr>
            <a:xfrm>
              <a:off x="2816650" y="4640225"/>
              <a:ext cx="8325" cy="8325"/>
            </a:xfrm>
            <a:custGeom>
              <a:avLst/>
              <a:gdLst/>
              <a:ahLst/>
              <a:cxnLst/>
              <a:rect l="l" t="t" r="r" b="b"/>
              <a:pathLst>
                <a:path w="333" h="333"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4"/>
            <p:cNvSpPr/>
            <p:nvPr/>
          </p:nvSpPr>
          <p:spPr>
            <a:xfrm>
              <a:off x="2834675"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4"/>
            <p:cNvSpPr/>
            <p:nvPr/>
          </p:nvSpPr>
          <p:spPr>
            <a:xfrm>
              <a:off x="2852525"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4"/>
            <p:cNvSpPr/>
            <p:nvPr/>
          </p:nvSpPr>
          <p:spPr>
            <a:xfrm>
              <a:off x="2870375"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4"/>
            <p:cNvSpPr/>
            <p:nvPr/>
          </p:nvSpPr>
          <p:spPr>
            <a:xfrm>
              <a:off x="288840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4"/>
            <p:cNvSpPr/>
            <p:nvPr/>
          </p:nvSpPr>
          <p:spPr>
            <a:xfrm>
              <a:off x="2906250"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4"/>
            <p:cNvSpPr/>
            <p:nvPr/>
          </p:nvSpPr>
          <p:spPr>
            <a:xfrm>
              <a:off x="2924300" y="4640225"/>
              <a:ext cx="8300" cy="8325"/>
            </a:xfrm>
            <a:custGeom>
              <a:avLst/>
              <a:gdLst/>
              <a:ahLst/>
              <a:cxnLst/>
              <a:rect l="l" t="t" r="r" b="b"/>
              <a:pathLst>
                <a:path w="332"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4"/>
            <p:cNvSpPr/>
            <p:nvPr/>
          </p:nvSpPr>
          <p:spPr>
            <a:xfrm>
              <a:off x="3103525" y="4640225"/>
              <a:ext cx="8325" cy="8325"/>
            </a:xfrm>
            <a:custGeom>
              <a:avLst/>
              <a:gdLst/>
              <a:ahLst/>
              <a:cxnLst/>
              <a:rect l="l" t="t" r="r" b="b"/>
              <a:pathLst>
                <a:path w="333"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4"/>
            <p:cNvSpPr/>
            <p:nvPr/>
          </p:nvSpPr>
          <p:spPr>
            <a:xfrm>
              <a:off x="3121375" y="4640225"/>
              <a:ext cx="8325" cy="8325"/>
            </a:xfrm>
            <a:custGeom>
              <a:avLst/>
              <a:gdLst/>
              <a:ahLst/>
              <a:cxnLst/>
              <a:rect l="l" t="t" r="r" b="b"/>
              <a:pathLst>
                <a:path w="333" h="333"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4"/>
            <p:cNvSpPr/>
            <p:nvPr/>
          </p:nvSpPr>
          <p:spPr>
            <a:xfrm>
              <a:off x="3139225" y="4640225"/>
              <a:ext cx="8325" cy="8325"/>
            </a:xfrm>
            <a:custGeom>
              <a:avLst/>
              <a:gdLst/>
              <a:ahLst/>
              <a:cxnLst/>
              <a:rect l="l" t="t" r="r" b="b"/>
              <a:pathLst>
                <a:path w="333" h="333"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4"/>
            <p:cNvSpPr/>
            <p:nvPr/>
          </p:nvSpPr>
          <p:spPr>
            <a:xfrm>
              <a:off x="315725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4"/>
            <p:cNvSpPr/>
            <p:nvPr/>
          </p:nvSpPr>
          <p:spPr>
            <a:xfrm>
              <a:off x="3175100"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4"/>
            <p:cNvSpPr/>
            <p:nvPr/>
          </p:nvSpPr>
          <p:spPr>
            <a:xfrm>
              <a:off x="3193125"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4"/>
            <p:cNvSpPr/>
            <p:nvPr/>
          </p:nvSpPr>
          <p:spPr>
            <a:xfrm>
              <a:off x="3228825"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4"/>
            <p:cNvSpPr/>
            <p:nvPr/>
          </p:nvSpPr>
          <p:spPr>
            <a:xfrm>
              <a:off x="3497675"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4"/>
            <p:cNvSpPr/>
            <p:nvPr/>
          </p:nvSpPr>
          <p:spPr>
            <a:xfrm>
              <a:off x="351570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4"/>
            <p:cNvSpPr/>
            <p:nvPr/>
          </p:nvSpPr>
          <p:spPr>
            <a:xfrm>
              <a:off x="353355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4"/>
            <p:cNvSpPr/>
            <p:nvPr/>
          </p:nvSpPr>
          <p:spPr>
            <a:xfrm>
              <a:off x="3551600" y="4640225"/>
              <a:ext cx="8300" cy="8325"/>
            </a:xfrm>
            <a:custGeom>
              <a:avLst/>
              <a:gdLst/>
              <a:ahLst/>
              <a:cxnLst/>
              <a:rect l="l" t="t" r="r" b="b"/>
              <a:pathLst>
                <a:path w="332"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4"/>
            <p:cNvSpPr/>
            <p:nvPr/>
          </p:nvSpPr>
          <p:spPr>
            <a:xfrm>
              <a:off x="2816650" y="4658250"/>
              <a:ext cx="8325" cy="8325"/>
            </a:xfrm>
            <a:custGeom>
              <a:avLst/>
              <a:gdLst/>
              <a:ahLst/>
              <a:cxnLst/>
              <a:rect l="l" t="t" r="r" b="b"/>
              <a:pathLst>
                <a:path w="333" h="333" extrusionOk="0">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4"/>
            <p:cNvSpPr/>
            <p:nvPr/>
          </p:nvSpPr>
          <p:spPr>
            <a:xfrm>
              <a:off x="283467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4"/>
            <p:cNvSpPr/>
            <p:nvPr/>
          </p:nvSpPr>
          <p:spPr>
            <a:xfrm>
              <a:off x="285252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4"/>
            <p:cNvSpPr/>
            <p:nvPr/>
          </p:nvSpPr>
          <p:spPr>
            <a:xfrm>
              <a:off x="2870375"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4"/>
            <p:cNvSpPr/>
            <p:nvPr/>
          </p:nvSpPr>
          <p:spPr>
            <a:xfrm>
              <a:off x="288840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4"/>
            <p:cNvSpPr/>
            <p:nvPr/>
          </p:nvSpPr>
          <p:spPr>
            <a:xfrm>
              <a:off x="2906250"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4"/>
            <p:cNvSpPr/>
            <p:nvPr/>
          </p:nvSpPr>
          <p:spPr>
            <a:xfrm>
              <a:off x="3103525" y="4658250"/>
              <a:ext cx="8325" cy="8325"/>
            </a:xfrm>
            <a:custGeom>
              <a:avLst/>
              <a:gdLst/>
              <a:ahLst/>
              <a:cxnLst/>
              <a:rect l="l" t="t" r="r" b="b"/>
              <a:pathLst>
                <a:path w="333" h="333" extrusionOk="0">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4"/>
            <p:cNvSpPr/>
            <p:nvPr/>
          </p:nvSpPr>
          <p:spPr>
            <a:xfrm>
              <a:off x="3121375" y="4658250"/>
              <a:ext cx="8325" cy="8325"/>
            </a:xfrm>
            <a:custGeom>
              <a:avLst/>
              <a:gdLst/>
              <a:ahLst/>
              <a:cxnLst/>
              <a:rect l="l" t="t" r="r" b="b"/>
              <a:pathLst>
                <a:path w="333" h="333" extrusionOk="0">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4"/>
            <p:cNvSpPr/>
            <p:nvPr/>
          </p:nvSpPr>
          <p:spPr>
            <a:xfrm>
              <a:off x="3139225" y="4658250"/>
              <a:ext cx="8325" cy="8325"/>
            </a:xfrm>
            <a:custGeom>
              <a:avLst/>
              <a:gdLst/>
              <a:ahLst/>
              <a:cxnLst/>
              <a:rect l="l" t="t" r="r" b="b"/>
              <a:pathLst>
                <a:path w="333" h="333" extrusionOk="0">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4"/>
            <p:cNvSpPr/>
            <p:nvPr/>
          </p:nvSpPr>
          <p:spPr>
            <a:xfrm>
              <a:off x="315725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4"/>
            <p:cNvSpPr/>
            <p:nvPr/>
          </p:nvSpPr>
          <p:spPr>
            <a:xfrm>
              <a:off x="3175100"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4"/>
            <p:cNvSpPr/>
            <p:nvPr/>
          </p:nvSpPr>
          <p:spPr>
            <a:xfrm>
              <a:off x="319312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4"/>
            <p:cNvSpPr/>
            <p:nvPr/>
          </p:nvSpPr>
          <p:spPr>
            <a:xfrm>
              <a:off x="321097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4"/>
            <p:cNvSpPr/>
            <p:nvPr/>
          </p:nvSpPr>
          <p:spPr>
            <a:xfrm>
              <a:off x="3228825"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4"/>
            <p:cNvSpPr/>
            <p:nvPr/>
          </p:nvSpPr>
          <p:spPr>
            <a:xfrm>
              <a:off x="3479825" y="4658250"/>
              <a:ext cx="8325" cy="8325"/>
            </a:xfrm>
            <a:custGeom>
              <a:avLst/>
              <a:gdLst/>
              <a:ahLst/>
              <a:cxnLst/>
              <a:rect l="l" t="t" r="r" b="b"/>
              <a:pathLst>
                <a:path w="333" h="333" extrusionOk="0">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4"/>
            <p:cNvSpPr/>
            <p:nvPr/>
          </p:nvSpPr>
          <p:spPr>
            <a:xfrm>
              <a:off x="3497675"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4"/>
            <p:cNvSpPr/>
            <p:nvPr/>
          </p:nvSpPr>
          <p:spPr>
            <a:xfrm>
              <a:off x="351570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4"/>
            <p:cNvSpPr/>
            <p:nvPr/>
          </p:nvSpPr>
          <p:spPr>
            <a:xfrm>
              <a:off x="353355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4"/>
            <p:cNvSpPr/>
            <p:nvPr/>
          </p:nvSpPr>
          <p:spPr>
            <a:xfrm>
              <a:off x="3551600" y="4658250"/>
              <a:ext cx="8300" cy="8325"/>
            </a:xfrm>
            <a:custGeom>
              <a:avLst/>
              <a:gdLst/>
              <a:ahLst/>
              <a:cxnLst/>
              <a:rect l="l" t="t" r="r" b="b"/>
              <a:pathLst>
                <a:path w="332" h="333" extrusionOk="0">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4"/>
            <p:cNvSpPr/>
            <p:nvPr/>
          </p:nvSpPr>
          <p:spPr>
            <a:xfrm>
              <a:off x="2816650" y="4676100"/>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4"/>
            <p:cNvSpPr/>
            <p:nvPr/>
          </p:nvSpPr>
          <p:spPr>
            <a:xfrm>
              <a:off x="2834675"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4"/>
            <p:cNvSpPr/>
            <p:nvPr/>
          </p:nvSpPr>
          <p:spPr>
            <a:xfrm>
              <a:off x="2852525"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4"/>
            <p:cNvSpPr/>
            <p:nvPr/>
          </p:nvSpPr>
          <p:spPr>
            <a:xfrm>
              <a:off x="2870375"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4"/>
            <p:cNvSpPr/>
            <p:nvPr/>
          </p:nvSpPr>
          <p:spPr>
            <a:xfrm>
              <a:off x="288840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4"/>
            <p:cNvSpPr/>
            <p:nvPr/>
          </p:nvSpPr>
          <p:spPr>
            <a:xfrm>
              <a:off x="2906250"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4"/>
            <p:cNvSpPr/>
            <p:nvPr/>
          </p:nvSpPr>
          <p:spPr>
            <a:xfrm>
              <a:off x="3121375" y="4676100"/>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4"/>
            <p:cNvSpPr/>
            <p:nvPr/>
          </p:nvSpPr>
          <p:spPr>
            <a:xfrm>
              <a:off x="3139225" y="4676100"/>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4"/>
            <p:cNvSpPr/>
            <p:nvPr/>
          </p:nvSpPr>
          <p:spPr>
            <a:xfrm>
              <a:off x="315725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4"/>
            <p:cNvSpPr/>
            <p:nvPr/>
          </p:nvSpPr>
          <p:spPr>
            <a:xfrm>
              <a:off x="3175100"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4"/>
            <p:cNvSpPr/>
            <p:nvPr/>
          </p:nvSpPr>
          <p:spPr>
            <a:xfrm>
              <a:off x="3210975"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4"/>
            <p:cNvSpPr/>
            <p:nvPr/>
          </p:nvSpPr>
          <p:spPr>
            <a:xfrm>
              <a:off x="3228825"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4"/>
            <p:cNvSpPr/>
            <p:nvPr/>
          </p:nvSpPr>
          <p:spPr>
            <a:xfrm>
              <a:off x="3461975" y="4676100"/>
              <a:ext cx="8325" cy="8325"/>
            </a:xfrm>
            <a:custGeom>
              <a:avLst/>
              <a:gdLst/>
              <a:ahLst/>
              <a:cxnLst/>
              <a:rect l="l" t="t" r="r" b="b"/>
              <a:pathLst>
                <a:path w="333" h="333" extrusionOk="0">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4"/>
            <p:cNvSpPr/>
            <p:nvPr/>
          </p:nvSpPr>
          <p:spPr>
            <a:xfrm>
              <a:off x="3479825" y="4676100"/>
              <a:ext cx="8325" cy="8325"/>
            </a:xfrm>
            <a:custGeom>
              <a:avLst/>
              <a:gdLst/>
              <a:ahLst/>
              <a:cxnLst/>
              <a:rect l="l" t="t" r="r" b="b"/>
              <a:pathLst>
                <a:path w="333" h="333" extrusionOk="0">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4"/>
            <p:cNvSpPr/>
            <p:nvPr/>
          </p:nvSpPr>
          <p:spPr>
            <a:xfrm>
              <a:off x="3497675"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4"/>
            <p:cNvSpPr/>
            <p:nvPr/>
          </p:nvSpPr>
          <p:spPr>
            <a:xfrm>
              <a:off x="351570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4"/>
            <p:cNvSpPr/>
            <p:nvPr/>
          </p:nvSpPr>
          <p:spPr>
            <a:xfrm>
              <a:off x="353355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4"/>
            <p:cNvSpPr/>
            <p:nvPr/>
          </p:nvSpPr>
          <p:spPr>
            <a:xfrm>
              <a:off x="3551600" y="4676100"/>
              <a:ext cx="8300" cy="8325"/>
            </a:xfrm>
            <a:custGeom>
              <a:avLst/>
              <a:gdLst/>
              <a:ahLst/>
              <a:cxnLst/>
              <a:rect l="l" t="t" r="r" b="b"/>
              <a:pathLst>
                <a:path w="332" h="333" extrusionOk="0">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4"/>
            <p:cNvSpPr/>
            <p:nvPr/>
          </p:nvSpPr>
          <p:spPr>
            <a:xfrm>
              <a:off x="3569450" y="4676100"/>
              <a:ext cx="8300" cy="8325"/>
            </a:xfrm>
            <a:custGeom>
              <a:avLst/>
              <a:gdLst/>
              <a:ahLst/>
              <a:cxnLst/>
              <a:rect l="l" t="t" r="r" b="b"/>
              <a:pathLst>
                <a:path w="332"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4"/>
            <p:cNvSpPr/>
            <p:nvPr/>
          </p:nvSpPr>
          <p:spPr>
            <a:xfrm>
              <a:off x="2816650" y="4694125"/>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4"/>
            <p:cNvSpPr/>
            <p:nvPr/>
          </p:nvSpPr>
          <p:spPr>
            <a:xfrm>
              <a:off x="2834675"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4"/>
            <p:cNvSpPr/>
            <p:nvPr/>
          </p:nvSpPr>
          <p:spPr>
            <a:xfrm>
              <a:off x="2852525"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4"/>
            <p:cNvSpPr/>
            <p:nvPr/>
          </p:nvSpPr>
          <p:spPr>
            <a:xfrm>
              <a:off x="2870375" y="4694125"/>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4"/>
            <p:cNvSpPr/>
            <p:nvPr/>
          </p:nvSpPr>
          <p:spPr>
            <a:xfrm>
              <a:off x="288840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4"/>
            <p:cNvSpPr/>
            <p:nvPr/>
          </p:nvSpPr>
          <p:spPr>
            <a:xfrm>
              <a:off x="3121375" y="4694125"/>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4"/>
            <p:cNvSpPr/>
            <p:nvPr/>
          </p:nvSpPr>
          <p:spPr>
            <a:xfrm>
              <a:off x="3139225" y="4694125"/>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4"/>
            <p:cNvSpPr/>
            <p:nvPr/>
          </p:nvSpPr>
          <p:spPr>
            <a:xfrm>
              <a:off x="315725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4"/>
            <p:cNvSpPr/>
            <p:nvPr/>
          </p:nvSpPr>
          <p:spPr>
            <a:xfrm>
              <a:off x="3175100" y="4694125"/>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4"/>
            <p:cNvSpPr/>
            <p:nvPr/>
          </p:nvSpPr>
          <p:spPr>
            <a:xfrm>
              <a:off x="3210975"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4"/>
            <p:cNvSpPr/>
            <p:nvPr/>
          </p:nvSpPr>
          <p:spPr>
            <a:xfrm>
              <a:off x="3461975" y="4694125"/>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4"/>
            <p:cNvSpPr/>
            <p:nvPr/>
          </p:nvSpPr>
          <p:spPr>
            <a:xfrm>
              <a:off x="3479825" y="4694125"/>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4"/>
            <p:cNvSpPr/>
            <p:nvPr/>
          </p:nvSpPr>
          <p:spPr>
            <a:xfrm>
              <a:off x="3497675" y="4694125"/>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4"/>
            <p:cNvSpPr/>
            <p:nvPr/>
          </p:nvSpPr>
          <p:spPr>
            <a:xfrm>
              <a:off x="351570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4"/>
            <p:cNvSpPr/>
            <p:nvPr/>
          </p:nvSpPr>
          <p:spPr>
            <a:xfrm>
              <a:off x="353355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4"/>
            <p:cNvSpPr/>
            <p:nvPr/>
          </p:nvSpPr>
          <p:spPr>
            <a:xfrm>
              <a:off x="3551600" y="4694125"/>
              <a:ext cx="8300" cy="8325"/>
            </a:xfrm>
            <a:custGeom>
              <a:avLst/>
              <a:gdLst/>
              <a:ahLst/>
              <a:cxnLst/>
              <a:rect l="l" t="t" r="r" b="b"/>
              <a:pathLst>
                <a:path w="332" h="333" extrusionOk="0">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4"/>
            <p:cNvSpPr/>
            <p:nvPr/>
          </p:nvSpPr>
          <p:spPr>
            <a:xfrm>
              <a:off x="3569450" y="4694125"/>
              <a:ext cx="8300" cy="8325"/>
            </a:xfrm>
            <a:custGeom>
              <a:avLst/>
              <a:gdLst/>
              <a:ahLst/>
              <a:cxnLst/>
              <a:rect l="l" t="t" r="r" b="b"/>
              <a:pathLst>
                <a:path w="332"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4"/>
            <p:cNvSpPr/>
            <p:nvPr/>
          </p:nvSpPr>
          <p:spPr>
            <a:xfrm>
              <a:off x="2816650" y="471217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4"/>
            <p:cNvSpPr/>
            <p:nvPr/>
          </p:nvSpPr>
          <p:spPr>
            <a:xfrm>
              <a:off x="2834675"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4"/>
            <p:cNvSpPr/>
            <p:nvPr/>
          </p:nvSpPr>
          <p:spPr>
            <a:xfrm>
              <a:off x="2852525"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4"/>
            <p:cNvSpPr/>
            <p:nvPr/>
          </p:nvSpPr>
          <p:spPr>
            <a:xfrm>
              <a:off x="2870375" y="471217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4"/>
            <p:cNvSpPr/>
            <p:nvPr/>
          </p:nvSpPr>
          <p:spPr>
            <a:xfrm>
              <a:off x="288840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4"/>
            <p:cNvSpPr/>
            <p:nvPr/>
          </p:nvSpPr>
          <p:spPr>
            <a:xfrm>
              <a:off x="3121375" y="471217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4"/>
            <p:cNvSpPr/>
            <p:nvPr/>
          </p:nvSpPr>
          <p:spPr>
            <a:xfrm>
              <a:off x="3139225" y="471217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4"/>
            <p:cNvSpPr/>
            <p:nvPr/>
          </p:nvSpPr>
          <p:spPr>
            <a:xfrm>
              <a:off x="315725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4"/>
            <p:cNvSpPr/>
            <p:nvPr/>
          </p:nvSpPr>
          <p:spPr>
            <a:xfrm>
              <a:off x="3461975" y="4712175"/>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4"/>
            <p:cNvSpPr/>
            <p:nvPr/>
          </p:nvSpPr>
          <p:spPr>
            <a:xfrm>
              <a:off x="3479825" y="4712175"/>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4"/>
            <p:cNvSpPr/>
            <p:nvPr/>
          </p:nvSpPr>
          <p:spPr>
            <a:xfrm>
              <a:off x="3497675" y="471217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4"/>
            <p:cNvSpPr/>
            <p:nvPr/>
          </p:nvSpPr>
          <p:spPr>
            <a:xfrm>
              <a:off x="351570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4"/>
            <p:cNvSpPr/>
            <p:nvPr/>
          </p:nvSpPr>
          <p:spPr>
            <a:xfrm>
              <a:off x="353355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4"/>
            <p:cNvSpPr/>
            <p:nvPr/>
          </p:nvSpPr>
          <p:spPr>
            <a:xfrm>
              <a:off x="3551600" y="471217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4"/>
            <p:cNvSpPr/>
            <p:nvPr/>
          </p:nvSpPr>
          <p:spPr>
            <a:xfrm>
              <a:off x="3569450" y="471217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4"/>
            <p:cNvSpPr/>
            <p:nvPr/>
          </p:nvSpPr>
          <p:spPr>
            <a:xfrm>
              <a:off x="2816650" y="473002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4"/>
            <p:cNvSpPr/>
            <p:nvPr/>
          </p:nvSpPr>
          <p:spPr>
            <a:xfrm>
              <a:off x="2834675"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4"/>
            <p:cNvSpPr/>
            <p:nvPr/>
          </p:nvSpPr>
          <p:spPr>
            <a:xfrm>
              <a:off x="2852525"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4"/>
            <p:cNvSpPr/>
            <p:nvPr/>
          </p:nvSpPr>
          <p:spPr>
            <a:xfrm>
              <a:off x="2870375" y="4730025"/>
              <a:ext cx="8325" cy="8300"/>
            </a:xfrm>
            <a:custGeom>
              <a:avLst/>
              <a:gdLst/>
              <a:ahLst/>
              <a:cxnLst/>
              <a:rect l="l" t="t" r="r" b="b"/>
              <a:pathLst>
                <a:path w="333" h="332" extrusionOk="0">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4"/>
            <p:cNvSpPr/>
            <p:nvPr/>
          </p:nvSpPr>
          <p:spPr>
            <a:xfrm>
              <a:off x="3121375" y="473002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4"/>
            <p:cNvSpPr/>
            <p:nvPr/>
          </p:nvSpPr>
          <p:spPr>
            <a:xfrm>
              <a:off x="3139225" y="473002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4"/>
            <p:cNvSpPr/>
            <p:nvPr/>
          </p:nvSpPr>
          <p:spPr>
            <a:xfrm>
              <a:off x="3461975" y="4730025"/>
              <a:ext cx="8325" cy="8300"/>
            </a:xfrm>
            <a:custGeom>
              <a:avLst/>
              <a:gdLst/>
              <a:ahLst/>
              <a:cxnLst/>
              <a:rect l="l" t="t" r="r" b="b"/>
              <a:pathLst>
                <a:path w="333" h="332" extrusionOk="0">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4"/>
            <p:cNvSpPr/>
            <p:nvPr/>
          </p:nvSpPr>
          <p:spPr>
            <a:xfrm>
              <a:off x="3515700"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4"/>
            <p:cNvSpPr/>
            <p:nvPr/>
          </p:nvSpPr>
          <p:spPr>
            <a:xfrm>
              <a:off x="3533550"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4"/>
            <p:cNvSpPr/>
            <p:nvPr/>
          </p:nvSpPr>
          <p:spPr>
            <a:xfrm>
              <a:off x="3551600" y="473002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4"/>
            <p:cNvSpPr/>
            <p:nvPr/>
          </p:nvSpPr>
          <p:spPr>
            <a:xfrm>
              <a:off x="3569450" y="473002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4"/>
            <p:cNvSpPr/>
            <p:nvPr/>
          </p:nvSpPr>
          <p:spPr>
            <a:xfrm>
              <a:off x="3659050"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4"/>
            <p:cNvSpPr/>
            <p:nvPr/>
          </p:nvSpPr>
          <p:spPr>
            <a:xfrm>
              <a:off x="2816650" y="4748050"/>
              <a:ext cx="8325" cy="8325"/>
            </a:xfrm>
            <a:custGeom>
              <a:avLst/>
              <a:gdLst/>
              <a:ahLst/>
              <a:cxnLst/>
              <a:rect l="l" t="t" r="r" b="b"/>
              <a:pathLst>
                <a:path w="333" h="333"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4"/>
            <p:cNvSpPr/>
            <p:nvPr/>
          </p:nvSpPr>
          <p:spPr>
            <a:xfrm>
              <a:off x="2834675"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4"/>
            <p:cNvSpPr/>
            <p:nvPr/>
          </p:nvSpPr>
          <p:spPr>
            <a:xfrm>
              <a:off x="2852525"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4"/>
            <p:cNvSpPr/>
            <p:nvPr/>
          </p:nvSpPr>
          <p:spPr>
            <a:xfrm>
              <a:off x="3533550"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4"/>
            <p:cNvSpPr/>
            <p:nvPr/>
          </p:nvSpPr>
          <p:spPr>
            <a:xfrm>
              <a:off x="3551600" y="4748050"/>
              <a:ext cx="8300" cy="8325"/>
            </a:xfrm>
            <a:custGeom>
              <a:avLst/>
              <a:gdLst/>
              <a:ahLst/>
              <a:cxnLst/>
              <a:rect l="l" t="t" r="r" b="b"/>
              <a:pathLst>
                <a:path w="332"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4"/>
            <p:cNvSpPr/>
            <p:nvPr/>
          </p:nvSpPr>
          <p:spPr>
            <a:xfrm>
              <a:off x="3659050"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4"/>
            <p:cNvSpPr/>
            <p:nvPr/>
          </p:nvSpPr>
          <p:spPr>
            <a:xfrm>
              <a:off x="2816650" y="4766075"/>
              <a:ext cx="8325" cy="8325"/>
            </a:xfrm>
            <a:custGeom>
              <a:avLst/>
              <a:gdLst/>
              <a:ahLst/>
              <a:cxnLst/>
              <a:rect l="l" t="t" r="r" b="b"/>
              <a:pathLst>
                <a:path w="333" h="333" extrusionOk="0">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4"/>
            <p:cNvSpPr/>
            <p:nvPr/>
          </p:nvSpPr>
          <p:spPr>
            <a:xfrm>
              <a:off x="2834675" y="4766075"/>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4"/>
            <p:cNvSpPr/>
            <p:nvPr/>
          </p:nvSpPr>
          <p:spPr>
            <a:xfrm>
              <a:off x="3551600" y="4766075"/>
              <a:ext cx="8300" cy="8325"/>
            </a:xfrm>
            <a:custGeom>
              <a:avLst/>
              <a:gdLst/>
              <a:ahLst/>
              <a:cxnLst/>
              <a:rect l="l" t="t" r="r" b="b"/>
              <a:pathLst>
                <a:path w="332" h="333" extrusionOk="0">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4"/>
            <p:cNvSpPr/>
            <p:nvPr/>
          </p:nvSpPr>
          <p:spPr>
            <a:xfrm>
              <a:off x="3623175" y="4766075"/>
              <a:ext cx="8325" cy="8325"/>
            </a:xfrm>
            <a:custGeom>
              <a:avLst/>
              <a:gdLst/>
              <a:ahLst/>
              <a:cxnLst/>
              <a:rect l="l" t="t" r="r" b="b"/>
              <a:pathLst>
                <a:path w="333" h="333" extrusionOk="0">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4"/>
            <p:cNvSpPr/>
            <p:nvPr/>
          </p:nvSpPr>
          <p:spPr>
            <a:xfrm>
              <a:off x="3641200" y="4766075"/>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4"/>
            <p:cNvSpPr/>
            <p:nvPr/>
          </p:nvSpPr>
          <p:spPr>
            <a:xfrm>
              <a:off x="2816650" y="4783925"/>
              <a:ext cx="8325" cy="8325"/>
            </a:xfrm>
            <a:custGeom>
              <a:avLst/>
              <a:gdLst/>
              <a:ahLst/>
              <a:cxnLst/>
              <a:rect l="l" t="t" r="r" b="b"/>
              <a:pathLst>
                <a:path w="333" h="333" extrusionOk="0">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4"/>
            <p:cNvSpPr/>
            <p:nvPr/>
          </p:nvSpPr>
          <p:spPr>
            <a:xfrm>
              <a:off x="2834675" y="4783925"/>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4"/>
            <p:cNvSpPr/>
            <p:nvPr/>
          </p:nvSpPr>
          <p:spPr>
            <a:xfrm>
              <a:off x="3605325" y="4783925"/>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4"/>
            <p:cNvSpPr/>
            <p:nvPr/>
          </p:nvSpPr>
          <p:spPr>
            <a:xfrm>
              <a:off x="3623175" y="4783925"/>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4"/>
            <p:cNvSpPr/>
            <p:nvPr/>
          </p:nvSpPr>
          <p:spPr>
            <a:xfrm>
              <a:off x="2816650" y="4801950"/>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4"/>
            <p:cNvSpPr/>
            <p:nvPr/>
          </p:nvSpPr>
          <p:spPr>
            <a:xfrm>
              <a:off x="2834675" y="4801950"/>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4"/>
            <p:cNvSpPr/>
            <p:nvPr/>
          </p:nvSpPr>
          <p:spPr>
            <a:xfrm>
              <a:off x="2874350" y="4801950"/>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4"/>
            <p:cNvSpPr/>
            <p:nvPr/>
          </p:nvSpPr>
          <p:spPr>
            <a:xfrm>
              <a:off x="2834675" y="4819800"/>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4"/>
            <p:cNvSpPr/>
            <p:nvPr/>
          </p:nvSpPr>
          <p:spPr>
            <a:xfrm>
              <a:off x="2852525" y="48378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9" name="Google Shape;4749;p54"/>
          <p:cNvGrpSpPr/>
          <p:nvPr/>
        </p:nvGrpSpPr>
        <p:grpSpPr>
          <a:xfrm>
            <a:off x="3739420" y="2325786"/>
            <a:ext cx="299053" cy="288720"/>
            <a:chOff x="2127141" y="3043500"/>
            <a:chExt cx="422629" cy="408027"/>
          </a:xfrm>
        </p:grpSpPr>
        <p:grpSp>
          <p:nvGrpSpPr>
            <p:cNvPr id="4750" name="Google Shape;4750;p54"/>
            <p:cNvGrpSpPr/>
            <p:nvPr/>
          </p:nvGrpSpPr>
          <p:grpSpPr>
            <a:xfrm>
              <a:off x="2127141" y="3048223"/>
              <a:ext cx="418743" cy="403304"/>
              <a:chOff x="2101363" y="3048223"/>
              <a:chExt cx="418743" cy="403304"/>
            </a:xfrm>
          </p:grpSpPr>
          <p:sp>
            <p:nvSpPr>
              <p:cNvPr id="4751" name="Google Shape;4751;p54"/>
              <p:cNvSpPr/>
              <p:nvPr/>
            </p:nvSpPr>
            <p:spPr>
              <a:xfrm>
                <a:off x="2101363" y="3048223"/>
                <a:ext cx="418743" cy="403304"/>
              </a:xfrm>
              <a:custGeom>
                <a:avLst/>
                <a:gdLst/>
                <a:ahLst/>
                <a:cxnLst/>
                <a:rect l="l" t="t" r="r" b="b"/>
                <a:pathLst>
                  <a:path w="8245" h="7941" extrusionOk="0">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4"/>
              <p:cNvSpPr/>
              <p:nvPr/>
            </p:nvSpPr>
            <p:spPr>
              <a:xfrm>
                <a:off x="2119755" y="3068670"/>
                <a:ext cx="397728" cy="333674"/>
              </a:xfrm>
              <a:custGeom>
                <a:avLst/>
                <a:gdLst/>
                <a:ahLst/>
                <a:cxnLst/>
                <a:rect l="l" t="t" r="r" b="b"/>
                <a:pathLst>
                  <a:path w="7884" h="6570" extrusionOk="0">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53" name="Google Shape;4753;p54"/>
            <p:cNvSpPr/>
            <p:nvPr/>
          </p:nvSpPr>
          <p:spPr>
            <a:xfrm>
              <a:off x="2140388" y="3043500"/>
              <a:ext cx="388677" cy="377707"/>
            </a:xfrm>
            <a:custGeom>
              <a:avLst/>
              <a:gdLst/>
              <a:ahLst/>
              <a:cxnLst/>
              <a:rect l="l" t="t" r="r" b="b"/>
              <a:pathLst>
                <a:path w="7653" h="7437" extrusionOk="0">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4"/>
            <p:cNvSpPr/>
            <p:nvPr/>
          </p:nvSpPr>
          <p:spPr>
            <a:xfrm rot="5400000">
              <a:off x="2166579" y="3051828"/>
              <a:ext cx="388677" cy="377707"/>
            </a:xfrm>
            <a:custGeom>
              <a:avLst/>
              <a:gdLst/>
              <a:ahLst/>
              <a:cxnLst/>
              <a:rect l="l" t="t" r="r" b="b"/>
              <a:pathLst>
                <a:path w="7653" h="7437" extrusionOk="0">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5" name="Google Shape;4755;p54"/>
          <p:cNvGrpSpPr/>
          <p:nvPr/>
        </p:nvGrpSpPr>
        <p:grpSpPr>
          <a:xfrm>
            <a:off x="6204707" y="3202278"/>
            <a:ext cx="1928879" cy="1118124"/>
            <a:chOff x="1397225" y="1410350"/>
            <a:chExt cx="4786300" cy="2774500"/>
          </a:xfrm>
        </p:grpSpPr>
        <p:grpSp>
          <p:nvGrpSpPr>
            <p:cNvPr id="4756" name="Google Shape;4756;p54"/>
            <p:cNvGrpSpPr/>
            <p:nvPr/>
          </p:nvGrpSpPr>
          <p:grpSpPr>
            <a:xfrm>
              <a:off x="4293400" y="2574725"/>
              <a:ext cx="84425" cy="80100"/>
              <a:chOff x="4293400" y="2574725"/>
              <a:chExt cx="84425" cy="80100"/>
            </a:xfrm>
          </p:grpSpPr>
          <p:sp>
            <p:nvSpPr>
              <p:cNvPr id="4757" name="Google Shape;4757;p54"/>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txBody>
              <a:bodyPr/>
              <a:lstStyle/>
              <a:p>
                <a:endParaRPr lang="en-US"/>
              </a:p>
            </p:txBody>
          </p:sp>
          <p:sp>
            <p:nvSpPr>
              <p:cNvPr id="4758" name="Google Shape;4758;p54"/>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9" name="Google Shape;4759;p54"/>
            <p:cNvGrpSpPr/>
            <p:nvPr/>
          </p:nvGrpSpPr>
          <p:grpSpPr>
            <a:xfrm>
              <a:off x="4000175" y="1462675"/>
              <a:ext cx="1917275" cy="1140875"/>
              <a:chOff x="4000175" y="1462675"/>
              <a:chExt cx="1917275" cy="1140875"/>
            </a:xfrm>
          </p:grpSpPr>
          <p:sp>
            <p:nvSpPr>
              <p:cNvPr id="4760" name="Google Shape;4760;p54"/>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txBody>
              <a:bodyPr/>
              <a:lstStyle/>
              <a:p>
                <a:endParaRPr lang="en-US"/>
              </a:p>
            </p:txBody>
          </p:sp>
          <p:grpSp>
            <p:nvGrpSpPr>
              <p:cNvPr id="4761" name="Google Shape;4761;p54"/>
              <p:cNvGrpSpPr/>
              <p:nvPr/>
            </p:nvGrpSpPr>
            <p:grpSpPr>
              <a:xfrm>
                <a:off x="4000175" y="1462675"/>
                <a:ext cx="1917275" cy="1140875"/>
                <a:chOff x="4000175" y="1462675"/>
                <a:chExt cx="1917275" cy="1140875"/>
              </a:xfrm>
            </p:grpSpPr>
            <p:sp>
              <p:nvSpPr>
                <p:cNvPr id="4762" name="Google Shape;4762;p54"/>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txBody>
                <a:bodyPr/>
                <a:lstStyle/>
                <a:p>
                  <a:endParaRPr lang="en-US"/>
                </a:p>
              </p:txBody>
            </p:sp>
            <p:sp>
              <p:nvSpPr>
                <p:cNvPr id="4763" name="Google Shape;4763;p54"/>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4"/>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4"/>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4"/>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4"/>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68" name="Google Shape;4768;p54"/>
            <p:cNvGrpSpPr/>
            <p:nvPr/>
          </p:nvGrpSpPr>
          <p:grpSpPr>
            <a:xfrm>
              <a:off x="3960625" y="2587825"/>
              <a:ext cx="94050" cy="104125"/>
              <a:chOff x="3960625" y="2587825"/>
              <a:chExt cx="94050" cy="104125"/>
            </a:xfrm>
          </p:grpSpPr>
          <p:sp>
            <p:nvSpPr>
              <p:cNvPr id="4769" name="Google Shape;4769;p54"/>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txBody>
              <a:bodyPr/>
              <a:lstStyle/>
              <a:p>
                <a:endParaRPr lang="en-US"/>
              </a:p>
            </p:txBody>
          </p:sp>
          <p:sp>
            <p:nvSpPr>
              <p:cNvPr id="4770" name="Google Shape;4770;p54"/>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1" name="Google Shape;4771;p54"/>
            <p:cNvGrpSpPr/>
            <p:nvPr/>
          </p:nvGrpSpPr>
          <p:grpSpPr>
            <a:xfrm>
              <a:off x="3765350" y="2500900"/>
              <a:ext cx="173600" cy="187925"/>
              <a:chOff x="3765350" y="2500900"/>
              <a:chExt cx="173600" cy="187925"/>
            </a:xfrm>
          </p:grpSpPr>
          <p:sp>
            <p:nvSpPr>
              <p:cNvPr id="4772" name="Google Shape;4772;p54"/>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txBody>
              <a:bodyPr/>
              <a:lstStyle/>
              <a:p>
                <a:endParaRPr lang="en-US"/>
              </a:p>
            </p:txBody>
          </p:sp>
          <p:sp>
            <p:nvSpPr>
              <p:cNvPr id="4773" name="Google Shape;4773;p54"/>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4"/>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4"/>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4"/>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4"/>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8" name="Google Shape;4778;p54"/>
            <p:cNvGrpSpPr/>
            <p:nvPr/>
          </p:nvGrpSpPr>
          <p:grpSpPr>
            <a:xfrm>
              <a:off x="3750475" y="2481850"/>
              <a:ext cx="85125" cy="51800"/>
              <a:chOff x="3750475" y="2481850"/>
              <a:chExt cx="85125" cy="51800"/>
            </a:xfrm>
          </p:grpSpPr>
          <p:sp>
            <p:nvSpPr>
              <p:cNvPr id="4779" name="Google Shape;4779;p54"/>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4"/>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txBody>
              <a:bodyPr/>
              <a:lstStyle/>
              <a:p>
                <a:endParaRPr lang="en-US"/>
              </a:p>
            </p:txBody>
          </p:sp>
        </p:grpSp>
        <p:grpSp>
          <p:nvGrpSpPr>
            <p:cNvPr id="4781" name="Google Shape;4781;p54"/>
            <p:cNvGrpSpPr/>
            <p:nvPr/>
          </p:nvGrpSpPr>
          <p:grpSpPr>
            <a:xfrm>
              <a:off x="3627175" y="2432450"/>
              <a:ext cx="172100" cy="169075"/>
              <a:chOff x="3627175" y="2432450"/>
              <a:chExt cx="172100" cy="169075"/>
            </a:xfrm>
          </p:grpSpPr>
          <p:sp>
            <p:nvSpPr>
              <p:cNvPr id="4782" name="Google Shape;4782;p54"/>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4"/>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txBody>
              <a:bodyPr/>
              <a:lstStyle/>
              <a:p>
                <a:endParaRPr lang="en-US"/>
              </a:p>
            </p:txBody>
          </p:sp>
          <p:sp>
            <p:nvSpPr>
              <p:cNvPr id="4784" name="Google Shape;4784;p54"/>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txBody>
              <a:bodyPr/>
              <a:lstStyle/>
              <a:p>
                <a:endParaRPr lang="en-US"/>
              </a:p>
            </p:txBody>
          </p:sp>
        </p:grpSp>
        <p:grpSp>
          <p:nvGrpSpPr>
            <p:cNvPr id="4785" name="Google Shape;4785;p54"/>
            <p:cNvGrpSpPr/>
            <p:nvPr/>
          </p:nvGrpSpPr>
          <p:grpSpPr>
            <a:xfrm>
              <a:off x="3561536" y="2585450"/>
              <a:ext cx="61539" cy="99045"/>
              <a:chOff x="3561536" y="2585450"/>
              <a:chExt cx="61539" cy="99045"/>
            </a:xfrm>
          </p:grpSpPr>
          <p:sp>
            <p:nvSpPr>
              <p:cNvPr id="4786" name="Google Shape;4786;p54"/>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4"/>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txBody>
              <a:bodyPr/>
              <a:lstStyle/>
              <a:p>
                <a:endParaRPr lang="en-US"/>
              </a:p>
            </p:txBody>
          </p:sp>
        </p:grpSp>
        <p:grpSp>
          <p:nvGrpSpPr>
            <p:cNvPr id="4788" name="Google Shape;4788;p54"/>
            <p:cNvGrpSpPr/>
            <p:nvPr/>
          </p:nvGrpSpPr>
          <p:grpSpPr>
            <a:xfrm>
              <a:off x="3906325" y="1984500"/>
              <a:ext cx="156075" cy="262825"/>
              <a:chOff x="3906325" y="1984500"/>
              <a:chExt cx="156075" cy="262825"/>
            </a:xfrm>
          </p:grpSpPr>
          <p:sp>
            <p:nvSpPr>
              <p:cNvPr id="4789" name="Google Shape;4789;p54"/>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txBody>
              <a:bodyPr/>
              <a:lstStyle/>
              <a:p>
                <a:endParaRPr lang="en-US"/>
              </a:p>
            </p:txBody>
          </p:sp>
          <p:sp>
            <p:nvSpPr>
              <p:cNvPr id="4790" name="Google Shape;4790;p54"/>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1" name="Google Shape;4791;p54"/>
            <p:cNvGrpSpPr/>
            <p:nvPr/>
          </p:nvGrpSpPr>
          <p:grpSpPr>
            <a:xfrm>
              <a:off x="1397225" y="1637375"/>
              <a:ext cx="1401575" cy="1228250"/>
              <a:chOff x="1397225" y="1637375"/>
              <a:chExt cx="1401575" cy="1228250"/>
            </a:xfrm>
          </p:grpSpPr>
          <p:sp>
            <p:nvSpPr>
              <p:cNvPr id="4792" name="Google Shape;4792;p54"/>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txBody>
              <a:bodyPr/>
              <a:lstStyle/>
              <a:p>
                <a:endParaRPr lang="en-US"/>
              </a:p>
            </p:txBody>
          </p:sp>
          <p:grpSp>
            <p:nvGrpSpPr>
              <p:cNvPr id="4793" name="Google Shape;4793;p54"/>
              <p:cNvGrpSpPr/>
              <p:nvPr/>
            </p:nvGrpSpPr>
            <p:grpSpPr>
              <a:xfrm>
                <a:off x="1397225" y="1637375"/>
                <a:ext cx="1398775" cy="1228250"/>
                <a:chOff x="1397225" y="1637375"/>
                <a:chExt cx="1398775" cy="1228250"/>
              </a:xfrm>
            </p:grpSpPr>
            <p:sp>
              <p:nvSpPr>
                <p:cNvPr id="4794" name="Google Shape;4794;p54"/>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4"/>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96" name="Google Shape;4796;p54"/>
            <p:cNvGrpSpPr/>
            <p:nvPr/>
          </p:nvGrpSpPr>
          <p:grpSpPr>
            <a:xfrm>
              <a:off x="2605700" y="3152850"/>
              <a:ext cx="594125" cy="616250"/>
              <a:chOff x="2605700" y="3152850"/>
              <a:chExt cx="594125" cy="616250"/>
            </a:xfrm>
          </p:grpSpPr>
          <p:sp>
            <p:nvSpPr>
              <p:cNvPr id="4797" name="Google Shape;4797;p54"/>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txBody>
              <a:bodyPr/>
              <a:lstStyle/>
              <a:p>
                <a:endParaRPr lang="en-US"/>
              </a:p>
            </p:txBody>
          </p:sp>
          <p:sp>
            <p:nvSpPr>
              <p:cNvPr id="4798" name="Google Shape;4798;p54"/>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9" name="Google Shape;4799;p54"/>
            <p:cNvGrpSpPr/>
            <p:nvPr/>
          </p:nvGrpSpPr>
          <p:grpSpPr>
            <a:xfrm>
              <a:off x="2680375" y="3423800"/>
              <a:ext cx="182975" cy="761050"/>
              <a:chOff x="2680375" y="3423800"/>
              <a:chExt cx="182975" cy="761050"/>
            </a:xfrm>
          </p:grpSpPr>
          <p:sp>
            <p:nvSpPr>
              <p:cNvPr id="4800" name="Google Shape;4800;p54"/>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txBody>
              <a:bodyPr/>
              <a:lstStyle/>
              <a:p>
                <a:endParaRPr lang="en-US"/>
              </a:p>
            </p:txBody>
          </p:sp>
          <p:sp>
            <p:nvSpPr>
              <p:cNvPr id="4801" name="Google Shape;4801;p54"/>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2" name="Google Shape;4802;p54"/>
            <p:cNvGrpSpPr/>
            <p:nvPr/>
          </p:nvGrpSpPr>
          <p:grpSpPr>
            <a:xfrm>
              <a:off x="3918000" y="3561900"/>
              <a:ext cx="236225" cy="207100"/>
              <a:chOff x="3918000" y="3561900"/>
              <a:chExt cx="236225" cy="207100"/>
            </a:xfrm>
          </p:grpSpPr>
          <p:sp>
            <p:nvSpPr>
              <p:cNvPr id="4803" name="Google Shape;4803;p54"/>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txBody>
              <a:bodyPr/>
              <a:lstStyle/>
              <a:p>
                <a:endParaRPr lang="en-US"/>
              </a:p>
            </p:txBody>
          </p:sp>
          <p:sp>
            <p:nvSpPr>
              <p:cNvPr id="4804" name="Google Shape;4804;p54"/>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05" name="Google Shape;4805;p54"/>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4"/>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4"/>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8" name="Google Shape;4808;p54"/>
            <p:cNvGrpSpPr/>
            <p:nvPr/>
          </p:nvGrpSpPr>
          <p:grpSpPr>
            <a:xfrm>
              <a:off x="1922950" y="1410350"/>
              <a:ext cx="1252825" cy="1162875"/>
              <a:chOff x="1922950" y="1410350"/>
              <a:chExt cx="1252825" cy="1162875"/>
            </a:xfrm>
          </p:grpSpPr>
          <p:sp>
            <p:nvSpPr>
              <p:cNvPr id="4809" name="Google Shape;4809;p54"/>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4"/>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4"/>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4"/>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4"/>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4"/>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4"/>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4"/>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4"/>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4"/>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4"/>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4"/>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4"/>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4"/>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4"/>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4"/>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5" name="Google Shape;4825;p54"/>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4"/>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4"/>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4"/>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4"/>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4"/>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4"/>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4"/>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4"/>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4"/>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4"/>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4"/>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4"/>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4"/>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4"/>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4"/>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4"/>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4"/>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4"/>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4"/>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4"/>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4"/>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47" name="Google Shape;4847;p54"/>
            <p:cNvGrpSpPr/>
            <p:nvPr/>
          </p:nvGrpSpPr>
          <p:grpSpPr>
            <a:xfrm>
              <a:off x="2711750" y="3572300"/>
              <a:ext cx="230725" cy="598425"/>
              <a:chOff x="2711750" y="3572300"/>
              <a:chExt cx="230725" cy="598425"/>
            </a:xfrm>
          </p:grpSpPr>
          <p:sp>
            <p:nvSpPr>
              <p:cNvPr id="4848" name="Google Shape;4848;p54"/>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4"/>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0" name="Google Shape;4850;p54"/>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51" name="Google Shape;4851;p54"/>
            <p:cNvGrpSpPr/>
            <p:nvPr/>
          </p:nvGrpSpPr>
          <p:grpSpPr>
            <a:xfrm>
              <a:off x="3781475" y="1624825"/>
              <a:ext cx="153300" cy="166375"/>
              <a:chOff x="3781475" y="1624825"/>
              <a:chExt cx="153300" cy="166375"/>
            </a:xfrm>
          </p:grpSpPr>
          <p:sp>
            <p:nvSpPr>
              <p:cNvPr id="4852" name="Google Shape;4852;p54"/>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4"/>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4"/>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4"/>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6" name="Google Shape;4856;p54"/>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4"/>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4"/>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4"/>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4"/>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4"/>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4"/>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63" name="Google Shape;4863;p54"/>
            <p:cNvGrpSpPr/>
            <p:nvPr/>
          </p:nvGrpSpPr>
          <p:grpSpPr>
            <a:xfrm>
              <a:off x="5068275" y="3161675"/>
              <a:ext cx="664875" cy="222850"/>
              <a:chOff x="5068275" y="3161675"/>
              <a:chExt cx="664875" cy="222850"/>
            </a:xfrm>
          </p:grpSpPr>
          <p:sp>
            <p:nvSpPr>
              <p:cNvPr id="4864" name="Google Shape;4864;p54"/>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4"/>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4"/>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4"/>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68" name="Google Shape;4868;p54"/>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4"/>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4"/>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4"/>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4"/>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4"/>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4"/>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4"/>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4"/>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4"/>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4"/>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4"/>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4"/>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4"/>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4"/>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4"/>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4"/>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4"/>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4"/>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4"/>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4"/>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4"/>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4"/>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4"/>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4"/>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4"/>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4"/>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4"/>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4"/>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97" name="Google Shape;4897;p54"/>
            <p:cNvGrpSpPr/>
            <p:nvPr/>
          </p:nvGrpSpPr>
          <p:grpSpPr>
            <a:xfrm>
              <a:off x="3586375" y="2281300"/>
              <a:ext cx="125025" cy="175275"/>
              <a:chOff x="3586375" y="2281300"/>
              <a:chExt cx="125025" cy="175275"/>
            </a:xfrm>
          </p:grpSpPr>
          <p:sp>
            <p:nvSpPr>
              <p:cNvPr id="4898" name="Google Shape;4898;p54"/>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4"/>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00" name="Google Shape;4900;p54"/>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01" name="Google Shape;4901;p54"/>
            <p:cNvGrpSpPr/>
            <p:nvPr/>
          </p:nvGrpSpPr>
          <p:grpSpPr>
            <a:xfrm>
              <a:off x="5298975" y="3412225"/>
              <a:ext cx="576450" cy="616225"/>
              <a:chOff x="5298975" y="3412225"/>
              <a:chExt cx="576450" cy="616225"/>
            </a:xfrm>
          </p:grpSpPr>
          <p:sp>
            <p:nvSpPr>
              <p:cNvPr id="4902" name="Google Shape;4902;p54"/>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4"/>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4" name="Google Shape;4904;p54"/>
            <p:cNvGrpSpPr/>
            <p:nvPr/>
          </p:nvGrpSpPr>
          <p:grpSpPr>
            <a:xfrm>
              <a:off x="5952300" y="3852150"/>
              <a:ext cx="231225" cy="287200"/>
              <a:chOff x="5952300" y="3852150"/>
              <a:chExt cx="231225" cy="287200"/>
            </a:xfrm>
          </p:grpSpPr>
          <p:sp>
            <p:nvSpPr>
              <p:cNvPr id="4905" name="Google Shape;4905;p54"/>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4"/>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07" name="Google Shape;4907;p54"/>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4"/>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4"/>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4"/>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4"/>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4"/>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4"/>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4"/>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15" name="Google Shape;4915;p54"/>
            <p:cNvGrpSpPr/>
            <p:nvPr/>
          </p:nvGrpSpPr>
          <p:grpSpPr>
            <a:xfrm>
              <a:off x="4842300" y="3099950"/>
              <a:ext cx="31425" cy="59650"/>
              <a:chOff x="4842300" y="3099950"/>
              <a:chExt cx="31425" cy="59650"/>
            </a:xfrm>
          </p:grpSpPr>
          <p:sp>
            <p:nvSpPr>
              <p:cNvPr id="4916" name="Google Shape;4916;p54"/>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4"/>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4"/>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4"/>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20" name="Google Shape;4920;p54"/>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4"/>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4"/>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4"/>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4"/>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4"/>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4"/>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4"/>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28" name="Google Shape;4928;p54"/>
            <p:cNvGrpSpPr/>
            <p:nvPr/>
          </p:nvGrpSpPr>
          <p:grpSpPr>
            <a:xfrm>
              <a:off x="3866750" y="2520350"/>
              <a:ext cx="78475" cy="60700"/>
              <a:chOff x="3866750" y="2520350"/>
              <a:chExt cx="78475" cy="60700"/>
            </a:xfrm>
          </p:grpSpPr>
          <p:sp>
            <p:nvSpPr>
              <p:cNvPr id="4929" name="Google Shape;4929;p54"/>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4"/>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4"/>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4"/>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3" name="Google Shape;4933;p54"/>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4"/>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4"/>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4"/>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4"/>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4"/>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4"/>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4"/>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4"/>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4"/>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4"/>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4"/>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4"/>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4"/>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4"/>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4"/>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4"/>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4"/>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4"/>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4"/>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4"/>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4"/>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4"/>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4"/>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4"/>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4"/>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4"/>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4"/>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4"/>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4"/>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4"/>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4"/>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4"/>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4"/>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4"/>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4"/>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4"/>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4"/>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4"/>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4"/>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4"/>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4"/>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75" name="Google Shape;4975;p54"/>
            <p:cNvGrpSpPr/>
            <p:nvPr/>
          </p:nvGrpSpPr>
          <p:grpSpPr>
            <a:xfrm>
              <a:off x="3450375" y="3038225"/>
              <a:ext cx="132875" cy="99400"/>
              <a:chOff x="3450375" y="3038225"/>
              <a:chExt cx="132875" cy="99400"/>
            </a:xfrm>
          </p:grpSpPr>
          <p:sp>
            <p:nvSpPr>
              <p:cNvPr id="4976" name="Google Shape;4976;p54"/>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4"/>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78" name="Google Shape;4978;p54"/>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4"/>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4"/>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4"/>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4"/>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4"/>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4"/>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4"/>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4"/>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4"/>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4"/>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4"/>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4"/>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4"/>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4"/>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4"/>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4"/>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4"/>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4"/>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4"/>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4"/>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4"/>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4"/>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4"/>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4"/>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4"/>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4"/>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4"/>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4"/>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4"/>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4"/>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4"/>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4"/>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4"/>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4"/>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3" name="Google Shape;5013;p54"/>
          <p:cNvGrpSpPr/>
          <p:nvPr/>
        </p:nvGrpSpPr>
        <p:grpSpPr>
          <a:xfrm>
            <a:off x="4073623" y="3195884"/>
            <a:ext cx="1990503" cy="1173794"/>
            <a:chOff x="4714886" y="3271938"/>
            <a:chExt cx="1202721" cy="709241"/>
          </a:xfrm>
        </p:grpSpPr>
        <p:grpSp>
          <p:nvGrpSpPr>
            <p:cNvPr id="5014" name="Google Shape;5014;p54"/>
            <p:cNvGrpSpPr/>
            <p:nvPr/>
          </p:nvGrpSpPr>
          <p:grpSpPr>
            <a:xfrm>
              <a:off x="4714886" y="3271938"/>
              <a:ext cx="1202721" cy="709241"/>
              <a:chOff x="2514225" y="4239175"/>
              <a:chExt cx="2084800" cy="1229400"/>
            </a:xfrm>
          </p:grpSpPr>
          <p:sp>
            <p:nvSpPr>
              <p:cNvPr id="5015" name="Google Shape;5015;p54"/>
              <p:cNvSpPr/>
              <p:nvPr/>
            </p:nvSpPr>
            <p:spPr>
              <a:xfrm>
                <a:off x="4176650" y="5109975"/>
                <a:ext cx="242800" cy="213275"/>
              </a:xfrm>
              <a:custGeom>
                <a:avLst/>
                <a:gdLst/>
                <a:ahLst/>
                <a:cxnLst/>
                <a:rect l="l" t="t" r="r" b="b"/>
                <a:pathLst>
                  <a:path w="9712" h="8531" extrusionOk="0">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4"/>
              <p:cNvSpPr/>
              <p:nvPr/>
            </p:nvSpPr>
            <p:spPr>
              <a:xfrm>
                <a:off x="3480600" y="4568475"/>
                <a:ext cx="46475" cy="82950"/>
              </a:xfrm>
              <a:custGeom>
                <a:avLst/>
                <a:gdLst/>
                <a:ahLst/>
                <a:cxnLst/>
                <a:rect l="l" t="t" r="r" b="b"/>
                <a:pathLst>
                  <a:path w="1859" h="3318" extrusionOk="0">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4"/>
              <p:cNvSpPr/>
              <p:nvPr/>
            </p:nvSpPr>
            <p:spPr>
              <a:xfrm>
                <a:off x="3371275" y="4481975"/>
                <a:ext cx="64300" cy="35375"/>
              </a:xfrm>
              <a:custGeom>
                <a:avLst/>
                <a:gdLst/>
                <a:ahLst/>
                <a:cxnLst/>
                <a:rect l="l" t="t" r="r" b="b"/>
                <a:pathLst>
                  <a:path w="2572" h="1415" extrusionOk="0">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4"/>
              <p:cNvSpPr/>
              <p:nvPr/>
            </p:nvSpPr>
            <p:spPr>
              <a:xfrm>
                <a:off x="3579900" y="4298275"/>
                <a:ext cx="63600" cy="52600"/>
              </a:xfrm>
              <a:custGeom>
                <a:avLst/>
                <a:gdLst/>
                <a:ahLst/>
                <a:cxnLst/>
                <a:rect l="l" t="t" r="r" b="b"/>
                <a:pathLst>
                  <a:path w="2544" h="2104" extrusionOk="0">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4"/>
              <p:cNvSpPr/>
              <p:nvPr/>
            </p:nvSpPr>
            <p:spPr>
              <a:xfrm>
                <a:off x="3633325" y="4321125"/>
                <a:ext cx="13275" cy="5900"/>
              </a:xfrm>
              <a:custGeom>
                <a:avLst/>
                <a:gdLst/>
                <a:ahLst/>
                <a:cxnLst/>
                <a:rect l="l" t="t" r="r" b="b"/>
                <a:pathLst>
                  <a:path w="531" h="236" extrusionOk="0">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4"/>
              <p:cNvSpPr/>
              <p:nvPr/>
            </p:nvSpPr>
            <p:spPr>
              <a:xfrm>
                <a:off x="3637950" y="4327275"/>
                <a:ext cx="24050" cy="13375"/>
              </a:xfrm>
              <a:custGeom>
                <a:avLst/>
                <a:gdLst/>
                <a:ahLst/>
                <a:cxnLst/>
                <a:rect l="l" t="t" r="r" b="b"/>
                <a:pathLst>
                  <a:path w="962" h="535" extrusionOk="0">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4"/>
              <p:cNvSpPr/>
              <p:nvPr/>
            </p:nvSpPr>
            <p:spPr>
              <a:xfrm>
                <a:off x="3618525" y="4291175"/>
                <a:ext cx="58250" cy="19875"/>
              </a:xfrm>
              <a:custGeom>
                <a:avLst/>
                <a:gdLst/>
                <a:ahLst/>
                <a:cxnLst/>
                <a:rect l="l" t="t" r="r" b="b"/>
                <a:pathLst>
                  <a:path w="2330" h="795" extrusionOk="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4"/>
              <p:cNvSpPr/>
              <p:nvPr/>
            </p:nvSpPr>
            <p:spPr>
              <a:xfrm>
                <a:off x="3579300" y="4317650"/>
                <a:ext cx="9900" cy="9125"/>
              </a:xfrm>
              <a:custGeom>
                <a:avLst/>
                <a:gdLst/>
                <a:ahLst/>
                <a:cxnLst/>
                <a:rect l="l" t="t" r="r" b="b"/>
                <a:pathLst>
                  <a:path w="396" h="365" extrusionOk="0">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4"/>
              <p:cNvSpPr/>
              <p:nvPr/>
            </p:nvSpPr>
            <p:spPr>
              <a:xfrm>
                <a:off x="3832625" y="4430150"/>
                <a:ext cx="950" cy="25"/>
              </a:xfrm>
              <a:custGeom>
                <a:avLst/>
                <a:gdLst/>
                <a:ahLst/>
                <a:cxnLst/>
                <a:rect l="l" t="t" r="r" b="b"/>
                <a:pathLst>
                  <a:path w="38" h="1" extrusionOk="0">
                    <a:moveTo>
                      <a:pt x="37" y="1"/>
                    </a:moveTo>
                    <a:lnTo>
                      <a:pt x="37" y="1"/>
                    </a:lnTo>
                    <a:cubicBezTo>
                      <a:pt x="0" y="1"/>
                      <a:pt x="12"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4"/>
              <p:cNvSpPr/>
              <p:nvPr/>
            </p:nvSpPr>
            <p:spPr>
              <a:xfrm>
                <a:off x="3821225" y="4347250"/>
                <a:ext cx="106600" cy="86250"/>
              </a:xfrm>
              <a:custGeom>
                <a:avLst/>
                <a:gdLst/>
                <a:ahLst/>
                <a:cxnLst/>
                <a:rect l="l" t="t" r="r" b="b"/>
                <a:pathLst>
                  <a:path w="4264" h="3450" extrusionOk="0">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4"/>
              <p:cNvSpPr/>
              <p:nvPr/>
            </p:nvSpPr>
            <p:spPr>
              <a:xfrm>
                <a:off x="4097525" y="4309975"/>
                <a:ext cx="36675" cy="21750"/>
              </a:xfrm>
              <a:custGeom>
                <a:avLst/>
                <a:gdLst/>
                <a:ahLst/>
                <a:cxnLst/>
                <a:rect l="l" t="t" r="r" b="b"/>
                <a:pathLst>
                  <a:path w="1467" h="870" extrusionOk="0">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4"/>
              <p:cNvSpPr/>
              <p:nvPr/>
            </p:nvSpPr>
            <p:spPr>
              <a:xfrm>
                <a:off x="4065175" y="4298200"/>
                <a:ext cx="37300" cy="21250"/>
              </a:xfrm>
              <a:custGeom>
                <a:avLst/>
                <a:gdLst/>
                <a:ahLst/>
                <a:cxnLst/>
                <a:rect l="l" t="t" r="r" b="b"/>
                <a:pathLst>
                  <a:path w="1492" h="850" extrusionOk="0">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4"/>
              <p:cNvSpPr/>
              <p:nvPr/>
            </p:nvSpPr>
            <p:spPr>
              <a:xfrm>
                <a:off x="4055325" y="4299550"/>
                <a:ext cx="14800" cy="6200"/>
              </a:xfrm>
              <a:custGeom>
                <a:avLst/>
                <a:gdLst/>
                <a:ahLst/>
                <a:cxnLst/>
                <a:rect l="l" t="t" r="r" b="b"/>
                <a:pathLst>
                  <a:path w="592" h="248" extrusionOk="0">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4"/>
              <p:cNvSpPr/>
              <p:nvPr/>
            </p:nvSpPr>
            <p:spPr>
              <a:xfrm>
                <a:off x="4058100" y="4279675"/>
                <a:ext cx="31125" cy="20875"/>
              </a:xfrm>
              <a:custGeom>
                <a:avLst/>
                <a:gdLst/>
                <a:ahLst/>
                <a:cxnLst/>
                <a:rect l="l" t="t" r="r" b="b"/>
                <a:pathLst>
                  <a:path w="1245" h="835" extrusionOk="0">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4"/>
              <p:cNvSpPr/>
              <p:nvPr/>
            </p:nvSpPr>
            <p:spPr>
              <a:xfrm>
                <a:off x="4376000" y="4367675"/>
                <a:ext cx="29575" cy="11400"/>
              </a:xfrm>
              <a:custGeom>
                <a:avLst/>
                <a:gdLst/>
                <a:ahLst/>
                <a:cxnLst/>
                <a:rect l="l" t="t" r="r" b="b"/>
                <a:pathLst>
                  <a:path w="1183" h="456" extrusionOk="0">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4"/>
              <p:cNvSpPr/>
              <p:nvPr/>
            </p:nvSpPr>
            <p:spPr>
              <a:xfrm>
                <a:off x="4339650" y="4390975"/>
                <a:ext cx="24350" cy="9650"/>
              </a:xfrm>
              <a:custGeom>
                <a:avLst/>
                <a:gdLst/>
                <a:ahLst/>
                <a:cxnLst/>
                <a:rect l="l" t="t" r="r" b="b"/>
                <a:pathLst>
                  <a:path w="974" h="386" extrusionOk="0">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4"/>
              <p:cNvSpPr/>
              <p:nvPr/>
            </p:nvSpPr>
            <p:spPr>
              <a:xfrm>
                <a:off x="4340900" y="4385450"/>
                <a:ext cx="7700" cy="5025"/>
              </a:xfrm>
              <a:custGeom>
                <a:avLst/>
                <a:gdLst/>
                <a:ahLst/>
                <a:cxnLst/>
                <a:rect l="l" t="t" r="r" b="b"/>
                <a:pathLst>
                  <a:path w="308" h="201" extrusionOk="0">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4"/>
              <p:cNvSpPr/>
              <p:nvPr/>
            </p:nvSpPr>
            <p:spPr>
              <a:xfrm>
                <a:off x="4313800" y="4365375"/>
                <a:ext cx="3675" cy="5850"/>
              </a:xfrm>
              <a:custGeom>
                <a:avLst/>
                <a:gdLst/>
                <a:ahLst/>
                <a:cxnLst/>
                <a:rect l="l" t="t" r="r" b="b"/>
                <a:pathLst>
                  <a:path w="147" h="234" extrusionOk="0">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4"/>
              <p:cNvSpPr/>
              <p:nvPr/>
            </p:nvSpPr>
            <p:spPr>
              <a:xfrm>
                <a:off x="4313225" y="4386350"/>
                <a:ext cx="4850" cy="4525"/>
              </a:xfrm>
              <a:custGeom>
                <a:avLst/>
                <a:gdLst/>
                <a:ahLst/>
                <a:cxnLst/>
                <a:rect l="l" t="t" r="r" b="b"/>
                <a:pathLst>
                  <a:path w="194" h="181" extrusionOk="0">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4"/>
              <p:cNvSpPr/>
              <p:nvPr/>
            </p:nvSpPr>
            <p:spPr>
              <a:xfrm>
                <a:off x="4391175" y="4350500"/>
                <a:ext cx="5650" cy="1850"/>
              </a:xfrm>
              <a:custGeom>
                <a:avLst/>
                <a:gdLst/>
                <a:ahLst/>
                <a:cxnLst/>
                <a:rect l="l" t="t" r="r" b="b"/>
                <a:pathLst>
                  <a:path w="226" h="74" extrusionOk="0">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4"/>
              <p:cNvSpPr/>
              <p:nvPr/>
            </p:nvSpPr>
            <p:spPr>
              <a:xfrm>
                <a:off x="4322400" y="4358825"/>
                <a:ext cx="49925" cy="21475"/>
              </a:xfrm>
              <a:custGeom>
                <a:avLst/>
                <a:gdLst/>
                <a:ahLst/>
                <a:cxnLst/>
                <a:rect l="l" t="t" r="r" b="b"/>
                <a:pathLst>
                  <a:path w="1997" h="859" extrusionOk="0">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4"/>
              <p:cNvSpPr/>
              <p:nvPr/>
            </p:nvSpPr>
            <p:spPr>
              <a:xfrm>
                <a:off x="4506900" y="4442125"/>
                <a:ext cx="10075" cy="5200"/>
              </a:xfrm>
              <a:custGeom>
                <a:avLst/>
                <a:gdLst/>
                <a:ahLst/>
                <a:cxnLst/>
                <a:rect l="l" t="t" r="r" b="b"/>
                <a:pathLst>
                  <a:path w="403" h="208" extrusionOk="0">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4"/>
              <p:cNvSpPr/>
              <p:nvPr/>
            </p:nvSpPr>
            <p:spPr>
              <a:xfrm>
                <a:off x="4571600" y="4422125"/>
                <a:ext cx="24275" cy="9350"/>
              </a:xfrm>
              <a:custGeom>
                <a:avLst/>
                <a:gdLst/>
                <a:ahLst/>
                <a:cxnLst/>
                <a:rect l="l" t="t" r="r" b="b"/>
                <a:pathLst>
                  <a:path w="971" h="374" extrusionOk="0">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4"/>
              <p:cNvSpPr/>
              <p:nvPr/>
            </p:nvSpPr>
            <p:spPr>
              <a:xfrm>
                <a:off x="4482575" y="4565050"/>
                <a:ext cx="6725" cy="4675"/>
              </a:xfrm>
              <a:custGeom>
                <a:avLst/>
                <a:gdLst/>
                <a:ahLst/>
                <a:cxnLst/>
                <a:rect l="l" t="t" r="r" b="b"/>
                <a:pathLst>
                  <a:path w="269" h="187" extrusionOk="0">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4"/>
              <p:cNvSpPr/>
              <p:nvPr/>
            </p:nvSpPr>
            <p:spPr>
              <a:xfrm>
                <a:off x="4481475" y="4569700"/>
                <a:ext cx="1125" cy="725"/>
              </a:xfrm>
              <a:custGeom>
                <a:avLst/>
                <a:gdLst/>
                <a:ahLst/>
                <a:cxnLst/>
                <a:rect l="l" t="t" r="r" b="b"/>
                <a:pathLst>
                  <a:path w="45" h="29" extrusionOk="0">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4"/>
              <p:cNvSpPr/>
              <p:nvPr/>
            </p:nvSpPr>
            <p:spPr>
              <a:xfrm>
                <a:off x="4323625" y="4604825"/>
                <a:ext cx="4950" cy="4025"/>
              </a:xfrm>
              <a:custGeom>
                <a:avLst/>
                <a:gdLst/>
                <a:ahLst/>
                <a:cxnLst/>
                <a:rect l="l" t="t" r="r" b="b"/>
                <a:pathLst>
                  <a:path w="198" h="161" extrusionOk="0">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4"/>
              <p:cNvSpPr/>
              <p:nvPr/>
            </p:nvSpPr>
            <p:spPr>
              <a:xfrm>
                <a:off x="4431425" y="4647300"/>
                <a:ext cx="5875" cy="5800"/>
              </a:xfrm>
              <a:custGeom>
                <a:avLst/>
                <a:gdLst/>
                <a:ahLst/>
                <a:cxnLst/>
                <a:rect l="l" t="t" r="r" b="b"/>
                <a:pathLst>
                  <a:path w="235" h="232" extrusionOk="0">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4"/>
              <p:cNvSpPr/>
              <p:nvPr/>
            </p:nvSpPr>
            <p:spPr>
              <a:xfrm>
                <a:off x="4426775" y="4657375"/>
                <a:ext cx="2125" cy="1725"/>
              </a:xfrm>
              <a:custGeom>
                <a:avLst/>
                <a:gdLst/>
                <a:ahLst/>
                <a:cxnLst/>
                <a:rect l="l" t="t" r="r" b="b"/>
                <a:pathLst>
                  <a:path w="85" h="69" extrusionOk="0">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4"/>
              <p:cNvSpPr/>
              <p:nvPr/>
            </p:nvSpPr>
            <p:spPr>
              <a:xfrm>
                <a:off x="4410500" y="4679350"/>
                <a:ext cx="3325" cy="1600"/>
              </a:xfrm>
              <a:custGeom>
                <a:avLst/>
                <a:gdLst/>
                <a:ahLst/>
                <a:cxnLst/>
                <a:rect l="l" t="t" r="r" b="b"/>
                <a:pathLst>
                  <a:path w="133" h="64" extrusionOk="0">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4"/>
              <p:cNvSpPr/>
              <p:nvPr/>
            </p:nvSpPr>
            <p:spPr>
              <a:xfrm>
                <a:off x="4396050" y="4687050"/>
                <a:ext cx="7575" cy="4475"/>
              </a:xfrm>
              <a:custGeom>
                <a:avLst/>
                <a:gdLst/>
                <a:ahLst/>
                <a:cxnLst/>
                <a:rect l="l" t="t" r="r" b="b"/>
                <a:pathLst>
                  <a:path w="303" h="179" extrusionOk="0">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4"/>
              <p:cNvSpPr/>
              <p:nvPr/>
            </p:nvSpPr>
            <p:spPr>
              <a:xfrm>
                <a:off x="4387475" y="4693175"/>
                <a:ext cx="5875" cy="3650"/>
              </a:xfrm>
              <a:custGeom>
                <a:avLst/>
                <a:gdLst/>
                <a:ahLst/>
                <a:cxnLst/>
                <a:rect l="l" t="t" r="r" b="b"/>
                <a:pathLst>
                  <a:path w="235" h="146" extrusionOk="0">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4"/>
              <p:cNvSpPr/>
              <p:nvPr/>
            </p:nvSpPr>
            <p:spPr>
              <a:xfrm>
                <a:off x="4380175" y="4696600"/>
                <a:ext cx="6125" cy="5850"/>
              </a:xfrm>
              <a:custGeom>
                <a:avLst/>
                <a:gdLst/>
                <a:ahLst/>
                <a:cxnLst/>
                <a:rect l="l" t="t" r="r" b="b"/>
                <a:pathLst>
                  <a:path w="245" h="234" extrusionOk="0">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4"/>
              <p:cNvSpPr/>
              <p:nvPr/>
            </p:nvSpPr>
            <p:spPr>
              <a:xfrm>
                <a:off x="4379400" y="4707025"/>
                <a:ext cx="1525" cy="1050"/>
              </a:xfrm>
              <a:custGeom>
                <a:avLst/>
                <a:gdLst/>
                <a:ahLst/>
                <a:cxnLst/>
                <a:rect l="l" t="t" r="r" b="b"/>
                <a:pathLst>
                  <a:path w="61" h="42" extrusionOk="0">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4"/>
              <p:cNvSpPr/>
              <p:nvPr/>
            </p:nvSpPr>
            <p:spPr>
              <a:xfrm>
                <a:off x="4372775" y="4702050"/>
                <a:ext cx="5000" cy="5250"/>
              </a:xfrm>
              <a:custGeom>
                <a:avLst/>
                <a:gdLst/>
                <a:ahLst/>
                <a:cxnLst/>
                <a:rect l="l" t="t" r="r" b="b"/>
                <a:pathLst>
                  <a:path w="200" h="210" extrusionOk="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4"/>
              <p:cNvSpPr/>
              <p:nvPr/>
            </p:nvSpPr>
            <p:spPr>
              <a:xfrm>
                <a:off x="4328850" y="4753275"/>
                <a:ext cx="2200" cy="3425"/>
              </a:xfrm>
              <a:custGeom>
                <a:avLst/>
                <a:gdLst/>
                <a:ahLst/>
                <a:cxnLst/>
                <a:rect l="l" t="t" r="r" b="b"/>
                <a:pathLst>
                  <a:path w="88" h="137" extrusionOk="0">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4"/>
              <p:cNvSpPr/>
              <p:nvPr/>
            </p:nvSpPr>
            <p:spPr>
              <a:xfrm>
                <a:off x="4338100" y="4693500"/>
                <a:ext cx="37000" cy="33700"/>
              </a:xfrm>
              <a:custGeom>
                <a:avLst/>
                <a:gdLst/>
                <a:ahLst/>
                <a:cxnLst/>
                <a:rect l="l" t="t" r="r" b="b"/>
                <a:pathLst>
                  <a:path w="1480" h="1348" extrusionOk="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4"/>
              <p:cNvSpPr/>
              <p:nvPr/>
            </p:nvSpPr>
            <p:spPr>
              <a:xfrm>
                <a:off x="4284800" y="4727150"/>
                <a:ext cx="67175" cy="64150"/>
              </a:xfrm>
              <a:custGeom>
                <a:avLst/>
                <a:gdLst/>
                <a:ahLst/>
                <a:cxnLst/>
                <a:rect l="l" t="t" r="r" b="b"/>
                <a:pathLst>
                  <a:path w="2687" h="2566" extrusionOk="0">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4"/>
              <p:cNvSpPr/>
              <p:nvPr/>
            </p:nvSpPr>
            <p:spPr>
              <a:xfrm>
                <a:off x="4307925" y="4783125"/>
                <a:ext cx="1850" cy="2350"/>
              </a:xfrm>
              <a:custGeom>
                <a:avLst/>
                <a:gdLst/>
                <a:ahLst/>
                <a:cxnLst/>
                <a:rect l="l" t="t" r="r" b="b"/>
                <a:pathLst>
                  <a:path w="74" h="94" extrusionOk="0">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4"/>
              <p:cNvSpPr/>
              <p:nvPr/>
            </p:nvSpPr>
            <p:spPr>
              <a:xfrm>
                <a:off x="4292825" y="4784450"/>
                <a:ext cx="15100" cy="12025"/>
              </a:xfrm>
              <a:custGeom>
                <a:avLst/>
                <a:gdLst/>
                <a:ahLst/>
                <a:cxnLst/>
                <a:rect l="l" t="t" r="r" b="b"/>
                <a:pathLst>
                  <a:path w="604" h="481" extrusionOk="0">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4"/>
              <p:cNvSpPr/>
              <p:nvPr/>
            </p:nvSpPr>
            <p:spPr>
              <a:xfrm>
                <a:off x="4277425" y="4788400"/>
                <a:ext cx="13575" cy="22150"/>
              </a:xfrm>
              <a:custGeom>
                <a:avLst/>
                <a:gdLst/>
                <a:ahLst/>
                <a:cxnLst/>
                <a:rect l="l" t="t" r="r" b="b"/>
                <a:pathLst>
                  <a:path w="543" h="886" extrusionOk="0">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4"/>
              <p:cNvSpPr/>
              <p:nvPr/>
            </p:nvSpPr>
            <p:spPr>
              <a:xfrm>
                <a:off x="4265425" y="4842925"/>
                <a:ext cx="4325" cy="4175"/>
              </a:xfrm>
              <a:custGeom>
                <a:avLst/>
                <a:gdLst/>
                <a:ahLst/>
                <a:cxnLst/>
                <a:rect l="l" t="t" r="r" b="b"/>
                <a:pathLst>
                  <a:path w="173" h="167" extrusionOk="0">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4"/>
              <p:cNvSpPr/>
              <p:nvPr/>
            </p:nvSpPr>
            <p:spPr>
              <a:xfrm>
                <a:off x="4275250" y="4830000"/>
                <a:ext cx="2500" cy="1375"/>
              </a:xfrm>
              <a:custGeom>
                <a:avLst/>
                <a:gdLst/>
                <a:ahLst/>
                <a:cxnLst/>
                <a:rect l="l" t="t" r="r" b="b"/>
                <a:pathLst>
                  <a:path w="100" h="55" extrusionOk="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4"/>
              <p:cNvSpPr/>
              <p:nvPr/>
            </p:nvSpPr>
            <p:spPr>
              <a:xfrm>
                <a:off x="4243525" y="4858950"/>
                <a:ext cx="2200" cy="1875"/>
              </a:xfrm>
              <a:custGeom>
                <a:avLst/>
                <a:gdLst/>
                <a:ahLst/>
                <a:cxnLst/>
                <a:rect l="l" t="t" r="r" b="b"/>
                <a:pathLst>
                  <a:path w="88" h="75" extrusionOk="0">
                    <a:moveTo>
                      <a:pt x="62" y="0"/>
                    </a:moveTo>
                    <a:cubicBezTo>
                      <a:pt x="25" y="0"/>
                      <a:pt x="1" y="74"/>
                      <a:pt x="38" y="74"/>
                    </a:cubicBezTo>
                    <a:cubicBezTo>
                      <a:pt x="75" y="74"/>
                      <a:pt x="87"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4"/>
              <p:cNvSpPr/>
              <p:nvPr/>
            </p:nvSpPr>
            <p:spPr>
              <a:xfrm>
                <a:off x="4219200" y="4854550"/>
                <a:ext cx="11425" cy="23025"/>
              </a:xfrm>
              <a:custGeom>
                <a:avLst/>
                <a:gdLst/>
                <a:ahLst/>
                <a:cxnLst/>
                <a:rect l="l" t="t" r="r" b="b"/>
                <a:pathLst>
                  <a:path w="457" h="921" extrusionOk="0">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4"/>
              <p:cNvSpPr/>
              <p:nvPr/>
            </p:nvSpPr>
            <p:spPr>
              <a:xfrm>
                <a:off x="4151425" y="4892200"/>
                <a:ext cx="15750" cy="12950"/>
              </a:xfrm>
              <a:custGeom>
                <a:avLst/>
                <a:gdLst/>
                <a:ahLst/>
                <a:cxnLst/>
                <a:rect l="l" t="t" r="r" b="b"/>
                <a:pathLst>
                  <a:path w="630" h="518" extrusionOk="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4"/>
              <p:cNvSpPr/>
              <p:nvPr/>
            </p:nvSpPr>
            <p:spPr>
              <a:xfrm>
                <a:off x="4218575" y="4903425"/>
                <a:ext cx="21600" cy="37650"/>
              </a:xfrm>
              <a:custGeom>
                <a:avLst/>
                <a:gdLst/>
                <a:ahLst/>
                <a:cxnLst/>
                <a:rect l="l" t="t" r="r" b="b"/>
                <a:pathLst>
                  <a:path w="864" h="1506" extrusionOk="0">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4"/>
              <p:cNvSpPr/>
              <p:nvPr/>
            </p:nvSpPr>
            <p:spPr>
              <a:xfrm>
                <a:off x="4237675" y="4936625"/>
                <a:ext cx="7125" cy="9350"/>
              </a:xfrm>
              <a:custGeom>
                <a:avLst/>
                <a:gdLst/>
                <a:ahLst/>
                <a:cxnLst/>
                <a:rect l="l" t="t" r="r" b="b"/>
                <a:pathLst>
                  <a:path w="285" h="374" extrusionOk="0">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4"/>
              <p:cNvSpPr/>
              <p:nvPr/>
            </p:nvSpPr>
            <p:spPr>
              <a:xfrm>
                <a:off x="4245075" y="4945400"/>
                <a:ext cx="10200" cy="17675"/>
              </a:xfrm>
              <a:custGeom>
                <a:avLst/>
                <a:gdLst/>
                <a:ahLst/>
                <a:cxnLst/>
                <a:rect l="l" t="t" r="r" b="b"/>
                <a:pathLst>
                  <a:path w="408" h="707" extrusionOk="0">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4"/>
              <p:cNvSpPr/>
              <p:nvPr/>
            </p:nvSpPr>
            <p:spPr>
              <a:xfrm>
                <a:off x="4221525" y="4939250"/>
                <a:ext cx="7250" cy="8425"/>
              </a:xfrm>
              <a:custGeom>
                <a:avLst/>
                <a:gdLst/>
                <a:ahLst/>
                <a:cxnLst/>
                <a:rect l="l" t="t" r="r" b="b"/>
                <a:pathLst>
                  <a:path w="290" h="337" extrusionOk="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4"/>
              <p:cNvSpPr/>
              <p:nvPr/>
            </p:nvSpPr>
            <p:spPr>
              <a:xfrm>
                <a:off x="4229950" y="4949500"/>
                <a:ext cx="8375" cy="11650"/>
              </a:xfrm>
              <a:custGeom>
                <a:avLst/>
                <a:gdLst/>
                <a:ahLst/>
                <a:cxnLst/>
                <a:rect l="l" t="t" r="r" b="b"/>
                <a:pathLst>
                  <a:path w="335" h="466" extrusionOk="0">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4"/>
              <p:cNvSpPr/>
              <p:nvPr/>
            </p:nvSpPr>
            <p:spPr>
              <a:xfrm>
                <a:off x="4233050" y="4957200"/>
                <a:ext cx="6800" cy="13300"/>
              </a:xfrm>
              <a:custGeom>
                <a:avLst/>
                <a:gdLst/>
                <a:ahLst/>
                <a:cxnLst/>
                <a:rect l="l" t="t" r="r" b="b"/>
                <a:pathLst>
                  <a:path w="272" h="532" extrusionOk="0">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4"/>
              <p:cNvSpPr/>
              <p:nvPr/>
            </p:nvSpPr>
            <p:spPr>
              <a:xfrm>
                <a:off x="4238925" y="4956250"/>
                <a:ext cx="4950" cy="10525"/>
              </a:xfrm>
              <a:custGeom>
                <a:avLst/>
                <a:gdLst/>
                <a:ahLst/>
                <a:cxnLst/>
                <a:rect l="l" t="t" r="r" b="b"/>
                <a:pathLst>
                  <a:path w="198" h="421" extrusionOk="0">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4"/>
              <p:cNvSpPr/>
              <p:nvPr/>
            </p:nvSpPr>
            <p:spPr>
              <a:xfrm>
                <a:off x="4242300" y="4963525"/>
                <a:ext cx="4950" cy="3250"/>
              </a:xfrm>
              <a:custGeom>
                <a:avLst/>
                <a:gdLst/>
                <a:ahLst/>
                <a:cxnLst/>
                <a:rect l="l" t="t" r="r" b="b"/>
                <a:pathLst>
                  <a:path w="198" h="130" extrusionOk="0">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4"/>
              <p:cNvSpPr/>
              <p:nvPr/>
            </p:nvSpPr>
            <p:spPr>
              <a:xfrm>
                <a:off x="4242600" y="4966750"/>
                <a:ext cx="16350" cy="27400"/>
              </a:xfrm>
              <a:custGeom>
                <a:avLst/>
                <a:gdLst/>
                <a:ahLst/>
                <a:cxnLst/>
                <a:rect l="l" t="t" r="r" b="b"/>
                <a:pathLst>
                  <a:path w="654" h="1096" extrusionOk="0">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4"/>
              <p:cNvSpPr/>
              <p:nvPr/>
            </p:nvSpPr>
            <p:spPr>
              <a:xfrm>
                <a:off x="4230350" y="4973525"/>
                <a:ext cx="14750" cy="12125"/>
              </a:xfrm>
              <a:custGeom>
                <a:avLst/>
                <a:gdLst/>
                <a:ahLst/>
                <a:cxnLst/>
                <a:rect l="l" t="t" r="r" b="b"/>
                <a:pathLst>
                  <a:path w="590" h="485" extrusionOk="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4"/>
              <p:cNvSpPr/>
              <p:nvPr/>
            </p:nvSpPr>
            <p:spPr>
              <a:xfrm>
                <a:off x="4202275" y="4957775"/>
                <a:ext cx="14100" cy="17375"/>
              </a:xfrm>
              <a:custGeom>
                <a:avLst/>
                <a:gdLst/>
                <a:ahLst/>
                <a:cxnLst/>
                <a:rect l="l" t="t" r="r" b="b"/>
                <a:pathLst>
                  <a:path w="564" h="695" extrusionOk="0">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4"/>
              <p:cNvSpPr/>
              <p:nvPr/>
            </p:nvSpPr>
            <p:spPr>
              <a:xfrm>
                <a:off x="4243625" y="4936550"/>
                <a:ext cx="3025" cy="2225"/>
              </a:xfrm>
              <a:custGeom>
                <a:avLst/>
                <a:gdLst/>
                <a:ahLst/>
                <a:cxnLst/>
                <a:rect l="l" t="t" r="r" b="b"/>
                <a:pathLst>
                  <a:path w="121" h="89" extrusionOk="0">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4"/>
              <p:cNvSpPr/>
              <p:nvPr/>
            </p:nvSpPr>
            <p:spPr>
              <a:xfrm>
                <a:off x="4072275" y="4994675"/>
                <a:ext cx="65325" cy="79450"/>
              </a:xfrm>
              <a:custGeom>
                <a:avLst/>
                <a:gdLst/>
                <a:ahLst/>
                <a:cxnLst/>
                <a:rect l="l" t="t" r="r" b="b"/>
                <a:pathLst>
                  <a:path w="2613" h="3178" extrusionOk="0">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4"/>
              <p:cNvSpPr/>
              <p:nvPr/>
            </p:nvSpPr>
            <p:spPr>
              <a:xfrm>
                <a:off x="4083450" y="5024025"/>
                <a:ext cx="4825" cy="5450"/>
              </a:xfrm>
              <a:custGeom>
                <a:avLst/>
                <a:gdLst/>
                <a:ahLst/>
                <a:cxnLst/>
                <a:rect l="l" t="t" r="r" b="b"/>
                <a:pathLst>
                  <a:path w="193" h="218" extrusionOk="0">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4"/>
              <p:cNvSpPr/>
              <p:nvPr/>
            </p:nvSpPr>
            <p:spPr>
              <a:xfrm>
                <a:off x="4091750" y="5040975"/>
                <a:ext cx="5150" cy="5450"/>
              </a:xfrm>
              <a:custGeom>
                <a:avLst/>
                <a:gdLst/>
                <a:ahLst/>
                <a:cxnLst/>
                <a:rect l="l" t="t" r="r" b="b"/>
                <a:pathLst>
                  <a:path w="206" h="218" extrusionOk="0">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4"/>
              <p:cNvSpPr/>
              <p:nvPr/>
            </p:nvSpPr>
            <p:spPr>
              <a:xfrm>
                <a:off x="4130800" y="5045000"/>
                <a:ext cx="9250" cy="9800"/>
              </a:xfrm>
              <a:custGeom>
                <a:avLst/>
                <a:gdLst/>
                <a:ahLst/>
                <a:cxnLst/>
                <a:rect l="l" t="t" r="r" b="b"/>
                <a:pathLst>
                  <a:path w="370" h="392" extrusionOk="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4"/>
              <p:cNvSpPr/>
              <p:nvPr/>
            </p:nvSpPr>
            <p:spPr>
              <a:xfrm>
                <a:off x="4145600" y="5052000"/>
                <a:ext cx="4625" cy="4475"/>
              </a:xfrm>
              <a:custGeom>
                <a:avLst/>
                <a:gdLst/>
                <a:ahLst/>
                <a:cxnLst/>
                <a:rect l="l" t="t" r="r" b="b"/>
                <a:pathLst>
                  <a:path w="185" h="179" extrusionOk="0">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4"/>
              <p:cNvSpPr/>
              <p:nvPr/>
            </p:nvSpPr>
            <p:spPr>
              <a:xfrm>
                <a:off x="4132950" y="5075775"/>
                <a:ext cx="55150" cy="18975"/>
              </a:xfrm>
              <a:custGeom>
                <a:avLst/>
                <a:gdLst/>
                <a:ahLst/>
                <a:cxnLst/>
                <a:rect l="l" t="t" r="r" b="b"/>
                <a:pathLst>
                  <a:path w="2206" h="759" extrusionOk="0">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4"/>
              <p:cNvSpPr/>
              <p:nvPr/>
            </p:nvSpPr>
            <p:spPr>
              <a:xfrm>
                <a:off x="4176375" y="5082375"/>
                <a:ext cx="7125" cy="2450"/>
              </a:xfrm>
              <a:custGeom>
                <a:avLst/>
                <a:gdLst/>
                <a:ahLst/>
                <a:cxnLst/>
                <a:rect l="l" t="t" r="r" b="b"/>
                <a:pathLst>
                  <a:path w="285" h="98" extrusionOk="0">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4"/>
              <p:cNvSpPr/>
              <p:nvPr/>
            </p:nvSpPr>
            <p:spPr>
              <a:xfrm>
                <a:off x="4186850" y="5090275"/>
                <a:ext cx="7125" cy="5675"/>
              </a:xfrm>
              <a:custGeom>
                <a:avLst/>
                <a:gdLst/>
                <a:ahLst/>
                <a:cxnLst/>
                <a:rect l="l" t="t" r="r" b="b"/>
                <a:pathLst>
                  <a:path w="285" h="227" extrusionOk="0">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4"/>
              <p:cNvSpPr/>
              <p:nvPr/>
            </p:nvSpPr>
            <p:spPr>
              <a:xfrm>
                <a:off x="4193950" y="5092400"/>
                <a:ext cx="6175" cy="3475"/>
              </a:xfrm>
              <a:custGeom>
                <a:avLst/>
                <a:gdLst/>
                <a:ahLst/>
                <a:cxnLst/>
                <a:rect l="l" t="t" r="r" b="b"/>
                <a:pathLst>
                  <a:path w="247" h="139" extrusionOk="0">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4"/>
              <p:cNvSpPr/>
              <p:nvPr/>
            </p:nvSpPr>
            <p:spPr>
              <a:xfrm>
                <a:off x="4199800" y="5092175"/>
                <a:ext cx="7725" cy="5525"/>
              </a:xfrm>
              <a:custGeom>
                <a:avLst/>
                <a:gdLst/>
                <a:ahLst/>
                <a:cxnLst/>
                <a:rect l="l" t="t" r="r" b="b"/>
                <a:pathLst>
                  <a:path w="309" h="221" extrusionOk="0">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4"/>
              <p:cNvSpPr/>
              <p:nvPr/>
            </p:nvSpPr>
            <p:spPr>
              <a:xfrm>
                <a:off x="4204500" y="5091150"/>
                <a:ext cx="11325" cy="5600"/>
              </a:xfrm>
              <a:custGeom>
                <a:avLst/>
                <a:gdLst/>
                <a:ahLst/>
                <a:cxnLst/>
                <a:rect l="l" t="t" r="r" b="b"/>
                <a:pathLst>
                  <a:path w="453" h="224" extrusionOk="0">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4"/>
              <p:cNvSpPr/>
              <p:nvPr/>
            </p:nvSpPr>
            <p:spPr>
              <a:xfrm>
                <a:off x="4217350" y="5092075"/>
                <a:ext cx="14700" cy="3875"/>
              </a:xfrm>
              <a:custGeom>
                <a:avLst/>
                <a:gdLst/>
                <a:ahLst/>
                <a:cxnLst/>
                <a:rect l="l" t="t" r="r" b="b"/>
                <a:pathLst>
                  <a:path w="588" h="155" extrusionOk="0">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4"/>
              <p:cNvSpPr/>
              <p:nvPr/>
            </p:nvSpPr>
            <p:spPr>
              <a:xfrm>
                <a:off x="4211800" y="5100450"/>
                <a:ext cx="13575" cy="5600"/>
              </a:xfrm>
              <a:custGeom>
                <a:avLst/>
                <a:gdLst/>
                <a:ahLst/>
                <a:cxnLst/>
                <a:rect l="l" t="t" r="r" b="b"/>
                <a:pathLst>
                  <a:path w="543" h="224" extrusionOk="0">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4"/>
              <p:cNvSpPr/>
              <p:nvPr/>
            </p:nvSpPr>
            <p:spPr>
              <a:xfrm>
                <a:off x="4255600" y="5056000"/>
                <a:ext cx="5825" cy="4450"/>
              </a:xfrm>
              <a:custGeom>
                <a:avLst/>
                <a:gdLst/>
                <a:ahLst/>
                <a:cxnLst/>
                <a:rect l="l" t="t" r="r" b="b"/>
                <a:pathLst>
                  <a:path w="233" h="178" extrusionOk="0">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4"/>
              <p:cNvSpPr/>
              <p:nvPr/>
            </p:nvSpPr>
            <p:spPr>
              <a:xfrm>
                <a:off x="4266775" y="5054100"/>
                <a:ext cx="17700" cy="6950"/>
              </a:xfrm>
              <a:custGeom>
                <a:avLst/>
                <a:gdLst/>
                <a:ahLst/>
                <a:cxnLst/>
                <a:rect l="l" t="t" r="r" b="b"/>
                <a:pathLst>
                  <a:path w="708" h="278" extrusionOk="0">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4"/>
              <p:cNvSpPr/>
              <p:nvPr/>
            </p:nvSpPr>
            <p:spPr>
              <a:xfrm>
                <a:off x="4212125" y="5023400"/>
                <a:ext cx="38425" cy="49100"/>
              </a:xfrm>
              <a:custGeom>
                <a:avLst/>
                <a:gdLst/>
                <a:ahLst/>
                <a:cxnLst/>
                <a:rect l="l" t="t" r="r" b="b"/>
                <a:pathLst>
                  <a:path w="1537" h="1964" extrusionOk="0">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4"/>
              <p:cNvSpPr/>
              <p:nvPr/>
            </p:nvSpPr>
            <p:spPr>
              <a:xfrm>
                <a:off x="4263550" y="5019150"/>
                <a:ext cx="8625" cy="20825"/>
              </a:xfrm>
              <a:custGeom>
                <a:avLst/>
                <a:gdLst/>
                <a:ahLst/>
                <a:cxnLst/>
                <a:rect l="l" t="t" r="r" b="b"/>
                <a:pathLst>
                  <a:path w="345" h="833" extrusionOk="0">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4"/>
              <p:cNvSpPr/>
              <p:nvPr/>
            </p:nvSpPr>
            <p:spPr>
              <a:xfrm>
                <a:off x="4268175" y="5016400"/>
                <a:ext cx="3725" cy="3375"/>
              </a:xfrm>
              <a:custGeom>
                <a:avLst/>
                <a:gdLst/>
                <a:ahLst/>
                <a:cxnLst/>
                <a:rect l="l" t="t" r="r" b="b"/>
                <a:pathLst>
                  <a:path w="149" h="135" extrusionOk="0">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4"/>
              <p:cNvSpPr/>
              <p:nvPr/>
            </p:nvSpPr>
            <p:spPr>
              <a:xfrm>
                <a:off x="4281425" y="5035025"/>
                <a:ext cx="5775" cy="1925"/>
              </a:xfrm>
              <a:custGeom>
                <a:avLst/>
                <a:gdLst/>
                <a:ahLst/>
                <a:cxnLst/>
                <a:rect l="l" t="t" r="r" b="b"/>
                <a:pathLst>
                  <a:path w="231" h="77" extrusionOk="0">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4"/>
              <p:cNvSpPr/>
              <p:nvPr/>
            </p:nvSpPr>
            <p:spPr>
              <a:xfrm>
                <a:off x="4282650" y="5037000"/>
                <a:ext cx="21900" cy="13250"/>
              </a:xfrm>
              <a:custGeom>
                <a:avLst/>
                <a:gdLst/>
                <a:ahLst/>
                <a:cxnLst/>
                <a:rect l="l" t="t" r="r" b="b"/>
                <a:pathLst>
                  <a:path w="876" h="530" extrusionOk="0">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4"/>
              <p:cNvSpPr/>
              <p:nvPr/>
            </p:nvSpPr>
            <p:spPr>
              <a:xfrm>
                <a:off x="4389225" y="5064700"/>
                <a:ext cx="23125" cy="14200"/>
              </a:xfrm>
              <a:custGeom>
                <a:avLst/>
                <a:gdLst/>
                <a:ahLst/>
                <a:cxnLst/>
                <a:rect l="l" t="t" r="r" b="b"/>
                <a:pathLst>
                  <a:path w="925" h="568" extrusionOk="0">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4"/>
              <p:cNvSpPr/>
              <p:nvPr/>
            </p:nvSpPr>
            <p:spPr>
              <a:xfrm>
                <a:off x="4425275" y="5071150"/>
                <a:ext cx="8650" cy="11750"/>
              </a:xfrm>
              <a:custGeom>
                <a:avLst/>
                <a:gdLst/>
                <a:ahLst/>
                <a:cxnLst/>
                <a:rect l="l" t="t" r="r" b="b"/>
                <a:pathLst>
                  <a:path w="346" h="470" extrusionOk="0">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4"/>
              <p:cNvSpPr/>
              <p:nvPr/>
            </p:nvSpPr>
            <p:spPr>
              <a:xfrm>
                <a:off x="4456375" y="5100400"/>
                <a:ext cx="6500" cy="5025"/>
              </a:xfrm>
              <a:custGeom>
                <a:avLst/>
                <a:gdLst/>
                <a:ahLst/>
                <a:cxnLst/>
                <a:rect l="l" t="t" r="r" b="b"/>
                <a:pathLst>
                  <a:path w="260" h="201" extrusionOk="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4"/>
              <p:cNvSpPr/>
              <p:nvPr/>
            </p:nvSpPr>
            <p:spPr>
              <a:xfrm>
                <a:off x="4447800" y="5088300"/>
                <a:ext cx="11000" cy="6325"/>
              </a:xfrm>
              <a:custGeom>
                <a:avLst/>
                <a:gdLst/>
                <a:ahLst/>
                <a:cxnLst/>
                <a:rect l="l" t="t" r="r" b="b"/>
                <a:pathLst>
                  <a:path w="440" h="253" extrusionOk="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4"/>
              <p:cNvSpPr/>
              <p:nvPr/>
            </p:nvSpPr>
            <p:spPr>
              <a:xfrm>
                <a:off x="4437850" y="5081100"/>
                <a:ext cx="4725" cy="5325"/>
              </a:xfrm>
              <a:custGeom>
                <a:avLst/>
                <a:gdLst/>
                <a:ahLst/>
                <a:cxnLst/>
                <a:rect l="l" t="t" r="r" b="b"/>
                <a:pathLst>
                  <a:path w="189" h="213" extrusionOk="0">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4"/>
              <p:cNvSpPr/>
              <p:nvPr/>
            </p:nvSpPr>
            <p:spPr>
              <a:xfrm>
                <a:off x="4481650" y="5179000"/>
                <a:ext cx="19125" cy="15125"/>
              </a:xfrm>
              <a:custGeom>
                <a:avLst/>
                <a:gdLst/>
                <a:ahLst/>
                <a:cxnLst/>
                <a:rect l="l" t="t" r="r" b="b"/>
                <a:pathLst>
                  <a:path w="765" h="605" extrusionOk="0">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4"/>
              <p:cNvSpPr/>
              <p:nvPr/>
            </p:nvSpPr>
            <p:spPr>
              <a:xfrm>
                <a:off x="4533575" y="5285350"/>
                <a:ext cx="13100" cy="18725"/>
              </a:xfrm>
              <a:custGeom>
                <a:avLst/>
                <a:gdLst/>
                <a:ahLst/>
                <a:cxnLst/>
                <a:rect l="l" t="t" r="r" b="b"/>
                <a:pathLst>
                  <a:path w="524" h="749" extrusionOk="0">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4"/>
              <p:cNvSpPr/>
              <p:nvPr/>
            </p:nvSpPr>
            <p:spPr>
              <a:xfrm>
                <a:off x="4539550" y="5303200"/>
                <a:ext cx="28675" cy="39475"/>
              </a:xfrm>
              <a:custGeom>
                <a:avLst/>
                <a:gdLst/>
                <a:ahLst/>
                <a:cxnLst/>
                <a:rect l="l" t="t" r="r" b="b"/>
                <a:pathLst>
                  <a:path w="1147" h="1579" extrusionOk="0">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4"/>
              <p:cNvSpPr/>
              <p:nvPr/>
            </p:nvSpPr>
            <p:spPr>
              <a:xfrm>
                <a:off x="4496425" y="5334750"/>
                <a:ext cx="46050" cy="51025"/>
              </a:xfrm>
              <a:custGeom>
                <a:avLst/>
                <a:gdLst/>
                <a:ahLst/>
                <a:cxnLst/>
                <a:rect l="l" t="t" r="r" b="b"/>
                <a:pathLst>
                  <a:path w="1842" h="2041" extrusionOk="0">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4"/>
              <p:cNvSpPr/>
              <p:nvPr/>
            </p:nvSpPr>
            <p:spPr>
              <a:xfrm>
                <a:off x="4503825" y="5386300"/>
                <a:ext cx="2475" cy="3100"/>
              </a:xfrm>
              <a:custGeom>
                <a:avLst/>
                <a:gdLst/>
                <a:ahLst/>
                <a:cxnLst/>
                <a:rect l="l" t="t" r="r" b="b"/>
                <a:pathLst>
                  <a:path w="99" h="124" extrusionOk="0">
                    <a:moveTo>
                      <a:pt x="13" y="1"/>
                    </a:moveTo>
                    <a:lnTo>
                      <a:pt x="0" y="124"/>
                    </a:lnTo>
                    <a:lnTo>
                      <a:pt x="99" y="124"/>
                    </a:lnTo>
                    <a:cubicBezTo>
                      <a:pt x="62" y="87"/>
                      <a:pt x="25" y="50"/>
                      <a:pt x="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4"/>
              <p:cNvSpPr/>
              <p:nvPr/>
            </p:nvSpPr>
            <p:spPr>
              <a:xfrm>
                <a:off x="4365525" y="5336500"/>
                <a:ext cx="23125" cy="23050"/>
              </a:xfrm>
              <a:custGeom>
                <a:avLst/>
                <a:gdLst/>
                <a:ahLst/>
                <a:cxnLst/>
                <a:rect l="l" t="t" r="r" b="b"/>
                <a:pathLst>
                  <a:path w="925" h="922" extrusionOk="0">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4"/>
              <p:cNvSpPr/>
              <p:nvPr/>
            </p:nvSpPr>
            <p:spPr>
              <a:xfrm>
                <a:off x="4384375" y="5328275"/>
                <a:ext cx="3850" cy="5850"/>
              </a:xfrm>
              <a:custGeom>
                <a:avLst/>
                <a:gdLst/>
                <a:ahLst/>
                <a:cxnLst/>
                <a:rect l="l" t="t" r="r" b="b"/>
                <a:pathLst>
                  <a:path w="154" h="234" extrusionOk="0">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4"/>
              <p:cNvSpPr/>
              <p:nvPr/>
            </p:nvSpPr>
            <p:spPr>
              <a:xfrm>
                <a:off x="4359650" y="5328050"/>
                <a:ext cx="2775" cy="3125"/>
              </a:xfrm>
              <a:custGeom>
                <a:avLst/>
                <a:gdLst/>
                <a:ahLst/>
                <a:cxnLst/>
                <a:rect l="l" t="t" r="r" b="b"/>
                <a:pathLst>
                  <a:path w="111" h="125" extrusionOk="0">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4"/>
              <p:cNvSpPr/>
              <p:nvPr/>
            </p:nvSpPr>
            <p:spPr>
              <a:xfrm>
                <a:off x="3987250" y="4966150"/>
                <a:ext cx="12350" cy="25575"/>
              </a:xfrm>
              <a:custGeom>
                <a:avLst/>
                <a:gdLst/>
                <a:ahLst/>
                <a:cxnLst/>
                <a:rect l="l" t="t" r="r" b="b"/>
                <a:pathLst>
                  <a:path w="494" h="1023" extrusionOk="0">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4"/>
              <p:cNvSpPr/>
              <p:nvPr/>
            </p:nvSpPr>
            <p:spPr>
              <a:xfrm>
                <a:off x="3767300" y="5117100"/>
                <a:ext cx="43150" cy="97475"/>
              </a:xfrm>
              <a:custGeom>
                <a:avLst/>
                <a:gdLst/>
                <a:ahLst/>
                <a:cxnLst/>
                <a:rect l="l" t="t" r="r" b="b"/>
                <a:pathLst>
                  <a:path w="1726" h="3899" extrusionOk="0">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4"/>
              <p:cNvSpPr/>
              <p:nvPr/>
            </p:nvSpPr>
            <p:spPr>
              <a:xfrm>
                <a:off x="3862800" y="4434725"/>
                <a:ext cx="13200" cy="9650"/>
              </a:xfrm>
              <a:custGeom>
                <a:avLst/>
                <a:gdLst/>
                <a:ahLst/>
                <a:cxnLst/>
                <a:rect l="l" t="t" r="r" b="b"/>
                <a:pathLst>
                  <a:path w="528" h="386" extrusionOk="0">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4"/>
              <p:cNvSpPr/>
              <p:nvPr/>
            </p:nvSpPr>
            <p:spPr>
              <a:xfrm>
                <a:off x="3801200" y="4447075"/>
                <a:ext cx="13275" cy="9500"/>
              </a:xfrm>
              <a:custGeom>
                <a:avLst/>
                <a:gdLst/>
                <a:ahLst/>
                <a:cxnLst/>
                <a:rect l="l" t="t" r="r" b="b"/>
                <a:pathLst>
                  <a:path w="531" h="380" extrusionOk="0">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4"/>
              <p:cNvSpPr/>
              <p:nvPr/>
            </p:nvSpPr>
            <p:spPr>
              <a:xfrm>
                <a:off x="3931500" y="4395725"/>
                <a:ext cx="10500" cy="5875"/>
              </a:xfrm>
              <a:custGeom>
                <a:avLst/>
                <a:gdLst/>
                <a:ahLst/>
                <a:cxnLst/>
                <a:rect l="l" t="t" r="r" b="b"/>
                <a:pathLst>
                  <a:path w="420" h="235" extrusionOk="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4"/>
              <p:cNvSpPr/>
              <p:nvPr/>
            </p:nvSpPr>
            <p:spPr>
              <a:xfrm>
                <a:off x="4169200" y="4381825"/>
                <a:ext cx="12450" cy="6250"/>
              </a:xfrm>
              <a:custGeom>
                <a:avLst/>
                <a:gdLst/>
                <a:ahLst/>
                <a:cxnLst/>
                <a:rect l="l" t="t" r="r" b="b"/>
                <a:pathLst>
                  <a:path w="498" h="250" extrusionOk="0">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4"/>
              <p:cNvSpPr/>
              <p:nvPr/>
            </p:nvSpPr>
            <p:spPr>
              <a:xfrm>
                <a:off x="3889150" y="4281450"/>
                <a:ext cx="16800" cy="7275"/>
              </a:xfrm>
              <a:custGeom>
                <a:avLst/>
                <a:gdLst/>
                <a:ahLst/>
                <a:cxnLst/>
                <a:rect l="l" t="t" r="r" b="b"/>
                <a:pathLst>
                  <a:path w="672" h="291" extrusionOk="0">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4"/>
              <p:cNvSpPr/>
              <p:nvPr/>
            </p:nvSpPr>
            <p:spPr>
              <a:xfrm>
                <a:off x="3867725" y="4286200"/>
                <a:ext cx="19400" cy="7850"/>
              </a:xfrm>
              <a:custGeom>
                <a:avLst/>
                <a:gdLst/>
                <a:ahLst/>
                <a:cxnLst/>
                <a:rect l="l" t="t" r="r" b="b"/>
                <a:pathLst>
                  <a:path w="776" h="314" extrusionOk="0">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4"/>
              <p:cNvSpPr/>
              <p:nvPr/>
            </p:nvSpPr>
            <p:spPr>
              <a:xfrm>
                <a:off x="3856025" y="4292475"/>
                <a:ext cx="11425" cy="5875"/>
              </a:xfrm>
              <a:custGeom>
                <a:avLst/>
                <a:gdLst/>
                <a:ahLst/>
                <a:cxnLst/>
                <a:rect l="l" t="t" r="r" b="b"/>
                <a:pathLst>
                  <a:path w="457" h="235" extrusionOk="0">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4"/>
              <p:cNvSpPr/>
              <p:nvPr/>
            </p:nvSpPr>
            <p:spPr>
              <a:xfrm>
                <a:off x="3847550" y="4294350"/>
                <a:ext cx="8200" cy="5475"/>
              </a:xfrm>
              <a:custGeom>
                <a:avLst/>
                <a:gdLst/>
                <a:ahLst/>
                <a:cxnLst/>
                <a:rect l="l" t="t" r="r" b="b"/>
                <a:pathLst>
                  <a:path w="328" h="219" extrusionOk="0">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4"/>
              <p:cNvSpPr/>
              <p:nvPr/>
            </p:nvSpPr>
            <p:spPr>
              <a:xfrm>
                <a:off x="3827650" y="4292850"/>
                <a:ext cx="7150" cy="4150"/>
              </a:xfrm>
              <a:custGeom>
                <a:avLst/>
                <a:gdLst/>
                <a:ahLst/>
                <a:cxnLst/>
                <a:rect l="l" t="t" r="r" b="b"/>
                <a:pathLst>
                  <a:path w="286" h="166" extrusionOk="0">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4"/>
              <p:cNvSpPr/>
              <p:nvPr/>
            </p:nvSpPr>
            <p:spPr>
              <a:xfrm>
                <a:off x="3794725" y="4285250"/>
                <a:ext cx="28050" cy="12225"/>
              </a:xfrm>
              <a:custGeom>
                <a:avLst/>
                <a:gdLst/>
                <a:ahLst/>
                <a:cxnLst/>
                <a:rect l="l" t="t" r="r" b="b"/>
                <a:pathLst>
                  <a:path w="1122" h="489" extrusionOk="0">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4"/>
              <p:cNvSpPr/>
              <p:nvPr/>
            </p:nvSpPr>
            <p:spPr>
              <a:xfrm>
                <a:off x="3780875" y="4285675"/>
                <a:ext cx="23650" cy="7475"/>
              </a:xfrm>
              <a:custGeom>
                <a:avLst/>
                <a:gdLst/>
                <a:ahLst/>
                <a:cxnLst/>
                <a:rect l="l" t="t" r="r" b="b"/>
                <a:pathLst>
                  <a:path w="946" h="299" extrusionOk="0">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4"/>
              <p:cNvSpPr/>
              <p:nvPr/>
            </p:nvSpPr>
            <p:spPr>
              <a:xfrm>
                <a:off x="3844625" y="4287550"/>
                <a:ext cx="9300" cy="2200"/>
              </a:xfrm>
              <a:custGeom>
                <a:avLst/>
                <a:gdLst/>
                <a:ahLst/>
                <a:cxnLst/>
                <a:rect l="l" t="t" r="r" b="b"/>
                <a:pathLst>
                  <a:path w="372" h="88" extrusionOk="0">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4"/>
              <p:cNvSpPr/>
              <p:nvPr/>
            </p:nvSpPr>
            <p:spPr>
              <a:xfrm>
                <a:off x="3834125" y="4285375"/>
                <a:ext cx="15450" cy="3125"/>
              </a:xfrm>
              <a:custGeom>
                <a:avLst/>
                <a:gdLst/>
                <a:ahLst/>
                <a:cxnLst/>
                <a:rect l="l" t="t" r="r" b="b"/>
                <a:pathLst>
                  <a:path w="618" h="125" extrusionOk="0">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4"/>
              <p:cNvSpPr/>
              <p:nvPr/>
            </p:nvSpPr>
            <p:spPr>
              <a:xfrm>
                <a:off x="3838150" y="4282400"/>
                <a:ext cx="22525" cy="5475"/>
              </a:xfrm>
              <a:custGeom>
                <a:avLst/>
                <a:gdLst/>
                <a:ahLst/>
                <a:cxnLst/>
                <a:rect l="l" t="t" r="r" b="b"/>
                <a:pathLst>
                  <a:path w="901" h="219" extrusionOk="0">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4"/>
              <p:cNvSpPr/>
              <p:nvPr/>
            </p:nvSpPr>
            <p:spPr>
              <a:xfrm>
                <a:off x="3861275" y="4286000"/>
                <a:ext cx="6175" cy="1875"/>
              </a:xfrm>
              <a:custGeom>
                <a:avLst/>
                <a:gdLst/>
                <a:ahLst/>
                <a:cxnLst/>
                <a:rect l="l" t="t" r="r" b="b"/>
                <a:pathLst>
                  <a:path w="247" h="75" extrusionOk="0">
                    <a:moveTo>
                      <a:pt x="62" y="0"/>
                    </a:moveTo>
                    <a:cubicBezTo>
                      <a:pt x="0" y="0"/>
                      <a:pt x="49" y="62"/>
                      <a:pt x="136" y="74"/>
                    </a:cubicBezTo>
                    <a:cubicBezTo>
                      <a:pt x="246" y="74"/>
                      <a:pt x="123"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4"/>
              <p:cNvSpPr/>
              <p:nvPr/>
            </p:nvSpPr>
            <p:spPr>
              <a:xfrm>
                <a:off x="3861700" y="4282975"/>
                <a:ext cx="2675" cy="2150"/>
              </a:xfrm>
              <a:custGeom>
                <a:avLst/>
                <a:gdLst/>
                <a:ahLst/>
                <a:cxnLst/>
                <a:rect l="l" t="t" r="r" b="b"/>
                <a:pathLst>
                  <a:path w="107" h="86" extrusionOk="0">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4"/>
              <p:cNvSpPr/>
              <p:nvPr/>
            </p:nvSpPr>
            <p:spPr>
              <a:xfrm>
                <a:off x="3847550" y="4276025"/>
                <a:ext cx="17750" cy="5375"/>
              </a:xfrm>
              <a:custGeom>
                <a:avLst/>
                <a:gdLst/>
                <a:ahLst/>
                <a:cxnLst/>
                <a:rect l="l" t="t" r="r" b="b"/>
                <a:pathLst>
                  <a:path w="710" h="215" extrusionOk="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4"/>
              <p:cNvSpPr/>
              <p:nvPr/>
            </p:nvSpPr>
            <p:spPr>
              <a:xfrm>
                <a:off x="3884750" y="4272750"/>
                <a:ext cx="13200" cy="1675"/>
              </a:xfrm>
              <a:custGeom>
                <a:avLst/>
                <a:gdLst/>
                <a:ahLst/>
                <a:cxnLst/>
                <a:rect l="l" t="t" r="r" b="b"/>
                <a:pathLst>
                  <a:path w="528" h="67" extrusionOk="0">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4"/>
              <p:cNvSpPr/>
              <p:nvPr/>
            </p:nvSpPr>
            <p:spPr>
              <a:xfrm>
                <a:off x="3861875" y="4270250"/>
                <a:ext cx="7725" cy="1500"/>
              </a:xfrm>
              <a:custGeom>
                <a:avLst/>
                <a:gdLst/>
                <a:ahLst/>
                <a:cxnLst/>
                <a:rect l="l" t="t" r="r" b="b"/>
                <a:pathLst>
                  <a:path w="309" h="60" extrusionOk="0">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4"/>
              <p:cNvSpPr/>
              <p:nvPr/>
            </p:nvSpPr>
            <p:spPr>
              <a:xfrm>
                <a:off x="3871725" y="4282375"/>
                <a:ext cx="11750" cy="2725"/>
              </a:xfrm>
              <a:custGeom>
                <a:avLst/>
                <a:gdLst/>
                <a:ahLst/>
                <a:cxnLst/>
                <a:rect l="l" t="t" r="r" b="b"/>
                <a:pathLst>
                  <a:path w="470" h="109" extrusionOk="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4"/>
              <p:cNvSpPr/>
              <p:nvPr/>
            </p:nvSpPr>
            <p:spPr>
              <a:xfrm>
                <a:off x="3865875" y="4299225"/>
                <a:ext cx="6700" cy="1925"/>
              </a:xfrm>
              <a:custGeom>
                <a:avLst/>
                <a:gdLst/>
                <a:ahLst/>
                <a:cxnLst/>
                <a:rect l="l" t="t" r="r" b="b"/>
                <a:pathLst>
                  <a:path w="268" h="77" extrusionOk="0">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4"/>
              <p:cNvSpPr/>
              <p:nvPr/>
            </p:nvSpPr>
            <p:spPr>
              <a:xfrm>
                <a:off x="3985450" y="4285300"/>
                <a:ext cx="9175" cy="2900"/>
              </a:xfrm>
              <a:custGeom>
                <a:avLst/>
                <a:gdLst/>
                <a:ahLst/>
                <a:cxnLst/>
                <a:rect l="l" t="t" r="r" b="b"/>
                <a:pathLst>
                  <a:path w="367" h="116" extrusionOk="0">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4"/>
              <p:cNvSpPr/>
              <p:nvPr/>
            </p:nvSpPr>
            <p:spPr>
              <a:xfrm>
                <a:off x="4050100" y="4281175"/>
                <a:ext cx="6800" cy="2125"/>
              </a:xfrm>
              <a:custGeom>
                <a:avLst/>
                <a:gdLst/>
                <a:ahLst/>
                <a:cxnLst/>
                <a:rect l="l" t="t" r="r" b="b"/>
                <a:pathLst>
                  <a:path w="272" h="85" extrusionOk="0">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4"/>
              <p:cNvSpPr/>
              <p:nvPr/>
            </p:nvSpPr>
            <p:spPr>
              <a:xfrm>
                <a:off x="3983250" y="4402150"/>
                <a:ext cx="6500" cy="4000"/>
              </a:xfrm>
              <a:custGeom>
                <a:avLst/>
                <a:gdLst/>
                <a:ahLst/>
                <a:cxnLst/>
                <a:rect l="l" t="t" r="r" b="b"/>
                <a:pathLst>
                  <a:path w="260" h="160" extrusionOk="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4"/>
              <p:cNvSpPr/>
              <p:nvPr/>
            </p:nvSpPr>
            <p:spPr>
              <a:xfrm>
                <a:off x="4560200" y="5158325"/>
                <a:ext cx="9550" cy="5750"/>
              </a:xfrm>
              <a:custGeom>
                <a:avLst/>
                <a:gdLst/>
                <a:ahLst/>
                <a:cxnLst/>
                <a:rect l="l" t="t" r="r" b="b"/>
                <a:pathLst>
                  <a:path w="382" h="230" extrusionOk="0">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4"/>
              <p:cNvSpPr/>
              <p:nvPr/>
            </p:nvSpPr>
            <p:spPr>
              <a:xfrm>
                <a:off x="4569425" y="5149350"/>
                <a:ext cx="8975" cy="5525"/>
              </a:xfrm>
              <a:custGeom>
                <a:avLst/>
                <a:gdLst/>
                <a:ahLst/>
                <a:cxnLst/>
                <a:rect l="l" t="t" r="r" b="b"/>
                <a:pathLst>
                  <a:path w="359" h="221" extrusionOk="0">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4"/>
              <p:cNvSpPr/>
              <p:nvPr/>
            </p:nvSpPr>
            <p:spPr>
              <a:xfrm>
                <a:off x="3567400" y="4713200"/>
                <a:ext cx="6175" cy="13600"/>
              </a:xfrm>
              <a:custGeom>
                <a:avLst/>
                <a:gdLst/>
                <a:ahLst/>
                <a:cxnLst/>
                <a:rect l="l" t="t" r="r" b="b"/>
                <a:pathLst>
                  <a:path w="247" h="544" extrusionOk="0">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4"/>
              <p:cNvSpPr/>
              <p:nvPr/>
            </p:nvSpPr>
            <p:spPr>
              <a:xfrm>
                <a:off x="3564925" y="4728475"/>
                <a:ext cx="9900" cy="18300"/>
              </a:xfrm>
              <a:custGeom>
                <a:avLst/>
                <a:gdLst/>
                <a:ahLst/>
                <a:cxnLst/>
                <a:rect l="l" t="t" r="r" b="b"/>
                <a:pathLst>
                  <a:path w="396" h="732" extrusionOk="0">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4"/>
              <p:cNvSpPr/>
              <p:nvPr/>
            </p:nvSpPr>
            <p:spPr>
              <a:xfrm>
                <a:off x="3589200" y="4752375"/>
                <a:ext cx="19800" cy="11100"/>
              </a:xfrm>
              <a:custGeom>
                <a:avLst/>
                <a:gdLst/>
                <a:ahLst/>
                <a:cxnLst/>
                <a:rect l="l" t="t" r="r" b="b"/>
                <a:pathLst>
                  <a:path w="792" h="444" extrusionOk="0">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4"/>
              <p:cNvSpPr/>
              <p:nvPr/>
            </p:nvSpPr>
            <p:spPr>
              <a:xfrm>
                <a:off x="3703550" y="4771950"/>
                <a:ext cx="14550" cy="8150"/>
              </a:xfrm>
              <a:custGeom>
                <a:avLst/>
                <a:gdLst/>
                <a:ahLst/>
                <a:cxnLst/>
                <a:rect l="l" t="t" r="r" b="b"/>
                <a:pathLst>
                  <a:path w="582" h="326" extrusionOk="0">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4"/>
              <p:cNvSpPr/>
              <p:nvPr/>
            </p:nvSpPr>
            <p:spPr>
              <a:xfrm>
                <a:off x="3651775" y="4772975"/>
                <a:ext cx="18175" cy="5050"/>
              </a:xfrm>
              <a:custGeom>
                <a:avLst/>
                <a:gdLst/>
                <a:ahLst/>
                <a:cxnLst/>
                <a:rect l="l" t="t" r="r" b="b"/>
                <a:pathLst>
                  <a:path w="727" h="202" extrusionOk="0">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4"/>
              <p:cNvSpPr/>
              <p:nvPr/>
            </p:nvSpPr>
            <p:spPr>
              <a:xfrm>
                <a:off x="3643475" y="4567350"/>
                <a:ext cx="9050" cy="6625"/>
              </a:xfrm>
              <a:custGeom>
                <a:avLst/>
                <a:gdLst/>
                <a:ahLst/>
                <a:cxnLst/>
                <a:rect l="l" t="t" r="r" b="b"/>
                <a:pathLst>
                  <a:path w="362" h="265" extrusionOk="0">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4"/>
              <p:cNvSpPr/>
              <p:nvPr/>
            </p:nvSpPr>
            <p:spPr>
              <a:xfrm>
                <a:off x="3642875" y="4563250"/>
                <a:ext cx="7725" cy="3000"/>
              </a:xfrm>
              <a:custGeom>
                <a:avLst/>
                <a:gdLst/>
                <a:ahLst/>
                <a:cxnLst/>
                <a:rect l="l" t="t" r="r" b="b"/>
                <a:pathLst>
                  <a:path w="309" h="120" extrusionOk="0">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4"/>
              <p:cNvSpPr/>
              <p:nvPr/>
            </p:nvSpPr>
            <p:spPr>
              <a:xfrm>
                <a:off x="3622475" y="4574650"/>
                <a:ext cx="4400" cy="10550"/>
              </a:xfrm>
              <a:custGeom>
                <a:avLst/>
                <a:gdLst/>
                <a:ahLst/>
                <a:cxnLst/>
                <a:rect l="l" t="t" r="r" b="b"/>
                <a:pathLst>
                  <a:path w="176" h="422" extrusionOk="0">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4"/>
              <p:cNvSpPr/>
              <p:nvPr/>
            </p:nvSpPr>
            <p:spPr>
              <a:xfrm>
                <a:off x="3630775" y="4549300"/>
                <a:ext cx="4100" cy="3575"/>
              </a:xfrm>
              <a:custGeom>
                <a:avLst/>
                <a:gdLst/>
                <a:ahLst/>
                <a:cxnLst/>
                <a:rect l="l" t="t" r="r" b="b"/>
                <a:pathLst>
                  <a:path w="164" h="143" extrusionOk="0">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4"/>
              <p:cNvSpPr/>
              <p:nvPr/>
            </p:nvSpPr>
            <p:spPr>
              <a:xfrm>
                <a:off x="3581950" y="4594225"/>
                <a:ext cx="7950" cy="11175"/>
              </a:xfrm>
              <a:custGeom>
                <a:avLst/>
                <a:gdLst/>
                <a:ahLst/>
                <a:cxnLst/>
                <a:rect l="l" t="t" r="r" b="b"/>
                <a:pathLst>
                  <a:path w="318" h="447" extrusionOk="0">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4"/>
              <p:cNvSpPr/>
              <p:nvPr/>
            </p:nvSpPr>
            <p:spPr>
              <a:xfrm>
                <a:off x="3574800" y="4598325"/>
                <a:ext cx="7400" cy="7000"/>
              </a:xfrm>
              <a:custGeom>
                <a:avLst/>
                <a:gdLst/>
                <a:ahLst/>
                <a:cxnLst/>
                <a:rect l="l" t="t" r="r" b="b"/>
                <a:pathLst>
                  <a:path w="296" h="280" extrusionOk="0">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4"/>
              <p:cNvSpPr/>
              <p:nvPr/>
            </p:nvSpPr>
            <p:spPr>
              <a:xfrm>
                <a:off x="3530700" y="4738200"/>
                <a:ext cx="6725" cy="4825"/>
              </a:xfrm>
              <a:custGeom>
                <a:avLst/>
                <a:gdLst/>
                <a:ahLst/>
                <a:cxnLst/>
                <a:rect l="l" t="t" r="r" b="b"/>
                <a:pathLst>
                  <a:path w="269" h="193" extrusionOk="0">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4"/>
              <p:cNvSpPr/>
              <p:nvPr/>
            </p:nvSpPr>
            <p:spPr>
              <a:xfrm>
                <a:off x="3473450" y="4569550"/>
                <a:ext cx="6500" cy="6725"/>
              </a:xfrm>
              <a:custGeom>
                <a:avLst/>
                <a:gdLst/>
                <a:ahLst/>
                <a:cxnLst/>
                <a:rect l="l" t="t" r="r" b="b"/>
                <a:pathLst>
                  <a:path w="260" h="269" extrusionOk="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4"/>
              <p:cNvSpPr/>
              <p:nvPr/>
            </p:nvSpPr>
            <p:spPr>
              <a:xfrm>
                <a:off x="3475300" y="4578875"/>
                <a:ext cx="4950" cy="3800"/>
              </a:xfrm>
              <a:custGeom>
                <a:avLst/>
                <a:gdLst/>
                <a:ahLst/>
                <a:cxnLst/>
                <a:rect l="l" t="t" r="r" b="b"/>
                <a:pathLst>
                  <a:path w="198" h="152" extrusionOk="0">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4"/>
              <p:cNvSpPr/>
              <p:nvPr/>
            </p:nvSpPr>
            <p:spPr>
              <a:xfrm>
                <a:off x="3480225" y="4582325"/>
                <a:ext cx="2500" cy="1250"/>
              </a:xfrm>
              <a:custGeom>
                <a:avLst/>
                <a:gdLst/>
                <a:ahLst/>
                <a:cxnLst/>
                <a:rect l="l" t="t" r="r" b="b"/>
                <a:pathLst>
                  <a:path w="100" h="50" extrusionOk="0">
                    <a:moveTo>
                      <a:pt x="74" y="1"/>
                    </a:moveTo>
                    <a:cubicBezTo>
                      <a:pt x="37" y="1"/>
                      <a:pt x="0" y="38"/>
                      <a:pt x="37" y="50"/>
                    </a:cubicBezTo>
                    <a:cubicBezTo>
                      <a:pt x="62" y="50"/>
                      <a:pt x="99" y="1"/>
                      <a:pt x="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4"/>
              <p:cNvSpPr/>
              <p:nvPr/>
            </p:nvSpPr>
            <p:spPr>
              <a:xfrm>
                <a:off x="3479500" y="4586625"/>
                <a:ext cx="1900" cy="2525"/>
              </a:xfrm>
              <a:custGeom>
                <a:avLst/>
                <a:gdLst/>
                <a:ahLst/>
                <a:cxnLst/>
                <a:rect l="l" t="t" r="r" b="b"/>
                <a:pathLst>
                  <a:path w="76" h="101" extrusionOk="0">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4"/>
              <p:cNvSpPr/>
              <p:nvPr/>
            </p:nvSpPr>
            <p:spPr>
              <a:xfrm>
                <a:off x="3480225" y="4589725"/>
                <a:ext cx="2500" cy="1250"/>
              </a:xfrm>
              <a:custGeom>
                <a:avLst/>
                <a:gdLst/>
                <a:ahLst/>
                <a:cxnLst/>
                <a:rect l="l" t="t" r="r" b="b"/>
                <a:pathLst>
                  <a:path w="100" h="50" extrusionOk="0">
                    <a:moveTo>
                      <a:pt x="62" y="0"/>
                    </a:moveTo>
                    <a:cubicBezTo>
                      <a:pt x="25" y="0"/>
                      <a:pt x="0" y="50"/>
                      <a:pt x="37" y="50"/>
                    </a:cubicBezTo>
                    <a:cubicBezTo>
                      <a:pt x="74" y="50"/>
                      <a:pt x="99"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4"/>
              <p:cNvSpPr/>
              <p:nvPr/>
            </p:nvSpPr>
            <p:spPr>
              <a:xfrm>
                <a:off x="3489150" y="4610325"/>
                <a:ext cx="900" cy="2525"/>
              </a:xfrm>
              <a:custGeom>
                <a:avLst/>
                <a:gdLst/>
                <a:ahLst/>
                <a:cxnLst/>
                <a:rect l="l" t="t" r="r" b="b"/>
                <a:pathLst>
                  <a:path w="36" h="101" extrusionOk="0">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4"/>
              <p:cNvSpPr/>
              <p:nvPr/>
            </p:nvSpPr>
            <p:spPr>
              <a:xfrm>
                <a:off x="3506725" y="4548250"/>
                <a:ext cx="2775" cy="4300"/>
              </a:xfrm>
              <a:custGeom>
                <a:avLst/>
                <a:gdLst/>
                <a:ahLst/>
                <a:cxnLst/>
                <a:rect l="l" t="t" r="r" b="b"/>
                <a:pathLst>
                  <a:path w="111" h="172" extrusionOk="0">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4"/>
              <p:cNvSpPr/>
              <p:nvPr/>
            </p:nvSpPr>
            <p:spPr>
              <a:xfrm>
                <a:off x="3163250" y="5426750"/>
                <a:ext cx="6800" cy="5475"/>
              </a:xfrm>
              <a:custGeom>
                <a:avLst/>
                <a:gdLst/>
                <a:ahLst/>
                <a:cxnLst/>
                <a:rect l="l" t="t" r="r" b="b"/>
                <a:pathLst>
                  <a:path w="272" h="219" extrusionOk="0">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4"/>
              <p:cNvSpPr/>
              <p:nvPr/>
            </p:nvSpPr>
            <p:spPr>
              <a:xfrm>
                <a:off x="3158250" y="5430650"/>
                <a:ext cx="7200" cy="3775"/>
              </a:xfrm>
              <a:custGeom>
                <a:avLst/>
                <a:gdLst/>
                <a:ahLst/>
                <a:cxnLst/>
                <a:rect l="l" t="t" r="r" b="b"/>
                <a:pathLst>
                  <a:path w="288" h="151" extrusionOk="0">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4"/>
              <p:cNvSpPr/>
              <p:nvPr/>
            </p:nvSpPr>
            <p:spPr>
              <a:xfrm>
                <a:off x="3150225" y="5426475"/>
                <a:ext cx="11175" cy="8325"/>
              </a:xfrm>
              <a:custGeom>
                <a:avLst/>
                <a:gdLst/>
                <a:ahLst/>
                <a:cxnLst/>
                <a:rect l="l" t="t" r="r" b="b"/>
                <a:pathLst>
                  <a:path w="447" h="333" extrusionOk="0">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4"/>
              <p:cNvSpPr/>
              <p:nvPr/>
            </p:nvSpPr>
            <p:spPr>
              <a:xfrm>
                <a:off x="3075475" y="5438350"/>
                <a:ext cx="15425" cy="6125"/>
              </a:xfrm>
              <a:custGeom>
                <a:avLst/>
                <a:gdLst/>
                <a:ahLst/>
                <a:cxnLst/>
                <a:rect l="l" t="t" r="r" b="b"/>
                <a:pathLst>
                  <a:path w="617" h="245" extrusionOk="0">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4"/>
              <p:cNvSpPr/>
              <p:nvPr/>
            </p:nvSpPr>
            <p:spPr>
              <a:xfrm>
                <a:off x="3074300" y="5446250"/>
                <a:ext cx="10750" cy="6625"/>
              </a:xfrm>
              <a:custGeom>
                <a:avLst/>
                <a:gdLst/>
                <a:ahLst/>
                <a:cxnLst/>
                <a:rect l="l" t="t" r="r" b="b"/>
                <a:pathLst>
                  <a:path w="430" h="265" extrusionOk="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4"/>
              <p:cNvSpPr/>
              <p:nvPr/>
            </p:nvSpPr>
            <p:spPr>
              <a:xfrm>
                <a:off x="3072375" y="5434050"/>
                <a:ext cx="11125" cy="5225"/>
              </a:xfrm>
              <a:custGeom>
                <a:avLst/>
                <a:gdLst/>
                <a:ahLst/>
                <a:cxnLst/>
                <a:rect l="l" t="t" r="r" b="b"/>
                <a:pathLst>
                  <a:path w="445" h="209" extrusionOk="0">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4"/>
              <p:cNvSpPr/>
              <p:nvPr/>
            </p:nvSpPr>
            <p:spPr>
              <a:xfrm>
                <a:off x="3070550" y="5441125"/>
                <a:ext cx="7175" cy="3950"/>
              </a:xfrm>
              <a:custGeom>
                <a:avLst/>
                <a:gdLst/>
                <a:ahLst/>
                <a:cxnLst/>
                <a:rect l="l" t="t" r="r" b="b"/>
                <a:pathLst>
                  <a:path w="287" h="158" extrusionOk="0">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4"/>
              <p:cNvSpPr/>
              <p:nvPr/>
            </p:nvSpPr>
            <p:spPr>
              <a:xfrm>
                <a:off x="3066250" y="5430475"/>
                <a:ext cx="3400" cy="3250"/>
              </a:xfrm>
              <a:custGeom>
                <a:avLst/>
                <a:gdLst/>
                <a:ahLst/>
                <a:cxnLst/>
                <a:rect l="l" t="t" r="r" b="b"/>
                <a:pathLst>
                  <a:path w="136" h="130" extrusionOk="0">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4"/>
              <p:cNvSpPr/>
              <p:nvPr/>
            </p:nvSpPr>
            <p:spPr>
              <a:xfrm>
                <a:off x="3066600" y="5418325"/>
                <a:ext cx="8275" cy="9350"/>
              </a:xfrm>
              <a:custGeom>
                <a:avLst/>
                <a:gdLst/>
                <a:ahLst/>
                <a:cxnLst/>
                <a:rect l="l" t="t" r="r" b="b"/>
                <a:pathLst>
                  <a:path w="331" h="374" extrusionOk="0">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4"/>
              <p:cNvSpPr/>
              <p:nvPr/>
            </p:nvSpPr>
            <p:spPr>
              <a:xfrm>
                <a:off x="3065300" y="5403200"/>
                <a:ext cx="5875" cy="10225"/>
              </a:xfrm>
              <a:custGeom>
                <a:avLst/>
                <a:gdLst/>
                <a:ahLst/>
                <a:cxnLst/>
                <a:rect l="l" t="t" r="r" b="b"/>
                <a:pathLst>
                  <a:path w="235" h="409" extrusionOk="0">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4"/>
              <p:cNvSpPr/>
              <p:nvPr/>
            </p:nvSpPr>
            <p:spPr>
              <a:xfrm>
                <a:off x="3064550" y="5414875"/>
                <a:ext cx="3250" cy="6125"/>
              </a:xfrm>
              <a:custGeom>
                <a:avLst/>
                <a:gdLst/>
                <a:ahLst/>
                <a:cxnLst/>
                <a:rect l="l" t="t" r="r" b="b"/>
                <a:pathLst>
                  <a:path w="130" h="245" extrusionOk="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4"/>
              <p:cNvSpPr/>
              <p:nvPr/>
            </p:nvSpPr>
            <p:spPr>
              <a:xfrm>
                <a:off x="3063950" y="5395175"/>
                <a:ext cx="6300" cy="8900"/>
              </a:xfrm>
              <a:custGeom>
                <a:avLst/>
                <a:gdLst/>
                <a:ahLst/>
                <a:cxnLst/>
                <a:rect l="l" t="t" r="r" b="b"/>
                <a:pathLst>
                  <a:path w="252" h="356" extrusionOk="0">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4"/>
              <p:cNvSpPr/>
              <p:nvPr/>
            </p:nvSpPr>
            <p:spPr>
              <a:xfrm>
                <a:off x="3070075" y="5366825"/>
                <a:ext cx="5725" cy="6200"/>
              </a:xfrm>
              <a:custGeom>
                <a:avLst/>
                <a:gdLst/>
                <a:ahLst/>
                <a:cxnLst/>
                <a:rect l="l" t="t" r="r" b="b"/>
                <a:pathLst>
                  <a:path w="229" h="248" extrusionOk="0">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4"/>
              <p:cNvSpPr/>
              <p:nvPr/>
            </p:nvSpPr>
            <p:spPr>
              <a:xfrm>
                <a:off x="3071175" y="5343350"/>
                <a:ext cx="6175" cy="13150"/>
              </a:xfrm>
              <a:custGeom>
                <a:avLst/>
                <a:gdLst/>
                <a:ahLst/>
                <a:cxnLst/>
                <a:rect l="l" t="t" r="r" b="b"/>
                <a:pathLst>
                  <a:path w="247" h="526" extrusionOk="0">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4"/>
              <p:cNvSpPr/>
              <p:nvPr/>
            </p:nvSpPr>
            <p:spPr>
              <a:xfrm>
                <a:off x="3095800" y="4947650"/>
                <a:ext cx="5575" cy="4000"/>
              </a:xfrm>
              <a:custGeom>
                <a:avLst/>
                <a:gdLst/>
                <a:ahLst/>
                <a:cxnLst/>
                <a:rect l="l" t="t" r="r" b="b"/>
                <a:pathLst>
                  <a:path w="223" h="160" extrusionOk="0">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4"/>
              <p:cNvSpPr/>
              <p:nvPr/>
            </p:nvSpPr>
            <p:spPr>
              <a:xfrm>
                <a:off x="3146625" y="4957200"/>
                <a:ext cx="6500" cy="6275"/>
              </a:xfrm>
              <a:custGeom>
                <a:avLst/>
                <a:gdLst/>
                <a:ahLst/>
                <a:cxnLst/>
                <a:rect l="l" t="t" r="r" b="b"/>
                <a:pathLst>
                  <a:path w="260" h="251" extrusionOk="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4"/>
              <p:cNvSpPr/>
              <p:nvPr/>
            </p:nvSpPr>
            <p:spPr>
              <a:xfrm>
                <a:off x="3212850" y="5031000"/>
                <a:ext cx="16050" cy="16925"/>
              </a:xfrm>
              <a:custGeom>
                <a:avLst/>
                <a:gdLst/>
                <a:ahLst/>
                <a:cxnLst/>
                <a:rect l="l" t="t" r="r" b="b"/>
                <a:pathLst>
                  <a:path w="642" h="677" extrusionOk="0">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4"/>
              <p:cNvSpPr/>
              <p:nvPr/>
            </p:nvSpPr>
            <p:spPr>
              <a:xfrm>
                <a:off x="3113350" y="4902375"/>
                <a:ext cx="13575" cy="3725"/>
              </a:xfrm>
              <a:custGeom>
                <a:avLst/>
                <a:gdLst/>
                <a:ahLst/>
                <a:cxnLst/>
                <a:rect l="l" t="t" r="r" b="b"/>
                <a:pathLst>
                  <a:path w="543" h="149" extrusionOk="0">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4"/>
              <p:cNvSpPr/>
              <p:nvPr/>
            </p:nvSpPr>
            <p:spPr>
              <a:xfrm>
                <a:off x="3046350" y="4902225"/>
                <a:ext cx="13750" cy="5250"/>
              </a:xfrm>
              <a:custGeom>
                <a:avLst/>
                <a:gdLst/>
                <a:ahLst/>
                <a:cxnLst/>
                <a:rect l="l" t="t" r="r" b="b"/>
                <a:pathLst>
                  <a:path w="550" h="210" extrusionOk="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4"/>
              <p:cNvSpPr/>
              <p:nvPr/>
            </p:nvSpPr>
            <p:spPr>
              <a:xfrm>
                <a:off x="3010175" y="4868800"/>
                <a:ext cx="62225" cy="23750"/>
              </a:xfrm>
              <a:custGeom>
                <a:avLst/>
                <a:gdLst/>
                <a:ahLst/>
                <a:cxnLst/>
                <a:rect l="l" t="t" r="r" b="b"/>
                <a:pathLst>
                  <a:path w="2489" h="950" extrusionOk="0">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4"/>
              <p:cNvSpPr/>
              <p:nvPr/>
            </p:nvSpPr>
            <p:spPr>
              <a:xfrm>
                <a:off x="3048050" y="4853725"/>
                <a:ext cx="4025" cy="5250"/>
              </a:xfrm>
              <a:custGeom>
                <a:avLst/>
                <a:gdLst/>
                <a:ahLst/>
                <a:cxnLst/>
                <a:rect l="l" t="t" r="r" b="b"/>
                <a:pathLst>
                  <a:path w="161" h="210" extrusionOk="0">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4"/>
              <p:cNvSpPr/>
              <p:nvPr/>
            </p:nvSpPr>
            <p:spPr>
              <a:xfrm>
                <a:off x="3076900" y="4882600"/>
                <a:ext cx="2600" cy="2050"/>
              </a:xfrm>
              <a:custGeom>
                <a:avLst/>
                <a:gdLst/>
                <a:ahLst/>
                <a:cxnLst/>
                <a:rect l="l" t="t" r="r" b="b"/>
                <a:pathLst>
                  <a:path w="104" h="82" extrusionOk="0">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4"/>
              <p:cNvSpPr/>
              <p:nvPr/>
            </p:nvSpPr>
            <p:spPr>
              <a:xfrm>
                <a:off x="3149100" y="4679950"/>
                <a:ext cx="7825" cy="10125"/>
              </a:xfrm>
              <a:custGeom>
                <a:avLst/>
                <a:gdLst/>
                <a:ahLst/>
                <a:cxnLst/>
                <a:rect l="l" t="t" r="r" b="b"/>
                <a:pathLst>
                  <a:path w="313" h="405" extrusionOk="0">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4"/>
              <p:cNvSpPr/>
              <p:nvPr/>
            </p:nvSpPr>
            <p:spPr>
              <a:xfrm>
                <a:off x="3154325" y="4685125"/>
                <a:ext cx="5875" cy="4725"/>
              </a:xfrm>
              <a:custGeom>
                <a:avLst/>
                <a:gdLst/>
                <a:ahLst/>
                <a:cxnLst/>
                <a:rect l="l" t="t" r="r" b="b"/>
                <a:pathLst>
                  <a:path w="235" h="189" extrusionOk="0">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4"/>
              <p:cNvSpPr/>
              <p:nvPr/>
            </p:nvSpPr>
            <p:spPr>
              <a:xfrm>
                <a:off x="3131950" y="4678425"/>
                <a:ext cx="14075" cy="8825"/>
              </a:xfrm>
              <a:custGeom>
                <a:avLst/>
                <a:gdLst/>
                <a:ahLst/>
                <a:cxnLst/>
                <a:rect l="l" t="t" r="r" b="b"/>
                <a:pathLst>
                  <a:path w="563" h="353" extrusionOk="0">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4"/>
              <p:cNvSpPr/>
              <p:nvPr/>
            </p:nvSpPr>
            <p:spPr>
              <a:xfrm>
                <a:off x="3131850" y="4652950"/>
                <a:ext cx="17250" cy="6950"/>
              </a:xfrm>
              <a:custGeom>
                <a:avLst/>
                <a:gdLst/>
                <a:ahLst/>
                <a:cxnLst/>
                <a:rect l="l" t="t" r="r" b="b"/>
                <a:pathLst>
                  <a:path w="690" h="278" extrusionOk="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4"/>
              <p:cNvSpPr/>
              <p:nvPr/>
            </p:nvSpPr>
            <p:spPr>
              <a:xfrm>
                <a:off x="3161725" y="4636800"/>
                <a:ext cx="38475" cy="42175"/>
              </a:xfrm>
              <a:custGeom>
                <a:avLst/>
                <a:gdLst/>
                <a:ahLst/>
                <a:cxnLst/>
                <a:rect l="l" t="t" r="r" b="b"/>
                <a:pathLst>
                  <a:path w="1539" h="1687" extrusionOk="0">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4"/>
              <p:cNvSpPr/>
              <p:nvPr/>
            </p:nvSpPr>
            <p:spPr>
              <a:xfrm>
                <a:off x="3194025" y="4668200"/>
                <a:ext cx="8900" cy="13200"/>
              </a:xfrm>
              <a:custGeom>
                <a:avLst/>
                <a:gdLst/>
                <a:ahLst/>
                <a:cxnLst/>
                <a:rect l="l" t="t" r="r" b="b"/>
                <a:pathLst>
                  <a:path w="356" h="528" extrusionOk="0">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4"/>
              <p:cNvSpPr/>
              <p:nvPr/>
            </p:nvSpPr>
            <p:spPr>
              <a:xfrm>
                <a:off x="3125050" y="4534025"/>
                <a:ext cx="5275" cy="5900"/>
              </a:xfrm>
              <a:custGeom>
                <a:avLst/>
                <a:gdLst/>
                <a:ahLst/>
                <a:cxnLst/>
                <a:rect l="l" t="t" r="r" b="b"/>
                <a:pathLst>
                  <a:path w="211" h="236" extrusionOk="0">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4"/>
              <p:cNvSpPr/>
              <p:nvPr/>
            </p:nvSpPr>
            <p:spPr>
              <a:xfrm>
                <a:off x="3108175" y="4548425"/>
                <a:ext cx="4050" cy="2450"/>
              </a:xfrm>
              <a:custGeom>
                <a:avLst/>
                <a:gdLst/>
                <a:ahLst/>
                <a:cxnLst/>
                <a:rect l="l" t="t" r="r" b="b"/>
                <a:pathLst>
                  <a:path w="162" h="98" extrusionOk="0">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4"/>
              <p:cNvSpPr/>
              <p:nvPr/>
            </p:nvSpPr>
            <p:spPr>
              <a:xfrm>
                <a:off x="3026175" y="4621675"/>
                <a:ext cx="7975" cy="4075"/>
              </a:xfrm>
              <a:custGeom>
                <a:avLst/>
                <a:gdLst/>
                <a:ahLst/>
                <a:cxnLst/>
                <a:rect l="l" t="t" r="r" b="b"/>
                <a:pathLst>
                  <a:path w="319" h="163" extrusionOk="0">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4"/>
              <p:cNvSpPr/>
              <p:nvPr/>
            </p:nvSpPr>
            <p:spPr>
              <a:xfrm>
                <a:off x="3038500" y="4589675"/>
                <a:ext cx="7425" cy="5650"/>
              </a:xfrm>
              <a:custGeom>
                <a:avLst/>
                <a:gdLst/>
                <a:ahLst/>
                <a:cxnLst/>
                <a:rect l="l" t="t" r="r" b="b"/>
                <a:pathLst>
                  <a:path w="297" h="226" extrusionOk="0">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4"/>
              <p:cNvSpPr/>
              <p:nvPr/>
            </p:nvSpPr>
            <p:spPr>
              <a:xfrm>
                <a:off x="3036100" y="4528675"/>
                <a:ext cx="6750" cy="7800"/>
              </a:xfrm>
              <a:custGeom>
                <a:avLst/>
                <a:gdLst/>
                <a:ahLst/>
                <a:cxnLst/>
                <a:rect l="l" t="t" r="r" b="b"/>
                <a:pathLst>
                  <a:path w="270" h="312" extrusionOk="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4"/>
              <p:cNvSpPr/>
              <p:nvPr/>
            </p:nvSpPr>
            <p:spPr>
              <a:xfrm>
                <a:off x="3015100" y="4521975"/>
                <a:ext cx="11425" cy="8325"/>
              </a:xfrm>
              <a:custGeom>
                <a:avLst/>
                <a:gdLst/>
                <a:ahLst/>
                <a:cxnLst/>
                <a:rect l="l" t="t" r="r" b="b"/>
                <a:pathLst>
                  <a:path w="457" h="333" extrusionOk="0">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4"/>
              <p:cNvSpPr/>
              <p:nvPr/>
            </p:nvSpPr>
            <p:spPr>
              <a:xfrm>
                <a:off x="3046275" y="4516250"/>
                <a:ext cx="7300" cy="4525"/>
              </a:xfrm>
              <a:custGeom>
                <a:avLst/>
                <a:gdLst/>
                <a:ahLst/>
                <a:cxnLst/>
                <a:rect l="l" t="t" r="r" b="b"/>
                <a:pathLst>
                  <a:path w="292" h="181" extrusionOk="0">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4"/>
              <p:cNvSpPr/>
              <p:nvPr/>
            </p:nvSpPr>
            <p:spPr>
              <a:xfrm>
                <a:off x="2996000" y="4489475"/>
                <a:ext cx="40075" cy="31475"/>
              </a:xfrm>
              <a:custGeom>
                <a:avLst/>
                <a:gdLst/>
                <a:ahLst/>
                <a:cxnLst/>
                <a:rect l="l" t="t" r="r" b="b"/>
                <a:pathLst>
                  <a:path w="1603" h="1259" extrusionOk="0">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4"/>
              <p:cNvSpPr/>
              <p:nvPr/>
            </p:nvSpPr>
            <p:spPr>
              <a:xfrm>
                <a:off x="3011225" y="4486150"/>
                <a:ext cx="7900" cy="5425"/>
              </a:xfrm>
              <a:custGeom>
                <a:avLst/>
                <a:gdLst/>
                <a:ahLst/>
                <a:cxnLst/>
                <a:rect l="l" t="t" r="r" b="b"/>
                <a:pathLst>
                  <a:path w="316" h="217" extrusionOk="0">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4"/>
              <p:cNvSpPr/>
              <p:nvPr/>
            </p:nvSpPr>
            <p:spPr>
              <a:xfrm>
                <a:off x="3008625" y="4488750"/>
                <a:ext cx="3600" cy="4000"/>
              </a:xfrm>
              <a:custGeom>
                <a:avLst/>
                <a:gdLst/>
                <a:ahLst/>
                <a:cxnLst/>
                <a:rect l="l" t="t" r="r" b="b"/>
                <a:pathLst>
                  <a:path w="144" h="160" extrusionOk="0">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4"/>
              <p:cNvSpPr/>
              <p:nvPr/>
            </p:nvSpPr>
            <p:spPr>
              <a:xfrm>
                <a:off x="2997225" y="4461925"/>
                <a:ext cx="4025" cy="6225"/>
              </a:xfrm>
              <a:custGeom>
                <a:avLst/>
                <a:gdLst/>
                <a:ahLst/>
                <a:cxnLst/>
                <a:rect l="l" t="t" r="r" b="b"/>
                <a:pathLst>
                  <a:path w="161" h="249" extrusionOk="0">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4"/>
              <p:cNvSpPr/>
              <p:nvPr/>
            </p:nvSpPr>
            <p:spPr>
              <a:xfrm>
                <a:off x="2979350" y="4390425"/>
                <a:ext cx="171425" cy="144375"/>
              </a:xfrm>
              <a:custGeom>
                <a:avLst/>
                <a:gdLst/>
                <a:ahLst/>
                <a:cxnLst/>
                <a:rect l="l" t="t" r="r" b="b"/>
                <a:pathLst>
                  <a:path w="6857" h="5775" extrusionOk="0">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4"/>
              <p:cNvSpPr/>
              <p:nvPr/>
            </p:nvSpPr>
            <p:spPr>
              <a:xfrm>
                <a:off x="3090475" y="4524650"/>
                <a:ext cx="6475" cy="2725"/>
              </a:xfrm>
              <a:custGeom>
                <a:avLst/>
                <a:gdLst/>
                <a:ahLst/>
                <a:cxnLst/>
                <a:rect l="l" t="t" r="r" b="b"/>
                <a:pathLst>
                  <a:path w="259" h="109" extrusionOk="0">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4"/>
              <p:cNvSpPr/>
              <p:nvPr/>
            </p:nvSpPr>
            <p:spPr>
              <a:xfrm>
                <a:off x="3069925" y="4463150"/>
                <a:ext cx="8600" cy="3750"/>
              </a:xfrm>
              <a:custGeom>
                <a:avLst/>
                <a:gdLst/>
                <a:ahLst/>
                <a:cxnLst/>
                <a:rect l="l" t="t" r="r" b="b"/>
                <a:pathLst>
                  <a:path w="344" h="150" extrusionOk="0">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4"/>
              <p:cNvSpPr/>
              <p:nvPr/>
            </p:nvSpPr>
            <p:spPr>
              <a:xfrm>
                <a:off x="3054550" y="4460875"/>
                <a:ext cx="14775" cy="12775"/>
              </a:xfrm>
              <a:custGeom>
                <a:avLst/>
                <a:gdLst/>
                <a:ahLst/>
                <a:cxnLst/>
                <a:rect l="l" t="t" r="r" b="b"/>
                <a:pathLst>
                  <a:path w="591" h="511" extrusionOk="0">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4"/>
              <p:cNvSpPr/>
              <p:nvPr/>
            </p:nvSpPr>
            <p:spPr>
              <a:xfrm>
                <a:off x="3041975" y="4448550"/>
                <a:ext cx="7650" cy="5650"/>
              </a:xfrm>
              <a:custGeom>
                <a:avLst/>
                <a:gdLst/>
                <a:ahLst/>
                <a:cxnLst/>
                <a:rect l="l" t="t" r="r" b="b"/>
                <a:pathLst>
                  <a:path w="306" h="226" extrusionOk="0">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4"/>
              <p:cNvSpPr/>
              <p:nvPr/>
            </p:nvSpPr>
            <p:spPr>
              <a:xfrm>
                <a:off x="3053600" y="4447700"/>
                <a:ext cx="6600" cy="3125"/>
              </a:xfrm>
              <a:custGeom>
                <a:avLst/>
                <a:gdLst/>
                <a:ahLst/>
                <a:cxnLst/>
                <a:rect l="l" t="t" r="r" b="b"/>
                <a:pathLst>
                  <a:path w="264" h="125" extrusionOk="0">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4"/>
              <p:cNvSpPr/>
              <p:nvPr/>
            </p:nvSpPr>
            <p:spPr>
              <a:xfrm>
                <a:off x="3046250" y="4444500"/>
                <a:ext cx="5675" cy="1450"/>
              </a:xfrm>
              <a:custGeom>
                <a:avLst/>
                <a:gdLst/>
                <a:ahLst/>
                <a:cxnLst/>
                <a:rect l="l" t="t" r="r" b="b"/>
                <a:pathLst>
                  <a:path w="227" h="58" extrusionOk="0">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4"/>
              <p:cNvSpPr/>
              <p:nvPr/>
            </p:nvSpPr>
            <p:spPr>
              <a:xfrm>
                <a:off x="3033275" y="4391625"/>
                <a:ext cx="29275" cy="13925"/>
              </a:xfrm>
              <a:custGeom>
                <a:avLst/>
                <a:gdLst/>
                <a:ahLst/>
                <a:cxnLst/>
                <a:rect l="l" t="t" r="r" b="b"/>
                <a:pathLst>
                  <a:path w="1171" h="557" extrusionOk="0">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4"/>
              <p:cNvSpPr/>
              <p:nvPr/>
            </p:nvSpPr>
            <p:spPr>
              <a:xfrm>
                <a:off x="2750500" y="4644475"/>
                <a:ext cx="32200" cy="23225"/>
              </a:xfrm>
              <a:custGeom>
                <a:avLst/>
                <a:gdLst/>
                <a:ahLst/>
                <a:cxnLst/>
                <a:rect l="l" t="t" r="r" b="b"/>
                <a:pathLst>
                  <a:path w="1288" h="929" extrusionOk="0">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4"/>
              <p:cNvSpPr/>
              <p:nvPr/>
            </p:nvSpPr>
            <p:spPr>
              <a:xfrm>
                <a:off x="2723575" y="4613150"/>
                <a:ext cx="13600" cy="18925"/>
              </a:xfrm>
              <a:custGeom>
                <a:avLst/>
                <a:gdLst/>
                <a:ahLst/>
                <a:cxnLst/>
                <a:rect l="l" t="t" r="r" b="b"/>
                <a:pathLst>
                  <a:path w="544" h="757" extrusionOk="0">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4"/>
              <p:cNvSpPr/>
              <p:nvPr/>
            </p:nvSpPr>
            <p:spPr>
              <a:xfrm>
                <a:off x="2718275" y="4593500"/>
                <a:ext cx="11075" cy="14650"/>
              </a:xfrm>
              <a:custGeom>
                <a:avLst/>
                <a:gdLst/>
                <a:ahLst/>
                <a:cxnLst/>
                <a:rect l="l" t="t" r="r" b="b"/>
                <a:pathLst>
                  <a:path w="443" h="586" extrusionOk="0">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4"/>
              <p:cNvSpPr/>
              <p:nvPr/>
            </p:nvSpPr>
            <p:spPr>
              <a:xfrm>
                <a:off x="2724000" y="4591650"/>
                <a:ext cx="4350" cy="3650"/>
              </a:xfrm>
              <a:custGeom>
                <a:avLst/>
                <a:gdLst/>
                <a:ahLst/>
                <a:cxnLst/>
                <a:rect l="l" t="t" r="r" b="b"/>
                <a:pathLst>
                  <a:path w="174" h="146" extrusionOk="0">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4"/>
              <p:cNvSpPr/>
              <p:nvPr/>
            </p:nvSpPr>
            <p:spPr>
              <a:xfrm>
                <a:off x="2717850" y="4584975"/>
                <a:ext cx="7100" cy="6525"/>
              </a:xfrm>
              <a:custGeom>
                <a:avLst/>
                <a:gdLst/>
                <a:ahLst/>
                <a:cxnLst/>
                <a:rect l="l" t="t" r="r" b="b"/>
                <a:pathLst>
                  <a:path w="284" h="261" extrusionOk="0">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4"/>
              <p:cNvSpPr/>
              <p:nvPr/>
            </p:nvSpPr>
            <p:spPr>
              <a:xfrm>
                <a:off x="2714750" y="4586650"/>
                <a:ext cx="3725" cy="7550"/>
              </a:xfrm>
              <a:custGeom>
                <a:avLst/>
                <a:gdLst/>
                <a:ahLst/>
                <a:cxnLst/>
                <a:rect l="l" t="t" r="r" b="b"/>
                <a:pathLst>
                  <a:path w="149" h="302" extrusionOk="0">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4"/>
              <p:cNvSpPr/>
              <p:nvPr/>
            </p:nvSpPr>
            <p:spPr>
              <a:xfrm>
                <a:off x="2707375" y="4581400"/>
                <a:ext cx="6175" cy="10575"/>
              </a:xfrm>
              <a:custGeom>
                <a:avLst/>
                <a:gdLst/>
                <a:ahLst/>
                <a:cxnLst/>
                <a:rect l="l" t="t" r="r" b="b"/>
                <a:pathLst>
                  <a:path w="247" h="423" extrusionOk="0">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4"/>
              <p:cNvSpPr/>
              <p:nvPr/>
            </p:nvSpPr>
            <p:spPr>
              <a:xfrm>
                <a:off x="2701825" y="4573400"/>
                <a:ext cx="10500" cy="7575"/>
              </a:xfrm>
              <a:custGeom>
                <a:avLst/>
                <a:gdLst/>
                <a:ahLst/>
                <a:cxnLst/>
                <a:rect l="l" t="t" r="r" b="b"/>
                <a:pathLst>
                  <a:path w="420" h="303" extrusionOk="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4"/>
              <p:cNvSpPr/>
              <p:nvPr/>
            </p:nvSpPr>
            <p:spPr>
              <a:xfrm>
                <a:off x="2711375" y="4574050"/>
                <a:ext cx="7100" cy="9975"/>
              </a:xfrm>
              <a:custGeom>
                <a:avLst/>
                <a:gdLst/>
                <a:ahLst/>
                <a:cxnLst/>
                <a:rect l="l" t="t" r="r" b="b"/>
                <a:pathLst>
                  <a:path w="284" h="399" extrusionOk="0">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4"/>
              <p:cNvSpPr/>
              <p:nvPr/>
            </p:nvSpPr>
            <p:spPr>
              <a:xfrm>
                <a:off x="2707050" y="4574975"/>
                <a:ext cx="4525" cy="1525"/>
              </a:xfrm>
              <a:custGeom>
                <a:avLst/>
                <a:gdLst/>
                <a:ahLst/>
                <a:cxnLst/>
                <a:rect l="l" t="t" r="r" b="b"/>
                <a:pathLst>
                  <a:path w="181" h="61" extrusionOk="0">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4"/>
              <p:cNvSpPr/>
              <p:nvPr/>
            </p:nvSpPr>
            <p:spPr>
              <a:xfrm>
                <a:off x="2593700" y="4577575"/>
                <a:ext cx="15125" cy="8775"/>
              </a:xfrm>
              <a:custGeom>
                <a:avLst/>
                <a:gdLst/>
                <a:ahLst/>
                <a:cxnLst/>
                <a:rect l="l" t="t" r="r" b="b"/>
                <a:pathLst>
                  <a:path w="605" h="351" extrusionOk="0">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4"/>
              <p:cNvSpPr/>
              <p:nvPr/>
            </p:nvSpPr>
            <p:spPr>
              <a:xfrm>
                <a:off x="2600550" y="4569850"/>
                <a:ext cx="8875" cy="6800"/>
              </a:xfrm>
              <a:custGeom>
                <a:avLst/>
                <a:gdLst/>
                <a:ahLst/>
                <a:cxnLst/>
                <a:rect l="l" t="t" r="r" b="b"/>
                <a:pathLst>
                  <a:path w="355" h="272" extrusionOk="0">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4"/>
              <p:cNvSpPr/>
              <p:nvPr/>
            </p:nvSpPr>
            <p:spPr>
              <a:xfrm>
                <a:off x="2529625" y="4606350"/>
                <a:ext cx="13675" cy="4800"/>
              </a:xfrm>
              <a:custGeom>
                <a:avLst/>
                <a:gdLst/>
                <a:ahLst/>
                <a:cxnLst/>
                <a:rect l="l" t="t" r="r" b="b"/>
                <a:pathLst>
                  <a:path w="547" h="192" extrusionOk="0">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4"/>
              <p:cNvSpPr/>
              <p:nvPr/>
            </p:nvSpPr>
            <p:spPr>
              <a:xfrm>
                <a:off x="2516375" y="4615600"/>
                <a:ext cx="8350" cy="6250"/>
              </a:xfrm>
              <a:custGeom>
                <a:avLst/>
                <a:gdLst/>
                <a:ahLst/>
                <a:cxnLst/>
                <a:rect l="l" t="t" r="r" b="b"/>
                <a:pathLst>
                  <a:path w="334" h="250" extrusionOk="0">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4"/>
              <p:cNvSpPr/>
              <p:nvPr/>
            </p:nvSpPr>
            <p:spPr>
              <a:xfrm>
                <a:off x="2923000" y="4442075"/>
                <a:ext cx="24625" cy="16550"/>
              </a:xfrm>
              <a:custGeom>
                <a:avLst/>
                <a:gdLst/>
                <a:ahLst/>
                <a:cxnLst/>
                <a:rect l="l" t="t" r="r" b="b"/>
                <a:pathLst>
                  <a:path w="985" h="662" extrusionOk="0">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4"/>
              <p:cNvSpPr/>
              <p:nvPr/>
            </p:nvSpPr>
            <p:spPr>
              <a:xfrm>
                <a:off x="2916250" y="4451325"/>
                <a:ext cx="4075" cy="3525"/>
              </a:xfrm>
              <a:custGeom>
                <a:avLst/>
                <a:gdLst/>
                <a:ahLst/>
                <a:cxnLst/>
                <a:rect l="l" t="t" r="r" b="b"/>
                <a:pathLst>
                  <a:path w="163" h="141" extrusionOk="0">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4"/>
              <p:cNvSpPr/>
              <p:nvPr/>
            </p:nvSpPr>
            <p:spPr>
              <a:xfrm>
                <a:off x="2907275" y="4455250"/>
                <a:ext cx="2650" cy="2350"/>
              </a:xfrm>
              <a:custGeom>
                <a:avLst/>
                <a:gdLst/>
                <a:ahLst/>
                <a:cxnLst/>
                <a:rect l="l" t="t" r="r" b="b"/>
                <a:pathLst>
                  <a:path w="106" h="94" extrusionOk="0">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4"/>
              <p:cNvSpPr/>
              <p:nvPr/>
            </p:nvSpPr>
            <p:spPr>
              <a:xfrm>
                <a:off x="2805700" y="4397475"/>
                <a:ext cx="109925" cy="60625"/>
              </a:xfrm>
              <a:custGeom>
                <a:avLst/>
                <a:gdLst/>
                <a:ahLst/>
                <a:cxnLst/>
                <a:rect l="l" t="t" r="r" b="b"/>
                <a:pathLst>
                  <a:path w="4397" h="2425" extrusionOk="0">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4"/>
              <p:cNvSpPr/>
              <p:nvPr/>
            </p:nvSpPr>
            <p:spPr>
              <a:xfrm>
                <a:off x="2877100" y="4391225"/>
                <a:ext cx="16950" cy="11550"/>
              </a:xfrm>
              <a:custGeom>
                <a:avLst/>
                <a:gdLst/>
                <a:ahLst/>
                <a:cxnLst/>
                <a:rect l="l" t="t" r="r" b="b"/>
                <a:pathLst>
                  <a:path w="678" h="462" extrusionOk="0">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4"/>
              <p:cNvSpPr/>
              <p:nvPr/>
            </p:nvSpPr>
            <p:spPr>
              <a:xfrm>
                <a:off x="2904200" y="4386125"/>
                <a:ext cx="37925" cy="37600"/>
              </a:xfrm>
              <a:custGeom>
                <a:avLst/>
                <a:gdLst/>
                <a:ahLst/>
                <a:cxnLst/>
                <a:rect l="l" t="t" r="r" b="b"/>
                <a:pathLst>
                  <a:path w="1517" h="1504" extrusionOk="0">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4"/>
              <p:cNvSpPr/>
              <p:nvPr/>
            </p:nvSpPr>
            <p:spPr>
              <a:xfrm>
                <a:off x="2944550" y="4386050"/>
                <a:ext cx="31750" cy="29675"/>
              </a:xfrm>
              <a:custGeom>
                <a:avLst/>
                <a:gdLst/>
                <a:ahLst/>
                <a:cxnLst/>
                <a:rect l="l" t="t" r="r" b="b"/>
                <a:pathLst>
                  <a:path w="1270" h="1187" extrusionOk="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4"/>
              <p:cNvSpPr/>
              <p:nvPr/>
            </p:nvSpPr>
            <p:spPr>
              <a:xfrm>
                <a:off x="2764650" y="4380875"/>
                <a:ext cx="65025" cy="45475"/>
              </a:xfrm>
              <a:custGeom>
                <a:avLst/>
                <a:gdLst/>
                <a:ahLst/>
                <a:cxnLst/>
                <a:rect l="l" t="t" r="r" b="b"/>
                <a:pathLst>
                  <a:path w="2601" h="1819" extrusionOk="0">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4"/>
              <p:cNvSpPr/>
              <p:nvPr/>
            </p:nvSpPr>
            <p:spPr>
              <a:xfrm>
                <a:off x="2890950" y="4368250"/>
                <a:ext cx="7725" cy="6175"/>
              </a:xfrm>
              <a:custGeom>
                <a:avLst/>
                <a:gdLst/>
                <a:ahLst/>
                <a:cxnLst/>
                <a:rect l="l" t="t" r="r" b="b"/>
                <a:pathLst>
                  <a:path w="309" h="247" extrusionOk="0">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4"/>
              <p:cNvSpPr/>
              <p:nvPr/>
            </p:nvSpPr>
            <p:spPr>
              <a:xfrm>
                <a:off x="2816400" y="4345900"/>
                <a:ext cx="71800" cy="36400"/>
              </a:xfrm>
              <a:custGeom>
                <a:avLst/>
                <a:gdLst/>
                <a:ahLst/>
                <a:cxnLst/>
                <a:rect l="l" t="t" r="r" b="b"/>
                <a:pathLst>
                  <a:path w="2872" h="1456" extrusionOk="0">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4"/>
              <p:cNvSpPr/>
              <p:nvPr/>
            </p:nvSpPr>
            <p:spPr>
              <a:xfrm>
                <a:off x="2804400" y="4359600"/>
                <a:ext cx="12150" cy="7950"/>
              </a:xfrm>
              <a:custGeom>
                <a:avLst/>
                <a:gdLst/>
                <a:ahLst/>
                <a:cxnLst/>
                <a:rect l="l" t="t" r="r" b="b"/>
                <a:pathLst>
                  <a:path w="486" h="318" extrusionOk="0">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4"/>
              <p:cNvSpPr/>
              <p:nvPr/>
            </p:nvSpPr>
            <p:spPr>
              <a:xfrm>
                <a:off x="2783525" y="4338000"/>
                <a:ext cx="44300" cy="23900"/>
              </a:xfrm>
              <a:custGeom>
                <a:avLst/>
                <a:gdLst/>
                <a:ahLst/>
                <a:cxnLst/>
                <a:rect l="l" t="t" r="r" b="b"/>
                <a:pathLst>
                  <a:path w="1772" h="956" extrusionOk="0">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4"/>
              <p:cNvSpPr/>
              <p:nvPr/>
            </p:nvSpPr>
            <p:spPr>
              <a:xfrm>
                <a:off x="2831200" y="4348125"/>
                <a:ext cx="9875" cy="1975"/>
              </a:xfrm>
              <a:custGeom>
                <a:avLst/>
                <a:gdLst/>
                <a:ahLst/>
                <a:cxnLst/>
                <a:rect l="l" t="t" r="r" b="b"/>
                <a:pathLst>
                  <a:path w="395" h="79" extrusionOk="0">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4"/>
              <p:cNvSpPr/>
              <p:nvPr/>
            </p:nvSpPr>
            <p:spPr>
              <a:xfrm>
                <a:off x="2841050" y="4328500"/>
                <a:ext cx="23450" cy="12675"/>
              </a:xfrm>
              <a:custGeom>
                <a:avLst/>
                <a:gdLst/>
                <a:ahLst/>
                <a:cxnLst/>
                <a:rect l="l" t="t" r="r" b="b"/>
                <a:pathLst>
                  <a:path w="938" h="507" extrusionOk="0">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4"/>
              <p:cNvSpPr/>
              <p:nvPr/>
            </p:nvSpPr>
            <p:spPr>
              <a:xfrm>
                <a:off x="2828625" y="4330650"/>
                <a:ext cx="9625" cy="5325"/>
              </a:xfrm>
              <a:custGeom>
                <a:avLst/>
                <a:gdLst/>
                <a:ahLst/>
                <a:cxnLst/>
                <a:rect l="l" t="t" r="r" b="b"/>
                <a:pathLst>
                  <a:path w="385" h="213" extrusionOk="0">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4"/>
              <p:cNvSpPr/>
              <p:nvPr/>
            </p:nvSpPr>
            <p:spPr>
              <a:xfrm>
                <a:off x="2841675" y="4318950"/>
                <a:ext cx="24650" cy="8150"/>
              </a:xfrm>
              <a:custGeom>
                <a:avLst/>
                <a:gdLst/>
                <a:ahLst/>
                <a:cxnLst/>
                <a:rect l="l" t="t" r="r" b="b"/>
                <a:pathLst>
                  <a:path w="986" h="326" extrusionOk="0">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4"/>
              <p:cNvSpPr/>
              <p:nvPr/>
            </p:nvSpPr>
            <p:spPr>
              <a:xfrm>
                <a:off x="2904200" y="4349150"/>
                <a:ext cx="33175" cy="25100"/>
              </a:xfrm>
              <a:custGeom>
                <a:avLst/>
                <a:gdLst/>
                <a:ahLst/>
                <a:cxnLst/>
                <a:rect l="l" t="t" r="r" b="b"/>
                <a:pathLst>
                  <a:path w="1327" h="1004" extrusionOk="0">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4"/>
              <p:cNvSpPr/>
              <p:nvPr/>
            </p:nvSpPr>
            <p:spPr>
              <a:xfrm>
                <a:off x="2900225" y="4360550"/>
                <a:ext cx="10475" cy="3425"/>
              </a:xfrm>
              <a:custGeom>
                <a:avLst/>
                <a:gdLst/>
                <a:ahLst/>
                <a:cxnLst/>
                <a:rect l="l" t="t" r="r" b="b"/>
                <a:pathLst>
                  <a:path w="419" h="137" extrusionOk="0">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4"/>
              <p:cNvSpPr/>
              <p:nvPr/>
            </p:nvSpPr>
            <p:spPr>
              <a:xfrm>
                <a:off x="2897125" y="4359275"/>
                <a:ext cx="9000" cy="2225"/>
              </a:xfrm>
              <a:custGeom>
                <a:avLst/>
                <a:gdLst/>
                <a:ahLst/>
                <a:cxnLst/>
                <a:rect l="l" t="t" r="r" b="b"/>
                <a:pathLst>
                  <a:path w="360" h="89" extrusionOk="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4"/>
              <p:cNvSpPr/>
              <p:nvPr/>
            </p:nvSpPr>
            <p:spPr>
              <a:xfrm>
                <a:off x="2892575" y="4355650"/>
                <a:ext cx="11650" cy="4025"/>
              </a:xfrm>
              <a:custGeom>
                <a:avLst/>
                <a:gdLst/>
                <a:ahLst/>
                <a:cxnLst/>
                <a:rect l="l" t="t" r="r" b="b"/>
                <a:pathLst>
                  <a:path w="466" h="161" extrusionOk="0">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4"/>
              <p:cNvSpPr/>
              <p:nvPr/>
            </p:nvSpPr>
            <p:spPr>
              <a:xfrm>
                <a:off x="2892800" y="4350375"/>
                <a:ext cx="11125" cy="5325"/>
              </a:xfrm>
              <a:custGeom>
                <a:avLst/>
                <a:gdLst/>
                <a:ahLst/>
                <a:cxnLst/>
                <a:rect l="l" t="t" r="r" b="b"/>
                <a:pathLst>
                  <a:path w="445" h="213" extrusionOk="0">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4"/>
              <p:cNvSpPr/>
              <p:nvPr/>
            </p:nvSpPr>
            <p:spPr>
              <a:xfrm>
                <a:off x="2882725" y="4334175"/>
                <a:ext cx="13500" cy="10075"/>
              </a:xfrm>
              <a:custGeom>
                <a:avLst/>
                <a:gdLst/>
                <a:ahLst/>
                <a:cxnLst/>
                <a:rect l="l" t="t" r="r" b="b"/>
                <a:pathLst>
                  <a:path w="540" h="403" extrusionOk="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4"/>
              <p:cNvSpPr/>
              <p:nvPr/>
            </p:nvSpPr>
            <p:spPr>
              <a:xfrm>
                <a:off x="2904425" y="4332100"/>
                <a:ext cx="10625" cy="2625"/>
              </a:xfrm>
              <a:custGeom>
                <a:avLst/>
                <a:gdLst/>
                <a:ahLst/>
                <a:cxnLst/>
                <a:rect l="l" t="t" r="r" b="b"/>
                <a:pathLst>
                  <a:path w="425" h="105" extrusionOk="0">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4"/>
              <p:cNvSpPr/>
              <p:nvPr/>
            </p:nvSpPr>
            <p:spPr>
              <a:xfrm>
                <a:off x="2886025" y="4309800"/>
                <a:ext cx="40375" cy="23475"/>
              </a:xfrm>
              <a:custGeom>
                <a:avLst/>
                <a:gdLst/>
                <a:ahLst/>
                <a:cxnLst/>
                <a:rect l="l" t="t" r="r" b="b"/>
                <a:pathLst>
                  <a:path w="1615" h="939" extrusionOk="0">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4"/>
              <p:cNvSpPr/>
              <p:nvPr/>
            </p:nvSpPr>
            <p:spPr>
              <a:xfrm>
                <a:off x="2917750" y="4297575"/>
                <a:ext cx="11725" cy="5700"/>
              </a:xfrm>
              <a:custGeom>
                <a:avLst/>
                <a:gdLst/>
                <a:ahLst/>
                <a:cxnLst/>
                <a:rect l="l" t="t" r="r" b="b"/>
                <a:pathLst>
                  <a:path w="469" h="228" extrusionOk="0">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4"/>
              <p:cNvSpPr/>
              <p:nvPr/>
            </p:nvSpPr>
            <p:spPr>
              <a:xfrm>
                <a:off x="2927600" y="4318950"/>
                <a:ext cx="24675" cy="14300"/>
              </a:xfrm>
              <a:custGeom>
                <a:avLst/>
                <a:gdLst/>
                <a:ahLst/>
                <a:cxnLst/>
                <a:rect l="l" t="t" r="r" b="b"/>
                <a:pathLst>
                  <a:path w="987" h="572" extrusionOk="0">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4"/>
              <p:cNvSpPr/>
              <p:nvPr/>
            </p:nvSpPr>
            <p:spPr>
              <a:xfrm>
                <a:off x="2942100" y="4333250"/>
                <a:ext cx="20350" cy="5450"/>
              </a:xfrm>
              <a:custGeom>
                <a:avLst/>
                <a:gdLst/>
                <a:ahLst/>
                <a:cxnLst/>
                <a:rect l="l" t="t" r="r" b="b"/>
                <a:pathLst>
                  <a:path w="814" h="218" extrusionOk="0">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4"/>
              <p:cNvSpPr/>
              <p:nvPr/>
            </p:nvSpPr>
            <p:spPr>
              <a:xfrm>
                <a:off x="2940025" y="4365650"/>
                <a:ext cx="19950" cy="13950"/>
              </a:xfrm>
              <a:custGeom>
                <a:avLst/>
                <a:gdLst/>
                <a:ahLst/>
                <a:cxnLst/>
                <a:rect l="l" t="t" r="r" b="b"/>
                <a:pathLst>
                  <a:path w="798" h="558" extrusionOk="0">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4"/>
              <p:cNvSpPr/>
              <p:nvPr/>
            </p:nvSpPr>
            <p:spPr>
              <a:xfrm>
                <a:off x="2949300" y="4361050"/>
                <a:ext cx="4975" cy="2400"/>
              </a:xfrm>
              <a:custGeom>
                <a:avLst/>
                <a:gdLst/>
                <a:ahLst/>
                <a:cxnLst/>
                <a:rect l="l" t="t" r="r" b="b"/>
                <a:pathLst>
                  <a:path w="199" h="96" extrusionOk="0">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4"/>
              <p:cNvSpPr/>
              <p:nvPr/>
            </p:nvSpPr>
            <p:spPr>
              <a:xfrm>
                <a:off x="2971525" y="4335750"/>
                <a:ext cx="11875" cy="7950"/>
              </a:xfrm>
              <a:custGeom>
                <a:avLst/>
                <a:gdLst/>
                <a:ahLst/>
                <a:cxnLst/>
                <a:rect l="l" t="t" r="r" b="b"/>
                <a:pathLst>
                  <a:path w="475" h="318" extrusionOk="0">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4"/>
              <p:cNvSpPr/>
              <p:nvPr/>
            </p:nvSpPr>
            <p:spPr>
              <a:xfrm>
                <a:off x="2976600" y="4348375"/>
                <a:ext cx="4100" cy="3975"/>
              </a:xfrm>
              <a:custGeom>
                <a:avLst/>
                <a:gdLst/>
                <a:ahLst/>
                <a:cxnLst/>
                <a:rect l="l" t="t" r="r" b="b"/>
                <a:pathLst>
                  <a:path w="164" h="159" extrusionOk="0">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4"/>
              <p:cNvSpPr/>
              <p:nvPr/>
            </p:nvSpPr>
            <p:spPr>
              <a:xfrm>
                <a:off x="2936225" y="4344775"/>
                <a:ext cx="106300" cy="36600"/>
              </a:xfrm>
              <a:custGeom>
                <a:avLst/>
                <a:gdLst/>
                <a:ahLst/>
                <a:cxnLst/>
                <a:rect l="l" t="t" r="r" b="b"/>
                <a:pathLst>
                  <a:path w="4252" h="1464" extrusionOk="0">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4"/>
              <p:cNvSpPr/>
              <p:nvPr/>
            </p:nvSpPr>
            <p:spPr>
              <a:xfrm>
                <a:off x="2940000" y="4277325"/>
                <a:ext cx="69575" cy="51025"/>
              </a:xfrm>
              <a:custGeom>
                <a:avLst/>
                <a:gdLst/>
                <a:ahLst/>
                <a:cxnLst/>
                <a:rect l="l" t="t" r="r" b="b"/>
                <a:pathLst>
                  <a:path w="2783" h="2041" extrusionOk="0">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4"/>
              <p:cNvSpPr/>
              <p:nvPr/>
            </p:nvSpPr>
            <p:spPr>
              <a:xfrm>
                <a:off x="2967975" y="4247825"/>
                <a:ext cx="183600" cy="109350"/>
              </a:xfrm>
              <a:custGeom>
                <a:avLst/>
                <a:gdLst/>
                <a:ahLst/>
                <a:cxnLst/>
                <a:rect l="l" t="t" r="r" b="b"/>
                <a:pathLst>
                  <a:path w="7344" h="4374" extrusionOk="0">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4"/>
              <p:cNvSpPr/>
              <p:nvPr/>
            </p:nvSpPr>
            <p:spPr>
              <a:xfrm>
                <a:off x="3052675" y="4310100"/>
                <a:ext cx="19325" cy="4775"/>
              </a:xfrm>
              <a:custGeom>
                <a:avLst/>
                <a:gdLst/>
                <a:ahLst/>
                <a:cxnLst/>
                <a:rect l="l" t="t" r="r" b="b"/>
                <a:pathLst>
                  <a:path w="773" h="191" extrusionOk="0">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4"/>
              <p:cNvSpPr/>
              <p:nvPr/>
            </p:nvSpPr>
            <p:spPr>
              <a:xfrm>
                <a:off x="3010000" y="4314025"/>
                <a:ext cx="6650" cy="1975"/>
              </a:xfrm>
              <a:custGeom>
                <a:avLst/>
                <a:gdLst/>
                <a:ahLst/>
                <a:cxnLst/>
                <a:rect l="l" t="t" r="r" b="b"/>
                <a:pathLst>
                  <a:path w="266" h="79" extrusionOk="0">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4"/>
              <p:cNvSpPr/>
              <p:nvPr/>
            </p:nvSpPr>
            <p:spPr>
              <a:xfrm>
                <a:off x="3040450" y="4358350"/>
                <a:ext cx="6275" cy="2450"/>
              </a:xfrm>
              <a:custGeom>
                <a:avLst/>
                <a:gdLst/>
                <a:ahLst/>
                <a:cxnLst/>
                <a:rect l="l" t="t" r="r" b="b"/>
                <a:pathLst>
                  <a:path w="251" h="98" extrusionOk="0">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4"/>
              <p:cNvSpPr/>
              <p:nvPr/>
            </p:nvSpPr>
            <p:spPr>
              <a:xfrm>
                <a:off x="2634700" y="4552700"/>
                <a:ext cx="4900" cy="4450"/>
              </a:xfrm>
              <a:custGeom>
                <a:avLst/>
                <a:gdLst/>
                <a:ahLst/>
                <a:cxnLst/>
                <a:rect l="l" t="t" r="r" b="b"/>
                <a:pathLst>
                  <a:path w="196" h="178" extrusionOk="0">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4"/>
              <p:cNvSpPr/>
              <p:nvPr/>
            </p:nvSpPr>
            <p:spPr>
              <a:xfrm>
                <a:off x="2642075" y="4549800"/>
                <a:ext cx="2175" cy="1550"/>
              </a:xfrm>
              <a:custGeom>
                <a:avLst/>
                <a:gdLst/>
                <a:ahLst/>
                <a:cxnLst/>
                <a:rect l="l" t="t" r="r" b="b"/>
                <a:pathLst>
                  <a:path w="87" h="62" extrusionOk="0">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4"/>
              <p:cNvSpPr/>
              <p:nvPr/>
            </p:nvSpPr>
            <p:spPr>
              <a:xfrm>
                <a:off x="2521625" y="4551775"/>
                <a:ext cx="6075" cy="5175"/>
              </a:xfrm>
              <a:custGeom>
                <a:avLst/>
                <a:gdLst/>
                <a:ahLst/>
                <a:cxnLst/>
                <a:rect l="l" t="t" r="r" b="b"/>
                <a:pathLst>
                  <a:path w="243" h="207" extrusionOk="0">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4"/>
              <p:cNvSpPr/>
              <p:nvPr/>
            </p:nvSpPr>
            <p:spPr>
              <a:xfrm>
                <a:off x="3835800" y="4290900"/>
                <a:ext cx="3000" cy="2050"/>
              </a:xfrm>
              <a:custGeom>
                <a:avLst/>
                <a:gdLst/>
                <a:ahLst/>
                <a:cxnLst/>
                <a:rect l="l" t="t" r="r" b="b"/>
                <a:pathLst>
                  <a:path w="120" h="82" extrusionOk="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4"/>
              <p:cNvSpPr/>
              <p:nvPr/>
            </p:nvSpPr>
            <p:spPr>
              <a:xfrm>
                <a:off x="4279075" y="5047225"/>
                <a:ext cx="2075" cy="875"/>
              </a:xfrm>
              <a:custGeom>
                <a:avLst/>
                <a:gdLst/>
                <a:ahLst/>
                <a:cxnLst/>
                <a:rect l="l" t="t" r="r" b="b"/>
                <a:pathLst>
                  <a:path w="83" h="35" extrusionOk="0">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4"/>
              <p:cNvSpPr/>
              <p:nvPr/>
            </p:nvSpPr>
            <p:spPr>
              <a:xfrm>
                <a:off x="4263550" y="5044100"/>
                <a:ext cx="2500" cy="2150"/>
              </a:xfrm>
              <a:custGeom>
                <a:avLst/>
                <a:gdLst/>
                <a:ahLst/>
                <a:cxnLst/>
                <a:rect l="l" t="t" r="r" b="b"/>
                <a:pathLst>
                  <a:path w="100" h="86" extrusionOk="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4"/>
              <p:cNvSpPr/>
              <p:nvPr/>
            </p:nvSpPr>
            <p:spPr>
              <a:xfrm>
                <a:off x="4317725" y="5293925"/>
                <a:ext cx="7375" cy="3825"/>
              </a:xfrm>
              <a:custGeom>
                <a:avLst/>
                <a:gdLst/>
                <a:ahLst/>
                <a:cxnLst/>
                <a:rect l="l" t="t" r="r" b="b"/>
                <a:pathLst>
                  <a:path w="295" h="153" extrusionOk="0">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4"/>
              <p:cNvSpPr/>
              <p:nvPr/>
            </p:nvSpPr>
            <p:spPr>
              <a:xfrm>
                <a:off x="3612075" y="4460050"/>
                <a:ext cx="625" cy="25"/>
              </a:xfrm>
              <a:custGeom>
                <a:avLst/>
                <a:gdLst/>
                <a:ahLst/>
                <a:cxnLst/>
                <a:rect l="l" t="t" r="r" b="b"/>
                <a:pathLst>
                  <a:path w="25" h="1" extrusionOk="0">
                    <a:moveTo>
                      <a:pt x="25" y="0"/>
                    </a:moveTo>
                    <a:cubicBezTo>
                      <a:pt x="0" y="0"/>
                      <a:pt x="12"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4"/>
              <p:cNvSpPr/>
              <p:nvPr/>
            </p:nvSpPr>
            <p:spPr>
              <a:xfrm>
                <a:off x="3020575" y="4688050"/>
                <a:ext cx="8150" cy="2825"/>
              </a:xfrm>
              <a:custGeom>
                <a:avLst/>
                <a:gdLst/>
                <a:ahLst/>
                <a:cxnLst/>
                <a:rect l="l" t="t" r="r" b="b"/>
                <a:pathLst>
                  <a:path w="326" h="113" extrusionOk="0">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4"/>
              <p:cNvSpPr/>
              <p:nvPr/>
            </p:nvSpPr>
            <p:spPr>
              <a:xfrm>
                <a:off x="3081625" y="5437625"/>
                <a:ext cx="46550" cy="30950"/>
              </a:xfrm>
              <a:custGeom>
                <a:avLst/>
                <a:gdLst/>
                <a:ahLst/>
                <a:cxnLst/>
                <a:rect l="l" t="t" r="r" b="b"/>
                <a:pathLst>
                  <a:path w="1862" h="1238" extrusionOk="0">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4"/>
              <p:cNvSpPr/>
              <p:nvPr/>
            </p:nvSpPr>
            <p:spPr>
              <a:xfrm>
                <a:off x="2514225" y="4416925"/>
                <a:ext cx="794450" cy="1036075"/>
              </a:xfrm>
              <a:custGeom>
                <a:avLst/>
                <a:gdLst/>
                <a:ahLst/>
                <a:cxnLst/>
                <a:rect l="l" t="t" r="r" b="b"/>
                <a:pathLst>
                  <a:path w="31778" h="41443" extrusionOk="0">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4"/>
              <p:cNvSpPr/>
              <p:nvPr/>
            </p:nvSpPr>
            <p:spPr>
              <a:xfrm>
                <a:off x="3071475" y="4890625"/>
                <a:ext cx="37600" cy="17125"/>
              </a:xfrm>
              <a:custGeom>
                <a:avLst/>
                <a:gdLst/>
                <a:ahLst/>
                <a:cxnLst/>
                <a:rect l="l" t="t" r="r" b="b"/>
                <a:pathLst>
                  <a:path w="1504" h="685" extrusionOk="0">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4"/>
              <p:cNvSpPr/>
              <p:nvPr/>
            </p:nvSpPr>
            <p:spPr>
              <a:xfrm>
                <a:off x="4240150" y="5092650"/>
                <a:ext cx="23000" cy="13675"/>
              </a:xfrm>
              <a:custGeom>
                <a:avLst/>
                <a:gdLst/>
                <a:ahLst/>
                <a:cxnLst/>
                <a:rect l="l" t="t" r="r" b="b"/>
                <a:pathLst>
                  <a:path w="920" h="547" extrusionOk="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4"/>
              <p:cNvSpPr/>
              <p:nvPr/>
            </p:nvSpPr>
            <p:spPr>
              <a:xfrm>
                <a:off x="4289750" y="5044975"/>
                <a:ext cx="113975" cy="64475"/>
              </a:xfrm>
              <a:custGeom>
                <a:avLst/>
                <a:gdLst/>
                <a:ahLst/>
                <a:cxnLst/>
                <a:rect l="l" t="t" r="r" b="b"/>
                <a:pathLst>
                  <a:path w="4559" h="2579" extrusionOk="0">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4"/>
              <p:cNvSpPr/>
              <p:nvPr/>
            </p:nvSpPr>
            <p:spPr>
              <a:xfrm>
                <a:off x="4153575" y="4985025"/>
                <a:ext cx="61950" cy="77900"/>
              </a:xfrm>
              <a:custGeom>
                <a:avLst/>
                <a:gdLst/>
                <a:ahLst/>
                <a:cxnLst/>
                <a:rect l="l" t="t" r="r" b="b"/>
                <a:pathLst>
                  <a:path w="2478" h="3116" extrusionOk="0">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4"/>
              <p:cNvSpPr/>
              <p:nvPr/>
            </p:nvSpPr>
            <p:spPr>
              <a:xfrm>
                <a:off x="3414925" y="4335800"/>
                <a:ext cx="1184100" cy="947650"/>
              </a:xfrm>
              <a:custGeom>
                <a:avLst/>
                <a:gdLst/>
                <a:ahLst/>
                <a:cxnLst/>
                <a:rect l="l" t="t" r="r" b="b"/>
                <a:pathLst>
                  <a:path w="47364" h="37906" extrusionOk="0">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4"/>
              <p:cNvSpPr/>
              <p:nvPr/>
            </p:nvSpPr>
            <p:spPr>
              <a:xfrm>
                <a:off x="4347950" y="4613175"/>
                <a:ext cx="20075" cy="75225"/>
              </a:xfrm>
              <a:custGeom>
                <a:avLst/>
                <a:gdLst/>
                <a:ahLst/>
                <a:cxnLst/>
                <a:rect l="l" t="t" r="r" b="b"/>
                <a:pathLst>
                  <a:path w="803" h="3009" extrusionOk="0">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4"/>
              <p:cNvSpPr/>
              <p:nvPr/>
            </p:nvSpPr>
            <p:spPr>
              <a:xfrm>
                <a:off x="3453050" y="4602275"/>
                <a:ext cx="31500" cy="35425"/>
              </a:xfrm>
              <a:custGeom>
                <a:avLst/>
                <a:gdLst/>
                <a:ahLst/>
                <a:cxnLst/>
                <a:rect l="l" t="t" r="r" b="b"/>
                <a:pathLst>
                  <a:path w="1260" h="1417" extrusionOk="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4"/>
              <p:cNvSpPr/>
              <p:nvPr/>
            </p:nvSpPr>
            <p:spPr>
              <a:xfrm>
                <a:off x="3080400" y="4239175"/>
                <a:ext cx="365975" cy="316825"/>
              </a:xfrm>
              <a:custGeom>
                <a:avLst/>
                <a:gdLst/>
                <a:ahLst/>
                <a:cxnLst/>
                <a:rect l="l" t="t" r="r" b="b"/>
                <a:pathLst>
                  <a:path w="14639" h="12673" extrusionOk="0">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4"/>
              <p:cNvSpPr/>
              <p:nvPr/>
            </p:nvSpPr>
            <p:spPr>
              <a:xfrm>
                <a:off x="3187275" y="4436700"/>
                <a:ext cx="20050" cy="12100"/>
              </a:xfrm>
              <a:custGeom>
                <a:avLst/>
                <a:gdLst/>
                <a:ahLst/>
                <a:cxnLst/>
                <a:rect l="l" t="t" r="r" b="b"/>
                <a:pathLst>
                  <a:path w="802" h="484" extrusionOk="0">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4"/>
              <p:cNvSpPr/>
              <p:nvPr/>
            </p:nvSpPr>
            <p:spPr>
              <a:xfrm>
                <a:off x="3195300" y="4424625"/>
                <a:ext cx="3400" cy="2175"/>
              </a:xfrm>
              <a:custGeom>
                <a:avLst/>
                <a:gdLst/>
                <a:ahLst/>
                <a:cxnLst/>
                <a:rect l="l" t="t" r="r" b="b"/>
                <a:pathLst>
                  <a:path w="136" h="87" extrusionOk="0">
                    <a:moveTo>
                      <a:pt x="49" y="0"/>
                    </a:moveTo>
                    <a:cubicBezTo>
                      <a:pt x="0" y="0"/>
                      <a:pt x="0" y="74"/>
                      <a:pt x="49" y="86"/>
                    </a:cubicBezTo>
                    <a:cubicBezTo>
                      <a:pt x="136" y="86"/>
                      <a:pt x="111"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4"/>
              <p:cNvSpPr/>
              <p:nvPr/>
            </p:nvSpPr>
            <p:spPr>
              <a:xfrm>
                <a:off x="3198450" y="4261625"/>
                <a:ext cx="13525" cy="6050"/>
              </a:xfrm>
              <a:custGeom>
                <a:avLst/>
                <a:gdLst/>
                <a:ahLst/>
                <a:cxnLst/>
                <a:rect l="l" t="t" r="r" b="b"/>
                <a:pathLst>
                  <a:path w="541" h="242" extrusionOk="0">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4"/>
              <p:cNvSpPr/>
              <p:nvPr/>
            </p:nvSpPr>
            <p:spPr>
              <a:xfrm>
                <a:off x="3227625" y="4251800"/>
                <a:ext cx="5575" cy="1875"/>
              </a:xfrm>
              <a:custGeom>
                <a:avLst/>
                <a:gdLst/>
                <a:ahLst/>
                <a:cxnLst/>
                <a:rect l="l" t="t" r="r" b="b"/>
                <a:pathLst>
                  <a:path w="223" h="75" extrusionOk="0">
                    <a:moveTo>
                      <a:pt x="87" y="1"/>
                    </a:moveTo>
                    <a:cubicBezTo>
                      <a:pt x="1" y="1"/>
                      <a:pt x="50" y="75"/>
                      <a:pt x="136" y="75"/>
                    </a:cubicBezTo>
                    <a:cubicBezTo>
                      <a:pt x="223" y="75"/>
                      <a:pt x="173" y="1"/>
                      <a:pt x="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4"/>
              <p:cNvSpPr/>
              <p:nvPr/>
            </p:nvSpPr>
            <p:spPr>
              <a:xfrm>
                <a:off x="3238100" y="4249250"/>
                <a:ext cx="9575" cy="3525"/>
              </a:xfrm>
              <a:custGeom>
                <a:avLst/>
                <a:gdLst/>
                <a:ahLst/>
                <a:cxnLst/>
                <a:rect l="l" t="t" r="r" b="b"/>
                <a:pathLst>
                  <a:path w="383" h="141" extrusionOk="0">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4"/>
              <p:cNvSpPr/>
              <p:nvPr/>
            </p:nvSpPr>
            <p:spPr>
              <a:xfrm>
                <a:off x="3274775" y="4244375"/>
                <a:ext cx="12325" cy="4850"/>
              </a:xfrm>
              <a:custGeom>
                <a:avLst/>
                <a:gdLst/>
                <a:ahLst/>
                <a:cxnLst/>
                <a:rect l="l" t="t" r="r" b="b"/>
                <a:pathLst>
                  <a:path w="493" h="194" extrusionOk="0">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4"/>
              <p:cNvSpPr/>
              <p:nvPr/>
            </p:nvSpPr>
            <p:spPr>
              <a:xfrm>
                <a:off x="3392625" y="4265275"/>
                <a:ext cx="6525" cy="4025"/>
              </a:xfrm>
              <a:custGeom>
                <a:avLst/>
                <a:gdLst/>
                <a:ahLst/>
                <a:cxnLst/>
                <a:rect l="l" t="t" r="r" b="b"/>
                <a:pathLst>
                  <a:path w="261" h="161" extrusionOk="0">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4"/>
              <p:cNvSpPr/>
              <p:nvPr/>
            </p:nvSpPr>
            <p:spPr>
              <a:xfrm>
                <a:off x="3402600" y="4270600"/>
                <a:ext cx="6175" cy="1875"/>
              </a:xfrm>
              <a:custGeom>
                <a:avLst/>
                <a:gdLst/>
                <a:ahLst/>
                <a:cxnLst/>
                <a:rect l="l" t="t" r="r" b="b"/>
                <a:pathLst>
                  <a:path w="247" h="75" extrusionOk="0">
                    <a:moveTo>
                      <a:pt x="74" y="0"/>
                    </a:moveTo>
                    <a:cubicBezTo>
                      <a:pt x="0" y="0"/>
                      <a:pt x="87" y="74"/>
                      <a:pt x="173" y="74"/>
                    </a:cubicBezTo>
                    <a:cubicBezTo>
                      <a:pt x="247" y="74"/>
                      <a:pt x="148" y="13"/>
                      <a:pt x="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4"/>
              <p:cNvSpPr/>
              <p:nvPr/>
            </p:nvSpPr>
            <p:spPr>
              <a:xfrm>
                <a:off x="3402325" y="4350675"/>
                <a:ext cx="4600" cy="9900"/>
              </a:xfrm>
              <a:custGeom>
                <a:avLst/>
                <a:gdLst/>
                <a:ahLst/>
                <a:cxnLst/>
                <a:rect l="l" t="t" r="r" b="b"/>
                <a:pathLst>
                  <a:path w="184" h="396" extrusionOk="0">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4"/>
              <p:cNvSpPr/>
              <p:nvPr/>
            </p:nvSpPr>
            <p:spPr>
              <a:xfrm>
                <a:off x="3403825" y="4369475"/>
                <a:ext cx="7350" cy="4825"/>
              </a:xfrm>
              <a:custGeom>
                <a:avLst/>
                <a:gdLst/>
                <a:ahLst/>
                <a:cxnLst/>
                <a:rect l="l" t="t" r="r" b="b"/>
                <a:pathLst>
                  <a:path w="294" h="193" extrusionOk="0">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4"/>
              <p:cNvSpPr/>
              <p:nvPr/>
            </p:nvSpPr>
            <p:spPr>
              <a:xfrm>
                <a:off x="3370875" y="4401475"/>
                <a:ext cx="16050" cy="11450"/>
              </a:xfrm>
              <a:custGeom>
                <a:avLst/>
                <a:gdLst/>
                <a:ahLst/>
                <a:cxnLst/>
                <a:rect l="l" t="t" r="r" b="b"/>
                <a:pathLst>
                  <a:path w="642" h="458" extrusionOk="0">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4"/>
              <p:cNvSpPr/>
              <p:nvPr/>
            </p:nvSpPr>
            <p:spPr>
              <a:xfrm>
                <a:off x="3367475" y="4396275"/>
                <a:ext cx="10825" cy="2175"/>
              </a:xfrm>
              <a:custGeom>
                <a:avLst/>
                <a:gdLst/>
                <a:ahLst/>
                <a:cxnLst/>
                <a:rect l="l" t="t" r="r" b="b"/>
                <a:pathLst>
                  <a:path w="433" h="87" extrusionOk="0">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4"/>
              <p:cNvSpPr/>
              <p:nvPr/>
            </p:nvSpPr>
            <p:spPr>
              <a:xfrm>
                <a:off x="3350550" y="4426950"/>
                <a:ext cx="15950" cy="6275"/>
              </a:xfrm>
              <a:custGeom>
                <a:avLst/>
                <a:gdLst/>
                <a:ahLst/>
                <a:cxnLst/>
                <a:rect l="l" t="t" r="r" b="b"/>
                <a:pathLst>
                  <a:path w="638" h="251" extrusionOk="0">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4"/>
              <p:cNvSpPr/>
              <p:nvPr/>
            </p:nvSpPr>
            <p:spPr>
              <a:xfrm>
                <a:off x="3210700" y="4440625"/>
                <a:ext cx="3400" cy="5300"/>
              </a:xfrm>
              <a:custGeom>
                <a:avLst/>
                <a:gdLst/>
                <a:ahLst/>
                <a:cxnLst/>
                <a:rect l="l" t="t" r="r" b="b"/>
                <a:pathLst>
                  <a:path w="136" h="212" extrusionOk="0">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4"/>
              <p:cNvSpPr/>
              <p:nvPr/>
            </p:nvSpPr>
            <p:spPr>
              <a:xfrm>
                <a:off x="3199600" y="4422725"/>
                <a:ext cx="4650" cy="3200"/>
              </a:xfrm>
              <a:custGeom>
                <a:avLst/>
                <a:gdLst/>
                <a:ahLst/>
                <a:cxnLst/>
                <a:rect l="l" t="t" r="r" b="b"/>
                <a:pathLst>
                  <a:path w="186" h="128" extrusionOk="0">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4"/>
              <p:cNvSpPr/>
              <p:nvPr/>
            </p:nvSpPr>
            <p:spPr>
              <a:xfrm>
                <a:off x="3409350" y="4333100"/>
                <a:ext cx="3050" cy="1800"/>
              </a:xfrm>
              <a:custGeom>
                <a:avLst/>
                <a:gdLst/>
                <a:ahLst/>
                <a:cxnLst/>
                <a:rect l="l" t="t" r="r" b="b"/>
                <a:pathLst>
                  <a:path w="122" h="72" extrusionOk="0">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4"/>
              <p:cNvSpPr/>
              <p:nvPr/>
            </p:nvSpPr>
            <p:spPr>
              <a:xfrm>
                <a:off x="3399750" y="4317175"/>
                <a:ext cx="3675" cy="1925"/>
              </a:xfrm>
              <a:custGeom>
                <a:avLst/>
                <a:gdLst/>
                <a:ahLst/>
                <a:cxnLst/>
                <a:rect l="l" t="t" r="r" b="b"/>
                <a:pathLst>
                  <a:path w="147" h="77" extrusionOk="0">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4"/>
              <p:cNvSpPr/>
              <p:nvPr/>
            </p:nvSpPr>
            <p:spPr>
              <a:xfrm>
                <a:off x="3409250" y="4312325"/>
                <a:ext cx="3100" cy="2025"/>
              </a:xfrm>
              <a:custGeom>
                <a:avLst/>
                <a:gdLst/>
                <a:ahLst/>
                <a:cxnLst/>
                <a:rect l="l" t="t" r="r" b="b"/>
                <a:pathLst>
                  <a:path w="124" h="81" extrusionOk="0">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4"/>
              <p:cNvSpPr/>
              <p:nvPr/>
            </p:nvSpPr>
            <p:spPr>
              <a:xfrm>
                <a:off x="3083875" y="4339550"/>
                <a:ext cx="5525" cy="725"/>
              </a:xfrm>
              <a:custGeom>
                <a:avLst/>
                <a:gdLst/>
                <a:ahLst/>
                <a:cxnLst/>
                <a:rect l="l" t="t" r="r" b="b"/>
                <a:pathLst>
                  <a:path w="221" h="29" extrusionOk="0">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4"/>
              <p:cNvSpPr/>
              <p:nvPr/>
            </p:nvSpPr>
            <p:spPr>
              <a:xfrm>
                <a:off x="3091575" y="4339250"/>
                <a:ext cx="5175" cy="600"/>
              </a:xfrm>
              <a:custGeom>
                <a:avLst/>
                <a:gdLst/>
                <a:ahLst/>
                <a:cxnLst/>
                <a:rect l="l" t="t" r="r" b="b"/>
                <a:pathLst>
                  <a:path w="207" h="24" extrusionOk="0">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9" name="Google Shape;5289;p54"/>
            <p:cNvSpPr/>
            <p:nvPr/>
          </p:nvSpPr>
          <p:spPr>
            <a:xfrm>
              <a:off x="4862183" y="3305557"/>
              <a:ext cx="1007599" cy="635138"/>
            </a:xfrm>
            <a:custGeom>
              <a:avLst/>
              <a:gdLst/>
              <a:ahLst/>
              <a:cxnLst/>
              <a:rect l="l" t="t" r="r" b="b"/>
              <a:pathLst>
                <a:path w="69863" h="44038" extrusionOk="0">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0" name="Google Shape;5290;p54"/>
            <p:cNvGrpSpPr/>
            <p:nvPr/>
          </p:nvGrpSpPr>
          <p:grpSpPr>
            <a:xfrm>
              <a:off x="4851510" y="3282978"/>
              <a:ext cx="1028757" cy="669305"/>
              <a:chOff x="2732000" y="1526850"/>
              <a:chExt cx="1783250" cy="1160175"/>
            </a:xfrm>
          </p:grpSpPr>
          <p:sp>
            <p:nvSpPr>
              <p:cNvPr id="5291" name="Google Shape;5291;p54"/>
              <p:cNvSpPr/>
              <p:nvPr/>
            </p:nvSpPr>
            <p:spPr>
              <a:xfrm>
                <a:off x="3766400" y="1850425"/>
                <a:ext cx="68700" cy="62425"/>
              </a:xfrm>
              <a:custGeom>
                <a:avLst/>
                <a:gdLst/>
                <a:ahLst/>
                <a:cxnLst/>
                <a:rect l="l" t="t" r="r" b="b"/>
                <a:pathLst>
                  <a:path w="2748" h="2497" extrusionOk="0">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4"/>
              <p:cNvSpPr/>
              <p:nvPr/>
            </p:nvSpPr>
            <p:spPr>
              <a:xfrm>
                <a:off x="3469450" y="2168575"/>
                <a:ext cx="68700" cy="62550"/>
              </a:xfrm>
              <a:custGeom>
                <a:avLst/>
                <a:gdLst/>
                <a:ahLst/>
                <a:cxnLst/>
                <a:rect l="l" t="t" r="r" b="b"/>
                <a:pathLst>
                  <a:path w="2748" h="2502" extrusionOk="0">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4"/>
              <p:cNvSpPr/>
              <p:nvPr/>
            </p:nvSpPr>
            <p:spPr>
              <a:xfrm>
                <a:off x="4059625" y="2013625"/>
                <a:ext cx="73050" cy="62500"/>
              </a:xfrm>
              <a:custGeom>
                <a:avLst/>
                <a:gdLst/>
                <a:ahLst/>
                <a:cxnLst/>
                <a:rect l="l" t="t" r="r" b="b"/>
                <a:pathLst>
                  <a:path w="2922" h="2500" extrusionOk="0">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4"/>
              <p:cNvSpPr/>
              <p:nvPr/>
            </p:nvSpPr>
            <p:spPr>
              <a:xfrm>
                <a:off x="4163450" y="1701900"/>
                <a:ext cx="73025" cy="62575"/>
              </a:xfrm>
              <a:custGeom>
                <a:avLst/>
                <a:gdLst/>
                <a:ahLst/>
                <a:cxnLst/>
                <a:rect l="l" t="t" r="r" b="b"/>
                <a:pathLst>
                  <a:path w="2921" h="2503" extrusionOk="0">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4"/>
              <p:cNvSpPr/>
              <p:nvPr/>
            </p:nvSpPr>
            <p:spPr>
              <a:xfrm>
                <a:off x="3076400" y="2487150"/>
                <a:ext cx="68700" cy="62400"/>
              </a:xfrm>
              <a:custGeom>
                <a:avLst/>
                <a:gdLst/>
                <a:ahLst/>
                <a:cxnLst/>
                <a:rect l="l" t="t" r="r" b="b"/>
                <a:pathLst>
                  <a:path w="2748" h="2496" extrusionOk="0">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4"/>
              <p:cNvSpPr/>
              <p:nvPr/>
            </p:nvSpPr>
            <p:spPr>
              <a:xfrm>
                <a:off x="3138925" y="2281300"/>
                <a:ext cx="73025" cy="62575"/>
              </a:xfrm>
              <a:custGeom>
                <a:avLst/>
                <a:gdLst/>
                <a:ahLst/>
                <a:cxnLst/>
                <a:rect l="l" t="t" r="r" b="b"/>
                <a:pathLst>
                  <a:path w="2921" h="2503" extrusionOk="0">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4"/>
              <p:cNvSpPr/>
              <p:nvPr/>
            </p:nvSpPr>
            <p:spPr>
              <a:xfrm>
                <a:off x="3187900" y="2440550"/>
                <a:ext cx="62550" cy="62575"/>
              </a:xfrm>
              <a:custGeom>
                <a:avLst/>
                <a:gdLst/>
                <a:ahLst/>
                <a:cxnLst/>
                <a:rect l="l" t="t" r="r" b="b"/>
                <a:pathLst>
                  <a:path w="2502" h="2503" extrusionOk="0">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4"/>
              <p:cNvSpPr/>
              <p:nvPr/>
            </p:nvSpPr>
            <p:spPr>
              <a:xfrm>
                <a:off x="3536275" y="1737400"/>
                <a:ext cx="68725" cy="62425"/>
              </a:xfrm>
              <a:custGeom>
                <a:avLst/>
                <a:gdLst/>
                <a:ahLst/>
                <a:cxnLst/>
                <a:rect l="l" t="t" r="r" b="b"/>
                <a:pathLst>
                  <a:path w="2749" h="2497" extrusionOk="0">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4"/>
              <p:cNvSpPr/>
              <p:nvPr/>
            </p:nvSpPr>
            <p:spPr>
              <a:xfrm>
                <a:off x="4294050" y="2299775"/>
                <a:ext cx="73025" cy="62375"/>
              </a:xfrm>
              <a:custGeom>
                <a:avLst/>
                <a:gdLst/>
                <a:ahLst/>
                <a:cxnLst/>
                <a:rect l="l" t="t" r="r" b="b"/>
                <a:pathLst>
                  <a:path w="2921" h="2495" extrusionOk="0">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4"/>
              <p:cNvSpPr/>
              <p:nvPr/>
            </p:nvSpPr>
            <p:spPr>
              <a:xfrm>
                <a:off x="3983250" y="1642450"/>
                <a:ext cx="72925" cy="62550"/>
              </a:xfrm>
              <a:custGeom>
                <a:avLst/>
                <a:gdLst/>
                <a:ahLst/>
                <a:cxnLst/>
                <a:rect l="l" t="t" r="r" b="b"/>
                <a:pathLst>
                  <a:path w="2917" h="2502" extrusionOk="0">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4"/>
              <p:cNvSpPr/>
              <p:nvPr/>
            </p:nvSpPr>
            <p:spPr>
              <a:xfrm>
                <a:off x="2742800" y="1650150"/>
                <a:ext cx="68700" cy="62550"/>
              </a:xfrm>
              <a:custGeom>
                <a:avLst/>
                <a:gdLst/>
                <a:ahLst/>
                <a:cxnLst/>
                <a:rect l="l" t="t" r="r" b="b"/>
                <a:pathLst>
                  <a:path w="2748" h="2502" extrusionOk="0">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4"/>
              <p:cNvSpPr/>
              <p:nvPr/>
            </p:nvSpPr>
            <p:spPr>
              <a:xfrm>
                <a:off x="3338825" y="1526850"/>
                <a:ext cx="68425" cy="62400"/>
              </a:xfrm>
              <a:custGeom>
                <a:avLst/>
                <a:gdLst/>
                <a:ahLst/>
                <a:cxnLst/>
                <a:rect l="l" t="t" r="r" b="b"/>
                <a:pathLst>
                  <a:path w="2737" h="2496" extrusionOk="0">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4"/>
              <p:cNvSpPr/>
              <p:nvPr/>
            </p:nvSpPr>
            <p:spPr>
              <a:xfrm>
                <a:off x="2812725" y="2006775"/>
                <a:ext cx="68400" cy="62400"/>
              </a:xfrm>
              <a:custGeom>
                <a:avLst/>
                <a:gdLst/>
                <a:ahLst/>
                <a:cxnLst/>
                <a:rect l="l" t="t" r="r" b="b"/>
                <a:pathLst>
                  <a:path w="2736" h="2496" extrusionOk="0">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4"/>
              <p:cNvSpPr/>
              <p:nvPr/>
            </p:nvSpPr>
            <p:spPr>
              <a:xfrm>
                <a:off x="3025250" y="1857425"/>
                <a:ext cx="72725" cy="62575"/>
              </a:xfrm>
              <a:custGeom>
                <a:avLst/>
                <a:gdLst/>
                <a:ahLst/>
                <a:cxnLst/>
                <a:rect l="l" t="t" r="r" b="b"/>
                <a:pathLst>
                  <a:path w="2909" h="2503" extrusionOk="0">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4"/>
              <p:cNvSpPr/>
              <p:nvPr/>
            </p:nvSpPr>
            <p:spPr>
              <a:xfrm>
                <a:off x="2844125" y="1700725"/>
                <a:ext cx="68725" cy="62425"/>
              </a:xfrm>
              <a:custGeom>
                <a:avLst/>
                <a:gdLst/>
                <a:ahLst/>
                <a:cxnLst/>
                <a:rect l="l" t="t" r="r" b="b"/>
                <a:pathLst>
                  <a:path w="2749" h="2497" extrusionOk="0">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4"/>
              <p:cNvSpPr/>
              <p:nvPr/>
            </p:nvSpPr>
            <p:spPr>
              <a:xfrm>
                <a:off x="3873900" y="1758625"/>
                <a:ext cx="68700" cy="62425"/>
              </a:xfrm>
              <a:custGeom>
                <a:avLst/>
                <a:gdLst/>
                <a:ahLst/>
                <a:cxnLst/>
                <a:rect l="l" t="t" r="r" b="b"/>
                <a:pathLst>
                  <a:path w="2748" h="2497" extrusionOk="0">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4"/>
              <p:cNvSpPr/>
              <p:nvPr/>
            </p:nvSpPr>
            <p:spPr>
              <a:xfrm>
                <a:off x="4437900" y="1719900"/>
                <a:ext cx="70875" cy="62425"/>
              </a:xfrm>
              <a:custGeom>
                <a:avLst/>
                <a:gdLst/>
                <a:ahLst/>
                <a:cxnLst/>
                <a:rect l="l" t="t" r="r" b="b"/>
                <a:pathLst>
                  <a:path w="2835" h="2497" extrusionOk="0">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4"/>
              <p:cNvSpPr/>
              <p:nvPr/>
            </p:nvSpPr>
            <p:spPr>
              <a:xfrm>
                <a:off x="3885600" y="2022800"/>
                <a:ext cx="68725" cy="62400"/>
              </a:xfrm>
              <a:custGeom>
                <a:avLst/>
                <a:gdLst/>
                <a:ahLst/>
                <a:cxnLst/>
                <a:rect l="l" t="t" r="r" b="b"/>
                <a:pathLst>
                  <a:path w="2749" h="2496" extrusionOk="0">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4"/>
              <p:cNvSpPr/>
              <p:nvPr/>
            </p:nvSpPr>
            <p:spPr>
              <a:xfrm>
                <a:off x="3596350" y="2418150"/>
                <a:ext cx="68725" cy="62400"/>
              </a:xfrm>
              <a:custGeom>
                <a:avLst/>
                <a:gdLst/>
                <a:ahLst/>
                <a:cxnLst/>
                <a:rect l="l" t="t" r="r" b="b"/>
                <a:pathLst>
                  <a:path w="2749" h="2496" extrusionOk="0">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4"/>
              <p:cNvSpPr/>
              <p:nvPr/>
            </p:nvSpPr>
            <p:spPr>
              <a:xfrm>
                <a:off x="3004925" y="1537175"/>
                <a:ext cx="68725" cy="62625"/>
              </a:xfrm>
              <a:custGeom>
                <a:avLst/>
                <a:gdLst/>
                <a:ahLst/>
                <a:cxnLst/>
                <a:rect l="l" t="t" r="r" b="b"/>
                <a:pathLst>
                  <a:path w="2749" h="2505" extrusionOk="0">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4"/>
              <p:cNvSpPr/>
              <p:nvPr/>
            </p:nvSpPr>
            <p:spPr>
              <a:xfrm>
                <a:off x="2835825" y="1863000"/>
                <a:ext cx="37600" cy="37300"/>
              </a:xfrm>
              <a:custGeom>
                <a:avLst/>
                <a:gdLst/>
                <a:ahLst/>
                <a:cxnLst/>
                <a:rect l="l" t="t" r="r" b="b"/>
                <a:pathLst>
                  <a:path w="1504" h="1492" extrusionOk="0">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4"/>
              <p:cNvSpPr/>
              <p:nvPr/>
            </p:nvSpPr>
            <p:spPr>
              <a:xfrm>
                <a:off x="4013750" y="1801075"/>
                <a:ext cx="37600" cy="37600"/>
              </a:xfrm>
              <a:custGeom>
                <a:avLst/>
                <a:gdLst/>
                <a:ahLst/>
                <a:cxnLst/>
                <a:rect l="l" t="t" r="r" b="b"/>
                <a:pathLst>
                  <a:path w="1504" h="1504" extrusionOk="0">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4"/>
              <p:cNvSpPr/>
              <p:nvPr/>
            </p:nvSpPr>
            <p:spPr>
              <a:xfrm>
                <a:off x="3645325" y="2219575"/>
                <a:ext cx="41000" cy="37550"/>
              </a:xfrm>
              <a:custGeom>
                <a:avLst/>
                <a:gdLst/>
                <a:ahLst/>
                <a:cxnLst/>
                <a:rect l="l" t="t" r="r" b="b"/>
                <a:pathLst>
                  <a:path w="1640" h="1502" extrusionOk="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4"/>
              <p:cNvSpPr/>
              <p:nvPr/>
            </p:nvSpPr>
            <p:spPr>
              <a:xfrm>
                <a:off x="3072075" y="2347850"/>
                <a:ext cx="37300" cy="37600"/>
              </a:xfrm>
              <a:custGeom>
                <a:avLst/>
                <a:gdLst/>
                <a:ahLst/>
                <a:cxnLst/>
                <a:rect l="l" t="t" r="r" b="b"/>
                <a:pathLst>
                  <a:path w="1492" h="1504" extrusionOk="0">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4"/>
              <p:cNvSpPr/>
              <p:nvPr/>
            </p:nvSpPr>
            <p:spPr>
              <a:xfrm>
                <a:off x="2732000" y="1809100"/>
                <a:ext cx="37625" cy="37600"/>
              </a:xfrm>
              <a:custGeom>
                <a:avLst/>
                <a:gdLst/>
                <a:ahLst/>
                <a:cxnLst/>
                <a:rect l="l" t="t" r="r" b="b"/>
                <a:pathLst>
                  <a:path w="1505" h="1504" extrusionOk="0">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4"/>
              <p:cNvSpPr/>
              <p:nvPr/>
            </p:nvSpPr>
            <p:spPr>
              <a:xfrm>
                <a:off x="3434950" y="1987125"/>
                <a:ext cx="37600" cy="37625"/>
              </a:xfrm>
              <a:custGeom>
                <a:avLst/>
                <a:gdLst/>
                <a:ahLst/>
                <a:cxnLst/>
                <a:rect l="l" t="t" r="r" b="b"/>
                <a:pathLst>
                  <a:path w="1504" h="1505" extrusionOk="0">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4"/>
              <p:cNvSpPr/>
              <p:nvPr/>
            </p:nvSpPr>
            <p:spPr>
              <a:xfrm>
                <a:off x="4287575" y="1789375"/>
                <a:ext cx="37600" cy="37600"/>
              </a:xfrm>
              <a:custGeom>
                <a:avLst/>
                <a:gdLst/>
                <a:ahLst/>
                <a:cxnLst/>
                <a:rect l="l" t="t" r="r" b="b"/>
                <a:pathLst>
                  <a:path w="1504" h="1504" extrusionOk="0">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4"/>
              <p:cNvSpPr/>
              <p:nvPr/>
            </p:nvSpPr>
            <p:spPr>
              <a:xfrm>
                <a:off x="4039300" y="1562675"/>
                <a:ext cx="37300" cy="37600"/>
              </a:xfrm>
              <a:custGeom>
                <a:avLst/>
                <a:gdLst/>
                <a:ahLst/>
                <a:cxnLst/>
                <a:rect l="l" t="t" r="r" b="b"/>
                <a:pathLst>
                  <a:path w="1492" h="1504" extrusionOk="0">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4"/>
              <p:cNvSpPr/>
              <p:nvPr/>
            </p:nvSpPr>
            <p:spPr>
              <a:xfrm>
                <a:off x="3754075" y="2428650"/>
                <a:ext cx="42525" cy="37400"/>
              </a:xfrm>
              <a:custGeom>
                <a:avLst/>
                <a:gdLst/>
                <a:ahLst/>
                <a:cxnLst/>
                <a:rect l="l" t="t" r="r" b="b"/>
                <a:pathLst>
                  <a:path w="1701" h="1496" extrusionOk="0">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4"/>
              <p:cNvSpPr/>
              <p:nvPr/>
            </p:nvSpPr>
            <p:spPr>
              <a:xfrm>
                <a:off x="4471475" y="2611600"/>
                <a:ext cx="43775" cy="37525"/>
              </a:xfrm>
              <a:custGeom>
                <a:avLst/>
                <a:gdLst/>
                <a:ahLst/>
                <a:cxnLst/>
                <a:rect l="l" t="t" r="r" b="b"/>
                <a:pathLst>
                  <a:path w="1751" h="1501" extrusionOk="0">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4"/>
              <p:cNvSpPr/>
              <p:nvPr/>
            </p:nvSpPr>
            <p:spPr>
              <a:xfrm>
                <a:off x="3045900" y="2649725"/>
                <a:ext cx="37300" cy="37300"/>
              </a:xfrm>
              <a:custGeom>
                <a:avLst/>
                <a:gdLst/>
                <a:ahLst/>
                <a:cxnLst/>
                <a:rect l="l" t="t" r="r" b="b"/>
                <a:pathLst>
                  <a:path w="1492" h="1492" extrusionOk="0">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4"/>
              <p:cNvSpPr/>
              <p:nvPr/>
            </p:nvSpPr>
            <p:spPr>
              <a:xfrm>
                <a:off x="3583225" y="2266300"/>
                <a:ext cx="44875" cy="37525"/>
              </a:xfrm>
              <a:custGeom>
                <a:avLst/>
                <a:gdLst/>
                <a:ahLst/>
                <a:cxnLst/>
                <a:rect l="l" t="t" r="r" b="b"/>
                <a:pathLst>
                  <a:path w="1795" h="1501" extrusionOk="0">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4"/>
              <p:cNvSpPr/>
              <p:nvPr/>
            </p:nvSpPr>
            <p:spPr>
              <a:xfrm>
                <a:off x="4225050" y="2447725"/>
                <a:ext cx="43775" cy="37525"/>
              </a:xfrm>
              <a:custGeom>
                <a:avLst/>
                <a:gdLst/>
                <a:ahLst/>
                <a:cxnLst/>
                <a:rect l="l" t="t" r="r" b="b"/>
                <a:pathLst>
                  <a:path w="1751" h="1501" extrusionOk="0">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4"/>
              <p:cNvSpPr/>
              <p:nvPr/>
            </p:nvSpPr>
            <p:spPr>
              <a:xfrm>
                <a:off x="4184700" y="1906425"/>
                <a:ext cx="43775" cy="37525"/>
              </a:xfrm>
              <a:custGeom>
                <a:avLst/>
                <a:gdLst/>
                <a:ahLst/>
                <a:cxnLst/>
                <a:rect l="l" t="t" r="r" b="b"/>
                <a:pathLst>
                  <a:path w="1751" h="1501" extrusionOk="0">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4"/>
              <p:cNvSpPr/>
              <p:nvPr/>
            </p:nvSpPr>
            <p:spPr>
              <a:xfrm>
                <a:off x="3575400" y="1583100"/>
                <a:ext cx="42225" cy="37400"/>
              </a:xfrm>
              <a:custGeom>
                <a:avLst/>
                <a:gdLst/>
                <a:ahLst/>
                <a:cxnLst/>
                <a:rect l="l" t="t" r="r" b="b"/>
                <a:pathLst>
                  <a:path w="1689" h="1496" extrusionOk="0">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4"/>
              <p:cNvSpPr/>
              <p:nvPr/>
            </p:nvSpPr>
            <p:spPr>
              <a:xfrm>
                <a:off x="3231025" y="1595925"/>
                <a:ext cx="37300" cy="37300"/>
              </a:xfrm>
              <a:custGeom>
                <a:avLst/>
                <a:gdLst/>
                <a:ahLst/>
                <a:cxnLst/>
                <a:rect l="l" t="t" r="r" b="b"/>
                <a:pathLst>
                  <a:path w="1492" h="1492" extrusionOk="0">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27" name="Google Shape;5327;p54"/>
          <p:cNvGrpSpPr/>
          <p:nvPr/>
        </p:nvGrpSpPr>
        <p:grpSpPr>
          <a:xfrm>
            <a:off x="4005100" y="1921297"/>
            <a:ext cx="2127409" cy="1097580"/>
            <a:chOff x="4758945" y="2591412"/>
            <a:chExt cx="1114585" cy="575011"/>
          </a:xfrm>
        </p:grpSpPr>
        <p:grpSp>
          <p:nvGrpSpPr>
            <p:cNvPr id="5328" name="Google Shape;5328;p54"/>
            <p:cNvGrpSpPr/>
            <p:nvPr/>
          </p:nvGrpSpPr>
          <p:grpSpPr>
            <a:xfrm>
              <a:off x="4758945" y="2591412"/>
              <a:ext cx="1114585" cy="575011"/>
              <a:chOff x="4758945" y="2591412"/>
              <a:chExt cx="1114585" cy="575011"/>
            </a:xfrm>
          </p:grpSpPr>
          <p:sp>
            <p:nvSpPr>
              <p:cNvPr id="5329" name="Google Shape;5329;p54"/>
              <p:cNvSpPr/>
              <p:nvPr/>
            </p:nvSpPr>
            <p:spPr>
              <a:xfrm>
                <a:off x="5448196" y="3022270"/>
                <a:ext cx="16903" cy="14596"/>
              </a:xfrm>
              <a:custGeom>
                <a:avLst/>
                <a:gdLst/>
                <a:ahLst/>
                <a:cxnLst/>
                <a:rect l="l" t="t" r="r" b="b"/>
                <a:pathLst>
                  <a:path w="1172" h="1012" extrusionOk="0">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4"/>
              <p:cNvSpPr/>
              <p:nvPr/>
            </p:nvSpPr>
            <p:spPr>
              <a:xfrm>
                <a:off x="5456546" y="3007126"/>
                <a:ext cx="8553" cy="7327"/>
              </a:xfrm>
              <a:custGeom>
                <a:avLst/>
                <a:gdLst/>
                <a:ahLst/>
                <a:cxnLst/>
                <a:rect l="l" t="t" r="r" b="b"/>
                <a:pathLst>
                  <a:path w="593" h="508" extrusionOk="0">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4"/>
              <p:cNvSpPr/>
              <p:nvPr/>
            </p:nvSpPr>
            <p:spPr>
              <a:xfrm>
                <a:off x="5531904" y="2597917"/>
                <a:ext cx="9778" cy="8351"/>
              </a:xfrm>
              <a:custGeom>
                <a:avLst/>
                <a:gdLst/>
                <a:ahLst/>
                <a:cxnLst/>
                <a:rect l="l" t="t" r="r" b="b"/>
                <a:pathLst>
                  <a:path w="678" h="579" extrusionOk="0">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4"/>
              <p:cNvSpPr/>
              <p:nvPr/>
            </p:nvSpPr>
            <p:spPr>
              <a:xfrm>
                <a:off x="5821739" y="2669496"/>
                <a:ext cx="8538" cy="7327"/>
              </a:xfrm>
              <a:custGeom>
                <a:avLst/>
                <a:gdLst/>
                <a:ahLst/>
                <a:cxnLst/>
                <a:rect l="l" t="t" r="r" b="b"/>
                <a:pathLst>
                  <a:path w="592" h="508" extrusionOk="0">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4"/>
              <p:cNvSpPr/>
              <p:nvPr/>
            </p:nvSpPr>
            <p:spPr>
              <a:xfrm>
                <a:off x="5759001" y="2870141"/>
                <a:ext cx="8553" cy="7327"/>
              </a:xfrm>
              <a:custGeom>
                <a:avLst/>
                <a:gdLst/>
                <a:ahLst/>
                <a:cxnLst/>
                <a:rect l="l" t="t" r="r" b="b"/>
                <a:pathLst>
                  <a:path w="593" h="508" extrusionOk="0">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4"/>
              <p:cNvSpPr/>
              <p:nvPr/>
            </p:nvSpPr>
            <p:spPr>
              <a:xfrm>
                <a:off x="5766645" y="2877252"/>
                <a:ext cx="8553" cy="7327"/>
              </a:xfrm>
              <a:custGeom>
                <a:avLst/>
                <a:gdLst/>
                <a:ahLst/>
                <a:cxnLst/>
                <a:rect l="l" t="t" r="r" b="b"/>
                <a:pathLst>
                  <a:path w="593" h="508" extrusionOk="0">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4"/>
              <p:cNvSpPr/>
              <p:nvPr/>
            </p:nvSpPr>
            <p:spPr>
              <a:xfrm>
                <a:off x="5776063" y="2747608"/>
                <a:ext cx="34672" cy="44061"/>
              </a:xfrm>
              <a:custGeom>
                <a:avLst/>
                <a:gdLst/>
                <a:ahLst/>
                <a:cxnLst/>
                <a:rect l="l" t="t" r="r" b="b"/>
                <a:pathLst>
                  <a:path w="2404" h="3055" extrusionOk="0">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4"/>
              <p:cNvSpPr/>
              <p:nvPr/>
            </p:nvSpPr>
            <p:spPr>
              <a:xfrm>
                <a:off x="5262146" y="2697057"/>
                <a:ext cx="17076" cy="14596"/>
              </a:xfrm>
              <a:custGeom>
                <a:avLst/>
                <a:gdLst/>
                <a:ahLst/>
                <a:cxnLst/>
                <a:rect l="l" t="t" r="r" b="b"/>
                <a:pathLst>
                  <a:path w="1184" h="1012" extrusionOk="0">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4"/>
              <p:cNvSpPr/>
              <p:nvPr/>
            </p:nvSpPr>
            <p:spPr>
              <a:xfrm>
                <a:off x="5207758" y="2599431"/>
                <a:ext cx="665771" cy="488245"/>
              </a:xfrm>
              <a:custGeom>
                <a:avLst/>
                <a:gdLst/>
                <a:ahLst/>
                <a:cxnLst/>
                <a:rect l="l" t="t" r="r" b="b"/>
                <a:pathLst>
                  <a:path w="46162" h="33853" extrusionOk="0">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4"/>
              <p:cNvSpPr/>
              <p:nvPr/>
            </p:nvSpPr>
            <p:spPr>
              <a:xfrm>
                <a:off x="5724531" y="2992055"/>
                <a:ext cx="139509" cy="101347"/>
              </a:xfrm>
              <a:custGeom>
                <a:avLst/>
                <a:gdLst/>
                <a:ahLst/>
                <a:cxnLst/>
                <a:rect l="l" t="t" r="r" b="b"/>
                <a:pathLst>
                  <a:path w="9673" h="7027" extrusionOk="0">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4"/>
              <p:cNvSpPr/>
              <p:nvPr/>
            </p:nvSpPr>
            <p:spPr>
              <a:xfrm>
                <a:off x="5084085" y="2591412"/>
                <a:ext cx="141643" cy="74492"/>
              </a:xfrm>
              <a:custGeom>
                <a:avLst/>
                <a:gdLst/>
                <a:ahLst/>
                <a:cxnLst/>
                <a:rect l="l" t="t" r="r" b="b"/>
                <a:pathLst>
                  <a:path w="9821" h="5165" extrusionOk="0">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4"/>
              <p:cNvSpPr/>
              <p:nvPr/>
            </p:nvSpPr>
            <p:spPr>
              <a:xfrm>
                <a:off x="5027751" y="3159269"/>
                <a:ext cx="8495" cy="7154"/>
              </a:xfrm>
              <a:custGeom>
                <a:avLst/>
                <a:gdLst/>
                <a:ahLst/>
                <a:cxnLst/>
                <a:rect l="l" t="t" r="r" b="b"/>
                <a:pathLst>
                  <a:path w="589" h="496" extrusionOk="0">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4"/>
              <p:cNvSpPr/>
              <p:nvPr/>
            </p:nvSpPr>
            <p:spPr>
              <a:xfrm>
                <a:off x="4758945" y="2630324"/>
                <a:ext cx="363721" cy="520753"/>
              </a:xfrm>
              <a:custGeom>
                <a:avLst/>
                <a:gdLst/>
                <a:ahLst/>
                <a:cxnLst/>
                <a:rect l="l" t="t" r="r" b="b"/>
                <a:pathLst>
                  <a:path w="25219" h="36107" extrusionOk="0">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4"/>
              <p:cNvSpPr/>
              <p:nvPr/>
            </p:nvSpPr>
            <p:spPr>
              <a:xfrm>
                <a:off x="5065783" y="2646593"/>
                <a:ext cx="13687" cy="11754"/>
              </a:xfrm>
              <a:custGeom>
                <a:avLst/>
                <a:gdLst/>
                <a:ahLst/>
                <a:cxnLst/>
                <a:rect l="l" t="t" r="r" b="b"/>
                <a:pathLst>
                  <a:path w="949" h="815" extrusionOk="0">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4"/>
              <p:cNvSpPr/>
              <p:nvPr/>
            </p:nvSpPr>
            <p:spPr>
              <a:xfrm>
                <a:off x="5245791" y="2697778"/>
                <a:ext cx="8553" cy="7327"/>
              </a:xfrm>
              <a:custGeom>
                <a:avLst/>
                <a:gdLst/>
                <a:ahLst/>
                <a:cxnLst/>
                <a:rect l="l" t="t" r="r" b="b"/>
                <a:pathLst>
                  <a:path w="593" h="508" extrusionOk="0">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4"/>
              <p:cNvSpPr/>
              <p:nvPr/>
            </p:nvSpPr>
            <p:spPr>
              <a:xfrm>
                <a:off x="5074480" y="2638040"/>
                <a:ext cx="8553" cy="7327"/>
              </a:xfrm>
              <a:custGeom>
                <a:avLst/>
                <a:gdLst/>
                <a:ahLst/>
                <a:cxnLst/>
                <a:rect l="l" t="t" r="r" b="b"/>
                <a:pathLst>
                  <a:path w="593" h="508" extrusionOk="0">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5" name="Google Shape;5345;p54"/>
            <p:cNvGrpSpPr/>
            <p:nvPr/>
          </p:nvGrpSpPr>
          <p:grpSpPr>
            <a:xfrm>
              <a:off x="4760834" y="2594715"/>
              <a:ext cx="1108903" cy="517407"/>
              <a:chOff x="4760834" y="2594715"/>
              <a:chExt cx="1108903" cy="517407"/>
            </a:xfrm>
          </p:grpSpPr>
          <p:sp>
            <p:nvSpPr>
              <p:cNvPr id="5346" name="Google Shape;5346;p54"/>
              <p:cNvSpPr/>
              <p:nvPr/>
            </p:nvSpPr>
            <p:spPr>
              <a:xfrm>
                <a:off x="4760834" y="2668270"/>
                <a:ext cx="11567" cy="9966"/>
              </a:xfrm>
              <a:custGeom>
                <a:avLst/>
                <a:gdLst/>
                <a:ahLst/>
                <a:cxnLst/>
                <a:rect l="l" t="t" r="r" b="b"/>
                <a:pathLst>
                  <a:path w="802" h="691" extrusionOk="0">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4"/>
              <p:cNvSpPr/>
              <p:nvPr/>
            </p:nvSpPr>
            <p:spPr>
              <a:xfrm>
                <a:off x="4816995" y="2636684"/>
                <a:ext cx="8004" cy="6721"/>
              </a:xfrm>
              <a:custGeom>
                <a:avLst/>
                <a:gdLst/>
                <a:ahLst/>
                <a:cxnLst/>
                <a:rect l="l" t="t" r="r" b="b"/>
                <a:pathLst>
                  <a:path w="555" h="466" extrusionOk="0">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4"/>
              <p:cNvSpPr/>
              <p:nvPr/>
            </p:nvSpPr>
            <p:spPr>
              <a:xfrm>
                <a:off x="4877411" y="2637247"/>
                <a:ext cx="10139" cy="8653"/>
              </a:xfrm>
              <a:custGeom>
                <a:avLst/>
                <a:gdLst/>
                <a:ahLst/>
                <a:cxnLst/>
                <a:rect l="l" t="t" r="r" b="b"/>
                <a:pathLst>
                  <a:path w="703" h="600" extrusionOk="0">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4"/>
              <p:cNvSpPr/>
              <p:nvPr/>
            </p:nvSpPr>
            <p:spPr>
              <a:xfrm>
                <a:off x="4834230" y="2747507"/>
                <a:ext cx="8538" cy="7154"/>
              </a:xfrm>
              <a:custGeom>
                <a:avLst/>
                <a:gdLst/>
                <a:ahLst/>
                <a:cxnLst/>
                <a:rect l="l" t="t" r="r" b="b"/>
                <a:pathLst>
                  <a:path w="592" h="496" extrusionOk="0">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4"/>
              <p:cNvSpPr/>
              <p:nvPr/>
            </p:nvSpPr>
            <p:spPr>
              <a:xfrm>
                <a:off x="4882560" y="2695788"/>
                <a:ext cx="8365" cy="7327"/>
              </a:xfrm>
              <a:custGeom>
                <a:avLst/>
                <a:gdLst/>
                <a:ahLst/>
                <a:cxnLst/>
                <a:rect l="l" t="t" r="r" b="b"/>
                <a:pathLst>
                  <a:path w="580" h="508" extrusionOk="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4"/>
              <p:cNvSpPr/>
              <p:nvPr/>
            </p:nvSpPr>
            <p:spPr>
              <a:xfrm>
                <a:off x="4964133" y="2657972"/>
                <a:ext cx="8004" cy="6793"/>
              </a:xfrm>
              <a:custGeom>
                <a:avLst/>
                <a:gdLst/>
                <a:ahLst/>
                <a:cxnLst/>
                <a:rect l="l" t="t" r="r" b="b"/>
                <a:pathLst>
                  <a:path w="555" h="471" extrusionOk="0">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4"/>
              <p:cNvSpPr/>
              <p:nvPr/>
            </p:nvSpPr>
            <p:spPr>
              <a:xfrm>
                <a:off x="5161563" y="2621887"/>
                <a:ext cx="10500" cy="8841"/>
              </a:xfrm>
              <a:custGeom>
                <a:avLst/>
                <a:gdLst/>
                <a:ahLst/>
                <a:cxnLst/>
                <a:rect l="l" t="t" r="r" b="b"/>
                <a:pathLst>
                  <a:path w="728" h="613" extrusionOk="0">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4"/>
              <p:cNvSpPr/>
              <p:nvPr/>
            </p:nvSpPr>
            <p:spPr>
              <a:xfrm>
                <a:off x="4961105" y="2633093"/>
                <a:ext cx="10153" cy="8711"/>
              </a:xfrm>
              <a:custGeom>
                <a:avLst/>
                <a:gdLst/>
                <a:ahLst/>
                <a:cxnLst/>
                <a:rect l="l" t="t" r="r" b="b"/>
                <a:pathLst>
                  <a:path w="704" h="604" extrusionOk="0">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4"/>
              <p:cNvSpPr/>
              <p:nvPr/>
            </p:nvSpPr>
            <p:spPr>
              <a:xfrm>
                <a:off x="4997536" y="2903731"/>
                <a:ext cx="10327" cy="8754"/>
              </a:xfrm>
              <a:custGeom>
                <a:avLst/>
                <a:gdLst/>
                <a:ahLst/>
                <a:cxnLst/>
                <a:rect l="l" t="t" r="r" b="b"/>
                <a:pathLst>
                  <a:path w="716" h="607" extrusionOk="0">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4"/>
              <p:cNvSpPr/>
              <p:nvPr/>
            </p:nvSpPr>
            <p:spPr>
              <a:xfrm>
                <a:off x="5355849" y="3058860"/>
                <a:ext cx="10442" cy="8841"/>
              </a:xfrm>
              <a:custGeom>
                <a:avLst/>
                <a:gdLst/>
                <a:ahLst/>
                <a:cxnLst/>
                <a:rect l="l" t="t" r="r" b="b"/>
                <a:pathLst>
                  <a:path w="724" h="613" extrusionOk="0">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4"/>
              <p:cNvSpPr/>
              <p:nvPr/>
            </p:nvSpPr>
            <p:spPr>
              <a:xfrm>
                <a:off x="5255742" y="2858257"/>
                <a:ext cx="10153" cy="8711"/>
              </a:xfrm>
              <a:custGeom>
                <a:avLst/>
                <a:gdLst/>
                <a:ahLst/>
                <a:cxnLst/>
                <a:rect l="l" t="t" r="r" b="b"/>
                <a:pathLst>
                  <a:path w="704" h="604" extrusionOk="0">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4"/>
              <p:cNvSpPr/>
              <p:nvPr/>
            </p:nvSpPr>
            <p:spPr>
              <a:xfrm>
                <a:off x="5376055" y="2878146"/>
                <a:ext cx="11567" cy="9952"/>
              </a:xfrm>
              <a:custGeom>
                <a:avLst/>
                <a:gdLst/>
                <a:ahLst/>
                <a:cxnLst/>
                <a:rect l="l" t="t" r="r" b="b"/>
                <a:pathLst>
                  <a:path w="802" h="690" extrusionOk="0">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4"/>
              <p:cNvSpPr/>
              <p:nvPr/>
            </p:nvSpPr>
            <p:spPr>
              <a:xfrm>
                <a:off x="5327955" y="2880280"/>
                <a:ext cx="10254" cy="8653"/>
              </a:xfrm>
              <a:custGeom>
                <a:avLst/>
                <a:gdLst/>
                <a:ahLst/>
                <a:cxnLst/>
                <a:rect l="l" t="t" r="r" b="b"/>
                <a:pathLst>
                  <a:path w="711" h="600" extrusionOk="0">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4"/>
              <p:cNvSpPr/>
              <p:nvPr/>
            </p:nvSpPr>
            <p:spPr>
              <a:xfrm>
                <a:off x="5214523" y="2866940"/>
                <a:ext cx="10139" cy="8625"/>
              </a:xfrm>
              <a:custGeom>
                <a:avLst/>
                <a:gdLst/>
                <a:ahLst/>
                <a:cxnLst/>
                <a:rect l="l" t="t" r="r" b="b"/>
                <a:pathLst>
                  <a:path w="703" h="598" extrusionOk="0">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4"/>
              <p:cNvSpPr/>
              <p:nvPr/>
            </p:nvSpPr>
            <p:spPr>
              <a:xfrm>
                <a:off x="5288971" y="2879920"/>
                <a:ext cx="10153" cy="8711"/>
              </a:xfrm>
              <a:custGeom>
                <a:avLst/>
                <a:gdLst/>
                <a:ahLst/>
                <a:cxnLst/>
                <a:rect l="l" t="t" r="r" b="b"/>
                <a:pathLst>
                  <a:path w="704" h="604" extrusionOk="0">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4"/>
              <p:cNvSpPr/>
              <p:nvPr/>
            </p:nvSpPr>
            <p:spPr>
              <a:xfrm>
                <a:off x="5728887" y="3072907"/>
                <a:ext cx="1529" cy="923"/>
              </a:xfrm>
              <a:custGeom>
                <a:avLst/>
                <a:gdLst/>
                <a:ahLst/>
                <a:cxnLst/>
                <a:rect l="l" t="t" r="r" b="b"/>
                <a:pathLst>
                  <a:path w="106" h="64" extrusionOk="0">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4"/>
              <p:cNvSpPr/>
              <p:nvPr/>
            </p:nvSpPr>
            <p:spPr>
              <a:xfrm>
                <a:off x="5824464" y="3088902"/>
                <a:ext cx="1558" cy="1067"/>
              </a:xfrm>
              <a:custGeom>
                <a:avLst/>
                <a:gdLst/>
                <a:ahLst/>
                <a:cxnLst/>
                <a:rect l="l" t="t" r="r" b="b"/>
                <a:pathLst>
                  <a:path w="108" h="74" extrusionOk="0">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4"/>
              <p:cNvSpPr/>
              <p:nvPr/>
            </p:nvSpPr>
            <p:spPr>
              <a:xfrm>
                <a:off x="5838079" y="2953503"/>
                <a:ext cx="10153" cy="8711"/>
              </a:xfrm>
              <a:custGeom>
                <a:avLst/>
                <a:gdLst/>
                <a:ahLst/>
                <a:cxnLst/>
                <a:rect l="l" t="t" r="r" b="b"/>
                <a:pathLst>
                  <a:path w="704" h="604" extrusionOk="0">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4"/>
              <p:cNvSpPr/>
              <p:nvPr/>
            </p:nvSpPr>
            <p:spPr>
              <a:xfrm>
                <a:off x="5771678" y="3008525"/>
                <a:ext cx="10442" cy="8956"/>
              </a:xfrm>
              <a:custGeom>
                <a:avLst/>
                <a:gdLst/>
                <a:ahLst/>
                <a:cxnLst/>
                <a:rect l="l" t="t" r="r" b="b"/>
                <a:pathLst>
                  <a:path w="724" h="621" extrusionOk="0">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4"/>
              <p:cNvSpPr/>
              <p:nvPr/>
            </p:nvSpPr>
            <p:spPr>
              <a:xfrm>
                <a:off x="5725238" y="2930918"/>
                <a:ext cx="10153" cy="8754"/>
              </a:xfrm>
              <a:custGeom>
                <a:avLst/>
                <a:gdLst/>
                <a:ahLst/>
                <a:cxnLst/>
                <a:rect l="l" t="t" r="r" b="b"/>
                <a:pathLst>
                  <a:path w="704" h="607" extrusionOk="0">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4"/>
              <p:cNvSpPr/>
              <p:nvPr/>
            </p:nvSpPr>
            <p:spPr>
              <a:xfrm>
                <a:off x="5692787" y="2873069"/>
                <a:ext cx="10557" cy="8827"/>
              </a:xfrm>
              <a:custGeom>
                <a:avLst/>
                <a:gdLst/>
                <a:ahLst/>
                <a:cxnLst/>
                <a:rect l="l" t="t" r="r" b="b"/>
                <a:pathLst>
                  <a:path w="732" h="612" extrusionOk="0">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4"/>
              <p:cNvSpPr/>
              <p:nvPr/>
            </p:nvSpPr>
            <p:spPr>
              <a:xfrm>
                <a:off x="5562826" y="2759795"/>
                <a:ext cx="10139" cy="8653"/>
              </a:xfrm>
              <a:custGeom>
                <a:avLst/>
                <a:gdLst/>
                <a:ahLst/>
                <a:cxnLst/>
                <a:rect l="l" t="t" r="r" b="b"/>
                <a:pathLst>
                  <a:path w="703" h="600" extrusionOk="0">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4"/>
              <p:cNvSpPr/>
              <p:nvPr/>
            </p:nvSpPr>
            <p:spPr>
              <a:xfrm>
                <a:off x="5588988" y="2834950"/>
                <a:ext cx="10456" cy="8841"/>
              </a:xfrm>
              <a:custGeom>
                <a:avLst/>
                <a:gdLst/>
                <a:ahLst/>
                <a:cxnLst/>
                <a:rect l="l" t="t" r="r" b="b"/>
                <a:pathLst>
                  <a:path w="725" h="613" extrusionOk="0">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4"/>
              <p:cNvSpPr/>
              <p:nvPr/>
            </p:nvSpPr>
            <p:spPr>
              <a:xfrm>
                <a:off x="5594628" y="2661693"/>
                <a:ext cx="10139" cy="8653"/>
              </a:xfrm>
              <a:custGeom>
                <a:avLst/>
                <a:gdLst/>
                <a:ahLst/>
                <a:cxnLst/>
                <a:rect l="l" t="t" r="r" b="b"/>
                <a:pathLst>
                  <a:path w="703" h="600" extrusionOk="0">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4"/>
              <p:cNvSpPr/>
              <p:nvPr/>
            </p:nvSpPr>
            <p:spPr>
              <a:xfrm>
                <a:off x="5777490" y="2645958"/>
                <a:ext cx="10139" cy="8653"/>
              </a:xfrm>
              <a:custGeom>
                <a:avLst/>
                <a:gdLst/>
                <a:ahLst/>
                <a:cxnLst/>
                <a:rect l="l" t="t" r="r" b="b"/>
                <a:pathLst>
                  <a:path w="703" h="600" extrusionOk="0">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4"/>
              <p:cNvSpPr/>
              <p:nvPr/>
            </p:nvSpPr>
            <p:spPr>
              <a:xfrm>
                <a:off x="5662514" y="2649275"/>
                <a:ext cx="10139" cy="8711"/>
              </a:xfrm>
              <a:custGeom>
                <a:avLst/>
                <a:gdLst/>
                <a:ahLst/>
                <a:cxnLst/>
                <a:rect l="l" t="t" r="r" b="b"/>
                <a:pathLst>
                  <a:path w="703" h="604" extrusionOk="0">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4"/>
              <p:cNvSpPr/>
              <p:nvPr/>
            </p:nvSpPr>
            <p:spPr>
              <a:xfrm>
                <a:off x="5811080" y="2653429"/>
                <a:ext cx="10500" cy="9000"/>
              </a:xfrm>
              <a:custGeom>
                <a:avLst/>
                <a:gdLst/>
                <a:ahLst/>
                <a:cxnLst/>
                <a:rect l="l" t="t" r="r" b="b"/>
                <a:pathLst>
                  <a:path w="728" h="624" extrusionOk="0">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4"/>
              <p:cNvSpPr/>
              <p:nvPr/>
            </p:nvSpPr>
            <p:spPr>
              <a:xfrm>
                <a:off x="5338383" y="2640102"/>
                <a:ext cx="10312" cy="9000"/>
              </a:xfrm>
              <a:custGeom>
                <a:avLst/>
                <a:gdLst/>
                <a:ahLst/>
                <a:cxnLst/>
                <a:rect l="l" t="t" r="r" b="b"/>
                <a:pathLst>
                  <a:path w="715" h="624" extrusionOk="0">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4"/>
              <p:cNvSpPr/>
              <p:nvPr/>
            </p:nvSpPr>
            <p:spPr>
              <a:xfrm>
                <a:off x="5740352" y="2745041"/>
                <a:ext cx="10139" cy="8581"/>
              </a:xfrm>
              <a:custGeom>
                <a:avLst/>
                <a:gdLst/>
                <a:ahLst/>
                <a:cxnLst/>
                <a:rect l="l" t="t" r="r" b="b"/>
                <a:pathLst>
                  <a:path w="703" h="595" extrusionOk="0">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4"/>
              <p:cNvSpPr/>
              <p:nvPr/>
            </p:nvSpPr>
            <p:spPr>
              <a:xfrm>
                <a:off x="5450922" y="3025284"/>
                <a:ext cx="10572" cy="8827"/>
              </a:xfrm>
              <a:custGeom>
                <a:avLst/>
                <a:gdLst/>
                <a:ahLst/>
                <a:cxnLst/>
                <a:rect l="l" t="t" r="r" b="b"/>
                <a:pathLst>
                  <a:path w="733" h="612" extrusionOk="0">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4"/>
              <p:cNvSpPr/>
              <p:nvPr/>
            </p:nvSpPr>
            <p:spPr>
              <a:xfrm>
                <a:off x="5132112" y="2654049"/>
                <a:ext cx="10456" cy="8841"/>
              </a:xfrm>
              <a:custGeom>
                <a:avLst/>
                <a:gdLst/>
                <a:ahLst/>
                <a:cxnLst/>
                <a:rect l="l" t="t" r="r" b="b"/>
                <a:pathLst>
                  <a:path w="725" h="613" extrusionOk="0">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4"/>
              <p:cNvSpPr/>
              <p:nvPr/>
            </p:nvSpPr>
            <p:spPr>
              <a:xfrm>
                <a:off x="5245617" y="2752511"/>
                <a:ext cx="10139" cy="8524"/>
              </a:xfrm>
              <a:custGeom>
                <a:avLst/>
                <a:gdLst/>
                <a:ahLst/>
                <a:cxnLst/>
                <a:rect l="l" t="t" r="r" b="b"/>
                <a:pathLst>
                  <a:path w="703" h="591" extrusionOk="0">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4"/>
              <p:cNvSpPr/>
              <p:nvPr/>
            </p:nvSpPr>
            <p:spPr>
              <a:xfrm>
                <a:off x="5301245" y="2663481"/>
                <a:ext cx="8711" cy="7500"/>
              </a:xfrm>
              <a:custGeom>
                <a:avLst/>
                <a:gdLst/>
                <a:ahLst/>
                <a:cxnLst/>
                <a:rect l="l" t="t" r="r" b="b"/>
                <a:pathLst>
                  <a:path w="604" h="520" extrusionOk="0">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4"/>
              <p:cNvSpPr/>
              <p:nvPr/>
            </p:nvSpPr>
            <p:spPr>
              <a:xfrm>
                <a:off x="5322388" y="2659717"/>
                <a:ext cx="9778" cy="8394"/>
              </a:xfrm>
              <a:custGeom>
                <a:avLst/>
                <a:gdLst/>
                <a:ahLst/>
                <a:cxnLst/>
                <a:rect l="l" t="t" r="r" b="b"/>
                <a:pathLst>
                  <a:path w="678" h="582" extrusionOk="0">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4"/>
              <p:cNvSpPr/>
              <p:nvPr/>
            </p:nvSpPr>
            <p:spPr>
              <a:xfrm>
                <a:off x="5319057" y="2689601"/>
                <a:ext cx="10096" cy="8581"/>
              </a:xfrm>
              <a:custGeom>
                <a:avLst/>
                <a:gdLst/>
                <a:ahLst/>
                <a:cxnLst/>
                <a:rect l="l" t="t" r="r" b="b"/>
                <a:pathLst>
                  <a:path w="700" h="595" extrusionOk="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4"/>
              <p:cNvSpPr/>
              <p:nvPr/>
            </p:nvSpPr>
            <p:spPr>
              <a:xfrm>
                <a:off x="5366637" y="2735983"/>
                <a:ext cx="10139" cy="8740"/>
              </a:xfrm>
              <a:custGeom>
                <a:avLst/>
                <a:gdLst/>
                <a:ahLst/>
                <a:cxnLst/>
                <a:rect l="l" t="t" r="r" b="b"/>
                <a:pathLst>
                  <a:path w="703" h="606" extrusionOk="0">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4"/>
              <p:cNvSpPr/>
              <p:nvPr/>
            </p:nvSpPr>
            <p:spPr>
              <a:xfrm>
                <a:off x="5481786" y="2666856"/>
                <a:ext cx="10327" cy="8653"/>
              </a:xfrm>
              <a:custGeom>
                <a:avLst/>
                <a:gdLst/>
                <a:ahLst/>
                <a:cxnLst/>
                <a:rect l="l" t="t" r="r" b="b"/>
                <a:pathLst>
                  <a:path w="716" h="600" extrusionOk="0">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4"/>
              <p:cNvSpPr/>
              <p:nvPr/>
            </p:nvSpPr>
            <p:spPr>
              <a:xfrm>
                <a:off x="5602459" y="2754978"/>
                <a:ext cx="10081" cy="8596"/>
              </a:xfrm>
              <a:custGeom>
                <a:avLst/>
                <a:gdLst/>
                <a:ahLst/>
                <a:cxnLst/>
                <a:rect l="l" t="t" r="r" b="b"/>
                <a:pathLst>
                  <a:path w="699" h="596" extrusionOk="0">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4"/>
              <p:cNvSpPr/>
              <p:nvPr/>
            </p:nvSpPr>
            <p:spPr>
              <a:xfrm>
                <a:off x="5709431" y="2691850"/>
                <a:ext cx="10442" cy="8956"/>
              </a:xfrm>
              <a:custGeom>
                <a:avLst/>
                <a:gdLst/>
                <a:ahLst/>
                <a:cxnLst/>
                <a:rect l="l" t="t" r="r" b="b"/>
                <a:pathLst>
                  <a:path w="724" h="621" extrusionOk="0">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4"/>
              <p:cNvSpPr/>
              <p:nvPr/>
            </p:nvSpPr>
            <p:spPr>
              <a:xfrm>
                <a:off x="5378362" y="2643117"/>
                <a:ext cx="10269" cy="8827"/>
              </a:xfrm>
              <a:custGeom>
                <a:avLst/>
                <a:gdLst/>
                <a:ahLst/>
                <a:cxnLst/>
                <a:rect l="l" t="t" r="r" b="b"/>
                <a:pathLst>
                  <a:path w="712" h="612" extrusionOk="0">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4"/>
              <p:cNvSpPr/>
              <p:nvPr/>
            </p:nvSpPr>
            <p:spPr>
              <a:xfrm>
                <a:off x="5460527" y="3010371"/>
                <a:ext cx="1543" cy="1067"/>
              </a:xfrm>
              <a:custGeom>
                <a:avLst/>
                <a:gdLst/>
                <a:ahLst/>
                <a:cxnLst/>
                <a:rect l="l" t="t" r="r" b="b"/>
                <a:pathLst>
                  <a:path w="107" h="74" extrusionOk="0">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4"/>
              <p:cNvSpPr/>
              <p:nvPr/>
            </p:nvSpPr>
            <p:spPr>
              <a:xfrm>
                <a:off x="5759102" y="2946379"/>
                <a:ext cx="1514" cy="923"/>
              </a:xfrm>
              <a:custGeom>
                <a:avLst/>
                <a:gdLst/>
                <a:ahLst/>
                <a:cxnLst/>
                <a:rect l="l" t="t" r="r" b="b"/>
                <a:pathLst>
                  <a:path w="105" h="64" extrusionOk="0">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4"/>
              <p:cNvSpPr/>
              <p:nvPr/>
            </p:nvSpPr>
            <p:spPr>
              <a:xfrm>
                <a:off x="5688273" y="2945672"/>
                <a:ext cx="1442" cy="1442"/>
              </a:xfrm>
              <a:custGeom>
                <a:avLst/>
                <a:gdLst/>
                <a:ahLst/>
                <a:cxnLst/>
                <a:rect l="l" t="t" r="r" b="b"/>
                <a:pathLst>
                  <a:path w="100" h="100" extrusionOk="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4"/>
              <p:cNvSpPr/>
              <p:nvPr/>
            </p:nvSpPr>
            <p:spPr>
              <a:xfrm>
                <a:off x="5727372" y="3036664"/>
                <a:ext cx="1255" cy="1428"/>
              </a:xfrm>
              <a:custGeom>
                <a:avLst/>
                <a:gdLst/>
                <a:ahLst/>
                <a:cxnLst/>
                <a:rect l="l" t="t" r="r" b="b"/>
                <a:pathLst>
                  <a:path w="87" h="99" extrusionOk="0">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4"/>
              <p:cNvSpPr/>
              <p:nvPr/>
            </p:nvSpPr>
            <p:spPr>
              <a:xfrm>
                <a:off x="5836132" y="3027231"/>
                <a:ext cx="1529" cy="1082"/>
              </a:xfrm>
              <a:custGeom>
                <a:avLst/>
                <a:gdLst/>
                <a:ahLst/>
                <a:cxnLst/>
                <a:rect l="l" t="t" r="r" b="b"/>
                <a:pathLst>
                  <a:path w="106" h="75" extrusionOk="0">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4"/>
              <p:cNvSpPr/>
              <p:nvPr/>
            </p:nvSpPr>
            <p:spPr>
              <a:xfrm>
                <a:off x="5757054" y="3043759"/>
                <a:ext cx="10139" cy="8581"/>
              </a:xfrm>
              <a:custGeom>
                <a:avLst/>
                <a:gdLst/>
                <a:ahLst/>
                <a:cxnLst/>
                <a:rect l="l" t="t" r="r" b="b"/>
                <a:pathLst>
                  <a:path w="703" h="595" extrusionOk="0">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4"/>
              <p:cNvSpPr/>
              <p:nvPr/>
            </p:nvSpPr>
            <p:spPr>
              <a:xfrm>
                <a:off x="5664880" y="2828388"/>
                <a:ext cx="10442" cy="8827"/>
              </a:xfrm>
              <a:custGeom>
                <a:avLst/>
                <a:gdLst/>
                <a:ahLst/>
                <a:cxnLst/>
                <a:rect l="l" t="t" r="r" b="b"/>
                <a:pathLst>
                  <a:path w="724" h="612" extrusionOk="0">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4"/>
              <p:cNvSpPr/>
              <p:nvPr/>
            </p:nvSpPr>
            <p:spPr>
              <a:xfrm>
                <a:off x="5701296" y="2831936"/>
                <a:ext cx="8682" cy="7413"/>
              </a:xfrm>
              <a:custGeom>
                <a:avLst/>
                <a:gdLst/>
                <a:ahLst/>
                <a:cxnLst/>
                <a:rect l="l" t="t" r="r" b="b"/>
                <a:pathLst>
                  <a:path w="602" h="514" extrusionOk="0">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4"/>
              <p:cNvSpPr/>
              <p:nvPr/>
            </p:nvSpPr>
            <p:spPr>
              <a:xfrm>
                <a:off x="5582729" y="2890232"/>
                <a:ext cx="1428" cy="1385"/>
              </a:xfrm>
              <a:custGeom>
                <a:avLst/>
                <a:gdLst/>
                <a:ahLst/>
                <a:cxnLst/>
                <a:rect l="l" t="t" r="r" b="b"/>
                <a:pathLst>
                  <a:path w="99" h="96" extrusionOk="0">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4"/>
              <p:cNvSpPr/>
              <p:nvPr/>
            </p:nvSpPr>
            <p:spPr>
              <a:xfrm>
                <a:off x="5266588" y="2751069"/>
                <a:ext cx="6764" cy="5740"/>
              </a:xfrm>
              <a:custGeom>
                <a:avLst/>
                <a:gdLst/>
                <a:ahLst/>
                <a:cxnLst/>
                <a:rect l="l" t="t" r="r" b="b"/>
                <a:pathLst>
                  <a:path w="469" h="398" extrusionOk="0">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4"/>
              <p:cNvSpPr/>
              <p:nvPr/>
            </p:nvSpPr>
            <p:spPr>
              <a:xfrm>
                <a:off x="5311370" y="2850599"/>
                <a:ext cx="10615" cy="8956"/>
              </a:xfrm>
              <a:custGeom>
                <a:avLst/>
                <a:gdLst/>
                <a:ahLst/>
                <a:cxnLst/>
                <a:rect l="l" t="t" r="r" b="b"/>
                <a:pathLst>
                  <a:path w="736" h="621" extrusionOk="0">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4"/>
              <p:cNvSpPr/>
              <p:nvPr/>
            </p:nvSpPr>
            <p:spPr>
              <a:xfrm>
                <a:off x="5450864" y="2788582"/>
                <a:ext cx="2856" cy="2336"/>
              </a:xfrm>
              <a:custGeom>
                <a:avLst/>
                <a:gdLst/>
                <a:ahLst/>
                <a:cxnLst/>
                <a:rect l="l" t="t" r="r" b="b"/>
                <a:pathLst>
                  <a:path w="198" h="162" extrusionOk="0">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4"/>
              <p:cNvSpPr/>
              <p:nvPr/>
            </p:nvSpPr>
            <p:spPr>
              <a:xfrm>
                <a:off x="5430081" y="3004314"/>
                <a:ext cx="1356" cy="1067"/>
              </a:xfrm>
              <a:custGeom>
                <a:avLst/>
                <a:gdLst/>
                <a:ahLst/>
                <a:cxnLst/>
                <a:rect l="l" t="t" r="r" b="b"/>
                <a:pathLst>
                  <a:path w="94" h="74" extrusionOk="0">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4"/>
              <p:cNvSpPr/>
              <p:nvPr/>
            </p:nvSpPr>
            <p:spPr>
              <a:xfrm>
                <a:off x="5360954" y="3023323"/>
                <a:ext cx="1255" cy="1442"/>
              </a:xfrm>
              <a:custGeom>
                <a:avLst/>
                <a:gdLst/>
                <a:ahLst/>
                <a:cxnLst/>
                <a:rect l="l" t="t" r="r" b="b"/>
                <a:pathLst>
                  <a:path w="87" h="100" extrusionOk="0">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4"/>
              <p:cNvSpPr/>
              <p:nvPr/>
            </p:nvSpPr>
            <p:spPr>
              <a:xfrm>
                <a:off x="5312076" y="2915644"/>
                <a:ext cx="1442" cy="1255"/>
              </a:xfrm>
              <a:custGeom>
                <a:avLst/>
                <a:gdLst/>
                <a:ahLst/>
                <a:cxnLst/>
                <a:rect l="l" t="t" r="r" b="b"/>
                <a:pathLst>
                  <a:path w="100" h="87" extrusionOk="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4"/>
              <p:cNvSpPr/>
              <p:nvPr/>
            </p:nvSpPr>
            <p:spPr>
              <a:xfrm>
                <a:off x="5389842" y="2838599"/>
                <a:ext cx="2755" cy="1889"/>
              </a:xfrm>
              <a:custGeom>
                <a:avLst/>
                <a:gdLst/>
                <a:ahLst/>
                <a:cxnLst/>
                <a:rect l="l" t="t" r="r" b="b"/>
                <a:pathLst>
                  <a:path w="191" h="131" extrusionOk="0">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4"/>
              <p:cNvSpPr/>
              <p:nvPr/>
            </p:nvSpPr>
            <p:spPr>
              <a:xfrm>
                <a:off x="5423793" y="2885804"/>
                <a:ext cx="1543" cy="1067"/>
              </a:xfrm>
              <a:custGeom>
                <a:avLst/>
                <a:gdLst/>
                <a:ahLst/>
                <a:cxnLst/>
                <a:rect l="l" t="t" r="r" b="b"/>
                <a:pathLst>
                  <a:path w="107" h="74" extrusionOk="0">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4"/>
              <p:cNvSpPr/>
              <p:nvPr/>
            </p:nvSpPr>
            <p:spPr>
              <a:xfrm>
                <a:off x="5413149" y="2918125"/>
                <a:ext cx="808" cy="620"/>
              </a:xfrm>
              <a:custGeom>
                <a:avLst/>
                <a:gdLst/>
                <a:ahLst/>
                <a:cxnLst/>
                <a:rect l="l" t="t" r="r" b="b"/>
                <a:pathLst>
                  <a:path w="56" h="43" extrusionOk="0">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4"/>
              <p:cNvSpPr/>
              <p:nvPr/>
            </p:nvSpPr>
            <p:spPr>
              <a:xfrm>
                <a:off x="5253261" y="2831878"/>
                <a:ext cx="721" cy="793"/>
              </a:xfrm>
              <a:custGeom>
                <a:avLst/>
                <a:gdLst/>
                <a:ahLst/>
                <a:cxnLst/>
                <a:rect l="l" t="t" r="r" b="b"/>
                <a:pathLst>
                  <a:path w="50" h="55" extrusionOk="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4"/>
              <p:cNvSpPr/>
              <p:nvPr/>
            </p:nvSpPr>
            <p:spPr>
              <a:xfrm>
                <a:off x="5213455" y="2852373"/>
                <a:ext cx="721" cy="779"/>
              </a:xfrm>
              <a:custGeom>
                <a:avLst/>
                <a:gdLst/>
                <a:ahLst/>
                <a:cxnLst/>
                <a:rect l="l" t="t" r="r" b="b"/>
                <a:pathLst>
                  <a:path w="50" h="54" extrusionOk="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4"/>
              <p:cNvSpPr/>
              <p:nvPr/>
            </p:nvSpPr>
            <p:spPr>
              <a:xfrm>
                <a:off x="5267756" y="2815249"/>
                <a:ext cx="1687" cy="1067"/>
              </a:xfrm>
              <a:custGeom>
                <a:avLst/>
                <a:gdLst/>
                <a:ahLst/>
                <a:cxnLst/>
                <a:rect l="l" t="t" r="r" b="b"/>
                <a:pathLst>
                  <a:path w="117" h="74" extrusionOk="0">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4"/>
              <p:cNvSpPr/>
              <p:nvPr/>
            </p:nvSpPr>
            <p:spPr>
              <a:xfrm>
                <a:off x="5212215" y="2837244"/>
                <a:ext cx="6764" cy="5913"/>
              </a:xfrm>
              <a:custGeom>
                <a:avLst/>
                <a:gdLst/>
                <a:ahLst/>
                <a:cxnLst/>
                <a:rect l="l" t="t" r="r" b="b"/>
                <a:pathLst>
                  <a:path w="469" h="410" extrusionOk="0">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4"/>
              <p:cNvSpPr/>
              <p:nvPr/>
            </p:nvSpPr>
            <p:spPr>
              <a:xfrm>
                <a:off x="5282452" y="2829441"/>
                <a:ext cx="10629" cy="8798"/>
              </a:xfrm>
              <a:custGeom>
                <a:avLst/>
                <a:gdLst/>
                <a:ahLst/>
                <a:cxnLst/>
                <a:rect l="l" t="t" r="r" b="b"/>
                <a:pathLst>
                  <a:path w="737" h="610" extrusionOk="0">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4"/>
              <p:cNvSpPr/>
              <p:nvPr/>
            </p:nvSpPr>
            <p:spPr>
              <a:xfrm>
                <a:off x="5400227" y="2899996"/>
                <a:ext cx="721" cy="736"/>
              </a:xfrm>
              <a:custGeom>
                <a:avLst/>
                <a:gdLst/>
                <a:ahLst/>
                <a:cxnLst/>
                <a:rect l="l" t="t" r="r" b="b"/>
                <a:pathLst>
                  <a:path w="50" h="51" extrusionOk="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4"/>
              <p:cNvSpPr/>
              <p:nvPr/>
            </p:nvSpPr>
            <p:spPr>
              <a:xfrm>
                <a:off x="5418803" y="2855748"/>
                <a:ext cx="2755" cy="1904"/>
              </a:xfrm>
              <a:custGeom>
                <a:avLst/>
                <a:gdLst/>
                <a:ahLst/>
                <a:cxnLst/>
                <a:rect l="l" t="t" r="r" b="b"/>
                <a:pathLst>
                  <a:path w="191" h="132" extrusionOk="0">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4"/>
              <p:cNvSpPr/>
              <p:nvPr/>
            </p:nvSpPr>
            <p:spPr>
              <a:xfrm>
                <a:off x="5431134" y="2978916"/>
                <a:ext cx="1558" cy="1067"/>
              </a:xfrm>
              <a:custGeom>
                <a:avLst/>
                <a:gdLst/>
                <a:ahLst/>
                <a:cxnLst/>
                <a:rect l="l" t="t" r="r" b="b"/>
                <a:pathLst>
                  <a:path w="108" h="74" extrusionOk="0">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4"/>
              <p:cNvSpPr/>
              <p:nvPr/>
            </p:nvSpPr>
            <p:spPr>
              <a:xfrm>
                <a:off x="5426692" y="2943191"/>
                <a:ext cx="1976" cy="1428"/>
              </a:xfrm>
              <a:custGeom>
                <a:avLst/>
                <a:gdLst/>
                <a:ahLst/>
                <a:cxnLst/>
                <a:rect l="l" t="t" r="r" b="b"/>
                <a:pathLst>
                  <a:path w="137" h="99" extrusionOk="0">
                    <a:moveTo>
                      <a:pt x="75" y="0"/>
                    </a:moveTo>
                    <a:cubicBezTo>
                      <a:pt x="1" y="0"/>
                      <a:pt x="1" y="99"/>
                      <a:pt x="75" y="99"/>
                    </a:cubicBezTo>
                    <a:cubicBezTo>
                      <a:pt x="136" y="99"/>
                      <a:pt x="136" y="0"/>
                      <a:pt x="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4"/>
              <p:cNvSpPr/>
              <p:nvPr/>
            </p:nvSpPr>
            <p:spPr>
              <a:xfrm>
                <a:off x="5328129" y="2959489"/>
                <a:ext cx="4932" cy="4139"/>
              </a:xfrm>
              <a:custGeom>
                <a:avLst/>
                <a:gdLst/>
                <a:ahLst/>
                <a:cxnLst/>
                <a:rect l="l" t="t" r="r" b="b"/>
                <a:pathLst>
                  <a:path w="342" h="287" extrusionOk="0">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4"/>
              <p:cNvSpPr/>
              <p:nvPr/>
            </p:nvSpPr>
            <p:spPr>
              <a:xfrm>
                <a:off x="5362368" y="2993122"/>
                <a:ext cx="9966" cy="9966"/>
              </a:xfrm>
              <a:custGeom>
                <a:avLst/>
                <a:gdLst/>
                <a:ahLst/>
                <a:cxnLst/>
                <a:rect l="l" t="t" r="r" b="b"/>
                <a:pathLst>
                  <a:path w="691" h="691" extrusionOk="0">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4"/>
              <p:cNvSpPr/>
              <p:nvPr/>
            </p:nvSpPr>
            <p:spPr>
              <a:xfrm>
                <a:off x="5427471" y="2814471"/>
                <a:ext cx="10788" cy="9129"/>
              </a:xfrm>
              <a:custGeom>
                <a:avLst/>
                <a:gdLst/>
                <a:ahLst/>
                <a:cxnLst/>
                <a:rect l="l" t="t" r="r" b="b"/>
                <a:pathLst>
                  <a:path w="748" h="633" extrusionOk="0">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4"/>
              <p:cNvSpPr/>
              <p:nvPr/>
            </p:nvSpPr>
            <p:spPr>
              <a:xfrm>
                <a:off x="5339450" y="2821350"/>
                <a:ext cx="10139" cy="8653"/>
              </a:xfrm>
              <a:custGeom>
                <a:avLst/>
                <a:gdLst/>
                <a:ahLst/>
                <a:cxnLst/>
                <a:rect l="l" t="t" r="r" b="b"/>
                <a:pathLst>
                  <a:path w="703" h="600" extrusionOk="0">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4"/>
              <p:cNvSpPr/>
              <p:nvPr/>
            </p:nvSpPr>
            <p:spPr>
              <a:xfrm>
                <a:off x="5383511" y="2918125"/>
                <a:ext cx="10153" cy="8711"/>
              </a:xfrm>
              <a:custGeom>
                <a:avLst/>
                <a:gdLst/>
                <a:ahLst/>
                <a:cxnLst/>
                <a:rect l="l" t="t" r="r" b="b"/>
                <a:pathLst>
                  <a:path w="704" h="604" extrusionOk="0">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4"/>
              <p:cNvSpPr/>
              <p:nvPr/>
            </p:nvSpPr>
            <p:spPr>
              <a:xfrm>
                <a:off x="5449263" y="2860190"/>
                <a:ext cx="10153" cy="8668"/>
              </a:xfrm>
              <a:custGeom>
                <a:avLst/>
                <a:gdLst/>
                <a:ahLst/>
                <a:cxnLst/>
                <a:rect l="l" t="t" r="r" b="b"/>
                <a:pathLst>
                  <a:path w="704" h="601" extrusionOk="0">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4"/>
              <p:cNvSpPr/>
              <p:nvPr/>
            </p:nvSpPr>
            <p:spPr>
              <a:xfrm>
                <a:off x="5475743" y="2755699"/>
                <a:ext cx="10139" cy="8653"/>
              </a:xfrm>
              <a:custGeom>
                <a:avLst/>
                <a:gdLst/>
                <a:ahLst/>
                <a:cxnLst/>
                <a:rect l="l" t="t" r="r" b="b"/>
                <a:pathLst>
                  <a:path w="703" h="600" extrusionOk="0">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4"/>
              <p:cNvSpPr/>
              <p:nvPr/>
            </p:nvSpPr>
            <p:spPr>
              <a:xfrm>
                <a:off x="5542735" y="2625449"/>
                <a:ext cx="1269" cy="1428"/>
              </a:xfrm>
              <a:custGeom>
                <a:avLst/>
                <a:gdLst/>
                <a:ahLst/>
                <a:cxnLst/>
                <a:rect l="l" t="t" r="r" b="b"/>
                <a:pathLst>
                  <a:path w="88" h="99" extrusionOk="0">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4"/>
              <p:cNvSpPr/>
              <p:nvPr/>
            </p:nvSpPr>
            <p:spPr>
              <a:xfrm>
                <a:off x="5534745" y="2600931"/>
                <a:ext cx="2495" cy="2495"/>
              </a:xfrm>
              <a:custGeom>
                <a:avLst/>
                <a:gdLst/>
                <a:ahLst/>
                <a:cxnLst/>
                <a:rect l="l" t="t" r="r" b="b"/>
                <a:pathLst>
                  <a:path w="173" h="173" extrusionOk="0">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4"/>
              <p:cNvSpPr/>
              <p:nvPr/>
            </p:nvSpPr>
            <p:spPr>
              <a:xfrm>
                <a:off x="5443754" y="2622550"/>
                <a:ext cx="1543" cy="1139"/>
              </a:xfrm>
              <a:custGeom>
                <a:avLst/>
                <a:gdLst/>
                <a:ahLst/>
                <a:cxnLst/>
                <a:rect l="l" t="t" r="r" b="b"/>
                <a:pathLst>
                  <a:path w="107" h="79" extrusionOk="0">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4"/>
              <p:cNvSpPr/>
              <p:nvPr/>
            </p:nvSpPr>
            <p:spPr>
              <a:xfrm>
                <a:off x="5350469" y="2602402"/>
                <a:ext cx="6764" cy="5827"/>
              </a:xfrm>
              <a:custGeom>
                <a:avLst/>
                <a:gdLst/>
                <a:ahLst/>
                <a:cxnLst/>
                <a:rect l="l" t="t" r="r" b="b"/>
                <a:pathLst>
                  <a:path w="469" h="404" extrusionOk="0">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4"/>
              <p:cNvSpPr/>
              <p:nvPr/>
            </p:nvSpPr>
            <p:spPr>
              <a:xfrm>
                <a:off x="5446595" y="2695990"/>
                <a:ext cx="1558" cy="1067"/>
              </a:xfrm>
              <a:custGeom>
                <a:avLst/>
                <a:gdLst/>
                <a:ahLst/>
                <a:cxnLst/>
                <a:rect l="l" t="t" r="r" b="b"/>
                <a:pathLst>
                  <a:path w="108" h="74" extrusionOk="0">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4"/>
              <p:cNvSpPr/>
              <p:nvPr/>
            </p:nvSpPr>
            <p:spPr>
              <a:xfrm>
                <a:off x="5445355" y="2719095"/>
                <a:ext cx="10139" cy="8653"/>
              </a:xfrm>
              <a:custGeom>
                <a:avLst/>
                <a:gdLst/>
                <a:ahLst/>
                <a:cxnLst/>
                <a:rect l="l" t="t" r="r" b="b"/>
                <a:pathLst>
                  <a:path w="703" h="600" extrusionOk="0">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4"/>
              <p:cNvSpPr/>
              <p:nvPr/>
            </p:nvSpPr>
            <p:spPr>
              <a:xfrm>
                <a:off x="5342046" y="2610392"/>
                <a:ext cx="2740" cy="1918"/>
              </a:xfrm>
              <a:custGeom>
                <a:avLst/>
                <a:gdLst/>
                <a:ahLst/>
                <a:cxnLst/>
                <a:rect l="l" t="t" r="r" b="b"/>
                <a:pathLst>
                  <a:path w="190" h="133" extrusionOk="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4"/>
              <p:cNvSpPr/>
              <p:nvPr/>
            </p:nvSpPr>
            <p:spPr>
              <a:xfrm>
                <a:off x="5436110" y="2648194"/>
                <a:ext cx="2510" cy="2510"/>
              </a:xfrm>
              <a:custGeom>
                <a:avLst/>
                <a:gdLst/>
                <a:ahLst/>
                <a:cxnLst/>
                <a:rect l="l" t="t" r="r" b="b"/>
                <a:pathLst>
                  <a:path w="174" h="174" extrusionOk="0">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4"/>
              <p:cNvSpPr/>
              <p:nvPr/>
            </p:nvSpPr>
            <p:spPr>
              <a:xfrm>
                <a:off x="5677615" y="2908000"/>
                <a:ext cx="1976" cy="1255"/>
              </a:xfrm>
              <a:custGeom>
                <a:avLst/>
                <a:gdLst/>
                <a:ahLst/>
                <a:cxnLst/>
                <a:rect l="l" t="t" r="r" b="b"/>
                <a:pathLst>
                  <a:path w="137" h="87" extrusionOk="0">
                    <a:moveTo>
                      <a:pt x="62" y="0"/>
                    </a:moveTo>
                    <a:cubicBezTo>
                      <a:pt x="1" y="0"/>
                      <a:pt x="1" y="87"/>
                      <a:pt x="62" y="87"/>
                    </a:cubicBezTo>
                    <a:cubicBezTo>
                      <a:pt x="136" y="87"/>
                      <a:pt x="136"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4"/>
              <p:cNvSpPr/>
              <p:nvPr/>
            </p:nvSpPr>
            <p:spPr>
              <a:xfrm>
                <a:off x="5565480" y="2854334"/>
                <a:ext cx="1269" cy="1255"/>
              </a:xfrm>
              <a:custGeom>
                <a:avLst/>
                <a:gdLst/>
                <a:ahLst/>
                <a:cxnLst/>
                <a:rect l="l" t="t" r="r" b="b"/>
                <a:pathLst>
                  <a:path w="88" h="87" extrusionOk="0">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4"/>
              <p:cNvSpPr/>
              <p:nvPr/>
            </p:nvSpPr>
            <p:spPr>
              <a:xfrm>
                <a:off x="5522299" y="2807591"/>
                <a:ext cx="10153" cy="8711"/>
              </a:xfrm>
              <a:custGeom>
                <a:avLst/>
                <a:gdLst/>
                <a:ahLst/>
                <a:cxnLst/>
                <a:rect l="l" t="t" r="r" b="b"/>
                <a:pathLst>
                  <a:path w="704" h="604" extrusionOk="0">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4"/>
              <p:cNvSpPr/>
              <p:nvPr/>
            </p:nvSpPr>
            <p:spPr>
              <a:xfrm>
                <a:off x="5512145" y="2689326"/>
                <a:ext cx="2755" cy="1889"/>
              </a:xfrm>
              <a:custGeom>
                <a:avLst/>
                <a:gdLst/>
                <a:ahLst/>
                <a:cxnLst/>
                <a:rect l="l" t="t" r="r" b="b"/>
                <a:pathLst>
                  <a:path w="191" h="131" extrusionOk="0">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4"/>
              <p:cNvSpPr/>
              <p:nvPr/>
            </p:nvSpPr>
            <p:spPr>
              <a:xfrm>
                <a:off x="5527173" y="2727113"/>
                <a:ext cx="1543" cy="1067"/>
              </a:xfrm>
              <a:custGeom>
                <a:avLst/>
                <a:gdLst/>
                <a:ahLst/>
                <a:cxnLst/>
                <a:rect l="l" t="t" r="r" b="b"/>
                <a:pathLst>
                  <a:path w="107" h="74" extrusionOk="0">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4"/>
              <p:cNvSpPr/>
              <p:nvPr/>
            </p:nvSpPr>
            <p:spPr>
              <a:xfrm>
                <a:off x="5508799" y="2776583"/>
                <a:ext cx="1514" cy="995"/>
              </a:xfrm>
              <a:custGeom>
                <a:avLst/>
                <a:gdLst/>
                <a:ahLst/>
                <a:cxnLst/>
                <a:rect l="l" t="t" r="r" b="b"/>
                <a:pathLst>
                  <a:path w="105" h="69" extrusionOk="0">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4"/>
              <p:cNvSpPr/>
              <p:nvPr/>
            </p:nvSpPr>
            <p:spPr>
              <a:xfrm>
                <a:off x="5728858" y="2788236"/>
                <a:ext cx="1558" cy="1067"/>
              </a:xfrm>
              <a:custGeom>
                <a:avLst/>
                <a:gdLst/>
                <a:ahLst/>
                <a:cxnLst/>
                <a:rect l="l" t="t" r="r" b="b"/>
                <a:pathLst>
                  <a:path w="108" h="74" extrusionOk="0">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4"/>
              <p:cNvSpPr/>
              <p:nvPr/>
            </p:nvSpPr>
            <p:spPr>
              <a:xfrm>
                <a:off x="5804143" y="2750925"/>
                <a:ext cx="1543" cy="1067"/>
              </a:xfrm>
              <a:custGeom>
                <a:avLst/>
                <a:gdLst/>
                <a:ahLst/>
                <a:cxnLst/>
                <a:rect l="l" t="t" r="r" b="b"/>
                <a:pathLst>
                  <a:path w="107" h="74" extrusionOk="0">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4"/>
              <p:cNvSpPr/>
              <p:nvPr/>
            </p:nvSpPr>
            <p:spPr>
              <a:xfrm>
                <a:off x="5588772" y="2873790"/>
                <a:ext cx="1255" cy="1529"/>
              </a:xfrm>
              <a:custGeom>
                <a:avLst/>
                <a:gdLst/>
                <a:ahLst/>
                <a:cxnLst/>
                <a:rect l="l" t="t" r="r" b="b"/>
                <a:pathLst>
                  <a:path w="87" h="106" extrusionOk="0">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4"/>
              <p:cNvSpPr/>
              <p:nvPr/>
            </p:nvSpPr>
            <p:spPr>
              <a:xfrm>
                <a:off x="5326643" y="2994362"/>
                <a:ext cx="909" cy="721"/>
              </a:xfrm>
              <a:custGeom>
                <a:avLst/>
                <a:gdLst/>
                <a:ahLst/>
                <a:cxnLst/>
                <a:rect l="l" t="t" r="r" b="b"/>
                <a:pathLst>
                  <a:path w="63" h="50" extrusionOk="0">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4"/>
              <p:cNvSpPr/>
              <p:nvPr/>
            </p:nvSpPr>
            <p:spPr>
              <a:xfrm>
                <a:off x="5364041" y="2927918"/>
                <a:ext cx="1543" cy="1067"/>
              </a:xfrm>
              <a:custGeom>
                <a:avLst/>
                <a:gdLst/>
                <a:ahLst/>
                <a:cxnLst/>
                <a:rect l="l" t="t" r="r" b="b"/>
                <a:pathLst>
                  <a:path w="107" h="74" extrusionOk="0">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4"/>
              <p:cNvSpPr/>
              <p:nvPr/>
            </p:nvSpPr>
            <p:spPr>
              <a:xfrm>
                <a:off x="5402419" y="2961147"/>
                <a:ext cx="1543" cy="1067"/>
              </a:xfrm>
              <a:custGeom>
                <a:avLst/>
                <a:gdLst/>
                <a:ahLst/>
                <a:cxnLst/>
                <a:rect l="l" t="t" r="r" b="b"/>
                <a:pathLst>
                  <a:path w="107" h="74" extrusionOk="0">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4"/>
              <p:cNvSpPr/>
              <p:nvPr/>
            </p:nvSpPr>
            <p:spPr>
              <a:xfrm>
                <a:off x="5355329" y="2907654"/>
                <a:ext cx="1543" cy="1067"/>
              </a:xfrm>
              <a:custGeom>
                <a:avLst/>
                <a:gdLst/>
                <a:ahLst/>
                <a:cxnLst/>
                <a:rect l="l" t="t" r="r" b="b"/>
                <a:pathLst>
                  <a:path w="107" h="74" extrusionOk="0">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4"/>
              <p:cNvSpPr/>
              <p:nvPr/>
            </p:nvSpPr>
            <p:spPr>
              <a:xfrm>
                <a:off x="5259651" y="2892713"/>
                <a:ext cx="10153" cy="8581"/>
              </a:xfrm>
              <a:custGeom>
                <a:avLst/>
                <a:gdLst/>
                <a:ahLst/>
                <a:cxnLst/>
                <a:rect l="l" t="t" r="r" b="b"/>
                <a:pathLst>
                  <a:path w="704" h="595" extrusionOk="0">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4"/>
              <p:cNvSpPr/>
              <p:nvPr/>
            </p:nvSpPr>
            <p:spPr>
              <a:xfrm>
                <a:off x="5610507" y="2828028"/>
                <a:ext cx="1558" cy="1067"/>
              </a:xfrm>
              <a:custGeom>
                <a:avLst/>
                <a:gdLst/>
                <a:ahLst/>
                <a:cxnLst/>
                <a:rect l="l" t="t" r="r" b="b"/>
                <a:pathLst>
                  <a:path w="108" h="74" extrusionOk="0">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4"/>
              <p:cNvSpPr/>
              <p:nvPr/>
            </p:nvSpPr>
            <p:spPr>
              <a:xfrm>
                <a:off x="5675307" y="2753622"/>
                <a:ext cx="1442" cy="1341"/>
              </a:xfrm>
              <a:custGeom>
                <a:avLst/>
                <a:gdLst/>
                <a:ahLst/>
                <a:cxnLst/>
                <a:rect l="l" t="t" r="r" b="b"/>
                <a:pathLst>
                  <a:path w="100" h="93" extrusionOk="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4"/>
              <p:cNvSpPr/>
              <p:nvPr/>
            </p:nvSpPr>
            <p:spPr>
              <a:xfrm>
                <a:off x="5634491" y="2738579"/>
                <a:ext cx="10269" cy="8783"/>
              </a:xfrm>
              <a:custGeom>
                <a:avLst/>
                <a:gdLst/>
                <a:ahLst/>
                <a:cxnLst/>
                <a:rect l="l" t="t" r="r" b="b"/>
                <a:pathLst>
                  <a:path w="712" h="609" extrusionOk="0">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4"/>
              <p:cNvSpPr/>
              <p:nvPr/>
            </p:nvSpPr>
            <p:spPr>
              <a:xfrm>
                <a:off x="5608675" y="2790082"/>
                <a:ext cx="10442" cy="8827"/>
              </a:xfrm>
              <a:custGeom>
                <a:avLst/>
                <a:gdLst/>
                <a:ahLst/>
                <a:cxnLst/>
                <a:rect l="l" t="t" r="r" b="b"/>
                <a:pathLst>
                  <a:path w="724" h="612" extrusionOk="0">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4"/>
              <p:cNvSpPr/>
              <p:nvPr/>
            </p:nvSpPr>
            <p:spPr>
              <a:xfrm>
                <a:off x="5669336" y="2691562"/>
                <a:ext cx="1543" cy="1067"/>
              </a:xfrm>
              <a:custGeom>
                <a:avLst/>
                <a:gdLst/>
                <a:ahLst/>
                <a:cxnLst/>
                <a:rect l="l" t="t" r="r" b="b"/>
                <a:pathLst>
                  <a:path w="107" h="74" extrusionOk="0">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4"/>
              <p:cNvSpPr/>
              <p:nvPr/>
            </p:nvSpPr>
            <p:spPr>
              <a:xfrm>
                <a:off x="5658072" y="2725210"/>
                <a:ext cx="10139" cy="8653"/>
              </a:xfrm>
              <a:custGeom>
                <a:avLst/>
                <a:gdLst/>
                <a:ahLst/>
                <a:cxnLst/>
                <a:rect l="l" t="t" r="r" b="b"/>
                <a:pathLst>
                  <a:path w="703" h="600" extrusionOk="0">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4"/>
              <p:cNvSpPr/>
              <p:nvPr/>
            </p:nvSpPr>
            <p:spPr>
              <a:xfrm>
                <a:off x="5581128" y="2701499"/>
                <a:ext cx="1428" cy="1269"/>
              </a:xfrm>
              <a:custGeom>
                <a:avLst/>
                <a:gdLst/>
                <a:ahLst/>
                <a:cxnLst/>
                <a:rect l="l" t="t" r="r" b="b"/>
                <a:pathLst>
                  <a:path w="99" h="88" extrusionOk="0">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4"/>
              <p:cNvSpPr/>
              <p:nvPr/>
            </p:nvSpPr>
            <p:spPr>
              <a:xfrm>
                <a:off x="5597123" y="2728181"/>
                <a:ext cx="1543" cy="1067"/>
              </a:xfrm>
              <a:custGeom>
                <a:avLst/>
                <a:gdLst/>
                <a:ahLst/>
                <a:cxnLst/>
                <a:rect l="l" t="t" r="r" b="b"/>
                <a:pathLst>
                  <a:path w="107" h="74" extrusionOk="0">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4"/>
              <p:cNvSpPr/>
              <p:nvPr/>
            </p:nvSpPr>
            <p:spPr>
              <a:xfrm>
                <a:off x="5539014" y="2784313"/>
                <a:ext cx="2495" cy="2510"/>
              </a:xfrm>
              <a:custGeom>
                <a:avLst/>
                <a:gdLst/>
                <a:ahLst/>
                <a:cxnLst/>
                <a:rect l="l" t="t" r="r" b="b"/>
                <a:pathLst>
                  <a:path w="173" h="174" extrusionOk="0">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4"/>
              <p:cNvSpPr/>
              <p:nvPr/>
            </p:nvSpPr>
            <p:spPr>
              <a:xfrm>
                <a:off x="5583147" y="2859137"/>
                <a:ext cx="1543" cy="1053"/>
              </a:xfrm>
              <a:custGeom>
                <a:avLst/>
                <a:gdLst/>
                <a:ahLst/>
                <a:cxnLst/>
                <a:rect l="l" t="t" r="r" b="b"/>
                <a:pathLst>
                  <a:path w="107" h="73" extrusionOk="0">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4"/>
              <p:cNvSpPr/>
              <p:nvPr/>
            </p:nvSpPr>
            <p:spPr>
              <a:xfrm>
                <a:off x="5573484" y="2871396"/>
                <a:ext cx="1428" cy="1255"/>
              </a:xfrm>
              <a:custGeom>
                <a:avLst/>
                <a:gdLst/>
                <a:ahLst/>
                <a:cxnLst/>
                <a:rect l="l" t="t" r="r" b="b"/>
                <a:pathLst>
                  <a:path w="99" h="87" extrusionOk="0">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4"/>
              <p:cNvSpPr/>
              <p:nvPr/>
            </p:nvSpPr>
            <p:spPr>
              <a:xfrm>
                <a:off x="5534385" y="2729955"/>
                <a:ext cx="10139" cy="8711"/>
              </a:xfrm>
              <a:custGeom>
                <a:avLst/>
                <a:gdLst/>
                <a:ahLst/>
                <a:cxnLst/>
                <a:rect l="l" t="t" r="r" b="b"/>
                <a:pathLst>
                  <a:path w="703" h="604" extrusionOk="0">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4"/>
              <p:cNvSpPr/>
              <p:nvPr/>
            </p:nvSpPr>
            <p:spPr>
              <a:xfrm>
                <a:off x="5578099" y="2795159"/>
                <a:ext cx="12634" cy="10846"/>
              </a:xfrm>
              <a:custGeom>
                <a:avLst/>
                <a:gdLst/>
                <a:ahLst/>
                <a:cxnLst/>
                <a:rect l="l" t="t" r="r" b="b"/>
                <a:pathLst>
                  <a:path w="876" h="752" extrusionOk="0">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4"/>
              <p:cNvSpPr/>
              <p:nvPr/>
            </p:nvSpPr>
            <p:spPr>
              <a:xfrm>
                <a:off x="5459748" y="2638415"/>
                <a:ext cx="3043" cy="2510"/>
              </a:xfrm>
              <a:custGeom>
                <a:avLst/>
                <a:gdLst/>
                <a:ahLst/>
                <a:cxnLst/>
                <a:rect l="l" t="t" r="r" b="b"/>
                <a:pathLst>
                  <a:path w="211" h="174" extrusionOk="0">
                    <a:moveTo>
                      <a:pt x="112" y="1"/>
                    </a:moveTo>
                    <a:cubicBezTo>
                      <a:pt x="1" y="13"/>
                      <a:pt x="1" y="149"/>
                      <a:pt x="112" y="173"/>
                    </a:cubicBezTo>
                    <a:cubicBezTo>
                      <a:pt x="210" y="149"/>
                      <a:pt x="210" y="13"/>
                      <a:pt x="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4"/>
              <p:cNvSpPr/>
              <p:nvPr/>
            </p:nvSpPr>
            <p:spPr>
              <a:xfrm>
                <a:off x="5344772" y="2741493"/>
                <a:ext cx="2510" cy="2495"/>
              </a:xfrm>
              <a:custGeom>
                <a:avLst/>
                <a:gdLst/>
                <a:ahLst/>
                <a:cxnLst/>
                <a:rect l="l" t="t" r="r" b="b"/>
                <a:pathLst>
                  <a:path w="174" h="173" extrusionOk="0">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4"/>
              <p:cNvSpPr/>
              <p:nvPr/>
            </p:nvSpPr>
            <p:spPr>
              <a:xfrm>
                <a:off x="5343359" y="3081979"/>
                <a:ext cx="2495" cy="2452"/>
              </a:xfrm>
              <a:custGeom>
                <a:avLst/>
                <a:gdLst/>
                <a:ahLst/>
                <a:cxnLst/>
                <a:rect l="l" t="t" r="r" b="b"/>
                <a:pathLst>
                  <a:path w="173" h="170" extrusionOk="0">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4"/>
              <p:cNvSpPr/>
              <p:nvPr/>
            </p:nvSpPr>
            <p:spPr>
              <a:xfrm>
                <a:off x="5386237" y="3051057"/>
                <a:ext cx="10442" cy="8956"/>
              </a:xfrm>
              <a:custGeom>
                <a:avLst/>
                <a:gdLst/>
                <a:ahLst/>
                <a:cxnLst/>
                <a:rect l="l" t="t" r="r" b="b"/>
                <a:pathLst>
                  <a:path w="724" h="621" extrusionOk="0">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4"/>
              <p:cNvSpPr/>
              <p:nvPr/>
            </p:nvSpPr>
            <p:spPr>
              <a:xfrm>
                <a:off x="5338729" y="2970017"/>
                <a:ext cx="11754" cy="10038"/>
              </a:xfrm>
              <a:custGeom>
                <a:avLst/>
                <a:gdLst/>
                <a:ahLst/>
                <a:cxnLst/>
                <a:rect l="l" t="t" r="r" b="b"/>
                <a:pathLst>
                  <a:path w="815" h="696" extrusionOk="0">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4"/>
              <p:cNvSpPr/>
              <p:nvPr/>
            </p:nvSpPr>
            <p:spPr>
              <a:xfrm>
                <a:off x="5324523" y="3003434"/>
                <a:ext cx="10139" cy="8697"/>
              </a:xfrm>
              <a:custGeom>
                <a:avLst/>
                <a:gdLst/>
                <a:ahLst/>
                <a:cxnLst/>
                <a:rect l="l" t="t" r="r" b="b"/>
                <a:pathLst>
                  <a:path w="703" h="603" extrusionOk="0">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4"/>
              <p:cNvSpPr/>
              <p:nvPr/>
            </p:nvSpPr>
            <p:spPr>
              <a:xfrm>
                <a:off x="5435057" y="2919726"/>
                <a:ext cx="10846" cy="9274"/>
              </a:xfrm>
              <a:custGeom>
                <a:avLst/>
                <a:gdLst/>
                <a:ahLst/>
                <a:cxnLst/>
                <a:rect l="l" t="t" r="r" b="b"/>
                <a:pathLst>
                  <a:path w="752" h="643" extrusionOk="0">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4"/>
              <p:cNvSpPr/>
              <p:nvPr/>
            </p:nvSpPr>
            <p:spPr>
              <a:xfrm>
                <a:off x="5364675" y="2957931"/>
                <a:ext cx="9086" cy="9086"/>
              </a:xfrm>
              <a:custGeom>
                <a:avLst/>
                <a:gdLst/>
                <a:ahLst/>
                <a:cxnLst/>
                <a:rect l="l" t="t" r="r" b="b"/>
                <a:pathLst>
                  <a:path w="630" h="630" extrusionOk="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4"/>
              <p:cNvSpPr/>
              <p:nvPr/>
            </p:nvSpPr>
            <p:spPr>
              <a:xfrm>
                <a:off x="5391328" y="3018534"/>
                <a:ext cx="10153" cy="8711"/>
              </a:xfrm>
              <a:custGeom>
                <a:avLst/>
                <a:gdLst/>
                <a:ahLst/>
                <a:cxnLst/>
                <a:rect l="l" t="t" r="r" b="b"/>
                <a:pathLst>
                  <a:path w="704" h="604" extrusionOk="0">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4"/>
              <p:cNvSpPr/>
              <p:nvPr/>
            </p:nvSpPr>
            <p:spPr>
              <a:xfrm>
                <a:off x="5336595" y="3030635"/>
                <a:ext cx="10153" cy="8697"/>
              </a:xfrm>
              <a:custGeom>
                <a:avLst/>
                <a:gdLst/>
                <a:ahLst/>
                <a:cxnLst/>
                <a:rect l="l" t="t" r="r" b="b"/>
                <a:pathLst>
                  <a:path w="704" h="603" extrusionOk="0">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4"/>
              <p:cNvSpPr/>
              <p:nvPr/>
            </p:nvSpPr>
            <p:spPr>
              <a:xfrm>
                <a:off x="5554821" y="2809019"/>
                <a:ext cx="2510" cy="2495"/>
              </a:xfrm>
              <a:custGeom>
                <a:avLst/>
                <a:gdLst/>
                <a:ahLst/>
                <a:cxnLst/>
                <a:rect l="l" t="t" r="r" b="b"/>
                <a:pathLst>
                  <a:path w="174" h="173" extrusionOk="0">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4"/>
              <p:cNvSpPr/>
              <p:nvPr/>
            </p:nvSpPr>
            <p:spPr>
              <a:xfrm>
                <a:off x="5690306" y="2806005"/>
                <a:ext cx="1543" cy="1067"/>
              </a:xfrm>
              <a:custGeom>
                <a:avLst/>
                <a:gdLst/>
                <a:ahLst/>
                <a:cxnLst/>
                <a:rect l="l" t="t" r="r" b="b"/>
                <a:pathLst>
                  <a:path w="107" h="74" extrusionOk="0">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4"/>
              <p:cNvSpPr/>
              <p:nvPr/>
            </p:nvSpPr>
            <p:spPr>
              <a:xfrm>
                <a:off x="5824580" y="2672842"/>
                <a:ext cx="1673" cy="1139"/>
              </a:xfrm>
              <a:custGeom>
                <a:avLst/>
                <a:gdLst/>
                <a:ahLst/>
                <a:cxnLst/>
                <a:rect l="l" t="t" r="r" b="b"/>
                <a:pathLst>
                  <a:path w="116" h="79" extrusionOk="0">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4"/>
              <p:cNvSpPr/>
              <p:nvPr/>
            </p:nvSpPr>
            <p:spPr>
              <a:xfrm>
                <a:off x="5801662" y="2643924"/>
                <a:ext cx="1255" cy="1442"/>
              </a:xfrm>
              <a:custGeom>
                <a:avLst/>
                <a:gdLst/>
                <a:ahLst/>
                <a:cxnLst/>
                <a:rect l="l" t="t" r="r" b="b"/>
                <a:pathLst>
                  <a:path w="87" h="100" extrusionOk="0">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4"/>
              <p:cNvSpPr/>
              <p:nvPr/>
            </p:nvSpPr>
            <p:spPr>
              <a:xfrm>
                <a:off x="5714406" y="2639857"/>
                <a:ext cx="1543" cy="1067"/>
              </a:xfrm>
              <a:custGeom>
                <a:avLst/>
                <a:gdLst/>
                <a:ahLst/>
                <a:cxnLst/>
                <a:rect l="l" t="t" r="r" b="b"/>
                <a:pathLst>
                  <a:path w="107" h="74" extrusionOk="0">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4"/>
              <p:cNvSpPr/>
              <p:nvPr/>
            </p:nvSpPr>
            <p:spPr>
              <a:xfrm>
                <a:off x="5732535" y="2666914"/>
                <a:ext cx="10139" cy="8668"/>
              </a:xfrm>
              <a:custGeom>
                <a:avLst/>
                <a:gdLst/>
                <a:ahLst/>
                <a:cxnLst/>
                <a:rect l="l" t="t" r="r" b="b"/>
                <a:pathLst>
                  <a:path w="703" h="601" extrusionOk="0">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4"/>
              <p:cNvSpPr/>
              <p:nvPr/>
            </p:nvSpPr>
            <p:spPr>
              <a:xfrm>
                <a:off x="5751371" y="2640102"/>
                <a:ext cx="10500" cy="9000"/>
              </a:xfrm>
              <a:custGeom>
                <a:avLst/>
                <a:gdLst/>
                <a:ahLst/>
                <a:cxnLst/>
                <a:rect l="l" t="t" r="r" b="b"/>
                <a:pathLst>
                  <a:path w="728" h="624" extrusionOk="0">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4"/>
              <p:cNvSpPr/>
              <p:nvPr/>
            </p:nvSpPr>
            <p:spPr>
              <a:xfrm>
                <a:off x="5634607" y="2637103"/>
                <a:ext cx="11754" cy="9865"/>
              </a:xfrm>
              <a:custGeom>
                <a:avLst/>
                <a:gdLst/>
                <a:ahLst/>
                <a:cxnLst/>
                <a:rect l="l" t="t" r="r" b="b"/>
                <a:pathLst>
                  <a:path w="815" h="684" extrusionOk="0">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4"/>
              <p:cNvSpPr/>
              <p:nvPr/>
            </p:nvSpPr>
            <p:spPr>
              <a:xfrm>
                <a:off x="5704801" y="2660986"/>
                <a:ext cx="8553" cy="8553"/>
              </a:xfrm>
              <a:custGeom>
                <a:avLst/>
                <a:gdLst/>
                <a:ahLst/>
                <a:cxnLst/>
                <a:rect l="l" t="t" r="r" b="b"/>
                <a:pathLst>
                  <a:path w="593" h="593" extrusionOk="0">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4"/>
              <p:cNvSpPr/>
              <p:nvPr/>
            </p:nvSpPr>
            <p:spPr>
              <a:xfrm>
                <a:off x="5747636" y="2765477"/>
                <a:ext cx="1255" cy="1255"/>
              </a:xfrm>
              <a:custGeom>
                <a:avLst/>
                <a:gdLst/>
                <a:ahLst/>
                <a:cxnLst/>
                <a:rect l="l" t="t" r="r" b="b"/>
                <a:pathLst>
                  <a:path w="87" h="87" extrusionOk="0">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4"/>
              <p:cNvSpPr/>
              <p:nvPr/>
            </p:nvSpPr>
            <p:spPr>
              <a:xfrm>
                <a:off x="5762029" y="2873040"/>
                <a:ext cx="1428" cy="1341"/>
              </a:xfrm>
              <a:custGeom>
                <a:avLst/>
                <a:gdLst/>
                <a:ahLst/>
                <a:cxnLst/>
                <a:rect l="l" t="t" r="r" b="b"/>
                <a:pathLst>
                  <a:path w="99" h="93" extrusionOk="0">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4"/>
              <p:cNvSpPr/>
              <p:nvPr/>
            </p:nvSpPr>
            <p:spPr>
              <a:xfrm>
                <a:off x="5610983" y="2640102"/>
                <a:ext cx="10312" cy="9000"/>
              </a:xfrm>
              <a:custGeom>
                <a:avLst/>
                <a:gdLst/>
                <a:ahLst/>
                <a:cxnLst/>
                <a:rect l="l" t="t" r="r" b="b"/>
                <a:pathLst>
                  <a:path w="715" h="624" extrusionOk="0">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4"/>
              <p:cNvSpPr/>
              <p:nvPr/>
            </p:nvSpPr>
            <p:spPr>
              <a:xfrm>
                <a:off x="5740526" y="2804043"/>
                <a:ext cx="1788" cy="1428"/>
              </a:xfrm>
              <a:custGeom>
                <a:avLst/>
                <a:gdLst/>
                <a:ahLst/>
                <a:cxnLst/>
                <a:rect l="l" t="t" r="r" b="b"/>
                <a:pathLst>
                  <a:path w="124" h="99" extrusionOk="0">
                    <a:moveTo>
                      <a:pt x="62" y="0"/>
                    </a:moveTo>
                    <a:cubicBezTo>
                      <a:pt x="0" y="0"/>
                      <a:pt x="0" y="99"/>
                      <a:pt x="62" y="99"/>
                    </a:cubicBezTo>
                    <a:cubicBezTo>
                      <a:pt x="124" y="99"/>
                      <a:pt x="124"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4"/>
              <p:cNvSpPr/>
              <p:nvPr/>
            </p:nvSpPr>
            <p:spPr>
              <a:xfrm>
                <a:off x="5696450" y="2758713"/>
                <a:ext cx="1601" cy="1053"/>
              </a:xfrm>
              <a:custGeom>
                <a:avLst/>
                <a:gdLst/>
                <a:ahLst/>
                <a:cxnLst/>
                <a:rect l="l" t="t" r="r" b="b"/>
                <a:pathLst>
                  <a:path w="111" h="73" extrusionOk="0">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4"/>
              <p:cNvSpPr/>
              <p:nvPr/>
            </p:nvSpPr>
            <p:spPr>
              <a:xfrm>
                <a:off x="5623415" y="2631665"/>
                <a:ext cx="1442" cy="1255"/>
              </a:xfrm>
              <a:custGeom>
                <a:avLst/>
                <a:gdLst/>
                <a:ahLst/>
                <a:cxnLst/>
                <a:rect l="l" t="t" r="r" b="b"/>
                <a:pathLst>
                  <a:path w="100" h="87" extrusionOk="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4"/>
              <p:cNvSpPr/>
              <p:nvPr/>
            </p:nvSpPr>
            <p:spPr>
              <a:xfrm>
                <a:off x="5604752" y="2631665"/>
                <a:ext cx="1442" cy="1255"/>
              </a:xfrm>
              <a:custGeom>
                <a:avLst/>
                <a:gdLst/>
                <a:ahLst/>
                <a:cxnLst/>
                <a:rect l="l" t="t" r="r" b="b"/>
                <a:pathLst>
                  <a:path w="100" h="87" extrusionOk="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4"/>
              <p:cNvSpPr/>
              <p:nvPr/>
            </p:nvSpPr>
            <p:spPr>
              <a:xfrm>
                <a:off x="5756347" y="2773842"/>
                <a:ext cx="1543" cy="1067"/>
              </a:xfrm>
              <a:custGeom>
                <a:avLst/>
                <a:gdLst/>
                <a:ahLst/>
                <a:cxnLst/>
                <a:rect l="l" t="t" r="r" b="b"/>
                <a:pathLst>
                  <a:path w="107" h="74" extrusionOk="0">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4"/>
              <p:cNvSpPr/>
              <p:nvPr/>
            </p:nvSpPr>
            <p:spPr>
              <a:xfrm>
                <a:off x="5769486" y="2880280"/>
                <a:ext cx="1543" cy="1067"/>
              </a:xfrm>
              <a:custGeom>
                <a:avLst/>
                <a:gdLst/>
                <a:ahLst/>
                <a:cxnLst/>
                <a:rect l="l" t="t" r="r" b="b"/>
                <a:pathLst>
                  <a:path w="107" h="74" extrusionOk="0">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4"/>
              <p:cNvSpPr/>
              <p:nvPr/>
            </p:nvSpPr>
            <p:spPr>
              <a:xfrm>
                <a:off x="5779971" y="2780058"/>
                <a:ext cx="10153" cy="8697"/>
              </a:xfrm>
              <a:custGeom>
                <a:avLst/>
                <a:gdLst/>
                <a:ahLst/>
                <a:cxnLst/>
                <a:rect l="l" t="t" r="r" b="b"/>
                <a:pathLst>
                  <a:path w="704" h="603" extrusionOk="0">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4"/>
              <p:cNvSpPr/>
              <p:nvPr/>
            </p:nvSpPr>
            <p:spPr>
              <a:xfrm>
                <a:off x="5691835" y="2635660"/>
                <a:ext cx="10327" cy="9000"/>
              </a:xfrm>
              <a:custGeom>
                <a:avLst/>
                <a:gdLst/>
                <a:ahLst/>
                <a:cxnLst/>
                <a:rect l="l" t="t" r="r" b="b"/>
                <a:pathLst>
                  <a:path w="716" h="624" extrusionOk="0">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4"/>
              <p:cNvSpPr/>
              <p:nvPr/>
            </p:nvSpPr>
            <p:spPr>
              <a:xfrm>
                <a:off x="5636525" y="2769227"/>
                <a:ext cx="1413" cy="1067"/>
              </a:xfrm>
              <a:custGeom>
                <a:avLst/>
                <a:gdLst/>
                <a:ahLst/>
                <a:cxnLst/>
                <a:rect l="l" t="t" r="r" b="b"/>
                <a:pathLst>
                  <a:path w="98" h="74" extrusionOk="0">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4"/>
              <p:cNvSpPr/>
              <p:nvPr/>
            </p:nvSpPr>
            <p:spPr>
              <a:xfrm>
                <a:off x="5629991" y="2818076"/>
                <a:ext cx="10673" cy="9259"/>
              </a:xfrm>
              <a:custGeom>
                <a:avLst/>
                <a:gdLst/>
                <a:ahLst/>
                <a:cxnLst/>
                <a:rect l="l" t="t" r="r" b="b"/>
                <a:pathLst>
                  <a:path w="740" h="642" extrusionOk="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4"/>
              <p:cNvSpPr/>
              <p:nvPr/>
            </p:nvSpPr>
            <p:spPr>
              <a:xfrm>
                <a:off x="5555355" y="2832657"/>
                <a:ext cx="10139" cy="8697"/>
              </a:xfrm>
              <a:custGeom>
                <a:avLst/>
                <a:gdLst/>
                <a:ahLst/>
                <a:cxnLst/>
                <a:rect l="l" t="t" r="r" b="b"/>
                <a:pathLst>
                  <a:path w="703" h="603" extrusionOk="0">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4"/>
              <p:cNvSpPr/>
              <p:nvPr/>
            </p:nvSpPr>
            <p:spPr>
              <a:xfrm>
                <a:off x="5730040" y="2920447"/>
                <a:ext cx="1543" cy="1067"/>
              </a:xfrm>
              <a:custGeom>
                <a:avLst/>
                <a:gdLst/>
                <a:ahLst/>
                <a:cxnLst/>
                <a:rect l="l" t="t" r="r" b="b"/>
                <a:pathLst>
                  <a:path w="107" h="74" extrusionOk="0">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4"/>
              <p:cNvSpPr/>
              <p:nvPr/>
            </p:nvSpPr>
            <p:spPr>
              <a:xfrm>
                <a:off x="5651668" y="2794106"/>
                <a:ext cx="10153" cy="8711"/>
              </a:xfrm>
              <a:custGeom>
                <a:avLst/>
                <a:gdLst/>
                <a:ahLst/>
                <a:cxnLst/>
                <a:rect l="l" t="t" r="r" b="b"/>
                <a:pathLst>
                  <a:path w="704" h="604" extrusionOk="0">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4"/>
              <p:cNvSpPr/>
              <p:nvPr/>
            </p:nvSpPr>
            <p:spPr>
              <a:xfrm>
                <a:off x="5703388" y="2726811"/>
                <a:ext cx="10139" cy="8653"/>
              </a:xfrm>
              <a:custGeom>
                <a:avLst/>
                <a:gdLst/>
                <a:ahLst/>
                <a:cxnLst/>
                <a:rect l="l" t="t" r="r" b="b"/>
                <a:pathLst>
                  <a:path w="703" h="600" extrusionOk="0">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4"/>
              <p:cNvSpPr/>
              <p:nvPr/>
            </p:nvSpPr>
            <p:spPr>
              <a:xfrm>
                <a:off x="5713512" y="2758800"/>
                <a:ext cx="10327" cy="9000"/>
              </a:xfrm>
              <a:custGeom>
                <a:avLst/>
                <a:gdLst/>
                <a:ahLst/>
                <a:cxnLst/>
                <a:rect l="l" t="t" r="r" b="b"/>
                <a:pathLst>
                  <a:path w="716" h="624" extrusionOk="0">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4"/>
              <p:cNvSpPr/>
              <p:nvPr/>
            </p:nvSpPr>
            <p:spPr>
              <a:xfrm>
                <a:off x="5686153" y="2851306"/>
                <a:ext cx="1255" cy="1442"/>
              </a:xfrm>
              <a:custGeom>
                <a:avLst/>
                <a:gdLst/>
                <a:ahLst/>
                <a:cxnLst/>
                <a:rect l="l" t="t" r="r" b="b"/>
                <a:pathLst>
                  <a:path w="87" h="100" extrusionOk="0">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4"/>
              <p:cNvSpPr/>
              <p:nvPr/>
            </p:nvSpPr>
            <p:spPr>
              <a:xfrm>
                <a:off x="5805037" y="2773482"/>
                <a:ext cx="1543" cy="1067"/>
              </a:xfrm>
              <a:custGeom>
                <a:avLst/>
                <a:gdLst/>
                <a:ahLst/>
                <a:cxnLst/>
                <a:rect l="l" t="t" r="r" b="b"/>
                <a:pathLst>
                  <a:path w="107" h="74" extrusionOk="0">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4"/>
              <p:cNvSpPr/>
              <p:nvPr/>
            </p:nvSpPr>
            <p:spPr>
              <a:xfrm>
                <a:off x="5681985" y="2933586"/>
                <a:ext cx="1514" cy="1067"/>
              </a:xfrm>
              <a:custGeom>
                <a:avLst/>
                <a:gdLst/>
                <a:ahLst/>
                <a:cxnLst/>
                <a:rect l="l" t="t" r="r" b="b"/>
                <a:pathLst>
                  <a:path w="105" h="74" extrusionOk="0">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4"/>
              <p:cNvSpPr/>
              <p:nvPr/>
            </p:nvSpPr>
            <p:spPr>
              <a:xfrm>
                <a:off x="5779798" y="2722916"/>
                <a:ext cx="1514" cy="995"/>
              </a:xfrm>
              <a:custGeom>
                <a:avLst/>
                <a:gdLst/>
                <a:ahLst/>
                <a:cxnLst/>
                <a:rect l="l" t="t" r="r" b="b"/>
                <a:pathLst>
                  <a:path w="105" h="69" extrusionOk="0">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4"/>
              <p:cNvSpPr/>
              <p:nvPr/>
            </p:nvSpPr>
            <p:spPr>
              <a:xfrm>
                <a:off x="5809479" y="2690495"/>
                <a:ext cx="10139" cy="8639"/>
              </a:xfrm>
              <a:custGeom>
                <a:avLst/>
                <a:gdLst/>
                <a:ahLst/>
                <a:cxnLst/>
                <a:rect l="l" t="t" r="r" b="b"/>
                <a:pathLst>
                  <a:path w="703" h="599" extrusionOk="0">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4"/>
              <p:cNvSpPr/>
              <p:nvPr/>
            </p:nvSpPr>
            <p:spPr>
              <a:xfrm>
                <a:off x="5787788" y="2675914"/>
                <a:ext cx="10153" cy="8653"/>
              </a:xfrm>
              <a:custGeom>
                <a:avLst/>
                <a:gdLst/>
                <a:ahLst/>
                <a:cxnLst/>
                <a:rect l="l" t="t" r="r" b="b"/>
                <a:pathLst>
                  <a:path w="704" h="600" extrusionOk="0">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4"/>
              <p:cNvSpPr/>
              <p:nvPr/>
            </p:nvSpPr>
            <p:spPr>
              <a:xfrm>
                <a:off x="5705162" y="2781443"/>
                <a:ext cx="6764" cy="5913"/>
              </a:xfrm>
              <a:custGeom>
                <a:avLst/>
                <a:gdLst/>
                <a:ahLst/>
                <a:cxnLst/>
                <a:rect l="l" t="t" r="r" b="b"/>
                <a:pathLst>
                  <a:path w="469" h="410" extrusionOk="0">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4"/>
              <p:cNvSpPr/>
              <p:nvPr/>
            </p:nvSpPr>
            <p:spPr>
              <a:xfrm>
                <a:off x="5402534" y="2724791"/>
                <a:ext cx="1428" cy="1385"/>
              </a:xfrm>
              <a:custGeom>
                <a:avLst/>
                <a:gdLst/>
                <a:ahLst/>
                <a:cxnLst/>
                <a:rect l="l" t="t" r="r" b="b"/>
                <a:pathLst>
                  <a:path w="99" h="96" extrusionOk="0">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4"/>
              <p:cNvSpPr/>
              <p:nvPr/>
            </p:nvSpPr>
            <p:spPr>
              <a:xfrm>
                <a:off x="5521592" y="2689240"/>
                <a:ext cx="10673" cy="9187"/>
              </a:xfrm>
              <a:custGeom>
                <a:avLst/>
                <a:gdLst/>
                <a:ahLst/>
                <a:cxnLst/>
                <a:rect l="l" t="t" r="r" b="b"/>
                <a:pathLst>
                  <a:path w="740" h="637" extrusionOk="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4"/>
              <p:cNvSpPr/>
              <p:nvPr/>
            </p:nvSpPr>
            <p:spPr>
              <a:xfrm>
                <a:off x="5542923" y="2643218"/>
                <a:ext cx="6764" cy="5827"/>
              </a:xfrm>
              <a:custGeom>
                <a:avLst/>
                <a:gdLst/>
                <a:ahLst/>
                <a:cxnLst/>
                <a:rect l="l" t="t" r="r" b="b"/>
                <a:pathLst>
                  <a:path w="469" h="404" extrusionOk="0">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4"/>
              <p:cNvSpPr/>
              <p:nvPr/>
            </p:nvSpPr>
            <p:spPr>
              <a:xfrm>
                <a:off x="5401813" y="2685692"/>
                <a:ext cx="8726" cy="8538"/>
              </a:xfrm>
              <a:custGeom>
                <a:avLst/>
                <a:gdLst/>
                <a:ahLst/>
                <a:cxnLst/>
                <a:rect l="l" t="t" r="r" b="b"/>
                <a:pathLst>
                  <a:path w="605" h="592" extrusionOk="0">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4"/>
              <p:cNvSpPr/>
              <p:nvPr/>
            </p:nvSpPr>
            <p:spPr>
              <a:xfrm>
                <a:off x="5372680" y="2713037"/>
                <a:ext cx="5408" cy="4139"/>
              </a:xfrm>
              <a:custGeom>
                <a:avLst/>
                <a:gdLst/>
                <a:ahLst/>
                <a:cxnLst/>
                <a:rect l="l" t="t" r="r" b="b"/>
                <a:pathLst>
                  <a:path w="375" h="287" extrusionOk="0">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4"/>
              <p:cNvSpPr/>
              <p:nvPr/>
            </p:nvSpPr>
            <p:spPr>
              <a:xfrm>
                <a:off x="5548245" y="2668875"/>
                <a:ext cx="10153" cy="8653"/>
              </a:xfrm>
              <a:custGeom>
                <a:avLst/>
                <a:gdLst/>
                <a:ahLst/>
                <a:cxnLst/>
                <a:rect l="l" t="t" r="r" b="b"/>
                <a:pathLst>
                  <a:path w="704" h="600" extrusionOk="0">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4"/>
              <p:cNvSpPr/>
              <p:nvPr/>
            </p:nvSpPr>
            <p:spPr>
              <a:xfrm>
                <a:off x="5427586" y="2756766"/>
                <a:ext cx="10139" cy="8653"/>
              </a:xfrm>
              <a:custGeom>
                <a:avLst/>
                <a:gdLst/>
                <a:ahLst/>
                <a:cxnLst/>
                <a:rect l="l" t="t" r="r" b="b"/>
                <a:pathLst>
                  <a:path w="703" h="600" extrusionOk="0">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4"/>
              <p:cNvSpPr/>
              <p:nvPr/>
            </p:nvSpPr>
            <p:spPr>
              <a:xfrm>
                <a:off x="5328604" y="2715893"/>
                <a:ext cx="10139" cy="8711"/>
              </a:xfrm>
              <a:custGeom>
                <a:avLst/>
                <a:gdLst/>
                <a:ahLst/>
                <a:cxnLst/>
                <a:rect l="l" t="t" r="r" b="b"/>
                <a:pathLst>
                  <a:path w="703" h="604" extrusionOk="0">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4"/>
              <p:cNvSpPr/>
              <p:nvPr/>
            </p:nvSpPr>
            <p:spPr>
              <a:xfrm>
                <a:off x="5356498" y="2859815"/>
                <a:ext cx="10153" cy="8754"/>
              </a:xfrm>
              <a:custGeom>
                <a:avLst/>
                <a:gdLst/>
                <a:ahLst/>
                <a:cxnLst/>
                <a:rect l="l" t="t" r="r" b="b"/>
                <a:pathLst>
                  <a:path w="704" h="607" extrusionOk="0">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4"/>
              <p:cNvSpPr/>
              <p:nvPr/>
            </p:nvSpPr>
            <p:spPr>
              <a:xfrm>
                <a:off x="5353310" y="2795274"/>
                <a:ext cx="10673" cy="9144"/>
              </a:xfrm>
              <a:custGeom>
                <a:avLst/>
                <a:gdLst/>
                <a:ahLst/>
                <a:cxnLst/>
                <a:rect l="l" t="t" r="r" b="b"/>
                <a:pathLst>
                  <a:path w="740" h="634" extrusionOk="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4"/>
              <p:cNvSpPr/>
              <p:nvPr/>
            </p:nvSpPr>
            <p:spPr>
              <a:xfrm>
                <a:off x="5220739" y="2811975"/>
                <a:ext cx="10327" cy="8956"/>
              </a:xfrm>
              <a:custGeom>
                <a:avLst/>
                <a:gdLst/>
                <a:ahLst/>
                <a:cxnLst/>
                <a:rect l="l" t="t" r="r" b="b"/>
                <a:pathLst>
                  <a:path w="716" h="621" extrusionOk="0">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4"/>
              <p:cNvSpPr/>
              <p:nvPr/>
            </p:nvSpPr>
            <p:spPr>
              <a:xfrm>
                <a:off x="5316879" y="2796125"/>
                <a:ext cx="10673" cy="9173"/>
              </a:xfrm>
              <a:custGeom>
                <a:avLst/>
                <a:gdLst/>
                <a:ahLst/>
                <a:cxnLst/>
                <a:rect l="l" t="t" r="r" b="b"/>
                <a:pathLst>
                  <a:path w="740" h="636" extrusionOk="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4"/>
              <p:cNvSpPr/>
              <p:nvPr/>
            </p:nvSpPr>
            <p:spPr>
              <a:xfrm>
                <a:off x="5495646" y="2795765"/>
                <a:ext cx="10673" cy="9000"/>
              </a:xfrm>
              <a:custGeom>
                <a:avLst/>
                <a:gdLst/>
                <a:ahLst/>
                <a:cxnLst/>
                <a:rect l="l" t="t" r="r" b="b"/>
                <a:pathLst>
                  <a:path w="740" h="624" extrusionOk="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4"/>
              <p:cNvSpPr/>
              <p:nvPr/>
            </p:nvSpPr>
            <p:spPr>
              <a:xfrm>
                <a:off x="5524087" y="2758728"/>
                <a:ext cx="9072" cy="9259"/>
              </a:xfrm>
              <a:custGeom>
                <a:avLst/>
                <a:gdLst/>
                <a:ahLst/>
                <a:cxnLst/>
                <a:rect l="l" t="t" r="r" b="b"/>
                <a:pathLst>
                  <a:path w="629" h="642" extrusionOk="0">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4"/>
              <p:cNvSpPr/>
              <p:nvPr/>
            </p:nvSpPr>
            <p:spPr>
              <a:xfrm>
                <a:off x="5468099" y="2840287"/>
                <a:ext cx="10500" cy="8971"/>
              </a:xfrm>
              <a:custGeom>
                <a:avLst/>
                <a:gdLst/>
                <a:ahLst/>
                <a:cxnLst/>
                <a:rect l="l" t="t" r="r" b="b"/>
                <a:pathLst>
                  <a:path w="728" h="622" extrusionOk="0">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4"/>
              <p:cNvSpPr/>
              <p:nvPr/>
            </p:nvSpPr>
            <p:spPr>
              <a:xfrm>
                <a:off x="5383338" y="2808601"/>
                <a:ext cx="10500" cy="8956"/>
              </a:xfrm>
              <a:custGeom>
                <a:avLst/>
                <a:gdLst/>
                <a:ahLst/>
                <a:cxnLst/>
                <a:rect l="l" t="t" r="r" b="b"/>
                <a:pathLst>
                  <a:path w="728" h="621" extrusionOk="0">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4"/>
              <p:cNvSpPr/>
              <p:nvPr/>
            </p:nvSpPr>
            <p:spPr>
              <a:xfrm>
                <a:off x="5454426" y="2896087"/>
                <a:ext cx="10139" cy="8754"/>
              </a:xfrm>
              <a:custGeom>
                <a:avLst/>
                <a:gdLst/>
                <a:ahLst/>
                <a:cxnLst/>
                <a:rect l="l" t="t" r="r" b="b"/>
                <a:pathLst>
                  <a:path w="703" h="607" extrusionOk="0">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4"/>
              <p:cNvSpPr/>
              <p:nvPr/>
            </p:nvSpPr>
            <p:spPr>
              <a:xfrm>
                <a:off x="5501516" y="2725339"/>
                <a:ext cx="10139" cy="8697"/>
              </a:xfrm>
              <a:custGeom>
                <a:avLst/>
                <a:gdLst/>
                <a:ahLst/>
                <a:cxnLst/>
                <a:rect l="l" t="t" r="r" b="b"/>
                <a:pathLst>
                  <a:path w="703" h="603" extrusionOk="0">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4"/>
              <p:cNvSpPr/>
              <p:nvPr/>
            </p:nvSpPr>
            <p:spPr>
              <a:xfrm>
                <a:off x="5451225" y="2812408"/>
                <a:ext cx="10139" cy="8711"/>
              </a:xfrm>
              <a:custGeom>
                <a:avLst/>
                <a:gdLst/>
                <a:ahLst/>
                <a:cxnLst/>
                <a:rect l="l" t="t" r="r" b="b"/>
                <a:pathLst>
                  <a:path w="703" h="604" extrusionOk="0">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4"/>
              <p:cNvSpPr/>
              <p:nvPr/>
            </p:nvSpPr>
            <p:spPr>
              <a:xfrm>
                <a:off x="5449090" y="2656198"/>
                <a:ext cx="10139" cy="8711"/>
              </a:xfrm>
              <a:custGeom>
                <a:avLst/>
                <a:gdLst/>
                <a:ahLst/>
                <a:cxnLst/>
                <a:rect l="l" t="t" r="r" b="b"/>
                <a:pathLst>
                  <a:path w="703" h="604" extrusionOk="0">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4"/>
              <p:cNvSpPr/>
              <p:nvPr/>
            </p:nvSpPr>
            <p:spPr>
              <a:xfrm>
                <a:off x="5360767" y="2687480"/>
                <a:ext cx="10153" cy="8711"/>
              </a:xfrm>
              <a:custGeom>
                <a:avLst/>
                <a:gdLst/>
                <a:ahLst/>
                <a:cxnLst/>
                <a:rect l="l" t="t" r="r" b="b"/>
                <a:pathLst>
                  <a:path w="704" h="604" extrusionOk="0">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4"/>
              <p:cNvSpPr/>
              <p:nvPr/>
            </p:nvSpPr>
            <p:spPr>
              <a:xfrm>
                <a:off x="5396304" y="2755699"/>
                <a:ext cx="9966" cy="8581"/>
              </a:xfrm>
              <a:custGeom>
                <a:avLst/>
                <a:gdLst/>
                <a:ahLst/>
                <a:cxnLst/>
                <a:rect l="l" t="t" r="r" b="b"/>
                <a:pathLst>
                  <a:path w="691" h="595" extrusionOk="0">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4"/>
              <p:cNvSpPr/>
              <p:nvPr/>
            </p:nvSpPr>
            <p:spPr>
              <a:xfrm>
                <a:off x="5416207" y="2650746"/>
                <a:ext cx="10153" cy="8653"/>
              </a:xfrm>
              <a:custGeom>
                <a:avLst/>
                <a:gdLst/>
                <a:ahLst/>
                <a:cxnLst/>
                <a:rect l="l" t="t" r="r" b="b"/>
                <a:pathLst>
                  <a:path w="704" h="600" extrusionOk="0">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4"/>
              <p:cNvSpPr/>
              <p:nvPr/>
            </p:nvSpPr>
            <p:spPr>
              <a:xfrm>
                <a:off x="5502929" y="2635112"/>
                <a:ext cx="10153" cy="8653"/>
              </a:xfrm>
              <a:custGeom>
                <a:avLst/>
                <a:gdLst/>
                <a:ahLst/>
                <a:cxnLst/>
                <a:rect l="l" t="t" r="r" b="b"/>
                <a:pathLst>
                  <a:path w="704" h="600" extrusionOk="0">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4"/>
              <p:cNvSpPr/>
              <p:nvPr/>
            </p:nvSpPr>
            <p:spPr>
              <a:xfrm>
                <a:off x="5299644" y="2708047"/>
                <a:ext cx="6764" cy="5740"/>
              </a:xfrm>
              <a:custGeom>
                <a:avLst/>
                <a:gdLst/>
                <a:ahLst/>
                <a:cxnLst/>
                <a:rect l="l" t="t" r="r" b="b"/>
                <a:pathLst>
                  <a:path w="469" h="398" extrusionOk="0">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4"/>
              <p:cNvSpPr/>
              <p:nvPr/>
            </p:nvSpPr>
            <p:spPr>
              <a:xfrm>
                <a:off x="5304086" y="2728700"/>
                <a:ext cx="10139" cy="8711"/>
              </a:xfrm>
              <a:custGeom>
                <a:avLst/>
                <a:gdLst/>
                <a:ahLst/>
                <a:cxnLst/>
                <a:rect l="l" t="t" r="r" b="b"/>
                <a:pathLst>
                  <a:path w="703" h="604" extrusionOk="0">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4"/>
              <p:cNvSpPr/>
              <p:nvPr/>
            </p:nvSpPr>
            <p:spPr>
              <a:xfrm>
                <a:off x="5265160" y="2700086"/>
                <a:ext cx="10153" cy="8653"/>
              </a:xfrm>
              <a:custGeom>
                <a:avLst/>
                <a:gdLst/>
                <a:ahLst/>
                <a:cxnLst/>
                <a:rect l="l" t="t" r="r" b="b"/>
                <a:pathLst>
                  <a:path w="704" h="600" extrusionOk="0">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4"/>
              <p:cNvSpPr/>
              <p:nvPr/>
            </p:nvSpPr>
            <p:spPr>
              <a:xfrm>
                <a:off x="5270540" y="2725671"/>
                <a:ext cx="6721" cy="5726"/>
              </a:xfrm>
              <a:custGeom>
                <a:avLst/>
                <a:gdLst/>
                <a:ahLst/>
                <a:cxnLst/>
                <a:rect l="l" t="t" r="r" b="b"/>
                <a:pathLst>
                  <a:path w="466" h="397" extrusionOk="0">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4"/>
              <p:cNvSpPr/>
              <p:nvPr/>
            </p:nvSpPr>
            <p:spPr>
              <a:xfrm>
                <a:off x="5252540" y="2791221"/>
                <a:ext cx="10327" cy="8740"/>
              </a:xfrm>
              <a:custGeom>
                <a:avLst/>
                <a:gdLst/>
                <a:ahLst/>
                <a:cxnLst/>
                <a:rect l="l" t="t" r="r" b="b"/>
                <a:pathLst>
                  <a:path w="716" h="606" extrusionOk="0">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4"/>
              <p:cNvSpPr/>
              <p:nvPr/>
            </p:nvSpPr>
            <p:spPr>
              <a:xfrm>
                <a:off x="5228556" y="2890232"/>
                <a:ext cx="10139" cy="8610"/>
              </a:xfrm>
              <a:custGeom>
                <a:avLst/>
                <a:gdLst/>
                <a:ahLst/>
                <a:cxnLst/>
                <a:rect l="l" t="t" r="r" b="b"/>
                <a:pathLst>
                  <a:path w="703" h="597" extrusionOk="0">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4"/>
              <p:cNvSpPr/>
              <p:nvPr/>
            </p:nvSpPr>
            <p:spPr>
              <a:xfrm>
                <a:off x="5322201" y="2935720"/>
                <a:ext cx="8726" cy="8726"/>
              </a:xfrm>
              <a:custGeom>
                <a:avLst/>
                <a:gdLst/>
                <a:ahLst/>
                <a:cxnLst/>
                <a:rect l="l" t="t" r="r" b="b"/>
                <a:pathLst>
                  <a:path w="605" h="605" extrusionOk="0">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4"/>
              <p:cNvSpPr/>
              <p:nvPr/>
            </p:nvSpPr>
            <p:spPr>
              <a:xfrm>
                <a:off x="5741420" y="2923202"/>
                <a:ext cx="1514" cy="981"/>
              </a:xfrm>
              <a:custGeom>
                <a:avLst/>
                <a:gdLst/>
                <a:ahLst/>
                <a:cxnLst/>
                <a:rect l="l" t="t" r="r" b="b"/>
                <a:pathLst>
                  <a:path w="105" h="68" extrusionOk="0">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4"/>
              <p:cNvSpPr/>
              <p:nvPr/>
            </p:nvSpPr>
            <p:spPr>
              <a:xfrm>
                <a:off x="5792230" y="3046428"/>
                <a:ext cx="6952" cy="5913"/>
              </a:xfrm>
              <a:custGeom>
                <a:avLst/>
                <a:gdLst/>
                <a:ahLst/>
                <a:cxnLst/>
                <a:rect l="l" t="t" r="r" b="b"/>
                <a:pathLst>
                  <a:path w="482" h="410" extrusionOk="0">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4"/>
              <p:cNvSpPr/>
              <p:nvPr/>
            </p:nvSpPr>
            <p:spPr>
              <a:xfrm>
                <a:off x="5808701" y="3075575"/>
                <a:ext cx="1500" cy="1067"/>
              </a:xfrm>
              <a:custGeom>
                <a:avLst/>
                <a:gdLst/>
                <a:ahLst/>
                <a:cxnLst/>
                <a:rect l="l" t="t" r="r" b="b"/>
                <a:pathLst>
                  <a:path w="104" h="74" extrusionOk="0">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4"/>
              <p:cNvSpPr/>
              <p:nvPr/>
            </p:nvSpPr>
            <p:spPr>
              <a:xfrm>
                <a:off x="5796643" y="3072907"/>
                <a:ext cx="2510" cy="1716"/>
              </a:xfrm>
              <a:custGeom>
                <a:avLst/>
                <a:gdLst/>
                <a:ahLst/>
                <a:cxnLst/>
                <a:rect l="l" t="t" r="r" b="b"/>
                <a:pathLst>
                  <a:path w="174" h="119" extrusionOk="0">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4"/>
              <p:cNvSpPr/>
              <p:nvPr/>
            </p:nvSpPr>
            <p:spPr>
              <a:xfrm>
                <a:off x="5768419" y="3074494"/>
                <a:ext cx="1442" cy="909"/>
              </a:xfrm>
              <a:custGeom>
                <a:avLst/>
                <a:gdLst/>
                <a:ahLst/>
                <a:cxnLst/>
                <a:rect l="l" t="t" r="r" b="b"/>
                <a:pathLst>
                  <a:path w="100" h="63" extrusionOk="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4"/>
              <p:cNvSpPr/>
              <p:nvPr/>
            </p:nvSpPr>
            <p:spPr>
              <a:xfrm>
                <a:off x="5867227" y="2968647"/>
                <a:ext cx="2510" cy="2452"/>
              </a:xfrm>
              <a:custGeom>
                <a:avLst/>
                <a:gdLst/>
                <a:ahLst/>
                <a:cxnLst/>
                <a:rect l="l" t="t" r="r" b="b"/>
                <a:pathLst>
                  <a:path w="174" h="170" extrusionOk="0">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4"/>
              <p:cNvSpPr/>
              <p:nvPr/>
            </p:nvSpPr>
            <p:spPr>
              <a:xfrm>
                <a:off x="5809292" y="3012463"/>
                <a:ext cx="10153" cy="8754"/>
              </a:xfrm>
              <a:custGeom>
                <a:avLst/>
                <a:gdLst/>
                <a:ahLst/>
                <a:cxnLst/>
                <a:rect l="l" t="t" r="r" b="b"/>
                <a:pathLst>
                  <a:path w="704" h="607" extrusionOk="0">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4"/>
              <p:cNvSpPr/>
              <p:nvPr/>
            </p:nvSpPr>
            <p:spPr>
              <a:xfrm>
                <a:off x="5827421" y="2945672"/>
                <a:ext cx="1976" cy="1442"/>
              </a:xfrm>
              <a:custGeom>
                <a:avLst/>
                <a:gdLst/>
                <a:ahLst/>
                <a:cxnLst/>
                <a:rect l="l" t="t" r="r" b="b"/>
                <a:pathLst>
                  <a:path w="137" h="100" extrusionOk="0">
                    <a:moveTo>
                      <a:pt x="75" y="1"/>
                    </a:moveTo>
                    <a:cubicBezTo>
                      <a:pt x="1" y="1"/>
                      <a:pt x="1" y="99"/>
                      <a:pt x="75" y="99"/>
                    </a:cubicBezTo>
                    <a:cubicBezTo>
                      <a:pt x="136" y="99"/>
                      <a:pt x="136" y="1"/>
                      <a:pt x="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4"/>
              <p:cNvSpPr/>
              <p:nvPr/>
            </p:nvSpPr>
            <p:spPr>
              <a:xfrm>
                <a:off x="5845377" y="2995444"/>
                <a:ext cx="1543" cy="1067"/>
              </a:xfrm>
              <a:custGeom>
                <a:avLst/>
                <a:gdLst/>
                <a:ahLst/>
                <a:cxnLst/>
                <a:rect l="l" t="t" r="r" b="b"/>
                <a:pathLst>
                  <a:path w="107" h="74" extrusionOk="0">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4"/>
              <p:cNvSpPr/>
              <p:nvPr/>
            </p:nvSpPr>
            <p:spPr>
              <a:xfrm>
                <a:off x="5804316" y="2998473"/>
                <a:ext cx="1543" cy="1053"/>
              </a:xfrm>
              <a:custGeom>
                <a:avLst/>
                <a:gdLst/>
                <a:ahLst/>
                <a:cxnLst/>
                <a:rect l="l" t="t" r="r" b="b"/>
                <a:pathLst>
                  <a:path w="107" h="73" extrusionOk="0">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4"/>
              <p:cNvSpPr/>
              <p:nvPr/>
            </p:nvSpPr>
            <p:spPr>
              <a:xfrm>
                <a:off x="5853194" y="3025515"/>
                <a:ext cx="6937" cy="5827"/>
              </a:xfrm>
              <a:custGeom>
                <a:avLst/>
                <a:gdLst/>
                <a:ahLst/>
                <a:cxnLst/>
                <a:rect l="l" t="t" r="r" b="b"/>
                <a:pathLst>
                  <a:path w="481" h="404" extrusionOk="0">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4"/>
              <p:cNvSpPr/>
              <p:nvPr/>
            </p:nvSpPr>
            <p:spPr>
              <a:xfrm>
                <a:off x="5844310" y="3078244"/>
                <a:ext cx="10139" cy="8711"/>
              </a:xfrm>
              <a:custGeom>
                <a:avLst/>
                <a:gdLst/>
                <a:ahLst/>
                <a:cxnLst/>
                <a:rect l="l" t="t" r="r" b="b"/>
                <a:pathLst>
                  <a:path w="703" h="604" extrusionOk="0">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4"/>
              <p:cNvSpPr/>
              <p:nvPr/>
            </p:nvSpPr>
            <p:spPr>
              <a:xfrm>
                <a:off x="5621814" y="2689601"/>
                <a:ext cx="9966" cy="8581"/>
              </a:xfrm>
              <a:custGeom>
                <a:avLst/>
                <a:gdLst/>
                <a:ahLst/>
                <a:cxnLst/>
                <a:rect l="l" t="t" r="r" b="b"/>
                <a:pathLst>
                  <a:path w="691" h="595" extrusionOk="0">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4"/>
              <p:cNvSpPr/>
              <p:nvPr/>
            </p:nvSpPr>
            <p:spPr>
              <a:xfrm>
                <a:off x="5711262" y="2805283"/>
                <a:ext cx="10557" cy="8783"/>
              </a:xfrm>
              <a:custGeom>
                <a:avLst/>
                <a:gdLst/>
                <a:ahLst/>
                <a:cxnLst/>
                <a:rect l="l" t="t" r="r" b="b"/>
                <a:pathLst>
                  <a:path w="732" h="609" extrusionOk="0">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4"/>
              <p:cNvSpPr/>
              <p:nvPr/>
            </p:nvSpPr>
            <p:spPr>
              <a:xfrm>
                <a:off x="5845017" y="3049990"/>
                <a:ext cx="10139" cy="8697"/>
              </a:xfrm>
              <a:custGeom>
                <a:avLst/>
                <a:gdLst/>
                <a:ahLst/>
                <a:cxnLst/>
                <a:rect l="l" t="t" r="r" b="b"/>
                <a:pathLst>
                  <a:path w="703" h="603" extrusionOk="0">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4"/>
              <p:cNvSpPr/>
              <p:nvPr/>
            </p:nvSpPr>
            <p:spPr>
              <a:xfrm>
                <a:off x="5751011" y="2714306"/>
                <a:ext cx="10139" cy="8639"/>
              </a:xfrm>
              <a:custGeom>
                <a:avLst/>
                <a:gdLst/>
                <a:ahLst/>
                <a:cxnLst/>
                <a:rect l="l" t="t" r="r" b="b"/>
                <a:pathLst>
                  <a:path w="703" h="599" extrusionOk="0">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4"/>
              <p:cNvSpPr/>
              <p:nvPr/>
            </p:nvSpPr>
            <p:spPr>
              <a:xfrm>
                <a:off x="5564239" y="2624642"/>
                <a:ext cx="10500" cy="9000"/>
              </a:xfrm>
              <a:custGeom>
                <a:avLst/>
                <a:gdLst/>
                <a:ahLst/>
                <a:cxnLst/>
                <a:rect l="l" t="t" r="r" b="b"/>
                <a:pathLst>
                  <a:path w="728" h="624" extrusionOk="0">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4"/>
              <p:cNvSpPr/>
              <p:nvPr/>
            </p:nvSpPr>
            <p:spPr>
              <a:xfrm>
                <a:off x="5016199" y="3065105"/>
                <a:ext cx="9966" cy="8711"/>
              </a:xfrm>
              <a:custGeom>
                <a:avLst/>
                <a:gdLst/>
                <a:ahLst/>
                <a:cxnLst/>
                <a:rect l="l" t="t" r="r" b="b"/>
                <a:pathLst>
                  <a:path w="691" h="604" extrusionOk="0">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4"/>
              <p:cNvSpPr/>
              <p:nvPr/>
            </p:nvSpPr>
            <p:spPr>
              <a:xfrm>
                <a:off x="5101493" y="2970147"/>
                <a:ext cx="10456" cy="8956"/>
              </a:xfrm>
              <a:custGeom>
                <a:avLst/>
                <a:gdLst/>
                <a:ahLst/>
                <a:cxnLst/>
                <a:rect l="l" t="t" r="r" b="b"/>
                <a:pathLst>
                  <a:path w="725" h="621" extrusionOk="0">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4"/>
              <p:cNvSpPr/>
              <p:nvPr/>
            </p:nvSpPr>
            <p:spPr>
              <a:xfrm>
                <a:off x="5053870" y="2918313"/>
                <a:ext cx="8553" cy="8538"/>
              </a:xfrm>
              <a:custGeom>
                <a:avLst/>
                <a:gdLst/>
                <a:ahLst/>
                <a:cxnLst/>
                <a:rect l="l" t="t" r="r" b="b"/>
                <a:pathLst>
                  <a:path w="593" h="592" extrusionOk="0">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4"/>
              <p:cNvSpPr/>
              <p:nvPr/>
            </p:nvSpPr>
            <p:spPr>
              <a:xfrm>
                <a:off x="4971417" y="2697677"/>
                <a:ext cx="10442" cy="9000"/>
              </a:xfrm>
              <a:custGeom>
                <a:avLst/>
                <a:gdLst/>
                <a:ahLst/>
                <a:cxnLst/>
                <a:rect l="l" t="t" r="r" b="b"/>
                <a:pathLst>
                  <a:path w="724" h="624" extrusionOk="0">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4"/>
              <p:cNvSpPr/>
              <p:nvPr/>
            </p:nvSpPr>
            <p:spPr>
              <a:xfrm>
                <a:off x="4962533" y="2758367"/>
                <a:ext cx="10500" cy="8971"/>
              </a:xfrm>
              <a:custGeom>
                <a:avLst/>
                <a:gdLst/>
                <a:ahLst/>
                <a:cxnLst/>
                <a:rect l="l" t="t" r="r" b="b"/>
                <a:pathLst>
                  <a:path w="728" h="622" extrusionOk="0">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4"/>
              <p:cNvSpPr/>
              <p:nvPr/>
            </p:nvSpPr>
            <p:spPr>
              <a:xfrm>
                <a:off x="4864085" y="2831215"/>
                <a:ext cx="10139" cy="8726"/>
              </a:xfrm>
              <a:custGeom>
                <a:avLst/>
                <a:gdLst/>
                <a:ahLst/>
                <a:cxnLst/>
                <a:rect l="l" t="t" r="r" b="b"/>
                <a:pathLst>
                  <a:path w="703" h="605" extrusionOk="0">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4"/>
              <p:cNvSpPr/>
              <p:nvPr/>
            </p:nvSpPr>
            <p:spPr>
              <a:xfrm>
                <a:off x="4950620" y="2707730"/>
                <a:ext cx="1442" cy="1255"/>
              </a:xfrm>
              <a:custGeom>
                <a:avLst/>
                <a:gdLst/>
                <a:ahLst/>
                <a:cxnLst/>
                <a:rect l="l" t="t" r="r" b="b"/>
                <a:pathLst>
                  <a:path w="100" h="87" extrusionOk="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4"/>
              <p:cNvSpPr/>
              <p:nvPr/>
            </p:nvSpPr>
            <p:spPr>
              <a:xfrm>
                <a:off x="4827653" y="2793558"/>
                <a:ext cx="10500" cy="9000"/>
              </a:xfrm>
              <a:custGeom>
                <a:avLst/>
                <a:gdLst/>
                <a:ahLst/>
                <a:cxnLst/>
                <a:rect l="l" t="t" r="r" b="b"/>
                <a:pathLst>
                  <a:path w="728" h="624" extrusionOk="0">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4"/>
              <p:cNvSpPr/>
              <p:nvPr/>
            </p:nvSpPr>
            <p:spPr>
              <a:xfrm>
                <a:off x="5008742" y="2645439"/>
                <a:ext cx="1514" cy="995"/>
              </a:xfrm>
              <a:custGeom>
                <a:avLst/>
                <a:gdLst/>
                <a:ahLst/>
                <a:cxnLst/>
                <a:rect l="l" t="t" r="r" b="b"/>
                <a:pathLst>
                  <a:path w="105" h="69" extrusionOk="0">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4"/>
              <p:cNvSpPr/>
              <p:nvPr/>
            </p:nvSpPr>
            <p:spPr>
              <a:xfrm>
                <a:off x="4882747" y="2743267"/>
                <a:ext cx="1428" cy="1255"/>
              </a:xfrm>
              <a:custGeom>
                <a:avLst/>
                <a:gdLst/>
                <a:ahLst/>
                <a:cxnLst/>
                <a:rect l="l" t="t" r="r" b="b"/>
                <a:pathLst>
                  <a:path w="99" h="87" extrusionOk="0">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4"/>
              <p:cNvSpPr/>
              <p:nvPr/>
            </p:nvSpPr>
            <p:spPr>
              <a:xfrm>
                <a:off x="5153285" y="2646766"/>
                <a:ext cx="1543" cy="1067"/>
              </a:xfrm>
              <a:custGeom>
                <a:avLst/>
                <a:gdLst/>
                <a:ahLst/>
                <a:cxnLst/>
                <a:rect l="l" t="t" r="r" b="b"/>
                <a:pathLst>
                  <a:path w="107" h="74" extrusionOk="0">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4"/>
              <p:cNvSpPr/>
              <p:nvPr/>
            </p:nvSpPr>
            <p:spPr>
              <a:xfrm>
                <a:off x="5149116" y="2619579"/>
                <a:ext cx="1442" cy="1269"/>
              </a:xfrm>
              <a:custGeom>
                <a:avLst/>
                <a:gdLst/>
                <a:ahLst/>
                <a:cxnLst/>
                <a:rect l="l" t="t" r="r" b="b"/>
                <a:pathLst>
                  <a:path w="100" h="88" extrusionOk="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4"/>
              <p:cNvSpPr/>
              <p:nvPr/>
            </p:nvSpPr>
            <p:spPr>
              <a:xfrm>
                <a:off x="5119161" y="2601450"/>
                <a:ext cx="1543" cy="1067"/>
              </a:xfrm>
              <a:custGeom>
                <a:avLst/>
                <a:gdLst/>
                <a:ahLst/>
                <a:cxnLst/>
                <a:rect l="l" t="t" r="r" b="b"/>
                <a:pathLst>
                  <a:path w="107" h="74" extrusionOk="0">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4"/>
              <p:cNvSpPr/>
              <p:nvPr/>
            </p:nvSpPr>
            <p:spPr>
              <a:xfrm>
                <a:off x="5186673" y="2594715"/>
                <a:ext cx="10269" cy="8711"/>
              </a:xfrm>
              <a:custGeom>
                <a:avLst/>
                <a:gdLst/>
                <a:ahLst/>
                <a:cxnLst/>
                <a:rect l="l" t="t" r="r" b="b"/>
                <a:pathLst>
                  <a:path w="712" h="604" extrusionOk="0">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4"/>
              <p:cNvSpPr/>
              <p:nvPr/>
            </p:nvSpPr>
            <p:spPr>
              <a:xfrm>
                <a:off x="5195326" y="2625089"/>
                <a:ext cx="8726" cy="8726"/>
              </a:xfrm>
              <a:custGeom>
                <a:avLst/>
                <a:gdLst/>
                <a:ahLst/>
                <a:cxnLst/>
                <a:rect l="l" t="t" r="r" b="b"/>
                <a:pathLst>
                  <a:path w="605" h="605" extrusionOk="0">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4"/>
              <p:cNvSpPr/>
              <p:nvPr/>
            </p:nvSpPr>
            <p:spPr>
              <a:xfrm>
                <a:off x="4926462" y="2727979"/>
                <a:ext cx="1428" cy="1442"/>
              </a:xfrm>
              <a:custGeom>
                <a:avLst/>
                <a:gdLst/>
                <a:ahLst/>
                <a:cxnLst/>
                <a:rect l="l" t="t" r="r" b="b"/>
                <a:pathLst>
                  <a:path w="99" h="100" extrusionOk="0">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4"/>
              <p:cNvSpPr/>
              <p:nvPr/>
            </p:nvSpPr>
            <p:spPr>
              <a:xfrm>
                <a:off x="4979854" y="2649794"/>
                <a:ext cx="1529" cy="909"/>
              </a:xfrm>
              <a:custGeom>
                <a:avLst/>
                <a:gdLst/>
                <a:ahLst/>
                <a:cxnLst/>
                <a:rect l="l" t="t" r="r" b="b"/>
                <a:pathLst>
                  <a:path w="106" h="63" extrusionOk="0">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4"/>
              <p:cNvSpPr/>
              <p:nvPr/>
            </p:nvSpPr>
            <p:spPr>
              <a:xfrm>
                <a:off x="4821783" y="2764410"/>
                <a:ext cx="6952" cy="5827"/>
              </a:xfrm>
              <a:custGeom>
                <a:avLst/>
                <a:gdLst/>
                <a:ahLst/>
                <a:cxnLst/>
                <a:rect l="l" t="t" r="r" b="b"/>
                <a:pathLst>
                  <a:path w="482" h="404" extrusionOk="0">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4"/>
              <p:cNvSpPr/>
              <p:nvPr/>
            </p:nvSpPr>
            <p:spPr>
              <a:xfrm>
                <a:off x="4892872" y="2772948"/>
                <a:ext cx="1442" cy="1428"/>
              </a:xfrm>
              <a:custGeom>
                <a:avLst/>
                <a:gdLst/>
                <a:ahLst/>
                <a:cxnLst/>
                <a:rect l="l" t="t" r="r" b="b"/>
                <a:pathLst>
                  <a:path w="100" h="99" extrusionOk="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4"/>
              <p:cNvSpPr/>
              <p:nvPr/>
            </p:nvSpPr>
            <p:spPr>
              <a:xfrm>
                <a:off x="4861070" y="2749670"/>
                <a:ext cx="1961" cy="1428"/>
              </a:xfrm>
              <a:custGeom>
                <a:avLst/>
                <a:gdLst/>
                <a:ahLst/>
                <a:cxnLst/>
                <a:rect l="l" t="t" r="r" b="b"/>
                <a:pathLst>
                  <a:path w="136" h="99" extrusionOk="0">
                    <a:moveTo>
                      <a:pt x="62" y="0"/>
                    </a:moveTo>
                    <a:cubicBezTo>
                      <a:pt x="0" y="0"/>
                      <a:pt x="0" y="99"/>
                      <a:pt x="62" y="99"/>
                    </a:cubicBezTo>
                    <a:cubicBezTo>
                      <a:pt x="136" y="99"/>
                      <a:pt x="136"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4"/>
              <p:cNvSpPr/>
              <p:nvPr/>
            </p:nvSpPr>
            <p:spPr>
              <a:xfrm>
                <a:off x="4841513" y="2722094"/>
                <a:ext cx="8726" cy="7500"/>
              </a:xfrm>
              <a:custGeom>
                <a:avLst/>
                <a:gdLst/>
                <a:ahLst/>
                <a:cxnLst/>
                <a:rect l="l" t="t" r="r" b="b"/>
                <a:pathLst>
                  <a:path w="605" h="520" extrusionOk="0">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4"/>
              <p:cNvSpPr/>
              <p:nvPr/>
            </p:nvSpPr>
            <p:spPr>
              <a:xfrm>
                <a:off x="4845956" y="2692615"/>
                <a:ext cx="1543" cy="1067"/>
              </a:xfrm>
              <a:custGeom>
                <a:avLst/>
                <a:gdLst/>
                <a:ahLst/>
                <a:cxnLst/>
                <a:rect l="l" t="t" r="r" b="b"/>
                <a:pathLst>
                  <a:path w="107" h="74" extrusionOk="0">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4"/>
              <p:cNvSpPr/>
              <p:nvPr/>
            </p:nvSpPr>
            <p:spPr>
              <a:xfrm>
                <a:off x="4781977" y="2668457"/>
                <a:ext cx="2870" cy="2495"/>
              </a:xfrm>
              <a:custGeom>
                <a:avLst/>
                <a:gdLst/>
                <a:ahLst/>
                <a:cxnLst/>
                <a:rect l="l" t="t" r="r" b="b"/>
                <a:pathLst>
                  <a:path w="199" h="173" extrusionOk="0">
                    <a:moveTo>
                      <a:pt x="100" y="0"/>
                    </a:moveTo>
                    <a:cubicBezTo>
                      <a:pt x="1" y="12"/>
                      <a:pt x="1" y="160"/>
                      <a:pt x="100" y="173"/>
                    </a:cubicBezTo>
                    <a:cubicBezTo>
                      <a:pt x="198" y="160"/>
                      <a:pt x="198" y="12"/>
                      <a:pt x="1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4"/>
              <p:cNvSpPr/>
              <p:nvPr/>
            </p:nvSpPr>
            <p:spPr>
              <a:xfrm>
                <a:off x="4782915" y="2651381"/>
                <a:ext cx="8682" cy="7413"/>
              </a:xfrm>
              <a:custGeom>
                <a:avLst/>
                <a:gdLst/>
                <a:ahLst/>
                <a:cxnLst/>
                <a:rect l="l" t="t" r="r" b="b"/>
                <a:pathLst>
                  <a:path w="602" h="514" extrusionOk="0">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4"/>
              <p:cNvSpPr/>
              <p:nvPr/>
            </p:nvSpPr>
            <p:spPr>
              <a:xfrm>
                <a:off x="4904136" y="2680024"/>
                <a:ext cx="1543" cy="1053"/>
              </a:xfrm>
              <a:custGeom>
                <a:avLst/>
                <a:gdLst/>
                <a:ahLst/>
                <a:cxnLst/>
                <a:rect l="l" t="t" r="r" b="b"/>
                <a:pathLst>
                  <a:path w="107" h="73" extrusionOk="0">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4"/>
              <p:cNvSpPr/>
              <p:nvPr/>
            </p:nvSpPr>
            <p:spPr>
              <a:xfrm>
                <a:off x="4805976" y="2637535"/>
                <a:ext cx="1961" cy="2149"/>
              </a:xfrm>
              <a:custGeom>
                <a:avLst/>
                <a:gdLst/>
                <a:ahLst/>
                <a:cxnLst/>
                <a:rect l="l" t="t" r="r" b="b"/>
                <a:pathLst>
                  <a:path w="136" h="149" extrusionOk="0">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4"/>
              <p:cNvSpPr/>
              <p:nvPr/>
            </p:nvSpPr>
            <p:spPr>
              <a:xfrm>
                <a:off x="4929923" y="2649044"/>
                <a:ext cx="2322" cy="1832"/>
              </a:xfrm>
              <a:custGeom>
                <a:avLst/>
                <a:gdLst/>
                <a:ahLst/>
                <a:cxnLst/>
                <a:rect l="l" t="t" r="r" b="b"/>
                <a:pathLst>
                  <a:path w="161" h="127" extrusionOk="0">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4"/>
              <p:cNvSpPr/>
              <p:nvPr/>
            </p:nvSpPr>
            <p:spPr>
              <a:xfrm>
                <a:off x="4911347" y="2643232"/>
                <a:ext cx="1558" cy="1067"/>
              </a:xfrm>
              <a:custGeom>
                <a:avLst/>
                <a:gdLst/>
                <a:ahLst/>
                <a:cxnLst/>
                <a:rect l="l" t="t" r="r" b="b"/>
                <a:pathLst>
                  <a:path w="108" h="74" extrusionOk="0">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4"/>
              <p:cNvSpPr/>
              <p:nvPr/>
            </p:nvSpPr>
            <p:spPr>
              <a:xfrm>
                <a:off x="4840187" y="2673606"/>
                <a:ext cx="1514" cy="909"/>
              </a:xfrm>
              <a:custGeom>
                <a:avLst/>
                <a:gdLst/>
                <a:ahLst/>
                <a:cxnLst/>
                <a:rect l="l" t="t" r="r" b="b"/>
                <a:pathLst>
                  <a:path w="105" h="63" extrusionOk="0">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4"/>
              <p:cNvSpPr/>
              <p:nvPr/>
            </p:nvSpPr>
            <p:spPr>
              <a:xfrm>
                <a:off x="4819187" y="2661880"/>
                <a:ext cx="1558" cy="1067"/>
              </a:xfrm>
              <a:custGeom>
                <a:avLst/>
                <a:gdLst/>
                <a:ahLst/>
                <a:cxnLst/>
                <a:rect l="l" t="t" r="r" b="b"/>
                <a:pathLst>
                  <a:path w="108" h="74" extrusionOk="0">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4"/>
              <p:cNvSpPr/>
              <p:nvPr/>
            </p:nvSpPr>
            <p:spPr>
              <a:xfrm>
                <a:off x="4842408" y="2639684"/>
                <a:ext cx="10139" cy="8697"/>
              </a:xfrm>
              <a:custGeom>
                <a:avLst/>
                <a:gdLst/>
                <a:ahLst/>
                <a:cxnLst/>
                <a:rect l="l" t="t" r="r" b="b"/>
                <a:pathLst>
                  <a:path w="703" h="603" extrusionOk="0">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4"/>
              <p:cNvSpPr/>
              <p:nvPr/>
            </p:nvSpPr>
            <p:spPr>
              <a:xfrm>
                <a:off x="4981902" y="2719051"/>
                <a:ext cx="721" cy="779"/>
              </a:xfrm>
              <a:custGeom>
                <a:avLst/>
                <a:gdLst/>
                <a:ahLst/>
                <a:cxnLst/>
                <a:rect l="l" t="t" r="r" b="b"/>
                <a:pathLst>
                  <a:path w="50" h="54" extrusionOk="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4"/>
              <p:cNvSpPr/>
              <p:nvPr/>
            </p:nvSpPr>
            <p:spPr>
              <a:xfrm>
                <a:off x="4914549" y="2744868"/>
                <a:ext cx="1615" cy="1428"/>
              </a:xfrm>
              <a:custGeom>
                <a:avLst/>
                <a:gdLst/>
                <a:ahLst/>
                <a:cxnLst/>
                <a:rect l="l" t="t" r="r" b="b"/>
                <a:pathLst>
                  <a:path w="112" h="99" extrusionOk="0">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4"/>
              <p:cNvSpPr/>
              <p:nvPr/>
            </p:nvSpPr>
            <p:spPr>
              <a:xfrm>
                <a:off x="5029352" y="2904308"/>
                <a:ext cx="1428" cy="1399"/>
              </a:xfrm>
              <a:custGeom>
                <a:avLst/>
                <a:gdLst/>
                <a:ahLst/>
                <a:cxnLst/>
                <a:rect l="l" t="t" r="r" b="b"/>
                <a:pathLst>
                  <a:path w="99" h="97" extrusionOk="0">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4"/>
              <p:cNvSpPr/>
              <p:nvPr/>
            </p:nvSpPr>
            <p:spPr>
              <a:xfrm>
                <a:off x="5056077" y="2955638"/>
                <a:ext cx="1543" cy="1067"/>
              </a:xfrm>
              <a:custGeom>
                <a:avLst/>
                <a:gdLst/>
                <a:ahLst/>
                <a:cxnLst/>
                <a:rect l="l" t="t" r="r" b="b"/>
                <a:pathLst>
                  <a:path w="107" h="74" extrusionOk="0">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4"/>
              <p:cNvSpPr/>
              <p:nvPr/>
            </p:nvSpPr>
            <p:spPr>
              <a:xfrm>
                <a:off x="5066129" y="3003607"/>
                <a:ext cx="1615" cy="1428"/>
              </a:xfrm>
              <a:custGeom>
                <a:avLst/>
                <a:gdLst/>
                <a:ahLst/>
                <a:cxnLst/>
                <a:rect l="l" t="t" r="r" b="b"/>
                <a:pathLst>
                  <a:path w="112" h="99" extrusionOk="0">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4"/>
              <p:cNvSpPr/>
              <p:nvPr/>
            </p:nvSpPr>
            <p:spPr>
              <a:xfrm>
                <a:off x="4997002" y="3019775"/>
                <a:ext cx="8553" cy="8538"/>
              </a:xfrm>
              <a:custGeom>
                <a:avLst/>
                <a:gdLst/>
                <a:ahLst/>
                <a:cxnLst/>
                <a:rect l="l" t="t" r="r" b="b"/>
                <a:pathLst>
                  <a:path w="593" h="592" extrusionOk="0">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4"/>
              <p:cNvSpPr/>
              <p:nvPr/>
            </p:nvSpPr>
            <p:spPr>
              <a:xfrm>
                <a:off x="5032554" y="3103469"/>
                <a:ext cx="10139" cy="8653"/>
              </a:xfrm>
              <a:custGeom>
                <a:avLst/>
                <a:gdLst/>
                <a:ahLst/>
                <a:cxnLst/>
                <a:rect l="l" t="t" r="r" b="b"/>
                <a:pathLst>
                  <a:path w="703" h="600" extrusionOk="0">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4"/>
              <p:cNvSpPr/>
              <p:nvPr/>
            </p:nvSpPr>
            <p:spPr>
              <a:xfrm>
                <a:off x="5035741" y="3047048"/>
                <a:ext cx="10687" cy="9173"/>
              </a:xfrm>
              <a:custGeom>
                <a:avLst/>
                <a:gdLst/>
                <a:ahLst/>
                <a:cxnLst/>
                <a:rect l="l" t="t" r="r" b="b"/>
                <a:pathLst>
                  <a:path w="741" h="636" extrusionOk="0">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4"/>
              <p:cNvSpPr/>
              <p:nvPr/>
            </p:nvSpPr>
            <p:spPr>
              <a:xfrm>
                <a:off x="5070975" y="3049976"/>
                <a:ext cx="10399" cy="8971"/>
              </a:xfrm>
              <a:custGeom>
                <a:avLst/>
                <a:gdLst/>
                <a:ahLst/>
                <a:cxnLst/>
                <a:rect l="l" t="t" r="r" b="b"/>
                <a:pathLst>
                  <a:path w="721" h="622" extrusionOk="0">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4"/>
              <p:cNvSpPr/>
              <p:nvPr/>
            </p:nvSpPr>
            <p:spPr>
              <a:xfrm>
                <a:off x="5037241" y="2951556"/>
                <a:ext cx="1543" cy="1067"/>
              </a:xfrm>
              <a:custGeom>
                <a:avLst/>
                <a:gdLst/>
                <a:ahLst/>
                <a:cxnLst/>
                <a:rect l="l" t="t" r="r" b="b"/>
                <a:pathLst>
                  <a:path w="107" h="74" extrusionOk="0">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4"/>
              <p:cNvSpPr/>
              <p:nvPr/>
            </p:nvSpPr>
            <p:spPr>
              <a:xfrm>
                <a:off x="4984397" y="2890953"/>
                <a:ext cx="1543" cy="1067"/>
              </a:xfrm>
              <a:custGeom>
                <a:avLst/>
                <a:gdLst/>
                <a:ahLst/>
                <a:cxnLst/>
                <a:rect l="l" t="t" r="r" b="b"/>
                <a:pathLst>
                  <a:path w="107" h="74" extrusionOk="0">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4"/>
              <p:cNvSpPr/>
              <p:nvPr/>
            </p:nvSpPr>
            <p:spPr>
              <a:xfrm>
                <a:off x="5086032" y="2985839"/>
                <a:ext cx="1615" cy="1428"/>
              </a:xfrm>
              <a:custGeom>
                <a:avLst/>
                <a:gdLst/>
                <a:ahLst/>
                <a:cxnLst/>
                <a:rect l="l" t="t" r="r" b="b"/>
                <a:pathLst>
                  <a:path w="112" h="99" extrusionOk="0">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4"/>
              <p:cNvSpPr/>
              <p:nvPr/>
            </p:nvSpPr>
            <p:spPr>
              <a:xfrm>
                <a:off x="5005540" y="3090863"/>
                <a:ext cx="1428" cy="1428"/>
              </a:xfrm>
              <a:custGeom>
                <a:avLst/>
                <a:gdLst/>
                <a:ahLst/>
                <a:cxnLst/>
                <a:rect l="l" t="t" r="r" b="b"/>
                <a:pathLst>
                  <a:path w="99" h="99" extrusionOk="0">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4"/>
              <p:cNvSpPr/>
              <p:nvPr/>
            </p:nvSpPr>
            <p:spPr>
              <a:xfrm>
                <a:off x="5011468" y="3109165"/>
                <a:ext cx="1543" cy="1067"/>
              </a:xfrm>
              <a:custGeom>
                <a:avLst/>
                <a:gdLst/>
                <a:ahLst/>
                <a:cxnLst/>
                <a:rect l="l" t="t" r="r" b="b"/>
                <a:pathLst>
                  <a:path w="107" h="74" extrusionOk="0">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4"/>
              <p:cNvSpPr/>
              <p:nvPr/>
            </p:nvSpPr>
            <p:spPr>
              <a:xfrm>
                <a:off x="4992560" y="3047394"/>
                <a:ext cx="10860" cy="9187"/>
              </a:xfrm>
              <a:custGeom>
                <a:avLst/>
                <a:gdLst/>
                <a:ahLst/>
                <a:cxnLst/>
                <a:rect l="l" t="t" r="r" b="b"/>
                <a:pathLst>
                  <a:path w="753" h="637" extrusionOk="0">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4"/>
              <p:cNvSpPr/>
              <p:nvPr/>
            </p:nvSpPr>
            <p:spPr>
              <a:xfrm>
                <a:off x="4959937" y="2967883"/>
                <a:ext cx="1543" cy="1067"/>
              </a:xfrm>
              <a:custGeom>
                <a:avLst/>
                <a:gdLst/>
                <a:ahLst/>
                <a:cxnLst/>
                <a:rect l="l" t="t" r="r" b="b"/>
                <a:pathLst>
                  <a:path w="107" h="74" extrusionOk="0">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4"/>
              <p:cNvSpPr/>
              <p:nvPr/>
            </p:nvSpPr>
            <p:spPr>
              <a:xfrm>
                <a:off x="4981902" y="2971258"/>
                <a:ext cx="721" cy="909"/>
              </a:xfrm>
              <a:custGeom>
                <a:avLst/>
                <a:gdLst/>
                <a:ahLst/>
                <a:cxnLst/>
                <a:rect l="l" t="t" r="r" b="b"/>
                <a:pathLst>
                  <a:path w="50" h="63" extrusionOk="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4"/>
              <p:cNvSpPr/>
              <p:nvPr/>
            </p:nvSpPr>
            <p:spPr>
              <a:xfrm>
                <a:off x="5002872" y="2932706"/>
                <a:ext cx="909" cy="721"/>
              </a:xfrm>
              <a:custGeom>
                <a:avLst/>
                <a:gdLst/>
                <a:ahLst/>
                <a:cxnLst/>
                <a:rect l="l" t="t" r="r" b="b"/>
                <a:pathLst>
                  <a:path w="63" h="50" extrusionOk="0">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4"/>
              <p:cNvSpPr/>
              <p:nvPr/>
            </p:nvSpPr>
            <p:spPr>
              <a:xfrm>
                <a:off x="5116781" y="3000939"/>
                <a:ext cx="1788" cy="1442"/>
              </a:xfrm>
              <a:custGeom>
                <a:avLst/>
                <a:gdLst/>
                <a:ahLst/>
                <a:cxnLst/>
                <a:rect l="l" t="t" r="r" b="b"/>
                <a:pathLst>
                  <a:path w="124" h="100" extrusionOk="0">
                    <a:moveTo>
                      <a:pt x="62" y="1"/>
                    </a:moveTo>
                    <a:cubicBezTo>
                      <a:pt x="0" y="1"/>
                      <a:pt x="0" y="99"/>
                      <a:pt x="62" y="99"/>
                    </a:cubicBezTo>
                    <a:cubicBezTo>
                      <a:pt x="124" y="99"/>
                      <a:pt x="124" y="1"/>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4"/>
              <p:cNvSpPr/>
              <p:nvPr/>
            </p:nvSpPr>
            <p:spPr>
              <a:xfrm>
                <a:off x="5016905" y="2892900"/>
                <a:ext cx="736" cy="721"/>
              </a:xfrm>
              <a:custGeom>
                <a:avLst/>
                <a:gdLst/>
                <a:ahLst/>
                <a:cxnLst/>
                <a:rect l="l" t="t" r="r" b="b"/>
                <a:pathLst>
                  <a:path w="51" h="50" extrusionOk="0">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4"/>
              <p:cNvSpPr/>
              <p:nvPr/>
            </p:nvSpPr>
            <p:spPr>
              <a:xfrm>
                <a:off x="4960398" y="2911548"/>
                <a:ext cx="721" cy="909"/>
              </a:xfrm>
              <a:custGeom>
                <a:avLst/>
                <a:gdLst/>
                <a:ahLst/>
                <a:cxnLst/>
                <a:rect l="l" t="t" r="r" b="b"/>
                <a:pathLst>
                  <a:path w="50" h="63" extrusionOk="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4"/>
              <p:cNvSpPr/>
              <p:nvPr/>
            </p:nvSpPr>
            <p:spPr>
              <a:xfrm>
                <a:off x="4926635" y="2879747"/>
                <a:ext cx="909" cy="764"/>
              </a:xfrm>
              <a:custGeom>
                <a:avLst/>
                <a:gdLst/>
                <a:ahLst/>
                <a:cxnLst/>
                <a:rect l="l" t="t" r="r" b="b"/>
                <a:pathLst>
                  <a:path w="63" h="53" extrusionOk="0">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4"/>
              <p:cNvSpPr/>
              <p:nvPr/>
            </p:nvSpPr>
            <p:spPr>
              <a:xfrm>
                <a:off x="4907006" y="2867127"/>
                <a:ext cx="1514" cy="909"/>
              </a:xfrm>
              <a:custGeom>
                <a:avLst/>
                <a:gdLst/>
                <a:ahLst/>
                <a:cxnLst/>
                <a:rect l="l" t="t" r="r" b="b"/>
                <a:pathLst>
                  <a:path w="105" h="63" extrusionOk="0">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4"/>
              <p:cNvSpPr/>
              <p:nvPr/>
            </p:nvSpPr>
            <p:spPr>
              <a:xfrm>
                <a:off x="4858042" y="2844916"/>
                <a:ext cx="721" cy="721"/>
              </a:xfrm>
              <a:custGeom>
                <a:avLst/>
                <a:gdLst/>
                <a:ahLst/>
                <a:cxnLst/>
                <a:rect l="l" t="t" r="r" b="b"/>
                <a:pathLst>
                  <a:path w="50" h="50" extrusionOk="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4"/>
              <p:cNvSpPr/>
              <p:nvPr/>
            </p:nvSpPr>
            <p:spPr>
              <a:xfrm>
                <a:off x="4885935" y="2815769"/>
                <a:ext cx="1558" cy="1067"/>
              </a:xfrm>
              <a:custGeom>
                <a:avLst/>
                <a:gdLst/>
                <a:ahLst/>
                <a:cxnLst/>
                <a:rect l="l" t="t" r="r" b="b"/>
                <a:pathLst>
                  <a:path w="108" h="74" extrusionOk="0">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4"/>
              <p:cNvSpPr/>
              <p:nvPr/>
            </p:nvSpPr>
            <p:spPr>
              <a:xfrm>
                <a:off x="4855561" y="2821278"/>
                <a:ext cx="1067" cy="909"/>
              </a:xfrm>
              <a:custGeom>
                <a:avLst/>
                <a:gdLst/>
                <a:ahLst/>
                <a:cxnLst/>
                <a:rect l="l" t="t" r="r" b="b"/>
                <a:pathLst>
                  <a:path w="74" h="63" extrusionOk="0">
                    <a:moveTo>
                      <a:pt x="37" y="1"/>
                    </a:moveTo>
                    <a:cubicBezTo>
                      <a:pt x="0" y="1"/>
                      <a:pt x="0" y="62"/>
                      <a:pt x="37" y="62"/>
                    </a:cubicBezTo>
                    <a:cubicBezTo>
                      <a:pt x="74" y="62"/>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4"/>
              <p:cNvSpPr/>
              <p:nvPr/>
            </p:nvSpPr>
            <p:spPr>
              <a:xfrm>
                <a:off x="5030059" y="2977027"/>
                <a:ext cx="10139" cy="8827"/>
              </a:xfrm>
              <a:custGeom>
                <a:avLst/>
                <a:gdLst/>
                <a:ahLst/>
                <a:cxnLst/>
                <a:rect l="l" t="t" r="r" b="b"/>
                <a:pathLst>
                  <a:path w="703" h="612" extrusionOk="0">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4"/>
              <p:cNvSpPr/>
              <p:nvPr/>
            </p:nvSpPr>
            <p:spPr>
              <a:xfrm>
                <a:off x="4984267" y="2951888"/>
                <a:ext cx="10442" cy="8783"/>
              </a:xfrm>
              <a:custGeom>
                <a:avLst/>
                <a:gdLst/>
                <a:ahLst/>
                <a:cxnLst/>
                <a:rect l="l" t="t" r="r" b="b"/>
                <a:pathLst>
                  <a:path w="724" h="609" extrusionOk="0">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4"/>
              <p:cNvSpPr/>
              <p:nvPr/>
            </p:nvSpPr>
            <p:spPr>
              <a:xfrm>
                <a:off x="5016026" y="2953676"/>
                <a:ext cx="1543" cy="1053"/>
              </a:xfrm>
              <a:custGeom>
                <a:avLst/>
                <a:gdLst/>
                <a:ahLst/>
                <a:cxnLst/>
                <a:rect l="l" t="t" r="r" b="b"/>
                <a:pathLst>
                  <a:path w="107" h="73" extrusionOk="0">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4"/>
              <p:cNvSpPr/>
              <p:nvPr/>
            </p:nvSpPr>
            <p:spPr>
              <a:xfrm>
                <a:off x="5062755" y="3025544"/>
                <a:ext cx="10687" cy="9173"/>
              </a:xfrm>
              <a:custGeom>
                <a:avLst/>
                <a:gdLst/>
                <a:ahLst/>
                <a:cxnLst/>
                <a:rect l="l" t="t" r="r" b="b"/>
                <a:pathLst>
                  <a:path w="741" h="636" extrusionOk="0">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4"/>
              <p:cNvSpPr/>
              <p:nvPr/>
            </p:nvSpPr>
            <p:spPr>
              <a:xfrm>
                <a:off x="4975859" y="2993656"/>
                <a:ext cx="10673" cy="9129"/>
              </a:xfrm>
              <a:custGeom>
                <a:avLst/>
                <a:gdLst/>
                <a:ahLst/>
                <a:cxnLst/>
                <a:rect l="l" t="t" r="r" b="b"/>
                <a:pathLst>
                  <a:path w="740" h="633" extrusionOk="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4"/>
              <p:cNvSpPr/>
              <p:nvPr/>
            </p:nvSpPr>
            <p:spPr>
              <a:xfrm>
                <a:off x="4998257" y="2978180"/>
                <a:ext cx="10139" cy="8553"/>
              </a:xfrm>
              <a:custGeom>
                <a:avLst/>
                <a:gdLst/>
                <a:ahLst/>
                <a:cxnLst/>
                <a:rect l="l" t="t" r="r" b="b"/>
                <a:pathLst>
                  <a:path w="703" h="593" extrusionOk="0">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4"/>
              <p:cNvSpPr/>
              <p:nvPr/>
            </p:nvSpPr>
            <p:spPr>
              <a:xfrm>
                <a:off x="5082311" y="2944071"/>
                <a:ext cx="8711" cy="8726"/>
              </a:xfrm>
              <a:custGeom>
                <a:avLst/>
                <a:gdLst/>
                <a:ahLst/>
                <a:cxnLst/>
                <a:rect l="l" t="t" r="r" b="b"/>
                <a:pathLst>
                  <a:path w="604" h="605" extrusionOk="0">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4"/>
              <p:cNvSpPr/>
              <p:nvPr/>
            </p:nvSpPr>
            <p:spPr>
              <a:xfrm>
                <a:off x="4941202" y="2649174"/>
                <a:ext cx="9793" cy="8452"/>
              </a:xfrm>
              <a:custGeom>
                <a:avLst/>
                <a:gdLst/>
                <a:ahLst/>
                <a:cxnLst/>
                <a:rect l="l" t="t" r="r" b="b"/>
                <a:pathLst>
                  <a:path w="679" h="586" extrusionOk="0">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4"/>
              <p:cNvSpPr/>
              <p:nvPr/>
            </p:nvSpPr>
            <p:spPr>
              <a:xfrm>
                <a:off x="4842754" y="2775602"/>
                <a:ext cx="1558" cy="1067"/>
              </a:xfrm>
              <a:custGeom>
                <a:avLst/>
                <a:gdLst/>
                <a:ahLst/>
                <a:cxnLst/>
                <a:rect l="l" t="t" r="r" b="b"/>
                <a:pathLst>
                  <a:path w="108" h="74" extrusionOk="0">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4"/>
              <p:cNvSpPr/>
              <p:nvPr/>
            </p:nvSpPr>
            <p:spPr>
              <a:xfrm>
                <a:off x="4940495" y="2767078"/>
                <a:ext cx="1442" cy="1399"/>
              </a:xfrm>
              <a:custGeom>
                <a:avLst/>
                <a:gdLst/>
                <a:ahLst/>
                <a:cxnLst/>
                <a:rect l="l" t="t" r="r" b="b"/>
                <a:pathLst>
                  <a:path w="100" h="97" extrusionOk="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4"/>
              <p:cNvSpPr/>
              <p:nvPr/>
            </p:nvSpPr>
            <p:spPr>
              <a:xfrm>
                <a:off x="4899449" y="2789577"/>
                <a:ext cx="11567" cy="10038"/>
              </a:xfrm>
              <a:custGeom>
                <a:avLst/>
                <a:gdLst/>
                <a:ahLst/>
                <a:cxnLst/>
                <a:rect l="l" t="t" r="r" b="b"/>
                <a:pathLst>
                  <a:path w="802" h="696" extrusionOk="0">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4"/>
              <p:cNvSpPr/>
              <p:nvPr/>
            </p:nvSpPr>
            <p:spPr>
              <a:xfrm>
                <a:off x="4859816" y="2764410"/>
                <a:ext cx="9620" cy="8408"/>
              </a:xfrm>
              <a:custGeom>
                <a:avLst/>
                <a:gdLst/>
                <a:ahLst/>
                <a:cxnLst/>
                <a:rect l="l" t="t" r="r" b="b"/>
                <a:pathLst>
                  <a:path w="667" h="583" extrusionOk="0">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4"/>
              <p:cNvSpPr/>
              <p:nvPr/>
            </p:nvSpPr>
            <p:spPr>
              <a:xfrm>
                <a:off x="4965374" y="2684279"/>
                <a:ext cx="1543" cy="1067"/>
              </a:xfrm>
              <a:custGeom>
                <a:avLst/>
                <a:gdLst/>
                <a:ahLst/>
                <a:cxnLst/>
                <a:rect l="l" t="t" r="r" b="b"/>
                <a:pathLst>
                  <a:path w="107" h="74" extrusionOk="0">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4"/>
              <p:cNvSpPr/>
              <p:nvPr/>
            </p:nvSpPr>
            <p:spPr>
              <a:xfrm>
                <a:off x="5065250" y="2682663"/>
                <a:ext cx="1428" cy="1442"/>
              </a:xfrm>
              <a:custGeom>
                <a:avLst/>
                <a:gdLst/>
                <a:ahLst/>
                <a:cxnLst/>
                <a:rect l="l" t="t" r="r" b="b"/>
                <a:pathLst>
                  <a:path w="99" h="100" extrusionOk="0">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4"/>
              <p:cNvSpPr/>
              <p:nvPr/>
            </p:nvSpPr>
            <p:spPr>
              <a:xfrm>
                <a:off x="5069735" y="2649780"/>
                <a:ext cx="6721" cy="5740"/>
              </a:xfrm>
              <a:custGeom>
                <a:avLst/>
                <a:gdLst/>
                <a:ahLst/>
                <a:cxnLst/>
                <a:rect l="l" t="t" r="r" b="b"/>
                <a:pathLst>
                  <a:path w="466" h="398" extrusionOk="0">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4"/>
              <p:cNvSpPr/>
              <p:nvPr/>
            </p:nvSpPr>
            <p:spPr>
              <a:xfrm>
                <a:off x="5038597" y="2710585"/>
                <a:ext cx="1543" cy="1067"/>
              </a:xfrm>
              <a:custGeom>
                <a:avLst/>
                <a:gdLst/>
                <a:ahLst/>
                <a:cxnLst/>
                <a:rect l="l" t="t" r="r" b="b"/>
                <a:pathLst>
                  <a:path w="107" h="74" extrusionOk="0">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4"/>
              <p:cNvSpPr/>
              <p:nvPr/>
            </p:nvSpPr>
            <p:spPr>
              <a:xfrm>
                <a:off x="4995589" y="2648900"/>
                <a:ext cx="7125" cy="5884"/>
              </a:xfrm>
              <a:custGeom>
                <a:avLst/>
                <a:gdLst/>
                <a:ahLst/>
                <a:cxnLst/>
                <a:rect l="l" t="t" r="r" b="b"/>
                <a:pathLst>
                  <a:path w="494" h="408" extrusionOk="0">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4"/>
              <p:cNvSpPr/>
              <p:nvPr/>
            </p:nvSpPr>
            <p:spPr>
              <a:xfrm>
                <a:off x="5248819" y="2700792"/>
                <a:ext cx="1615" cy="1442"/>
              </a:xfrm>
              <a:custGeom>
                <a:avLst/>
                <a:gdLst/>
                <a:ahLst/>
                <a:cxnLst/>
                <a:rect l="l" t="t" r="r" b="b"/>
                <a:pathLst>
                  <a:path w="112" h="100" extrusionOk="0">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4"/>
              <p:cNvSpPr/>
              <p:nvPr/>
            </p:nvSpPr>
            <p:spPr>
              <a:xfrm>
                <a:off x="4889209" y="2854334"/>
                <a:ext cx="1543" cy="1067"/>
              </a:xfrm>
              <a:custGeom>
                <a:avLst/>
                <a:gdLst/>
                <a:ahLst/>
                <a:cxnLst/>
                <a:rect l="l" t="t" r="r" b="b"/>
                <a:pathLst>
                  <a:path w="107" h="74" extrusionOk="0">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4"/>
              <p:cNvSpPr/>
              <p:nvPr/>
            </p:nvSpPr>
            <p:spPr>
              <a:xfrm>
                <a:off x="4933284" y="2874771"/>
                <a:ext cx="1543" cy="1067"/>
              </a:xfrm>
              <a:custGeom>
                <a:avLst/>
                <a:gdLst/>
                <a:ahLst/>
                <a:cxnLst/>
                <a:rect l="l" t="t" r="r" b="b"/>
                <a:pathLst>
                  <a:path w="107" h="74" extrusionOk="0">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4"/>
              <p:cNvSpPr/>
              <p:nvPr/>
            </p:nvSpPr>
            <p:spPr>
              <a:xfrm>
                <a:off x="4907684" y="2854176"/>
                <a:ext cx="1558" cy="1053"/>
              </a:xfrm>
              <a:custGeom>
                <a:avLst/>
                <a:gdLst/>
                <a:ahLst/>
                <a:cxnLst/>
                <a:rect l="l" t="t" r="r" b="b"/>
                <a:pathLst>
                  <a:path w="108" h="73" extrusionOk="0">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4"/>
              <p:cNvSpPr/>
              <p:nvPr/>
            </p:nvSpPr>
            <p:spPr>
              <a:xfrm>
                <a:off x="5176851" y="2600758"/>
                <a:ext cx="1543" cy="1067"/>
              </a:xfrm>
              <a:custGeom>
                <a:avLst/>
                <a:gdLst/>
                <a:ahLst/>
                <a:cxnLst/>
                <a:rect l="l" t="t" r="r" b="b"/>
                <a:pathLst>
                  <a:path w="107" h="74" extrusionOk="0">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4"/>
              <p:cNvSpPr/>
              <p:nvPr/>
            </p:nvSpPr>
            <p:spPr>
              <a:xfrm>
                <a:off x="5078749" y="2640910"/>
                <a:ext cx="1442" cy="1428"/>
              </a:xfrm>
              <a:custGeom>
                <a:avLst/>
                <a:gdLst/>
                <a:ahLst/>
                <a:cxnLst/>
                <a:rect l="l" t="t" r="r" b="b"/>
                <a:pathLst>
                  <a:path w="100" h="99" extrusionOk="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4"/>
              <p:cNvSpPr/>
              <p:nvPr/>
            </p:nvSpPr>
            <p:spPr>
              <a:xfrm>
                <a:off x="5087100" y="2601450"/>
                <a:ext cx="1442" cy="1442"/>
              </a:xfrm>
              <a:custGeom>
                <a:avLst/>
                <a:gdLst/>
                <a:ahLst/>
                <a:cxnLst/>
                <a:rect l="l" t="t" r="r" b="b"/>
                <a:pathLst>
                  <a:path w="100" h="100" extrusionOk="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4"/>
              <p:cNvSpPr/>
              <p:nvPr/>
            </p:nvSpPr>
            <p:spPr>
              <a:xfrm>
                <a:off x="5023670" y="2703201"/>
                <a:ext cx="1514" cy="981"/>
              </a:xfrm>
              <a:custGeom>
                <a:avLst/>
                <a:gdLst/>
                <a:ahLst/>
                <a:cxnLst/>
                <a:rect l="l" t="t" r="r" b="b"/>
                <a:pathLst>
                  <a:path w="105" h="68" extrusionOk="0">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4"/>
              <p:cNvSpPr/>
              <p:nvPr/>
            </p:nvSpPr>
            <p:spPr>
              <a:xfrm>
                <a:off x="4920246" y="2848825"/>
                <a:ext cx="1428" cy="1255"/>
              </a:xfrm>
              <a:custGeom>
                <a:avLst/>
                <a:gdLst/>
                <a:ahLst/>
                <a:cxnLst/>
                <a:rect l="l" t="t" r="r" b="b"/>
                <a:pathLst>
                  <a:path w="99" h="87" extrusionOk="0">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4"/>
              <p:cNvSpPr/>
              <p:nvPr/>
            </p:nvSpPr>
            <p:spPr>
              <a:xfrm>
                <a:off x="4912948" y="2698658"/>
                <a:ext cx="8365" cy="7327"/>
              </a:xfrm>
              <a:custGeom>
                <a:avLst/>
                <a:gdLst/>
                <a:ahLst/>
                <a:cxnLst/>
                <a:rect l="l" t="t" r="r" b="b"/>
                <a:pathLst>
                  <a:path w="580" h="508" extrusionOk="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4"/>
              <p:cNvSpPr/>
              <p:nvPr/>
            </p:nvSpPr>
            <p:spPr>
              <a:xfrm>
                <a:off x="4863335" y="2710210"/>
                <a:ext cx="1413" cy="1067"/>
              </a:xfrm>
              <a:custGeom>
                <a:avLst/>
                <a:gdLst/>
                <a:ahLst/>
                <a:cxnLst/>
                <a:rect l="l" t="t" r="r" b="b"/>
                <a:pathLst>
                  <a:path w="98" h="74" extrusionOk="0">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4"/>
              <p:cNvSpPr/>
              <p:nvPr/>
            </p:nvSpPr>
            <p:spPr>
              <a:xfrm>
                <a:off x="4915789" y="2669524"/>
                <a:ext cx="1442" cy="1428"/>
              </a:xfrm>
              <a:custGeom>
                <a:avLst/>
                <a:gdLst/>
                <a:ahLst/>
                <a:cxnLst/>
                <a:rect l="l" t="t" r="r" b="b"/>
                <a:pathLst>
                  <a:path w="100" h="99" extrusionOk="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4"/>
              <p:cNvSpPr/>
              <p:nvPr/>
            </p:nvSpPr>
            <p:spPr>
              <a:xfrm>
                <a:off x="5039837" y="2685404"/>
                <a:ext cx="10442" cy="8841"/>
              </a:xfrm>
              <a:custGeom>
                <a:avLst/>
                <a:gdLst/>
                <a:ahLst/>
                <a:cxnLst/>
                <a:rect l="l" t="t" r="r" b="b"/>
                <a:pathLst>
                  <a:path w="724" h="613" extrusionOk="0">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4"/>
              <p:cNvSpPr/>
              <p:nvPr/>
            </p:nvSpPr>
            <p:spPr>
              <a:xfrm>
                <a:off x="5006074" y="2722311"/>
                <a:ext cx="1543" cy="1067"/>
              </a:xfrm>
              <a:custGeom>
                <a:avLst/>
                <a:gdLst/>
                <a:ahLst/>
                <a:cxnLst/>
                <a:rect l="l" t="t" r="r" b="b"/>
                <a:pathLst>
                  <a:path w="107" h="74" extrusionOk="0">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4"/>
              <p:cNvSpPr/>
              <p:nvPr/>
            </p:nvSpPr>
            <p:spPr>
              <a:xfrm>
                <a:off x="4951874" y="2930759"/>
                <a:ext cx="10139" cy="8711"/>
              </a:xfrm>
              <a:custGeom>
                <a:avLst/>
                <a:gdLst/>
                <a:ahLst/>
                <a:cxnLst/>
                <a:rect l="l" t="t" r="r" b="b"/>
                <a:pathLst>
                  <a:path w="703" h="604" extrusionOk="0">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4"/>
              <p:cNvSpPr/>
              <p:nvPr/>
            </p:nvSpPr>
            <p:spPr>
              <a:xfrm>
                <a:off x="5055471" y="2976421"/>
                <a:ext cx="11740" cy="10024"/>
              </a:xfrm>
              <a:custGeom>
                <a:avLst/>
                <a:gdLst/>
                <a:ahLst/>
                <a:cxnLst/>
                <a:rect l="l" t="t" r="r" b="b"/>
                <a:pathLst>
                  <a:path w="814" h="695" extrusionOk="0">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4"/>
              <p:cNvSpPr/>
              <p:nvPr/>
            </p:nvSpPr>
            <p:spPr>
              <a:xfrm>
                <a:off x="5028818" y="3014799"/>
                <a:ext cx="9793" cy="8394"/>
              </a:xfrm>
              <a:custGeom>
                <a:avLst/>
                <a:gdLst/>
                <a:ahLst/>
                <a:cxnLst/>
                <a:rect l="l" t="t" r="r" b="b"/>
                <a:pathLst>
                  <a:path w="679" h="582" extrusionOk="0">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4"/>
              <p:cNvSpPr/>
              <p:nvPr/>
            </p:nvSpPr>
            <p:spPr>
              <a:xfrm>
                <a:off x="5402001" y="2986718"/>
                <a:ext cx="10500" cy="9000"/>
              </a:xfrm>
              <a:custGeom>
                <a:avLst/>
                <a:gdLst/>
                <a:ahLst/>
                <a:cxnLst/>
                <a:rect l="l" t="t" r="r" b="b"/>
                <a:pathLst>
                  <a:path w="728" h="624" extrusionOk="0">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4"/>
              <p:cNvSpPr/>
              <p:nvPr/>
            </p:nvSpPr>
            <p:spPr>
              <a:xfrm>
                <a:off x="5564066" y="2722888"/>
                <a:ext cx="10615" cy="8841"/>
              </a:xfrm>
              <a:custGeom>
                <a:avLst/>
                <a:gdLst/>
                <a:ahLst/>
                <a:cxnLst/>
                <a:rect l="l" t="t" r="r" b="b"/>
                <a:pathLst>
                  <a:path w="736" h="613" extrusionOk="0">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4"/>
              <p:cNvSpPr/>
              <p:nvPr/>
            </p:nvSpPr>
            <p:spPr>
              <a:xfrm>
                <a:off x="5096345" y="3014265"/>
                <a:ext cx="10139" cy="8653"/>
              </a:xfrm>
              <a:custGeom>
                <a:avLst/>
                <a:gdLst/>
                <a:ahLst/>
                <a:cxnLst/>
                <a:rect l="l" t="t" r="r" b="b"/>
                <a:pathLst>
                  <a:path w="703" h="600" extrusionOk="0">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4"/>
              <p:cNvSpPr/>
              <p:nvPr/>
            </p:nvSpPr>
            <p:spPr>
              <a:xfrm>
                <a:off x="5287197" y="2792318"/>
                <a:ext cx="11740" cy="9966"/>
              </a:xfrm>
              <a:custGeom>
                <a:avLst/>
                <a:gdLst/>
                <a:ahLst/>
                <a:cxnLst/>
                <a:rect l="l" t="t" r="r" b="b"/>
                <a:pathLst>
                  <a:path w="814" h="691" extrusionOk="0">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4"/>
              <p:cNvSpPr/>
              <p:nvPr/>
            </p:nvSpPr>
            <p:spPr>
              <a:xfrm>
                <a:off x="4961826" y="2730705"/>
                <a:ext cx="6591" cy="5827"/>
              </a:xfrm>
              <a:custGeom>
                <a:avLst/>
                <a:gdLst/>
                <a:ahLst/>
                <a:cxnLst/>
                <a:rect l="l" t="t" r="r" b="b"/>
                <a:pathLst>
                  <a:path w="457" h="404" extrusionOk="0">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4"/>
              <p:cNvSpPr/>
              <p:nvPr/>
            </p:nvSpPr>
            <p:spPr>
              <a:xfrm>
                <a:off x="5212027" y="2601998"/>
                <a:ext cx="9966" cy="8711"/>
              </a:xfrm>
              <a:custGeom>
                <a:avLst/>
                <a:gdLst/>
                <a:ahLst/>
                <a:cxnLst/>
                <a:rect l="l" t="t" r="r" b="b"/>
                <a:pathLst>
                  <a:path w="691" h="604" extrusionOk="0">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4"/>
              <p:cNvSpPr/>
              <p:nvPr/>
            </p:nvSpPr>
            <p:spPr>
              <a:xfrm>
                <a:off x="4915789" y="2767121"/>
                <a:ext cx="1442" cy="1356"/>
              </a:xfrm>
              <a:custGeom>
                <a:avLst/>
                <a:gdLst/>
                <a:ahLst/>
                <a:cxnLst/>
                <a:rect l="l" t="t" r="r" b="b"/>
                <a:pathLst>
                  <a:path w="100" h="94" extrusionOk="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4"/>
              <p:cNvSpPr/>
              <p:nvPr/>
            </p:nvSpPr>
            <p:spPr>
              <a:xfrm>
                <a:off x="4882920" y="2664549"/>
                <a:ext cx="8365" cy="7197"/>
              </a:xfrm>
              <a:custGeom>
                <a:avLst/>
                <a:gdLst/>
                <a:ahLst/>
                <a:cxnLst/>
                <a:rect l="l" t="t" r="r" b="b"/>
                <a:pathLst>
                  <a:path w="580" h="499" extrusionOk="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4"/>
              <p:cNvSpPr/>
              <p:nvPr/>
            </p:nvSpPr>
            <p:spPr>
              <a:xfrm>
                <a:off x="4860710" y="2797481"/>
                <a:ext cx="11567" cy="9952"/>
              </a:xfrm>
              <a:custGeom>
                <a:avLst/>
                <a:gdLst/>
                <a:ahLst/>
                <a:cxnLst/>
                <a:rect l="l" t="t" r="r" b="b"/>
                <a:pathLst>
                  <a:path w="802" h="690" extrusionOk="0">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4"/>
              <p:cNvSpPr/>
              <p:nvPr/>
            </p:nvSpPr>
            <p:spPr>
              <a:xfrm>
                <a:off x="4938187" y="2677875"/>
                <a:ext cx="8365" cy="7197"/>
              </a:xfrm>
              <a:custGeom>
                <a:avLst/>
                <a:gdLst/>
                <a:ahLst/>
                <a:cxnLst/>
                <a:rect l="l" t="t" r="r" b="b"/>
                <a:pathLst>
                  <a:path w="580" h="499" extrusionOk="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4"/>
              <p:cNvSpPr/>
              <p:nvPr/>
            </p:nvSpPr>
            <p:spPr>
              <a:xfrm>
                <a:off x="5071826" y="2708249"/>
                <a:ext cx="10096" cy="8653"/>
              </a:xfrm>
              <a:custGeom>
                <a:avLst/>
                <a:gdLst/>
                <a:ahLst/>
                <a:cxnLst/>
                <a:rect l="l" t="t" r="r" b="b"/>
                <a:pathLst>
                  <a:path w="700" h="600" extrusionOk="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4"/>
              <p:cNvSpPr/>
              <p:nvPr/>
            </p:nvSpPr>
            <p:spPr>
              <a:xfrm>
                <a:off x="4934279" y="2746425"/>
                <a:ext cx="9793" cy="8408"/>
              </a:xfrm>
              <a:custGeom>
                <a:avLst/>
                <a:gdLst/>
                <a:ahLst/>
                <a:cxnLst/>
                <a:rect l="l" t="t" r="r" b="b"/>
                <a:pathLst>
                  <a:path w="679" h="583" extrusionOk="0">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4"/>
              <p:cNvSpPr/>
              <p:nvPr/>
            </p:nvSpPr>
            <p:spPr>
              <a:xfrm>
                <a:off x="4967869" y="2834720"/>
                <a:ext cx="10500" cy="8971"/>
              </a:xfrm>
              <a:custGeom>
                <a:avLst/>
                <a:gdLst/>
                <a:ahLst/>
                <a:cxnLst/>
                <a:rect l="l" t="t" r="r" b="b"/>
                <a:pathLst>
                  <a:path w="728" h="622" extrusionOk="0">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4"/>
              <p:cNvSpPr/>
              <p:nvPr/>
            </p:nvSpPr>
            <p:spPr>
              <a:xfrm>
                <a:off x="4941735" y="2795130"/>
                <a:ext cx="10153" cy="8754"/>
              </a:xfrm>
              <a:custGeom>
                <a:avLst/>
                <a:gdLst/>
                <a:ahLst/>
                <a:cxnLst/>
                <a:rect l="l" t="t" r="r" b="b"/>
                <a:pathLst>
                  <a:path w="704" h="607" extrusionOk="0">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4"/>
              <p:cNvSpPr/>
              <p:nvPr/>
            </p:nvSpPr>
            <p:spPr>
              <a:xfrm>
                <a:off x="4985984" y="2746281"/>
                <a:ext cx="10687" cy="9187"/>
              </a:xfrm>
              <a:custGeom>
                <a:avLst/>
                <a:gdLst/>
                <a:ahLst/>
                <a:cxnLst/>
                <a:rect l="l" t="t" r="r" b="b"/>
                <a:pathLst>
                  <a:path w="741" h="637" extrusionOk="0">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4"/>
              <p:cNvSpPr/>
              <p:nvPr/>
            </p:nvSpPr>
            <p:spPr>
              <a:xfrm>
                <a:off x="4897487" y="2727604"/>
                <a:ext cx="8726" cy="7500"/>
              </a:xfrm>
              <a:custGeom>
                <a:avLst/>
                <a:gdLst/>
                <a:ahLst/>
                <a:cxnLst/>
                <a:rect l="l" t="t" r="r" b="b"/>
                <a:pathLst>
                  <a:path w="605" h="520" extrusionOk="0">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4"/>
              <p:cNvSpPr/>
              <p:nvPr/>
            </p:nvSpPr>
            <p:spPr>
              <a:xfrm>
                <a:off x="4866046" y="2731339"/>
                <a:ext cx="8538" cy="7327"/>
              </a:xfrm>
              <a:custGeom>
                <a:avLst/>
                <a:gdLst/>
                <a:ahLst/>
                <a:cxnLst/>
                <a:rect l="l" t="t" r="r" b="b"/>
                <a:pathLst>
                  <a:path w="592" h="508" extrusionOk="0">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4"/>
              <p:cNvSpPr/>
              <p:nvPr/>
            </p:nvSpPr>
            <p:spPr>
              <a:xfrm>
                <a:off x="5033261" y="2725844"/>
                <a:ext cx="10139" cy="8754"/>
              </a:xfrm>
              <a:custGeom>
                <a:avLst/>
                <a:gdLst/>
                <a:ahLst/>
                <a:cxnLst/>
                <a:rect l="l" t="t" r="r" b="b"/>
                <a:pathLst>
                  <a:path w="703" h="607" extrusionOk="0">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4"/>
              <p:cNvSpPr/>
              <p:nvPr/>
            </p:nvSpPr>
            <p:spPr>
              <a:xfrm>
                <a:off x="5133656" y="2607320"/>
                <a:ext cx="1442" cy="1255"/>
              </a:xfrm>
              <a:custGeom>
                <a:avLst/>
                <a:gdLst/>
                <a:ahLst/>
                <a:cxnLst/>
                <a:rect l="l" t="t" r="r" b="b"/>
                <a:pathLst>
                  <a:path w="100" h="87" extrusionOk="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4"/>
              <p:cNvSpPr/>
              <p:nvPr/>
            </p:nvSpPr>
            <p:spPr>
              <a:xfrm>
                <a:off x="5056293" y="3069706"/>
                <a:ext cx="1500" cy="1067"/>
              </a:xfrm>
              <a:custGeom>
                <a:avLst/>
                <a:gdLst/>
                <a:ahLst/>
                <a:cxnLst/>
                <a:rect l="l" t="t" r="r" b="b"/>
                <a:pathLst>
                  <a:path w="104" h="74" extrusionOk="0">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4"/>
              <p:cNvSpPr/>
              <p:nvPr/>
            </p:nvSpPr>
            <p:spPr>
              <a:xfrm>
                <a:off x="4971056" y="2899289"/>
                <a:ext cx="1442" cy="1255"/>
              </a:xfrm>
              <a:custGeom>
                <a:avLst/>
                <a:gdLst/>
                <a:ahLst/>
                <a:cxnLst/>
                <a:rect l="l" t="t" r="r" b="b"/>
                <a:pathLst>
                  <a:path w="100" h="87" extrusionOk="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59" name="Google Shape;5659;p54"/>
            <p:cNvSpPr/>
            <p:nvPr/>
          </p:nvSpPr>
          <p:spPr>
            <a:xfrm>
              <a:off x="5028112" y="3146664"/>
              <a:ext cx="1601" cy="1255"/>
            </a:xfrm>
            <a:custGeom>
              <a:avLst/>
              <a:gdLst/>
              <a:ahLst/>
              <a:cxnLst/>
              <a:rect l="l" t="t" r="r" b="b"/>
              <a:pathLst>
                <a:path w="111" h="87" extrusionOk="0">
                  <a:moveTo>
                    <a:pt x="62" y="0"/>
                  </a:moveTo>
                  <a:cubicBezTo>
                    <a:pt x="0" y="0"/>
                    <a:pt x="0" y="86"/>
                    <a:pt x="62" y="86"/>
                  </a:cubicBezTo>
                  <a:cubicBezTo>
                    <a:pt x="111" y="86"/>
                    <a:pt x="111" y="0"/>
                    <a:pt x="62" y="0"/>
                  </a:cubicBezTo>
                  <a:close/>
                </a:path>
              </a:pathLst>
            </a:custGeom>
            <a:solidFill>
              <a:srgbClr val="6851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663"/>
        <p:cNvGrpSpPr/>
        <p:nvPr/>
      </p:nvGrpSpPr>
      <p:grpSpPr>
        <a:xfrm>
          <a:off x="0" y="0"/>
          <a:ext cx="0" cy="0"/>
          <a:chOff x="0" y="0"/>
          <a:chExt cx="0" cy="0"/>
        </a:xfrm>
      </p:grpSpPr>
      <p:sp>
        <p:nvSpPr>
          <p:cNvPr id="5664" name="Google Shape;5664;p5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665" name="Google Shape;5665;p55"/>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666" name="Google Shape;5666;p55"/>
          <p:cNvGrpSpPr/>
          <p:nvPr/>
        </p:nvGrpSpPr>
        <p:grpSpPr>
          <a:xfrm>
            <a:off x="839307" y="2318098"/>
            <a:ext cx="387992" cy="329326"/>
            <a:chOff x="839307" y="2318098"/>
            <a:chExt cx="387992" cy="329326"/>
          </a:xfrm>
        </p:grpSpPr>
        <p:sp>
          <p:nvSpPr>
            <p:cNvPr id="5667" name="Google Shape;5667;p55"/>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5"/>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5"/>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5"/>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5"/>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5"/>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5"/>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5"/>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5"/>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5"/>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7" name="Google Shape;5677;p55"/>
          <p:cNvGrpSpPr/>
          <p:nvPr/>
        </p:nvGrpSpPr>
        <p:grpSpPr>
          <a:xfrm>
            <a:off x="1414990" y="2289671"/>
            <a:ext cx="387073" cy="385996"/>
            <a:chOff x="1414990" y="2289671"/>
            <a:chExt cx="387073" cy="385996"/>
          </a:xfrm>
        </p:grpSpPr>
        <p:sp>
          <p:nvSpPr>
            <p:cNvPr id="5678" name="Google Shape;5678;p55"/>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5"/>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5"/>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5"/>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5"/>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5"/>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5"/>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5"/>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5"/>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5"/>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5"/>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5"/>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5"/>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5"/>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5"/>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5"/>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5"/>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5"/>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6" name="Google Shape;5696;p55"/>
          <p:cNvGrpSpPr/>
          <p:nvPr/>
        </p:nvGrpSpPr>
        <p:grpSpPr>
          <a:xfrm>
            <a:off x="1989911" y="2306065"/>
            <a:ext cx="387099" cy="353207"/>
            <a:chOff x="1989911" y="2306065"/>
            <a:chExt cx="387099" cy="353207"/>
          </a:xfrm>
        </p:grpSpPr>
        <p:sp>
          <p:nvSpPr>
            <p:cNvPr id="5697" name="Google Shape;5697;p55"/>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5"/>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5"/>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5"/>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5"/>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5"/>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5"/>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4" name="Google Shape;5704;p55"/>
          <p:cNvGrpSpPr/>
          <p:nvPr/>
        </p:nvGrpSpPr>
        <p:grpSpPr>
          <a:xfrm>
            <a:off x="2593102" y="2288778"/>
            <a:ext cx="204663" cy="363007"/>
            <a:chOff x="2593102" y="2288778"/>
            <a:chExt cx="204663" cy="363007"/>
          </a:xfrm>
        </p:grpSpPr>
        <p:sp>
          <p:nvSpPr>
            <p:cNvPr id="5705" name="Google Shape;5705;p55"/>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5"/>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5"/>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5"/>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5"/>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5"/>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5"/>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5"/>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5"/>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4" name="Google Shape;5714;p55"/>
          <p:cNvGrpSpPr/>
          <p:nvPr/>
        </p:nvGrpSpPr>
        <p:grpSpPr>
          <a:xfrm>
            <a:off x="2970874" y="2329763"/>
            <a:ext cx="403651" cy="305996"/>
            <a:chOff x="2970874" y="2329763"/>
            <a:chExt cx="403651" cy="305996"/>
          </a:xfrm>
        </p:grpSpPr>
        <p:sp>
          <p:nvSpPr>
            <p:cNvPr id="5715" name="Google Shape;5715;p55"/>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5"/>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5"/>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5"/>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5"/>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5"/>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5"/>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5"/>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5"/>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4" name="Google Shape;5724;p55"/>
          <p:cNvGrpSpPr/>
          <p:nvPr/>
        </p:nvGrpSpPr>
        <p:grpSpPr>
          <a:xfrm>
            <a:off x="3545795" y="2318755"/>
            <a:ext cx="387835" cy="327933"/>
            <a:chOff x="3545795" y="2318755"/>
            <a:chExt cx="387835" cy="327933"/>
          </a:xfrm>
        </p:grpSpPr>
        <p:sp>
          <p:nvSpPr>
            <p:cNvPr id="5725" name="Google Shape;5725;p55"/>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5"/>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5"/>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28" name="Google Shape;5728;p55"/>
            <p:cNvGrpSpPr/>
            <p:nvPr/>
          </p:nvGrpSpPr>
          <p:grpSpPr>
            <a:xfrm>
              <a:off x="3545795" y="2322301"/>
              <a:ext cx="387835" cy="324387"/>
              <a:chOff x="3545795" y="2322301"/>
              <a:chExt cx="387835" cy="324387"/>
            </a:xfrm>
          </p:grpSpPr>
          <p:sp>
            <p:nvSpPr>
              <p:cNvPr id="5729" name="Google Shape;5729;p55"/>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5"/>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5"/>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5"/>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5"/>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5"/>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5"/>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6" name="Google Shape;5736;p55"/>
          <p:cNvGrpSpPr/>
          <p:nvPr/>
        </p:nvGrpSpPr>
        <p:grpSpPr>
          <a:xfrm>
            <a:off x="4718468" y="2306984"/>
            <a:ext cx="364294" cy="351552"/>
            <a:chOff x="4718468" y="2306984"/>
            <a:chExt cx="364294" cy="351552"/>
          </a:xfrm>
        </p:grpSpPr>
        <p:sp>
          <p:nvSpPr>
            <p:cNvPr id="5737" name="Google Shape;5737;p55"/>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5"/>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5"/>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5"/>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5"/>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5"/>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5"/>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5"/>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5"/>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5"/>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7" name="Google Shape;5747;p55"/>
          <p:cNvGrpSpPr/>
          <p:nvPr/>
        </p:nvGrpSpPr>
        <p:grpSpPr>
          <a:xfrm>
            <a:off x="4147908" y="2303017"/>
            <a:ext cx="361194" cy="359355"/>
            <a:chOff x="4147908" y="2303017"/>
            <a:chExt cx="361194" cy="359355"/>
          </a:xfrm>
        </p:grpSpPr>
        <p:sp>
          <p:nvSpPr>
            <p:cNvPr id="5748" name="Google Shape;5748;p55"/>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5"/>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5"/>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5"/>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5"/>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5"/>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5"/>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5"/>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5"/>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5"/>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5"/>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5"/>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5"/>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5"/>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55"/>
          <p:cNvGrpSpPr/>
          <p:nvPr/>
        </p:nvGrpSpPr>
        <p:grpSpPr>
          <a:xfrm>
            <a:off x="5292128" y="2299891"/>
            <a:ext cx="367027" cy="365214"/>
            <a:chOff x="5292128" y="2299891"/>
            <a:chExt cx="367027" cy="365214"/>
          </a:xfrm>
        </p:grpSpPr>
        <p:sp>
          <p:nvSpPr>
            <p:cNvPr id="5763" name="Google Shape;5763;p55"/>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5"/>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5"/>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5"/>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5"/>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5"/>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9" name="Google Shape;5769;p55"/>
          <p:cNvGrpSpPr/>
          <p:nvPr/>
        </p:nvGrpSpPr>
        <p:grpSpPr>
          <a:xfrm>
            <a:off x="5873617" y="2309901"/>
            <a:ext cx="345720" cy="345720"/>
            <a:chOff x="5873617" y="2309901"/>
            <a:chExt cx="345720" cy="345720"/>
          </a:xfrm>
        </p:grpSpPr>
        <p:sp>
          <p:nvSpPr>
            <p:cNvPr id="5770" name="Google Shape;5770;p55"/>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5"/>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5"/>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5"/>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5"/>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5"/>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5"/>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5"/>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5"/>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5"/>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5"/>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5"/>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5"/>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5"/>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5"/>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5"/>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5"/>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5"/>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5"/>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55"/>
          <p:cNvGrpSpPr/>
          <p:nvPr/>
        </p:nvGrpSpPr>
        <p:grpSpPr>
          <a:xfrm>
            <a:off x="6863329" y="2297710"/>
            <a:ext cx="391460" cy="370127"/>
            <a:chOff x="6863329" y="2297710"/>
            <a:chExt cx="391460" cy="370127"/>
          </a:xfrm>
        </p:grpSpPr>
        <p:sp>
          <p:nvSpPr>
            <p:cNvPr id="5790" name="Google Shape;5790;p55"/>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5"/>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5"/>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5"/>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5"/>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5"/>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5"/>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5"/>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5"/>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9" name="Google Shape;5799;p55"/>
          <p:cNvGrpSpPr/>
          <p:nvPr/>
        </p:nvGrpSpPr>
        <p:grpSpPr>
          <a:xfrm>
            <a:off x="7421488" y="2318518"/>
            <a:ext cx="342620" cy="328459"/>
            <a:chOff x="7421488" y="2318518"/>
            <a:chExt cx="342620" cy="328459"/>
          </a:xfrm>
        </p:grpSpPr>
        <p:sp>
          <p:nvSpPr>
            <p:cNvPr id="5800" name="Google Shape;5800;p55"/>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5"/>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5"/>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5"/>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5"/>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5"/>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5"/>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7" name="Google Shape;5807;p55"/>
          <p:cNvGrpSpPr/>
          <p:nvPr/>
        </p:nvGrpSpPr>
        <p:grpSpPr>
          <a:xfrm>
            <a:off x="2508373" y="2779889"/>
            <a:ext cx="337523" cy="337680"/>
            <a:chOff x="2508373" y="2779889"/>
            <a:chExt cx="337523" cy="337680"/>
          </a:xfrm>
        </p:grpSpPr>
        <p:sp>
          <p:nvSpPr>
            <p:cNvPr id="5808" name="Google Shape;5808;p55"/>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5"/>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5"/>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5"/>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5"/>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5"/>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4" name="Google Shape;5814;p55"/>
          <p:cNvGrpSpPr/>
          <p:nvPr/>
        </p:nvGrpSpPr>
        <p:grpSpPr>
          <a:xfrm>
            <a:off x="1884401" y="4141593"/>
            <a:ext cx="410613" cy="372229"/>
            <a:chOff x="1884401" y="4141593"/>
            <a:chExt cx="410613" cy="372229"/>
          </a:xfrm>
        </p:grpSpPr>
        <p:sp>
          <p:nvSpPr>
            <p:cNvPr id="5815" name="Google Shape;5815;p55"/>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5"/>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5"/>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5"/>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5"/>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5"/>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5"/>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 name="Google Shape;5822;p55"/>
          <p:cNvGrpSpPr/>
          <p:nvPr/>
        </p:nvGrpSpPr>
        <p:grpSpPr>
          <a:xfrm>
            <a:off x="1430832" y="2773689"/>
            <a:ext cx="294515" cy="349897"/>
            <a:chOff x="1430832" y="2773689"/>
            <a:chExt cx="294515" cy="349897"/>
          </a:xfrm>
        </p:grpSpPr>
        <p:sp>
          <p:nvSpPr>
            <p:cNvPr id="5823" name="Google Shape;5823;p55"/>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5"/>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5"/>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5"/>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5"/>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5"/>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5"/>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5"/>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5"/>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5"/>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5"/>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5"/>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5"/>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6" name="Google Shape;5836;p55"/>
          <p:cNvGrpSpPr/>
          <p:nvPr/>
        </p:nvGrpSpPr>
        <p:grpSpPr>
          <a:xfrm>
            <a:off x="3082217" y="2788586"/>
            <a:ext cx="288866" cy="320236"/>
            <a:chOff x="3082217" y="2788586"/>
            <a:chExt cx="288866" cy="320236"/>
          </a:xfrm>
        </p:grpSpPr>
        <p:sp>
          <p:nvSpPr>
            <p:cNvPr id="5837" name="Google Shape;5837;p55"/>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5"/>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5"/>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5"/>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5"/>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5"/>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5"/>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4" name="Google Shape;5844;p55"/>
          <p:cNvGrpSpPr/>
          <p:nvPr/>
        </p:nvGrpSpPr>
        <p:grpSpPr>
          <a:xfrm>
            <a:off x="3610557" y="2780704"/>
            <a:ext cx="325017" cy="336052"/>
            <a:chOff x="3610557" y="2780704"/>
            <a:chExt cx="325017" cy="336052"/>
          </a:xfrm>
        </p:grpSpPr>
        <p:sp>
          <p:nvSpPr>
            <p:cNvPr id="5845" name="Google Shape;5845;p55"/>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5"/>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5"/>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8" name="Google Shape;5848;p55"/>
          <p:cNvGrpSpPr/>
          <p:nvPr/>
        </p:nvGrpSpPr>
        <p:grpSpPr>
          <a:xfrm>
            <a:off x="4179067" y="2811495"/>
            <a:ext cx="286475" cy="274390"/>
            <a:chOff x="4179067" y="2811495"/>
            <a:chExt cx="286475" cy="274390"/>
          </a:xfrm>
        </p:grpSpPr>
        <p:sp>
          <p:nvSpPr>
            <p:cNvPr id="5849" name="Google Shape;5849;p55"/>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5"/>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5"/>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5"/>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5"/>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5"/>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5"/>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5"/>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5"/>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55"/>
          <p:cNvGrpSpPr/>
          <p:nvPr/>
        </p:nvGrpSpPr>
        <p:grpSpPr>
          <a:xfrm>
            <a:off x="4686757" y="2762156"/>
            <a:ext cx="371047" cy="374199"/>
            <a:chOff x="4686757" y="2762156"/>
            <a:chExt cx="371047" cy="374199"/>
          </a:xfrm>
        </p:grpSpPr>
        <p:sp>
          <p:nvSpPr>
            <p:cNvPr id="5859" name="Google Shape;5859;p55"/>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5"/>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5"/>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5"/>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5"/>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5"/>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5"/>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6" name="Google Shape;5866;p55"/>
          <p:cNvGrpSpPr/>
          <p:nvPr/>
        </p:nvGrpSpPr>
        <p:grpSpPr>
          <a:xfrm>
            <a:off x="5221613" y="2784802"/>
            <a:ext cx="406567" cy="327855"/>
            <a:chOff x="5221613" y="2784802"/>
            <a:chExt cx="406567" cy="327855"/>
          </a:xfrm>
        </p:grpSpPr>
        <p:sp>
          <p:nvSpPr>
            <p:cNvPr id="5867" name="Google Shape;5867;p55"/>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5"/>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5"/>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5"/>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5"/>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5"/>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5"/>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5"/>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5"/>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5"/>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5"/>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5"/>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5"/>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5"/>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5"/>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5"/>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5"/>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5"/>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5"/>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5"/>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5"/>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5"/>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5"/>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5"/>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5"/>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5"/>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5"/>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5"/>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5"/>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5"/>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55"/>
          <p:cNvGrpSpPr/>
          <p:nvPr/>
        </p:nvGrpSpPr>
        <p:grpSpPr>
          <a:xfrm>
            <a:off x="5812586" y="2760921"/>
            <a:ext cx="303605" cy="375434"/>
            <a:chOff x="5812586" y="2760921"/>
            <a:chExt cx="303605" cy="375434"/>
          </a:xfrm>
        </p:grpSpPr>
        <p:sp>
          <p:nvSpPr>
            <p:cNvPr id="5898" name="Google Shape;5898;p55"/>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5"/>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5"/>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5"/>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5"/>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5"/>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5"/>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5"/>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5"/>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5"/>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5"/>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 name="Google Shape;5909;p55"/>
          <p:cNvGrpSpPr/>
          <p:nvPr/>
        </p:nvGrpSpPr>
        <p:grpSpPr>
          <a:xfrm>
            <a:off x="6334673" y="2759633"/>
            <a:ext cx="378508" cy="378166"/>
            <a:chOff x="6334673" y="2759633"/>
            <a:chExt cx="378508" cy="378166"/>
          </a:xfrm>
        </p:grpSpPr>
        <p:sp>
          <p:nvSpPr>
            <p:cNvPr id="5910" name="Google Shape;5910;p55"/>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5"/>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5"/>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5"/>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4" name="Google Shape;5914;p55"/>
          <p:cNvGrpSpPr/>
          <p:nvPr/>
        </p:nvGrpSpPr>
        <p:grpSpPr>
          <a:xfrm>
            <a:off x="8012645" y="2806477"/>
            <a:ext cx="319763" cy="284505"/>
            <a:chOff x="8012645" y="2806477"/>
            <a:chExt cx="319763" cy="284505"/>
          </a:xfrm>
        </p:grpSpPr>
        <p:sp>
          <p:nvSpPr>
            <p:cNvPr id="5915" name="Google Shape;5915;p55"/>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5"/>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5"/>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5"/>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5"/>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5"/>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5"/>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5"/>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5"/>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5"/>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5" name="Google Shape;5925;p55"/>
          <p:cNvGrpSpPr/>
          <p:nvPr/>
        </p:nvGrpSpPr>
        <p:grpSpPr>
          <a:xfrm>
            <a:off x="2454435" y="4162138"/>
            <a:ext cx="385339" cy="388071"/>
            <a:chOff x="2454435" y="4162138"/>
            <a:chExt cx="385339" cy="388071"/>
          </a:xfrm>
        </p:grpSpPr>
        <p:sp>
          <p:nvSpPr>
            <p:cNvPr id="5926" name="Google Shape;5926;p55"/>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5"/>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5"/>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5"/>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5"/>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5"/>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5"/>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5"/>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5"/>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5"/>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5"/>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7" name="Google Shape;5937;p55"/>
          <p:cNvGrpSpPr/>
          <p:nvPr/>
        </p:nvGrpSpPr>
        <p:grpSpPr>
          <a:xfrm>
            <a:off x="3601939" y="4161192"/>
            <a:ext cx="275178" cy="388912"/>
            <a:chOff x="3601939" y="4161192"/>
            <a:chExt cx="275178" cy="388912"/>
          </a:xfrm>
        </p:grpSpPr>
        <p:sp>
          <p:nvSpPr>
            <p:cNvPr id="5938" name="Google Shape;5938;p55"/>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5"/>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5"/>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5"/>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5"/>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5"/>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5"/>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5"/>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5"/>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5"/>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8" name="Google Shape;5948;p55"/>
          <p:cNvGrpSpPr/>
          <p:nvPr/>
        </p:nvGrpSpPr>
        <p:grpSpPr>
          <a:xfrm>
            <a:off x="836023" y="3215146"/>
            <a:ext cx="375802" cy="371677"/>
            <a:chOff x="836023" y="3215146"/>
            <a:chExt cx="375802" cy="371677"/>
          </a:xfrm>
        </p:grpSpPr>
        <p:sp>
          <p:nvSpPr>
            <p:cNvPr id="5949" name="Google Shape;5949;p55"/>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5"/>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5"/>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5"/>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5"/>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5"/>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5"/>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5"/>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5"/>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5"/>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5"/>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5"/>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5"/>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5"/>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5"/>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5"/>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55"/>
          <p:cNvGrpSpPr/>
          <p:nvPr/>
        </p:nvGrpSpPr>
        <p:grpSpPr>
          <a:xfrm>
            <a:off x="1356297" y="3210890"/>
            <a:ext cx="431368" cy="380189"/>
            <a:chOff x="1356297" y="3210890"/>
            <a:chExt cx="431368" cy="380189"/>
          </a:xfrm>
        </p:grpSpPr>
        <p:sp>
          <p:nvSpPr>
            <p:cNvPr id="5966" name="Google Shape;5966;p55"/>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5"/>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5"/>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5"/>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5"/>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5"/>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5"/>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5"/>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5"/>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5"/>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5"/>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5"/>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5"/>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 name="Google Shape;5979;p55"/>
          <p:cNvGrpSpPr/>
          <p:nvPr/>
        </p:nvGrpSpPr>
        <p:grpSpPr>
          <a:xfrm>
            <a:off x="1903737" y="3215540"/>
            <a:ext cx="411874" cy="370731"/>
            <a:chOff x="1903737" y="3215540"/>
            <a:chExt cx="411874" cy="370731"/>
          </a:xfrm>
        </p:grpSpPr>
        <p:sp>
          <p:nvSpPr>
            <p:cNvPr id="5980" name="Google Shape;5980;p55"/>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5"/>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5"/>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5"/>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5"/>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5"/>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5"/>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5"/>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5"/>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9" name="Google Shape;5989;p55"/>
          <p:cNvGrpSpPr/>
          <p:nvPr/>
        </p:nvGrpSpPr>
        <p:grpSpPr>
          <a:xfrm>
            <a:off x="2468465" y="3248854"/>
            <a:ext cx="397818" cy="304078"/>
            <a:chOff x="2468465" y="3248854"/>
            <a:chExt cx="397818" cy="304078"/>
          </a:xfrm>
        </p:grpSpPr>
        <p:sp>
          <p:nvSpPr>
            <p:cNvPr id="5990" name="Google Shape;5990;p55"/>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5"/>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5"/>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5"/>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5"/>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5"/>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55"/>
          <p:cNvGrpSpPr/>
          <p:nvPr/>
        </p:nvGrpSpPr>
        <p:grpSpPr>
          <a:xfrm>
            <a:off x="3017166" y="3216013"/>
            <a:ext cx="394376" cy="369812"/>
            <a:chOff x="3017166" y="3216013"/>
            <a:chExt cx="394376" cy="369812"/>
          </a:xfrm>
        </p:grpSpPr>
        <p:sp>
          <p:nvSpPr>
            <p:cNvPr id="5997" name="Google Shape;5997;p55"/>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5"/>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9" name="Google Shape;5999;p55"/>
          <p:cNvGrpSpPr/>
          <p:nvPr/>
        </p:nvGrpSpPr>
        <p:grpSpPr>
          <a:xfrm>
            <a:off x="4210043" y="3213228"/>
            <a:ext cx="199014" cy="375408"/>
            <a:chOff x="4210043" y="3213228"/>
            <a:chExt cx="199014" cy="375408"/>
          </a:xfrm>
        </p:grpSpPr>
        <p:sp>
          <p:nvSpPr>
            <p:cNvPr id="6000" name="Google Shape;6000;p55"/>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5"/>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5"/>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5"/>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5"/>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5"/>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5"/>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5"/>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5"/>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5"/>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0" name="Google Shape;6010;p55"/>
          <p:cNvGrpSpPr/>
          <p:nvPr/>
        </p:nvGrpSpPr>
        <p:grpSpPr>
          <a:xfrm>
            <a:off x="4818146" y="3203323"/>
            <a:ext cx="77845" cy="395165"/>
            <a:chOff x="4818146" y="3203323"/>
            <a:chExt cx="77845" cy="395165"/>
          </a:xfrm>
        </p:grpSpPr>
        <p:sp>
          <p:nvSpPr>
            <p:cNvPr id="6011" name="Google Shape;6011;p55"/>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5"/>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5"/>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5"/>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5"/>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5"/>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5"/>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5"/>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9" name="Google Shape;6019;p55"/>
          <p:cNvGrpSpPr/>
          <p:nvPr/>
        </p:nvGrpSpPr>
        <p:grpSpPr>
          <a:xfrm>
            <a:off x="5228890" y="3235428"/>
            <a:ext cx="344091" cy="332767"/>
            <a:chOff x="5228890" y="3235428"/>
            <a:chExt cx="344091" cy="332767"/>
          </a:xfrm>
        </p:grpSpPr>
        <p:sp>
          <p:nvSpPr>
            <p:cNvPr id="6020" name="Google Shape;6020;p55"/>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5"/>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5"/>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5"/>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5"/>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5" name="Google Shape;6025;p55"/>
          <p:cNvGrpSpPr/>
          <p:nvPr/>
        </p:nvGrpSpPr>
        <p:grpSpPr>
          <a:xfrm>
            <a:off x="5757913" y="3227047"/>
            <a:ext cx="388544" cy="347927"/>
            <a:chOff x="5757913" y="3227047"/>
            <a:chExt cx="388544" cy="347927"/>
          </a:xfrm>
        </p:grpSpPr>
        <p:sp>
          <p:nvSpPr>
            <p:cNvPr id="6026" name="Google Shape;6026;p55"/>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5"/>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8" name="Google Shape;6028;p55"/>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5"/>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5"/>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5"/>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5"/>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5"/>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5"/>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5"/>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5"/>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5"/>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5"/>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5"/>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5"/>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5"/>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5"/>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5"/>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4" name="Google Shape;6044;p55"/>
          <p:cNvGrpSpPr/>
          <p:nvPr/>
        </p:nvGrpSpPr>
        <p:grpSpPr>
          <a:xfrm>
            <a:off x="7414946" y="3220873"/>
            <a:ext cx="360091" cy="360117"/>
            <a:chOff x="7414946" y="3220873"/>
            <a:chExt cx="360091" cy="360117"/>
          </a:xfrm>
        </p:grpSpPr>
        <p:sp>
          <p:nvSpPr>
            <p:cNvPr id="6045" name="Google Shape;6045;p55"/>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5"/>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5"/>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5"/>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5"/>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5"/>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5"/>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5"/>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5"/>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5"/>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5"/>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55"/>
          <p:cNvGrpSpPr/>
          <p:nvPr/>
        </p:nvGrpSpPr>
        <p:grpSpPr>
          <a:xfrm>
            <a:off x="8027227" y="3215041"/>
            <a:ext cx="231829" cy="371782"/>
            <a:chOff x="8027227" y="3215041"/>
            <a:chExt cx="231829" cy="371782"/>
          </a:xfrm>
        </p:grpSpPr>
        <p:sp>
          <p:nvSpPr>
            <p:cNvPr id="6057" name="Google Shape;6057;p55"/>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5"/>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5"/>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5"/>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5"/>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5"/>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5"/>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5"/>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5"/>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5"/>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55"/>
          <p:cNvGrpSpPr/>
          <p:nvPr/>
        </p:nvGrpSpPr>
        <p:grpSpPr>
          <a:xfrm>
            <a:off x="4093603" y="4146138"/>
            <a:ext cx="395638" cy="420544"/>
            <a:chOff x="4093603" y="4146138"/>
            <a:chExt cx="395638" cy="420544"/>
          </a:xfrm>
        </p:grpSpPr>
        <p:sp>
          <p:nvSpPr>
            <p:cNvPr id="6068" name="Google Shape;6068;p55"/>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5"/>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5"/>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5"/>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5"/>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5"/>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5"/>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5"/>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5"/>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5"/>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5"/>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5"/>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5"/>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5"/>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5"/>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5"/>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5"/>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5" name="Google Shape;6085;p55"/>
          <p:cNvGrpSpPr/>
          <p:nvPr/>
        </p:nvGrpSpPr>
        <p:grpSpPr>
          <a:xfrm>
            <a:off x="4644406" y="4162322"/>
            <a:ext cx="392065" cy="387887"/>
            <a:chOff x="4644406" y="4162322"/>
            <a:chExt cx="392065" cy="387887"/>
          </a:xfrm>
        </p:grpSpPr>
        <p:sp>
          <p:nvSpPr>
            <p:cNvPr id="6086" name="Google Shape;6086;p55"/>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5"/>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5"/>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5"/>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5"/>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5"/>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2" name="Google Shape;6092;p55"/>
          <p:cNvGrpSpPr/>
          <p:nvPr/>
        </p:nvGrpSpPr>
        <p:grpSpPr>
          <a:xfrm>
            <a:off x="5728383" y="4221698"/>
            <a:ext cx="417128" cy="269162"/>
            <a:chOff x="5728383" y="4221698"/>
            <a:chExt cx="417128" cy="269162"/>
          </a:xfrm>
        </p:grpSpPr>
        <p:sp>
          <p:nvSpPr>
            <p:cNvPr id="6093" name="Google Shape;6093;p55"/>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5"/>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5"/>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5"/>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5"/>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5"/>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5"/>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5"/>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5"/>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5"/>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5"/>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5"/>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5" name="Google Shape;6105;p55"/>
          <p:cNvGrpSpPr/>
          <p:nvPr/>
        </p:nvGrpSpPr>
        <p:grpSpPr>
          <a:xfrm>
            <a:off x="834210" y="3696905"/>
            <a:ext cx="371782" cy="342751"/>
            <a:chOff x="834210" y="3696905"/>
            <a:chExt cx="371782" cy="342751"/>
          </a:xfrm>
        </p:grpSpPr>
        <p:sp>
          <p:nvSpPr>
            <p:cNvPr id="6106" name="Google Shape;6106;p55"/>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5"/>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5"/>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5"/>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5"/>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5"/>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5"/>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5"/>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5"/>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5"/>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5"/>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5"/>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8" name="Google Shape;6118;p55"/>
          <p:cNvGrpSpPr/>
          <p:nvPr/>
        </p:nvGrpSpPr>
        <p:grpSpPr>
          <a:xfrm>
            <a:off x="1359398" y="3682271"/>
            <a:ext cx="395296" cy="371966"/>
            <a:chOff x="1359398" y="3682271"/>
            <a:chExt cx="395296" cy="371966"/>
          </a:xfrm>
        </p:grpSpPr>
        <p:sp>
          <p:nvSpPr>
            <p:cNvPr id="6119" name="Google Shape;6119;p55"/>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5"/>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5"/>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5"/>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5"/>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5"/>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5"/>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6" name="Google Shape;6126;p55"/>
          <p:cNvGrpSpPr/>
          <p:nvPr/>
        </p:nvGrpSpPr>
        <p:grpSpPr>
          <a:xfrm>
            <a:off x="1908099" y="3682271"/>
            <a:ext cx="395296" cy="371966"/>
            <a:chOff x="1908099" y="3682271"/>
            <a:chExt cx="395296" cy="371966"/>
          </a:xfrm>
        </p:grpSpPr>
        <p:sp>
          <p:nvSpPr>
            <p:cNvPr id="6127" name="Google Shape;6127;p55"/>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5"/>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5"/>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5"/>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5"/>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5"/>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5"/>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4" name="Google Shape;6134;p55"/>
          <p:cNvGrpSpPr/>
          <p:nvPr/>
        </p:nvGrpSpPr>
        <p:grpSpPr>
          <a:xfrm>
            <a:off x="2456800" y="3682271"/>
            <a:ext cx="395270" cy="371966"/>
            <a:chOff x="2456800" y="3682271"/>
            <a:chExt cx="395270" cy="371966"/>
          </a:xfrm>
        </p:grpSpPr>
        <p:sp>
          <p:nvSpPr>
            <p:cNvPr id="6135" name="Google Shape;6135;p55"/>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5"/>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5"/>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5"/>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5"/>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5"/>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5"/>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5"/>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5"/>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4" name="Google Shape;6144;p55"/>
          <p:cNvGrpSpPr/>
          <p:nvPr/>
        </p:nvGrpSpPr>
        <p:grpSpPr>
          <a:xfrm>
            <a:off x="3014250" y="3682271"/>
            <a:ext cx="391092" cy="371940"/>
            <a:chOff x="3014250" y="3682271"/>
            <a:chExt cx="391092" cy="371940"/>
          </a:xfrm>
        </p:grpSpPr>
        <p:sp>
          <p:nvSpPr>
            <p:cNvPr id="6145" name="Google Shape;6145;p55"/>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5"/>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5"/>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8" name="Google Shape;6148;p55"/>
          <p:cNvGrpSpPr/>
          <p:nvPr/>
        </p:nvGrpSpPr>
        <p:grpSpPr>
          <a:xfrm>
            <a:off x="3569125" y="3702947"/>
            <a:ext cx="388728" cy="330692"/>
            <a:chOff x="3569125" y="3702947"/>
            <a:chExt cx="388728" cy="330692"/>
          </a:xfrm>
        </p:grpSpPr>
        <p:sp>
          <p:nvSpPr>
            <p:cNvPr id="6149" name="Google Shape;6149;p55"/>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5"/>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5"/>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5"/>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3" name="Google Shape;6153;p55"/>
          <p:cNvGrpSpPr/>
          <p:nvPr/>
        </p:nvGrpSpPr>
        <p:grpSpPr>
          <a:xfrm>
            <a:off x="4111994" y="3682455"/>
            <a:ext cx="387992" cy="371625"/>
            <a:chOff x="4111994" y="3682455"/>
            <a:chExt cx="387992" cy="371625"/>
          </a:xfrm>
        </p:grpSpPr>
        <p:sp>
          <p:nvSpPr>
            <p:cNvPr id="6154" name="Google Shape;6154;p55"/>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5"/>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6" name="Google Shape;6156;p55"/>
          <p:cNvGrpSpPr/>
          <p:nvPr/>
        </p:nvGrpSpPr>
        <p:grpSpPr>
          <a:xfrm>
            <a:off x="4674908" y="3682271"/>
            <a:ext cx="371966" cy="371966"/>
            <a:chOff x="4674908" y="3682271"/>
            <a:chExt cx="371966" cy="371966"/>
          </a:xfrm>
        </p:grpSpPr>
        <p:sp>
          <p:nvSpPr>
            <p:cNvPr id="6157" name="Google Shape;6157;p55"/>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5"/>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5"/>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5"/>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1" name="Google Shape;6161;p55"/>
          <p:cNvGrpSpPr/>
          <p:nvPr/>
        </p:nvGrpSpPr>
        <p:grpSpPr>
          <a:xfrm>
            <a:off x="5223609" y="3731112"/>
            <a:ext cx="371782" cy="274285"/>
            <a:chOff x="5223609" y="3731112"/>
            <a:chExt cx="371782" cy="274285"/>
          </a:xfrm>
        </p:grpSpPr>
        <p:sp>
          <p:nvSpPr>
            <p:cNvPr id="6162" name="Google Shape;6162;p55"/>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5"/>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4" name="Google Shape;6164;p55"/>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5" name="Google Shape;6165;p55"/>
          <p:cNvGrpSpPr/>
          <p:nvPr/>
        </p:nvGrpSpPr>
        <p:grpSpPr>
          <a:xfrm>
            <a:off x="6319908" y="3696721"/>
            <a:ext cx="373963" cy="343119"/>
            <a:chOff x="6319908" y="3696721"/>
            <a:chExt cx="373963" cy="343119"/>
          </a:xfrm>
        </p:grpSpPr>
        <p:sp>
          <p:nvSpPr>
            <p:cNvPr id="6166" name="Google Shape;6166;p55"/>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5"/>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5"/>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5"/>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5"/>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5"/>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5"/>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5"/>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5"/>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55"/>
          <p:cNvGrpSpPr/>
          <p:nvPr/>
        </p:nvGrpSpPr>
        <p:grpSpPr>
          <a:xfrm>
            <a:off x="6871342" y="3740044"/>
            <a:ext cx="371966" cy="256420"/>
            <a:chOff x="6871342" y="3740044"/>
            <a:chExt cx="371966" cy="256420"/>
          </a:xfrm>
        </p:grpSpPr>
        <p:sp>
          <p:nvSpPr>
            <p:cNvPr id="6176" name="Google Shape;6176;p55"/>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5"/>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5"/>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5"/>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5"/>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5"/>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5"/>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5"/>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5"/>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5"/>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5"/>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5"/>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8" name="Google Shape;6188;p55"/>
          <p:cNvGrpSpPr/>
          <p:nvPr/>
        </p:nvGrpSpPr>
        <p:grpSpPr>
          <a:xfrm>
            <a:off x="7402362" y="3681535"/>
            <a:ext cx="402757" cy="372728"/>
            <a:chOff x="7402362" y="3681535"/>
            <a:chExt cx="402757" cy="372728"/>
          </a:xfrm>
        </p:grpSpPr>
        <p:sp>
          <p:nvSpPr>
            <p:cNvPr id="6189" name="Google Shape;6189;p55"/>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5"/>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5"/>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5"/>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5"/>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5"/>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5"/>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5"/>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5"/>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5"/>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5"/>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5"/>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5"/>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5"/>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5"/>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5"/>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5" name="Google Shape;6205;p55"/>
          <p:cNvGrpSpPr/>
          <p:nvPr/>
        </p:nvGrpSpPr>
        <p:grpSpPr>
          <a:xfrm>
            <a:off x="7960705" y="3736235"/>
            <a:ext cx="378902" cy="264065"/>
            <a:chOff x="7960705" y="3736235"/>
            <a:chExt cx="378902" cy="264065"/>
          </a:xfrm>
        </p:grpSpPr>
        <p:sp>
          <p:nvSpPr>
            <p:cNvPr id="6206" name="Google Shape;6206;p55"/>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5"/>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5"/>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5"/>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5"/>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5"/>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5"/>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5"/>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5"/>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5"/>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5"/>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5"/>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5"/>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5"/>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0" name="Google Shape;6220;p55"/>
          <p:cNvGrpSpPr/>
          <p:nvPr/>
        </p:nvGrpSpPr>
        <p:grpSpPr>
          <a:xfrm>
            <a:off x="6400828" y="4162270"/>
            <a:ext cx="166200" cy="388019"/>
            <a:chOff x="6400828" y="4162270"/>
            <a:chExt cx="166200" cy="388019"/>
          </a:xfrm>
        </p:grpSpPr>
        <p:sp>
          <p:nvSpPr>
            <p:cNvPr id="6221" name="Google Shape;6221;p55"/>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5"/>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5"/>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5"/>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5"/>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5"/>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5"/>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8" name="Google Shape;6228;p55"/>
          <p:cNvGrpSpPr/>
          <p:nvPr/>
        </p:nvGrpSpPr>
        <p:grpSpPr>
          <a:xfrm>
            <a:off x="6919815" y="4162270"/>
            <a:ext cx="225260" cy="388019"/>
            <a:chOff x="6919815" y="4162270"/>
            <a:chExt cx="225260" cy="388019"/>
          </a:xfrm>
        </p:grpSpPr>
        <p:sp>
          <p:nvSpPr>
            <p:cNvPr id="6229" name="Google Shape;6229;p55"/>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5"/>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5"/>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5"/>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5"/>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5"/>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5"/>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5"/>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7" name="Google Shape;6237;p55"/>
          <p:cNvGrpSpPr/>
          <p:nvPr/>
        </p:nvGrpSpPr>
        <p:grpSpPr>
          <a:xfrm>
            <a:off x="7385600" y="4177035"/>
            <a:ext cx="388728" cy="358383"/>
            <a:chOff x="7385600" y="4177035"/>
            <a:chExt cx="388728" cy="358383"/>
          </a:xfrm>
        </p:grpSpPr>
        <p:sp>
          <p:nvSpPr>
            <p:cNvPr id="6238" name="Google Shape;6238;p55"/>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5"/>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5"/>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5"/>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5"/>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5"/>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5"/>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5" name="Google Shape;6245;p55"/>
          <p:cNvGrpSpPr/>
          <p:nvPr/>
        </p:nvGrpSpPr>
        <p:grpSpPr>
          <a:xfrm>
            <a:off x="3625085" y="3259862"/>
            <a:ext cx="369207" cy="258259"/>
            <a:chOff x="3625085" y="3259862"/>
            <a:chExt cx="369207" cy="258259"/>
          </a:xfrm>
        </p:grpSpPr>
        <p:sp>
          <p:nvSpPr>
            <p:cNvPr id="6246" name="Google Shape;6246;p55"/>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5"/>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5"/>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5"/>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5"/>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5"/>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5"/>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5"/>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5"/>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5"/>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5"/>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5"/>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5"/>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9" name="Google Shape;6259;p55"/>
          <p:cNvGrpSpPr/>
          <p:nvPr/>
        </p:nvGrpSpPr>
        <p:grpSpPr>
          <a:xfrm>
            <a:off x="6317360" y="3276808"/>
            <a:ext cx="363217" cy="248590"/>
            <a:chOff x="6317360" y="3276808"/>
            <a:chExt cx="363217" cy="248590"/>
          </a:xfrm>
        </p:grpSpPr>
        <p:sp>
          <p:nvSpPr>
            <p:cNvPr id="6260" name="Google Shape;6260;p55"/>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5"/>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5"/>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5"/>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5"/>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5"/>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5"/>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5"/>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5"/>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5"/>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5"/>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5"/>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5"/>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5"/>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5"/>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5"/>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5"/>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5"/>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5"/>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5"/>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5"/>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5"/>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5"/>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5"/>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5"/>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5"/>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5"/>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7" name="Google Shape;6287;p55"/>
          <p:cNvGrpSpPr/>
          <p:nvPr/>
        </p:nvGrpSpPr>
        <p:grpSpPr>
          <a:xfrm>
            <a:off x="5084391" y="4183682"/>
            <a:ext cx="504064" cy="325595"/>
            <a:chOff x="5084391" y="4183682"/>
            <a:chExt cx="504064" cy="325595"/>
          </a:xfrm>
        </p:grpSpPr>
        <p:sp>
          <p:nvSpPr>
            <p:cNvPr id="6288" name="Google Shape;6288;p55"/>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5"/>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5"/>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5"/>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5"/>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5"/>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5"/>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5"/>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5"/>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5"/>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5"/>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5"/>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5"/>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5"/>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5"/>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5"/>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4" name="Google Shape;6304;p55"/>
          <p:cNvGrpSpPr/>
          <p:nvPr/>
        </p:nvGrpSpPr>
        <p:grpSpPr>
          <a:xfrm>
            <a:off x="7947595" y="2347996"/>
            <a:ext cx="379795" cy="267165"/>
            <a:chOff x="7947595" y="2347996"/>
            <a:chExt cx="379795" cy="267165"/>
          </a:xfrm>
        </p:grpSpPr>
        <p:sp>
          <p:nvSpPr>
            <p:cNvPr id="6305" name="Google Shape;6305;p55"/>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5"/>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5"/>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5"/>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5"/>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5"/>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5"/>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5"/>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5"/>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4" name="Google Shape;6314;p55"/>
          <p:cNvGrpSpPr/>
          <p:nvPr/>
        </p:nvGrpSpPr>
        <p:grpSpPr>
          <a:xfrm>
            <a:off x="6400644" y="2310269"/>
            <a:ext cx="275362" cy="338784"/>
            <a:chOff x="6400644" y="2310269"/>
            <a:chExt cx="275362" cy="338784"/>
          </a:xfrm>
        </p:grpSpPr>
        <p:sp>
          <p:nvSpPr>
            <p:cNvPr id="6315" name="Google Shape;6315;p55"/>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5"/>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5"/>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5"/>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5"/>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5"/>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5"/>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5"/>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5"/>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5"/>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5"/>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5"/>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5"/>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8" name="Google Shape;6328;p55"/>
          <p:cNvGrpSpPr/>
          <p:nvPr/>
        </p:nvGrpSpPr>
        <p:grpSpPr>
          <a:xfrm>
            <a:off x="1342268" y="4161009"/>
            <a:ext cx="359565" cy="358094"/>
            <a:chOff x="1342268" y="4161009"/>
            <a:chExt cx="359565" cy="358094"/>
          </a:xfrm>
        </p:grpSpPr>
        <p:sp>
          <p:nvSpPr>
            <p:cNvPr id="6329" name="Google Shape;6329;p55"/>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5"/>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5"/>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5"/>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5"/>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5"/>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5"/>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5"/>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5"/>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8" name="Google Shape;6338;p55"/>
          <p:cNvGrpSpPr/>
          <p:nvPr/>
        </p:nvGrpSpPr>
        <p:grpSpPr>
          <a:xfrm>
            <a:off x="1913012" y="2764940"/>
            <a:ext cx="417523" cy="374252"/>
            <a:chOff x="1913012" y="2764940"/>
            <a:chExt cx="417523" cy="374252"/>
          </a:xfrm>
        </p:grpSpPr>
        <p:sp>
          <p:nvSpPr>
            <p:cNvPr id="6339" name="Google Shape;6339;p55"/>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5"/>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5"/>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5"/>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5"/>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5"/>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5"/>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5"/>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5"/>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5"/>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5"/>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5"/>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1" name="Google Shape;6351;p55"/>
          <p:cNvGrpSpPr/>
          <p:nvPr/>
        </p:nvGrpSpPr>
        <p:grpSpPr>
          <a:xfrm>
            <a:off x="830742" y="2763601"/>
            <a:ext cx="384734" cy="381556"/>
            <a:chOff x="830742" y="2763601"/>
            <a:chExt cx="384734" cy="381556"/>
          </a:xfrm>
        </p:grpSpPr>
        <p:sp>
          <p:nvSpPr>
            <p:cNvPr id="6352" name="Google Shape;6352;p55"/>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5"/>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5"/>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5"/>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5"/>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5"/>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5"/>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5"/>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5"/>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5"/>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5"/>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5"/>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5"/>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5"/>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5"/>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5"/>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5"/>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5"/>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5"/>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5"/>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5"/>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3" name="Google Shape;6373;p55"/>
          <p:cNvGrpSpPr/>
          <p:nvPr/>
        </p:nvGrpSpPr>
        <p:grpSpPr>
          <a:xfrm>
            <a:off x="3007498" y="4183419"/>
            <a:ext cx="375434" cy="329667"/>
            <a:chOff x="3007498" y="4183419"/>
            <a:chExt cx="375434" cy="329667"/>
          </a:xfrm>
        </p:grpSpPr>
        <p:sp>
          <p:nvSpPr>
            <p:cNvPr id="6374" name="Google Shape;6374;p55"/>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5"/>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5"/>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5"/>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5"/>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5"/>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5"/>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5"/>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5"/>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5"/>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5"/>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5"/>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5"/>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5"/>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5"/>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5"/>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5"/>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5"/>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5"/>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5"/>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4" name="Google Shape;6394;p55"/>
          <p:cNvGrpSpPr/>
          <p:nvPr/>
        </p:nvGrpSpPr>
        <p:grpSpPr>
          <a:xfrm>
            <a:off x="6919276" y="2766990"/>
            <a:ext cx="274550" cy="354728"/>
            <a:chOff x="7606826" y="2419290"/>
            <a:chExt cx="274550" cy="354728"/>
          </a:xfrm>
        </p:grpSpPr>
        <p:sp>
          <p:nvSpPr>
            <p:cNvPr id="6395" name="Google Shape;6395;p55"/>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5"/>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5"/>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5"/>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5"/>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5"/>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5"/>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5"/>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5"/>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5"/>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5"/>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5"/>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5"/>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5"/>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5"/>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0" name="Google Shape;6410;p55"/>
          <p:cNvGrpSpPr/>
          <p:nvPr/>
        </p:nvGrpSpPr>
        <p:grpSpPr>
          <a:xfrm>
            <a:off x="7550168" y="2777003"/>
            <a:ext cx="263316" cy="354728"/>
            <a:chOff x="8062968" y="2419290"/>
            <a:chExt cx="263316" cy="354728"/>
          </a:xfrm>
        </p:grpSpPr>
        <p:sp>
          <p:nvSpPr>
            <p:cNvPr id="6411" name="Google Shape;6411;p55"/>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5"/>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5"/>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5"/>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5"/>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5"/>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5"/>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5"/>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5"/>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5"/>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5"/>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5"/>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5"/>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5"/>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5"/>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5"/>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5"/>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431"/>
        <p:cNvGrpSpPr/>
        <p:nvPr/>
      </p:nvGrpSpPr>
      <p:grpSpPr>
        <a:xfrm>
          <a:off x="0" y="0"/>
          <a:ext cx="0" cy="0"/>
          <a:chOff x="0" y="0"/>
          <a:chExt cx="0" cy="0"/>
        </a:xfrm>
      </p:grpSpPr>
      <p:sp>
        <p:nvSpPr>
          <p:cNvPr id="6432" name="Google Shape;6432;p56"/>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433" name="Google Shape;6433;p56"/>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434" name="Google Shape;6434;p56"/>
          <p:cNvGrpSpPr/>
          <p:nvPr/>
        </p:nvGrpSpPr>
        <p:grpSpPr>
          <a:xfrm>
            <a:off x="7075663" y="2444129"/>
            <a:ext cx="362163" cy="347098"/>
            <a:chOff x="7075663" y="2444129"/>
            <a:chExt cx="362163" cy="347098"/>
          </a:xfrm>
        </p:grpSpPr>
        <p:sp>
          <p:nvSpPr>
            <p:cNvPr id="6435" name="Google Shape;6435;p56"/>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6"/>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6"/>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6"/>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6"/>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6"/>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6"/>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6"/>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3" name="Google Shape;6443;p56"/>
          <p:cNvGrpSpPr/>
          <p:nvPr/>
        </p:nvGrpSpPr>
        <p:grpSpPr>
          <a:xfrm>
            <a:off x="6638175" y="2436584"/>
            <a:ext cx="372197" cy="362163"/>
            <a:chOff x="6638175" y="2436584"/>
            <a:chExt cx="372197" cy="362163"/>
          </a:xfrm>
        </p:grpSpPr>
        <p:sp>
          <p:nvSpPr>
            <p:cNvPr id="6444" name="Google Shape;6444;p56"/>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6"/>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6"/>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6"/>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6"/>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6"/>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6"/>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6"/>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6"/>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6"/>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6"/>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6"/>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6"/>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7" name="Google Shape;6457;p56"/>
          <p:cNvGrpSpPr/>
          <p:nvPr/>
        </p:nvGrpSpPr>
        <p:grpSpPr>
          <a:xfrm>
            <a:off x="6192906" y="2439440"/>
            <a:ext cx="371699" cy="356084"/>
            <a:chOff x="6192906" y="2439440"/>
            <a:chExt cx="371699" cy="356084"/>
          </a:xfrm>
        </p:grpSpPr>
        <p:sp>
          <p:nvSpPr>
            <p:cNvPr id="6458" name="Google Shape;6458;p56"/>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6"/>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6"/>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6"/>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6"/>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6"/>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6"/>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6"/>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6"/>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6"/>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6"/>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6"/>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6"/>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1" name="Google Shape;6471;p56"/>
          <p:cNvGrpSpPr/>
          <p:nvPr/>
        </p:nvGrpSpPr>
        <p:grpSpPr>
          <a:xfrm>
            <a:off x="5762467" y="2436584"/>
            <a:ext cx="362163" cy="362163"/>
            <a:chOff x="5762467" y="2436584"/>
            <a:chExt cx="362163" cy="362163"/>
          </a:xfrm>
        </p:grpSpPr>
        <p:sp>
          <p:nvSpPr>
            <p:cNvPr id="6472" name="Google Shape;6472;p56"/>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6"/>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6"/>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6"/>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6"/>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6"/>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6"/>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6"/>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6"/>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6"/>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6"/>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6"/>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6"/>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6"/>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6"/>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6"/>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6"/>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6"/>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6"/>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6"/>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6"/>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7" name="Google Shape;6497;p56"/>
          <p:cNvGrpSpPr/>
          <p:nvPr/>
        </p:nvGrpSpPr>
        <p:grpSpPr>
          <a:xfrm>
            <a:off x="5323721" y="2437029"/>
            <a:ext cx="362922" cy="361219"/>
            <a:chOff x="5323721" y="2437029"/>
            <a:chExt cx="362922" cy="361219"/>
          </a:xfrm>
        </p:grpSpPr>
        <p:sp>
          <p:nvSpPr>
            <p:cNvPr id="6498" name="Google Shape;6498;p56"/>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6"/>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6"/>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6"/>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6"/>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6"/>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6"/>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6"/>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6"/>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6"/>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6"/>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6"/>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6"/>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6"/>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6"/>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6"/>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6"/>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5" name="Google Shape;6515;p56"/>
          <p:cNvGrpSpPr/>
          <p:nvPr/>
        </p:nvGrpSpPr>
        <p:grpSpPr>
          <a:xfrm>
            <a:off x="4875937" y="2468731"/>
            <a:ext cx="407122" cy="315448"/>
            <a:chOff x="4875937" y="2468731"/>
            <a:chExt cx="407122" cy="315448"/>
          </a:xfrm>
        </p:grpSpPr>
        <p:sp>
          <p:nvSpPr>
            <p:cNvPr id="6516" name="Google Shape;6516;p56"/>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6"/>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6"/>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6"/>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6"/>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6"/>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6"/>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6"/>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6"/>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6"/>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6"/>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6"/>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6"/>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6"/>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6"/>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6"/>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6"/>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6"/>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6"/>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5" name="Google Shape;6535;p56"/>
          <p:cNvGrpSpPr/>
          <p:nvPr/>
        </p:nvGrpSpPr>
        <p:grpSpPr>
          <a:xfrm>
            <a:off x="4893282" y="3804774"/>
            <a:ext cx="242114" cy="362163"/>
            <a:chOff x="4893282" y="3804774"/>
            <a:chExt cx="242114" cy="362163"/>
          </a:xfrm>
        </p:grpSpPr>
        <p:sp>
          <p:nvSpPr>
            <p:cNvPr id="6536" name="Google Shape;6536;p56"/>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6"/>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6"/>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6"/>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6"/>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6"/>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6"/>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6"/>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6"/>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6"/>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6"/>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6"/>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6"/>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6"/>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6"/>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6"/>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6"/>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6"/>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6"/>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6"/>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6"/>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6"/>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6"/>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6"/>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6"/>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6"/>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2" name="Google Shape;6562;p56"/>
          <p:cNvGrpSpPr/>
          <p:nvPr/>
        </p:nvGrpSpPr>
        <p:grpSpPr>
          <a:xfrm>
            <a:off x="6248162" y="3804774"/>
            <a:ext cx="231058" cy="362425"/>
            <a:chOff x="6248162" y="3804774"/>
            <a:chExt cx="231058" cy="362425"/>
          </a:xfrm>
        </p:grpSpPr>
        <p:sp>
          <p:nvSpPr>
            <p:cNvPr id="6563" name="Google Shape;6563;p56"/>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6"/>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6"/>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6"/>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7" name="Google Shape;6567;p56"/>
          <p:cNvGrpSpPr/>
          <p:nvPr/>
        </p:nvGrpSpPr>
        <p:grpSpPr>
          <a:xfrm>
            <a:off x="5346568" y="3804774"/>
            <a:ext cx="233337" cy="362163"/>
            <a:chOff x="5346568" y="3804774"/>
            <a:chExt cx="233337" cy="362163"/>
          </a:xfrm>
        </p:grpSpPr>
        <p:sp>
          <p:nvSpPr>
            <p:cNvPr id="6568" name="Google Shape;6568;p56"/>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6"/>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6"/>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6"/>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6"/>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6"/>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6"/>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6"/>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6"/>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6"/>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6"/>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6"/>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6"/>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6"/>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6"/>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6"/>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6"/>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6"/>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6"/>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7" name="Google Shape;6587;p56"/>
          <p:cNvGrpSpPr/>
          <p:nvPr/>
        </p:nvGrpSpPr>
        <p:grpSpPr>
          <a:xfrm>
            <a:off x="6704985" y="3805141"/>
            <a:ext cx="209967" cy="361639"/>
            <a:chOff x="6704985" y="3805141"/>
            <a:chExt cx="209967" cy="361639"/>
          </a:xfrm>
        </p:grpSpPr>
        <p:sp>
          <p:nvSpPr>
            <p:cNvPr id="6588" name="Google Shape;6588;p56"/>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6"/>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6"/>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6"/>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6"/>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6"/>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6"/>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6"/>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6"/>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6"/>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6"/>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6"/>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0" name="Google Shape;6600;p56"/>
          <p:cNvGrpSpPr/>
          <p:nvPr/>
        </p:nvGrpSpPr>
        <p:grpSpPr>
          <a:xfrm>
            <a:off x="7513884" y="2448269"/>
            <a:ext cx="363184" cy="338792"/>
            <a:chOff x="7513884" y="2448269"/>
            <a:chExt cx="363184" cy="338792"/>
          </a:xfrm>
        </p:grpSpPr>
        <p:sp>
          <p:nvSpPr>
            <p:cNvPr id="6601" name="Google Shape;6601;p56"/>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6"/>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6"/>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6"/>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6"/>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6"/>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7" name="Google Shape;6607;p56"/>
          <p:cNvGrpSpPr/>
          <p:nvPr/>
        </p:nvGrpSpPr>
        <p:grpSpPr>
          <a:xfrm>
            <a:off x="5777767" y="3804826"/>
            <a:ext cx="258699" cy="362136"/>
            <a:chOff x="5777767" y="3804826"/>
            <a:chExt cx="258699" cy="362136"/>
          </a:xfrm>
        </p:grpSpPr>
        <p:sp>
          <p:nvSpPr>
            <p:cNvPr id="6608" name="Google Shape;6608;p56"/>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6"/>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6"/>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1" name="Google Shape;6611;p56"/>
          <p:cNvGrpSpPr/>
          <p:nvPr/>
        </p:nvGrpSpPr>
        <p:grpSpPr>
          <a:xfrm>
            <a:off x="7953101" y="2436584"/>
            <a:ext cx="361691" cy="362163"/>
            <a:chOff x="7953101" y="2436584"/>
            <a:chExt cx="361691" cy="362163"/>
          </a:xfrm>
        </p:grpSpPr>
        <p:sp>
          <p:nvSpPr>
            <p:cNvPr id="6612" name="Google Shape;6612;p56"/>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6"/>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6"/>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6"/>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6"/>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6"/>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6"/>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6"/>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6"/>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1" name="Google Shape;6621;p56"/>
          <p:cNvGrpSpPr/>
          <p:nvPr/>
        </p:nvGrpSpPr>
        <p:grpSpPr>
          <a:xfrm>
            <a:off x="4859353" y="3355130"/>
            <a:ext cx="373481" cy="362267"/>
            <a:chOff x="4859353" y="3355130"/>
            <a:chExt cx="373481" cy="362267"/>
          </a:xfrm>
        </p:grpSpPr>
        <p:sp>
          <p:nvSpPr>
            <p:cNvPr id="6622" name="Google Shape;6622;p56"/>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6"/>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6"/>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6"/>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6"/>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6"/>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6"/>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6"/>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6"/>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6"/>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6"/>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6"/>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6"/>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6"/>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6" name="Google Shape;6636;p56"/>
          <p:cNvGrpSpPr/>
          <p:nvPr/>
        </p:nvGrpSpPr>
        <p:grpSpPr>
          <a:xfrm>
            <a:off x="6637678" y="1500982"/>
            <a:ext cx="378721" cy="362005"/>
            <a:chOff x="6637678" y="1500982"/>
            <a:chExt cx="378721" cy="362005"/>
          </a:xfrm>
        </p:grpSpPr>
        <p:sp>
          <p:nvSpPr>
            <p:cNvPr id="6637" name="Google Shape;6637;p56"/>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6"/>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6"/>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6"/>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6"/>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6"/>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6"/>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6"/>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6"/>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6"/>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6"/>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6"/>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6"/>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6"/>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6"/>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6"/>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3" name="Google Shape;6653;p56"/>
          <p:cNvGrpSpPr/>
          <p:nvPr/>
        </p:nvGrpSpPr>
        <p:grpSpPr>
          <a:xfrm>
            <a:off x="5827993" y="3355496"/>
            <a:ext cx="223041" cy="362163"/>
            <a:chOff x="5827993" y="3355496"/>
            <a:chExt cx="223041" cy="362163"/>
          </a:xfrm>
        </p:grpSpPr>
        <p:sp>
          <p:nvSpPr>
            <p:cNvPr id="6654" name="Google Shape;6654;p56"/>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6"/>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6"/>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6"/>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6"/>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6"/>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6"/>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6"/>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6"/>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6"/>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6"/>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6"/>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6"/>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9" name="Google Shape;6669;p56"/>
          <p:cNvGrpSpPr/>
          <p:nvPr/>
        </p:nvGrpSpPr>
        <p:grpSpPr>
          <a:xfrm>
            <a:off x="7528713" y="1500641"/>
            <a:ext cx="370520" cy="361586"/>
            <a:chOff x="7528713" y="1500641"/>
            <a:chExt cx="370520" cy="361586"/>
          </a:xfrm>
        </p:grpSpPr>
        <p:sp>
          <p:nvSpPr>
            <p:cNvPr id="6670" name="Google Shape;6670;p56"/>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6"/>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6"/>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6"/>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6"/>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7" name="Google Shape;6677;p56"/>
          <p:cNvGrpSpPr/>
          <p:nvPr/>
        </p:nvGrpSpPr>
        <p:grpSpPr>
          <a:xfrm>
            <a:off x="5317198" y="3355496"/>
            <a:ext cx="367429" cy="362163"/>
            <a:chOff x="5317198" y="3355496"/>
            <a:chExt cx="367429" cy="362163"/>
          </a:xfrm>
        </p:grpSpPr>
        <p:sp>
          <p:nvSpPr>
            <p:cNvPr id="6678" name="Google Shape;6678;p56"/>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6"/>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6"/>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6"/>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6"/>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6"/>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6"/>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6"/>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6"/>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6"/>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6"/>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6"/>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6"/>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6"/>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6"/>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6"/>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4" name="Google Shape;6694;p56"/>
          <p:cNvGrpSpPr/>
          <p:nvPr/>
        </p:nvGrpSpPr>
        <p:grpSpPr>
          <a:xfrm>
            <a:off x="5302971" y="1500563"/>
            <a:ext cx="383175" cy="362241"/>
            <a:chOff x="5302971" y="1500563"/>
            <a:chExt cx="383175" cy="362241"/>
          </a:xfrm>
        </p:grpSpPr>
        <p:sp>
          <p:nvSpPr>
            <p:cNvPr id="6695" name="Google Shape;6695;p56"/>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6"/>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7" name="Google Shape;6697;p56"/>
          <p:cNvGrpSpPr/>
          <p:nvPr/>
        </p:nvGrpSpPr>
        <p:grpSpPr>
          <a:xfrm>
            <a:off x="6202705" y="1525453"/>
            <a:ext cx="364180" cy="312461"/>
            <a:chOff x="6202705" y="1525453"/>
            <a:chExt cx="364180" cy="312461"/>
          </a:xfrm>
        </p:grpSpPr>
        <p:sp>
          <p:nvSpPr>
            <p:cNvPr id="6698" name="Google Shape;6698;p56"/>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6"/>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6"/>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6"/>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6"/>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6"/>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6"/>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5" name="Google Shape;6705;p56"/>
          <p:cNvGrpSpPr/>
          <p:nvPr/>
        </p:nvGrpSpPr>
        <p:grpSpPr>
          <a:xfrm>
            <a:off x="7087217" y="1503602"/>
            <a:ext cx="362398" cy="356163"/>
            <a:chOff x="7087217" y="1503602"/>
            <a:chExt cx="362398" cy="356163"/>
          </a:xfrm>
        </p:grpSpPr>
        <p:sp>
          <p:nvSpPr>
            <p:cNvPr id="6706" name="Google Shape;6706;p56"/>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6"/>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6"/>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6"/>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6"/>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6"/>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6"/>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6"/>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6"/>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6"/>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6"/>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6"/>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6"/>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6"/>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6"/>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6"/>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6"/>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6"/>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6"/>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6"/>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6"/>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7" name="Google Shape;6727;p56"/>
          <p:cNvGrpSpPr/>
          <p:nvPr/>
        </p:nvGrpSpPr>
        <p:grpSpPr>
          <a:xfrm>
            <a:off x="7968952" y="1500877"/>
            <a:ext cx="378747" cy="361455"/>
            <a:chOff x="7968952" y="1500877"/>
            <a:chExt cx="378747" cy="361455"/>
          </a:xfrm>
        </p:grpSpPr>
        <p:sp>
          <p:nvSpPr>
            <p:cNvPr id="6728" name="Google Shape;6728;p56"/>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6"/>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6"/>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6"/>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6"/>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6"/>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6"/>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6"/>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6"/>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6"/>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6"/>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6"/>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6"/>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6"/>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6"/>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3" name="Google Shape;6743;p56"/>
          <p:cNvGrpSpPr/>
          <p:nvPr/>
        </p:nvGrpSpPr>
        <p:grpSpPr>
          <a:xfrm>
            <a:off x="5761445" y="1541723"/>
            <a:ext cx="362163" cy="279737"/>
            <a:chOff x="5761445" y="1541723"/>
            <a:chExt cx="362163" cy="279737"/>
          </a:xfrm>
        </p:grpSpPr>
        <p:sp>
          <p:nvSpPr>
            <p:cNvPr id="6744" name="Google Shape;6744;p56"/>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6"/>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6"/>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6"/>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6"/>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6"/>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0" name="Google Shape;6750;p56"/>
          <p:cNvGrpSpPr/>
          <p:nvPr/>
        </p:nvGrpSpPr>
        <p:grpSpPr>
          <a:xfrm>
            <a:off x="6204958" y="3355575"/>
            <a:ext cx="358390" cy="362320"/>
            <a:chOff x="6204958" y="3355575"/>
            <a:chExt cx="358390" cy="362320"/>
          </a:xfrm>
        </p:grpSpPr>
        <p:sp>
          <p:nvSpPr>
            <p:cNvPr id="6751" name="Google Shape;6751;p56"/>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6"/>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6"/>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6"/>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6"/>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6"/>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6"/>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6"/>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6"/>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6"/>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6"/>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6"/>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6"/>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6"/>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6"/>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6"/>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7" name="Google Shape;6767;p56"/>
          <p:cNvGrpSpPr/>
          <p:nvPr/>
        </p:nvGrpSpPr>
        <p:grpSpPr>
          <a:xfrm>
            <a:off x="4939970" y="1499855"/>
            <a:ext cx="242979" cy="362660"/>
            <a:chOff x="4939970" y="1499855"/>
            <a:chExt cx="242979" cy="362660"/>
          </a:xfrm>
        </p:grpSpPr>
        <p:sp>
          <p:nvSpPr>
            <p:cNvPr id="6768" name="Google Shape;6768;p56"/>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6"/>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6"/>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6"/>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6"/>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6"/>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4" name="Google Shape;6774;p56"/>
          <p:cNvGrpSpPr/>
          <p:nvPr/>
        </p:nvGrpSpPr>
        <p:grpSpPr>
          <a:xfrm>
            <a:off x="8023448" y="3355496"/>
            <a:ext cx="284322" cy="362163"/>
            <a:chOff x="8023448" y="3355496"/>
            <a:chExt cx="284322" cy="362163"/>
          </a:xfrm>
        </p:grpSpPr>
        <p:sp>
          <p:nvSpPr>
            <p:cNvPr id="6775" name="Google Shape;6775;p56"/>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6"/>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6"/>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6"/>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6"/>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6"/>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6"/>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6"/>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6"/>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4" name="Google Shape;6784;p56"/>
          <p:cNvGrpSpPr/>
          <p:nvPr/>
        </p:nvGrpSpPr>
        <p:grpSpPr>
          <a:xfrm>
            <a:off x="6644201" y="3355496"/>
            <a:ext cx="366695" cy="361979"/>
            <a:chOff x="6644201" y="3355496"/>
            <a:chExt cx="366695" cy="361979"/>
          </a:xfrm>
        </p:grpSpPr>
        <p:sp>
          <p:nvSpPr>
            <p:cNvPr id="6785" name="Google Shape;6785;p56"/>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6"/>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6"/>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6"/>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6"/>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6"/>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6"/>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6"/>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6"/>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6"/>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6"/>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7" name="Google Shape;6807;p56"/>
          <p:cNvGrpSpPr/>
          <p:nvPr/>
        </p:nvGrpSpPr>
        <p:grpSpPr>
          <a:xfrm>
            <a:off x="7955145" y="2019192"/>
            <a:ext cx="365176" cy="271013"/>
            <a:chOff x="7955145" y="2019192"/>
            <a:chExt cx="365176" cy="271013"/>
          </a:xfrm>
        </p:grpSpPr>
        <p:sp>
          <p:nvSpPr>
            <p:cNvPr id="6808" name="Google Shape;6808;p56"/>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6"/>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6"/>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6"/>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6"/>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4" name="Google Shape;6814;p56"/>
          <p:cNvGrpSpPr/>
          <p:nvPr/>
        </p:nvGrpSpPr>
        <p:grpSpPr>
          <a:xfrm>
            <a:off x="7518155" y="2009471"/>
            <a:ext cx="361927" cy="290270"/>
            <a:chOff x="7518155" y="2009471"/>
            <a:chExt cx="361927" cy="290270"/>
          </a:xfrm>
        </p:grpSpPr>
        <p:sp>
          <p:nvSpPr>
            <p:cNvPr id="6815" name="Google Shape;6815;p56"/>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6"/>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6"/>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6"/>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6"/>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6"/>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6"/>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6"/>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6"/>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6"/>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6"/>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6"/>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6"/>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8" name="Google Shape;6828;p56"/>
          <p:cNvGrpSpPr/>
          <p:nvPr/>
        </p:nvGrpSpPr>
        <p:grpSpPr>
          <a:xfrm>
            <a:off x="7079672" y="1991053"/>
            <a:ext cx="362163" cy="327264"/>
            <a:chOff x="7079672" y="1991053"/>
            <a:chExt cx="362163" cy="327264"/>
          </a:xfrm>
        </p:grpSpPr>
        <p:sp>
          <p:nvSpPr>
            <p:cNvPr id="6829" name="Google Shape;6829;p56"/>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6"/>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6"/>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6"/>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6"/>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6"/>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6"/>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6"/>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6"/>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6"/>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6"/>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6"/>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5" name="Google Shape;6845;p56"/>
          <p:cNvGrpSpPr/>
          <p:nvPr/>
        </p:nvGrpSpPr>
        <p:grpSpPr>
          <a:xfrm>
            <a:off x="6641188" y="2035514"/>
            <a:ext cx="361901" cy="238132"/>
            <a:chOff x="6641188" y="2035514"/>
            <a:chExt cx="361901" cy="238132"/>
          </a:xfrm>
        </p:grpSpPr>
        <p:sp>
          <p:nvSpPr>
            <p:cNvPr id="6846" name="Google Shape;6846;p56"/>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6"/>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6"/>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6"/>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6"/>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6"/>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6"/>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6"/>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6"/>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6"/>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6"/>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5" name="Google Shape;6865;p56"/>
          <p:cNvGrpSpPr/>
          <p:nvPr/>
        </p:nvGrpSpPr>
        <p:grpSpPr>
          <a:xfrm>
            <a:off x="6202443" y="1986677"/>
            <a:ext cx="362425" cy="335884"/>
            <a:chOff x="6202443" y="1986677"/>
            <a:chExt cx="362425" cy="335884"/>
          </a:xfrm>
        </p:grpSpPr>
        <p:sp>
          <p:nvSpPr>
            <p:cNvPr id="6866" name="Google Shape;6866;p56"/>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6"/>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6"/>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6"/>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6"/>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6"/>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6"/>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6"/>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6"/>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6"/>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6"/>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6"/>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6"/>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6"/>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6"/>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6"/>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6"/>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6"/>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6"/>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6"/>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6" name="Google Shape;6886;p56"/>
          <p:cNvGrpSpPr/>
          <p:nvPr/>
        </p:nvGrpSpPr>
        <p:grpSpPr>
          <a:xfrm>
            <a:off x="5764222" y="2016598"/>
            <a:ext cx="374293" cy="276069"/>
            <a:chOff x="5764222" y="2016598"/>
            <a:chExt cx="374293" cy="276069"/>
          </a:xfrm>
        </p:grpSpPr>
        <p:sp>
          <p:nvSpPr>
            <p:cNvPr id="6887" name="Google Shape;6887;p56"/>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6"/>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6"/>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6"/>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6"/>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6"/>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6"/>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6"/>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6"/>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6"/>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6"/>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8" name="Google Shape;6898;p56"/>
          <p:cNvGrpSpPr/>
          <p:nvPr/>
        </p:nvGrpSpPr>
        <p:grpSpPr>
          <a:xfrm>
            <a:off x="5325477" y="2016441"/>
            <a:ext cx="361927" cy="276515"/>
            <a:chOff x="5325477" y="2016441"/>
            <a:chExt cx="361927" cy="276515"/>
          </a:xfrm>
        </p:grpSpPr>
        <p:sp>
          <p:nvSpPr>
            <p:cNvPr id="6899" name="Google Shape;6899;p56"/>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6"/>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6"/>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6"/>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6"/>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6"/>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6"/>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6"/>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6"/>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6"/>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6"/>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6"/>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6"/>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6"/>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6"/>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6"/>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6"/>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6"/>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6"/>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6"/>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9" name="Google Shape;6919;p56"/>
          <p:cNvGrpSpPr/>
          <p:nvPr/>
        </p:nvGrpSpPr>
        <p:grpSpPr>
          <a:xfrm>
            <a:off x="4870671" y="2017200"/>
            <a:ext cx="364180" cy="274812"/>
            <a:chOff x="4870671" y="2017200"/>
            <a:chExt cx="364180" cy="274812"/>
          </a:xfrm>
        </p:grpSpPr>
        <p:sp>
          <p:nvSpPr>
            <p:cNvPr id="6920" name="Google Shape;6920;p56"/>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6"/>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6"/>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6"/>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6"/>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6"/>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6"/>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6"/>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6"/>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6"/>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6"/>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6"/>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6"/>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3" name="Google Shape;6933;p56"/>
          <p:cNvGrpSpPr/>
          <p:nvPr/>
        </p:nvGrpSpPr>
        <p:grpSpPr>
          <a:xfrm>
            <a:off x="7144726" y="3355496"/>
            <a:ext cx="260690" cy="362032"/>
            <a:chOff x="7144726" y="3355496"/>
            <a:chExt cx="260690" cy="362032"/>
          </a:xfrm>
        </p:grpSpPr>
        <p:sp>
          <p:nvSpPr>
            <p:cNvPr id="6934" name="Google Shape;6934;p56"/>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6"/>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6"/>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6"/>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6"/>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6"/>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0" name="Google Shape;6940;p56"/>
          <p:cNvGrpSpPr/>
          <p:nvPr/>
        </p:nvGrpSpPr>
        <p:grpSpPr>
          <a:xfrm>
            <a:off x="6705719" y="4278051"/>
            <a:ext cx="261712" cy="361770"/>
            <a:chOff x="6705719" y="4278051"/>
            <a:chExt cx="261712" cy="361770"/>
          </a:xfrm>
        </p:grpSpPr>
        <p:sp>
          <p:nvSpPr>
            <p:cNvPr id="6941" name="Google Shape;6941;p56"/>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6"/>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6"/>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6"/>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6"/>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6"/>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6"/>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6"/>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6"/>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6"/>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6"/>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6"/>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6"/>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6"/>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6"/>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6" name="Google Shape;6956;p56"/>
          <p:cNvGrpSpPr/>
          <p:nvPr/>
        </p:nvGrpSpPr>
        <p:grpSpPr>
          <a:xfrm>
            <a:off x="5750650" y="2891652"/>
            <a:ext cx="320216" cy="361403"/>
            <a:chOff x="5750650" y="2891652"/>
            <a:chExt cx="320216" cy="361403"/>
          </a:xfrm>
        </p:grpSpPr>
        <p:sp>
          <p:nvSpPr>
            <p:cNvPr id="6957" name="Google Shape;6957;p56"/>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6"/>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6"/>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6"/>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6"/>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6"/>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6"/>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6"/>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6"/>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6"/>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6"/>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6"/>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6"/>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6"/>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6"/>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2" name="Google Shape;6972;p56"/>
          <p:cNvGrpSpPr/>
          <p:nvPr/>
        </p:nvGrpSpPr>
        <p:grpSpPr>
          <a:xfrm>
            <a:off x="6658009" y="2891390"/>
            <a:ext cx="315972" cy="361927"/>
            <a:chOff x="6658009" y="2891390"/>
            <a:chExt cx="315972" cy="361927"/>
          </a:xfrm>
        </p:grpSpPr>
        <p:sp>
          <p:nvSpPr>
            <p:cNvPr id="6973" name="Google Shape;6973;p56"/>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6"/>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6"/>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6"/>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6"/>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6"/>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6"/>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0" name="Google Shape;6980;p56"/>
          <p:cNvGrpSpPr/>
          <p:nvPr/>
        </p:nvGrpSpPr>
        <p:grpSpPr>
          <a:xfrm>
            <a:off x="6203465" y="2891206"/>
            <a:ext cx="320478" cy="362110"/>
            <a:chOff x="6203465" y="2891206"/>
            <a:chExt cx="320478" cy="362110"/>
          </a:xfrm>
        </p:grpSpPr>
        <p:sp>
          <p:nvSpPr>
            <p:cNvPr id="6981" name="Google Shape;6981;p56"/>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6"/>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6"/>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6"/>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6"/>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6" name="Google Shape;6986;p56"/>
          <p:cNvGrpSpPr/>
          <p:nvPr/>
        </p:nvGrpSpPr>
        <p:grpSpPr>
          <a:xfrm>
            <a:off x="7567280" y="2891259"/>
            <a:ext cx="307116" cy="362294"/>
            <a:chOff x="7567280" y="2891259"/>
            <a:chExt cx="307116" cy="362294"/>
          </a:xfrm>
        </p:grpSpPr>
        <p:sp>
          <p:nvSpPr>
            <p:cNvPr id="6987" name="Google Shape;6987;p56"/>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6"/>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6"/>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6"/>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6"/>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6"/>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6"/>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6"/>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6"/>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6"/>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6"/>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6"/>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9" name="Google Shape;6999;p56"/>
          <p:cNvGrpSpPr/>
          <p:nvPr/>
        </p:nvGrpSpPr>
        <p:grpSpPr>
          <a:xfrm>
            <a:off x="7112579" y="2891521"/>
            <a:ext cx="338556" cy="361534"/>
            <a:chOff x="7112579" y="2891521"/>
            <a:chExt cx="338556" cy="361534"/>
          </a:xfrm>
        </p:grpSpPr>
        <p:sp>
          <p:nvSpPr>
            <p:cNvPr id="7000" name="Google Shape;7000;p56"/>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6"/>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2" name="Google Shape;7002;p56"/>
          <p:cNvGrpSpPr/>
          <p:nvPr/>
        </p:nvGrpSpPr>
        <p:grpSpPr>
          <a:xfrm>
            <a:off x="7155259" y="3805036"/>
            <a:ext cx="207478" cy="361272"/>
            <a:chOff x="7155259" y="3805036"/>
            <a:chExt cx="207478" cy="361272"/>
          </a:xfrm>
        </p:grpSpPr>
        <p:sp>
          <p:nvSpPr>
            <p:cNvPr id="7003" name="Google Shape;7003;p56"/>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6"/>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6"/>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6"/>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6"/>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6"/>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6"/>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6"/>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6"/>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6"/>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6"/>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6"/>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5" name="Google Shape;7015;p56"/>
          <p:cNvGrpSpPr/>
          <p:nvPr/>
        </p:nvGrpSpPr>
        <p:grpSpPr>
          <a:xfrm>
            <a:off x="4915368" y="2891390"/>
            <a:ext cx="182850" cy="361927"/>
            <a:chOff x="4915368" y="2891390"/>
            <a:chExt cx="182850" cy="361927"/>
          </a:xfrm>
        </p:grpSpPr>
        <p:sp>
          <p:nvSpPr>
            <p:cNvPr id="7016" name="Google Shape;7016;p56"/>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6"/>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6"/>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6"/>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6"/>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6"/>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6"/>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6"/>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6"/>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6"/>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6"/>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7" name="Google Shape;7027;p56"/>
          <p:cNvGrpSpPr/>
          <p:nvPr/>
        </p:nvGrpSpPr>
        <p:grpSpPr>
          <a:xfrm>
            <a:off x="8028714" y="2891652"/>
            <a:ext cx="289589" cy="361403"/>
            <a:chOff x="8028714" y="2891652"/>
            <a:chExt cx="289589" cy="361403"/>
          </a:xfrm>
        </p:grpSpPr>
        <p:sp>
          <p:nvSpPr>
            <p:cNvPr id="7028" name="Google Shape;7028;p56"/>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6"/>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6"/>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6"/>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6"/>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6"/>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6"/>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6"/>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6"/>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6"/>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6"/>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6"/>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6"/>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6"/>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6"/>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6"/>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6"/>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6"/>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6"/>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6"/>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8" name="Google Shape;7048;p56"/>
          <p:cNvGrpSpPr/>
          <p:nvPr/>
        </p:nvGrpSpPr>
        <p:grpSpPr>
          <a:xfrm>
            <a:off x="7551822" y="3804774"/>
            <a:ext cx="293335" cy="361927"/>
            <a:chOff x="7551822" y="3804774"/>
            <a:chExt cx="293335" cy="361927"/>
          </a:xfrm>
        </p:grpSpPr>
        <p:sp>
          <p:nvSpPr>
            <p:cNvPr id="7049" name="Google Shape;7049;p56"/>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6"/>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6"/>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6"/>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6"/>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6"/>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6"/>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6"/>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6"/>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6"/>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6"/>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0" name="Google Shape;7060;p56"/>
          <p:cNvGrpSpPr/>
          <p:nvPr/>
        </p:nvGrpSpPr>
        <p:grpSpPr>
          <a:xfrm>
            <a:off x="6263725" y="4277658"/>
            <a:ext cx="210491" cy="362163"/>
            <a:chOff x="6263725" y="4277658"/>
            <a:chExt cx="210491" cy="362163"/>
          </a:xfrm>
        </p:grpSpPr>
        <p:sp>
          <p:nvSpPr>
            <p:cNvPr id="7061" name="Google Shape;7061;p56"/>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6"/>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6"/>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6"/>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6"/>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6"/>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6"/>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6"/>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6"/>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6"/>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6"/>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6"/>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6"/>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6"/>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6"/>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6" name="Google Shape;7076;p56"/>
          <p:cNvGrpSpPr/>
          <p:nvPr/>
        </p:nvGrpSpPr>
        <p:grpSpPr>
          <a:xfrm>
            <a:off x="7987790" y="3804695"/>
            <a:ext cx="336303" cy="362005"/>
            <a:chOff x="7987790" y="3804695"/>
            <a:chExt cx="336303" cy="362005"/>
          </a:xfrm>
        </p:grpSpPr>
        <p:sp>
          <p:nvSpPr>
            <p:cNvPr id="7077" name="Google Shape;7077;p56"/>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6"/>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6"/>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6"/>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6"/>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6"/>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6"/>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6"/>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6"/>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6"/>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7" name="Google Shape;7087;p56"/>
          <p:cNvGrpSpPr/>
          <p:nvPr/>
        </p:nvGrpSpPr>
        <p:grpSpPr>
          <a:xfrm>
            <a:off x="5273444" y="2891285"/>
            <a:ext cx="371123" cy="362267"/>
            <a:chOff x="5273444" y="2891285"/>
            <a:chExt cx="371123" cy="362267"/>
          </a:xfrm>
        </p:grpSpPr>
        <p:sp>
          <p:nvSpPr>
            <p:cNvPr id="7088" name="Google Shape;7088;p56"/>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6"/>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6"/>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6"/>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6"/>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6"/>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6"/>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6"/>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6"/>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6"/>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6"/>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6"/>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6"/>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6"/>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2" name="Google Shape;7102;p56"/>
          <p:cNvGrpSpPr/>
          <p:nvPr/>
        </p:nvGrpSpPr>
        <p:grpSpPr>
          <a:xfrm>
            <a:off x="7630397" y="3358399"/>
            <a:ext cx="214759" cy="357030"/>
            <a:chOff x="2235125" y="238075"/>
            <a:chExt cx="3144350" cy="5227375"/>
          </a:xfrm>
        </p:grpSpPr>
        <p:sp>
          <p:nvSpPr>
            <p:cNvPr id="7103" name="Google Shape;7103;p56"/>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6"/>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6"/>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6"/>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6"/>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6"/>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6"/>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6"/>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6"/>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2" name="Google Shape;7112;p56"/>
          <p:cNvGrpSpPr/>
          <p:nvPr/>
        </p:nvGrpSpPr>
        <p:grpSpPr>
          <a:xfrm>
            <a:off x="2810729" y="4267107"/>
            <a:ext cx="342496" cy="351944"/>
            <a:chOff x="2810729" y="4267107"/>
            <a:chExt cx="342496" cy="351944"/>
          </a:xfrm>
        </p:grpSpPr>
        <p:sp>
          <p:nvSpPr>
            <p:cNvPr id="7113" name="Google Shape;7113;p56"/>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6"/>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6"/>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6"/>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6"/>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6"/>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6"/>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6"/>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6"/>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6"/>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6"/>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6"/>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6"/>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6"/>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6"/>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6"/>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6"/>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6"/>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6"/>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6"/>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6"/>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6"/>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6"/>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6"/>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6"/>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6"/>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6"/>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6"/>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6"/>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6"/>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3" name="Google Shape;7143;p56"/>
          <p:cNvGrpSpPr/>
          <p:nvPr/>
        </p:nvGrpSpPr>
        <p:grpSpPr>
          <a:xfrm>
            <a:off x="1779168" y="3805625"/>
            <a:ext cx="282381" cy="343454"/>
            <a:chOff x="1779168" y="3805625"/>
            <a:chExt cx="282381" cy="343454"/>
          </a:xfrm>
        </p:grpSpPr>
        <p:sp>
          <p:nvSpPr>
            <p:cNvPr id="7144" name="Google Shape;7144;p56"/>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6"/>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6"/>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6"/>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6"/>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6"/>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6"/>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6"/>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6"/>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6"/>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6"/>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6"/>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6"/>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6"/>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6"/>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6"/>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6"/>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6"/>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6"/>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6"/>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6"/>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6"/>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6"/>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6"/>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6"/>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6"/>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6"/>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6"/>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2" name="Google Shape;7172;p56"/>
          <p:cNvGrpSpPr/>
          <p:nvPr/>
        </p:nvGrpSpPr>
        <p:grpSpPr>
          <a:xfrm>
            <a:off x="2593522" y="2407029"/>
            <a:ext cx="391606" cy="364535"/>
            <a:chOff x="2593522" y="2407029"/>
            <a:chExt cx="391606" cy="364535"/>
          </a:xfrm>
        </p:grpSpPr>
        <p:sp>
          <p:nvSpPr>
            <p:cNvPr id="7173" name="Google Shape;7173;p56"/>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6"/>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6"/>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6"/>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6"/>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6"/>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6"/>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6"/>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6"/>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6"/>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6"/>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6"/>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6"/>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6"/>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6"/>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6"/>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6"/>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6"/>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6"/>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6"/>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6"/>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6"/>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6"/>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6"/>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6"/>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6"/>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6"/>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6"/>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6"/>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6"/>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6"/>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6"/>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6"/>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6"/>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6"/>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6"/>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2" name="Google Shape;7212;p56"/>
          <p:cNvGrpSpPr/>
          <p:nvPr/>
        </p:nvGrpSpPr>
        <p:grpSpPr>
          <a:xfrm>
            <a:off x="3955047" y="2432242"/>
            <a:ext cx="322912" cy="334396"/>
            <a:chOff x="3955047" y="2432242"/>
            <a:chExt cx="322912" cy="334396"/>
          </a:xfrm>
        </p:grpSpPr>
        <p:sp>
          <p:nvSpPr>
            <p:cNvPr id="7213" name="Google Shape;7213;p56"/>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6"/>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6"/>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6" name="Google Shape;7216;p56"/>
          <p:cNvGrpSpPr/>
          <p:nvPr/>
        </p:nvGrpSpPr>
        <p:grpSpPr>
          <a:xfrm>
            <a:off x="1802465" y="1962854"/>
            <a:ext cx="265373" cy="351944"/>
            <a:chOff x="1802465" y="1962854"/>
            <a:chExt cx="265373" cy="351944"/>
          </a:xfrm>
        </p:grpSpPr>
        <p:sp>
          <p:nvSpPr>
            <p:cNvPr id="7217" name="Google Shape;7217;p56"/>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6"/>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6"/>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6"/>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6"/>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6"/>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6"/>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4" name="Google Shape;7224;p56"/>
          <p:cNvGrpSpPr/>
          <p:nvPr/>
        </p:nvGrpSpPr>
        <p:grpSpPr>
          <a:xfrm>
            <a:off x="3512070" y="1956222"/>
            <a:ext cx="373983" cy="363622"/>
            <a:chOff x="3512070" y="1956222"/>
            <a:chExt cx="373983" cy="363622"/>
          </a:xfrm>
        </p:grpSpPr>
        <p:sp>
          <p:nvSpPr>
            <p:cNvPr id="7225" name="Google Shape;7225;p56"/>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6"/>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6"/>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6"/>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6"/>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6"/>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6"/>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6"/>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6"/>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6"/>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6"/>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6"/>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6"/>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6"/>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6"/>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6"/>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6"/>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2" name="Google Shape;7242;p56"/>
          <p:cNvGrpSpPr/>
          <p:nvPr/>
        </p:nvGrpSpPr>
        <p:grpSpPr>
          <a:xfrm>
            <a:off x="842683" y="2394751"/>
            <a:ext cx="345640" cy="356660"/>
            <a:chOff x="842683" y="2394751"/>
            <a:chExt cx="345640" cy="356660"/>
          </a:xfrm>
        </p:grpSpPr>
        <p:sp>
          <p:nvSpPr>
            <p:cNvPr id="7243" name="Google Shape;7243;p56"/>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6"/>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6"/>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6"/>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6"/>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6"/>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6"/>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6"/>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6"/>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6"/>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6"/>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6"/>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6"/>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6"/>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6"/>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6"/>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9" name="Google Shape;7259;p56"/>
          <p:cNvGrpSpPr/>
          <p:nvPr/>
        </p:nvGrpSpPr>
        <p:grpSpPr>
          <a:xfrm>
            <a:off x="1290615" y="2399467"/>
            <a:ext cx="336836" cy="342511"/>
            <a:chOff x="1290615" y="2399467"/>
            <a:chExt cx="336836" cy="342511"/>
          </a:xfrm>
        </p:grpSpPr>
        <p:sp>
          <p:nvSpPr>
            <p:cNvPr id="7260" name="Google Shape;7260;p56"/>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6"/>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6"/>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6"/>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6"/>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6"/>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6"/>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6"/>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6"/>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6"/>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6"/>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6"/>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6"/>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6"/>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6"/>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6"/>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6"/>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6"/>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6"/>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9" name="Google Shape;7279;p56"/>
          <p:cNvGrpSpPr/>
          <p:nvPr/>
        </p:nvGrpSpPr>
        <p:grpSpPr>
          <a:xfrm>
            <a:off x="1748310" y="2408601"/>
            <a:ext cx="308508" cy="333378"/>
            <a:chOff x="1748310" y="2408601"/>
            <a:chExt cx="308508" cy="333378"/>
          </a:xfrm>
        </p:grpSpPr>
        <p:sp>
          <p:nvSpPr>
            <p:cNvPr id="7280" name="Google Shape;7280;p56"/>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6"/>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6"/>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6"/>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6"/>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6"/>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6"/>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6"/>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8" name="Google Shape;7288;p56"/>
          <p:cNvGrpSpPr/>
          <p:nvPr/>
        </p:nvGrpSpPr>
        <p:grpSpPr>
          <a:xfrm>
            <a:off x="3044614" y="2418033"/>
            <a:ext cx="376184" cy="315141"/>
            <a:chOff x="3044614" y="2418033"/>
            <a:chExt cx="376184" cy="315141"/>
          </a:xfrm>
        </p:grpSpPr>
        <p:sp>
          <p:nvSpPr>
            <p:cNvPr id="7289" name="Google Shape;7289;p56"/>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6"/>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6"/>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6"/>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6"/>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6"/>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6"/>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6"/>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6"/>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8" name="Google Shape;7298;p56"/>
          <p:cNvGrpSpPr/>
          <p:nvPr/>
        </p:nvGrpSpPr>
        <p:grpSpPr>
          <a:xfrm>
            <a:off x="3943638" y="3815072"/>
            <a:ext cx="357933" cy="342676"/>
            <a:chOff x="3943638" y="3815072"/>
            <a:chExt cx="357933" cy="342676"/>
          </a:xfrm>
        </p:grpSpPr>
        <p:sp>
          <p:nvSpPr>
            <p:cNvPr id="7299" name="Google Shape;7299;p56"/>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6"/>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6"/>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6"/>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6"/>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6"/>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6"/>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6"/>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6"/>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8" name="Google Shape;7308;p56"/>
          <p:cNvGrpSpPr/>
          <p:nvPr/>
        </p:nvGrpSpPr>
        <p:grpSpPr>
          <a:xfrm>
            <a:off x="3508282" y="3810341"/>
            <a:ext cx="351644" cy="351959"/>
            <a:chOff x="3508282" y="3810341"/>
            <a:chExt cx="351644" cy="351959"/>
          </a:xfrm>
        </p:grpSpPr>
        <p:sp>
          <p:nvSpPr>
            <p:cNvPr id="7309" name="Google Shape;7309;p56"/>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6"/>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6"/>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6"/>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6"/>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6"/>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6"/>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6"/>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6"/>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6"/>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6"/>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6"/>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6"/>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2" name="Google Shape;7322;p56"/>
          <p:cNvGrpSpPr/>
          <p:nvPr/>
        </p:nvGrpSpPr>
        <p:grpSpPr>
          <a:xfrm>
            <a:off x="2224585" y="1962854"/>
            <a:ext cx="303163" cy="351809"/>
            <a:chOff x="2224585" y="1962854"/>
            <a:chExt cx="303163" cy="351809"/>
          </a:xfrm>
        </p:grpSpPr>
        <p:sp>
          <p:nvSpPr>
            <p:cNvPr id="7323" name="Google Shape;7323;p56"/>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6"/>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6"/>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6"/>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6"/>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6"/>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6"/>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6"/>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1" name="Google Shape;7331;p56"/>
          <p:cNvGrpSpPr/>
          <p:nvPr/>
        </p:nvGrpSpPr>
        <p:grpSpPr>
          <a:xfrm>
            <a:off x="2622794" y="1990868"/>
            <a:ext cx="389090" cy="296231"/>
            <a:chOff x="2622794" y="1990868"/>
            <a:chExt cx="389090" cy="296231"/>
          </a:xfrm>
        </p:grpSpPr>
        <p:sp>
          <p:nvSpPr>
            <p:cNvPr id="7332" name="Google Shape;7332;p56"/>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6"/>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6"/>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6"/>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6"/>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6"/>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6"/>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6"/>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6"/>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1" name="Google Shape;7341;p56"/>
          <p:cNvGrpSpPr/>
          <p:nvPr/>
        </p:nvGrpSpPr>
        <p:grpSpPr>
          <a:xfrm>
            <a:off x="3977326" y="1952149"/>
            <a:ext cx="327074" cy="375241"/>
            <a:chOff x="3977326" y="1952149"/>
            <a:chExt cx="327074" cy="375241"/>
          </a:xfrm>
        </p:grpSpPr>
        <p:sp>
          <p:nvSpPr>
            <p:cNvPr id="7342" name="Google Shape;7342;p56"/>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6"/>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6"/>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6"/>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6"/>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6"/>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6"/>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6"/>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6"/>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6"/>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6"/>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6"/>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6"/>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6"/>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6"/>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6"/>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6"/>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9" name="Google Shape;7359;p56"/>
          <p:cNvGrpSpPr/>
          <p:nvPr/>
        </p:nvGrpSpPr>
        <p:grpSpPr>
          <a:xfrm>
            <a:off x="1341612" y="3340055"/>
            <a:ext cx="259399" cy="370524"/>
            <a:chOff x="1341612" y="3340055"/>
            <a:chExt cx="259399" cy="370524"/>
          </a:xfrm>
        </p:grpSpPr>
        <p:sp>
          <p:nvSpPr>
            <p:cNvPr id="7360" name="Google Shape;7360;p56"/>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6"/>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6"/>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6"/>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6"/>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6"/>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6"/>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6"/>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6"/>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6"/>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6"/>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6"/>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6"/>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6"/>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6"/>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6"/>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6"/>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6"/>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8" name="Google Shape;7378;p56"/>
          <p:cNvGrpSpPr/>
          <p:nvPr/>
        </p:nvGrpSpPr>
        <p:grpSpPr>
          <a:xfrm>
            <a:off x="2179892" y="3844972"/>
            <a:ext cx="351629" cy="282381"/>
            <a:chOff x="2179892" y="3844972"/>
            <a:chExt cx="351629" cy="282381"/>
          </a:xfrm>
        </p:grpSpPr>
        <p:sp>
          <p:nvSpPr>
            <p:cNvPr id="7379" name="Google Shape;7379;p56"/>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6"/>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6"/>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6"/>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6"/>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6"/>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6"/>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6"/>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6"/>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6"/>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6"/>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6"/>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6"/>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6"/>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6"/>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6"/>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6"/>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6"/>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6"/>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6"/>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9" name="Google Shape;7399;p56"/>
          <p:cNvGrpSpPr/>
          <p:nvPr/>
        </p:nvGrpSpPr>
        <p:grpSpPr>
          <a:xfrm>
            <a:off x="3131170" y="3816884"/>
            <a:ext cx="220051" cy="338169"/>
            <a:chOff x="3131170" y="3816884"/>
            <a:chExt cx="220051" cy="338169"/>
          </a:xfrm>
        </p:grpSpPr>
        <p:sp>
          <p:nvSpPr>
            <p:cNvPr id="7400" name="Google Shape;7400;p56"/>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6"/>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6"/>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6"/>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6"/>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6"/>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6"/>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6"/>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6"/>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9" name="Google Shape;7409;p56"/>
          <p:cNvGrpSpPr/>
          <p:nvPr/>
        </p:nvGrpSpPr>
        <p:grpSpPr>
          <a:xfrm>
            <a:off x="903502" y="3359564"/>
            <a:ext cx="247990" cy="333393"/>
            <a:chOff x="903502" y="3359564"/>
            <a:chExt cx="247990" cy="333393"/>
          </a:xfrm>
        </p:grpSpPr>
        <p:sp>
          <p:nvSpPr>
            <p:cNvPr id="7410" name="Google Shape;7410;p56"/>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6"/>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6"/>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6"/>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6"/>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6"/>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6"/>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6"/>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6"/>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6"/>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6"/>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6"/>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6"/>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6"/>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6"/>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6"/>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6"/>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6"/>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6"/>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6"/>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6"/>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6"/>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2" name="Google Shape;7432;p56"/>
          <p:cNvGrpSpPr/>
          <p:nvPr/>
        </p:nvGrpSpPr>
        <p:grpSpPr>
          <a:xfrm>
            <a:off x="2616191" y="2890461"/>
            <a:ext cx="365793" cy="361152"/>
            <a:chOff x="2616191" y="2890461"/>
            <a:chExt cx="365793" cy="361152"/>
          </a:xfrm>
        </p:grpSpPr>
        <p:sp>
          <p:nvSpPr>
            <p:cNvPr id="7433" name="Google Shape;7433;p56"/>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6"/>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6"/>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6"/>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6"/>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6"/>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6"/>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6"/>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6"/>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4" name="Google Shape;7444;p56"/>
          <p:cNvGrpSpPr/>
          <p:nvPr/>
        </p:nvGrpSpPr>
        <p:grpSpPr>
          <a:xfrm>
            <a:off x="3049959" y="1945861"/>
            <a:ext cx="402940" cy="388536"/>
            <a:chOff x="3049959" y="1945861"/>
            <a:chExt cx="402940" cy="388536"/>
          </a:xfrm>
        </p:grpSpPr>
        <p:sp>
          <p:nvSpPr>
            <p:cNvPr id="7445" name="Google Shape;7445;p56"/>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6"/>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6"/>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6"/>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6"/>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6"/>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1" name="Google Shape;7451;p56"/>
          <p:cNvGrpSpPr/>
          <p:nvPr/>
        </p:nvGrpSpPr>
        <p:grpSpPr>
          <a:xfrm>
            <a:off x="2483025" y="4268679"/>
            <a:ext cx="202428" cy="349114"/>
            <a:chOff x="2483025" y="4268679"/>
            <a:chExt cx="202428" cy="349114"/>
          </a:xfrm>
        </p:grpSpPr>
        <p:sp>
          <p:nvSpPr>
            <p:cNvPr id="7452" name="Google Shape;7452;p56"/>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6"/>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6"/>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6"/>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6"/>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6"/>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8" name="Google Shape;7458;p56"/>
          <p:cNvGrpSpPr/>
          <p:nvPr/>
        </p:nvGrpSpPr>
        <p:grpSpPr>
          <a:xfrm>
            <a:off x="862507" y="2885984"/>
            <a:ext cx="329590" cy="365000"/>
            <a:chOff x="862507" y="2885984"/>
            <a:chExt cx="329590" cy="365000"/>
          </a:xfrm>
        </p:grpSpPr>
        <p:sp>
          <p:nvSpPr>
            <p:cNvPr id="7459" name="Google Shape;7459;p56"/>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6"/>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6"/>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6"/>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6"/>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6"/>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6"/>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6" name="Google Shape;7466;p56"/>
          <p:cNvGrpSpPr/>
          <p:nvPr/>
        </p:nvGrpSpPr>
        <p:grpSpPr>
          <a:xfrm>
            <a:off x="3082075" y="2871805"/>
            <a:ext cx="318884" cy="379807"/>
            <a:chOff x="3082075" y="2871805"/>
            <a:chExt cx="318884" cy="379807"/>
          </a:xfrm>
        </p:grpSpPr>
        <p:sp>
          <p:nvSpPr>
            <p:cNvPr id="7467" name="Google Shape;7467;p56"/>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6"/>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6"/>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6"/>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6"/>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6"/>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6"/>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6"/>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6"/>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6"/>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6"/>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6"/>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6"/>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6"/>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6"/>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6"/>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6"/>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6"/>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6"/>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6"/>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7" name="Google Shape;7487;p56"/>
          <p:cNvGrpSpPr/>
          <p:nvPr/>
        </p:nvGrpSpPr>
        <p:grpSpPr>
          <a:xfrm>
            <a:off x="2594780" y="1516494"/>
            <a:ext cx="410187" cy="324244"/>
            <a:chOff x="2594780" y="1516494"/>
            <a:chExt cx="410187" cy="324244"/>
          </a:xfrm>
        </p:grpSpPr>
        <p:sp>
          <p:nvSpPr>
            <p:cNvPr id="7488" name="Google Shape;7488;p56"/>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6"/>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6"/>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6"/>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6"/>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6"/>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6"/>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6"/>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6" name="Google Shape;7496;p56"/>
          <p:cNvGrpSpPr/>
          <p:nvPr/>
        </p:nvGrpSpPr>
        <p:grpSpPr>
          <a:xfrm>
            <a:off x="1742965" y="1502959"/>
            <a:ext cx="333692" cy="333363"/>
            <a:chOff x="1742965" y="1502959"/>
            <a:chExt cx="333692" cy="333363"/>
          </a:xfrm>
        </p:grpSpPr>
        <p:sp>
          <p:nvSpPr>
            <p:cNvPr id="7497" name="Google Shape;7497;p56"/>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6"/>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6"/>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6"/>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1" name="Google Shape;7501;p56"/>
          <p:cNvGrpSpPr/>
          <p:nvPr/>
        </p:nvGrpSpPr>
        <p:grpSpPr>
          <a:xfrm>
            <a:off x="3051531" y="1516809"/>
            <a:ext cx="390034" cy="296545"/>
            <a:chOff x="3051531" y="1516809"/>
            <a:chExt cx="390034" cy="296545"/>
          </a:xfrm>
        </p:grpSpPr>
        <p:sp>
          <p:nvSpPr>
            <p:cNvPr id="7502" name="Google Shape;7502;p56"/>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6"/>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6"/>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6"/>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6"/>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6"/>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6"/>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6"/>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6"/>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6"/>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6"/>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6"/>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6"/>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6"/>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6"/>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7" name="Google Shape;7517;p56"/>
          <p:cNvGrpSpPr/>
          <p:nvPr/>
        </p:nvGrpSpPr>
        <p:grpSpPr>
          <a:xfrm>
            <a:off x="3514900" y="1489020"/>
            <a:ext cx="354145" cy="351869"/>
            <a:chOff x="3514900" y="1489020"/>
            <a:chExt cx="354145" cy="351869"/>
          </a:xfrm>
        </p:grpSpPr>
        <p:sp>
          <p:nvSpPr>
            <p:cNvPr id="7518" name="Google Shape;7518;p56"/>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6"/>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6"/>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6"/>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6"/>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6"/>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6"/>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6"/>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6"/>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6"/>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6"/>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6"/>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6"/>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6"/>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6"/>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6"/>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6"/>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6"/>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6"/>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6"/>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6"/>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6"/>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0" name="Google Shape;7540;p56"/>
          <p:cNvGrpSpPr/>
          <p:nvPr/>
        </p:nvGrpSpPr>
        <p:grpSpPr>
          <a:xfrm>
            <a:off x="3066324" y="3350446"/>
            <a:ext cx="346598" cy="333183"/>
            <a:chOff x="3066324" y="3350446"/>
            <a:chExt cx="346598" cy="333183"/>
          </a:xfrm>
        </p:grpSpPr>
        <p:sp>
          <p:nvSpPr>
            <p:cNvPr id="7541" name="Google Shape;7541;p56"/>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6"/>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6"/>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6"/>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6"/>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6"/>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6"/>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6"/>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6"/>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6"/>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1" name="Google Shape;7551;p56"/>
          <p:cNvGrpSpPr/>
          <p:nvPr/>
        </p:nvGrpSpPr>
        <p:grpSpPr>
          <a:xfrm>
            <a:off x="1282755" y="1952089"/>
            <a:ext cx="363278" cy="363338"/>
            <a:chOff x="1282755" y="1952089"/>
            <a:chExt cx="363278" cy="363338"/>
          </a:xfrm>
        </p:grpSpPr>
        <p:sp>
          <p:nvSpPr>
            <p:cNvPr id="7552" name="Google Shape;7552;p56"/>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6"/>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6"/>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6"/>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6"/>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6"/>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6"/>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9" name="Google Shape;7559;p56"/>
          <p:cNvGrpSpPr/>
          <p:nvPr/>
        </p:nvGrpSpPr>
        <p:grpSpPr>
          <a:xfrm>
            <a:off x="3510094" y="2909281"/>
            <a:ext cx="355133" cy="343574"/>
            <a:chOff x="3510094" y="2909281"/>
            <a:chExt cx="355133" cy="343574"/>
          </a:xfrm>
        </p:grpSpPr>
        <p:sp>
          <p:nvSpPr>
            <p:cNvPr id="7560" name="Google Shape;7560;p56"/>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6"/>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6"/>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6"/>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6"/>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6"/>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6"/>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6"/>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6"/>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6"/>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6"/>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6"/>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6"/>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73" name="Google Shape;7573;p56"/>
          <p:cNvSpPr/>
          <p:nvPr/>
        </p:nvSpPr>
        <p:spPr>
          <a:xfrm>
            <a:off x="2513884" y="1812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4" name="Google Shape;7574;p56"/>
          <p:cNvGrpSpPr/>
          <p:nvPr/>
        </p:nvGrpSpPr>
        <p:grpSpPr>
          <a:xfrm>
            <a:off x="2163842" y="1506972"/>
            <a:ext cx="382787" cy="331566"/>
            <a:chOff x="2163842" y="1506972"/>
            <a:chExt cx="382787" cy="331566"/>
          </a:xfrm>
        </p:grpSpPr>
        <p:sp>
          <p:nvSpPr>
            <p:cNvPr id="7575" name="Google Shape;7575;p56"/>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6"/>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6"/>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6"/>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6"/>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6"/>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6"/>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6"/>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3" name="Google Shape;7583;p56"/>
          <p:cNvGrpSpPr/>
          <p:nvPr/>
        </p:nvGrpSpPr>
        <p:grpSpPr>
          <a:xfrm>
            <a:off x="1738877" y="3349652"/>
            <a:ext cx="357918" cy="350536"/>
            <a:chOff x="1738877" y="3349652"/>
            <a:chExt cx="357918" cy="350536"/>
          </a:xfrm>
        </p:grpSpPr>
        <p:sp>
          <p:nvSpPr>
            <p:cNvPr id="7584" name="Google Shape;7584;p56"/>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6"/>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6"/>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6"/>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6"/>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6"/>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6"/>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6"/>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6"/>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6"/>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6"/>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6"/>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6"/>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6"/>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6"/>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6"/>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6"/>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6"/>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2" name="Google Shape;7602;p56"/>
          <p:cNvGrpSpPr/>
          <p:nvPr/>
        </p:nvGrpSpPr>
        <p:grpSpPr>
          <a:xfrm>
            <a:off x="1971819" y="4276854"/>
            <a:ext cx="383281" cy="333947"/>
            <a:chOff x="1971819" y="4276854"/>
            <a:chExt cx="383281" cy="333947"/>
          </a:xfrm>
        </p:grpSpPr>
        <p:sp>
          <p:nvSpPr>
            <p:cNvPr id="7603" name="Google Shape;7603;p56"/>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6"/>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6"/>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6"/>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6"/>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6"/>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6"/>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6"/>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6"/>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6"/>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3" name="Google Shape;7613;p56"/>
          <p:cNvGrpSpPr/>
          <p:nvPr/>
        </p:nvGrpSpPr>
        <p:grpSpPr>
          <a:xfrm>
            <a:off x="1825119" y="2885819"/>
            <a:ext cx="175987" cy="361391"/>
            <a:chOff x="1825119" y="2885819"/>
            <a:chExt cx="175987" cy="361391"/>
          </a:xfrm>
        </p:grpSpPr>
        <p:sp>
          <p:nvSpPr>
            <p:cNvPr id="7614" name="Google Shape;7614;p56"/>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6"/>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6"/>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6"/>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6"/>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6"/>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6"/>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6"/>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6"/>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6"/>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4" name="Google Shape;7624;p56"/>
          <p:cNvGrpSpPr/>
          <p:nvPr/>
        </p:nvGrpSpPr>
        <p:grpSpPr>
          <a:xfrm>
            <a:off x="3504824" y="3405844"/>
            <a:ext cx="369896" cy="226339"/>
            <a:chOff x="3504824" y="3405844"/>
            <a:chExt cx="369896" cy="226339"/>
          </a:xfrm>
        </p:grpSpPr>
        <p:sp>
          <p:nvSpPr>
            <p:cNvPr id="7625" name="Google Shape;7625;p56"/>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6"/>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6"/>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6"/>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6"/>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6"/>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6"/>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6"/>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6"/>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6"/>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6"/>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6"/>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6"/>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6"/>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6"/>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6"/>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1" name="Google Shape;7641;p56"/>
          <p:cNvGrpSpPr/>
          <p:nvPr/>
        </p:nvGrpSpPr>
        <p:grpSpPr>
          <a:xfrm>
            <a:off x="1295661" y="3819594"/>
            <a:ext cx="345640" cy="342900"/>
            <a:chOff x="1295661" y="3819594"/>
            <a:chExt cx="345640" cy="342900"/>
          </a:xfrm>
        </p:grpSpPr>
        <p:sp>
          <p:nvSpPr>
            <p:cNvPr id="7642" name="Google Shape;7642;p56"/>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6"/>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6"/>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6"/>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6"/>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6"/>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6"/>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6"/>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6"/>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6"/>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6"/>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6"/>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6"/>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6"/>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6"/>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9" name="Google Shape;7659;p56"/>
          <p:cNvGrpSpPr/>
          <p:nvPr/>
        </p:nvGrpSpPr>
        <p:grpSpPr>
          <a:xfrm>
            <a:off x="3486572" y="2433470"/>
            <a:ext cx="379328" cy="281738"/>
            <a:chOff x="3486572" y="2433470"/>
            <a:chExt cx="379328" cy="281738"/>
          </a:xfrm>
        </p:grpSpPr>
        <p:sp>
          <p:nvSpPr>
            <p:cNvPr id="7660" name="Google Shape;7660;p56"/>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6"/>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6"/>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6"/>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6"/>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6"/>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6"/>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67" name="Google Shape;7667;p56"/>
          <p:cNvSpPr/>
          <p:nvPr/>
        </p:nvSpPr>
        <p:spPr>
          <a:xfrm>
            <a:off x="3751930" y="2709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68" name="Google Shape;7668;p56"/>
          <p:cNvGrpSpPr/>
          <p:nvPr/>
        </p:nvGrpSpPr>
        <p:grpSpPr>
          <a:xfrm>
            <a:off x="3997149" y="3329634"/>
            <a:ext cx="270733" cy="355762"/>
            <a:chOff x="3997149" y="3329634"/>
            <a:chExt cx="270733" cy="355762"/>
          </a:xfrm>
        </p:grpSpPr>
        <p:sp>
          <p:nvSpPr>
            <p:cNvPr id="7669" name="Google Shape;7669;p56"/>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6"/>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6"/>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6"/>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6"/>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6"/>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6"/>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6"/>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6"/>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6"/>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6"/>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6"/>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6"/>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6"/>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6"/>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6"/>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6"/>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6"/>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6"/>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6"/>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6"/>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56"/>
          <p:cNvGrpSpPr/>
          <p:nvPr/>
        </p:nvGrpSpPr>
        <p:grpSpPr>
          <a:xfrm>
            <a:off x="3954343" y="2899354"/>
            <a:ext cx="345655" cy="343529"/>
            <a:chOff x="3954343" y="2899354"/>
            <a:chExt cx="345655" cy="343529"/>
          </a:xfrm>
        </p:grpSpPr>
        <p:sp>
          <p:nvSpPr>
            <p:cNvPr id="7691" name="Google Shape;7691;p56"/>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6"/>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6"/>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6"/>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6"/>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6"/>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6"/>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6"/>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6"/>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6"/>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6"/>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6"/>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3" name="Google Shape;7703;p56"/>
          <p:cNvGrpSpPr/>
          <p:nvPr/>
        </p:nvGrpSpPr>
        <p:grpSpPr>
          <a:xfrm>
            <a:off x="2166043" y="3351344"/>
            <a:ext cx="369566" cy="349803"/>
            <a:chOff x="2166043" y="3351344"/>
            <a:chExt cx="369566" cy="349803"/>
          </a:xfrm>
        </p:grpSpPr>
        <p:sp>
          <p:nvSpPr>
            <p:cNvPr id="7704" name="Google Shape;7704;p56"/>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6"/>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6"/>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6"/>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6"/>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6"/>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6"/>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6"/>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6"/>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3" name="Google Shape;7713;p56"/>
          <p:cNvGrpSpPr/>
          <p:nvPr/>
        </p:nvGrpSpPr>
        <p:grpSpPr>
          <a:xfrm>
            <a:off x="2619649" y="3352332"/>
            <a:ext cx="365793" cy="329275"/>
            <a:chOff x="2619649" y="3352332"/>
            <a:chExt cx="365793" cy="329275"/>
          </a:xfrm>
        </p:grpSpPr>
        <p:sp>
          <p:nvSpPr>
            <p:cNvPr id="7714" name="Google Shape;7714;p56"/>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6"/>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6"/>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6"/>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6"/>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6"/>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6"/>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6"/>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6"/>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6"/>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4" name="Google Shape;7724;p56"/>
          <p:cNvGrpSpPr/>
          <p:nvPr/>
        </p:nvGrpSpPr>
        <p:grpSpPr>
          <a:xfrm>
            <a:off x="1293760" y="1498228"/>
            <a:ext cx="340624" cy="351944"/>
            <a:chOff x="1293760" y="1498228"/>
            <a:chExt cx="340624" cy="351944"/>
          </a:xfrm>
        </p:grpSpPr>
        <p:sp>
          <p:nvSpPr>
            <p:cNvPr id="7725" name="Google Shape;7725;p56"/>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6"/>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6"/>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56"/>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56"/>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56"/>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6"/>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6"/>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6"/>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6"/>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6"/>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6"/>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6"/>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6"/>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9" name="Google Shape;7739;p56"/>
          <p:cNvGrpSpPr/>
          <p:nvPr/>
        </p:nvGrpSpPr>
        <p:grpSpPr>
          <a:xfrm>
            <a:off x="849601" y="1952074"/>
            <a:ext cx="406713" cy="383745"/>
            <a:chOff x="849601" y="1952074"/>
            <a:chExt cx="406713" cy="383745"/>
          </a:xfrm>
        </p:grpSpPr>
        <p:sp>
          <p:nvSpPr>
            <p:cNvPr id="7740" name="Google Shape;7740;p56"/>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6"/>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6"/>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6"/>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6"/>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6"/>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6"/>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7" name="Google Shape;7747;p56"/>
          <p:cNvGrpSpPr/>
          <p:nvPr/>
        </p:nvGrpSpPr>
        <p:grpSpPr>
          <a:xfrm>
            <a:off x="2253871" y="2893365"/>
            <a:ext cx="203985" cy="355417"/>
            <a:chOff x="2253871" y="2893365"/>
            <a:chExt cx="203985" cy="355417"/>
          </a:xfrm>
        </p:grpSpPr>
        <p:sp>
          <p:nvSpPr>
            <p:cNvPr id="7748" name="Google Shape;7748;p56"/>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6"/>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6"/>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6"/>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6"/>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6"/>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56"/>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6"/>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6"/>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6"/>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6"/>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9" name="Google Shape;7759;p56"/>
          <p:cNvGrpSpPr/>
          <p:nvPr/>
        </p:nvGrpSpPr>
        <p:grpSpPr>
          <a:xfrm>
            <a:off x="2191541" y="2408601"/>
            <a:ext cx="308823" cy="342571"/>
            <a:chOff x="2191541" y="2408601"/>
            <a:chExt cx="308823" cy="342571"/>
          </a:xfrm>
        </p:grpSpPr>
        <p:sp>
          <p:nvSpPr>
            <p:cNvPr id="7760" name="Google Shape;7760;p56"/>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6"/>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6"/>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6"/>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6"/>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6"/>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6"/>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6"/>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6"/>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6"/>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6"/>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6"/>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6"/>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3" name="Google Shape;7773;p56"/>
          <p:cNvGrpSpPr/>
          <p:nvPr/>
        </p:nvGrpSpPr>
        <p:grpSpPr>
          <a:xfrm>
            <a:off x="847400" y="1503588"/>
            <a:ext cx="342496" cy="341553"/>
            <a:chOff x="847400" y="1503588"/>
            <a:chExt cx="342496" cy="341553"/>
          </a:xfrm>
        </p:grpSpPr>
        <p:sp>
          <p:nvSpPr>
            <p:cNvPr id="7774" name="Google Shape;7774;p56"/>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6"/>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6"/>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6"/>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6"/>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6"/>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6"/>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6"/>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6"/>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6"/>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6"/>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6"/>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6"/>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6"/>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6"/>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6"/>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6"/>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6"/>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6"/>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6"/>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4" name="Google Shape;7794;p56"/>
          <p:cNvGrpSpPr/>
          <p:nvPr/>
        </p:nvGrpSpPr>
        <p:grpSpPr>
          <a:xfrm>
            <a:off x="1329963" y="2899669"/>
            <a:ext cx="280495" cy="361077"/>
            <a:chOff x="1329963" y="2899669"/>
            <a:chExt cx="280495" cy="361077"/>
          </a:xfrm>
        </p:grpSpPr>
        <p:sp>
          <p:nvSpPr>
            <p:cNvPr id="7795" name="Google Shape;7795;p56"/>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6"/>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6"/>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6"/>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6"/>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2" name="Google Shape;7802;p56"/>
          <p:cNvGrpSpPr/>
          <p:nvPr/>
        </p:nvGrpSpPr>
        <p:grpSpPr>
          <a:xfrm>
            <a:off x="937429" y="3800908"/>
            <a:ext cx="195496" cy="343439"/>
            <a:chOff x="937429" y="3800908"/>
            <a:chExt cx="195496" cy="343439"/>
          </a:xfrm>
        </p:grpSpPr>
        <p:sp>
          <p:nvSpPr>
            <p:cNvPr id="7803" name="Google Shape;7803;p56"/>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6"/>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6"/>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6"/>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6"/>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6"/>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6"/>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6"/>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6"/>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6"/>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6"/>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6"/>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6"/>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6" name="Google Shape;7816;p56"/>
          <p:cNvGrpSpPr/>
          <p:nvPr/>
        </p:nvGrpSpPr>
        <p:grpSpPr>
          <a:xfrm>
            <a:off x="2687659" y="3810655"/>
            <a:ext cx="365164" cy="342511"/>
            <a:chOff x="2611459" y="3810655"/>
            <a:chExt cx="365164" cy="342511"/>
          </a:xfrm>
        </p:grpSpPr>
        <p:sp>
          <p:nvSpPr>
            <p:cNvPr id="7817" name="Google Shape;7817;p56"/>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6"/>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6"/>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6"/>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6"/>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6"/>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6"/>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6"/>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6"/>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6"/>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6"/>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8" name="Google Shape;7828;p56"/>
          <p:cNvGrpSpPr/>
          <p:nvPr/>
        </p:nvGrpSpPr>
        <p:grpSpPr>
          <a:xfrm>
            <a:off x="3952456" y="1524280"/>
            <a:ext cx="370195" cy="300154"/>
            <a:chOff x="3952456" y="1524280"/>
            <a:chExt cx="370195" cy="300154"/>
          </a:xfrm>
        </p:grpSpPr>
        <p:sp>
          <p:nvSpPr>
            <p:cNvPr id="7829" name="Google Shape;7829;p56"/>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6"/>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6"/>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6"/>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6"/>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6"/>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838"/>
        <p:cNvGrpSpPr/>
        <p:nvPr/>
      </p:nvGrpSpPr>
      <p:grpSpPr>
        <a:xfrm>
          <a:off x="0" y="0"/>
          <a:ext cx="0" cy="0"/>
          <a:chOff x="0" y="0"/>
          <a:chExt cx="0" cy="0"/>
        </a:xfrm>
      </p:grpSpPr>
      <p:sp>
        <p:nvSpPr>
          <p:cNvPr id="7839" name="Google Shape;7839;p57"/>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840" name="Google Shape;7840;p57"/>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7841" name="Google Shape;7841;p57"/>
          <p:cNvGrpSpPr/>
          <p:nvPr/>
        </p:nvGrpSpPr>
        <p:grpSpPr>
          <a:xfrm>
            <a:off x="908482" y="1502585"/>
            <a:ext cx="257112" cy="362808"/>
            <a:chOff x="908482" y="1502585"/>
            <a:chExt cx="257112" cy="362808"/>
          </a:xfrm>
        </p:grpSpPr>
        <p:sp>
          <p:nvSpPr>
            <p:cNvPr id="7842" name="Google Shape;7842;p57"/>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7"/>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7"/>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7"/>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7"/>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7"/>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7"/>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7"/>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7"/>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7"/>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7"/>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7"/>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7"/>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7"/>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7"/>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7"/>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7"/>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7"/>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7"/>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7"/>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2" name="Google Shape;7862;p57"/>
          <p:cNvGrpSpPr/>
          <p:nvPr/>
        </p:nvGrpSpPr>
        <p:grpSpPr>
          <a:xfrm>
            <a:off x="1303537" y="1502716"/>
            <a:ext cx="362939" cy="362677"/>
            <a:chOff x="1303537" y="1502716"/>
            <a:chExt cx="362939" cy="362677"/>
          </a:xfrm>
        </p:grpSpPr>
        <p:sp>
          <p:nvSpPr>
            <p:cNvPr id="7863" name="Google Shape;7863;p57"/>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7"/>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7"/>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7"/>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7"/>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7"/>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7"/>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7"/>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7"/>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7"/>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7"/>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4" name="Google Shape;7874;p57"/>
          <p:cNvGrpSpPr/>
          <p:nvPr/>
        </p:nvGrpSpPr>
        <p:grpSpPr>
          <a:xfrm>
            <a:off x="1751901" y="1502716"/>
            <a:ext cx="362677" cy="362677"/>
            <a:chOff x="1751901" y="1502716"/>
            <a:chExt cx="362677" cy="362677"/>
          </a:xfrm>
        </p:grpSpPr>
        <p:sp>
          <p:nvSpPr>
            <p:cNvPr id="7875" name="Google Shape;7875;p57"/>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7"/>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7"/>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7"/>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7"/>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7"/>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7"/>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7"/>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7"/>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7"/>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7"/>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7"/>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57"/>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57"/>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7"/>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7"/>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7"/>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4" name="Google Shape;7894;p57"/>
          <p:cNvGrpSpPr/>
          <p:nvPr/>
        </p:nvGrpSpPr>
        <p:grpSpPr>
          <a:xfrm>
            <a:off x="3095178" y="1502716"/>
            <a:ext cx="334290" cy="362677"/>
            <a:chOff x="3095178" y="1502716"/>
            <a:chExt cx="334290" cy="362677"/>
          </a:xfrm>
        </p:grpSpPr>
        <p:sp>
          <p:nvSpPr>
            <p:cNvPr id="7895" name="Google Shape;7895;p57"/>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7"/>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7"/>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7"/>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7"/>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7"/>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7"/>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7"/>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7"/>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7"/>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7"/>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7"/>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57"/>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7"/>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7"/>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7"/>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7"/>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2" name="Google Shape;7912;p57"/>
          <p:cNvGrpSpPr/>
          <p:nvPr/>
        </p:nvGrpSpPr>
        <p:grpSpPr>
          <a:xfrm>
            <a:off x="3542281" y="1505605"/>
            <a:ext cx="366196" cy="357005"/>
            <a:chOff x="3542281" y="1505605"/>
            <a:chExt cx="366196" cy="357005"/>
          </a:xfrm>
        </p:grpSpPr>
        <p:sp>
          <p:nvSpPr>
            <p:cNvPr id="7913" name="Google Shape;7913;p57"/>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7"/>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7"/>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7"/>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7"/>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7"/>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7"/>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7"/>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7"/>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7"/>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7"/>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7"/>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57"/>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7"/>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7"/>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7"/>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7"/>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7"/>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7"/>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7"/>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7"/>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7"/>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7"/>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7"/>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7"/>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8" name="Google Shape;7938;p57"/>
          <p:cNvGrpSpPr/>
          <p:nvPr/>
        </p:nvGrpSpPr>
        <p:grpSpPr>
          <a:xfrm>
            <a:off x="1748382" y="3384797"/>
            <a:ext cx="364673" cy="340067"/>
            <a:chOff x="1748382" y="3384797"/>
            <a:chExt cx="364673" cy="340067"/>
          </a:xfrm>
        </p:grpSpPr>
        <p:sp>
          <p:nvSpPr>
            <p:cNvPr id="7939" name="Google Shape;7939;p57"/>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7"/>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7"/>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7"/>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7"/>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7"/>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7"/>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7"/>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7"/>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7"/>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7"/>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7"/>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7"/>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7"/>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7"/>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4" name="Google Shape;7954;p57"/>
          <p:cNvGrpSpPr/>
          <p:nvPr/>
        </p:nvGrpSpPr>
        <p:grpSpPr>
          <a:xfrm>
            <a:off x="6221064" y="3811049"/>
            <a:ext cx="364673" cy="339804"/>
            <a:chOff x="6221064" y="3811049"/>
            <a:chExt cx="364673" cy="339804"/>
          </a:xfrm>
        </p:grpSpPr>
        <p:sp>
          <p:nvSpPr>
            <p:cNvPr id="7955" name="Google Shape;7955;p57"/>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7"/>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7"/>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7"/>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57"/>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7"/>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7"/>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7"/>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7"/>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7"/>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7"/>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7"/>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7"/>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7"/>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7"/>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0" name="Google Shape;7970;p57"/>
          <p:cNvGrpSpPr/>
          <p:nvPr/>
        </p:nvGrpSpPr>
        <p:grpSpPr>
          <a:xfrm>
            <a:off x="2182643" y="3386320"/>
            <a:ext cx="382030" cy="320451"/>
            <a:chOff x="2182643" y="3386320"/>
            <a:chExt cx="382030" cy="320451"/>
          </a:xfrm>
        </p:grpSpPr>
        <p:sp>
          <p:nvSpPr>
            <p:cNvPr id="7971" name="Google Shape;7971;p57"/>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7"/>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7"/>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7"/>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7"/>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7"/>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7"/>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7"/>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7"/>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7"/>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7"/>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7"/>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7"/>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7"/>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7"/>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6" name="Google Shape;7986;p57"/>
          <p:cNvGrpSpPr/>
          <p:nvPr/>
        </p:nvGrpSpPr>
        <p:grpSpPr>
          <a:xfrm>
            <a:off x="3084386" y="3389340"/>
            <a:ext cx="353880" cy="330745"/>
            <a:chOff x="3084386" y="3389340"/>
            <a:chExt cx="353880" cy="330745"/>
          </a:xfrm>
        </p:grpSpPr>
        <p:sp>
          <p:nvSpPr>
            <p:cNvPr id="7987" name="Google Shape;7987;p57"/>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7"/>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7"/>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7"/>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7"/>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7"/>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7"/>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7"/>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7"/>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7"/>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7"/>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7"/>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9" name="Google Shape;7999;p57"/>
          <p:cNvGrpSpPr/>
          <p:nvPr/>
        </p:nvGrpSpPr>
        <p:grpSpPr>
          <a:xfrm>
            <a:off x="863499" y="1970906"/>
            <a:ext cx="347078" cy="364016"/>
            <a:chOff x="863499" y="1970906"/>
            <a:chExt cx="347078" cy="364016"/>
          </a:xfrm>
        </p:grpSpPr>
        <p:sp>
          <p:nvSpPr>
            <p:cNvPr id="8000" name="Google Shape;8000;p57"/>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7"/>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7"/>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7"/>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7"/>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7"/>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7"/>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7"/>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7"/>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7"/>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7"/>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57"/>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7"/>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7"/>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4" name="Google Shape;8014;p57"/>
          <p:cNvGrpSpPr/>
          <p:nvPr/>
        </p:nvGrpSpPr>
        <p:grpSpPr>
          <a:xfrm>
            <a:off x="1749879" y="1970906"/>
            <a:ext cx="364436" cy="364174"/>
            <a:chOff x="1749879" y="1970906"/>
            <a:chExt cx="364436" cy="364174"/>
          </a:xfrm>
        </p:grpSpPr>
        <p:sp>
          <p:nvSpPr>
            <p:cNvPr id="8015" name="Google Shape;8015;p57"/>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7"/>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7"/>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7"/>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7"/>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7"/>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7"/>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57"/>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7"/>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7"/>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57"/>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57"/>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57"/>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7"/>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9" name="Google Shape;8029;p57"/>
          <p:cNvGrpSpPr/>
          <p:nvPr/>
        </p:nvGrpSpPr>
        <p:grpSpPr>
          <a:xfrm>
            <a:off x="2186425" y="1976158"/>
            <a:ext cx="396106" cy="353985"/>
            <a:chOff x="2186425" y="1976158"/>
            <a:chExt cx="396106" cy="353985"/>
          </a:xfrm>
        </p:grpSpPr>
        <p:sp>
          <p:nvSpPr>
            <p:cNvPr id="8030" name="Google Shape;8030;p57"/>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7"/>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57"/>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57"/>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7"/>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57"/>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57"/>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7" name="Google Shape;8037;p57"/>
          <p:cNvGrpSpPr/>
          <p:nvPr/>
        </p:nvGrpSpPr>
        <p:grpSpPr>
          <a:xfrm>
            <a:off x="2659157" y="2017412"/>
            <a:ext cx="319190" cy="271240"/>
            <a:chOff x="2659157" y="2017412"/>
            <a:chExt cx="319190" cy="271240"/>
          </a:xfrm>
        </p:grpSpPr>
        <p:sp>
          <p:nvSpPr>
            <p:cNvPr id="8038" name="Google Shape;8038;p57"/>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7"/>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7"/>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7"/>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57"/>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57"/>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7"/>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7"/>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7"/>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57"/>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7"/>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7"/>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7"/>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7"/>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7"/>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7"/>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57"/>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57"/>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7"/>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7"/>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7"/>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7"/>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7"/>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7"/>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7"/>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7"/>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4" name="Google Shape;8064;p57"/>
          <p:cNvGrpSpPr/>
          <p:nvPr/>
        </p:nvGrpSpPr>
        <p:grpSpPr>
          <a:xfrm>
            <a:off x="3111775" y="1993516"/>
            <a:ext cx="318928" cy="319217"/>
            <a:chOff x="3111775" y="1993516"/>
            <a:chExt cx="318928" cy="319217"/>
          </a:xfrm>
        </p:grpSpPr>
        <p:sp>
          <p:nvSpPr>
            <p:cNvPr id="8065" name="Google Shape;8065;p57"/>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57"/>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7"/>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7"/>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7"/>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7"/>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7"/>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7"/>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7"/>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7"/>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7"/>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7"/>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7"/>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7"/>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7"/>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7"/>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7"/>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7"/>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7"/>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7"/>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7"/>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7"/>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7"/>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7"/>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7"/>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7"/>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7"/>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57"/>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7"/>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7"/>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5" name="Google Shape;8095;p57"/>
          <p:cNvGrpSpPr/>
          <p:nvPr/>
        </p:nvGrpSpPr>
        <p:grpSpPr>
          <a:xfrm>
            <a:off x="4023785" y="1970407"/>
            <a:ext cx="288807" cy="355377"/>
            <a:chOff x="4023785" y="1970407"/>
            <a:chExt cx="288807" cy="355377"/>
          </a:xfrm>
        </p:grpSpPr>
        <p:sp>
          <p:nvSpPr>
            <p:cNvPr id="8096" name="Google Shape;8096;p57"/>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7"/>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7"/>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7"/>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7"/>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7"/>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7"/>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7"/>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7"/>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7"/>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7"/>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7"/>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7"/>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7"/>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7"/>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7"/>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7"/>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7"/>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7"/>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7"/>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6" name="Google Shape;8116;p57"/>
          <p:cNvGrpSpPr/>
          <p:nvPr/>
        </p:nvGrpSpPr>
        <p:grpSpPr>
          <a:xfrm>
            <a:off x="3544540" y="3380963"/>
            <a:ext cx="320188" cy="319269"/>
            <a:chOff x="3544540" y="3380963"/>
            <a:chExt cx="320188" cy="319269"/>
          </a:xfrm>
        </p:grpSpPr>
        <p:sp>
          <p:nvSpPr>
            <p:cNvPr id="8117" name="Google Shape;8117;p57"/>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7"/>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7"/>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7"/>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7"/>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7"/>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7"/>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7"/>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7"/>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7"/>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57"/>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7"/>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7"/>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7"/>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7"/>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7"/>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57"/>
          <p:cNvGrpSpPr/>
          <p:nvPr/>
        </p:nvGrpSpPr>
        <p:grpSpPr>
          <a:xfrm>
            <a:off x="3944637" y="3354834"/>
            <a:ext cx="415696" cy="371605"/>
            <a:chOff x="3944637" y="3354834"/>
            <a:chExt cx="415696" cy="371605"/>
          </a:xfrm>
        </p:grpSpPr>
        <p:sp>
          <p:nvSpPr>
            <p:cNvPr id="8134" name="Google Shape;8134;p57"/>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7"/>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7"/>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7"/>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7"/>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7"/>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7"/>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7"/>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7"/>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7"/>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7"/>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7"/>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7"/>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7"/>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7"/>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7"/>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7"/>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1" name="Google Shape;8151;p57"/>
          <p:cNvGrpSpPr/>
          <p:nvPr/>
        </p:nvGrpSpPr>
        <p:grpSpPr>
          <a:xfrm>
            <a:off x="1314619" y="3821527"/>
            <a:ext cx="346317" cy="332136"/>
            <a:chOff x="1314619" y="3821527"/>
            <a:chExt cx="346317" cy="332136"/>
          </a:xfrm>
        </p:grpSpPr>
        <p:sp>
          <p:nvSpPr>
            <p:cNvPr id="8152" name="Google Shape;8152;p57"/>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7"/>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7"/>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7"/>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7"/>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7"/>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7"/>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57"/>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0" name="Google Shape;8160;p57"/>
          <p:cNvGrpSpPr/>
          <p:nvPr/>
        </p:nvGrpSpPr>
        <p:grpSpPr>
          <a:xfrm>
            <a:off x="1751139" y="3790934"/>
            <a:ext cx="386258" cy="380507"/>
            <a:chOff x="1751139" y="3790934"/>
            <a:chExt cx="386258" cy="380507"/>
          </a:xfrm>
        </p:grpSpPr>
        <p:sp>
          <p:nvSpPr>
            <p:cNvPr id="8161" name="Google Shape;8161;p57"/>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7"/>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7"/>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7"/>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7"/>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7"/>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57"/>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57"/>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7"/>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57"/>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57"/>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57"/>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57"/>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57"/>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7"/>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7"/>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57"/>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57"/>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9" name="Google Shape;8179;p57"/>
          <p:cNvGrpSpPr/>
          <p:nvPr/>
        </p:nvGrpSpPr>
        <p:grpSpPr>
          <a:xfrm>
            <a:off x="2189681" y="3821606"/>
            <a:ext cx="395607" cy="318928"/>
            <a:chOff x="2189681" y="3821606"/>
            <a:chExt cx="395607" cy="318928"/>
          </a:xfrm>
        </p:grpSpPr>
        <p:sp>
          <p:nvSpPr>
            <p:cNvPr id="8180" name="Google Shape;8180;p57"/>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57"/>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57"/>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57"/>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7"/>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7"/>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57"/>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57"/>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7"/>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57"/>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57"/>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57"/>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57"/>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7"/>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57"/>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57"/>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57"/>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7"/>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57"/>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57"/>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57"/>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57"/>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57"/>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57"/>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57"/>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57"/>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7"/>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7"/>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7"/>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7"/>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10" name="Google Shape;8210;p57"/>
          <p:cNvSpPr/>
          <p:nvPr/>
        </p:nvSpPr>
        <p:spPr>
          <a:xfrm>
            <a:off x="1288464" y="20400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1" name="Google Shape;8211;p57"/>
          <p:cNvGrpSpPr/>
          <p:nvPr/>
        </p:nvGrpSpPr>
        <p:grpSpPr>
          <a:xfrm>
            <a:off x="1277409" y="1961347"/>
            <a:ext cx="420475" cy="383055"/>
            <a:chOff x="1277409" y="1961347"/>
            <a:chExt cx="420475" cy="383055"/>
          </a:xfrm>
        </p:grpSpPr>
        <p:sp>
          <p:nvSpPr>
            <p:cNvPr id="8212" name="Google Shape;8212;p57"/>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57"/>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57"/>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57"/>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7"/>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7"/>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7"/>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7"/>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7"/>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7"/>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57"/>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7"/>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57"/>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57"/>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7"/>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57"/>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57"/>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7"/>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7"/>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7"/>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7"/>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7"/>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7"/>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57"/>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7"/>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57"/>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7"/>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9" name="Google Shape;8239;p57"/>
          <p:cNvGrpSpPr/>
          <p:nvPr/>
        </p:nvGrpSpPr>
        <p:grpSpPr>
          <a:xfrm>
            <a:off x="2215075" y="2432819"/>
            <a:ext cx="380008" cy="351648"/>
            <a:chOff x="2215075" y="2432819"/>
            <a:chExt cx="380008" cy="351648"/>
          </a:xfrm>
        </p:grpSpPr>
        <p:sp>
          <p:nvSpPr>
            <p:cNvPr id="8240" name="Google Shape;8240;p57"/>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7"/>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7"/>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57"/>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57"/>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7"/>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57"/>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57"/>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57"/>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7"/>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7"/>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7"/>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7"/>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7"/>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7"/>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7"/>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57"/>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57"/>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57"/>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7"/>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7"/>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7"/>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7"/>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7"/>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57"/>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57"/>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7"/>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7"/>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7"/>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7"/>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57"/>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1" name="Google Shape;8271;p57"/>
          <p:cNvGrpSpPr/>
          <p:nvPr/>
        </p:nvGrpSpPr>
        <p:grpSpPr>
          <a:xfrm>
            <a:off x="2661416" y="2422342"/>
            <a:ext cx="344059" cy="340671"/>
            <a:chOff x="2661416" y="2422342"/>
            <a:chExt cx="344059" cy="340671"/>
          </a:xfrm>
        </p:grpSpPr>
        <p:sp>
          <p:nvSpPr>
            <p:cNvPr id="8272" name="Google Shape;8272;p57"/>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7"/>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7"/>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7"/>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7"/>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57"/>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7"/>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7"/>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57"/>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57"/>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57"/>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7"/>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7"/>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5" name="Google Shape;8285;p57"/>
          <p:cNvGrpSpPr/>
          <p:nvPr/>
        </p:nvGrpSpPr>
        <p:grpSpPr>
          <a:xfrm>
            <a:off x="4066510" y="2422342"/>
            <a:ext cx="206876" cy="348470"/>
            <a:chOff x="4066510" y="2422342"/>
            <a:chExt cx="206876" cy="348470"/>
          </a:xfrm>
        </p:grpSpPr>
        <p:sp>
          <p:nvSpPr>
            <p:cNvPr id="8286" name="Google Shape;8286;p57"/>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57"/>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7"/>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57"/>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57"/>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57"/>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7"/>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7"/>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7"/>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7"/>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7"/>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57"/>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8" name="Google Shape;8298;p57"/>
          <p:cNvSpPr/>
          <p:nvPr/>
        </p:nvSpPr>
        <p:spPr>
          <a:xfrm>
            <a:off x="2958206" y="38917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9" name="Google Shape;8299;p57"/>
          <p:cNvGrpSpPr/>
          <p:nvPr/>
        </p:nvGrpSpPr>
        <p:grpSpPr>
          <a:xfrm>
            <a:off x="2617693" y="3817325"/>
            <a:ext cx="420475" cy="326491"/>
            <a:chOff x="2617693" y="3817325"/>
            <a:chExt cx="420475" cy="326491"/>
          </a:xfrm>
        </p:grpSpPr>
        <p:sp>
          <p:nvSpPr>
            <p:cNvPr id="8300" name="Google Shape;8300;p57"/>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7"/>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57"/>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57"/>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7"/>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57"/>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57"/>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57"/>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57"/>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57"/>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57"/>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57"/>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57"/>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57"/>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57"/>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57"/>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57"/>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7" name="Google Shape;8317;p57"/>
          <p:cNvGrpSpPr/>
          <p:nvPr/>
        </p:nvGrpSpPr>
        <p:grpSpPr>
          <a:xfrm>
            <a:off x="3545301" y="2423523"/>
            <a:ext cx="358134" cy="356637"/>
            <a:chOff x="3545301" y="2423523"/>
            <a:chExt cx="358134" cy="356637"/>
          </a:xfrm>
        </p:grpSpPr>
        <p:sp>
          <p:nvSpPr>
            <p:cNvPr id="8318" name="Google Shape;8318;p57"/>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57"/>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57"/>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7"/>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7"/>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7"/>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7"/>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7"/>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7"/>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7" name="Google Shape;8327;p57"/>
          <p:cNvGrpSpPr/>
          <p:nvPr/>
        </p:nvGrpSpPr>
        <p:grpSpPr>
          <a:xfrm>
            <a:off x="5766424" y="4275195"/>
            <a:ext cx="358160" cy="356926"/>
            <a:chOff x="5766424" y="4275195"/>
            <a:chExt cx="358160" cy="356926"/>
          </a:xfrm>
        </p:grpSpPr>
        <p:sp>
          <p:nvSpPr>
            <p:cNvPr id="8328" name="Google Shape;8328;p57"/>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7"/>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7"/>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7"/>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7"/>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7"/>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7"/>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7"/>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7"/>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7" name="Google Shape;8337;p57"/>
          <p:cNvGrpSpPr/>
          <p:nvPr/>
        </p:nvGrpSpPr>
        <p:grpSpPr>
          <a:xfrm>
            <a:off x="3531462" y="3824599"/>
            <a:ext cx="377251" cy="324232"/>
            <a:chOff x="3531462" y="3824599"/>
            <a:chExt cx="377251" cy="324232"/>
          </a:xfrm>
        </p:grpSpPr>
        <p:sp>
          <p:nvSpPr>
            <p:cNvPr id="8338" name="Google Shape;8338;p57"/>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7"/>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57"/>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57"/>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57"/>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57"/>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7"/>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7"/>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7"/>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7"/>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7"/>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9" name="Google Shape;8349;p57"/>
          <p:cNvGrpSpPr/>
          <p:nvPr/>
        </p:nvGrpSpPr>
        <p:grpSpPr>
          <a:xfrm>
            <a:off x="4030586" y="3805246"/>
            <a:ext cx="286523" cy="340566"/>
            <a:chOff x="4030586" y="3805246"/>
            <a:chExt cx="286523" cy="340566"/>
          </a:xfrm>
        </p:grpSpPr>
        <p:sp>
          <p:nvSpPr>
            <p:cNvPr id="8350" name="Google Shape;8350;p57"/>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7"/>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7"/>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7"/>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7"/>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7"/>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7"/>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7"/>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7"/>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7"/>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7"/>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7"/>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7"/>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3" name="Google Shape;8363;p57"/>
          <p:cNvGrpSpPr/>
          <p:nvPr/>
        </p:nvGrpSpPr>
        <p:grpSpPr>
          <a:xfrm>
            <a:off x="2180884" y="2888719"/>
            <a:ext cx="376752" cy="374468"/>
            <a:chOff x="2180884" y="2888719"/>
            <a:chExt cx="376752" cy="374468"/>
          </a:xfrm>
        </p:grpSpPr>
        <p:sp>
          <p:nvSpPr>
            <p:cNvPr id="8364" name="Google Shape;8364;p57"/>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7"/>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7"/>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7"/>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57"/>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7"/>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7"/>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7"/>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57"/>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7"/>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7"/>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7"/>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57"/>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7"/>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8" name="Google Shape;8378;p57"/>
          <p:cNvGrpSpPr/>
          <p:nvPr/>
        </p:nvGrpSpPr>
        <p:grpSpPr>
          <a:xfrm>
            <a:off x="3954432" y="2942999"/>
            <a:ext cx="378249" cy="265909"/>
            <a:chOff x="3954432" y="2942999"/>
            <a:chExt cx="378249" cy="265909"/>
          </a:xfrm>
        </p:grpSpPr>
        <p:sp>
          <p:nvSpPr>
            <p:cNvPr id="8379" name="Google Shape;8379;p57"/>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7"/>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7"/>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7"/>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7"/>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7"/>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7"/>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57"/>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7"/>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8" name="Google Shape;8388;p57"/>
          <p:cNvGrpSpPr/>
          <p:nvPr/>
        </p:nvGrpSpPr>
        <p:grpSpPr>
          <a:xfrm>
            <a:off x="1752137" y="4266608"/>
            <a:ext cx="378512" cy="374756"/>
            <a:chOff x="1752137" y="4266608"/>
            <a:chExt cx="378512" cy="374756"/>
          </a:xfrm>
        </p:grpSpPr>
        <p:sp>
          <p:nvSpPr>
            <p:cNvPr id="8389" name="Google Shape;8389;p57"/>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7"/>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57"/>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57"/>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7"/>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7"/>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7"/>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7"/>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7"/>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7"/>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7"/>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7"/>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7"/>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7"/>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57"/>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57"/>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7"/>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7"/>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7"/>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7"/>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57"/>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0" name="Google Shape;8410;p57"/>
          <p:cNvGrpSpPr/>
          <p:nvPr/>
        </p:nvGrpSpPr>
        <p:grpSpPr>
          <a:xfrm>
            <a:off x="3117788" y="3812546"/>
            <a:ext cx="341065" cy="341065"/>
            <a:chOff x="3117788" y="3812546"/>
            <a:chExt cx="341065" cy="341065"/>
          </a:xfrm>
        </p:grpSpPr>
        <p:sp>
          <p:nvSpPr>
            <p:cNvPr id="8411" name="Google Shape;8411;p57"/>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7"/>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7"/>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7"/>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7"/>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57"/>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7" name="Google Shape;8417;p57"/>
          <p:cNvGrpSpPr/>
          <p:nvPr/>
        </p:nvGrpSpPr>
        <p:grpSpPr>
          <a:xfrm>
            <a:off x="3994400" y="4299932"/>
            <a:ext cx="338281" cy="322657"/>
            <a:chOff x="3994400" y="4299932"/>
            <a:chExt cx="338281" cy="322657"/>
          </a:xfrm>
        </p:grpSpPr>
        <p:sp>
          <p:nvSpPr>
            <p:cNvPr id="8418" name="Google Shape;8418;p57"/>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7"/>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7"/>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7"/>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57"/>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7"/>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57"/>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57"/>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26" name="Google Shape;8426;p57"/>
          <p:cNvSpPr/>
          <p:nvPr/>
        </p:nvSpPr>
        <p:spPr>
          <a:xfrm>
            <a:off x="3700340" y="19656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57"/>
          <p:cNvSpPr/>
          <p:nvPr/>
        </p:nvSpPr>
        <p:spPr>
          <a:xfrm>
            <a:off x="3700340" y="19656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28" name="Google Shape;8428;p57"/>
          <p:cNvGrpSpPr/>
          <p:nvPr/>
        </p:nvGrpSpPr>
        <p:grpSpPr>
          <a:xfrm>
            <a:off x="3573426" y="1965628"/>
            <a:ext cx="302358" cy="374993"/>
            <a:chOff x="3573426" y="1965628"/>
            <a:chExt cx="302358" cy="374993"/>
          </a:xfrm>
        </p:grpSpPr>
        <p:sp>
          <p:nvSpPr>
            <p:cNvPr id="8429" name="Google Shape;8429;p57"/>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57"/>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7"/>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7"/>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7"/>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7"/>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7"/>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7"/>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7"/>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57"/>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57"/>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57"/>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57"/>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57"/>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57"/>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7"/>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7"/>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57"/>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57"/>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57"/>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57"/>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57"/>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57"/>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57"/>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57"/>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57"/>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57"/>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57"/>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57"/>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57"/>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57"/>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57"/>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57"/>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57"/>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57"/>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57"/>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57"/>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57"/>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57"/>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57"/>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57"/>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57"/>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57"/>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57"/>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57"/>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57"/>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57"/>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6" name="Google Shape;8476;p57"/>
          <p:cNvGrpSpPr/>
          <p:nvPr/>
        </p:nvGrpSpPr>
        <p:grpSpPr>
          <a:xfrm>
            <a:off x="3513632" y="2908572"/>
            <a:ext cx="355876" cy="331007"/>
            <a:chOff x="3513632" y="2908572"/>
            <a:chExt cx="355876" cy="331007"/>
          </a:xfrm>
        </p:grpSpPr>
        <p:sp>
          <p:nvSpPr>
            <p:cNvPr id="8477" name="Google Shape;8477;p57"/>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57"/>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57"/>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57"/>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57"/>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57"/>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57"/>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57"/>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57"/>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57"/>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7"/>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7"/>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7"/>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7"/>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7"/>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7"/>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3" name="Google Shape;8493;p57"/>
          <p:cNvGrpSpPr/>
          <p:nvPr/>
        </p:nvGrpSpPr>
        <p:grpSpPr>
          <a:xfrm>
            <a:off x="2694083" y="2888430"/>
            <a:ext cx="235762" cy="374756"/>
            <a:chOff x="2694083" y="2888430"/>
            <a:chExt cx="235762" cy="374756"/>
          </a:xfrm>
        </p:grpSpPr>
        <p:sp>
          <p:nvSpPr>
            <p:cNvPr id="8494" name="Google Shape;8494;p57"/>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7"/>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7"/>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7"/>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7"/>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7"/>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57"/>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7"/>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57"/>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3" name="Google Shape;8503;p57"/>
          <p:cNvGrpSpPr/>
          <p:nvPr/>
        </p:nvGrpSpPr>
        <p:grpSpPr>
          <a:xfrm>
            <a:off x="871534" y="4300588"/>
            <a:ext cx="357661" cy="311155"/>
            <a:chOff x="871534" y="4300588"/>
            <a:chExt cx="357661" cy="311155"/>
          </a:xfrm>
        </p:grpSpPr>
        <p:sp>
          <p:nvSpPr>
            <p:cNvPr id="8504" name="Google Shape;8504;p57"/>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57"/>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57"/>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57"/>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57"/>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7"/>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7"/>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57"/>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57"/>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7"/>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7"/>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7"/>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7"/>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57"/>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57"/>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7"/>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7"/>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7"/>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57"/>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57"/>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57"/>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5" name="Google Shape;8525;p57"/>
          <p:cNvGrpSpPr/>
          <p:nvPr/>
        </p:nvGrpSpPr>
        <p:grpSpPr>
          <a:xfrm>
            <a:off x="916019" y="3821606"/>
            <a:ext cx="250100" cy="336785"/>
            <a:chOff x="916019" y="3821606"/>
            <a:chExt cx="250100" cy="336785"/>
          </a:xfrm>
        </p:grpSpPr>
        <p:sp>
          <p:nvSpPr>
            <p:cNvPr id="8526" name="Google Shape;8526;p57"/>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57"/>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57"/>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7"/>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57"/>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57"/>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57"/>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7"/>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7"/>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57"/>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7"/>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57"/>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7"/>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9" name="Google Shape;8539;p57"/>
          <p:cNvGrpSpPr/>
          <p:nvPr/>
        </p:nvGrpSpPr>
        <p:grpSpPr>
          <a:xfrm>
            <a:off x="849686" y="2909570"/>
            <a:ext cx="374730" cy="332504"/>
            <a:chOff x="849686" y="2909570"/>
            <a:chExt cx="374730" cy="332504"/>
          </a:xfrm>
        </p:grpSpPr>
        <p:sp>
          <p:nvSpPr>
            <p:cNvPr id="8540" name="Google Shape;8540;p57"/>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7"/>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7"/>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7"/>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57"/>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7"/>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7"/>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7"/>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7"/>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7"/>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57"/>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1" name="Google Shape;8551;p57"/>
          <p:cNvGrpSpPr/>
          <p:nvPr/>
        </p:nvGrpSpPr>
        <p:grpSpPr>
          <a:xfrm>
            <a:off x="1735567" y="2420241"/>
            <a:ext cx="417718" cy="372866"/>
            <a:chOff x="1735567" y="2420241"/>
            <a:chExt cx="417718" cy="372866"/>
          </a:xfrm>
        </p:grpSpPr>
        <p:sp>
          <p:nvSpPr>
            <p:cNvPr id="8552" name="Google Shape;8552;p57"/>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7"/>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57"/>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7"/>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7"/>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7"/>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57"/>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57"/>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57"/>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57"/>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57"/>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57"/>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4" name="Google Shape;8564;p57"/>
          <p:cNvGrpSpPr/>
          <p:nvPr/>
        </p:nvGrpSpPr>
        <p:grpSpPr>
          <a:xfrm>
            <a:off x="3599318" y="4299590"/>
            <a:ext cx="251098" cy="309028"/>
            <a:chOff x="3599318" y="4299590"/>
            <a:chExt cx="251098" cy="309028"/>
          </a:xfrm>
        </p:grpSpPr>
        <p:sp>
          <p:nvSpPr>
            <p:cNvPr id="8565" name="Google Shape;8565;p57"/>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57"/>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57"/>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57"/>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57"/>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57"/>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1" name="Google Shape;8571;p57"/>
          <p:cNvGrpSpPr/>
          <p:nvPr/>
        </p:nvGrpSpPr>
        <p:grpSpPr>
          <a:xfrm>
            <a:off x="3105998" y="2433240"/>
            <a:ext cx="345818" cy="345056"/>
            <a:chOff x="3105998" y="2433240"/>
            <a:chExt cx="345818" cy="345056"/>
          </a:xfrm>
        </p:grpSpPr>
        <p:sp>
          <p:nvSpPr>
            <p:cNvPr id="8572" name="Google Shape;8572;p57"/>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57"/>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57"/>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57"/>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7"/>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7"/>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7"/>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7"/>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7"/>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7"/>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7"/>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57"/>
          <p:cNvGrpSpPr/>
          <p:nvPr/>
        </p:nvGrpSpPr>
        <p:grpSpPr>
          <a:xfrm>
            <a:off x="1737326" y="2900773"/>
            <a:ext cx="374730" cy="350361"/>
            <a:chOff x="1737326" y="2900773"/>
            <a:chExt cx="374730" cy="350361"/>
          </a:xfrm>
        </p:grpSpPr>
        <p:sp>
          <p:nvSpPr>
            <p:cNvPr id="8584" name="Google Shape;8584;p57"/>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7"/>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7"/>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7"/>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7"/>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7"/>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7"/>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57"/>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57"/>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7"/>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7"/>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7"/>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57"/>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57"/>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7"/>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7"/>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7"/>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57"/>
          <p:cNvGrpSpPr/>
          <p:nvPr/>
        </p:nvGrpSpPr>
        <p:grpSpPr>
          <a:xfrm>
            <a:off x="4000676" y="1579396"/>
            <a:ext cx="327226" cy="211603"/>
            <a:chOff x="4000676" y="1579396"/>
            <a:chExt cx="327226" cy="211603"/>
          </a:xfrm>
        </p:grpSpPr>
        <p:sp>
          <p:nvSpPr>
            <p:cNvPr id="8602" name="Google Shape;8602;p57"/>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7"/>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7"/>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7"/>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57"/>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57"/>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7"/>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7"/>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7"/>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57"/>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57"/>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7"/>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7"/>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7"/>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57"/>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7"/>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8" name="Google Shape;8618;p57"/>
          <p:cNvGrpSpPr/>
          <p:nvPr/>
        </p:nvGrpSpPr>
        <p:grpSpPr>
          <a:xfrm>
            <a:off x="2635523" y="1515584"/>
            <a:ext cx="371054" cy="336469"/>
            <a:chOff x="2635523" y="1515584"/>
            <a:chExt cx="371054" cy="336469"/>
          </a:xfrm>
        </p:grpSpPr>
        <p:sp>
          <p:nvSpPr>
            <p:cNvPr id="8619" name="Google Shape;8619;p57"/>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57"/>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57"/>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7"/>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7"/>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7"/>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7"/>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6" name="Google Shape;8626;p57"/>
          <p:cNvGrpSpPr/>
          <p:nvPr/>
        </p:nvGrpSpPr>
        <p:grpSpPr>
          <a:xfrm>
            <a:off x="2231907" y="1520731"/>
            <a:ext cx="311627" cy="326569"/>
            <a:chOff x="2231907" y="1520731"/>
            <a:chExt cx="311627" cy="326569"/>
          </a:xfrm>
        </p:grpSpPr>
        <p:sp>
          <p:nvSpPr>
            <p:cNvPr id="8627" name="Google Shape;8627;p57"/>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7"/>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7"/>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57"/>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57"/>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7"/>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7"/>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7"/>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7"/>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7"/>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7" name="Google Shape;8637;p57"/>
          <p:cNvGrpSpPr/>
          <p:nvPr/>
        </p:nvGrpSpPr>
        <p:grpSpPr>
          <a:xfrm>
            <a:off x="1340249" y="4301533"/>
            <a:ext cx="311890" cy="304695"/>
            <a:chOff x="1340249" y="4301533"/>
            <a:chExt cx="311890" cy="304695"/>
          </a:xfrm>
        </p:grpSpPr>
        <p:sp>
          <p:nvSpPr>
            <p:cNvPr id="8638" name="Google Shape;8638;p57"/>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57"/>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57"/>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57"/>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7"/>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7"/>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57"/>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57"/>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7"/>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7"/>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57"/>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57"/>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7"/>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7"/>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2" name="Google Shape;8652;p57"/>
          <p:cNvGrpSpPr/>
          <p:nvPr/>
        </p:nvGrpSpPr>
        <p:grpSpPr>
          <a:xfrm>
            <a:off x="1330690" y="3377024"/>
            <a:ext cx="306874" cy="332268"/>
            <a:chOff x="1330690" y="3377024"/>
            <a:chExt cx="306874" cy="332268"/>
          </a:xfrm>
        </p:grpSpPr>
        <p:sp>
          <p:nvSpPr>
            <p:cNvPr id="8653" name="Google Shape;8653;p57"/>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7"/>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57"/>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57"/>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57"/>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7"/>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57"/>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57"/>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7"/>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57"/>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57"/>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7"/>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57"/>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57"/>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7"/>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57"/>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57"/>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7"/>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57"/>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2" name="Google Shape;8672;p57"/>
          <p:cNvGrpSpPr/>
          <p:nvPr/>
        </p:nvGrpSpPr>
        <p:grpSpPr>
          <a:xfrm>
            <a:off x="2650597" y="3381777"/>
            <a:ext cx="341511" cy="324994"/>
            <a:chOff x="2650597" y="3381777"/>
            <a:chExt cx="341511" cy="324994"/>
          </a:xfrm>
        </p:grpSpPr>
        <p:sp>
          <p:nvSpPr>
            <p:cNvPr id="8673" name="Google Shape;8673;p57"/>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57"/>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57"/>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57"/>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57"/>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57"/>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57"/>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57"/>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57"/>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7"/>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57"/>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57"/>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57"/>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57"/>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7"/>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7"/>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57"/>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57"/>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7"/>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7"/>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7"/>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7"/>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7"/>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7"/>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7"/>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7"/>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57"/>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57"/>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57"/>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57"/>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7"/>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57"/>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57"/>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7"/>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57"/>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8" name="Google Shape;8708;p57"/>
          <p:cNvGrpSpPr/>
          <p:nvPr/>
        </p:nvGrpSpPr>
        <p:grpSpPr>
          <a:xfrm>
            <a:off x="1295502" y="2437362"/>
            <a:ext cx="402645" cy="323917"/>
            <a:chOff x="1295502" y="2437362"/>
            <a:chExt cx="402645" cy="323917"/>
          </a:xfrm>
        </p:grpSpPr>
        <p:sp>
          <p:nvSpPr>
            <p:cNvPr id="8709" name="Google Shape;8709;p57"/>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57"/>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7"/>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7"/>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7"/>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7"/>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7"/>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7"/>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7"/>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7"/>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7"/>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7"/>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7"/>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57"/>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57"/>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7"/>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5" name="Google Shape;8725;p57"/>
          <p:cNvGrpSpPr/>
          <p:nvPr/>
        </p:nvGrpSpPr>
        <p:grpSpPr>
          <a:xfrm>
            <a:off x="882590" y="2438360"/>
            <a:ext cx="337310" cy="337047"/>
            <a:chOff x="882590" y="2438360"/>
            <a:chExt cx="337310" cy="337047"/>
          </a:xfrm>
        </p:grpSpPr>
        <p:sp>
          <p:nvSpPr>
            <p:cNvPr id="8726" name="Google Shape;8726;p57"/>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7"/>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7"/>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57"/>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7"/>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7"/>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7"/>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7"/>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7"/>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7"/>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7"/>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57"/>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57"/>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7"/>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7"/>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7"/>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7"/>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7"/>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7"/>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7"/>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7"/>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7"/>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7"/>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7"/>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0" name="Google Shape;8750;p57"/>
          <p:cNvGrpSpPr/>
          <p:nvPr/>
        </p:nvGrpSpPr>
        <p:grpSpPr>
          <a:xfrm>
            <a:off x="4885060" y="1518788"/>
            <a:ext cx="385786" cy="342588"/>
            <a:chOff x="4885060" y="1518788"/>
            <a:chExt cx="385786" cy="342588"/>
          </a:xfrm>
        </p:grpSpPr>
        <p:sp>
          <p:nvSpPr>
            <p:cNvPr id="8751" name="Google Shape;8751;p57"/>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57"/>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7"/>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7"/>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7"/>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7"/>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7"/>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7"/>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7"/>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57"/>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57"/>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7"/>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57"/>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57"/>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7"/>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57"/>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57"/>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7"/>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57"/>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0" name="Google Shape;8770;p57"/>
          <p:cNvGrpSpPr/>
          <p:nvPr/>
        </p:nvGrpSpPr>
        <p:grpSpPr>
          <a:xfrm>
            <a:off x="5394478" y="1514533"/>
            <a:ext cx="249076" cy="351096"/>
            <a:chOff x="5394478" y="1514533"/>
            <a:chExt cx="249076" cy="351096"/>
          </a:xfrm>
        </p:grpSpPr>
        <p:sp>
          <p:nvSpPr>
            <p:cNvPr id="8771" name="Google Shape;8771;p57"/>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7"/>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57"/>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7"/>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57"/>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57"/>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7"/>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7"/>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7"/>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7"/>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7"/>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7"/>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7"/>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7"/>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7"/>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7"/>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7"/>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57"/>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57"/>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57"/>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1" name="Google Shape;8791;p57"/>
          <p:cNvGrpSpPr/>
          <p:nvPr/>
        </p:nvGrpSpPr>
        <p:grpSpPr>
          <a:xfrm>
            <a:off x="5782259" y="1512012"/>
            <a:ext cx="356138" cy="356138"/>
            <a:chOff x="5782259" y="1512012"/>
            <a:chExt cx="356138" cy="356138"/>
          </a:xfrm>
        </p:grpSpPr>
        <p:sp>
          <p:nvSpPr>
            <p:cNvPr id="8792" name="Google Shape;8792;p57"/>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7"/>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7"/>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7"/>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7"/>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7"/>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7"/>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7"/>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7"/>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7"/>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7"/>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3" name="Google Shape;8803;p57"/>
          <p:cNvGrpSpPr/>
          <p:nvPr/>
        </p:nvGrpSpPr>
        <p:grpSpPr>
          <a:xfrm>
            <a:off x="6229598" y="1518052"/>
            <a:ext cx="343560" cy="343822"/>
            <a:chOff x="6229598" y="1518052"/>
            <a:chExt cx="343560" cy="343822"/>
          </a:xfrm>
        </p:grpSpPr>
        <p:sp>
          <p:nvSpPr>
            <p:cNvPr id="8804" name="Google Shape;8804;p57"/>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7"/>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7"/>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7"/>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7"/>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7"/>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7"/>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7"/>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7"/>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7"/>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7"/>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7"/>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7"/>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57"/>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57"/>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7"/>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7"/>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7"/>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7"/>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3" name="Google Shape;8823;p57"/>
          <p:cNvGrpSpPr/>
          <p:nvPr/>
        </p:nvGrpSpPr>
        <p:grpSpPr>
          <a:xfrm>
            <a:off x="870773" y="3357985"/>
            <a:ext cx="342824" cy="351228"/>
            <a:chOff x="870773" y="3357985"/>
            <a:chExt cx="342824" cy="351228"/>
          </a:xfrm>
        </p:grpSpPr>
        <p:sp>
          <p:nvSpPr>
            <p:cNvPr id="8824" name="Google Shape;8824;p57"/>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57"/>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57"/>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57"/>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57"/>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57"/>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57"/>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57"/>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2" name="Google Shape;8832;p57"/>
          <p:cNvGrpSpPr/>
          <p:nvPr/>
        </p:nvGrpSpPr>
        <p:grpSpPr>
          <a:xfrm>
            <a:off x="2743084" y="4299590"/>
            <a:ext cx="159372" cy="308896"/>
            <a:chOff x="2743084" y="4299590"/>
            <a:chExt cx="159372" cy="308896"/>
          </a:xfrm>
        </p:grpSpPr>
        <p:sp>
          <p:nvSpPr>
            <p:cNvPr id="8833" name="Google Shape;8833;p57"/>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57"/>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57"/>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57"/>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57"/>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57"/>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57"/>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7"/>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7"/>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57"/>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57"/>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7"/>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7"/>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57"/>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57"/>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8" name="Google Shape;8848;p57"/>
          <p:cNvGrpSpPr/>
          <p:nvPr/>
        </p:nvGrpSpPr>
        <p:grpSpPr>
          <a:xfrm>
            <a:off x="1293506" y="2939716"/>
            <a:ext cx="374730" cy="272211"/>
            <a:chOff x="1293506" y="2939716"/>
            <a:chExt cx="374730" cy="272211"/>
          </a:xfrm>
        </p:grpSpPr>
        <p:sp>
          <p:nvSpPr>
            <p:cNvPr id="8849" name="Google Shape;8849;p57"/>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57"/>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57"/>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7"/>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57"/>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57"/>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7"/>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57"/>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57"/>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7"/>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57"/>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57"/>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7"/>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57"/>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57"/>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57"/>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7"/>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7"/>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7"/>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7"/>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7"/>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57"/>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57"/>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57"/>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57"/>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57"/>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57"/>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57"/>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57"/>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57"/>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9" name="Google Shape;8879;p57"/>
          <p:cNvGrpSpPr/>
          <p:nvPr/>
        </p:nvGrpSpPr>
        <p:grpSpPr>
          <a:xfrm>
            <a:off x="6669900" y="1505474"/>
            <a:ext cx="345083" cy="369216"/>
            <a:chOff x="6669900" y="1505474"/>
            <a:chExt cx="345083" cy="369216"/>
          </a:xfrm>
        </p:grpSpPr>
        <p:sp>
          <p:nvSpPr>
            <p:cNvPr id="8880" name="Google Shape;8880;p57"/>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57"/>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57"/>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57"/>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57"/>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57"/>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57"/>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57"/>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57"/>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57"/>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57"/>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57"/>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57"/>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57"/>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57"/>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57"/>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57"/>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57"/>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57"/>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57"/>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57"/>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57"/>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2" name="Google Shape;8902;p57"/>
          <p:cNvGrpSpPr/>
          <p:nvPr/>
        </p:nvGrpSpPr>
        <p:grpSpPr>
          <a:xfrm>
            <a:off x="7117003" y="1518000"/>
            <a:ext cx="333003" cy="344085"/>
            <a:chOff x="7117003" y="1518000"/>
            <a:chExt cx="333003" cy="344085"/>
          </a:xfrm>
        </p:grpSpPr>
        <p:sp>
          <p:nvSpPr>
            <p:cNvPr id="8903" name="Google Shape;8903;p57"/>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57"/>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57"/>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57"/>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57"/>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57"/>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57"/>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57"/>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57"/>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7"/>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57"/>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57"/>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57"/>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57"/>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57"/>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57"/>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57"/>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57"/>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57"/>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57"/>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57"/>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57"/>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57"/>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57"/>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57"/>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57"/>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57"/>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57"/>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57"/>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57"/>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57"/>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57"/>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57"/>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57"/>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57"/>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57"/>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57"/>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57"/>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57"/>
          <p:cNvGrpSpPr/>
          <p:nvPr/>
        </p:nvGrpSpPr>
        <p:grpSpPr>
          <a:xfrm>
            <a:off x="2200238" y="4289165"/>
            <a:ext cx="374756" cy="329300"/>
            <a:chOff x="2200238" y="4289165"/>
            <a:chExt cx="374756" cy="329300"/>
          </a:xfrm>
        </p:grpSpPr>
        <p:sp>
          <p:nvSpPr>
            <p:cNvPr id="8942" name="Google Shape;8942;p57"/>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57"/>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57"/>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57"/>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57"/>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57"/>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57"/>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57"/>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57"/>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57"/>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57"/>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57"/>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57"/>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57"/>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57"/>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57"/>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57"/>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57"/>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57"/>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57"/>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57"/>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57"/>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4" name="Google Shape;8964;p57"/>
          <p:cNvGrpSpPr/>
          <p:nvPr/>
        </p:nvGrpSpPr>
        <p:grpSpPr>
          <a:xfrm>
            <a:off x="7556043" y="1499959"/>
            <a:ext cx="337283" cy="380192"/>
            <a:chOff x="7556043" y="1499959"/>
            <a:chExt cx="337283" cy="380192"/>
          </a:xfrm>
        </p:grpSpPr>
        <p:sp>
          <p:nvSpPr>
            <p:cNvPr id="8965" name="Google Shape;8965;p57"/>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57"/>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57"/>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57"/>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57"/>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57"/>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57"/>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57"/>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57"/>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57"/>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57"/>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57"/>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57"/>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57"/>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9" name="Google Shape;8979;p57"/>
          <p:cNvGrpSpPr/>
          <p:nvPr/>
        </p:nvGrpSpPr>
        <p:grpSpPr>
          <a:xfrm>
            <a:off x="7992826" y="1517790"/>
            <a:ext cx="317431" cy="344584"/>
            <a:chOff x="7992826" y="1517790"/>
            <a:chExt cx="317431" cy="344584"/>
          </a:xfrm>
        </p:grpSpPr>
        <p:sp>
          <p:nvSpPr>
            <p:cNvPr id="8980" name="Google Shape;8980;p57"/>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57"/>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57"/>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57"/>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57"/>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57"/>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57"/>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57"/>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57"/>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57"/>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57"/>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57"/>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57"/>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57"/>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57"/>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57"/>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57"/>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7" name="Google Shape;8997;p57"/>
          <p:cNvGrpSpPr/>
          <p:nvPr/>
        </p:nvGrpSpPr>
        <p:grpSpPr>
          <a:xfrm>
            <a:off x="4864446" y="3340207"/>
            <a:ext cx="395607" cy="387414"/>
            <a:chOff x="4864446" y="3340207"/>
            <a:chExt cx="395607" cy="387414"/>
          </a:xfrm>
        </p:grpSpPr>
        <p:sp>
          <p:nvSpPr>
            <p:cNvPr id="8998" name="Google Shape;8998;p57"/>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57"/>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57"/>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57"/>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57"/>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57"/>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57"/>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57"/>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57"/>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57"/>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57"/>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57"/>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57"/>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57"/>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57"/>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57"/>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57"/>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57"/>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57"/>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57"/>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57"/>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57"/>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57"/>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57"/>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57"/>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3" name="Google Shape;9023;p57"/>
          <p:cNvGrpSpPr/>
          <p:nvPr/>
        </p:nvGrpSpPr>
        <p:grpSpPr>
          <a:xfrm>
            <a:off x="3130367" y="4324485"/>
            <a:ext cx="297342" cy="258871"/>
            <a:chOff x="3130367" y="4324485"/>
            <a:chExt cx="297342" cy="258871"/>
          </a:xfrm>
        </p:grpSpPr>
        <p:sp>
          <p:nvSpPr>
            <p:cNvPr id="9024" name="Google Shape;9024;p57"/>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57"/>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57"/>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57"/>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57"/>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57"/>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57"/>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57"/>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57"/>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57"/>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57"/>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57"/>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57"/>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57"/>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57"/>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57"/>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57"/>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57"/>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57"/>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57"/>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57"/>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57"/>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57"/>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57"/>
          <p:cNvGrpSpPr/>
          <p:nvPr/>
        </p:nvGrpSpPr>
        <p:grpSpPr>
          <a:xfrm>
            <a:off x="5302988" y="3389839"/>
            <a:ext cx="394609" cy="286523"/>
            <a:chOff x="5302988" y="3389839"/>
            <a:chExt cx="394609" cy="286523"/>
          </a:xfrm>
        </p:grpSpPr>
        <p:sp>
          <p:nvSpPr>
            <p:cNvPr id="9048" name="Google Shape;9048;p57"/>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57"/>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57"/>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57"/>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57"/>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57"/>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57"/>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57"/>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57"/>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57"/>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57"/>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57"/>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57"/>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57"/>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57"/>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57"/>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57"/>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57"/>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57"/>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57"/>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57"/>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57"/>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57"/>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57"/>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57"/>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57"/>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57"/>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57"/>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57"/>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57"/>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57"/>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57"/>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57"/>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81" name="Google Shape;9081;p57"/>
          <p:cNvSpPr/>
          <p:nvPr/>
        </p:nvSpPr>
        <p:spPr>
          <a:xfrm>
            <a:off x="5741031" y="36175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2" name="Google Shape;9082;p57"/>
          <p:cNvGrpSpPr/>
          <p:nvPr/>
        </p:nvGrpSpPr>
        <p:grpSpPr>
          <a:xfrm>
            <a:off x="3060752" y="2903609"/>
            <a:ext cx="390565" cy="359578"/>
            <a:chOff x="3060752" y="2903609"/>
            <a:chExt cx="390565" cy="359578"/>
          </a:xfrm>
        </p:grpSpPr>
        <p:sp>
          <p:nvSpPr>
            <p:cNvPr id="9083" name="Google Shape;9083;p57"/>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57"/>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57"/>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57"/>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57"/>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57"/>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57"/>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57"/>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57"/>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57"/>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57"/>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57"/>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57"/>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57"/>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57"/>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57"/>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57"/>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57"/>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57"/>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57"/>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57"/>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57"/>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57"/>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57"/>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57"/>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57"/>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57"/>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57"/>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57"/>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57"/>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57"/>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57"/>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57"/>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57"/>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57"/>
          <p:cNvGrpSpPr/>
          <p:nvPr/>
        </p:nvGrpSpPr>
        <p:grpSpPr>
          <a:xfrm>
            <a:off x="5741031" y="3386057"/>
            <a:ext cx="394609" cy="294585"/>
            <a:chOff x="5741031" y="3386057"/>
            <a:chExt cx="394609" cy="294585"/>
          </a:xfrm>
        </p:grpSpPr>
        <p:sp>
          <p:nvSpPr>
            <p:cNvPr id="9118" name="Google Shape;9118;p57"/>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57"/>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57"/>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57"/>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57"/>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57"/>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57"/>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57"/>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57"/>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57"/>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57"/>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57"/>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57"/>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57"/>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57"/>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57"/>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57"/>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57"/>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57"/>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57"/>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57"/>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57"/>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57"/>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57"/>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57"/>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57"/>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57"/>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57"/>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57"/>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57"/>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8" name="Google Shape;9148;p57"/>
          <p:cNvSpPr/>
          <p:nvPr/>
        </p:nvSpPr>
        <p:spPr>
          <a:xfrm>
            <a:off x="6560317" y="35647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9" name="Google Shape;9149;p57"/>
          <p:cNvGrpSpPr/>
          <p:nvPr/>
        </p:nvGrpSpPr>
        <p:grpSpPr>
          <a:xfrm>
            <a:off x="6179074" y="3368726"/>
            <a:ext cx="394609" cy="328749"/>
            <a:chOff x="6179074" y="3368726"/>
            <a:chExt cx="394609" cy="328749"/>
          </a:xfrm>
        </p:grpSpPr>
        <p:sp>
          <p:nvSpPr>
            <p:cNvPr id="9150" name="Google Shape;9150;p57"/>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57"/>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57"/>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57"/>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57"/>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57"/>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57"/>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57"/>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57"/>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57"/>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57"/>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57"/>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57"/>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57"/>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57"/>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57"/>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57"/>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57"/>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57"/>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57"/>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57"/>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57"/>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57"/>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57"/>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57"/>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57"/>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57"/>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57"/>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57"/>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57"/>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57"/>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57"/>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57"/>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57"/>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57"/>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57"/>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57"/>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57"/>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57"/>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57"/>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57"/>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57"/>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57"/>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57"/>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57"/>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57"/>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57"/>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57"/>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57"/>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57"/>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57"/>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57"/>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57"/>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57"/>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57"/>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57"/>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57"/>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57"/>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57"/>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57"/>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57"/>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57"/>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57"/>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57"/>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57"/>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57"/>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57"/>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57"/>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57"/>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57"/>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57"/>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57"/>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57"/>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57"/>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57"/>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57"/>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57"/>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57"/>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57"/>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57"/>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57"/>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57"/>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57"/>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3" name="Google Shape;9233;p57"/>
          <p:cNvGrpSpPr/>
          <p:nvPr/>
        </p:nvGrpSpPr>
        <p:grpSpPr>
          <a:xfrm>
            <a:off x="7054924" y="3367728"/>
            <a:ext cx="394583" cy="331007"/>
            <a:chOff x="7054924" y="3367728"/>
            <a:chExt cx="394583" cy="331007"/>
          </a:xfrm>
        </p:grpSpPr>
        <p:sp>
          <p:nvSpPr>
            <p:cNvPr id="9234" name="Google Shape;9234;p57"/>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57"/>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57"/>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57"/>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57"/>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57"/>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57"/>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57"/>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57"/>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57"/>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57"/>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57"/>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57"/>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57"/>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57"/>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57"/>
          <p:cNvGrpSpPr/>
          <p:nvPr/>
        </p:nvGrpSpPr>
        <p:grpSpPr>
          <a:xfrm>
            <a:off x="7492967" y="3361425"/>
            <a:ext cx="394583" cy="343586"/>
            <a:chOff x="7492967" y="3361425"/>
            <a:chExt cx="394583" cy="343586"/>
          </a:xfrm>
        </p:grpSpPr>
        <p:sp>
          <p:nvSpPr>
            <p:cNvPr id="9250" name="Google Shape;9250;p57"/>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57"/>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57"/>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57"/>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57"/>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57"/>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57"/>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57"/>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57"/>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57"/>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57"/>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57"/>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57"/>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57"/>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57"/>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57"/>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57"/>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57"/>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57"/>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57"/>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57"/>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57"/>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57"/>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3" name="Google Shape;9273;p57"/>
          <p:cNvGrpSpPr/>
          <p:nvPr/>
        </p:nvGrpSpPr>
        <p:grpSpPr>
          <a:xfrm>
            <a:off x="7935527" y="3353154"/>
            <a:ext cx="385287" cy="360156"/>
            <a:chOff x="7935527" y="3353154"/>
            <a:chExt cx="385287" cy="360156"/>
          </a:xfrm>
        </p:grpSpPr>
        <p:sp>
          <p:nvSpPr>
            <p:cNvPr id="9274" name="Google Shape;9274;p57"/>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57"/>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57"/>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57"/>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57"/>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57"/>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57"/>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57"/>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57"/>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57"/>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57"/>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57"/>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57"/>
          <p:cNvGrpSpPr/>
          <p:nvPr/>
        </p:nvGrpSpPr>
        <p:grpSpPr>
          <a:xfrm>
            <a:off x="5319821" y="1986242"/>
            <a:ext cx="348103" cy="348103"/>
            <a:chOff x="5319821" y="1986242"/>
            <a:chExt cx="348103" cy="348103"/>
          </a:xfrm>
        </p:grpSpPr>
        <p:sp>
          <p:nvSpPr>
            <p:cNvPr id="9287" name="Google Shape;9287;p57"/>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57"/>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57"/>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57"/>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57"/>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57"/>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57"/>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57"/>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57"/>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57"/>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57"/>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57"/>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57"/>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57"/>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57"/>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57"/>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57"/>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57"/>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57"/>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57"/>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57"/>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57"/>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57"/>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57"/>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57"/>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57"/>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57"/>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57"/>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57"/>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57"/>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57"/>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57"/>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57"/>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57"/>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57"/>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57"/>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57"/>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4" name="Google Shape;9324;p57"/>
          <p:cNvGrpSpPr/>
          <p:nvPr/>
        </p:nvGrpSpPr>
        <p:grpSpPr>
          <a:xfrm>
            <a:off x="5765926" y="1976683"/>
            <a:ext cx="348339" cy="348103"/>
            <a:chOff x="5765926" y="1976683"/>
            <a:chExt cx="348339" cy="348103"/>
          </a:xfrm>
        </p:grpSpPr>
        <p:sp>
          <p:nvSpPr>
            <p:cNvPr id="9325" name="Google Shape;9325;p57"/>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57"/>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57"/>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57"/>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57"/>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57"/>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57"/>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57"/>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57"/>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57"/>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57"/>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57"/>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57"/>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57"/>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9" name="Google Shape;9339;p57"/>
          <p:cNvGrpSpPr/>
          <p:nvPr/>
        </p:nvGrpSpPr>
        <p:grpSpPr>
          <a:xfrm>
            <a:off x="6191390" y="1981489"/>
            <a:ext cx="389068" cy="347787"/>
            <a:chOff x="6191390" y="1981489"/>
            <a:chExt cx="389068" cy="347787"/>
          </a:xfrm>
        </p:grpSpPr>
        <p:sp>
          <p:nvSpPr>
            <p:cNvPr id="9340" name="Google Shape;9340;p57"/>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57"/>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57"/>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57"/>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57"/>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57"/>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57"/>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7" name="Google Shape;9347;p57"/>
          <p:cNvGrpSpPr/>
          <p:nvPr/>
        </p:nvGrpSpPr>
        <p:grpSpPr>
          <a:xfrm>
            <a:off x="6657846" y="2007591"/>
            <a:ext cx="348103" cy="295714"/>
            <a:chOff x="6657846" y="2007591"/>
            <a:chExt cx="348103" cy="295714"/>
          </a:xfrm>
        </p:grpSpPr>
        <p:sp>
          <p:nvSpPr>
            <p:cNvPr id="9348" name="Google Shape;9348;p57"/>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57"/>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57"/>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57"/>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57"/>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57"/>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57"/>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57"/>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57"/>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57"/>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57"/>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57"/>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57"/>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57"/>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57"/>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57"/>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57"/>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57"/>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57"/>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57"/>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57"/>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57"/>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57"/>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57"/>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57"/>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57"/>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4" name="Google Shape;9374;p57"/>
          <p:cNvGrpSpPr/>
          <p:nvPr/>
        </p:nvGrpSpPr>
        <p:grpSpPr>
          <a:xfrm>
            <a:off x="7104188" y="1971904"/>
            <a:ext cx="347341" cy="348103"/>
            <a:chOff x="7104188" y="1971904"/>
            <a:chExt cx="347341" cy="348103"/>
          </a:xfrm>
        </p:grpSpPr>
        <p:sp>
          <p:nvSpPr>
            <p:cNvPr id="9375" name="Google Shape;9375;p57"/>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57"/>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57"/>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57"/>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57"/>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57"/>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57"/>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57"/>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57"/>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57"/>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57"/>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57"/>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57"/>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57"/>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57"/>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57"/>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57"/>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57"/>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57"/>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57"/>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57"/>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57"/>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57"/>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57"/>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57"/>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57"/>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57"/>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57"/>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57"/>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57"/>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5" name="Google Shape;9405;p57"/>
          <p:cNvGrpSpPr/>
          <p:nvPr/>
        </p:nvGrpSpPr>
        <p:grpSpPr>
          <a:xfrm>
            <a:off x="7551264" y="1971904"/>
            <a:ext cx="344321" cy="348155"/>
            <a:chOff x="7551264" y="1971904"/>
            <a:chExt cx="344321" cy="348155"/>
          </a:xfrm>
        </p:grpSpPr>
        <p:sp>
          <p:nvSpPr>
            <p:cNvPr id="9406" name="Google Shape;9406;p57"/>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57"/>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57"/>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57"/>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57"/>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57"/>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57"/>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57"/>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57"/>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57"/>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57"/>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57"/>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57"/>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57"/>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57"/>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57"/>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57"/>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57"/>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57"/>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57"/>
          <p:cNvGrpSpPr/>
          <p:nvPr/>
        </p:nvGrpSpPr>
        <p:grpSpPr>
          <a:xfrm>
            <a:off x="7992065" y="1971904"/>
            <a:ext cx="351621" cy="348103"/>
            <a:chOff x="7992065" y="1971904"/>
            <a:chExt cx="351621" cy="348103"/>
          </a:xfrm>
        </p:grpSpPr>
        <p:sp>
          <p:nvSpPr>
            <p:cNvPr id="9426" name="Google Shape;9426;p57"/>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57"/>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57"/>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57"/>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57"/>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57"/>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57"/>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57"/>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57"/>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57"/>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57"/>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57"/>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57"/>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57"/>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57"/>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1" name="Google Shape;9441;p57"/>
          <p:cNvGrpSpPr/>
          <p:nvPr/>
        </p:nvGrpSpPr>
        <p:grpSpPr>
          <a:xfrm>
            <a:off x="4911189" y="3793455"/>
            <a:ext cx="296580" cy="364935"/>
            <a:chOff x="4911189" y="3793455"/>
            <a:chExt cx="296580" cy="364935"/>
          </a:xfrm>
        </p:grpSpPr>
        <p:sp>
          <p:nvSpPr>
            <p:cNvPr id="9442" name="Google Shape;9442;p57"/>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57"/>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57"/>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57"/>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57"/>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57"/>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57"/>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57"/>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57"/>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57"/>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57"/>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57"/>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57"/>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57"/>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57"/>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57"/>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57"/>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57"/>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57"/>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57"/>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2" name="Google Shape;9462;p57"/>
          <p:cNvGrpSpPr/>
          <p:nvPr/>
        </p:nvGrpSpPr>
        <p:grpSpPr>
          <a:xfrm>
            <a:off x="5341433" y="3793271"/>
            <a:ext cx="330272" cy="329117"/>
            <a:chOff x="5341433" y="3793271"/>
            <a:chExt cx="330272" cy="329117"/>
          </a:xfrm>
        </p:grpSpPr>
        <p:sp>
          <p:nvSpPr>
            <p:cNvPr id="9463" name="Google Shape;9463;p57"/>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57"/>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57"/>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57"/>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57"/>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57"/>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57"/>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57"/>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57"/>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57"/>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57"/>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57"/>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57"/>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57"/>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57"/>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57"/>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9" name="Google Shape;9479;p57"/>
          <p:cNvGrpSpPr/>
          <p:nvPr/>
        </p:nvGrpSpPr>
        <p:grpSpPr>
          <a:xfrm>
            <a:off x="5744051" y="3766250"/>
            <a:ext cx="428511" cy="383186"/>
            <a:chOff x="5744051" y="3766250"/>
            <a:chExt cx="428511" cy="383186"/>
          </a:xfrm>
        </p:grpSpPr>
        <p:sp>
          <p:nvSpPr>
            <p:cNvPr id="9480" name="Google Shape;9480;p57"/>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57"/>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57"/>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57"/>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57"/>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57"/>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57"/>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7"/>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7"/>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57"/>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57"/>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7"/>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7"/>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7"/>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7"/>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7"/>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7"/>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7" name="Google Shape;9497;p57"/>
          <p:cNvGrpSpPr/>
          <p:nvPr/>
        </p:nvGrpSpPr>
        <p:grpSpPr>
          <a:xfrm>
            <a:off x="6678697" y="3793324"/>
            <a:ext cx="342824" cy="328985"/>
            <a:chOff x="6678697" y="3793324"/>
            <a:chExt cx="342824" cy="328985"/>
          </a:xfrm>
        </p:grpSpPr>
        <p:sp>
          <p:nvSpPr>
            <p:cNvPr id="9498" name="Google Shape;9498;p57"/>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7"/>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57"/>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57"/>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7"/>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7"/>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57"/>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57"/>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6" name="Google Shape;9506;p57"/>
          <p:cNvGrpSpPr/>
          <p:nvPr/>
        </p:nvGrpSpPr>
        <p:grpSpPr>
          <a:xfrm>
            <a:off x="7101903" y="3762022"/>
            <a:ext cx="398627" cy="392088"/>
            <a:chOff x="7101903" y="3762022"/>
            <a:chExt cx="398627" cy="392088"/>
          </a:xfrm>
        </p:grpSpPr>
        <p:sp>
          <p:nvSpPr>
            <p:cNvPr id="9507" name="Google Shape;9507;p57"/>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7"/>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7"/>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7"/>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7"/>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7"/>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7"/>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57"/>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57"/>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7"/>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7"/>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7"/>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7"/>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57"/>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57"/>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7"/>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7"/>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57"/>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5" name="Google Shape;9525;p57"/>
          <p:cNvGrpSpPr/>
          <p:nvPr/>
        </p:nvGrpSpPr>
        <p:grpSpPr>
          <a:xfrm>
            <a:off x="7541469" y="3793455"/>
            <a:ext cx="407897" cy="328985"/>
            <a:chOff x="7541469" y="3793455"/>
            <a:chExt cx="407897" cy="328985"/>
          </a:xfrm>
        </p:grpSpPr>
        <p:sp>
          <p:nvSpPr>
            <p:cNvPr id="9526" name="Google Shape;9526;p57"/>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7"/>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7"/>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57"/>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57"/>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7"/>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7"/>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7"/>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57"/>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57"/>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57"/>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57"/>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57"/>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57"/>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57"/>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57"/>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57"/>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57"/>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57"/>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57"/>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57"/>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57"/>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57"/>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57"/>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57"/>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57"/>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57"/>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57"/>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57"/>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57"/>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6" name="Google Shape;9556;p57"/>
          <p:cNvGrpSpPr/>
          <p:nvPr/>
        </p:nvGrpSpPr>
        <p:grpSpPr>
          <a:xfrm>
            <a:off x="5310288" y="2956312"/>
            <a:ext cx="432292" cy="264412"/>
            <a:chOff x="5310288" y="2956312"/>
            <a:chExt cx="432292" cy="264412"/>
          </a:xfrm>
        </p:grpSpPr>
        <p:sp>
          <p:nvSpPr>
            <p:cNvPr id="9557" name="Google Shape;9557;p57"/>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57"/>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57"/>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57"/>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57"/>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57"/>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57"/>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57"/>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57"/>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57"/>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57"/>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57"/>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57"/>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57"/>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57"/>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57"/>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57"/>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57"/>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57"/>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57"/>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57"/>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57"/>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57"/>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57"/>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57"/>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57"/>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57"/>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4" name="Google Shape;9584;p57"/>
          <p:cNvGrpSpPr/>
          <p:nvPr/>
        </p:nvGrpSpPr>
        <p:grpSpPr>
          <a:xfrm>
            <a:off x="4879047" y="2432320"/>
            <a:ext cx="398075" cy="340303"/>
            <a:chOff x="4879047" y="2432320"/>
            <a:chExt cx="398075" cy="340303"/>
          </a:xfrm>
        </p:grpSpPr>
        <p:sp>
          <p:nvSpPr>
            <p:cNvPr id="9585" name="Google Shape;9585;p57"/>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57"/>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57"/>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57"/>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57"/>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57"/>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57"/>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57"/>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57"/>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57"/>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57"/>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57"/>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57"/>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57"/>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57"/>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57"/>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57"/>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57"/>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57"/>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57"/>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57"/>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57"/>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57"/>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57"/>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57"/>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57"/>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1" name="Google Shape;9611;p57"/>
          <p:cNvGrpSpPr/>
          <p:nvPr/>
        </p:nvGrpSpPr>
        <p:grpSpPr>
          <a:xfrm>
            <a:off x="5388701" y="2393823"/>
            <a:ext cx="280982" cy="395896"/>
            <a:chOff x="5388701" y="2393823"/>
            <a:chExt cx="280982" cy="395896"/>
          </a:xfrm>
        </p:grpSpPr>
        <p:sp>
          <p:nvSpPr>
            <p:cNvPr id="9612" name="Google Shape;9612;p57"/>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57"/>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57"/>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57"/>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57"/>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57"/>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57"/>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57"/>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57"/>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57"/>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57"/>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57"/>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57"/>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57"/>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57"/>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57"/>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57"/>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57"/>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57"/>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57"/>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57"/>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57"/>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57"/>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57"/>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57"/>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57"/>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57"/>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57"/>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57"/>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57"/>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2" name="Google Shape;9642;p57"/>
          <p:cNvGrpSpPr/>
          <p:nvPr/>
        </p:nvGrpSpPr>
        <p:grpSpPr>
          <a:xfrm>
            <a:off x="5743289" y="2439122"/>
            <a:ext cx="444871" cy="316407"/>
            <a:chOff x="5743289" y="2439122"/>
            <a:chExt cx="444871" cy="316407"/>
          </a:xfrm>
        </p:grpSpPr>
        <p:sp>
          <p:nvSpPr>
            <p:cNvPr id="9643" name="Google Shape;9643;p57"/>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57"/>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57"/>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57"/>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57"/>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57"/>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57"/>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57"/>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57"/>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57"/>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57"/>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57"/>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57"/>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57"/>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57"/>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57"/>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57"/>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57"/>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57"/>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57"/>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57"/>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57"/>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57"/>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57"/>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57"/>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57"/>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57"/>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57"/>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57"/>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57"/>
          <p:cNvGrpSpPr/>
          <p:nvPr/>
        </p:nvGrpSpPr>
        <p:grpSpPr>
          <a:xfrm>
            <a:off x="6230360" y="2432583"/>
            <a:ext cx="351359" cy="363412"/>
            <a:chOff x="6230360" y="2432583"/>
            <a:chExt cx="351359" cy="363412"/>
          </a:xfrm>
        </p:grpSpPr>
        <p:sp>
          <p:nvSpPr>
            <p:cNvPr id="9673" name="Google Shape;9673;p57"/>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57"/>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57"/>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57"/>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57"/>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57"/>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57"/>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57"/>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57"/>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57"/>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57"/>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57"/>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57"/>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57"/>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57"/>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57"/>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57"/>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57"/>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57"/>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57"/>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57"/>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4" name="Google Shape;9694;p57"/>
          <p:cNvGrpSpPr/>
          <p:nvPr/>
        </p:nvGrpSpPr>
        <p:grpSpPr>
          <a:xfrm>
            <a:off x="6633976" y="2459552"/>
            <a:ext cx="387781" cy="286680"/>
            <a:chOff x="6633976" y="2459552"/>
            <a:chExt cx="387781" cy="286680"/>
          </a:xfrm>
        </p:grpSpPr>
        <p:sp>
          <p:nvSpPr>
            <p:cNvPr id="9695" name="Google Shape;9695;p57"/>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57"/>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57"/>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57"/>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57"/>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57"/>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57"/>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2" name="Google Shape;9702;p57"/>
          <p:cNvGrpSpPr/>
          <p:nvPr/>
        </p:nvGrpSpPr>
        <p:grpSpPr>
          <a:xfrm>
            <a:off x="7091110" y="2428565"/>
            <a:ext cx="376989" cy="348864"/>
            <a:chOff x="7091110" y="2428565"/>
            <a:chExt cx="376989" cy="348864"/>
          </a:xfrm>
        </p:grpSpPr>
        <p:sp>
          <p:nvSpPr>
            <p:cNvPr id="9703" name="Google Shape;9703;p57"/>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57"/>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57"/>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57"/>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57"/>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57"/>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57"/>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57"/>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57"/>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57"/>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57"/>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57"/>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57"/>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57"/>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57"/>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57"/>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57"/>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57"/>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57"/>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57"/>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57"/>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57"/>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57"/>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57"/>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57"/>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57"/>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57"/>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57"/>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57"/>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57"/>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57"/>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4" name="Google Shape;9734;p57"/>
          <p:cNvGrpSpPr/>
          <p:nvPr/>
        </p:nvGrpSpPr>
        <p:grpSpPr>
          <a:xfrm>
            <a:off x="7536427" y="2415225"/>
            <a:ext cx="369715" cy="375492"/>
            <a:chOff x="7536427" y="2415225"/>
            <a:chExt cx="369715" cy="375492"/>
          </a:xfrm>
        </p:grpSpPr>
        <p:sp>
          <p:nvSpPr>
            <p:cNvPr id="9735" name="Google Shape;9735;p57"/>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57"/>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57"/>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57"/>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57"/>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57"/>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57"/>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57"/>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57"/>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57"/>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57"/>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57"/>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57"/>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57"/>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57"/>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57"/>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57"/>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57"/>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57"/>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57"/>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57"/>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57"/>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57"/>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57"/>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57"/>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57"/>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57"/>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57"/>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57"/>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57"/>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57"/>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57"/>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57"/>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57"/>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57"/>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57"/>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57"/>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57"/>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3" name="Google Shape;9773;p57"/>
          <p:cNvGrpSpPr/>
          <p:nvPr/>
        </p:nvGrpSpPr>
        <p:grpSpPr>
          <a:xfrm>
            <a:off x="7980773" y="2428802"/>
            <a:ext cx="353381" cy="358160"/>
            <a:chOff x="7980773" y="2428802"/>
            <a:chExt cx="353381" cy="358160"/>
          </a:xfrm>
        </p:grpSpPr>
        <p:sp>
          <p:nvSpPr>
            <p:cNvPr id="9774" name="Google Shape;9774;p57"/>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57"/>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57"/>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57"/>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57"/>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57"/>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57"/>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57"/>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57"/>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57"/>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57"/>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57"/>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57"/>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57"/>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57"/>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57"/>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57"/>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57"/>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57"/>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57"/>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57"/>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57"/>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57"/>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57"/>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57"/>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57"/>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57"/>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57"/>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57"/>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57"/>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4" name="Google Shape;9804;p57"/>
          <p:cNvGrpSpPr/>
          <p:nvPr/>
        </p:nvGrpSpPr>
        <p:grpSpPr>
          <a:xfrm>
            <a:off x="4886058" y="4291240"/>
            <a:ext cx="346343" cy="343953"/>
            <a:chOff x="4886058" y="4291240"/>
            <a:chExt cx="346343" cy="343953"/>
          </a:xfrm>
        </p:grpSpPr>
        <p:sp>
          <p:nvSpPr>
            <p:cNvPr id="9805" name="Google Shape;9805;p57"/>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57"/>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57"/>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57"/>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57"/>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57"/>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57"/>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57"/>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57"/>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57"/>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57"/>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57"/>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57"/>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8" name="Google Shape;9818;p57"/>
          <p:cNvGrpSpPr/>
          <p:nvPr/>
        </p:nvGrpSpPr>
        <p:grpSpPr>
          <a:xfrm>
            <a:off x="5344216" y="4291056"/>
            <a:ext cx="304616" cy="343560"/>
            <a:chOff x="5344216" y="4291056"/>
            <a:chExt cx="304616" cy="343560"/>
          </a:xfrm>
        </p:grpSpPr>
        <p:sp>
          <p:nvSpPr>
            <p:cNvPr id="9819" name="Google Shape;9819;p57"/>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57"/>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57"/>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57"/>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57"/>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57"/>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57"/>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57"/>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57"/>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57"/>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57"/>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57"/>
          <p:cNvGrpSpPr/>
          <p:nvPr/>
        </p:nvGrpSpPr>
        <p:grpSpPr>
          <a:xfrm>
            <a:off x="6279999" y="4264422"/>
            <a:ext cx="204093" cy="343743"/>
            <a:chOff x="6271562" y="4290872"/>
            <a:chExt cx="204093" cy="343743"/>
          </a:xfrm>
        </p:grpSpPr>
        <p:sp>
          <p:nvSpPr>
            <p:cNvPr id="9831" name="Google Shape;9831;p57"/>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57"/>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57"/>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57"/>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57"/>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57"/>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57"/>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57"/>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57"/>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57"/>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57"/>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57"/>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3" name="Google Shape;9843;p57"/>
          <p:cNvGrpSpPr/>
          <p:nvPr/>
        </p:nvGrpSpPr>
        <p:grpSpPr>
          <a:xfrm>
            <a:off x="6639491" y="4329238"/>
            <a:ext cx="344085" cy="267195"/>
            <a:chOff x="6639491" y="4329238"/>
            <a:chExt cx="344085" cy="267195"/>
          </a:xfrm>
        </p:grpSpPr>
        <p:sp>
          <p:nvSpPr>
            <p:cNvPr id="9844" name="Google Shape;9844;p57"/>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57"/>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57"/>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57"/>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57"/>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57"/>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57"/>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57"/>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57"/>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57"/>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57"/>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57"/>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57"/>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57"/>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57"/>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57"/>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57"/>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57"/>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57"/>
          <p:cNvGrpSpPr/>
          <p:nvPr/>
        </p:nvGrpSpPr>
        <p:grpSpPr>
          <a:xfrm>
            <a:off x="7133336" y="4291056"/>
            <a:ext cx="232979" cy="343560"/>
            <a:chOff x="7133336" y="4291056"/>
            <a:chExt cx="232979" cy="343560"/>
          </a:xfrm>
        </p:grpSpPr>
        <p:sp>
          <p:nvSpPr>
            <p:cNvPr id="9863" name="Google Shape;9863;p57"/>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57"/>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57"/>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57"/>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57"/>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57"/>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57"/>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57"/>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57"/>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57"/>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57"/>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57"/>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57"/>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57"/>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57"/>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57"/>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57"/>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57"/>
          <p:cNvGrpSpPr/>
          <p:nvPr/>
        </p:nvGrpSpPr>
        <p:grpSpPr>
          <a:xfrm>
            <a:off x="7571379" y="4291056"/>
            <a:ext cx="232979" cy="343560"/>
            <a:chOff x="7571379" y="4291056"/>
            <a:chExt cx="232979" cy="343560"/>
          </a:xfrm>
        </p:grpSpPr>
        <p:sp>
          <p:nvSpPr>
            <p:cNvPr id="9881" name="Google Shape;9881;p57"/>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57"/>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57"/>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57"/>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57"/>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57"/>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57"/>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57"/>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57"/>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57"/>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57"/>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57"/>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57"/>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57"/>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57"/>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57"/>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57"/>
          <p:cNvGrpSpPr/>
          <p:nvPr/>
        </p:nvGrpSpPr>
        <p:grpSpPr>
          <a:xfrm>
            <a:off x="6666381" y="3347875"/>
            <a:ext cx="295819" cy="370712"/>
            <a:chOff x="6666381" y="3347875"/>
            <a:chExt cx="295819" cy="370712"/>
          </a:xfrm>
        </p:grpSpPr>
        <p:sp>
          <p:nvSpPr>
            <p:cNvPr id="9898" name="Google Shape;9898;p57"/>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57"/>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57"/>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57"/>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57"/>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57"/>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57"/>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57"/>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57"/>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57"/>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57"/>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57"/>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57"/>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57"/>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57"/>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57"/>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57"/>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57"/>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57"/>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57"/>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57"/>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57"/>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57"/>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57"/>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57"/>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57"/>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57"/>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57"/>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57"/>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57"/>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57"/>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57"/>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57"/>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57"/>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57"/>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57"/>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57"/>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57"/>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57"/>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57"/>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8" name="Google Shape;9938;p57"/>
          <p:cNvGrpSpPr/>
          <p:nvPr/>
        </p:nvGrpSpPr>
        <p:grpSpPr>
          <a:xfrm>
            <a:off x="4877760" y="2887459"/>
            <a:ext cx="389567" cy="390329"/>
            <a:chOff x="4877760" y="2887459"/>
            <a:chExt cx="389567" cy="390329"/>
          </a:xfrm>
        </p:grpSpPr>
        <p:sp>
          <p:nvSpPr>
            <p:cNvPr id="9939" name="Google Shape;9939;p57"/>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57"/>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57"/>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57"/>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57"/>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57"/>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57"/>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57"/>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57"/>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57"/>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57"/>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57"/>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57"/>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57"/>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57"/>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57"/>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57"/>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57"/>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57"/>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57"/>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57"/>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57"/>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57"/>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57"/>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57"/>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57"/>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57"/>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57"/>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57"/>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57"/>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57"/>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57"/>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57"/>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57"/>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57"/>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57"/>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57"/>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57"/>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57"/>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57"/>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57"/>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57"/>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57"/>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57"/>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3" name="Google Shape;9983;p57"/>
          <p:cNvSpPr/>
          <p:nvPr/>
        </p:nvSpPr>
        <p:spPr>
          <a:xfrm>
            <a:off x="5911170" y="28876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57"/>
          <p:cNvSpPr/>
          <p:nvPr/>
        </p:nvSpPr>
        <p:spPr>
          <a:xfrm>
            <a:off x="5911170" y="28876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57"/>
          <p:cNvSpPr/>
          <p:nvPr/>
        </p:nvSpPr>
        <p:spPr>
          <a:xfrm>
            <a:off x="5798094" y="31453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57"/>
          <p:cNvSpPr/>
          <p:nvPr/>
        </p:nvSpPr>
        <p:spPr>
          <a:xfrm>
            <a:off x="5797831" y="31455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57"/>
          <p:cNvSpPr/>
          <p:nvPr/>
        </p:nvSpPr>
        <p:spPr>
          <a:xfrm>
            <a:off x="5779239" y="32289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8" name="Google Shape;9988;p57"/>
          <p:cNvGrpSpPr/>
          <p:nvPr/>
        </p:nvGrpSpPr>
        <p:grpSpPr>
          <a:xfrm>
            <a:off x="5779239" y="2887695"/>
            <a:ext cx="314411" cy="389830"/>
            <a:chOff x="5779239" y="2887695"/>
            <a:chExt cx="314411" cy="389830"/>
          </a:xfrm>
        </p:grpSpPr>
        <p:sp>
          <p:nvSpPr>
            <p:cNvPr id="9989" name="Google Shape;9989;p57"/>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57"/>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57"/>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57"/>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57"/>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57"/>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57"/>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57"/>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57"/>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57"/>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57"/>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57"/>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57"/>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57"/>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57"/>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57"/>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57"/>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57"/>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57"/>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57"/>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57"/>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57"/>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57"/>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57"/>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57"/>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57"/>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57"/>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57"/>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57"/>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57"/>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57"/>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57"/>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57"/>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57"/>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57"/>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57"/>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57"/>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57"/>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57"/>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57"/>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57"/>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57"/>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57"/>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57"/>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3" name="Google Shape;10033;p57"/>
          <p:cNvGrpSpPr/>
          <p:nvPr/>
        </p:nvGrpSpPr>
        <p:grpSpPr>
          <a:xfrm>
            <a:off x="6190130" y="2940977"/>
            <a:ext cx="389830" cy="283004"/>
            <a:chOff x="6190130" y="2940977"/>
            <a:chExt cx="389830" cy="283004"/>
          </a:xfrm>
        </p:grpSpPr>
        <p:sp>
          <p:nvSpPr>
            <p:cNvPr id="10034" name="Google Shape;10034;p57"/>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57"/>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57"/>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57"/>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57"/>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57"/>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57"/>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57"/>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57"/>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57"/>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57"/>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57"/>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57"/>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57"/>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57"/>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57"/>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57"/>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57"/>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57"/>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57"/>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57"/>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57"/>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57"/>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57"/>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57"/>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57"/>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57"/>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57"/>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57"/>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57"/>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57"/>
          <p:cNvGrpSpPr/>
          <p:nvPr/>
        </p:nvGrpSpPr>
        <p:grpSpPr>
          <a:xfrm>
            <a:off x="6633976" y="2900274"/>
            <a:ext cx="389803" cy="364673"/>
            <a:chOff x="6633976" y="2900274"/>
            <a:chExt cx="389803" cy="364673"/>
          </a:xfrm>
        </p:grpSpPr>
        <p:sp>
          <p:nvSpPr>
            <p:cNvPr id="10065" name="Google Shape;10065;p57"/>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57"/>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57"/>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57"/>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57"/>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57"/>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57"/>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57"/>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57"/>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57"/>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57"/>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57"/>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57"/>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57"/>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57"/>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57"/>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57"/>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2" name="Google Shape;10082;p57"/>
          <p:cNvGrpSpPr/>
          <p:nvPr/>
        </p:nvGrpSpPr>
        <p:grpSpPr>
          <a:xfrm>
            <a:off x="7517835" y="2885437"/>
            <a:ext cx="364935" cy="382529"/>
            <a:chOff x="7517835" y="2885437"/>
            <a:chExt cx="364935" cy="382529"/>
          </a:xfrm>
        </p:grpSpPr>
        <p:sp>
          <p:nvSpPr>
            <p:cNvPr id="10083" name="Google Shape;10083;p57"/>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57"/>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57"/>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57"/>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57"/>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57"/>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57"/>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57"/>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57"/>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57"/>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57"/>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57"/>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57"/>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57"/>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57"/>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57"/>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57"/>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57"/>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57"/>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57"/>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57"/>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57"/>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57"/>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57"/>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57"/>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57"/>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57"/>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57"/>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57"/>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57"/>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57"/>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57"/>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57"/>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57"/>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57"/>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57"/>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57"/>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0" name="Google Shape;10120;p57"/>
          <p:cNvGrpSpPr/>
          <p:nvPr/>
        </p:nvGrpSpPr>
        <p:grpSpPr>
          <a:xfrm>
            <a:off x="7087591" y="2887144"/>
            <a:ext cx="358160" cy="385602"/>
            <a:chOff x="7087591" y="2887144"/>
            <a:chExt cx="358160" cy="385602"/>
          </a:xfrm>
        </p:grpSpPr>
        <p:sp>
          <p:nvSpPr>
            <p:cNvPr id="10121" name="Google Shape;10121;p57"/>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57"/>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57"/>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57"/>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57"/>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57"/>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57"/>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57"/>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57"/>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57"/>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57"/>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57"/>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57"/>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57"/>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57"/>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57"/>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57"/>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57"/>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57"/>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0" name="Google Shape;10140;p57"/>
          <p:cNvGrpSpPr/>
          <p:nvPr/>
        </p:nvGrpSpPr>
        <p:grpSpPr>
          <a:xfrm>
            <a:off x="7951362" y="2885437"/>
            <a:ext cx="382529" cy="382529"/>
            <a:chOff x="7951362" y="2885437"/>
            <a:chExt cx="382529" cy="382529"/>
          </a:xfrm>
        </p:grpSpPr>
        <p:sp>
          <p:nvSpPr>
            <p:cNvPr id="10141" name="Google Shape;10141;p57"/>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57"/>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57"/>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57"/>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57"/>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57"/>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57"/>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57"/>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57"/>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57"/>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57"/>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57"/>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57"/>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57"/>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57"/>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57"/>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57"/>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57"/>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57"/>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57"/>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57"/>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57"/>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57"/>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57"/>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57"/>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57"/>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57"/>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57"/>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57"/>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57"/>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57"/>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57"/>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57"/>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57"/>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57"/>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57"/>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57"/>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57"/>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57"/>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57"/>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57"/>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57"/>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57"/>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57"/>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57"/>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57"/>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57"/>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57"/>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57"/>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0" name="Google Shape;10190;p57"/>
          <p:cNvGrpSpPr/>
          <p:nvPr/>
        </p:nvGrpSpPr>
        <p:grpSpPr>
          <a:xfrm>
            <a:off x="8054406" y="3814489"/>
            <a:ext cx="276964" cy="336601"/>
            <a:chOff x="8054406" y="3814489"/>
            <a:chExt cx="276964" cy="336601"/>
          </a:xfrm>
        </p:grpSpPr>
        <p:sp>
          <p:nvSpPr>
            <p:cNvPr id="10191" name="Google Shape;10191;p57"/>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57"/>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57"/>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57"/>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57"/>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57"/>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57"/>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57"/>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57"/>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0" name="Google Shape;10200;p57"/>
          <p:cNvGrpSpPr/>
          <p:nvPr/>
        </p:nvGrpSpPr>
        <p:grpSpPr>
          <a:xfrm>
            <a:off x="7936787" y="4295074"/>
            <a:ext cx="378249" cy="335524"/>
            <a:chOff x="7936787" y="4295074"/>
            <a:chExt cx="378249" cy="335524"/>
          </a:xfrm>
        </p:grpSpPr>
        <p:sp>
          <p:nvSpPr>
            <p:cNvPr id="10201" name="Google Shape;10201;p57"/>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57"/>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57"/>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57"/>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57"/>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57"/>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57"/>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57"/>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57"/>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57"/>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57"/>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57"/>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57"/>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57"/>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57"/>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57"/>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57"/>
          <p:cNvGrpSpPr/>
          <p:nvPr/>
        </p:nvGrpSpPr>
        <p:grpSpPr>
          <a:xfrm>
            <a:off x="4886058" y="1965890"/>
            <a:ext cx="388569" cy="388307"/>
            <a:chOff x="4886058" y="1965890"/>
            <a:chExt cx="388569" cy="388307"/>
          </a:xfrm>
        </p:grpSpPr>
        <p:sp>
          <p:nvSpPr>
            <p:cNvPr id="10218" name="Google Shape;10218;p57"/>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57"/>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57"/>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57"/>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57"/>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57"/>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57"/>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57"/>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57"/>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57"/>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57"/>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32"/>
        <p:cNvGrpSpPr/>
        <p:nvPr/>
      </p:nvGrpSpPr>
      <p:grpSpPr>
        <a:xfrm>
          <a:off x="0" y="0"/>
          <a:ext cx="0" cy="0"/>
          <a:chOff x="0" y="0"/>
          <a:chExt cx="0" cy="0"/>
        </a:xfrm>
      </p:grpSpPr>
      <p:sp>
        <p:nvSpPr>
          <p:cNvPr id="10233" name="Google Shape;10233;p58"/>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34" name="Google Shape;10234;p58"/>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235" name="Google Shape;10235;p58"/>
          <p:cNvGrpSpPr/>
          <p:nvPr/>
        </p:nvGrpSpPr>
        <p:grpSpPr>
          <a:xfrm>
            <a:off x="1765162" y="3346789"/>
            <a:ext cx="292801" cy="359258"/>
            <a:chOff x="1765162" y="3346789"/>
            <a:chExt cx="292801" cy="359258"/>
          </a:xfrm>
        </p:grpSpPr>
        <p:sp>
          <p:nvSpPr>
            <p:cNvPr id="10236" name="Google Shape;10236;p58"/>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58"/>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58"/>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58"/>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58"/>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58"/>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58"/>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58"/>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58"/>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58"/>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58"/>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58"/>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58"/>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58"/>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58"/>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58"/>
          <p:cNvGrpSpPr/>
          <p:nvPr/>
        </p:nvGrpSpPr>
        <p:grpSpPr>
          <a:xfrm>
            <a:off x="3077632" y="2445004"/>
            <a:ext cx="358996" cy="296309"/>
            <a:chOff x="3077632" y="2445004"/>
            <a:chExt cx="358996" cy="296309"/>
          </a:xfrm>
        </p:grpSpPr>
        <p:sp>
          <p:nvSpPr>
            <p:cNvPr id="10252" name="Google Shape;10252;p58"/>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58"/>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58"/>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58"/>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58"/>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58"/>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58"/>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58"/>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58"/>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58"/>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58"/>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58"/>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58"/>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58"/>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58"/>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58"/>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58"/>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58"/>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58"/>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58"/>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58"/>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58"/>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58"/>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58"/>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58"/>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58"/>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8" name="Google Shape;10278;p58"/>
          <p:cNvGrpSpPr/>
          <p:nvPr/>
        </p:nvGrpSpPr>
        <p:grpSpPr>
          <a:xfrm>
            <a:off x="2635237" y="2431780"/>
            <a:ext cx="359232" cy="323018"/>
            <a:chOff x="2635237" y="2431780"/>
            <a:chExt cx="359232" cy="323018"/>
          </a:xfrm>
        </p:grpSpPr>
        <p:sp>
          <p:nvSpPr>
            <p:cNvPr id="10279" name="Google Shape;10279;p58"/>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58"/>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58"/>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58"/>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58"/>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58"/>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58"/>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58"/>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58"/>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58"/>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58"/>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58"/>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58"/>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58"/>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58"/>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4" name="Google Shape;10294;p58"/>
          <p:cNvGrpSpPr/>
          <p:nvPr/>
        </p:nvGrpSpPr>
        <p:grpSpPr>
          <a:xfrm>
            <a:off x="4011651" y="3768132"/>
            <a:ext cx="373189" cy="358944"/>
            <a:chOff x="4011651" y="3768132"/>
            <a:chExt cx="373189" cy="358944"/>
          </a:xfrm>
        </p:grpSpPr>
        <p:sp>
          <p:nvSpPr>
            <p:cNvPr id="10295" name="Google Shape;10295;p58"/>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58"/>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58"/>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58"/>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58"/>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58"/>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58"/>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58"/>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58"/>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58"/>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58"/>
          <p:cNvGrpSpPr/>
          <p:nvPr/>
        </p:nvGrpSpPr>
        <p:grpSpPr>
          <a:xfrm>
            <a:off x="2189568" y="1961603"/>
            <a:ext cx="364993" cy="359049"/>
            <a:chOff x="2189568" y="1961603"/>
            <a:chExt cx="364993" cy="359049"/>
          </a:xfrm>
        </p:grpSpPr>
        <p:sp>
          <p:nvSpPr>
            <p:cNvPr id="10306" name="Google Shape;10306;p58"/>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58"/>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58"/>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58"/>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58"/>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58"/>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58"/>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58"/>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58"/>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58"/>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58"/>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58"/>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58"/>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58"/>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58"/>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58"/>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58"/>
          <p:cNvGrpSpPr/>
          <p:nvPr/>
        </p:nvGrpSpPr>
        <p:grpSpPr>
          <a:xfrm>
            <a:off x="2193077" y="2419971"/>
            <a:ext cx="378426" cy="346323"/>
            <a:chOff x="2193077" y="2419971"/>
            <a:chExt cx="378426" cy="346323"/>
          </a:xfrm>
        </p:grpSpPr>
        <p:sp>
          <p:nvSpPr>
            <p:cNvPr id="10323" name="Google Shape;10323;p58"/>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58"/>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58"/>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58"/>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58"/>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58"/>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58"/>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58"/>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58"/>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58"/>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58"/>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58"/>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58"/>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58"/>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58"/>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58"/>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58"/>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58"/>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58"/>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58"/>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58"/>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4" name="Google Shape;10344;p58"/>
          <p:cNvGrpSpPr/>
          <p:nvPr/>
        </p:nvGrpSpPr>
        <p:grpSpPr>
          <a:xfrm>
            <a:off x="861622" y="2881770"/>
            <a:ext cx="276802" cy="367140"/>
            <a:chOff x="861622" y="2881770"/>
            <a:chExt cx="276802" cy="367140"/>
          </a:xfrm>
        </p:grpSpPr>
        <p:sp>
          <p:nvSpPr>
            <p:cNvPr id="10345" name="Google Shape;10345;p58"/>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58"/>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58"/>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58"/>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58"/>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58"/>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58"/>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58"/>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58"/>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58"/>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58"/>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58"/>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58"/>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58"/>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58"/>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58"/>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58"/>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58"/>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58"/>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58"/>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58"/>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58"/>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7" name="Google Shape;10367;p58"/>
          <p:cNvGrpSpPr/>
          <p:nvPr/>
        </p:nvGrpSpPr>
        <p:grpSpPr>
          <a:xfrm>
            <a:off x="3968184" y="2881691"/>
            <a:ext cx="369444" cy="367140"/>
            <a:chOff x="3968184" y="2881691"/>
            <a:chExt cx="369444" cy="367140"/>
          </a:xfrm>
        </p:grpSpPr>
        <p:sp>
          <p:nvSpPr>
            <p:cNvPr id="10368" name="Google Shape;10368;p58"/>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58"/>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58"/>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58"/>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58"/>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58"/>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58"/>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58"/>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58"/>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58"/>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58"/>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58"/>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58"/>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58"/>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58"/>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58"/>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58"/>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58"/>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58"/>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58"/>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58"/>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58"/>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58"/>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58"/>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2" name="Google Shape;10392;p58"/>
          <p:cNvGrpSpPr/>
          <p:nvPr/>
        </p:nvGrpSpPr>
        <p:grpSpPr>
          <a:xfrm>
            <a:off x="3513796" y="2882084"/>
            <a:ext cx="371487" cy="366826"/>
            <a:chOff x="3513796" y="2882084"/>
            <a:chExt cx="371487" cy="366826"/>
          </a:xfrm>
        </p:grpSpPr>
        <p:sp>
          <p:nvSpPr>
            <p:cNvPr id="10393" name="Google Shape;10393;p58"/>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58"/>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58"/>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58"/>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58"/>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58"/>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58"/>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58"/>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58"/>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58"/>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58"/>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58"/>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58"/>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58"/>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58"/>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58"/>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58"/>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58"/>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58"/>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58"/>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58"/>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58"/>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58"/>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58"/>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58"/>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58"/>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58"/>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58"/>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58"/>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58"/>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58"/>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58"/>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58"/>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58"/>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58"/>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58"/>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58"/>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58"/>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58"/>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58"/>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58"/>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58"/>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58"/>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58"/>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58"/>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58"/>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58"/>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58"/>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58"/>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2" name="Google Shape;10442;p58"/>
          <p:cNvGrpSpPr/>
          <p:nvPr/>
        </p:nvGrpSpPr>
        <p:grpSpPr>
          <a:xfrm>
            <a:off x="873615" y="1500275"/>
            <a:ext cx="335011" cy="359232"/>
            <a:chOff x="873615" y="1500275"/>
            <a:chExt cx="335011" cy="359232"/>
          </a:xfrm>
        </p:grpSpPr>
        <p:sp>
          <p:nvSpPr>
            <p:cNvPr id="10443" name="Google Shape;10443;p58"/>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58"/>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58"/>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58"/>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58"/>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58"/>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58"/>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58"/>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58"/>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58"/>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58"/>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4" name="Google Shape;10454;p58"/>
          <p:cNvGrpSpPr/>
          <p:nvPr/>
        </p:nvGrpSpPr>
        <p:grpSpPr>
          <a:xfrm>
            <a:off x="2202058" y="3346737"/>
            <a:ext cx="337158" cy="359311"/>
            <a:chOff x="2202058" y="3346737"/>
            <a:chExt cx="337158" cy="359311"/>
          </a:xfrm>
        </p:grpSpPr>
        <p:sp>
          <p:nvSpPr>
            <p:cNvPr id="10455" name="Google Shape;10455;p58"/>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58"/>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58"/>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58"/>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58"/>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58"/>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58"/>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58"/>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58"/>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4" name="Google Shape;10464;p58"/>
          <p:cNvGrpSpPr/>
          <p:nvPr/>
        </p:nvGrpSpPr>
        <p:grpSpPr>
          <a:xfrm>
            <a:off x="2223059" y="3818172"/>
            <a:ext cx="359232" cy="306050"/>
            <a:chOff x="2223059" y="3818172"/>
            <a:chExt cx="359232" cy="306050"/>
          </a:xfrm>
        </p:grpSpPr>
        <p:sp>
          <p:nvSpPr>
            <p:cNvPr id="10465" name="Google Shape;10465;p58"/>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58"/>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58"/>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58"/>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58"/>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58"/>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58"/>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58"/>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58"/>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4" name="Google Shape;10474;p58"/>
          <p:cNvGrpSpPr/>
          <p:nvPr/>
        </p:nvGrpSpPr>
        <p:grpSpPr>
          <a:xfrm>
            <a:off x="1725989" y="1991820"/>
            <a:ext cx="378426" cy="298509"/>
            <a:chOff x="1725989" y="1991820"/>
            <a:chExt cx="378426" cy="298509"/>
          </a:xfrm>
        </p:grpSpPr>
        <p:sp>
          <p:nvSpPr>
            <p:cNvPr id="10475" name="Google Shape;10475;p58"/>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58"/>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58"/>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58"/>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58"/>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58"/>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58"/>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58"/>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58"/>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58"/>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58"/>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58"/>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7" name="Google Shape;10487;p58"/>
          <p:cNvGrpSpPr/>
          <p:nvPr/>
        </p:nvGrpSpPr>
        <p:grpSpPr>
          <a:xfrm>
            <a:off x="1768409" y="3791751"/>
            <a:ext cx="367978" cy="359075"/>
            <a:chOff x="1768409" y="3791751"/>
            <a:chExt cx="367978" cy="359075"/>
          </a:xfrm>
        </p:grpSpPr>
        <p:sp>
          <p:nvSpPr>
            <p:cNvPr id="10488" name="Google Shape;10488;p58"/>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58"/>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58"/>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58"/>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58"/>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58"/>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58"/>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58"/>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58"/>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58"/>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58"/>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58"/>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58"/>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1" name="Google Shape;10501;p58"/>
          <p:cNvGrpSpPr/>
          <p:nvPr/>
        </p:nvGrpSpPr>
        <p:grpSpPr>
          <a:xfrm>
            <a:off x="2668963" y="3791306"/>
            <a:ext cx="358735" cy="359311"/>
            <a:chOff x="2668963" y="3791306"/>
            <a:chExt cx="358735" cy="359311"/>
          </a:xfrm>
        </p:grpSpPr>
        <p:sp>
          <p:nvSpPr>
            <p:cNvPr id="10502" name="Google Shape;10502;p58"/>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58"/>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58"/>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58"/>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58"/>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58"/>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58"/>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58"/>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58"/>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58"/>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58"/>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58"/>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58"/>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58"/>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58"/>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58"/>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8" name="Google Shape;10518;p58"/>
          <p:cNvGrpSpPr/>
          <p:nvPr/>
        </p:nvGrpSpPr>
        <p:grpSpPr>
          <a:xfrm>
            <a:off x="849682" y="1995198"/>
            <a:ext cx="363893" cy="291727"/>
            <a:chOff x="849682" y="1995198"/>
            <a:chExt cx="363893" cy="291727"/>
          </a:xfrm>
        </p:grpSpPr>
        <p:sp>
          <p:nvSpPr>
            <p:cNvPr id="10519" name="Google Shape;10519;p58"/>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58"/>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58"/>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58"/>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58"/>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58"/>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58"/>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58"/>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58"/>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58"/>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58"/>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58"/>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58"/>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58"/>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58"/>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58"/>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58"/>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58"/>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58"/>
          <p:cNvGrpSpPr/>
          <p:nvPr/>
        </p:nvGrpSpPr>
        <p:grpSpPr>
          <a:xfrm>
            <a:off x="3065430" y="1990066"/>
            <a:ext cx="378190" cy="302044"/>
            <a:chOff x="3065430" y="1990066"/>
            <a:chExt cx="378190" cy="302044"/>
          </a:xfrm>
        </p:grpSpPr>
        <p:sp>
          <p:nvSpPr>
            <p:cNvPr id="10538" name="Google Shape;10538;p58"/>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58"/>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58"/>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58"/>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58"/>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58"/>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58"/>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58"/>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58"/>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58"/>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58"/>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9" name="Google Shape;10549;p58"/>
          <p:cNvGrpSpPr/>
          <p:nvPr/>
        </p:nvGrpSpPr>
        <p:grpSpPr>
          <a:xfrm>
            <a:off x="3568234" y="3791410"/>
            <a:ext cx="347501" cy="359284"/>
            <a:chOff x="3568234" y="3791410"/>
            <a:chExt cx="347501" cy="359284"/>
          </a:xfrm>
        </p:grpSpPr>
        <p:sp>
          <p:nvSpPr>
            <p:cNvPr id="10550" name="Google Shape;10550;p58"/>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58"/>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58"/>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58"/>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58"/>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58"/>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58"/>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58"/>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58"/>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58"/>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58"/>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1" name="Google Shape;10561;p58"/>
          <p:cNvGrpSpPr/>
          <p:nvPr/>
        </p:nvGrpSpPr>
        <p:grpSpPr>
          <a:xfrm>
            <a:off x="1759925" y="1501087"/>
            <a:ext cx="347004" cy="358420"/>
            <a:chOff x="1759925" y="1501087"/>
            <a:chExt cx="347004" cy="358420"/>
          </a:xfrm>
        </p:grpSpPr>
        <p:sp>
          <p:nvSpPr>
            <p:cNvPr id="10562" name="Google Shape;10562;p58"/>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58"/>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58"/>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58"/>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58"/>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58"/>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58"/>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58"/>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58"/>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58"/>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58"/>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58"/>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58"/>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58"/>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58"/>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58"/>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58"/>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58"/>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58"/>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58"/>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58"/>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58"/>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58"/>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58"/>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58"/>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58"/>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58"/>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9" name="Google Shape;10589;p58"/>
          <p:cNvGrpSpPr/>
          <p:nvPr/>
        </p:nvGrpSpPr>
        <p:grpSpPr>
          <a:xfrm>
            <a:off x="3519295" y="2413660"/>
            <a:ext cx="360227" cy="359311"/>
            <a:chOff x="3519295" y="2413660"/>
            <a:chExt cx="360227" cy="359311"/>
          </a:xfrm>
        </p:grpSpPr>
        <p:sp>
          <p:nvSpPr>
            <p:cNvPr id="10590" name="Google Shape;10590;p58"/>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58"/>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58"/>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58"/>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58"/>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58"/>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58"/>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58"/>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58"/>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58"/>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58"/>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58"/>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58"/>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58"/>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58"/>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58"/>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58"/>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58"/>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58"/>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58"/>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58"/>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58"/>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58"/>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58"/>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58"/>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58"/>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58"/>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58"/>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58"/>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58"/>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58"/>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58"/>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58"/>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58"/>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58"/>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5" name="Google Shape;10625;p58"/>
          <p:cNvGrpSpPr/>
          <p:nvPr/>
        </p:nvGrpSpPr>
        <p:grpSpPr>
          <a:xfrm>
            <a:off x="1330255" y="3845718"/>
            <a:ext cx="358996" cy="250774"/>
            <a:chOff x="1330255" y="3845718"/>
            <a:chExt cx="358996" cy="250774"/>
          </a:xfrm>
        </p:grpSpPr>
        <p:sp>
          <p:nvSpPr>
            <p:cNvPr id="10626" name="Google Shape;10626;p58"/>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58"/>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58"/>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58"/>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58"/>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58"/>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58"/>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58"/>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58"/>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58"/>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6" name="Google Shape;10636;p58"/>
          <p:cNvGrpSpPr/>
          <p:nvPr/>
        </p:nvGrpSpPr>
        <p:grpSpPr>
          <a:xfrm>
            <a:off x="3115103" y="3791384"/>
            <a:ext cx="373424" cy="359311"/>
            <a:chOff x="3115103" y="3791384"/>
            <a:chExt cx="373424" cy="359311"/>
          </a:xfrm>
        </p:grpSpPr>
        <p:sp>
          <p:nvSpPr>
            <p:cNvPr id="10637" name="Google Shape;10637;p58"/>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58"/>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58"/>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58"/>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58"/>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58"/>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58"/>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58"/>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58"/>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58"/>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58"/>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58"/>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58"/>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58"/>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1" name="Google Shape;10651;p58"/>
          <p:cNvGrpSpPr/>
          <p:nvPr/>
        </p:nvGrpSpPr>
        <p:grpSpPr>
          <a:xfrm>
            <a:off x="883853" y="3792641"/>
            <a:ext cx="378190" cy="357059"/>
            <a:chOff x="883853" y="3792641"/>
            <a:chExt cx="378190" cy="357059"/>
          </a:xfrm>
        </p:grpSpPr>
        <p:sp>
          <p:nvSpPr>
            <p:cNvPr id="10652" name="Google Shape;10652;p58"/>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58"/>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58"/>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58"/>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58"/>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58"/>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58"/>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58"/>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58"/>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58"/>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58"/>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58"/>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58"/>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58"/>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58"/>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58"/>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58"/>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58"/>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58"/>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58"/>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58"/>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58"/>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58"/>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58"/>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58"/>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58"/>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8" name="Google Shape;10678;p58"/>
          <p:cNvGrpSpPr/>
          <p:nvPr/>
        </p:nvGrpSpPr>
        <p:grpSpPr>
          <a:xfrm>
            <a:off x="3934196" y="2484805"/>
            <a:ext cx="401207" cy="214036"/>
            <a:chOff x="3934196" y="2484805"/>
            <a:chExt cx="401207" cy="214036"/>
          </a:xfrm>
        </p:grpSpPr>
        <p:sp>
          <p:nvSpPr>
            <p:cNvPr id="10679" name="Google Shape;10679;p58"/>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58"/>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58"/>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58"/>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58"/>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4" name="Google Shape;10684;p58"/>
          <p:cNvGrpSpPr/>
          <p:nvPr/>
        </p:nvGrpSpPr>
        <p:grpSpPr>
          <a:xfrm>
            <a:off x="3999894" y="1500197"/>
            <a:ext cx="342474" cy="359232"/>
            <a:chOff x="3999894" y="1500197"/>
            <a:chExt cx="342474" cy="359232"/>
          </a:xfrm>
        </p:grpSpPr>
        <p:sp>
          <p:nvSpPr>
            <p:cNvPr id="10685" name="Google Shape;10685;p58"/>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58"/>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58"/>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58"/>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58"/>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58"/>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58"/>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58"/>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58"/>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58"/>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5" name="Google Shape;10695;p58"/>
          <p:cNvGrpSpPr/>
          <p:nvPr/>
        </p:nvGrpSpPr>
        <p:grpSpPr>
          <a:xfrm>
            <a:off x="2233795" y="2882162"/>
            <a:ext cx="232601" cy="366747"/>
            <a:chOff x="2233795" y="2882162"/>
            <a:chExt cx="232601" cy="366747"/>
          </a:xfrm>
        </p:grpSpPr>
        <p:sp>
          <p:nvSpPr>
            <p:cNvPr id="10696" name="Google Shape;10696;p58"/>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58"/>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58"/>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58"/>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58"/>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58"/>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58"/>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58"/>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58"/>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58"/>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58"/>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58"/>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58"/>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58"/>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58"/>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58"/>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58"/>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58"/>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4" name="Google Shape;10714;p58"/>
          <p:cNvGrpSpPr/>
          <p:nvPr/>
        </p:nvGrpSpPr>
        <p:grpSpPr>
          <a:xfrm>
            <a:off x="3523772" y="3404422"/>
            <a:ext cx="362008" cy="244175"/>
            <a:chOff x="3523772" y="3404422"/>
            <a:chExt cx="362008" cy="244175"/>
          </a:xfrm>
        </p:grpSpPr>
        <p:sp>
          <p:nvSpPr>
            <p:cNvPr id="10715" name="Google Shape;10715;p58"/>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58"/>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58"/>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58"/>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58"/>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58"/>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58"/>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58"/>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58"/>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58"/>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58"/>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58"/>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58"/>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58"/>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58"/>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0" name="Google Shape;10730;p58"/>
          <p:cNvGrpSpPr/>
          <p:nvPr/>
        </p:nvGrpSpPr>
        <p:grpSpPr>
          <a:xfrm>
            <a:off x="3531026" y="1977314"/>
            <a:ext cx="359232" cy="327836"/>
            <a:chOff x="3531026" y="1977314"/>
            <a:chExt cx="359232" cy="327836"/>
          </a:xfrm>
        </p:grpSpPr>
        <p:sp>
          <p:nvSpPr>
            <p:cNvPr id="10731" name="Google Shape;10731;p58"/>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58"/>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58"/>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58"/>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58"/>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58"/>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58"/>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58"/>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58"/>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58"/>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1" name="Google Shape;10741;p58"/>
          <p:cNvGrpSpPr/>
          <p:nvPr/>
        </p:nvGrpSpPr>
        <p:grpSpPr>
          <a:xfrm>
            <a:off x="3123351" y="1500275"/>
            <a:ext cx="296781" cy="359232"/>
            <a:chOff x="3123351" y="1500275"/>
            <a:chExt cx="296781" cy="359232"/>
          </a:xfrm>
        </p:grpSpPr>
        <p:sp>
          <p:nvSpPr>
            <p:cNvPr id="10742" name="Google Shape;10742;p58"/>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58"/>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58"/>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58"/>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58"/>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58"/>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58"/>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58"/>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58"/>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58"/>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58"/>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3" name="Google Shape;10753;p58"/>
          <p:cNvGrpSpPr/>
          <p:nvPr/>
        </p:nvGrpSpPr>
        <p:grpSpPr>
          <a:xfrm>
            <a:off x="2659458" y="1500275"/>
            <a:ext cx="332261" cy="359232"/>
            <a:chOff x="2659458" y="1500275"/>
            <a:chExt cx="332261" cy="359232"/>
          </a:xfrm>
        </p:grpSpPr>
        <p:sp>
          <p:nvSpPr>
            <p:cNvPr id="10754" name="Google Shape;10754;p58"/>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58"/>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58"/>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58"/>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58"/>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58"/>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58"/>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58"/>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58"/>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58"/>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58"/>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58"/>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58"/>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58"/>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58"/>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58"/>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58"/>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58"/>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58"/>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58"/>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4" name="Google Shape;10774;p58"/>
          <p:cNvGrpSpPr/>
          <p:nvPr/>
        </p:nvGrpSpPr>
        <p:grpSpPr>
          <a:xfrm>
            <a:off x="1750184" y="2413530"/>
            <a:ext cx="359730" cy="359441"/>
            <a:chOff x="1750184" y="2413530"/>
            <a:chExt cx="359730" cy="359441"/>
          </a:xfrm>
        </p:grpSpPr>
        <p:sp>
          <p:nvSpPr>
            <p:cNvPr id="10775" name="Google Shape;10775;p58"/>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58"/>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58"/>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58"/>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58"/>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58"/>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58"/>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58"/>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58"/>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58"/>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58"/>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6" name="Google Shape;10786;p58"/>
          <p:cNvGrpSpPr/>
          <p:nvPr/>
        </p:nvGrpSpPr>
        <p:grpSpPr>
          <a:xfrm>
            <a:off x="2230050" y="1500223"/>
            <a:ext cx="316524" cy="359284"/>
            <a:chOff x="2230050" y="1500223"/>
            <a:chExt cx="316524" cy="359284"/>
          </a:xfrm>
        </p:grpSpPr>
        <p:sp>
          <p:nvSpPr>
            <p:cNvPr id="10787" name="Google Shape;10787;p58"/>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58"/>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58"/>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58"/>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58"/>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58"/>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58"/>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58"/>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58"/>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58"/>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58"/>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58"/>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58"/>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58"/>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58"/>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58"/>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58"/>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58"/>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58"/>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58"/>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7" name="Google Shape;10807;p58"/>
          <p:cNvGrpSpPr/>
          <p:nvPr/>
        </p:nvGrpSpPr>
        <p:grpSpPr>
          <a:xfrm>
            <a:off x="2690042" y="4262767"/>
            <a:ext cx="359389" cy="359232"/>
            <a:chOff x="2690042" y="4262767"/>
            <a:chExt cx="359389" cy="359232"/>
          </a:xfrm>
        </p:grpSpPr>
        <p:sp>
          <p:nvSpPr>
            <p:cNvPr id="10808" name="Google Shape;10808;p58"/>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58"/>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58"/>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58"/>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58"/>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58"/>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58"/>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58"/>
          <p:cNvGrpSpPr/>
          <p:nvPr/>
        </p:nvGrpSpPr>
        <p:grpSpPr>
          <a:xfrm>
            <a:off x="2689440" y="2882162"/>
            <a:ext cx="222337" cy="366721"/>
            <a:chOff x="2689440" y="2882162"/>
            <a:chExt cx="222337" cy="366721"/>
          </a:xfrm>
        </p:grpSpPr>
        <p:sp>
          <p:nvSpPr>
            <p:cNvPr id="10816" name="Google Shape;10816;p58"/>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58"/>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58"/>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58"/>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58"/>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58"/>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58"/>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58"/>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58"/>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25" name="Google Shape;10825;p58"/>
          <p:cNvSpPr/>
          <p:nvPr/>
        </p:nvSpPr>
        <p:spPr>
          <a:xfrm>
            <a:off x="2637986" y="22809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6" name="Google Shape;10826;p58"/>
          <p:cNvGrpSpPr/>
          <p:nvPr/>
        </p:nvGrpSpPr>
        <p:grpSpPr>
          <a:xfrm>
            <a:off x="2637986" y="1980142"/>
            <a:ext cx="359232" cy="322023"/>
            <a:chOff x="2637986" y="1980142"/>
            <a:chExt cx="359232" cy="322023"/>
          </a:xfrm>
        </p:grpSpPr>
        <p:sp>
          <p:nvSpPr>
            <p:cNvPr id="10827" name="Google Shape;10827;p58"/>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58"/>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58"/>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58"/>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58"/>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58"/>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58"/>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58"/>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58"/>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58"/>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58"/>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58"/>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58"/>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0" name="Google Shape;10840;p58"/>
          <p:cNvGrpSpPr/>
          <p:nvPr/>
        </p:nvGrpSpPr>
        <p:grpSpPr>
          <a:xfrm>
            <a:off x="1306531" y="3346972"/>
            <a:ext cx="323018" cy="359075"/>
            <a:chOff x="1306531" y="3346972"/>
            <a:chExt cx="323018" cy="359075"/>
          </a:xfrm>
        </p:grpSpPr>
        <p:sp>
          <p:nvSpPr>
            <p:cNvPr id="10841" name="Google Shape;10841;p58"/>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58"/>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58"/>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58"/>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58"/>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58"/>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58"/>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58"/>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58"/>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0" name="Google Shape;10850;p58"/>
          <p:cNvGrpSpPr/>
          <p:nvPr/>
        </p:nvGrpSpPr>
        <p:grpSpPr>
          <a:xfrm>
            <a:off x="1308024" y="2413975"/>
            <a:ext cx="360253" cy="357111"/>
            <a:chOff x="1308024" y="2413975"/>
            <a:chExt cx="360253" cy="357111"/>
          </a:xfrm>
        </p:grpSpPr>
        <p:sp>
          <p:nvSpPr>
            <p:cNvPr id="10851" name="Google Shape;10851;p58"/>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58"/>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58"/>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58"/>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58"/>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58"/>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58"/>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58"/>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58"/>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58"/>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58"/>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58"/>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58"/>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58"/>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58"/>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58"/>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58"/>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58"/>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58"/>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58"/>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58"/>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58"/>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58"/>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58"/>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58"/>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58"/>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58"/>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58"/>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58"/>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58"/>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1" name="Google Shape;10881;p58"/>
          <p:cNvGrpSpPr/>
          <p:nvPr/>
        </p:nvGrpSpPr>
        <p:grpSpPr>
          <a:xfrm>
            <a:off x="1298519" y="1970322"/>
            <a:ext cx="378452" cy="341321"/>
            <a:chOff x="1298519" y="1970322"/>
            <a:chExt cx="378452" cy="341321"/>
          </a:xfrm>
        </p:grpSpPr>
        <p:sp>
          <p:nvSpPr>
            <p:cNvPr id="10882" name="Google Shape;10882;p58"/>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58"/>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58"/>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58"/>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58"/>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58"/>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58"/>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58"/>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58"/>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58"/>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58"/>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58"/>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58"/>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58"/>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58"/>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58"/>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58"/>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58"/>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58"/>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58"/>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2" name="Google Shape;10902;p58"/>
          <p:cNvGrpSpPr/>
          <p:nvPr/>
        </p:nvGrpSpPr>
        <p:grpSpPr>
          <a:xfrm>
            <a:off x="3114815" y="3346868"/>
            <a:ext cx="283217" cy="359180"/>
            <a:chOff x="3114815" y="3346868"/>
            <a:chExt cx="283217" cy="359180"/>
          </a:xfrm>
        </p:grpSpPr>
        <p:sp>
          <p:nvSpPr>
            <p:cNvPr id="10903" name="Google Shape;10903;p58"/>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58"/>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58"/>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58"/>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58"/>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58"/>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58"/>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58"/>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58"/>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58"/>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58"/>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58"/>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58"/>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6" name="Google Shape;10916;p58"/>
          <p:cNvGrpSpPr/>
          <p:nvPr/>
        </p:nvGrpSpPr>
        <p:grpSpPr>
          <a:xfrm>
            <a:off x="3973186" y="3353231"/>
            <a:ext cx="378661" cy="346558"/>
            <a:chOff x="3973186" y="3353231"/>
            <a:chExt cx="378661" cy="346558"/>
          </a:xfrm>
        </p:grpSpPr>
        <p:sp>
          <p:nvSpPr>
            <p:cNvPr id="10917" name="Google Shape;10917;p58"/>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58"/>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58"/>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58"/>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58"/>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58"/>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58"/>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58"/>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58"/>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58"/>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58"/>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58"/>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58"/>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58"/>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58"/>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58"/>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58"/>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58"/>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58"/>
          <p:cNvGrpSpPr/>
          <p:nvPr/>
        </p:nvGrpSpPr>
        <p:grpSpPr>
          <a:xfrm>
            <a:off x="2152857" y="4263002"/>
            <a:ext cx="373241" cy="359127"/>
            <a:chOff x="2152857" y="4263002"/>
            <a:chExt cx="373241" cy="359127"/>
          </a:xfrm>
        </p:grpSpPr>
        <p:sp>
          <p:nvSpPr>
            <p:cNvPr id="10936" name="Google Shape;10936;p58"/>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58"/>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58"/>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58"/>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58"/>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58"/>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58"/>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58"/>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4" name="Google Shape;10944;p58"/>
          <p:cNvGrpSpPr/>
          <p:nvPr/>
        </p:nvGrpSpPr>
        <p:grpSpPr>
          <a:xfrm>
            <a:off x="859632" y="3346972"/>
            <a:ext cx="303537" cy="359127"/>
            <a:chOff x="859632" y="3346972"/>
            <a:chExt cx="303537" cy="359127"/>
          </a:xfrm>
        </p:grpSpPr>
        <p:sp>
          <p:nvSpPr>
            <p:cNvPr id="10945" name="Google Shape;10945;p58"/>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58"/>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58"/>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58"/>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58"/>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0" name="Google Shape;10950;p58"/>
          <p:cNvGrpSpPr/>
          <p:nvPr/>
        </p:nvGrpSpPr>
        <p:grpSpPr>
          <a:xfrm>
            <a:off x="1767911" y="2882241"/>
            <a:ext cx="265306" cy="366799"/>
            <a:chOff x="1767911" y="2882241"/>
            <a:chExt cx="265306" cy="366799"/>
          </a:xfrm>
        </p:grpSpPr>
        <p:sp>
          <p:nvSpPr>
            <p:cNvPr id="10951" name="Google Shape;10951;p58"/>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58"/>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58"/>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58"/>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58"/>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58"/>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58"/>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58"/>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58"/>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58"/>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58"/>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58"/>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58"/>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58"/>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58"/>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6" name="Google Shape;10966;p58"/>
          <p:cNvGrpSpPr/>
          <p:nvPr/>
        </p:nvGrpSpPr>
        <p:grpSpPr>
          <a:xfrm>
            <a:off x="1332009" y="1499935"/>
            <a:ext cx="331895" cy="359311"/>
            <a:chOff x="1332009" y="1499935"/>
            <a:chExt cx="331895" cy="359311"/>
          </a:xfrm>
        </p:grpSpPr>
        <p:sp>
          <p:nvSpPr>
            <p:cNvPr id="10967" name="Google Shape;10967;p58"/>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58"/>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58"/>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58"/>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58"/>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58"/>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58"/>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58"/>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58"/>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58"/>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58"/>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58"/>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58"/>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58"/>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58"/>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58"/>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58"/>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4" name="Google Shape;10984;p58"/>
          <p:cNvGrpSpPr/>
          <p:nvPr/>
        </p:nvGrpSpPr>
        <p:grpSpPr>
          <a:xfrm>
            <a:off x="2663464" y="3346815"/>
            <a:ext cx="289528" cy="359232"/>
            <a:chOff x="2663464" y="3346815"/>
            <a:chExt cx="289528" cy="359232"/>
          </a:xfrm>
        </p:grpSpPr>
        <p:sp>
          <p:nvSpPr>
            <p:cNvPr id="10985" name="Google Shape;10985;p58"/>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58"/>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58"/>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58"/>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58"/>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58"/>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58"/>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58"/>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58"/>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58"/>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58"/>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6" name="Google Shape;10996;p58"/>
          <p:cNvGrpSpPr/>
          <p:nvPr/>
        </p:nvGrpSpPr>
        <p:grpSpPr>
          <a:xfrm>
            <a:off x="1315775" y="2881927"/>
            <a:ext cx="269051" cy="366983"/>
            <a:chOff x="1315775" y="2881927"/>
            <a:chExt cx="269051" cy="366983"/>
          </a:xfrm>
        </p:grpSpPr>
        <p:sp>
          <p:nvSpPr>
            <p:cNvPr id="10997" name="Google Shape;10997;p58"/>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58"/>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58"/>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58"/>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58"/>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58"/>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58"/>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58"/>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58"/>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58"/>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58"/>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58"/>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58"/>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58"/>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58"/>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2" name="Google Shape;11012;p58"/>
          <p:cNvGrpSpPr/>
          <p:nvPr/>
        </p:nvGrpSpPr>
        <p:grpSpPr>
          <a:xfrm>
            <a:off x="3977427" y="1980142"/>
            <a:ext cx="359232" cy="322023"/>
            <a:chOff x="3977427" y="1980142"/>
            <a:chExt cx="359232" cy="322023"/>
          </a:xfrm>
        </p:grpSpPr>
        <p:sp>
          <p:nvSpPr>
            <p:cNvPr id="11013" name="Google Shape;11013;p58"/>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58"/>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58"/>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58"/>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58"/>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58"/>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58"/>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58"/>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58"/>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58"/>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3" name="Google Shape;11023;p58"/>
          <p:cNvGrpSpPr/>
          <p:nvPr/>
        </p:nvGrpSpPr>
        <p:grpSpPr>
          <a:xfrm>
            <a:off x="865628" y="2413608"/>
            <a:ext cx="361720" cy="359180"/>
            <a:chOff x="865628" y="2413608"/>
            <a:chExt cx="361720" cy="359180"/>
          </a:xfrm>
        </p:grpSpPr>
        <p:sp>
          <p:nvSpPr>
            <p:cNvPr id="11024" name="Google Shape;11024;p58"/>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58"/>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58"/>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58"/>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58"/>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58"/>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58"/>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58"/>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58"/>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58"/>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58"/>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58"/>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58"/>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7" name="Google Shape;11037;p58"/>
          <p:cNvGrpSpPr/>
          <p:nvPr/>
        </p:nvGrpSpPr>
        <p:grpSpPr>
          <a:xfrm>
            <a:off x="3117093" y="2881927"/>
            <a:ext cx="268815" cy="366983"/>
            <a:chOff x="3117093" y="2881927"/>
            <a:chExt cx="268815" cy="366983"/>
          </a:xfrm>
        </p:grpSpPr>
        <p:sp>
          <p:nvSpPr>
            <p:cNvPr id="11038" name="Google Shape;11038;p58"/>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58"/>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58"/>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58"/>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58"/>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58"/>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58"/>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58"/>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58"/>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58"/>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58"/>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58"/>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58"/>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58"/>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58"/>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3" name="Google Shape;11053;p58"/>
          <p:cNvGrpSpPr/>
          <p:nvPr/>
        </p:nvGrpSpPr>
        <p:grpSpPr>
          <a:xfrm>
            <a:off x="3534508" y="1508000"/>
            <a:ext cx="368502" cy="343521"/>
            <a:chOff x="3534508" y="1508000"/>
            <a:chExt cx="368502" cy="343521"/>
          </a:xfrm>
        </p:grpSpPr>
        <p:sp>
          <p:nvSpPr>
            <p:cNvPr id="11054" name="Google Shape;11054;p58"/>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58"/>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58"/>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58"/>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58"/>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58"/>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58"/>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58"/>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58"/>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58"/>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58"/>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58"/>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58"/>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58"/>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58"/>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9" name="Google Shape;11069;p58"/>
          <p:cNvGrpSpPr/>
          <p:nvPr/>
        </p:nvGrpSpPr>
        <p:grpSpPr>
          <a:xfrm>
            <a:off x="7147436" y="1502999"/>
            <a:ext cx="279054" cy="354754"/>
            <a:chOff x="7147436" y="1502999"/>
            <a:chExt cx="279054" cy="354754"/>
          </a:xfrm>
        </p:grpSpPr>
        <p:sp>
          <p:nvSpPr>
            <p:cNvPr id="11070" name="Google Shape;11070;p58"/>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58"/>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58"/>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58"/>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58"/>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58"/>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58"/>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58"/>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58"/>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58"/>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58"/>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58"/>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58"/>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58"/>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58"/>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58"/>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58"/>
          <p:cNvGrpSpPr/>
          <p:nvPr/>
        </p:nvGrpSpPr>
        <p:grpSpPr>
          <a:xfrm>
            <a:off x="7603081" y="1973072"/>
            <a:ext cx="276802" cy="354807"/>
            <a:chOff x="7603081" y="1973072"/>
            <a:chExt cx="276802" cy="354807"/>
          </a:xfrm>
        </p:grpSpPr>
        <p:sp>
          <p:nvSpPr>
            <p:cNvPr id="11087" name="Google Shape;11087;p58"/>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58"/>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58"/>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58"/>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58"/>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58"/>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58"/>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58"/>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58"/>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58"/>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58"/>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58"/>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58"/>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58"/>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1" name="Google Shape;11101;p58"/>
          <p:cNvGrpSpPr/>
          <p:nvPr/>
        </p:nvGrpSpPr>
        <p:grpSpPr>
          <a:xfrm>
            <a:off x="6696792" y="1502999"/>
            <a:ext cx="276802" cy="354754"/>
            <a:chOff x="6696792" y="1502999"/>
            <a:chExt cx="276802" cy="354754"/>
          </a:xfrm>
        </p:grpSpPr>
        <p:sp>
          <p:nvSpPr>
            <p:cNvPr id="11102" name="Google Shape;11102;p58"/>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58"/>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58"/>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58"/>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58"/>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58"/>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58"/>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58"/>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58"/>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58"/>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58"/>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58"/>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58"/>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58"/>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58"/>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17" name="Google Shape;11117;p58"/>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18" name="Google Shape;11118;p58"/>
          <p:cNvGrpSpPr/>
          <p:nvPr/>
        </p:nvGrpSpPr>
        <p:grpSpPr>
          <a:xfrm>
            <a:off x="6223393" y="1502999"/>
            <a:ext cx="320295" cy="354754"/>
            <a:chOff x="6223393" y="1502999"/>
            <a:chExt cx="320295" cy="354754"/>
          </a:xfrm>
        </p:grpSpPr>
        <p:sp>
          <p:nvSpPr>
            <p:cNvPr id="11119" name="Google Shape;11119;p58"/>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58"/>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58"/>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58"/>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58"/>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58"/>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58"/>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58"/>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58"/>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58"/>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58"/>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58"/>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58"/>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58"/>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58"/>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58"/>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58"/>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58"/>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58"/>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58"/>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58"/>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58"/>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58"/>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58"/>
          <p:cNvGrpSpPr/>
          <p:nvPr/>
        </p:nvGrpSpPr>
        <p:grpSpPr>
          <a:xfrm>
            <a:off x="5310611" y="1502972"/>
            <a:ext cx="339515" cy="354781"/>
            <a:chOff x="5310611" y="1502972"/>
            <a:chExt cx="339515" cy="354781"/>
          </a:xfrm>
        </p:grpSpPr>
        <p:sp>
          <p:nvSpPr>
            <p:cNvPr id="11143" name="Google Shape;11143;p58"/>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58"/>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58"/>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58"/>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58"/>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58"/>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58"/>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58"/>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58"/>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58"/>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58"/>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58"/>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58"/>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58"/>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58"/>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58"/>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9" name="Google Shape;11159;p58"/>
          <p:cNvGrpSpPr/>
          <p:nvPr/>
        </p:nvGrpSpPr>
        <p:grpSpPr>
          <a:xfrm>
            <a:off x="6253637" y="3790101"/>
            <a:ext cx="274550" cy="354833"/>
            <a:chOff x="6253637" y="3790101"/>
            <a:chExt cx="274550" cy="354833"/>
          </a:xfrm>
        </p:grpSpPr>
        <p:sp>
          <p:nvSpPr>
            <p:cNvPr id="11160" name="Google Shape;11160;p58"/>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58"/>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58"/>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58"/>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58"/>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58"/>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58"/>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58"/>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58"/>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58"/>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58"/>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58"/>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58"/>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58"/>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58"/>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58"/>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58"/>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58"/>
          <p:cNvGrpSpPr/>
          <p:nvPr/>
        </p:nvGrpSpPr>
        <p:grpSpPr>
          <a:xfrm>
            <a:off x="5802731" y="3790180"/>
            <a:ext cx="274576" cy="354754"/>
            <a:chOff x="5802731" y="3790180"/>
            <a:chExt cx="274576" cy="354754"/>
          </a:xfrm>
        </p:grpSpPr>
        <p:sp>
          <p:nvSpPr>
            <p:cNvPr id="11178" name="Google Shape;11178;p58"/>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58"/>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58"/>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58"/>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58"/>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58"/>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58"/>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58"/>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58"/>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58"/>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58"/>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58"/>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58"/>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58"/>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58"/>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58"/>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58"/>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58"/>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58"/>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58"/>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58"/>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9" name="Google Shape;11199;p58"/>
          <p:cNvGrpSpPr/>
          <p:nvPr/>
        </p:nvGrpSpPr>
        <p:grpSpPr>
          <a:xfrm>
            <a:off x="5352088" y="3790206"/>
            <a:ext cx="274550" cy="354728"/>
            <a:chOff x="5352088" y="3790206"/>
            <a:chExt cx="274550" cy="354728"/>
          </a:xfrm>
        </p:grpSpPr>
        <p:sp>
          <p:nvSpPr>
            <p:cNvPr id="11200" name="Google Shape;11200;p58"/>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58"/>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58"/>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58"/>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58"/>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58"/>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58"/>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58"/>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58"/>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58"/>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58"/>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58"/>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58"/>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58"/>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58"/>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58"/>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58"/>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58"/>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58"/>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58"/>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58"/>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58"/>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58"/>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58"/>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4" name="Google Shape;11224;p58"/>
          <p:cNvGrpSpPr/>
          <p:nvPr/>
        </p:nvGrpSpPr>
        <p:grpSpPr>
          <a:xfrm>
            <a:off x="4901706" y="3790075"/>
            <a:ext cx="274550" cy="354859"/>
            <a:chOff x="4901706" y="3790075"/>
            <a:chExt cx="274550" cy="354859"/>
          </a:xfrm>
        </p:grpSpPr>
        <p:sp>
          <p:nvSpPr>
            <p:cNvPr id="11225" name="Google Shape;11225;p58"/>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58"/>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58"/>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58"/>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58"/>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58"/>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58"/>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58"/>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58"/>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58"/>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58"/>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58"/>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58"/>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58"/>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58"/>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58"/>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58"/>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2" name="Google Shape;11242;p58"/>
          <p:cNvGrpSpPr/>
          <p:nvPr/>
        </p:nvGrpSpPr>
        <p:grpSpPr>
          <a:xfrm>
            <a:off x="8052704" y="1503208"/>
            <a:ext cx="275073" cy="354545"/>
            <a:chOff x="8052704" y="1503208"/>
            <a:chExt cx="275073" cy="354545"/>
          </a:xfrm>
        </p:grpSpPr>
        <p:sp>
          <p:nvSpPr>
            <p:cNvPr id="11243" name="Google Shape;11243;p58"/>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58"/>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58"/>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58"/>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58"/>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58"/>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58"/>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58"/>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58"/>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58"/>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58"/>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58"/>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58"/>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58"/>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58"/>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58"/>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58"/>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0" name="Google Shape;11260;p58"/>
          <p:cNvGrpSpPr/>
          <p:nvPr/>
        </p:nvGrpSpPr>
        <p:grpSpPr>
          <a:xfrm>
            <a:off x="5794745" y="1502999"/>
            <a:ext cx="274550" cy="354754"/>
            <a:chOff x="5794745" y="1502999"/>
            <a:chExt cx="274550" cy="354754"/>
          </a:xfrm>
        </p:grpSpPr>
        <p:sp>
          <p:nvSpPr>
            <p:cNvPr id="11261" name="Google Shape;11261;p58"/>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58"/>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58"/>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58"/>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58"/>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58"/>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58"/>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58"/>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58"/>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58"/>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58"/>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58"/>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58"/>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58"/>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58"/>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58"/>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58"/>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58"/>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58"/>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58"/>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58"/>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58"/>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58"/>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4" name="Google Shape;11284;p58"/>
          <p:cNvGrpSpPr/>
          <p:nvPr/>
        </p:nvGrpSpPr>
        <p:grpSpPr>
          <a:xfrm>
            <a:off x="4896940" y="1502999"/>
            <a:ext cx="263316" cy="354754"/>
            <a:chOff x="4896940" y="1502999"/>
            <a:chExt cx="263316" cy="354754"/>
          </a:xfrm>
        </p:grpSpPr>
        <p:sp>
          <p:nvSpPr>
            <p:cNvPr id="11285" name="Google Shape;11285;p58"/>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58"/>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58"/>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58"/>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58"/>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58"/>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58"/>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58"/>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58"/>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58"/>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58"/>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58"/>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58"/>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58"/>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58"/>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58"/>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58"/>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58"/>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58"/>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58"/>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58"/>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6" name="Google Shape;11306;p58"/>
          <p:cNvGrpSpPr/>
          <p:nvPr/>
        </p:nvGrpSpPr>
        <p:grpSpPr>
          <a:xfrm>
            <a:off x="6255392" y="4268082"/>
            <a:ext cx="274550" cy="354728"/>
            <a:chOff x="6255392" y="4268082"/>
            <a:chExt cx="274550" cy="354728"/>
          </a:xfrm>
        </p:grpSpPr>
        <p:sp>
          <p:nvSpPr>
            <p:cNvPr id="11307" name="Google Shape;11307;p58"/>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58"/>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58"/>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58"/>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58"/>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58"/>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58"/>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58"/>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58"/>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58"/>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58"/>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58"/>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58"/>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58"/>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58"/>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58"/>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58"/>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58"/>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58"/>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58"/>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7" name="Google Shape;11327;p58"/>
          <p:cNvGrpSpPr/>
          <p:nvPr/>
        </p:nvGrpSpPr>
        <p:grpSpPr>
          <a:xfrm>
            <a:off x="7604076" y="3790075"/>
            <a:ext cx="275807" cy="354859"/>
            <a:chOff x="7604076" y="3790075"/>
            <a:chExt cx="275807" cy="354859"/>
          </a:xfrm>
        </p:grpSpPr>
        <p:sp>
          <p:nvSpPr>
            <p:cNvPr id="11328" name="Google Shape;11328;p58"/>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58"/>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58"/>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58"/>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58"/>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58"/>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58"/>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58"/>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58"/>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58"/>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58"/>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58"/>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58"/>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58"/>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58"/>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58"/>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58"/>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58"/>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58"/>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58"/>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58"/>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58"/>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58"/>
          <p:cNvGrpSpPr/>
          <p:nvPr/>
        </p:nvGrpSpPr>
        <p:grpSpPr>
          <a:xfrm>
            <a:off x="7154427" y="3790206"/>
            <a:ext cx="274550" cy="354493"/>
            <a:chOff x="7154427" y="3790206"/>
            <a:chExt cx="274550" cy="354493"/>
          </a:xfrm>
        </p:grpSpPr>
        <p:sp>
          <p:nvSpPr>
            <p:cNvPr id="11351" name="Google Shape;11351;p58"/>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58"/>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58"/>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58"/>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58"/>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58"/>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58"/>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58"/>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58"/>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58"/>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58"/>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58"/>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58"/>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58"/>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58"/>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58"/>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58"/>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58"/>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58"/>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58"/>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1" name="Google Shape;11371;p58"/>
          <p:cNvGrpSpPr/>
          <p:nvPr/>
        </p:nvGrpSpPr>
        <p:grpSpPr>
          <a:xfrm>
            <a:off x="8054458" y="1973150"/>
            <a:ext cx="274576" cy="354728"/>
            <a:chOff x="8054458" y="1973150"/>
            <a:chExt cx="274576" cy="354728"/>
          </a:xfrm>
        </p:grpSpPr>
        <p:sp>
          <p:nvSpPr>
            <p:cNvPr id="11372" name="Google Shape;11372;p58"/>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58"/>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58"/>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58"/>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58"/>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58"/>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58"/>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58"/>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58"/>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58"/>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58"/>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58"/>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58"/>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58"/>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58"/>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58"/>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58"/>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58"/>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58"/>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58"/>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58"/>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58"/>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4" name="Google Shape;11394;p58"/>
          <p:cNvGrpSpPr/>
          <p:nvPr/>
        </p:nvGrpSpPr>
        <p:grpSpPr>
          <a:xfrm>
            <a:off x="7153930" y="1973150"/>
            <a:ext cx="274812" cy="354728"/>
            <a:chOff x="7153930" y="1973150"/>
            <a:chExt cx="274812" cy="354728"/>
          </a:xfrm>
        </p:grpSpPr>
        <p:sp>
          <p:nvSpPr>
            <p:cNvPr id="11395" name="Google Shape;11395;p58"/>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58"/>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58"/>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58"/>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58"/>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58"/>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58"/>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58"/>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58"/>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58"/>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58"/>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58"/>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58"/>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58"/>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58"/>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58"/>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58"/>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58"/>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58"/>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4" name="Google Shape;11414;p58"/>
          <p:cNvGrpSpPr/>
          <p:nvPr/>
        </p:nvGrpSpPr>
        <p:grpSpPr>
          <a:xfrm>
            <a:off x="6703522" y="1973098"/>
            <a:ext cx="274812" cy="354781"/>
            <a:chOff x="6703522" y="1973098"/>
            <a:chExt cx="274812" cy="354781"/>
          </a:xfrm>
        </p:grpSpPr>
        <p:sp>
          <p:nvSpPr>
            <p:cNvPr id="11415" name="Google Shape;11415;p58"/>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58"/>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58"/>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58"/>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58"/>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58"/>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58"/>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58"/>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58"/>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58"/>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58"/>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58"/>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58"/>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58"/>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58"/>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58"/>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58"/>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58"/>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58"/>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58"/>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58"/>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58"/>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58"/>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58"/>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58"/>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0" name="Google Shape;11440;p58"/>
          <p:cNvGrpSpPr/>
          <p:nvPr/>
        </p:nvGrpSpPr>
        <p:grpSpPr>
          <a:xfrm>
            <a:off x="6253375" y="1973150"/>
            <a:ext cx="274812" cy="354728"/>
            <a:chOff x="6253375" y="1973150"/>
            <a:chExt cx="274812" cy="354728"/>
          </a:xfrm>
        </p:grpSpPr>
        <p:sp>
          <p:nvSpPr>
            <p:cNvPr id="11441" name="Google Shape;11441;p58"/>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58"/>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58"/>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58"/>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58"/>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58"/>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58"/>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58"/>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58"/>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58"/>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58"/>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58"/>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58"/>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58"/>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58"/>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58"/>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58"/>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58"/>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58"/>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58"/>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58"/>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58"/>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58"/>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58"/>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58"/>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58"/>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58"/>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58"/>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58"/>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58"/>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58"/>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58"/>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58"/>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58"/>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58"/>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58"/>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58"/>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58"/>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9" name="Google Shape;11479;p58"/>
          <p:cNvGrpSpPr/>
          <p:nvPr/>
        </p:nvGrpSpPr>
        <p:grpSpPr>
          <a:xfrm>
            <a:off x="5802496" y="1973150"/>
            <a:ext cx="275309" cy="354728"/>
            <a:chOff x="5802496" y="1973150"/>
            <a:chExt cx="275309" cy="354728"/>
          </a:xfrm>
        </p:grpSpPr>
        <p:sp>
          <p:nvSpPr>
            <p:cNvPr id="11480" name="Google Shape;11480;p58"/>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58"/>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58"/>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58"/>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58"/>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58"/>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58"/>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58"/>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58"/>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58"/>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58"/>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58"/>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58"/>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58"/>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58"/>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58"/>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58"/>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58"/>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58"/>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58"/>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58"/>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58"/>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58"/>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58"/>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58"/>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58"/>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6" name="Google Shape;11506;p58"/>
          <p:cNvGrpSpPr/>
          <p:nvPr/>
        </p:nvGrpSpPr>
        <p:grpSpPr>
          <a:xfrm>
            <a:off x="5353083" y="1973150"/>
            <a:ext cx="274576" cy="354728"/>
            <a:chOff x="5353083" y="1973150"/>
            <a:chExt cx="274576" cy="354728"/>
          </a:xfrm>
        </p:grpSpPr>
        <p:sp>
          <p:nvSpPr>
            <p:cNvPr id="11507" name="Google Shape;11507;p58"/>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58"/>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58"/>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58"/>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58"/>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58"/>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58"/>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58"/>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58"/>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58"/>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58"/>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58"/>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58"/>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58"/>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58"/>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58"/>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58"/>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58"/>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58"/>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58"/>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58"/>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8" name="Google Shape;11528;p58"/>
          <p:cNvGrpSpPr/>
          <p:nvPr/>
        </p:nvGrpSpPr>
        <p:grpSpPr>
          <a:xfrm>
            <a:off x="4902701" y="1973150"/>
            <a:ext cx="274812" cy="354728"/>
            <a:chOff x="4902701" y="1973150"/>
            <a:chExt cx="274812" cy="354728"/>
          </a:xfrm>
        </p:grpSpPr>
        <p:sp>
          <p:nvSpPr>
            <p:cNvPr id="11529" name="Google Shape;11529;p58"/>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58"/>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58"/>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58"/>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58"/>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58"/>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58"/>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58"/>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58"/>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58"/>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58"/>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58"/>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58"/>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58"/>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58"/>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58"/>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58"/>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58"/>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58"/>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58"/>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58"/>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58"/>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58"/>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58"/>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58"/>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4" name="Google Shape;11554;p58"/>
          <p:cNvGrpSpPr/>
          <p:nvPr/>
        </p:nvGrpSpPr>
        <p:grpSpPr>
          <a:xfrm>
            <a:off x="4902701" y="2879989"/>
            <a:ext cx="272560" cy="354676"/>
            <a:chOff x="4902701" y="2879989"/>
            <a:chExt cx="272560" cy="354676"/>
          </a:xfrm>
        </p:grpSpPr>
        <p:sp>
          <p:nvSpPr>
            <p:cNvPr id="11555" name="Google Shape;11555;p58"/>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58"/>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58"/>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58"/>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58"/>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58"/>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58"/>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58"/>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58"/>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58"/>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58"/>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58"/>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58"/>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58"/>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58"/>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58"/>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58"/>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58"/>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58"/>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58"/>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58"/>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58"/>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58"/>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58"/>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9" name="Google Shape;11579;p58"/>
          <p:cNvGrpSpPr/>
          <p:nvPr/>
        </p:nvGrpSpPr>
        <p:grpSpPr>
          <a:xfrm>
            <a:off x="5803988" y="4268082"/>
            <a:ext cx="274550" cy="354728"/>
            <a:chOff x="5803988" y="4268082"/>
            <a:chExt cx="274550" cy="354728"/>
          </a:xfrm>
        </p:grpSpPr>
        <p:sp>
          <p:nvSpPr>
            <p:cNvPr id="11580" name="Google Shape;11580;p58"/>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58"/>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58"/>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58"/>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58"/>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58"/>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58"/>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58"/>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58"/>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58"/>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58"/>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58"/>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58"/>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58"/>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58"/>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58"/>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58"/>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58"/>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58"/>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58"/>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58"/>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58"/>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58"/>
          <p:cNvGrpSpPr/>
          <p:nvPr/>
        </p:nvGrpSpPr>
        <p:grpSpPr>
          <a:xfrm>
            <a:off x="5352349" y="4268082"/>
            <a:ext cx="274550" cy="354728"/>
            <a:chOff x="5352349" y="4268082"/>
            <a:chExt cx="274550" cy="354728"/>
          </a:xfrm>
        </p:grpSpPr>
        <p:sp>
          <p:nvSpPr>
            <p:cNvPr id="11603" name="Google Shape;11603;p58"/>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58"/>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58"/>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58"/>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58"/>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58"/>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58"/>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58"/>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58"/>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58"/>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58"/>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58"/>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58"/>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58"/>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58"/>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58"/>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58"/>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58"/>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58"/>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58"/>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58"/>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58"/>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58"/>
          <p:cNvGrpSpPr/>
          <p:nvPr/>
        </p:nvGrpSpPr>
        <p:grpSpPr>
          <a:xfrm>
            <a:off x="7606826" y="2419290"/>
            <a:ext cx="274550" cy="354728"/>
            <a:chOff x="7606826" y="2419290"/>
            <a:chExt cx="274550" cy="354728"/>
          </a:xfrm>
        </p:grpSpPr>
        <p:sp>
          <p:nvSpPr>
            <p:cNvPr id="11626" name="Google Shape;11626;p58"/>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58"/>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58"/>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58"/>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58"/>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58"/>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58"/>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58"/>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58"/>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58"/>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58"/>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58"/>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58"/>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58"/>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58"/>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1" name="Google Shape;11641;p58"/>
          <p:cNvGrpSpPr/>
          <p:nvPr/>
        </p:nvGrpSpPr>
        <p:grpSpPr>
          <a:xfrm>
            <a:off x="7156182" y="2419290"/>
            <a:ext cx="274550" cy="354728"/>
            <a:chOff x="7156182" y="2419290"/>
            <a:chExt cx="274550" cy="354728"/>
          </a:xfrm>
        </p:grpSpPr>
        <p:sp>
          <p:nvSpPr>
            <p:cNvPr id="11642" name="Google Shape;11642;p58"/>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58"/>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58"/>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58"/>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58"/>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58"/>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58"/>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58"/>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58"/>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58"/>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58"/>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58"/>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58"/>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58"/>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58"/>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58"/>
          <p:cNvGrpSpPr/>
          <p:nvPr/>
        </p:nvGrpSpPr>
        <p:grpSpPr>
          <a:xfrm>
            <a:off x="6705276" y="2419290"/>
            <a:ext cx="274812" cy="354728"/>
            <a:chOff x="6705276" y="2419290"/>
            <a:chExt cx="274812" cy="354728"/>
          </a:xfrm>
        </p:grpSpPr>
        <p:sp>
          <p:nvSpPr>
            <p:cNvPr id="11658" name="Google Shape;11658;p58"/>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58"/>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58"/>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58"/>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58"/>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58"/>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58"/>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58"/>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58"/>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58"/>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58"/>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58"/>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58"/>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58"/>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58"/>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58"/>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58"/>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58"/>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58"/>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58"/>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58"/>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58"/>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58"/>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58"/>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58"/>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58"/>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58"/>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58"/>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6" name="Google Shape;11686;p58"/>
          <p:cNvGrpSpPr/>
          <p:nvPr/>
        </p:nvGrpSpPr>
        <p:grpSpPr>
          <a:xfrm>
            <a:off x="4902936" y="2419290"/>
            <a:ext cx="274576" cy="354728"/>
            <a:chOff x="4902936" y="2419290"/>
            <a:chExt cx="274576" cy="354728"/>
          </a:xfrm>
        </p:grpSpPr>
        <p:sp>
          <p:nvSpPr>
            <p:cNvPr id="11687" name="Google Shape;11687;p58"/>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58"/>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58"/>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58"/>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58"/>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58"/>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58"/>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58"/>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58"/>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58"/>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58"/>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58"/>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58"/>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58"/>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58"/>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58"/>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58"/>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58"/>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58"/>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58"/>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7" name="Google Shape;11707;p58"/>
          <p:cNvGrpSpPr/>
          <p:nvPr/>
        </p:nvGrpSpPr>
        <p:grpSpPr>
          <a:xfrm>
            <a:off x="7608056" y="3345794"/>
            <a:ext cx="270334" cy="354754"/>
            <a:chOff x="7608056" y="3345794"/>
            <a:chExt cx="270334" cy="354754"/>
          </a:xfrm>
        </p:grpSpPr>
        <p:sp>
          <p:nvSpPr>
            <p:cNvPr id="11708" name="Google Shape;11708;p58"/>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58"/>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58"/>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58"/>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58"/>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58"/>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58"/>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58"/>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58"/>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58"/>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58"/>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58"/>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58"/>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58"/>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58"/>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58"/>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58"/>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58"/>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58"/>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7" name="Google Shape;11727;p58"/>
          <p:cNvGrpSpPr/>
          <p:nvPr/>
        </p:nvGrpSpPr>
        <p:grpSpPr>
          <a:xfrm>
            <a:off x="6712765" y="4268082"/>
            <a:ext cx="263316" cy="354728"/>
            <a:chOff x="6712765" y="4268082"/>
            <a:chExt cx="263316" cy="354728"/>
          </a:xfrm>
        </p:grpSpPr>
        <p:sp>
          <p:nvSpPr>
            <p:cNvPr id="11728" name="Google Shape;11728;p58"/>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58"/>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58"/>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58"/>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58"/>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58"/>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58"/>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58"/>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58"/>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58"/>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58"/>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58"/>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58"/>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58"/>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58"/>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58"/>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58"/>
          <p:cNvGrpSpPr/>
          <p:nvPr/>
        </p:nvGrpSpPr>
        <p:grpSpPr>
          <a:xfrm>
            <a:off x="5359341" y="2419159"/>
            <a:ext cx="262819" cy="354859"/>
            <a:chOff x="5359341" y="2419159"/>
            <a:chExt cx="262819" cy="354859"/>
          </a:xfrm>
        </p:grpSpPr>
        <p:sp>
          <p:nvSpPr>
            <p:cNvPr id="11745" name="Google Shape;11745;p58"/>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58"/>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58"/>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58"/>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58"/>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58"/>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58"/>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58"/>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58"/>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58"/>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58"/>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58"/>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58"/>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58"/>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58"/>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58"/>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58"/>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58"/>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58"/>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58"/>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58"/>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6" name="Google Shape;11766;p58"/>
          <p:cNvGrpSpPr/>
          <p:nvPr/>
        </p:nvGrpSpPr>
        <p:grpSpPr>
          <a:xfrm>
            <a:off x="6709282" y="3790206"/>
            <a:ext cx="263316" cy="354493"/>
            <a:chOff x="6709282" y="3790206"/>
            <a:chExt cx="263316" cy="354493"/>
          </a:xfrm>
        </p:grpSpPr>
        <p:sp>
          <p:nvSpPr>
            <p:cNvPr id="11767" name="Google Shape;11767;p58"/>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58"/>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58"/>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58"/>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58"/>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58"/>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58"/>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58"/>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58"/>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58"/>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58"/>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58"/>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58"/>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58"/>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58"/>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58"/>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58"/>
          <p:cNvGrpSpPr/>
          <p:nvPr/>
        </p:nvGrpSpPr>
        <p:grpSpPr>
          <a:xfrm>
            <a:off x="6260629" y="2419290"/>
            <a:ext cx="263055" cy="354493"/>
            <a:chOff x="6260629" y="2419290"/>
            <a:chExt cx="263055" cy="354493"/>
          </a:xfrm>
        </p:grpSpPr>
        <p:sp>
          <p:nvSpPr>
            <p:cNvPr id="11784" name="Google Shape;11784;p58"/>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58"/>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58"/>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58"/>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58"/>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58"/>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58"/>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58"/>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58"/>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58"/>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58"/>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58"/>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58"/>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58"/>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58"/>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9" name="Google Shape;11799;p58"/>
          <p:cNvGrpSpPr/>
          <p:nvPr/>
        </p:nvGrpSpPr>
        <p:grpSpPr>
          <a:xfrm>
            <a:off x="6260864" y="2879911"/>
            <a:ext cx="263343" cy="354754"/>
            <a:chOff x="6260864" y="2879911"/>
            <a:chExt cx="263343" cy="354754"/>
          </a:xfrm>
        </p:grpSpPr>
        <p:sp>
          <p:nvSpPr>
            <p:cNvPr id="11800" name="Google Shape;11800;p58"/>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58"/>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58"/>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58"/>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58"/>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58"/>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58"/>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58"/>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58"/>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58"/>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58"/>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58"/>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58"/>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58"/>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58"/>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58"/>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58"/>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58"/>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8" name="Google Shape;11818;p58"/>
          <p:cNvGrpSpPr/>
          <p:nvPr/>
        </p:nvGrpSpPr>
        <p:grpSpPr>
          <a:xfrm>
            <a:off x="8062968" y="2419290"/>
            <a:ext cx="263316" cy="354728"/>
            <a:chOff x="8062968" y="2419290"/>
            <a:chExt cx="263316" cy="354728"/>
          </a:xfrm>
        </p:grpSpPr>
        <p:sp>
          <p:nvSpPr>
            <p:cNvPr id="11819" name="Google Shape;11819;p58"/>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58"/>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58"/>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58"/>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58"/>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58"/>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58"/>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58"/>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58"/>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58"/>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58"/>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58"/>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58"/>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58"/>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58"/>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58"/>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58"/>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6" name="Google Shape;11836;p58"/>
          <p:cNvGrpSpPr/>
          <p:nvPr/>
        </p:nvGrpSpPr>
        <p:grpSpPr>
          <a:xfrm>
            <a:off x="5809723" y="2419290"/>
            <a:ext cx="263316" cy="354728"/>
            <a:chOff x="5809723" y="2419290"/>
            <a:chExt cx="263316" cy="354728"/>
          </a:xfrm>
        </p:grpSpPr>
        <p:sp>
          <p:nvSpPr>
            <p:cNvPr id="11837" name="Google Shape;11837;p58"/>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58"/>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58"/>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58"/>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58"/>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58"/>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58"/>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58"/>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58"/>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58"/>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58"/>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58"/>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58"/>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58"/>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58"/>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58"/>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58"/>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4" name="Google Shape;11854;p58"/>
          <p:cNvGrpSpPr/>
          <p:nvPr/>
        </p:nvGrpSpPr>
        <p:grpSpPr>
          <a:xfrm>
            <a:off x="7606826" y="1502999"/>
            <a:ext cx="263552" cy="354754"/>
            <a:chOff x="7606826" y="1502999"/>
            <a:chExt cx="263552" cy="354754"/>
          </a:xfrm>
        </p:grpSpPr>
        <p:sp>
          <p:nvSpPr>
            <p:cNvPr id="11855" name="Google Shape;11855;p58"/>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58"/>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58"/>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58"/>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58"/>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58"/>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58"/>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58"/>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58"/>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58"/>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58"/>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58"/>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58"/>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58"/>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58"/>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58"/>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58"/>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58"/>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3" name="Google Shape;11873;p58"/>
          <p:cNvGrpSpPr/>
          <p:nvPr/>
        </p:nvGrpSpPr>
        <p:grpSpPr>
          <a:xfrm>
            <a:off x="8060455" y="3790075"/>
            <a:ext cx="264076" cy="354623"/>
            <a:chOff x="8060455" y="3790075"/>
            <a:chExt cx="264076" cy="354623"/>
          </a:xfrm>
        </p:grpSpPr>
        <p:sp>
          <p:nvSpPr>
            <p:cNvPr id="11874" name="Google Shape;11874;p58"/>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58"/>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58"/>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58"/>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58"/>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58"/>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58"/>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58"/>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58"/>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58"/>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58"/>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58"/>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58"/>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58"/>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58"/>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58"/>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58"/>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58"/>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58"/>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58"/>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58"/>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58"/>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58"/>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7" name="Google Shape;11897;p58"/>
          <p:cNvGrpSpPr/>
          <p:nvPr/>
        </p:nvGrpSpPr>
        <p:grpSpPr>
          <a:xfrm>
            <a:off x="7614550" y="2879911"/>
            <a:ext cx="263316" cy="354754"/>
            <a:chOff x="7614550" y="2879911"/>
            <a:chExt cx="263316" cy="354754"/>
          </a:xfrm>
        </p:grpSpPr>
        <p:sp>
          <p:nvSpPr>
            <p:cNvPr id="11898" name="Google Shape;11898;p58"/>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58"/>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58"/>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58"/>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58"/>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58"/>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58"/>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58"/>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58"/>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58"/>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58"/>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58"/>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58"/>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58"/>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58"/>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58"/>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58"/>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58"/>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58"/>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7" name="Google Shape;11917;p58"/>
          <p:cNvGrpSpPr/>
          <p:nvPr/>
        </p:nvGrpSpPr>
        <p:grpSpPr>
          <a:xfrm>
            <a:off x="4900684" y="4268187"/>
            <a:ext cx="274576" cy="354623"/>
            <a:chOff x="4900684" y="4268187"/>
            <a:chExt cx="274576" cy="354623"/>
          </a:xfrm>
        </p:grpSpPr>
        <p:sp>
          <p:nvSpPr>
            <p:cNvPr id="11918" name="Google Shape;11918;p58"/>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58"/>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58"/>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58"/>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58"/>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58"/>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58"/>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58"/>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58"/>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58"/>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58"/>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58"/>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58"/>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58"/>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58"/>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3" name="Google Shape;11933;p58"/>
          <p:cNvGrpSpPr/>
          <p:nvPr/>
        </p:nvGrpSpPr>
        <p:grpSpPr>
          <a:xfrm>
            <a:off x="7161654" y="3345794"/>
            <a:ext cx="263343" cy="354754"/>
            <a:chOff x="7161654" y="3345794"/>
            <a:chExt cx="263343" cy="354754"/>
          </a:xfrm>
        </p:grpSpPr>
        <p:sp>
          <p:nvSpPr>
            <p:cNvPr id="11934" name="Google Shape;11934;p58"/>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58"/>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58"/>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58"/>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58"/>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58"/>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58"/>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58"/>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58"/>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58"/>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58"/>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58"/>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58"/>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58"/>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58"/>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58"/>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58"/>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58"/>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58"/>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58"/>
          <p:cNvGrpSpPr/>
          <p:nvPr/>
        </p:nvGrpSpPr>
        <p:grpSpPr>
          <a:xfrm>
            <a:off x="6711770" y="3345794"/>
            <a:ext cx="263081" cy="354754"/>
            <a:chOff x="6711770" y="3345794"/>
            <a:chExt cx="263081" cy="354754"/>
          </a:xfrm>
        </p:grpSpPr>
        <p:sp>
          <p:nvSpPr>
            <p:cNvPr id="11954" name="Google Shape;11954;p58"/>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58"/>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58"/>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58"/>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58"/>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58"/>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58"/>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58"/>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58"/>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58"/>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58"/>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58"/>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58"/>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58"/>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58"/>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58"/>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58"/>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1" name="Google Shape;11971;p58"/>
          <p:cNvGrpSpPr/>
          <p:nvPr/>
        </p:nvGrpSpPr>
        <p:grpSpPr>
          <a:xfrm>
            <a:off x="7163409" y="2880251"/>
            <a:ext cx="263316" cy="354414"/>
            <a:chOff x="7163409" y="2880251"/>
            <a:chExt cx="263316" cy="354414"/>
          </a:xfrm>
        </p:grpSpPr>
        <p:sp>
          <p:nvSpPr>
            <p:cNvPr id="11972" name="Google Shape;11972;p58"/>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58"/>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58"/>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58"/>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58"/>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58"/>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58"/>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58"/>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58"/>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58"/>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58"/>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58"/>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4" name="Google Shape;11984;p58"/>
          <p:cNvGrpSpPr/>
          <p:nvPr/>
        </p:nvGrpSpPr>
        <p:grpSpPr>
          <a:xfrm>
            <a:off x="6712032" y="2880172"/>
            <a:ext cx="263316" cy="354493"/>
            <a:chOff x="6712032" y="2880172"/>
            <a:chExt cx="263316" cy="354493"/>
          </a:xfrm>
        </p:grpSpPr>
        <p:sp>
          <p:nvSpPr>
            <p:cNvPr id="11985" name="Google Shape;11985;p58"/>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58"/>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58"/>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58"/>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58"/>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58"/>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58"/>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58"/>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58"/>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58"/>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58"/>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58"/>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58"/>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58"/>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58"/>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58"/>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58"/>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58"/>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58"/>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58"/>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58"/>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6" name="Google Shape;12006;p58"/>
          <p:cNvGrpSpPr/>
          <p:nvPr/>
        </p:nvGrpSpPr>
        <p:grpSpPr>
          <a:xfrm>
            <a:off x="6261624" y="3345794"/>
            <a:ext cx="263316" cy="354754"/>
            <a:chOff x="6261624" y="3345794"/>
            <a:chExt cx="263316" cy="354754"/>
          </a:xfrm>
        </p:grpSpPr>
        <p:sp>
          <p:nvSpPr>
            <p:cNvPr id="12007" name="Google Shape;12007;p58"/>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58"/>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58"/>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58"/>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58"/>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58"/>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58"/>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58"/>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58"/>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58"/>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58"/>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58"/>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58"/>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58"/>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58"/>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58"/>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58"/>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58"/>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58"/>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58"/>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58"/>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58"/>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58"/>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58"/>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58"/>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58"/>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58"/>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58"/>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35" name="Google Shape;12035;p58"/>
          <p:cNvSpPr/>
          <p:nvPr/>
        </p:nvSpPr>
        <p:spPr>
          <a:xfrm>
            <a:off x="5880422" y="33630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36" name="Google Shape;12036;p58"/>
          <p:cNvGrpSpPr/>
          <p:nvPr/>
        </p:nvGrpSpPr>
        <p:grpSpPr>
          <a:xfrm>
            <a:off x="5811739" y="3345794"/>
            <a:ext cx="263316" cy="354754"/>
            <a:chOff x="5811739" y="3345794"/>
            <a:chExt cx="263316" cy="354754"/>
          </a:xfrm>
        </p:grpSpPr>
        <p:sp>
          <p:nvSpPr>
            <p:cNvPr id="12037" name="Google Shape;12037;p58"/>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58"/>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58"/>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58"/>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58"/>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58"/>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58"/>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58"/>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58"/>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58"/>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58"/>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58"/>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58"/>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58"/>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58"/>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58"/>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58"/>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58"/>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58"/>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58"/>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58"/>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58"/>
          <p:cNvGrpSpPr/>
          <p:nvPr/>
        </p:nvGrpSpPr>
        <p:grpSpPr>
          <a:xfrm>
            <a:off x="5363818" y="3345794"/>
            <a:ext cx="259074" cy="354493"/>
            <a:chOff x="5363818" y="3345794"/>
            <a:chExt cx="259074" cy="354493"/>
          </a:xfrm>
        </p:grpSpPr>
        <p:sp>
          <p:nvSpPr>
            <p:cNvPr id="12059" name="Google Shape;12059;p58"/>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58"/>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58"/>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58"/>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58"/>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58"/>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58"/>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58"/>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58"/>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58"/>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58"/>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58"/>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58"/>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58"/>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58"/>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58"/>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58"/>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58"/>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58"/>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58"/>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58"/>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58"/>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58"/>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58"/>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58"/>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58"/>
          <p:cNvGrpSpPr/>
          <p:nvPr/>
        </p:nvGrpSpPr>
        <p:grpSpPr>
          <a:xfrm>
            <a:off x="4912939" y="3345663"/>
            <a:ext cx="261326" cy="354885"/>
            <a:chOff x="4912939" y="3345663"/>
            <a:chExt cx="261326" cy="354885"/>
          </a:xfrm>
        </p:grpSpPr>
        <p:sp>
          <p:nvSpPr>
            <p:cNvPr id="12085" name="Google Shape;12085;p58"/>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58"/>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58"/>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58"/>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58"/>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58"/>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58"/>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58"/>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58"/>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58"/>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58"/>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58"/>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58"/>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58"/>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58"/>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58"/>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58"/>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58"/>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58"/>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58"/>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58"/>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6" name="Google Shape;12106;p58"/>
          <p:cNvGrpSpPr/>
          <p:nvPr/>
        </p:nvGrpSpPr>
        <p:grpSpPr>
          <a:xfrm>
            <a:off x="5809723" y="2879911"/>
            <a:ext cx="263081" cy="355016"/>
            <a:chOff x="5809723" y="2879911"/>
            <a:chExt cx="263081" cy="355016"/>
          </a:xfrm>
        </p:grpSpPr>
        <p:sp>
          <p:nvSpPr>
            <p:cNvPr id="12107" name="Google Shape;12107;p58"/>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58"/>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58"/>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58"/>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58"/>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58"/>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58"/>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58"/>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58"/>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58"/>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58"/>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58"/>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58"/>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58"/>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58"/>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58"/>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58"/>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58"/>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58"/>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58"/>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58"/>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58"/>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58"/>
          <p:cNvGrpSpPr/>
          <p:nvPr/>
        </p:nvGrpSpPr>
        <p:grpSpPr>
          <a:xfrm>
            <a:off x="7616069" y="4268056"/>
            <a:ext cx="263316" cy="354754"/>
            <a:chOff x="7616069" y="4268056"/>
            <a:chExt cx="263316" cy="354754"/>
          </a:xfrm>
        </p:grpSpPr>
        <p:sp>
          <p:nvSpPr>
            <p:cNvPr id="12130" name="Google Shape;12130;p58"/>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58"/>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58"/>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58"/>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58"/>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58"/>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58"/>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58"/>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58"/>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58"/>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58"/>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58"/>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58"/>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58"/>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58"/>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58"/>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58"/>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58"/>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58"/>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58"/>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58"/>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58"/>
          <p:cNvGrpSpPr/>
          <p:nvPr/>
        </p:nvGrpSpPr>
        <p:grpSpPr>
          <a:xfrm>
            <a:off x="7164404" y="4268318"/>
            <a:ext cx="263316" cy="354493"/>
            <a:chOff x="7164404" y="4268318"/>
            <a:chExt cx="263316" cy="354493"/>
          </a:xfrm>
        </p:grpSpPr>
        <p:sp>
          <p:nvSpPr>
            <p:cNvPr id="12152" name="Google Shape;12152;p58"/>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58"/>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58"/>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58"/>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58"/>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58"/>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58"/>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58"/>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58"/>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58"/>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58"/>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58"/>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58"/>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58"/>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58"/>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58"/>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8" name="Google Shape;12168;p58"/>
          <p:cNvGrpSpPr/>
          <p:nvPr/>
        </p:nvGrpSpPr>
        <p:grpSpPr>
          <a:xfrm>
            <a:off x="5358346" y="2879911"/>
            <a:ext cx="263316" cy="354754"/>
            <a:chOff x="5358346" y="2879911"/>
            <a:chExt cx="263316" cy="354754"/>
          </a:xfrm>
        </p:grpSpPr>
        <p:sp>
          <p:nvSpPr>
            <p:cNvPr id="12169" name="Google Shape;12169;p58"/>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58"/>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58"/>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58"/>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58"/>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58"/>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58"/>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58"/>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58"/>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58"/>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58"/>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58"/>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58"/>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58"/>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58"/>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58"/>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58"/>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58"/>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58"/>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58"/>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58"/>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58"/>
          <p:cNvGrpSpPr/>
          <p:nvPr/>
        </p:nvGrpSpPr>
        <p:grpSpPr>
          <a:xfrm>
            <a:off x="8061450" y="3345742"/>
            <a:ext cx="263316" cy="354807"/>
            <a:chOff x="8061450" y="3345742"/>
            <a:chExt cx="263316" cy="354807"/>
          </a:xfrm>
        </p:grpSpPr>
        <p:sp>
          <p:nvSpPr>
            <p:cNvPr id="12191" name="Google Shape;12191;p58"/>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58"/>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58"/>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58"/>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58"/>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58"/>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58"/>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58"/>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58"/>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58"/>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58"/>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58"/>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58"/>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58"/>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58"/>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58"/>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7" name="Google Shape;12207;p58"/>
          <p:cNvGrpSpPr/>
          <p:nvPr/>
        </p:nvGrpSpPr>
        <p:grpSpPr>
          <a:xfrm>
            <a:off x="8065953" y="2879911"/>
            <a:ext cx="263081" cy="354754"/>
            <a:chOff x="8065953" y="2879911"/>
            <a:chExt cx="263081" cy="354754"/>
          </a:xfrm>
        </p:grpSpPr>
        <p:sp>
          <p:nvSpPr>
            <p:cNvPr id="12208" name="Google Shape;12208;p58"/>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58"/>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58"/>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58"/>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58"/>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58"/>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58"/>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58"/>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58"/>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58"/>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58"/>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58"/>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58"/>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58"/>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58"/>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58"/>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4" name="Google Shape;12224;p58"/>
          <p:cNvGrpSpPr/>
          <p:nvPr/>
        </p:nvGrpSpPr>
        <p:grpSpPr>
          <a:xfrm>
            <a:off x="8064199" y="4268318"/>
            <a:ext cx="270308" cy="354493"/>
            <a:chOff x="8064199" y="4268318"/>
            <a:chExt cx="270308" cy="354493"/>
          </a:xfrm>
        </p:grpSpPr>
        <p:sp>
          <p:nvSpPr>
            <p:cNvPr id="12225" name="Google Shape;12225;p58"/>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58"/>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58"/>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58"/>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58"/>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58"/>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58"/>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58"/>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58"/>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58"/>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58"/>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58"/>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58"/>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58"/>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58"/>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58"/>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58"/>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58"/>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246"/>
        <p:cNvGrpSpPr/>
        <p:nvPr/>
      </p:nvGrpSpPr>
      <p:grpSpPr>
        <a:xfrm>
          <a:off x="0" y="0"/>
          <a:ext cx="0" cy="0"/>
          <a:chOff x="0" y="0"/>
          <a:chExt cx="0" cy="0"/>
        </a:xfrm>
      </p:grpSpPr>
      <p:sp>
        <p:nvSpPr>
          <p:cNvPr id="12247" name="Google Shape;12247;p59"/>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248" name="Google Shape;12248;p59"/>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249" name="Google Shape;12249;p59"/>
          <p:cNvGrpSpPr/>
          <p:nvPr/>
        </p:nvGrpSpPr>
        <p:grpSpPr>
          <a:xfrm>
            <a:off x="3511608" y="3348218"/>
            <a:ext cx="381482" cy="366926"/>
            <a:chOff x="3511608" y="3348218"/>
            <a:chExt cx="381482" cy="366926"/>
          </a:xfrm>
        </p:grpSpPr>
        <p:sp>
          <p:nvSpPr>
            <p:cNvPr id="12250" name="Google Shape;12250;p59"/>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59"/>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59"/>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59"/>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59"/>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59"/>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59"/>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59"/>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59"/>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59"/>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59"/>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59"/>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59"/>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59"/>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59"/>
          <p:cNvGrpSpPr/>
          <p:nvPr/>
        </p:nvGrpSpPr>
        <p:grpSpPr>
          <a:xfrm>
            <a:off x="1849816" y="3807339"/>
            <a:ext cx="163616" cy="366665"/>
            <a:chOff x="1849816" y="3807339"/>
            <a:chExt cx="163616" cy="366665"/>
          </a:xfrm>
        </p:grpSpPr>
        <p:sp>
          <p:nvSpPr>
            <p:cNvPr id="12265" name="Google Shape;12265;p59"/>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59"/>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59"/>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59"/>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59"/>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59"/>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59"/>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59"/>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59"/>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59"/>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59"/>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59"/>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59"/>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59"/>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9" name="Google Shape;12279;p59"/>
          <p:cNvGrpSpPr/>
          <p:nvPr/>
        </p:nvGrpSpPr>
        <p:grpSpPr>
          <a:xfrm>
            <a:off x="2274757" y="3807313"/>
            <a:ext cx="202292" cy="366430"/>
            <a:chOff x="2274757" y="3807313"/>
            <a:chExt cx="202292" cy="366430"/>
          </a:xfrm>
        </p:grpSpPr>
        <p:sp>
          <p:nvSpPr>
            <p:cNvPr id="12280" name="Google Shape;12280;p59"/>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59"/>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59"/>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59"/>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59"/>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59"/>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59"/>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59"/>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59"/>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59"/>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0" name="Google Shape;12290;p59"/>
          <p:cNvGrpSpPr/>
          <p:nvPr/>
        </p:nvGrpSpPr>
        <p:grpSpPr>
          <a:xfrm>
            <a:off x="3972716" y="3348218"/>
            <a:ext cx="366404" cy="366665"/>
            <a:chOff x="3972716" y="3348218"/>
            <a:chExt cx="366404" cy="366665"/>
          </a:xfrm>
        </p:grpSpPr>
        <p:sp>
          <p:nvSpPr>
            <p:cNvPr id="12291" name="Google Shape;12291;p59"/>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59"/>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59"/>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59"/>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59"/>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59"/>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59"/>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59"/>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59"/>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59"/>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59"/>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59"/>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3" name="Google Shape;12303;p59"/>
          <p:cNvGrpSpPr/>
          <p:nvPr/>
        </p:nvGrpSpPr>
        <p:grpSpPr>
          <a:xfrm>
            <a:off x="866528" y="3348348"/>
            <a:ext cx="317405" cy="366534"/>
            <a:chOff x="866528" y="3348348"/>
            <a:chExt cx="317405" cy="366534"/>
          </a:xfrm>
        </p:grpSpPr>
        <p:sp>
          <p:nvSpPr>
            <p:cNvPr id="12304" name="Google Shape;12304;p59"/>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59"/>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59"/>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59"/>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59"/>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59"/>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59"/>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59"/>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2" name="Google Shape;12312;p59"/>
          <p:cNvGrpSpPr/>
          <p:nvPr/>
        </p:nvGrpSpPr>
        <p:grpSpPr>
          <a:xfrm>
            <a:off x="1316818" y="3348296"/>
            <a:ext cx="310872" cy="366848"/>
            <a:chOff x="1316818" y="3348296"/>
            <a:chExt cx="310872" cy="366848"/>
          </a:xfrm>
        </p:grpSpPr>
        <p:sp>
          <p:nvSpPr>
            <p:cNvPr id="12313" name="Google Shape;12313;p59"/>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59"/>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59"/>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59"/>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59"/>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59"/>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59"/>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59"/>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59"/>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59"/>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59"/>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59"/>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59"/>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59"/>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59"/>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59"/>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59"/>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59"/>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59"/>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59"/>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59"/>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59"/>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59"/>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59"/>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7" name="Google Shape;12337;p59"/>
          <p:cNvGrpSpPr/>
          <p:nvPr/>
        </p:nvGrpSpPr>
        <p:grpSpPr>
          <a:xfrm>
            <a:off x="3105248" y="3348244"/>
            <a:ext cx="305620" cy="366430"/>
            <a:chOff x="3105248" y="3348244"/>
            <a:chExt cx="305620" cy="366430"/>
          </a:xfrm>
        </p:grpSpPr>
        <p:sp>
          <p:nvSpPr>
            <p:cNvPr id="12338" name="Google Shape;12338;p59"/>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59"/>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59"/>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59"/>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59"/>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59"/>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59"/>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5" name="Google Shape;12345;p59"/>
          <p:cNvGrpSpPr/>
          <p:nvPr/>
        </p:nvGrpSpPr>
        <p:grpSpPr>
          <a:xfrm>
            <a:off x="2661988" y="3348218"/>
            <a:ext cx="304078" cy="366665"/>
            <a:chOff x="2661988" y="3348218"/>
            <a:chExt cx="304078" cy="366665"/>
          </a:xfrm>
        </p:grpSpPr>
        <p:sp>
          <p:nvSpPr>
            <p:cNvPr id="12346" name="Google Shape;12346;p59"/>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59"/>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59"/>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59"/>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59"/>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59"/>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59"/>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59"/>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59"/>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59"/>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59"/>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59"/>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59"/>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59"/>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59"/>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59"/>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59"/>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59"/>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59"/>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5" name="Google Shape;12365;p59"/>
          <p:cNvGrpSpPr/>
          <p:nvPr/>
        </p:nvGrpSpPr>
        <p:grpSpPr>
          <a:xfrm>
            <a:off x="2212927" y="3348897"/>
            <a:ext cx="307606" cy="366482"/>
            <a:chOff x="2212927" y="3348897"/>
            <a:chExt cx="307606" cy="366482"/>
          </a:xfrm>
        </p:grpSpPr>
        <p:sp>
          <p:nvSpPr>
            <p:cNvPr id="12366" name="Google Shape;12366;p59"/>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59"/>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59"/>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59"/>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59"/>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59"/>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59"/>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59"/>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59"/>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59"/>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6" name="Google Shape;12376;p59"/>
          <p:cNvGrpSpPr/>
          <p:nvPr/>
        </p:nvGrpSpPr>
        <p:grpSpPr>
          <a:xfrm>
            <a:off x="1764389" y="3348218"/>
            <a:ext cx="310114" cy="366665"/>
            <a:chOff x="1764389" y="3348218"/>
            <a:chExt cx="310114" cy="366665"/>
          </a:xfrm>
        </p:grpSpPr>
        <p:sp>
          <p:nvSpPr>
            <p:cNvPr id="12377" name="Google Shape;12377;p59"/>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59"/>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59"/>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59"/>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59"/>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59"/>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59"/>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59"/>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59"/>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59"/>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59"/>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59"/>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59"/>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59"/>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59"/>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59"/>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59"/>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59"/>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59"/>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59"/>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59"/>
          <p:cNvGrpSpPr/>
          <p:nvPr/>
        </p:nvGrpSpPr>
        <p:grpSpPr>
          <a:xfrm>
            <a:off x="2777572" y="3807287"/>
            <a:ext cx="81716" cy="366717"/>
            <a:chOff x="2777572" y="3807287"/>
            <a:chExt cx="81716" cy="366717"/>
          </a:xfrm>
        </p:grpSpPr>
        <p:sp>
          <p:nvSpPr>
            <p:cNvPr id="12398" name="Google Shape;12398;p59"/>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59"/>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59"/>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59"/>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59"/>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59"/>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59"/>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59"/>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59"/>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59"/>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59"/>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9" name="Google Shape;12409;p59"/>
          <p:cNvGrpSpPr/>
          <p:nvPr/>
        </p:nvGrpSpPr>
        <p:grpSpPr>
          <a:xfrm>
            <a:off x="3934014" y="4329780"/>
            <a:ext cx="366665" cy="256334"/>
            <a:chOff x="3934014" y="4329780"/>
            <a:chExt cx="366665" cy="256334"/>
          </a:xfrm>
        </p:grpSpPr>
        <p:sp>
          <p:nvSpPr>
            <p:cNvPr id="12410" name="Google Shape;12410;p59"/>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59"/>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59"/>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59"/>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59"/>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59"/>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59"/>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59"/>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59"/>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59"/>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59"/>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59"/>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59"/>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59"/>
          <p:cNvGrpSpPr/>
          <p:nvPr/>
        </p:nvGrpSpPr>
        <p:grpSpPr>
          <a:xfrm>
            <a:off x="947670" y="3807339"/>
            <a:ext cx="194295" cy="366404"/>
            <a:chOff x="947670" y="3807339"/>
            <a:chExt cx="194295" cy="366404"/>
          </a:xfrm>
        </p:grpSpPr>
        <p:sp>
          <p:nvSpPr>
            <p:cNvPr id="12424" name="Google Shape;12424;p59"/>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59"/>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59"/>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59"/>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59"/>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59"/>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59"/>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59"/>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59"/>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59"/>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4" name="Google Shape;12434;p59"/>
          <p:cNvGrpSpPr/>
          <p:nvPr/>
        </p:nvGrpSpPr>
        <p:grpSpPr>
          <a:xfrm>
            <a:off x="3420379" y="4286557"/>
            <a:ext cx="368939" cy="342283"/>
            <a:chOff x="3420379" y="4286557"/>
            <a:chExt cx="368939" cy="342283"/>
          </a:xfrm>
        </p:grpSpPr>
        <p:sp>
          <p:nvSpPr>
            <p:cNvPr id="12435" name="Google Shape;12435;p59"/>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59"/>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59"/>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59"/>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59"/>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59"/>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59"/>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59"/>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59"/>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59"/>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59"/>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59"/>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59"/>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59"/>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59"/>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59"/>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1" name="Google Shape;12451;p59"/>
          <p:cNvGrpSpPr/>
          <p:nvPr/>
        </p:nvGrpSpPr>
        <p:grpSpPr>
          <a:xfrm>
            <a:off x="3965190" y="3842252"/>
            <a:ext cx="369801" cy="296813"/>
            <a:chOff x="3965190" y="3842252"/>
            <a:chExt cx="369801" cy="296813"/>
          </a:xfrm>
        </p:grpSpPr>
        <p:sp>
          <p:nvSpPr>
            <p:cNvPr id="12452" name="Google Shape;12452;p59"/>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59"/>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59"/>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59"/>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59"/>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59"/>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59"/>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59"/>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59"/>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59"/>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59"/>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59"/>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59"/>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59"/>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59"/>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59"/>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59"/>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59"/>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59"/>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59"/>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59"/>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59"/>
          <p:cNvGrpSpPr/>
          <p:nvPr/>
        </p:nvGrpSpPr>
        <p:grpSpPr>
          <a:xfrm>
            <a:off x="3506590" y="3833812"/>
            <a:ext cx="396796" cy="313407"/>
            <a:chOff x="3506590" y="3833812"/>
            <a:chExt cx="396796" cy="313407"/>
          </a:xfrm>
        </p:grpSpPr>
        <p:sp>
          <p:nvSpPr>
            <p:cNvPr id="12474" name="Google Shape;12474;p59"/>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59"/>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59"/>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7" name="Google Shape;12477;p59"/>
          <p:cNvGrpSpPr/>
          <p:nvPr/>
        </p:nvGrpSpPr>
        <p:grpSpPr>
          <a:xfrm>
            <a:off x="2769288" y="1965364"/>
            <a:ext cx="104556" cy="366665"/>
            <a:chOff x="2769288" y="1965364"/>
            <a:chExt cx="104556" cy="366665"/>
          </a:xfrm>
        </p:grpSpPr>
        <p:sp>
          <p:nvSpPr>
            <p:cNvPr id="12478" name="Google Shape;12478;p59"/>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59"/>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59"/>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59"/>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59"/>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59"/>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59"/>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59"/>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59"/>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59"/>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59"/>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59"/>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59"/>
          <p:cNvGrpSpPr/>
          <p:nvPr/>
        </p:nvGrpSpPr>
        <p:grpSpPr>
          <a:xfrm>
            <a:off x="3966679" y="2010861"/>
            <a:ext cx="367162" cy="275698"/>
            <a:chOff x="3966679" y="2010861"/>
            <a:chExt cx="367162" cy="275698"/>
          </a:xfrm>
        </p:grpSpPr>
        <p:sp>
          <p:nvSpPr>
            <p:cNvPr id="12491" name="Google Shape;12491;p59"/>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59"/>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59"/>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59"/>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5" name="Google Shape;12495;p59"/>
          <p:cNvGrpSpPr/>
          <p:nvPr/>
        </p:nvGrpSpPr>
        <p:grpSpPr>
          <a:xfrm>
            <a:off x="1752577" y="2025495"/>
            <a:ext cx="366404" cy="246220"/>
            <a:chOff x="1752577" y="2025495"/>
            <a:chExt cx="366404" cy="246220"/>
          </a:xfrm>
        </p:grpSpPr>
        <p:sp>
          <p:nvSpPr>
            <p:cNvPr id="12496" name="Google Shape;12496;p59"/>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59"/>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59"/>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59"/>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59"/>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59"/>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59"/>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59"/>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59"/>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59"/>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59"/>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59"/>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59"/>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59"/>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59"/>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59"/>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2" name="Google Shape;12512;p59"/>
          <p:cNvGrpSpPr/>
          <p:nvPr/>
        </p:nvGrpSpPr>
        <p:grpSpPr>
          <a:xfrm>
            <a:off x="1309553" y="2069580"/>
            <a:ext cx="366404" cy="158363"/>
            <a:chOff x="1309553" y="2069580"/>
            <a:chExt cx="366404" cy="158363"/>
          </a:xfrm>
        </p:grpSpPr>
        <p:sp>
          <p:nvSpPr>
            <p:cNvPr id="12513" name="Google Shape;12513;p59"/>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59"/>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59"/>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59"/>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59"/>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59"/>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59"/>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59"/>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59"/>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59"/>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59"/>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59"/>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59"/>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59"/>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59"/>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59"/>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59"/>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59"/>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59"/>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59"/>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59"/>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59"/>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59"/>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59"/>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59"/>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59"/>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9" name="Google Shape;12539;p59"/>
          <p:cNvGrpSpPr/>
          <p:nvPr/>
        </p:nvGrpSpPr>
        <p:grpSpPr>
          <a:xfrm>
            <a:off x="866528" y="2088762"/>
            <a:ext cx="366639" cy="119635"/>
            <a:chOff x="866528" y="2088762"/>
            <a:chExt cx="366639" cy="119635"/>
          </a:xfrm>
        </p:grpSpPr>
        <p:sp>
          <p:nvSpPr>
            <p:cNvPr id="12540" name="Google Shape;12540;p59"/>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59"/>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59"/>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59"/>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59"/>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59"/>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59"/>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59"/>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59"/>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59"/>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59"/>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59"/>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59"/>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59"/>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4" name="Google Shape;12554;p59"/>
          <p:cNvGrpSpPr/>
          <p:nvPr/>
        </p:nvGrpSpPr>
        <p:grpSpPr>
          <a:xfrm>
            <a:off x="2329269" y="1965312"/>
            <a:ext cx="98807" cy="366273"/>
            <a:chOff x="2329269" y="1965312"/>
            <a:chExt cx="98807" cy="366273"/>
          </a:xfrm>
        </p:grpSpPr>
        <p:sp>
          <p:nvSpPr>
            <p:cNvPr id="12555" name="Google Shape;12555;p59"/>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59"/>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59"/>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59"/>
          <p:cNvGrpSpPr/>
          <p:nvPr/>
        </p:nvGrpSpPr>
        <p:grpSpPr>
          <a:xfrm>
            <a:off x="3208053" y="1964972"/>
            <a:ext cx="112344" cy="366926"/>
            <a:chOff x="3208053" y="1964972"/>
            <a:chExt cx="112344" cy="366926"/>
          </a:xfrm>
        </p:grpSpPr>
        <p:sp>
          <p:nvSpPr>
            <p:cNvPr id="12559" name="Google Shape;12559;p59"/>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59"/>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59"/>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59"/>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59"/>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59"/>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5" name="Google Shape;12565;p59"/>
          <p:cNvGrpSpPr/>
          <p:nvPr/>
        </p:nvGrpSpPr>
        <p:grpSpPr>
          <a:xfrm>
            <a:off x="3225379" y="3807339"/>
            <a:ext cx="72413" cy="366404"/>
            <a:chOff x="3225379" y="3807339"/>
            <a:chExt cx="72413" cy="366404"/>
          </a:xfrm>
        </p:grpSpPr>
        <p:sp>
          <p:nvSpPr>
            <p:cNvPr id="12566" name="Google Shape;12566;p59"/>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59"/>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59"/>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59"/>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59"/>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59"/>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59"/>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59"/>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4" name="Google Shape;12574;p59"/>
          <p:cNvGrpSpPr/>
          <p:nvPr/>
        </p:nvGrpSpPr>
        <p:grpSpPr>
          <a:xfrm>
            <a:off x="3523916" y="2011096"/>
            <a:ext cx="366665" cy="275201"/>
            <a:chOff x="3523916" y="2011096"/>
            <a:chExt cx="366665" cy="275201"/>
          </a:xfrm>
        </p:grpSpPr>
        <p:sp>
          <p:nvSpPr>
            <p:cNvPr id="12575" name="Google Shape;12575;p59"/>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59"/>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59"/>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59"/>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59"/>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59"/>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59"/>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59"/>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59"/>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59"/>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59"/>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59"/>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59"/>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59"/>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59"/>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59"/>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59"/>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59"/>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59"/>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59"/>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5" name="Google Shape;12595;p59"/>
          <p:cNvGrpSpPr/>
          <p:nvPr/>
        </p:nvGrpSpPr>
        <p:grpSpPr>
          <a:xfrm>
            <a:off x="1742777" y="1499997"/>
            <a:ext cx="393791" cy="366744"/>
            <a:chOff x="1742777" y="1499997"/>
            <a:chExt cx="393791" cy="366744"/>
          </a:xfrm>
        </p:grpSpPr>
        <p:sp>
          <p:nvSpPr>
            <p:cNvPr id="12596" name="Google Shape;12596;p59"/>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59"/>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59"/>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59"/>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59"/>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59"/>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59"/>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59"/>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59"/>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59"/>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59"/>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59"/>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59"/>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59"/>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0" name="Google Shape;12610;p59"/>
          <p:cNvGrpSpPr/>
          <p:nvPr/>
        </p:nvGrpSpPr>
        <p:grpSpPr>
          <a:xfrm>
            <a:off x="4014449" y="1499997"/>
            <a:ext cx="319914" cy="366639"/>
            <a:chOff x="4014449" y="1499997"/>
            <a:chExt cx="319914" cy="366639"/>
          </a:xfrm>
        </p:grpSpPr>
        <p:sp>
          <p:nvSpPr>
            <p:cNvPr id="12611" name="Google Shape;12611;p59"/>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59"/>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59"/>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59"/>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59"/>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59"/>
          <p:cNvGrpSpPr/>
          <p:nvPr/>
        </p:nvGrpSpPr>
        <p:grpSpPr>
          <a:xfrm>
            <a:off x="866267" y="1591460"/>
            <a:ext cx="367397" cy="183711"/>
            <a:chOff x="866267" y="1591460"/>
            <a:chExt cx="367397" cy="183711"/>
          </a:xfrm>
        </p:grpSpPr>
        <p:sp>
          <p:nvSpPr>
            <p:cNvPr id="12617" name="Google Shape;12617;p59"/>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59"/>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59"/>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59"/>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59"/>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59"/>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59"/>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59"/>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59"/>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59"/>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59"/>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59"/>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59"/>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59"/>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59"/>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59"/>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59"/>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59"/>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5" name="Google Shape;12635;p59"/>
          <p:cNvGrpSpPr/>
          <p:nvPr/>
        </p:nvGrpSpPr>
        <p:grpSpPr>
          <a:xfrm>
            <a:off x="3117843" y="1499892"/>
            <a:ext cx="327440" cy="366744"/>
            <a:chOff x="3117843" y="1499892"/>
            <a:chExt cx="327440" cy="366744"/>
          </a:xfrm>
        </p:grpSpPr>
        <p:sp>
          <p:nvSpPr>
            <p:cNvPr id="12636" name="Google Shape;12636;p59"/>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59"/>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59"/>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59"/>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59"/>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59"/>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59"/>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3" name="Google Shape;12643;p59"/>
          <p:cNvGrpSpPr/>
          <p:nvPr/>
        </p:nvGrpSpPr>
        <p:grpSpPr>
          <a:xfrm>
            <a:off x="2667005" y="1499997"/>
            <a:ext cx="336770" cy="366639"/>
            <a:chOff x="2667005" y="1499997"/>
            <a:chExt cx="336770" cy="366639"/>
          </a:xfrm>
        </p:grpSpPr>
        <p:sp>
          <p:nvSpPr>
            <p:cNvPr id="12644" name="Google Shape;12644;p59"/>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59"/>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59"/>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59"/>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59"/>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59"/>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59"/>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59"/>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59"/>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59"/>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59"/>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59"/>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59"/>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59"/>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59"/>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59"/>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59"/>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59"/>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59"/>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3" name="Google Shape;12663;p59"/>
          <p:cNvGrpSpPr/>
          <p:nvPr/>
        </p:nvGrpSpPr>
        <p:grpSpPr>
          <a:xfrm>
            <a:off x="3564866" y="1499997"/>
            <a:ext cx="326473" cy="366639"/>
            <a:chOff x="3564866" y="1499997"/>
            <a:chExt cx="326473" cy="366639"/>
          </a:xfrm>
        </p:grpSpPr>
        <p:sp>
          <p:nvSpPr>
            <p:cNvPr id="12664" name="Google Shape;12664;p59"/>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59"/>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59"/>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59"/>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59"/>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59"/>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59"/>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59"/>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59"/>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3" name="Google Shape;12673;p59"/>
          <p:cNvGrpSpPr/>
          <p:nvPr/>
        </p:nvGrpSpPr>
        <p:grpSpPr>
          <a:xfrm>
            <a:off x="1314074" y="1499997"/>
            <a:ext cx="364392" cy="366639"/>
            <a:chOff x="1314074" y="1499997"/>
            <a:chExt cx="364392" cy="366639"/>
          </a:xfrm>
        </p:grpSpPr>
        <p:sp>
          <p:nvSpPr>
            <p:cNvPr id="12674" name="Google Shape;12674;p59"/>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59"/>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59"/>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59"/>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59"/>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59"/>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59"/>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59"/>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59"/>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59"/>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59"/>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59"/>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6" name="Google Shape;12686;p59"/>
          <p:cNvGrpSpPr/>
          <p:nvPr/>
        </p:nvGrpSpPr>
        <p:grpSpPr>
          <a:xfrm>
            <a:off x="2220479" y="1499997"/>
            <a:ext cx="337005" cy="366639"/>
            <a:chOff x="2220479" y="1499997"/>
            <a:chExt cx="337005" cy="366639"/>
          </a:xfrm>
        </p:grpSpPr>
        <p:sp>
          <p:nvSpPr>
            <p:cNvPr id="12687" name="Google Shape;12687;p59"/>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59"/>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59"/>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59"/>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59"/>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59"/>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59"/>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59"/>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59"/>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59"/>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59"/>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8" name="Google Shape;12698;p59"/>
          <p:cNvGrpSpPr/>
          <p:nvPr/>
        </p:nvGrpSpPr>
        <p:grpSpPr>
          <a:xfrm>
            <a:off x="4105155" y="2425976"/>
            <a:ext cx="87230" cy="366430"/>
            <a:chOff x="4105155" y="2425976"/>
            <a:chExt cx="87230" cy="366430"/>
          </a:xfrm>
        </p:grpSpPr>
        <p:sp>
          <p:nvSpPr>
            <p:cNvPr id="12699" name="Google Shape;12699;p59"/>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59"/>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59"/>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59"/>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59"/>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59"/>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5" name="Google Shape;12705;p59"/>
          <p:cNvGrpSpPr/>
          <p:nvPr/>
        </p:nvGrpSpPr>
        <p:grpSpPr>
          <a:xfrm>
            <a:off x="1808109" y="2426002"/>
            <a:ext cx="267884" cy="366639"/>
            <a:chOff x="1808109" y="2426002"/>
            <a:chExt cx="267884" cy="366639"/>
          </a:xfrm>
        </p:grpSpPr>
        <p:sp>
          <p:nvSpPr>
            <p:cNvPr id="12706" name="Google Shape;12706;p59"/>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59"/>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59"/>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59"/>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59"/>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59"/>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59"/>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59"/>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59"/>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59"/>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59"/>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59"/>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59"/>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59"/>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59"/>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59"/>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59"/>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59"/>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59"/>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59"/>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59"/>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59"/>
          <p:cNvGrpSpPr/>
          <p:nvPr/>
        </p:nvGrpSpPr>
        <p:grpSpPr>
          <a:xfrm>
            <a:off x="3603568" y="2426002"/>
            <a:ext cx="207597" cy="366639"/>
            <a:chOff x="3603568" y="2426002"/>
            <a:chExt cx="207597" cy="366639"/>
          </a:xfrm>
        </p:grpSpPr>
        <p:sp>
          <p:nvSpPr>
            <p:cNvPr id="12728" name="Google Shape;12728;p59"/>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59"/>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59"/>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59"/>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59"/>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59"/>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59"/>
          <p:cNvGrpSpPr/>
          <p:nvPr/>
        </p:nvGrpSpPr>
        <p:grpSpPr>
          <a:xfrm>
            <a:off x="2246115" y="2426002"/>
            <a:ext cx="274417" cy="366404"/>
            <a:chOff x="2246115" y="2426002"/>
            <a:chExt cx="274417" cy="366404"/>
          </a:xfrm>
        </p:grpSpPr>
        <p:sp>
          <p:nvSpPr>
            <p:cNvPr id="12735" name="Google Shape;12735;p59"/>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59"/>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59"/>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59"/>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59"/>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59"/>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59"/>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59"/>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3" name="Google Shape;12743;p59"/>
          <p:cNvGrpSpPr/>
          <p:nvPr/>
        </p:nvGrpSpPr>
        <p:grpSpPr>
          <a:xfrm>
            <a:off x="2696666" y="2426002"/>
            <a:ext cx="256099" cy="366639"/>
            <a:chOff x="2696666" y="2426002"/>
            <a:chExt cx="256099" cy="366639"/>
          </a:xfrm>
        </p:grpSpPr>
        <p:sp>
          <p:nvSpPr>
            <p:cNvPr id="12744" name="Google Shape;12744;p59"/>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59"/>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59"/>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59"/>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59"/>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59"/>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0" name="Google Shape;12750;p59"/>
          <p:cNvGrpSpPr/>
          <p:nvPr/>
        </p:nvGrpSpPr>
        <p:grpSpPr>
          <a:xfrm>
            <a:off x="3149072" y="2426002"/>
            <a:ext cx="225863" cy="366430"/>
            <a:chOff x="3149072" y="2426002"/>
            <a:chExt cx="225863" cy="366430"/>
          </a:xfrm>
        </p:grpSpPr>
        <p:sp>
          <p:nvSpPr>
            <p:cNvPr id="12751" name="Google Shape;12751;p59"/>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59"/>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59"/>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59"/>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59"/>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59"/>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59"/>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59"/>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59"/>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59"/>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59"/>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2" name="Google Shape;12762;p59"/>
          <p:cNvGrpSpPr/>
          <p:nvPr/>
        </p:nvGrpSpPr>
        <p:grpSpPr>
          <a:xfrm>
            <a:off x="1361556" y="2425923"/>
            <a:ext cx="283224" cy="366482"/>
            <a:chOff x="1361556" y="2425923"/>
            <a:chExt cx="283224" cy="366482"/>
          </a:xfrm>
        </p:grpSpPr>
        <p:sp>
          <p:nvSpPr>
            <p:cNvPr id="12763" name="Google Shape;12763;p59"/>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59"/>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59"/>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59"/>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59"/>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59"/>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59"/>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59"/>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59"/>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59"/>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59"/>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59"/>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59"/>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59"/>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59"/>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59"/>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59"/>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59"/>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59"/>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59"/>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3" name="Google Shape;12783;p59"/>
          <p:cNvGrpSpPr/>
          <p:nvPr/>
        </p:nvGrpSpPr>
        <p:grpSpPr>
          <a:xfrm>
            <a:off x="3973735" y="2891056"/>
            <a:ext cx="361883" cy="366979"/>
            <a:chOff x="3973735" y="2891056"/>
            <a:chExt cx="361883" cy="366979"/>
          </a:xfrm>
        </p:grpSpPr>
        <p:sp>
          <p:nvSpPr>
            <p:cNvPr id="12784" name="Google Shape;12784;p59"/>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59"/>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59"/>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59"/>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59"/>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59"/>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59"/>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59"/>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59"/>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59"/>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59"/>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59"/>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59"/>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59"/>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59"/>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59"/>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59"/>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1" name="Google Shape;12801;p59"/>
          <p:cNvGrpSpPr/>
          <p:nvPr/>
        </p:nvGrpSpPr>
        <p:grpSpPr>
          <a:xfrm>
            <a:off x="3527941" y="2916744"/>
            <a:ext cx="366665" cy="315654"/>
            <a:chOff x="3527941" y="2916744"/>
            <a:chExt cx="366665" cy="315654"/>
          </a:xfrm>
        </p:grpSpPr>
        <p:sp>
          <p:nvSpPr>
            <p:cNvPr id="12802" name="Google Shape;12802;p59"/>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59"/>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59"/>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59"/>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59"/>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59"/>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59"/>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59"/>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59"/>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59"/>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59"/>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59"/>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59"/>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59"/>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59"/>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59"/>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59"/>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59"/>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59"/>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59"/>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59"/>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59"/>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59"/>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59"/>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59"/>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59"/>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59"/>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59"/>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59"/>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59"/>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2" name="Google Shape;12832;p59"/>
          <p:cNvGrpSpPr/>
          <p:nvPr/>
        </p:nvGrpSpPr>
        <p:grpSpPr>
          <a:xfrm>
            <a:off x="2640873" y="2891631"/>
            <a:ext cx="366404" cy="366404"/>
            <a:chOff x="2640873" y="2891631"/>
            <a:chExt cx="366404" cy="366404"/>
          </a:xfrm>
        </p:grpSpPr>
        <p:sp>
          <p:nvSpPr>
            <p:cNvPr id="12833" name="Google Shape;12833;p59"/>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59"/>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59"/>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59"/>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59"/>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59"/>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59"/>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59"/>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59"/>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59"/>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59"/>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59"/>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59"/>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59"/>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7" name="Google Shape;12847;p59"/>
          <p:cNvGrpSpPr/>
          <p:nvPr/>
        </p:nvGrpSpPr>
        <p:grpSpPr>
          <a:xfrm>
            <a:off x="2197091" y="2938120"/>
            <a:ext cx="366665" cy="273189"/>
            <a:chOff x="2197091" y="2938120"/>
            <a:chExt cx="366665" cy="273189"/>
          </a:xfrm>
        </p:grpSpPr>
        <p:sp>
          <p:nvSpPr>
            <p:cNvPr id="12848" name="Google Shape;12848;p59"/>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59"/>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59"/>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59"/>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59"/>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59"/>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59"/>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59"/>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59"/>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59"/>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59"/>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59"/>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59"/>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59"/>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59"/>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59"/>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59"/>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59"/>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59"/>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59"/>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59"/>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59"/>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59"/>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59"/>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59"/>
          <p:cNvGrpSpPr/>
          <p:nvPr/>
        </p:nvGrpSpPr>
        <p:grpSpPr>
          <a:xfrm>
            <a:off x="1753570" y="2892127"/>
            <a:ext cx="366665" cy="365202"/>
            <a:chOff x="1753570" y="2892127"/>
            <a:chExt cx="366665" cy="365202"/>
          </a:xfrm>
        </p:grpSpPr>
        <p:sp>
          <p:nvSpPr>
            <p:cNvPr id="12873" name="Google Shape;12873;p59"/>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59"/>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59"/>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59"/>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59"/>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59"/>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59"/>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59"/>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59"/>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59"/>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59"/>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59"/>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59"/>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59"/>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59"/>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59"/>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59"/>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59"/>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1" name="Google Shape;12891;p59"/>
          <p:cNvGrpSpPr/>
          <p:nvPr/>
        </p:nvGrpSpPr>
        <p:grpSpPr>
          <a:xfrm>
            <a:off x="1303751" y="3807339"/>
            <a:ext cx="367684" cy="366561"/>
            <a:chOff x="1303751" y="3807339"/>
            <a:chExt cx="367684" cy="366561"/>
          </a:xfrm>
        </p:grpSpPr>
        <p:sp>
          <p:nvSpPr>
            <p:cNvPr id="12892" name="Google Shape;12892;p59"/>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59"/>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59"/>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59"/>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59"/>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59"/>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59"/>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59"/>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59"/>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59"/>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59"/>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59"/>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59"/>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59"/>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59"/>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59"/>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59"/>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59"/>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59"/>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59"/>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59"/>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59"/>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59"/>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59"/>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59"/>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59"/>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59"/>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59"/>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59"/>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59"/>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59"/>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59"/>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59"/>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59"/>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59"/>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59"/>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59"/>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59"/>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59"/>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59"/>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59"/>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33" name="Google Shape;12933;p59"/>
          <p:cNvSpPr/>
          <p:nvPr/>
        </p:nvSpPr>
        <p:spPr>
          <a:xfrm>
            <a:off x="1321365" y="2905951"/>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34" name="Google Shape;12934;p59"/>
          <p:cNvGrpSpPr/>
          <p:nvPr/>
        </p:nvGrpSpPr>
        <p:grpSpPr>
          <a:xfrm>
            <a:off x="1310049" y="2891421"/>
            <a:ext cx="384749" cy="366613"/>
            <a:chOff x="1310049" y="2891421"/>
            <a:chExt cx="384749" cy="366613"/>
          </a:xfrm>
        </p:grpSpPr>
        <p:sp>
          <p:nvSpPr>
            <p:cNvPr id="12935" name="Google Shape;12935;p59"/>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59"/>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59"/>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59"/>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59"/>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59"/>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59"/>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59"/>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59"/>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59"/>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59"/>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59"/>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59"/>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59"/>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9" name="Google Shape;12949;p59"/>
          <p:cNvGrpSpPr/>
          <p:nvPr/>
        </p:nvGrpSpPr>
        <p:grpSpPr>
          <a:xfrm>
            <a:off x="849673" y="2891343"/>
            <a:ext cx="383468" cy="366665"/>
            <a:chOff x="849673" y="2891343"/>
            <a:chExt cx="383468" cy="366665"/>
          </a:xfrm>
        </p:grpSpPr>
        <p:sp>
          <p:nvSpPr>
            <p:cNvPr id="12950" name="Google Shape;12950;p59"/>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59"/>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59"/>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59"/>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59"/>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59"/>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59"/>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59"/>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59"/>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59"/>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59"/>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59"/>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2" name="Google Shape;12962;p59"/>
          <p:cNvGrpSpPr/>
          <p:nvPr/>
        </p:nvGrpSpPr>
        <p:grpSpPr>
          <a:xfrm>
            <a:off x="920257" y="2426002"/>
            <a:ext cx="278024" cy="366508"/>
            <a:chOff x="920257" y="2426002"/>
            <a:chExt cx="278024" cy="366508"/>
          </a:xfrm>
        </p:grpSpPr>
        <p:sp>
          <p:nvSpPr>
            <p:cNvPr id="12963" name="Google Shape;12963;p59"/>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59"/>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59"/>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59"/>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59"/>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59"/>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59"/>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59"/>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59"/>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59"/>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59"/>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59"/>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59"/>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6" name="Google Shape;12976;p59"/>
          <p:cNvGrpSpPr/>
          <p:nvPr/>
        </p:nvGrpSpPr>
        <p:grpSpPr>
          <a:xfrm>
            <a:off x="866528" y="4274484"/>
            <a:ext cx="349810" cy="366665"/>
            <a:chOff x="866528" y="4274484"/>
            <a:chExt cx="349810" cy="366665"/>
          </a:xfrm>
        </p:grpSpPr>
        <p:sp>
          <p:nvSpPr>
            <p:cNvPr id="12977" name="Google Shape;12977;p59"/>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59"/>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59"/>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59"/>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59"/>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59"/>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59"/>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59"/>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59"/>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59"/>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59"/>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8" name="Google Shape;12988;p59"/>
          <p:cNvGrpSpPr/>
          <p:nvPr/>
        </p:nvGrpSpPr>
        <p:grpSpPr>
          <a:xfrm>
            <a:off x="1388708" y="4274484"/>
            <a:ext cx="330210" cy="366665"/>
            <a:chOff x="1388708" y="4274484"/>
            <a:chExt cx="330210" cy="366665"/>
          </a:xfrm>
        </p:grpSpPr>
        <p:sp>
          <p:nvSpPr>
            <p:cNvPr id="12989" name="Google Shape;12989;p59"/>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59"/>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59"/>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59"/>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59"/>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59"/>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59"/>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59"/>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59"/>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59"/>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59"/>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59"/>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59"/>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59"/>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59"/>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59"/>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59"/>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59"/>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59"/>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59"/>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9" name="Google Shape;13009;p59"/>
          <p:cNvGrpSpPr/>
          <p:nvPr/>
        </p:nvGrpSpPr>
        <p:grpSpPr>
          <a:xfrm>
            <a:off x="1874694" y="4293326"/>
            <a:ext cx="375446" cy="328982"/>
            <a:chOff x="1874694" y="4293326"/>
            <a:chExt cx="375446" cy="328982"/>
          </a:xfrm>
        </p:grpSpPr>
        <p:sp>
          <p:nvSpPr>
            <p:cNvPr id="13010" name="Google Shape;13010;p59"/>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59"/>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59"/>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59"/>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59"/>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59"/>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59"/>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59"/>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59"/>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59"/>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59"/>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59"/>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59"/>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59"/>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59"/>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59"/>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59"/>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59"/>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59"/>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59"/>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59"/>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59"/>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2" name="Google Shape;13032;p59"/>
          <p:cNvGrpSpPr/>
          <p:nvPr/>
        </p:nvGrpSpPr>
        <p:grpSpPr>
          <a:xfrm>
            <a:off x="2396116" y="4293090"/>
            <a:ext cx="366665" cy="329714"/>
            <a:chOff x="2396116" y="4293090"/>
            <a:chExt cx="366665" cy="329714"/>
          </a:xfrm>
        </p:grpSpPr>
        <p:sp>
          <p:nvSpPr>
            <p:cNvPr id="13033" name="Google Shape;13033;p59"/>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59"/>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59"/>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59"/>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59"/>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59"/>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59"/>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59"/>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59"/>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59"/>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59"/>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59"/>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59"/>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6" name="Google Shape;13046;p59"/>
          <p:cNvGrpSpPr/>
          <p:nvPr/>
        </p:nvGrpSpPr>
        <p:grpSpPr>
          <a:xfrm>
            <a:off x="2908757" y="4289824"/>
            <a:ext cx="367162" cy="336116"/>
            <a:chOff x="2908757" y="4289824"/>
            <a:chExt cx="367162" cy="336116"/>
          </a:xfrm>
        </p:grpSpPr>
        <p:sp>
          <p:nvSpPr>
            <p:cNvPr id="13047" name="Google Shape;13047;p59"/>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59"/>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59"/>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59"/>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59"/>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59"/>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59"/>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59"/>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59"/>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59"/>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59"/>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59"/>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59"/>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59"/>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59"/>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59"/>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59"/>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59"/>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59"/>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59"/>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59"/>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59"/>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59"/>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59"/>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59"/>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59"/>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59"/>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4" name="Google Shape;13074;p59"/>
          <p:cNvGrpSpPr/>
          <p:nvPr/>
        </p:nvGrpSpPr>
        <p:grpSpPr>
          <a:xfrm>
            <a:off x="3082408" y="2919540"/>
            <a:ext cx="368651" cy="310350"/>
            <a:chOff x="3082408" y="2919540"/>
            <a:chExt cx="368651" cy="310350"/>
          </a:xfrm>
        </p:grpSpPr>
        <p:sp>
          <p:nvSpPr>
            <p:cNvPr id="13075" name="Google Shape;13075;p59"/>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59"/>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59"/>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59"/>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59"/>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59"/>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59"/>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59"/>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59"/>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59"/>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59"/>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59"/>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7" name="Google Shape;13087;p59"/>
          <p:cNvGrpSpPr/>
          <p:nvPr/>
        </p:nvGrpSpPr>
        <p:grpSpPr>
          <a:xfrm>
            <a:off x="7069130" y="2424800"/>
            <a:ext cx="366169" cy="360498"/>
            <a:chOff x="7069130" y="2424800"/>
            <a:chExt cx="366169" cy="360498"/>
          </a:xfrm>
        </p:grpSpPr>
        <p:sp>
          <p:nvSpPr>
            <p:cNvPr id="13088" name="Google Shape;13088;p59"/>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59"/>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59"/>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59"/>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59"/>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59"/>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59"/>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59"/>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59"/>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59"/>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59"/>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59"/>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59"/>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59"/>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59"/>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59"/>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59"/>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59"/>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59"/>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59"/>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8" name="Google Shape;13108;p59"/>
          <p:cNvGrpSpPr/>
          <p:nvPr/>
        </p:nvGrpSpPr>
        <p:grpSpPr>
          <a:xfrm>
            <a:off x="4885655" y="2424721"/>
            <a:ext cx="281473" cy="360629"/>
            <a:chOff x="4885655" y="2424721"/>
            <a:chExt cx="281473" cy="360629"/>
          </a:xfrm>
        </p:grpSpPr>
        <p:sp>
          <p:nvSpPr>
            <p:cNvPr id="13109" name="Google Shape;13109;p59"/>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59"/>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59"/>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59"/>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59"/>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59"/>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59"/>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59"/>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59"/>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59"/>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59"/>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0" name="Google Shape;13120;p59"/>
          <p:cNvGrpSpPr/>
          <p:nvPr/>
        </p:nvGrpSpPr>
        <p:grpSpPr>
          <a:xfrm>
            <a:off x="6625609" y="2446777"/>
            <a:ext cx="364130" cy="316726"/>
            <a:chOff x="6625609" y="2446777"/>
            <a:chExt cx="364130" cy="316726"/>
          </a:xfrm>
        </p:grpSpPr>
        <p:sp>
          <p:nvSpPr>
            <p:cNvPr id="13121" name="Google Shape;13121;p59"/>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59"/>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59"/>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59"/>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59"/>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59"/>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59"/>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59"/>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59"/>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59"/>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59"/>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59"/>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3" name="Google Shape;13133;p59"/>
          <p:cNvGrpSpPr/>
          <p:nvPr/>
        </p:nvGrpSpPr>
        <p:grpSpPr>
          <a:xfrm>
            <a:off x="5757644" y="2012350"/>
            <a:ext cx="360628" cy="298825"/>
            <a:chOff x="5757644" y="2012350"/>
            <a:chExt cx="360628" cy="298825"/>
          </a:xfrm>
        </p:grpSpPr>
        <p:sp>
          <p:nvSpPr>
            <p:cNvPr id="13134" name="Google Shape;13134;p59"/>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59"/>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59"/>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59"/>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59"/>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59"/>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59"/>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59"/>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59"/>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59"/>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59"/>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59"/>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59"/>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59"/>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59"/>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59"/>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59"/>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59"/>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59"/>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59"/>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59"/>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59"/>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6" name="Google Shape;13156;p59"/>
          <p:cNvGrpSpPr/>
          <p:nvPr/>
        </p:nvGrpSpPr>
        <p:grpSpPr>
          <a:xfrm>
            <a:off x="5317625" y="1983474"/>
            <a:ext cx="360628" cy="356839"/>
            <a:chOff x="5317625" y="1983474"/>
            <a:chExt cx="360628" cy="356839"/>
          </a:xfrm>
        </p:grpSpPr>
        <p:sp>
          <p:nvSpPr>
            <p:cNvPr id="13157" name="Google Shape;13157;p59"/>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59"/>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59"/>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59"/>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59"/>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59"/>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59"/>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59"/>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59"/>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59"/>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59"/>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59"/>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59"/>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59"/>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59"/>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59"/>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59"/>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59"/>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59"/>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59"/>
          <p:cNvGrpSpPr/>
          <p:nvPr/>
        </p:nvGrpSpPr>
        <p:grpSpPr>
          <a:xfrm>
            <a:off x="6181827" y="2463685"/>
            <a:ext cx="360629" cy="282989"/>
            <a:chOff x="6181827" y="2463685"/>
            <a:chExt cx="360629" cy="282989"/>
          </a:xfrm>
        </p:grpSpPr>
        <p:sp>
          <p:nvSpPr>
            <p:cNvPr id="13177" name="Google Shape;13177;p59"/>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59"/>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59"/>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59"/>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59"/>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59"/>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59"/>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59"/>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59"/>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59"/>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59"/>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8" name="Google Shape;13188;p59"/>
          <p:cNvGrpSpPr/>
          <p:nvPr/>
        </p:nvGrpSpPr>
        <p:grpSpPr>
          <a:xfrm>
            <a:off x="5346292" y="3340691"/>
            <a:ext cx="291247" cy="360628"/>
            <a:chOff x="5346292" y="3340691"/>
            <a:chExt cx="291247" cy="360628"/>
          </a:xfrm>
        </p:grpSpPr>
        <p:sp>
          <p:nvSpPr>
            <p:cNvPr id="13189" name="Google Shape;13189;p59"/>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59"/>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59"/>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59"/>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59"/>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59"/>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59"/>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59"/>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59"/>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59"/>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59"/>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59"/>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59"/>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59"/>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59"/>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59"/>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59"/>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59"/>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59"/>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59"/>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59"/>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59"/>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59"/>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59"/>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59"/>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4" name="Google Shape;13214;p59"/>
          <p:cNvGrpSpPr/>
          <p:nvPr/>
        </p:nvGrpSpPr>
        <p:grpSpPr>
          <a:xfrm>
            <a:off x="7969264" y="1981697"/>
            <a:ext cx="337763" cy="360393"/>
            <a:chOff x="7969264" y="1981697"/>
            <a:chExt cx="337763" cy="360393"/>
          </a:xfrm>
        </p:grpSpPr>
        <p:sp>
          <p:nvSpPr>
            <p:cNvPr id="13215" name="Google Shape;13215;p59"/>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59"/>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59"/>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59"/>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59"/>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59"/>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59"/>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59"/>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59"/>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59"/>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59"/>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59"/>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59"/>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59"/>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59"/>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59"/>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59"/>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59"/>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3" name="Google Shape;13233;p59"/>
          <p:cNvGrpSpPr/>
          <p:nvPr/>
        </p:nvGrpSpPr>
        <p:grpSpPr>
          <a:xfrm>
            <a:off x="5736032" y="2430000"/>
            <a:ext cx="360890" cy="350332"/>
            <a:chOff x="5736032" y="2430000"/>
            <a:chExt cx="360890" cy="350332"/>
          </a:xfrm>
        </p:grpSpPr>
        <p:sp>
          <p:nvSpPr>
            <p:cNvPr id="13234" name="Google Shape;13234;p59"/>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59"/>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59"/>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59"/>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59"/>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59"/>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59"/>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59"/>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59"/>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59"/>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59"/>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59"/>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59"/>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59"/>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59"/>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59"/>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59"/>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1" name="Google Shape;13251;p59"/>
          <p:cNvGrpSpPr/>
          <p:nvPr/>
        </p:nvGrpSpPr>
        <p:grpSpPr>
          <a:xfrm>
            <a:off x="4877867" y="1995991"/>
            <a:ext cx="360628" cy="331778"/>
            <a:chOff x="4877867" y="1995991"/>
            <a:chExt cx="360628" cy="331778"/>
          </a:xfrm>
        </p:grpSpPr>
        <p:sp>
          <p:nvSpPr>
            <p:cNvPr id="13252" name="Google Shape;13252;p59"/>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59"/>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59"/>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59"/>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59"/>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59"/>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59"/>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59"/>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59"/>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59"/>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59"/>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59"/>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59"/>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59"/>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6" name="Google Shape;13266;p59"/>
          <p:cNvGrpSpPr/>
          <p:nvPr/>
        </p:nvGrpSpPr>
        <p:grpSpPr>
          <a:xfrm>
            <a:off x="7050889" y="2913503"/>
            <a:ext cx="363529" cy="339513"/>
            <a:chOff x="7050889" y="2913503"/>
            <a:chExt cx="363529" cy="339513"/>
          </a:xfrm>
        </p:grpSpPr>
        <p:sp>
          <p:nvSpPr>
            <p:cNvPr id="13267" name="Google Shape;13267;p59"/>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59"/>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59"/>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59"/>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59"/>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59"/>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59"/>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59"/>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59"/>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6" name="Google Shape;13276;p59"/>
          <p:cNvGrpSpPr/>
          <p:nvPr/>
        </p:nvGrpSpPr>
        <p:grpSpPr>
          <a:xfrm>
            <a:off x="7510900" y="1981462"/>
            <a:ext cx="372937" cy="360629"/>
            <a:chOff x="7510900" y="1981462"/>
            <a:chExt cx="372937" cy="360629"/>
          </a:xfrm>
        </p:grpSpPr>
        <p:sp>
          <p:nvSpPr>
            <p:cNvPr id="13277" name="Google Shape;13277;p59"/>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59"/>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59"/>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59"/>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59"/>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59"/>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59"/>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59"/>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59"/>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59"/>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59"/>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59"/>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59"/>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59"/>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59"/>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59"/>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59"/>
          <p:cNvGrpSpPr/>
          <p:nvPr/>
        </p:nvGrpSpPr>
        <p:grpSpPr>
          <a:xfrm>
            <a:off x="6599476" y="2918260"/>
            <a:ext cx="360629" cy="329975"/>
            <a:chOff x="6599476" y="2918260"/>
            <a:chExt cx="360629" cy="329975"/>
          </a:xfrm>
        </p:grpSpPr>
        <p:sp>
          <p:nvSpPr>
            <p:cNvPr id="13294" name="Google Shape;13294;p59"/>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59"/>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59"/>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59"/>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59"/>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59"/>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59"/>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59"/>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59"/>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59"/>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59"/>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59"/>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59"/>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59"/>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59"/>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59"/>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59"/>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59"/>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59"/>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59"/>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59"/>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59"/>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59"/>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59"/>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59"/>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9" name="Google Shape;13319;p59"/>
          <p:cNvGrpSpPr/>
          <p:nvPr/>
        </p:nvGrpSpPr>
        <p:grpSpPr>
          <a:xfrm>
            <a:off x="5290499" y="2481533"/>
            <a:ext cx="360628" cy="247292"/>
            <a:chOff x="5290499" y="2481533"/>
            <a:chExt cx="360628" cy="247292"/>
          </a:xfrm>
        </p:grpSpPr>
        <p:sp>
          <p:nvSpPr>
            <p:cNvPr id="13320" name="Google Shape;13320;p59"/>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59"/>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59"/>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59"/>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59"/>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59"/>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59"/>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59"/>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59"/>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59"/>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59"/>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59"/>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59"/>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59"/>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59"/>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59"/>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59"/>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59"/>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59"/>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59"/>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59"/>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59"/>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59"/>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59"/>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59"/>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59"/>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59"/>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7" name="Google Shape;13347;p59"/>
          <p:cNvGrpSpPr/>
          <p:nvPr/>
        </p:nvGrpSpPr>
        <p:grpSpPr>
          <a:xfrm>
            <a:off x="6201923" y="1981514"/>
            <a:ext cx="351325" cy="360576"/>
            <a:chOff x="6201923" y="1981514"/>
            <a:chExt cx="351325" cy="360576"/>
          </a:xfrm>
        </p:grpSpPr>
        <p:sp>
          <p:nvSpPr>
            <p:cNvPr id="13348" name="Google Shape;13348;p59"/>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59"/>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59"/>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59"/>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59"/>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59"/>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59"/>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5" name="Google Shape;13355;p59"/>
          <p:cNvGrpSpPr/>
          <p:nvPr/>
        </p:nvGrpSpPr>
        <p:grpSpPr>
          <a:xfrm>
            <a:off x="4894461" y="3340691"/>
            <a:ext cx="312884" cy="360785"/>
            <a:chOff x="4894461" y="3340691"/>
            <a:chExt cx="312884" cy="360785"/>
          </a:xfrm>
        </p:grpSpPr>
        <p:sp>
          <p:nvSpPr>
            <p:cNvPr id="13356" name="Google Shape;13356;p59"/>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59"/>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59"/>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59"/>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59"/>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59"/>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59"/>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59"/>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59"/>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59"/>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59"/>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59"/>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59"/>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59"/>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59"/>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59"/>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2" name="Google Shape;13372;p59"/>
          <p:cNvGrpSpPr/>
          <p:nvPr/>
        </p:nvGrpSpPr>
        <p:grpSpPr>
          <a:xfrm>
            <a:off x="5339237" y="1501251"/>
            <a:ext cx="245541" cy="360628"/>
            <a:chOff x="5339237" y="1501251"/>
            <a:chExt cx="245541" cy="360628"/>
          </a:xfrm>
        </p:grpSpPr>
        <p:sp>
          <p:nvSpPr>
            <p:cNvPr id="13373" name="Google Shape;13373;p59"/>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59"/>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59"/>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59"/>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59"/>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59"/>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59"/>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59"/>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59"/>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59"/>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59"/>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59"/>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59"/>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59"/>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59"/>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59"/>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59"/>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59"/>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59"/>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59"/>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59"/>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59"/>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59"/>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59"/>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59"/>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59"/>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59"/>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59"/>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59"/>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59"/>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59"/>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59"/>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59"/>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59"/>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59"/>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59"/>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59"/>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59"/>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59"/>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59"/>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59"/>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59"/>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5" name="Google Shape;13415;p59"/>
          <p:cNvGrpSpPr/>
          <p:nvPr/>
        </p:nvGrpSpPr>
        <p:grpSpPr>
          <a:xfrm>
            <a:off x="7959464" y="2474216"/>
            <a:ext cx="370428" cy="261926"/>
            <a:chOff x="7959464" y="2474216"/>
            <a:chExt cx="370428" cy="261926"/>
          </a:xfrm>
        </p:grpSpPr>
        <p:sp>
          <p:nvSpPr>
            <p:cNvPr id="13416" name="Google Shape;13416;p59"/>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59"/>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59"/>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59"/>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59"/>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59"/>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59"/>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59"/>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59"/>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59"/>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59"/>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59"/>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8" name="Google Shape;13428;p59"/>
          <p:cNvGrpSpPr/>
          <p:nvPr/>
        </p:nvGrpSpPr>
        <p:grpSpPr>
          <a:xfrm>
            <a:off x="7518687" y="2457909"/>
            <a:ext cx="360629" cy="294461"/>
            <a:chOff x="7518687" y="2457909"/>
            <a:chExt cx="360629" cy="294461"/>
          </a:xfrm>
        </p:grpSpPr>
        <p:sp>
          <p:nvSpPr>
            <p:cNvPr id="13429" name="Google Shape;13429;p59"/>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59"/>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59"/>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59"/>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59"/>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59"/>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59"/>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59"/>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59"/>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59"/>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59"/>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59"/>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59"/>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59"/>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59"/>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59"/>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59"/>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59"/>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59"/>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59"/>
          <p:cNvGrpSpPr/>
          <p:nvPr/>
        </p:nvGrpSpPr>
        <p:grpSpPr>
          <a:xfrm>
            <a:off x="7086220" y="1981566"/>
            <a:ext cx="343799" cy="360524"/>
            <a:chOff x="7086220" y="1981566"/>
            <a:chExt cx="343799" cy="360524"/>
          </a:xfrm>
        </p:grpSpPr>
        <p:sp>
          <p:nvSpPr>
            <p:cNvPr id="13449" name="Google Shape;13449;p59"/>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59"/>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59"/>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59"/>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59"/>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59"/>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59"/>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59"/>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59"/>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59"/>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59"/>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59"/>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59"/>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59"/>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59"/>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59"/>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5" name="Google Shape;13465;p59"/>
          <p:cNvGrpSpPr/>
          <p:nvPr/>
        </p:nvGrpSpPr>
        <p:grpSpPr>
          <a:xfrm>
            <a:off x="6141112" y="2927563"/>
            <a:ext cx="368416" cy="311369"/>
            <a:chOff x="6141112" y="2927563"/>
            <a:chExt cx="368416" cy="311369"/>
          </a:xfrm>
        </p:grpSpPr>
        <p:sp>
          <p:nvSpPr>
            <p:cNvPr id="13466" name="Google Shape;13466;p59"/>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59"/>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59"/>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59"/>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59"/>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59"/>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59"/>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3" name="Google Shape;13473;p59"/>
          <p:cNvGrpSpPr/>
          <p:nvPr/>
        </p:nvGrpSpPr>
        <p:grpSpPr>
          <a:xfrm>
            <a:off x="7520699" y="2902946"/>
            <a:ext cx="335489" cy="360629"/>
            <a:chOff x="7520699" y="2902946"/>
            <a:chExt cx="335489" cy="360629"/>
          </a:xfrm>
        </p:grpSpPr>
        <p:sp>
          <p:nvSpPr>
            <p:cNvPr id="13474" name="Google Shape;13474;p59"/>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59"/>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59"/>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59"/>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59"/>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59"/>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59"/>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59"/>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59"/>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59"/>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59"/>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59"/>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59"/>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59"/>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59"/>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9" name="Google Shape;13489;p59"/>
          <p:cNvGrpSpPr/>
          <p:nvPr/>
        </p:nvGrpSpPr>
        <p:grpSpPr>
          <a:xfrm>
            <a:off x="7988340" y="2902946"/>
            <a:ext cx="308886" cy="360628"/>
            <a:chOff x="7988340" y="2902946"/>
            <a:chExt cx="308886" cy="360628"/>
          </a:xfrm>
        </p:grpSpPr>
        <p:sp>
          <p:nvSpPr>
            <p:cNvPr id="13490" name="Google Shape;13490;p59"/>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59"/>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59"/>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59"/>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59"/>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59"/>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59"/>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59"/>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59"/>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59"/>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59"/>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59"/>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59"/>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59"/>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59"/>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59"/>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59"/>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59"/>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59"/>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59"/>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59"/>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59"/>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59"/>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3" name="Google Shape;13513;p59"/>
          <p:cNvGrpSpPr/>
          <p:nvPr/>
        </p:nvGrpSpPr>
        <p:grpSpPr>
          <a:xfrm>
            <a:off x="5690039" y="2902998"/>
            <a:ext cx="362902" cy="360498"/>
            <a:chOff x="5690039" y="2902998"/>
            <a:chExt cx="362902" cy="360498"/>
          </a:xfrm>
        </p:grpSpPr>
        <p:sp>
          <p:nvSpPr>
            <p:cNvPr id="13514" name="Google Shape;13514;p59"/>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59"/>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59"/>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59"/>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59"/>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59"/>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59"/>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1" name="Google Shape;13521;p59"/>
          <p:cNvGrpSpPr/>
          <p:nvPr/>
        </p:nvGrpSpPr>
        <p:grpSpPr>
          <a:xfrm>
            <a:off x="4871935" y="1500990"/>
            <a:ext cx="258503" cy="360890"/>
            <a:chOff x="4871935" y="1500990"/>
            <a:chExt cx="258503" cy="360890"/>
          </a:xfrm>
        </p:grpSpPr>
        <p:sp>
          <p:nvSpPr>
            <p:cNvPr id="13522" name="Google Shape;13522;p59"/>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59"/>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59"/>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59"/>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59"/>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59"/>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59"/>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59"/>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59"/>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59"/>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59"/>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59"/>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59"/>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59"/>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36" name="Google Shape;13536;p59"/>
          <p:cNvSpPr/>
          <p:nvPr/>
        </p:nvSpPr>
        <p:spPr>
          <a:xfrm>
            <a:off x="6342646" y="1849022"/>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37" name="Google Shape;13537;p59"/>
          <p:cNvGrpSpPr/>
          <p:nvPr/>
        </p:nvGrpSpPr>
        <p:grpSpPr>
          <a:xfrm>
            <a:off x="6265764" y="1501251"/>
            <a:ext cx="234983" cy="360628"/>
            <a:chOff x="6265764" y="1501251"/>
            <a:chExt cx="234983" cy="360628"/>
          </a:xfrm>
        </p:grpSpPr>
        <p:sp>
          <p:nvSpPr>
            <p:cNvPr id="13538" name="Google Shape;13538;p59"/>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59"/>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59"/>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59"/>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59"/>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59"/>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59"/>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59"/>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59"/>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59"/>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59"/>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59"/>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0" name="Google Shape;13550;p59"/>
          <p:cNvGrpSpPr/>
          <p:nvPr/>
        </p:nvGrpSpPr>
        <p:grpSpPr>
          <a:xfrm>
            <a:off x="6193639" y="3401998"/>
            <a:ext cx="360628" cy="238250"/>
            <a:chOff x="6193639" y="3401998"/>
            <a:chExt cx="360628" cy="238250"/>
          </a:xfrm>
        </p:grpSpPr>
        <p:sp>
          <p:nvSpPr>
            <p:cNvPr id="13551" name="Google Shape;13551;p59"/>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59"/>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59"/>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59"/>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59"/>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59"/>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59"/>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59"/>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59"/>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59"/>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59"/>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2" name="Google Shape;13562;p59"/>
          <p:cNvGrpSpPr/>
          <p:nvPr/>
        </p:nvGrpSpPr>
        <p:grpSpPr>
          <a:xfrm>
            <a:off x="5801625" y="1501251"/>
            <a:ext cx="246037" cy="360629"/>
            <a:chOff x="5801625" y="1501251"/>
            <a:chExt cx="246037" cy="360629"/>
          </a:xfrm>
        </p:grpSpPr>
        <p:sp>
          <p:nvSpPr>
            <p:cNvPr id="13563" name="Google Shape;13563;p59"/>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59"/>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59"/>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59"/>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59"/>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59"/>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59"/>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59"/>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59"/>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59"/>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59"/>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59"/>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59"/>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59"/>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59"/>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59"/>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59"/>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59"/>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59"/>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2" name="Google Shape;13582;p59"/>
          <p:cNvGrpSpPr/>
          <p:nvPr/>
        </p:nvGrpSpPr>
        <p:grpSpPr>
          <a:xfrm>
            <a:off x="6641680" y="1981462"/>
            <a:ext cx="352083" cy="360864"/>
            <a:chOff x="6641680" y="1981462"/>
            <a:chExt cx="352083" cy="360864"/>
          </a:xfrm>
        </p:grpSpPr>
        <p:sp>
          <p:nvSpPr>
            <p:cNvPr id="13583" name="Google Shape;13583;p59"/>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59"/>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59"/>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59"/>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59"/>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59"/>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59"/>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59"/>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59"/>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59"/>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59"/>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59"/>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59"/>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59"/>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59"/>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59"/>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59"/>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59"/>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59"/>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59"/>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59"/>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59"/>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59"/>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59"/>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59"/>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59"/>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59"/>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59"/>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59"/>
          <p:cNvGrpSpPr/>
          <p:nvPr/>
        </p:nvGrpSpPr>
        <p:grpSpPr>
          <a:xfrm>
            <a:off x="7205332" y="1501251"/>
            <a:ext cx="198032" cy="360629"/>
            <a:chOff x="7205332" y="1501251"/>
            <a:chExt cx="198032" cy="360629"/>
          </a:xfrm>
        </p:grpSpPr>
        <p:sp>
          <p:nvSpPr>
            <p:cNvPr id="13612" name="Google Shape;13612;p59"/>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59"/>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59"/>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59"/>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59"/>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59"/>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59"/>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59"/>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59"/>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59"/>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59"/>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59"/>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59"/>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59"/>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59"/>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59"/>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59"/>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59"/>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59"/>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59"/>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2" name="Google Shape;13632;p59"/>
          <p:cNvGrpSpPr/>
          <p:nvPr/>
        </p:nvGrpSpPr>
        <p:grpSpPr>
          <a:xfrm>
            <a:off x="7688313" y="1501251"/>
            <a:ext cx="153058" cy="360628"/>
            <a:chOff x="7688313" y="1501251"/>
            <a:chExt cx="153058" cy="360628"/>
          </a:xfrm>
        </p:grpSpPr>
        <p:sp>
          <p:nvSpPr>
            <p:cNvPr id="13633" name="Google Shape;13633;p59"/>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59"/>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59"/>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59"/>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59"/>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59"/>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59"/>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59"/>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59"/>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59"/>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59"/>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59"/>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59"/>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59"/>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59"/>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59"/>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59"/>
          <p:cNvGrpSpPr/>
          <p:nvPr/>
        </p:nvGrpSpPr>
        <p:grpSpPr>
          <a:xfrm>
            <a:off x="8150179" y="1501251"/>
            <a:ext cx="150811" cy="360628"/>
            <a:chOff x="8150179" y="1501251"/>
            <a:chExt cx="150811" cy="360628"/>
          </a:xfrm>
        </p:grpSpPr>
        <p:sp>
          <p:nvSpPr>
            <p:cNvPr id="13650" name="Google Shape;13650;p59"/>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59"/>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59"/>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59"/>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59"/>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59"/>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59"/>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59"/>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59"/>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9" name="Google Shape;13659;p59"/>
          <p:cNvSpPr/>
          <p:nvPr/>
        </p:nvSpPr>
        <p:spPr>
          <a:xfrm>
            <a:off x="4948085" y="2906944"/>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0" name="Google Shape;13660;p59"/>
          <p:cNvGrpSpPr/>
          <p:nvPr/>
        </p:nvGrpSpPr>
        <p:grpSpPr>
          <a:xfrm>
            <a:off x="4877867" y="2902946"/>
            <a:ext cx="170149" cy="360629"/>
            <a:chOff x="4877867" y="2902946"/>
            <a:chExt cx="170149" cy="360629"/>
          </a:xfrm>
        </p:grpSpPr>
        <p:sp>
          <p:nvSpPr>
            <p:cNvPr id="13661" name="Google Shape;13661;p59"/>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59"/>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59"/>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59"/>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59"/>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59"/>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59"/>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59"/>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59"/>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59"/>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59"/>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59"/>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59"/>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4" name="Google Shape;13674;p59"/>
          <p:cNvGrpSpPr/>
          <p:nvPr/>
        </p:nvGrpSpPr>
        <p:grpSpPr>
          <a:xfrm>
            <a:off x="6741689" y="1500676"/>
            <a:ext cx="207962" cy="361203"/>
            <a:chOff x="6741689" y="1500676"/>
            <a:chExt cx="207962" cy="361203"/>
          </a:xfrm>
        </p:grpSpPr>
        <p:sp>
          <p:nvSpPr>
            <p:cNvPr id="13675" name="Google Shape;13675;p59"/>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59"/>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59"/>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59"/>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59"/>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59"/>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59"/>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59"/>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59"/>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59"/>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59"/>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59"/>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59"/>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59"/>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59"/>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59"/>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59"/>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59"/>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59"/>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4" name="Google Shape;13694;p59"/>
          <p:cNvGrpSpPr/>
          <p:nvPr/>
        </p:nvGrpSpPr>
        <p:grpSpPr>
          <a:xfrm>
            <a:off x="5752627" y="3430404"/>
            <a:ext cx="360628" cy="181464"/>
            <a:chOff x="5752627" y="3430404"/>
            <a:chExt cx="360628" cy="181464"/>
          </a:xfrm>
        </p:grpSpPr>
        <p:sp>
          <p:nvSpPr>
            <p:cNvPr id="13695" name="Google Shape;13695;p59"/>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59"/>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59"/>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59"/>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59"/>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59"/>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59"/>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59"/>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59"/>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59"/>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59"/>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59"/>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59"/>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59"/>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59"/>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59"/>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59"/>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59"/>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59"/>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59"/>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59"/>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59"/>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59"/>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59"/>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59"/>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59"/>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59"/>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59"/>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59"/>
          <p:cNvGrpSpPr/>
          <p:nvPr/>
        </p:nvGrpSpPr>
        <p:grpSpPr>
          <a:xfrm>
            <a:off x="5235700" y="2902998"/>
            <a:ext cx="361909" cy="360759"/>
            <a:chOff x="5235700" y="2902998"/>
            <a:chExt cx="361909" cy="360759"/>
          </a:xfrm>
        </p:grpSpPr>
        <p:sp>
          <p:nvSpPr>
            <p:cNvPr id="13724" name="Google Shape;13724;p59"/>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59"/>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59"/>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59"/>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59"/>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59"/>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59"/>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1" name="Google Shape;13731;p59"/>
          <p:cNvGrpSpPr/>
          <p:nvPr/>
        </p:nvGrpSpPr>
        <p:grpSpPr>
          <a:xfrm>
            <a:off x="6634912" y="3394969"/>
            <a:ext cx="360367" cy="252309"/>
            <a:chOff x="6634912" y="3394969"/>
            <a:chExt cx="360367" cy="252309"/>
          </a:xfrm>
        </p:grpSpPr>
        <p:sp>
          <p:nvSpPr>
            <p:cNvPr id="13732" name="Google Shape;13732;p59"/>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59"/>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59"/>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59"/>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59"/>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59"/>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59"/>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59"/>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59"/>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59"/>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59"/>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59"/>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59"/>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5" name="Google Shape;13745;p59"/>
          <p:cNvGrpSpPr/>
          <p:nvPr/>
        </p:nvGrpSpPr>
        <p:grpSpPr>
          <a:xfrm>
            <a:off x="7059330" y="3340796"/>
            <a:ext cx="377170" cy="360655"/>
            <a:chOff x="7059330" y="3340796"/>
            <a:chExt cx="377170" cy="360655"/>
          </a:xfrm>
        </p:grpSpPr>
        <p:sp>
          <p:nvSpPr>
            <p:cNvPr id="13746" name="Google Shape;13746;p59"/>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59"/>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59"/>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59"/>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59"/>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59"/>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59"/>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59"/>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59"/>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59"/>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59"/>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59"/>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8" name="Google Shape;13758;p59"/>
          <p:cNvGrpSpPr/>
          <p:nvPr/>
        </p:nvGrpSpPr>
        <p:grpSpPr>
          <a:xfrm>
            <a:off x="7957948" y="3375631"/>
            <a:ext cx="360629" cy="291012"/>
            <a:chOff x="7957948" y="3375631"/>
            <a:chExt cx="360629" cy="291012"/>
          </a:xfrm>
        </p:grpSpPr>
        <p:sp>
          <p:nvSpPr>
            <p:cNvPr id="13759" name="Google Shape;13759;p59"/>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59"/>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59"/>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59"/>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59"/>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59"/>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59"/>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59"/>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59"/>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59"/>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59"/>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59"/>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59"/>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59"/>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59"/>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59"/>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59"/>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59"/>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7" name="Google Shape;13777;p59"/>
          <p:cNvGrpSpPr/>
          <p:nvPr/>
        </p:nvGrpSpPr>
        <p:grpSpPr>
          <a:xfrm>
            <a:off x="6198656" y="3867888"/>
            <a:ext cx="347562" cy="227954"/>
            <a:chOff x="6198656" y="3867888"/>
            <a:chExt cx="347562" cy="227954"/>
          </a:xfrm>
        </p:grpSpPr>
        <p:sp>
          <p:nvSpPr>
            <p:cNvPr id="13778" name="Google Shape;13778;p59"/>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59"/>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59"/>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59"/>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59"/>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59"/>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59"/>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59"/>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59"/>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59"/>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59"/>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9" name="Google Shape;13789;p59"/>
          <p:cNvGrpSpPr/>
          <p:nvPr/>
        </p:nvGrpSpPr>
        <p:grpSpPr>
          <a:xfrm>
            <a:off x="5706895" y="3819151"/>
            <a:ext cx="349392" cy="325454"/>
            <a:chOff x="5706895" y="3819151"/>
            <a:chExt cx="349392" cy="325454"/>
          </a:xfrm>
        </p:grpSpPr>
        <p:sp>
          <p:nvSpPr>
            <p:cNvPr id="13790" name="Google Shape;13790;p59"/>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59"/>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59"/>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59"/>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59"/>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59"/>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59"/>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59"/>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59"/>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59"/>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59"/>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59"/>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59"/>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59"/>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59"/>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5" name="Google Shape;13805;p59"/>
          <p:cNvGrpSpPr/>
          <p:nvPr/>
        </p:nvGrpSpPr>
        <p:grpSpPr>
          <a:xfrm>
            <a:off x="7648618" y="3340744"/>
            <a:ext cx="97265" cy="360393"/>
            <a:chOff x="7648618" y="3340744"/>
            <a:chExt cx="97265" cy="360393"/>
          </a:xfrm>
        </p:grpSpPr>
        <p:sp>
          <p:nvSpPr>
            <p:cNvPr id="13806" name="Google Shape;13806;p59"/>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59"/>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59"/>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9" name="Google Shape;13809;p59"/>
          <p:cNvGrpSpPr/>
          <p:nvPr/>
        </p:nvGrpSpPr>
        <p:grpSpPr>
          <a:xfrm>
            <a:off x="7164356" y="3790667"/>
            <a:ext cx="385507" cy="382501"/>
            <a:chOff x="7164356" y="3790667"/>
            <a:chExt cx="385507" cy="382501"/>
          </a:xfrm>
        </p:grpSpPr>
        <p:sp>
          <p:nvSpPr>
            <p:cNvPr id="13810" name="Google Shape;13810;p59"/>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59"/>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59"/>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59"/>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59"/>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59"/>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59"/>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59"/>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59"/>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59"/>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59"/>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59"/>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59"/>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59"/>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59"/>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59"/>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59"/>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59"/>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59"/>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59"/>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59"/>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59"/>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59"/>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59"/>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4" name="Google Shape;13834;p59"/>
          <p:cNvGrpSpPr/>
          <p:nvPr/>
        </p:nvGrpSpPr>
        <p:grpSpPr>
          <a:xfrm>
            <a:off x="6670400" y="3826468"/>
            <a:ext cx="387911" cy="310846"/>
            <a:chOff x="6670400" y="3826468"/>
            <a:chExt cx="387911" cy="310846"/>
          </a:xfrm>
        </p:grpSpPr>
        <p:sp>
          <p:nvSpPr>
            <p:cNvPr id="13835" name="Google Shape;13835;p59"/>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59"/>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59"/>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59"/>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59"/>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59"/>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59"/>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59"/>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59"/>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59"/>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59"/>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59"/>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59"/>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59"/>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59"/>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59"/>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59"/>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59"/>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3" name="Google Shape;13853;p59"/>
          <p:cNvGrpSpPr/>
          <p:nvPr/>
        </p:nvGrpSpPr>
        <p:grpSpPr>
          <a:xfrm>
            <a:off x="7662181" y="3803446"/>
            <a:ext cx="302823" cy="360498"/>
            <a:chOff x="7662181" y="3803446"/>
            <a:chExt cx="302823" cy="360498"/>
          </a:xfrm>
        </p:grpSpPr>
        <p:sp>
          <p:nvSpPr>
            <p:cNvPr id="13854" name="Google Shape;13854;p59"/>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59"/>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59"/>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59"/>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59"/>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59"/>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59"/>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59"/>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59"/>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59"/>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59"/>
          <p:cNvGrpSpPr/>
          <p:nvPr/>
        </p:nvGrpSpPr>
        <p:grpSpPr>
          <a:xfrm>
            <a:off x="5206562" y="3803994"/>
            <a:ext cx="363895" cy="355663"/>
            <a:chOff x="5206562" y="3803994"/>
            <a:chExt cx="363895" cy="355663"/>
          </a:xfrm>
        </p:grpSpPr>
        <p:sp>
          <p:nvSpPr>
            <p:cNvPr id="13865" name="Google Shape;13865;p59"/>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59"/>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59"/>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59"/>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59"/>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59"/>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59"/>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59"/>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59"/>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59"/>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59"/>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59"/>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59"/>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59"/>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82"/>
        <p:cNvGrpSpPr/>
        <p:nvPr/>
      </p:nvGrpSpPr>
      <p:grpSpPr>
        <a:xfrm>
          <a:off x="0" y="0"/>
          <a:ext cx="0" cy="0"/>
          <a:chOff x="0" y="0"/>
          <a:chExt cx="0" cy="0"/>
        </a:xfrm>
      </p:grpSpPr>
      <p:sp>
        <p:nvSpPr>
          <p:cNvPr id="13883" name="Google Shape;13883;p60"/>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884" name="Google Shape;13884;p60"/>
          <p:cNvGrpSpPr/>
          <p:nvPr/>
        </p:nvGrpSpPr>
        <p:grpSpPr>
          <a:xfrm>
            <a:off x="4682526" y="1512217"/>
            <a:ext cx="369948" cy="370132"/>
            <a:chOff x="4682526" y="1512217"/>
            <a:chExt cx="369948" cy="370132"/>
          </a:xfrm>
        </p:grpSpPr>
        <p:sp>
          <p:nvSpPr>
            <p:cNvPr id="13885" name="Google Shape;13885;p60"/>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60"/>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60"/>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60"/>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60"/>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60"/>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60"/>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60"/>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0"/>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60"/>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60"/>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60"/>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60"/>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60"/>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60"/>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0" name="Google Shape;13900;p60"/>
          <p:cNvGrpSpPr/>
          <p:nvPr/>
        </p:nvGrpSpPr>
        <p:grpSpPr>
          <a:xfrm>
            <a:off x="3592433" y="1980212"/>
            <a:ext cx="381542" cy="370079"/>
            <a:chOff x="3592433" y="1980212"/>
            <a:chExt cx="381542" cy="370079"/>
          </a:xfrm>
        </p:grpSpPr>
        <p:sp>
          <p:nvSpPr>
            <p:cNvPr id="13901" name="Google Shape;13901;p60"/>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60"/>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60"/>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60"/>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60"/>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60"/>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60"/>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0"/>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60"/>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60"/>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60"/>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60"/>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3" name="Google Shape;13913;p60"/>
          <p:cNvGrpSpPr/>
          <p:nvPr/>
        </p:nvGrpSpPr>
        <p:grpSpPr>
          <a:xfrm>
            <a:off x="1398582" y="2973490"/>
            <a:ext cx="371391" cy="235126"/>
            <a:chOff x="1398582" y="2973490"/>
            <a:chExt cx="371391" cy="235126"/>
          </a:xfrm>
        </p:grpSpPr>
        <p:sp>
          <p:nvSpPr>
            <p:cNvPr id="13914" name="Google Shape;13914;p60"/>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60"/>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60"/>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60"/>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60"/>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60"/>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60"/>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60"/>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60"/>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60"/>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60"/>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0"/>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60"/>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60"/>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60"/>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9" name="Google Shape;13929;p60"/>
          <p:cNvGrpSpPr/>
          <p:nvPr/>
        </p:nvGrpSpPr>
        <p:grpSpPr>
          <a:xfrm>
            <a:off x="850795" y="1512217"/>
            <a:ext cx="370132" cy="370132"/>
            <a:chOff x="850795" y="1512217"/>
            <a:chExt cx="370132" cy="370132"/>
          </a:xfrm>
        </p:grpSpPr>
        <p:sp>
          <p:nvSpPr>
            <p:cNvPr id="13930" name="Google Shape;13930;p60"/>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60"/>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60"/>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60"/>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60"/>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60"/>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0"/>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0"/>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60"/>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60"/>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60"/>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0"/>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60"/>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60"/>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60"/>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60"/>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60"/>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60"/>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8" name="Google Shape;13948;p60"/>
          <p:cNvGrpSpPr/>
          <p:nvPr/>
        </p:nvGrpSpPr>
        <p:grpSpPr>
          <a:xfrm>
            <a:off x="8038497" y="2906079"/>
            <a:ext cx="236568" cy="370105"/>
            <a:chOff x="8038497" y="2906079"/>
            <a:chExt cx="236568" cy="370105"/>
          </a:xfrm>
        </p:grpSpPr>
        <p:sp>
          <p:nvSpPr>
            <p:cNvPr id="13949" name="Google Shape;13949;p60"/>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60"/>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60"/>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60"/>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60"/>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60"/>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60"/>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60"/>
          <p:cNvGrpSpPr/>
          <p:nvPr/>
        </p:nvGrpSpPr>
        <p:grpSpPr>
          <a:xfrm>
            <a:off x="6324130" y="1566303"/>
            <a:ext cx="370630" cy="261802"/>
            <a:chOff x="6324130" y="1566303"/>
            <a:chExt cx="370630" cy="261802"/>
          </a:xfrm>
        </p:grpSpPr>
        <p:sp>
          <p:nvSpPr>
            <p:cNvPr id="13957" name="Google Shape;13957;p60"/>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60"/>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60"/>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60"/>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60"/>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60"/>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60"/>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60"/>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60"/>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60"/>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60"/>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60"/>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60"/>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60"/>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60"/>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60"/>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60"/>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4" name="Google Shape;13974;p60"/>
          <p:cNvGrpSpPr/>
          <p:nvPr/>
        </p:nvGrpSpPr>
        <p:grpSpPr>
          <a:xfrm>
            <a:off x="5232280" y="2026587"/>
            <a:ext cx="370840" cy="353213"/>
            <a:chOff x="5232280" y="2026587"/>
            <a:chExt cx="370840" cy="353213"/>
          </a:xfrm>
        </p:grpSpPr>
        <p:sp>
          <p:nvSpPr>
            <p:cNvPr id="13975" name="Google Shape;13975;p60"/>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60"/>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60"/>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60"/>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60"/>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60"/>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60"/>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60"/>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60"/>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60"/>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5" name="Google Shape;13985;p60"/>
          <p:cNvGrpSpPr/>
          <p:nvPr/>
        </p:nvGrpSpPr>
        <p:grpSpPr>
          <a:xfrm>
            <a:off x="7968961" y="2435329"/>
            <a:ext cx="379548" cy="365331"/>
            <a:chOff x="7968961" y="2435329"/>
            <a:chExt cx="379548" cy="365331"/>
          </a:xfrm>
        </p:grpSpPr>
        <p:sp>
          <p:nvSpPr>
            <p:cNvPr id="13986" name="Google Shape;13986;p60"/>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60"/>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60"/>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60"/>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60"/>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60"/>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2" name="Google Shape;13992;p60"/>
          <p:cNvGrpSpPr/>
          <p:nvPr/>
        </p:nvGrpSpPr>
        <p:grpSpPr>
          <a:xfrm>
            <a:off x="4136679" y="2115323"/>
            <a:ext cx="373305" cy="223217"/>
            <a:chOff x="4136679" y="2115323"/>
            <a:chExt cx="373305" cy="223217"/>
          </a:xfrm>
        </p:grpSpPr>
        <p:sp>
          <p:nvSpPr>
            <p:cNvPr id="13993" name="Google Shape;13993;p60"/>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60"/>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60"/>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60"/>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60"/>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60"/>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60"/>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60"/>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60"/>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60"/>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3" name="Google Shape;14003;p60"/>
          <p:cNvGrpSpPr/>
          <p:nvPr/>
        </p:nvGrpSpPr>
        <p:grpSpPr>
          <a:xfrm>
            <a:off x="7423823" y="2464077"/>
            <a:ext cx="372046" cy="307730"/>
            <a:chOff x="7423823" y="2464077"/>
            <a:chExt cx="372046" cy="307730"/>
          </a:xfrm>
        </p:grpSpPr>
        <p:sp>
          <p:nvSpPr>
            <p:cNvPr id="14004" name="Google Shape;14004;p60"/>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60"/>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60"/>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60"/>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60"/>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60"/>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60"/>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60"/>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60"/>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60"/>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60"/>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60"/>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60"/>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7" name="Google Shape;14017;p60"/>
          <p:cNvGrpSpPr/>
          <p:nvPr/>
        </p:nvGrpSpPr>
        <p:grpSpPr>
          <a:xfrm>
            <a:off x="3882511" y="3365156"/>
            <a:ext cx="295061" cy="370263"/>
            <a:chOff x="3882511" y="3365156"/>
            <a:chExt cx="295061" cy="370263"/>
          </a:xfrm>
        </p:grpSpPr>
        <p:sp>
          <p:nvSpPr>
            <p:cNvPr id="14018" name="Google Shape;14018;p60"/>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60"/>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60"/>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60"/>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60"/>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3" name="Google Shape;14023;p60"/>
          <p:cNvGrpSpPr/>
          <p:nvPr/>
        </p:nvGrpSpPr>
        <p:grpSpPr>
          <a:xfrm>
            <a:off x="5229788" y="1512217"/>
            <a:ext cx="370132" cy="370132"/>
            <a:chOff x="5229788" y="1512217"/>
            <a:chExt cx="370132" cy="370132"/>
          </a:xfrm>
        </p:grpSpPr>
        <p:sp>
          <p:nvSpPr>
            <p:cNvPr id="14024" name="Google Shape;14024;p60"/>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60"/>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60"/>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60"/>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60"/>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60"/>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60"/>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60"/>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60"/>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60"/>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60"/>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60"/>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60"/>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60"/>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60"/>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60"/>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60"/>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1" name="Google Shape;14041;p60"/>
          <p:cNvGrpSpPr/>
          <p:nvPr/>
        </p:nvGrpSpPr>
        <p:grpSpPr>
          <a:xfrm>
            <a:off x="6041869" y="3365392"/>
            <a:ext cx="373882" cy="370053"/>
            <a:chOff x="6041869" y="3365392"/>
            <a:chExt cx="373882" cy="370053"/>
          </a:xfrm>
        </p:grpSpPr>
        <p:sp>
          <p:nvSpPr>
            <p:cNvPr id="14042" name="Google Shape;14042;p60"/>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60"/>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60"/>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60"/>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60"/>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60"/>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60"/>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60"/>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60"/>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60"/>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2" name="Google Shape;14052;p60"/>
          <p:cNvGrpSpPr/>
          <p:nvPr/>
        </p:nvGrpSpPr>
        <p:grpSpPr>
          <a:xfrm>
            <a:off x="4684309" y="2087493"/>
            <a:ext cx="374748" cy="279140"/>
            <a:chOff x="4684309" y="2087493"/>
            <a:chExt cx="374748" cy="279140"/>
          </a:xfrm>
        </p:grpSpPr>
        <p:sp>
          <p:nvSpPr>
            <p:cNvPr id="14053" name="Google Shape;14053;p60"/>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60"/>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60"/>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60"/>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60"/>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60"/>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60"/>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60"/>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60"/>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60"/>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60"/>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60"/>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5" name="Google Shape;14065;p60"/>
          <p:cNvGrpSpPr/>
          <p:nvPr/>
        </p:nvGrpSpPr>
        <p:grpSpPr>
          <a:xfrm>
            <a:off x="7521110" y="2906131"/>
            <a:ext cx="175400" cy="370053"/>
            <a:chOff x="7521110" y="2906131"/>
            <a:chExt cx="175400" cy="370053"/>
          </a:xfrm>
        </p:grpSpPr>
        <p:sp>
          <p:nvSpPr>
            <p:cNvPr id="14066" name="Google Shape;14066;p60"/>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60"/>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60"/>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60"/>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60"/>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60"/>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60"/>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60"/>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60"/>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5" name="Google Shape;14075;p60"/>
          <p:cNvGrpSpPr/>
          <p:nvPr/>
        </p:nvGrpSpPr>
        <p:grpSpPr>
          <a:xfrm>
            <a:off x="3586925" y="1523286"/>
            <a:ext cx="371023" cy="347915"/>
            <a:chOff x="3586925" y="1523286"/>
            <a:chExt cx="371023" cy="347915"/>
          </a:xfrm>
        </p:grpSpPr>
        <p:sp>
          <p:nvSpPr>
            <p:cNvPr id="14076" name="Google Shape;14076;p60"/>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60"/>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60"/>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60"/>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60"/>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60"/>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60"/>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60"/>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60"/>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60"/>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60"/>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60"/>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60"/>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60"/>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60"/>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60"/>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60"/>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60"/>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60"/>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5" name="Google Shape;14095;p60"/>
          <p:cNvGrpSpPr/>
          <p:nvPr/>
        </p:nvGrpSpPr>
        <p:grpSpPr>
          <a:xfrm>
            <a:off x="6876009" y="2475461"/>
            <a:ext cx="370158" cy="285120"/>
            <a:chOff x="6876009" y="2475461"/>
            <a:chExt cx="370158" cy="285120"/>
          </a:xfrm>
        </p:grpSpPr>
        <p:sp>
          <p:nvSpPr>
            <p:cNvPr id="14096" name="Google Shape;14096;p60"/>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60"/>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60"/>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60"/>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60"/>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60"/>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60"/>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60"/>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60"/>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5" name="Google Shape;14105;p60"/>
          <p:cNvGrpSpPr/>
          <p:nvPr/>
        </p:nvGrpSpPr>
        <p:grpSpPr>
          <a:xfrm>
            <a:off x="6328222" y="2445847"/>
            <a:ext cx="370158" cy="344269"/>
            <a:chOff x="6328222" y="2445847"/>
            <a:chExt cx="370158" cy="344269"/>
          </a:xfrm>
        </p:grpSpPr>
        <p:sp>
          <p:nvSpPr>
            <p:cNvPr id="14106" name="Google Shape;14106;p60"/>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60"/>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60"/>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60"/>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60"/>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60"/>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60"/>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60"/>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4" name="Google Shape;14114;p60"/>
          <p:cNvGrpSpPr/>
          <p:nvPr/>
        </p:nvGrpSpPr>
        <p:grpSpPr>
          <a:xfrm>
            <a:off x="5249540" y="2432942"/>
            <a:ext cx="351639" cy="370184"/>
            <a:chOff x="5249540" y="2432942"/>
            <a:chExt cx="351639" cy="370184"/>
          </a:xfrm>
        </p:grpSpPr>
        <p:sp>
          <p:nvSpPr>
            <p:cNvPr id="14115" name="Google Shape;14115;p60"/>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60"/>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60"/>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60"/>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60"/>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60"/>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60"/>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2" name="Google Shape;14122;p60"/>
          <p:cNvGrpSpPr/>
          <p:nvPr/>
        </p:nvGrpSpPr>
        <p:grpSpPr>
          <a:xfrm>
            <a:off x="4137047" y="2482176"/>
            <a:ext cx="371102" cy="271585"/>
            <a:chOff x="4137047" y="2482176"/>
            <a:chExt cx="371102" cy="271585"/>
          </a:xfrm>
        </p:grpSpPr>
        <p:sp>
          <p:nvSpPr>
            <p:cNvPr id="14123" name="Google Shape;14123;p60"/>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60"/>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60"/>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60"/>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60"/>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60"/>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60"/>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60"/>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60"/>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60"/>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60"/>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60"/>
          <p:cNvGrpSpPr/>
          <p:nvPr/>
        </p:nvGrpSpPr>
        <p:grpSpPr>
          <a:xfrm>
            <a:off x="4686434" y="2432916"/>
            <a:ext cx="367377" cy="370079"/>
            <a:chOff x="4686434" y="2432916"/>
            <a:chExt cx="367377" cy="370079"/>
          </a:xfrm>
        </p:grpSpPr>
        <p:sp>
          <p:nvSpPr>
            <p:cNvPr id="14135" name="Google Shape;14135;p60"/>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60"/>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60"/>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60"/>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60"/>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60"/>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60"/>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60"/>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60"/>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60"/>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60"/>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6" name="Google Shape;14146;p60"/>
          <p:cNvGrpSpPr/>
          <p:nvPr/>
        </p:nvGrpSpPr>
        <p:grpSpPr>
          <a:xfrm>
            <a:off x="6328222" y="2056306"/>
            <a:ext cx="372099" cy="293986"/>
            <a:chOff x="6328222" y="2056306"/>
            <a:chExt cx="372099" cy="293986"/>
          </a:xfrm>
        </p:grpSpPr>
        <p:sp>
          <p:nvSpPr>
            <p:cNvPr id="14147" name="Google Shape;14147;p60"/>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60"/>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60"/>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60"/>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60"/>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60"/>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60"/>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60"/>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60"/>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6" name="Google Shape;14156;p60"/>
          <p:cNvGrpSpPr/>
          <p:nvPr/>
        </p:nvGrpSpPr>
        <p:grpSpPr>
          <a:xfrm>
            <a:off x="5789327" y="2432968"/>
            <a:ext cx="352531" cy="370132"/>
            <a:chOff x="5789327" y="2432968"/>
            <a:chExt cx="352531" cy="370132"/>
          </a:xfrm>
        </p:grpSpPr>
        <p:sp>
          <p:nvSpPr>
            <p:cNvPr id="14157" name="Google Shape;14157;p60"/>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60"/>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60"/>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60"/>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60"/>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60"/>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60"/>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60"/>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60"/>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60"/>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7" name="Google Shape;14167;p60"/>
          <p:cNvGrpSpPr/>
          <p:nvPr/>
        </p:nvGrpSpPr>
        <p:grpSpPr>
          <a:xfrm>
            <a:off x="874612" y="1980134"/>
            <a:ext cx="322314" cy="370158"/>
            <a:chOff x="874612" y="1980134"/>
            <a:chExt cx="322314" cy="370158"/>
          </a:xfrm>
        </p:grpSpPr>
        <p:sp>
          <p:nvSpPr>
            <p:cNvPr id="14168" name="Google Shape;14168;p60"/>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60"/>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60"/>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60"/>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60"/>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60"/>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60"/>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60"/>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60"/>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60"/>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60"/>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60"/>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60"/>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60"/>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60"/>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60"/>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60"/>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5" name="Google Shape;14185;p60"/>
          <p:cNvGrpSpPr/>
          <p:nvPr/>
        </p:nvGrpSpPr>
        <p:grpSpPr>
          <a:xfrm>
            <a:off x="3039662" y="2514780"/>
            <a:ext cx="374223" cy="329764"/>
            <a:chOff x="3039662" y="2514780"/>
            <a:chExt cx="374223" cy="329764"/>
          </a:xfrm>
        </p:grpSpPr>
        <p:sp>
          <p:nvSpPr>
            <p:cNvPr id="14186" name="Google Shape;14186;p60"/>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60"/>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60"/>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60"/>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60"/>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60"/>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60"/>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60"/>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60"/>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60"/>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60"/>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60"/>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60"/>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60"/>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60"/>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60"/>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60"/>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60"/>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4" name="Google Shape;14204;p60"/>
          <p:cNvGrpSpPr/>
          <p:nvPr/>
        </p:nvGrpSpPr>
        <p:grpSpPr>
          <a:xfrm>
            <a:off x="1946369" y="2563122"/>
            <a:ext cx="374066" cy="233395"/>
            <a:chOff x="1946369" y="2563122"/>
            <a:chExt cx="374066" cy="233395"/>
          </a:xfrm>
        </p:grpSpPr>
        <p:sp>
          <p:nvSpPr>
            <p:cNvPr id="14205" name="Google Shape;14205;p60"/>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60"/>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60"/>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60"/>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60"/>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60"/>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60"/>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60"/>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3" name="Google Shape;14213;p60"/>
          <p:cNvGrpSpPr/>
          <p:nvPr/>
        </p:nvGrpSpPr>
        <p:grpSpPr>
          <a:xfrm>
            <a:off x="4135263" y="2906184"/>
            <a:ext cx="374040" cy="370184"/>
            <a:chOff x="4135263" y="2906184"/>
            <a:chExt cx="374040" cy="370184"/>
          </a:xfrm>
        </p:grpSpPr>
        <p:sp>
          <p:nvSpPr>
            <p:cNvPr id="14214" name="Google Shape;14214;p60"/>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60"/>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60"/>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7" name="Google Shape;14217;p60"/>
          <p:cNvGrpSpPr/>
          <p:nvPr/>
        </p:nvGrpSpPr>
        <p:grpSpPr>
          <a:xfrm>
            <a:off x="4683601" y="2906184"/>
            <a:ext cx="372676" cy="370184"/>
            <a:chOff x="4683601" y="2906184"/>
            <a:chExt cx="372676" cy="370184"/>
          </a:xfrm>
        </p:grpSpPr>
        <p:sp>
          <p:nvSpPr>
            <p:cNvPr id="14218" name="Google Shape;14218;p60"/>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60"/>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60"/>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60"/>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60"/>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60"/>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4" name="Google Shape;14224;p60"/>
          <p:cNvGrpSpPr/>
          <p:nvPr/>
        </p:nvGrpSpPr>
        <p:grpSpPr>
          <a:xfrm>
            <a:off x="870808" y="2906053"/>
            <a:ext cx="329134" cy="370132"/>
            <a:chOff x="870808" y="2906053"/>
            <a:chExt cx="329134" cy="370132"/>
          </a:xfrm>
        </p:grpSpPr>
        <p:sp>
          <p:nvSpPr>
            <p:cNvPr id="14225" name="Google Shape;14225;p60"/>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60"/>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60"/>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60"/>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60"/>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60"/>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60"/>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60"/>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60"/>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60"/>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60"/>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60"/>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60"/>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60"/>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60"/>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60"/>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60"/>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60"/>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60"/>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4" name="Google Shape;14244;p60"/>
          <p:cNvGrpSpPr/>
          <p:nvPr/>
        </p:nvGrpSpPr>
        <p:grpSpPr>
          <a:xfrm>
            <a:off x="1943878" y="2909069"/>
            <a:ext cx="374774" cy="364282"/>
            <a:chOff x="1943878" y="2909069"/>
            <a:chExt cx="374774" cy="364282"/>
          </a:xfrm>
        </p:grpSpPr>
        <p:sp>
          <p:nvSpPr>
            <p:cNvPr id="14245" name="Google Shape;14245;p60"/>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60"/>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60"/>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60"/>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60"/>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60"/>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60"/>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60"/>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60"/>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60"/>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60"/>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60"/>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60"/>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60"/>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60"/>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60"/>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60"/>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60"/>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60"/>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60"/>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60"/>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6" name="Google Shape;14266;p60"/>
          <p:cNvGrpSpPr/>
          <p:nvPr/>
        </p:nvGrpSpPr>
        <p:grpSpPr>
          <a:xfrm>
            <a:off x="1128072" y="3365261"/>
            <a:ext cx="328872" cy="370158"/>
            <a:chOff x="1128072" y="3365261"/>
            <a:chExt cx="328872" cy="370158"/>
          </a:xfrm>
        </p:grpSpPr>
        <p:sp>
          <p:nvSpPr>
            <p:cNvPr id="14267" name="Google Shape;14267;p60"/>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60"/>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60"/>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60"/>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60"/>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60"/>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60"/>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60"/>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60"/>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60"/>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60"/>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60"/>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60"/>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60"/>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60"/>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60"/>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60"/>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60"/>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60"/>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60"/>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60"/>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60"/>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60"/>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60"/>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60"/>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60"/>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60"/>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60"/>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60"/>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60"/>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60"/>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60"/>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60"/>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60"/>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60"/>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60"/>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60"/>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60"/>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60"/>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60"/>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60"/>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60"/>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60"/>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60"/>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1" name="Google Shape;14311;p60"/>
          <p:cNvGrpSpPr/>
          <p:nvPr/>
        </p:nvGrpSpPr>
        <p:grpSpPr>
          <a:xfrm>
            <a:off x="5776868" y="1515181"/>
            <a:ext cx="370866" cy="364151"/>
            <a:chOff x="5776868" y="1515181"/>
            <a:chExt cx="370866" cy="364151"/>
          </a:xfrm>
        </p:grpSpPr>
        <p:sp>
          <p:nvSpPr>
            <p:cNvPr id="14312" name="Google Shape;14312;p60"/>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60"/>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60"/>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60"/>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60"/>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60"/>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60"/>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60"/>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60"/>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60"/>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60"/>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60"/>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60"/>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60"/>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60"/>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60"/>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60"/>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9" name="Google Shape;14329;p60"/>
          <p:cNvGrpSpPr/>
          <p:nvPr/>
        </p:nvGrpSpPr>
        <p:grpSpPr>
          <a:xfrm>
            <a:off x="3577849" y="2432942"/>
            <a:ext cx="393660" cy="370079"/>
            <a:chOff x="3577849" y="2432942"/>
            <a:chExt cx="393660" cy="370079"/>
          </a:xfrm>
        </p:grpSpPr>
        <p:sp>
          <p:nvSpPr>
            <p:cNvPr id="14330" name="Google Shape;14330;p60"/>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60"/>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60"/>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60"/>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60"/>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60"/>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60"/>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60"/>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60"/>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60"/>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0" name="Google Shape;14340;p60"/>
          <p:cNvGrpSpPr/>
          <p:nvPr/>
        </p:nvGrpSpPr>
        <p:grpSpPr>
          <a:xfrm>
            <a:off x="2493999" y="2927037"/>
            <a:ext cx="370132" cy="328164"/>
            <a:chOff x="2493999" y="2927037"/>
            <a:chExt cx="370132" cy="328164"/>
          </a:xfrm>
        </p:grpSpPr>
        <p:sp>
          <p:nvSpPr>
            <p:cNvPr id="14341" name="Google Shape;14341;p60"/>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60"/>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60"/>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60"/>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60"/>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60"/>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60"/>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60"/>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60"/>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60"/>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60"/>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60"/>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3" name="Google Shape;14353;p60"/>
          <p:cNvGrpSpPr/>
          <p:nvPr/>
        </p:nvGrpSpPr>
        <p:grpSpPr>
          <a:xfrm>
            <a:off x="3589417" y="2950696"/>
            <a:ext cx="370315" cy="281028"/>
            <a:chOff x="3589417" y="2950696"/>
            <a:chExt cx="370315" cy="281028"/>
          </a:xfrm>
        </p:grpSpPr>
        <p:sp>
          <p:nvSpPr>
            <p:cNvPr id="14354" name="Google Shape;14354;p60"/>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60"/>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60"/>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60"/>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60"/>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60"/>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60"/>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60"/>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60"/>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60"/>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60"/>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60"/>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60"/>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60"/>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60"/>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60"/>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60"/>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60"/>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60"/>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60"/>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4" name="Google Shape;14374;p60"/>
          <p:cNvGrpSpPr/>
          <p:nvPr/>
        </p:nvGrpSpPr>
        <p:grpSpPr>
          <a:xfrm>
            <a:off x="3032711" y="2911718"/>
            <a:ext cx="396125" cy="359062"/>
            <a:chOff x="3032711" y="2911718"/>
            <a:chExt cx="396125" cy="359062"/>
          </a:xfrm>
        </p:grpSpPr>
        <p:sp>
          <p:nvSpPr>
            <p:cNvPr id="14375" name="Google Shape;14375;p60"/>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60"/>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60"/>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60"/>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60"/>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60"/>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60"/>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60"/>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60"/>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60"/>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60"/>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60"/>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7" name="Google Shape;14387;p60"/>
          <p:cNvGrpSpPr/>
          <p:nvPr/>
        </p:nvGrpSpPr>
        <p:grpSpPr>
          <a:xfrm>
            <a:off x="7417764" y="1513397"/>
            <a:ext cx="373174" cy="367692"/>
            <a:chOff x="7417764" y="1513397"/>
            <a:chExt cx="373174" cy="367692"/>
          </a:xfrm>
        </p:grpSpPr>
        <p:sp>
          <p:nvSpPr>
            <p:cNvPr id="14388" name="Google Shape;14388;p60"/>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60"/>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60"/>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60"/>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60"/>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60"/>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60"/>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60"/>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60"/>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60"/>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60"/>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60"/>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60"/>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60"/>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60"/>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60"/>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60"/>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60"/>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60"/>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7" name="Google Shape;14407;p60"/>
          <p:cNvGrpSpPr/>
          <p:nvPr/>
        </p:nvGrpSpPr>
        <p:grpSpPr>
          <a:xfrm>
            <a:off x="6871944" y="1514368"/>
            <a:ext cx="370132" cy="365672"/>
            <a:chOff x="6871944" y="1514368"/>
            <a:chExt cx="370132" cy="365672"/>
          </a:xfrm>
        </p:grpSpPr>
        <p:sp>
          <p:nvSpPr>
            <p:cNvPr id="14408" name="Google Shape;14408;p60"/>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60"/>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60"/>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60"/>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60"/>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60"/>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60"/>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60"/>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60"/>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60"/>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60"/>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60"/>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60"/>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60"/>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60"/>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60"/>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60"/>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60"/>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6" name="Google Shape;14426;p60"/>
          <p:cNvGrpSpPr/>
          <p:nvPr/>
        </p:nvGrpSpPr>
        <p:grpSpPr>
          <a:xfrm>
            <a:off x="6561931" y="3365261"/>
            <a:ext cx="400375" cy="370184"/>
            <a:chOff x="6561931" y="3365261"/>
            <a:chExt cx="400375" cy="370184"/>
          </a:xfrm>
        </p:grpSpPr>
        <p:sp>
          <p:nvSpPr>
            <p:cNvPr id="14427" name="Google Shape;14427;p60"/>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60"/>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60"/>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60"/>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60"/>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60"/>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60"/>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60"/>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60"/>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60"/>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60"/>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60"/>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9" name="Google Shape;14439;p60"/>
          <p:cNvGrpSpPr/>
          <p:nvPr/>
        </p:nvGrpSpPr>
        <p:grpSpPr>
          <a:xfrm>
            <a:off x="1942120" y="1985852"/>
            <a:ext cx="378315" cy="358695"/>
            <a:chOff x="1942120" y="1985852"/>
            <a:chExt cx="378315" cy="358695"/>
          </a:xfrm>
        </p:grpSpPr>
        <p:sp>
          <p:nvSpPr>
            <p:cNvPr id="14440" name="Google Shape;14440;p60"/>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60"/>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60"/>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60"/>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60"/>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60"/>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60"/>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60"/>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60"/>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60"/>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60"/>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60"/>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60"/>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60"/>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60"/>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60"/>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60"/>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60"/>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60"/>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60"/>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60"/>
          <p:cNvGrpSpPr/>
          <p:nvPr/>
        </p:nvGrpSpPr>
        <p:grpSpPr>
          <a:xfrm>
            <a:off x="1401415" y="2429218"/>
            <a:ext cx="364282" cy="374197"/>
            <a:chOff x="1401415" y="2429218"/>
            <a:chExt cx="364282" cy="374197"/>
          </a:xfrm>
        </p:grpSpPr>
        <p:sp>
          <p:nvSpPr>
            <p:cNvPr id="14461" name="Google Shape;14461;p60"/>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60"/>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60"/>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60"/>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60"/>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60"/>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60"/>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60"/>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60"/>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60"/>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60"/>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60"/>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60"/>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60"/>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60"/>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6" name="Google Shape;14476;p60"/>
          <p:cNvGrpSpPr/>
          <p:nvPr/>
        </p:nvGrpSpPr>
        <p:grpSpPr>
          <a:xfrm>
            <a:off x="7110427" y="3365261"/>
            <a:ext cx="400401" cy="370184"/>
            <a:chOff x="7110427" y="3365261"/>
            <a:chExt cx="400401" cy="370184"/>
          </a:xfrm>
        </p:grpSpPr>
        <p:sp>
          <p:nvSpPr>
            <p:cNvPr id="14477" name="Google Shape;14477;p60"/>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60"/>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60"/>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60"/>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60"/>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60"/>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60"/>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4" name="Google Shape;14484;p60"/>
          <p:cNvGrpSpPr/>
          <p:nvPr/>
        </p:nvGrpSpPr>
        <p:grpSpPr>
          <a:xfrm>
            <a:off x="7658949" y="3363137"/>
            <a:ext cx="400375" cy="370132"/>
            <a:chOff x="7658949" y="3363137"/>
            <a:chExt cx="400375" cy="370132"/>
          </a:xfrm>
        </p:grpSpPr>
        <p:sp>
          <p:nvSpPr>
            <p:cNvPr id="14485" name="Google Shape;14485;p60"/>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60"/>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60"/>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60"/>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60"/>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0" name="Google Shape;14490;p60"/>
          <p:cNvGrpSpPr/>
          <p:nvPr/>
        </p:nvGrpSpPr>
        <p:grpSpPr>
          <a:xfrm>
            <a:off x="3304481" y="3379389"/>
            <a:ext cx="356623" cy="370105"/>
            <a:chOff x="3307156" y="3365314"/>
            <a:chExt cx="356623" cy="370105"/>
          </a:xfrm>
        </p:grpSpPr>
        <p:sp>
          <p:nvSpPr>
            <p:cNvPr id="14491" name="Google Shape;14491;p60"/>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60"/>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60"/>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60"/>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60"/>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60"/>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60"/>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60"/>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60"/>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60"/>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60"/>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60"/>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60"/>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60"/>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60"/>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6" name="Google Shape;14506;p60"/>
          <p:cNvGrpSpPr/>
          <p:nvPr/>
        </p:nvGrpSpPr>
        <p:grpSpPr>
          <a:xfrm>
            <a:off x="7422407" y="1980107"/>
            <a:ext cx="372807" cy="370079"/>
            <a:chOff x="7422407" y="1980107"/>
            <a:chExt cx="372807" cy="370079"/>
          </a:xfrm>
        </p:grpSpPr>
        <p:sp>
          <p:nvSpPr>
            <p:cNvPr id="14507" name="Google Shape;14507;p60"/>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60"/>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60"/>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60"/>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60"/>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60"/>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60"/>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60"/>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60"/>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60"/>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60"/>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60"/>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60"/>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0" name="Google Shape;14520;p60"/>
          <p:cNvGrpSpPr/>
          <p:nvPr/>
        </p:nvGrpSpPr>
        <p:grpSpPr>
          <a:xfrm>
            <a:off x="6916141" y="2906184"/>
            <a:ext cx="289737" cy="370394"/>
            <a:chOff x="6916141" y="2906184"/>
            <a:chExt cx="289737" cy="370394"/>
          </a:xfrm>
        </p:grpSpPr>
        <p:sp>
          <p:nvSpPr>
            <p:cNvPr id="14521" name="Google Shape;14521;p60"/>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60"/>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60"/>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60"/>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60"/>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60"/>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60"/>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60"/>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60"/>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60"/>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60"/>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60"/>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60"/>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60"/>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60"/>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60"/>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60"/>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60"/>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60"/>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60"/>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60"/>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2" name="Google Shape;14542;p60"/>
          <p:cNvGrpSpPr/>
          <p:nvPr/>
        </p:nvGrpSpPr>
        <p:grpSpPr>
          <a:xfrm>
            <a:off x="7970194" y="2013577"/>
            <a:ext cx="372676" cy="331731"/>
            <a:chOff x="7970194" y="2013577"/>
            <a:chExt cx="372676" cy="331731"/>
          </a:xfrm>
        </p:grpSpPr>
        <p:sp>
          <p:nvSpPr>
            <p:cNvPr id="14543" name="Google Shape;14543;p60"/>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60"/>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60"/>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60"/>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60"/>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60"/>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60"/>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60"/>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60"/>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60"/>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3" name="Google Shape;14553;p60"/>
          <p:cNvGrpSpPr/>
          <p:nvPr/>
        </p:nvGrpSpPr>
        <p:grpSpPr>
          <a:xfrm>
            <a:off x="1416733" y="1512190"/>
            <a:ext cx="332964" cy="370158"/>
            <a:chOff x="1416733" y="1512190"/>
            <a:chExt cx="332964" cy="370158"/>
          </a:xfrm>
        </p:grpSpPr>
        <p:sp>
          <p:nvSpPr>
            <p:cNvPr id="14554" name="Google Shape;14554;p60"/>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60"/>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60"/>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60"/>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60"/>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60"/>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60"/>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60"/>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60"/>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60"/>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60"/>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60"/>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60"/>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60"/>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60"/>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60"/>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60"/>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60"/>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60"/>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3" name="Google Shape;14573;p60"/>
          <p:cNvGrpSpPr/>
          <p:nvPr/>
        </p:nvGrpSpPr>
        <p:grpSpPr>
          <a:xfrm>
            <a:off x="5246366" y="2906105"/>
            <a:ext cx="342852" cy="370079"/>
            <a:chOff x="5246366" y="2906105"/>
            <a:chExt cx="342852" cy="370079"/>
          </a:xfrm>
        </p:grpSpPr>
        <p:sp>
          <p:nvSpPr>
            <p:cNvPr id="14574" name="Google Shape;14574;p60"/>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60"/>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60"/>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60"/>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60"/>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60"/>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60"/>
          <p:cNvGrpSpPr/>
          <p:nvPr/>
        </p:nvGrpSpPr>
        <p:grpSpPr>
          <a:xfrm>
            <a:off x="849667" y="2434883"/>
            <a:ext cx="371259" cy="366249"/>
            <a:chOff x="849667" y="2434883"/>
            <a:chExt cx="371259" cy="366249"/>
          </a:xfrm>
        </p:grpSpPr>
        <p:sp>
          <p:nvSpPr>
            <p:cNvPr id="14581" name="Google Shape;14581;p60"/>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60"/>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60"/>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60"/>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60"/>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60"/>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60"/>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60"/>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60"/>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60"/>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60"/>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60"/>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60"/>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4" name="Google Shape;14594;p60"/>
          <p:cNvGrpSpPr/>
          <p:nvPr/>
        </p:nvGrpSpPr>
        <p:grpSpPr>
          <a:xfrm>
            <a:off x="4417026" y="3365366"/>
            <a:ext cx="332728" cy="370053"/>
            <a:chOff x="4417026" y="3365366"/>
            <a:chExt cx="332728" cy="370053"/>
          </a:xfrm>
        </p:grpSpPr>
        <p:sp>
          <p:nvSpPr>
            <p:cNvPr id="14595" name="Google Shape;14595;p60"/>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60"/>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60"/>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60"/>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60"/>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60"/>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60"/>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60"/>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60"/>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60"/>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60"/>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60"/>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60"/>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60"/>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60"/>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60"/>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60"/>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60"/>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3" name="Google Shape;14613;p60"/>
          <p:cNvGrpSpPr/>
          <p:nvPr/>
        </p:nvGrpSpPr>
        <p:grpSpPr>
          <a:xfrm>
            <a:off x="2497068" y="1980186"/>
            <a:ext cx="363994" cy="370105"/>
            <a:chOff x="2497068" y="1980186"/>
            <a:chExt cx="363994" cy="370105"/>
          </a:xfrm>
        </p:grpSpPr>
        <p:sp>
          <p:nvSpPr>
            <p:cNvPr id="14614" name="Google Shape;14614;p60"/>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60"/>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60"/>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60"/>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60"/>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60"/>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60"/>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60"/>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60"/>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60"/>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60"/>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60"/>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60"/>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60"/>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60"/>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60"/>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60"/>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60"/>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60"/>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60"/>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60"/>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5" name="Google Shape;14635;p60"/>
          <p:cNvGrpSpPr/>
          <p:nvPr/>
        </p:nvGrpSpPr>
        <p:grpSpPr>
          <a:xfrm>
            <a:off x="5820278" y="2906158"/>
            <a:ext cx="294904" cy="370027"/>
            <a:chOff x="5820278" y="2906158"/>
            <a:chExt cx="294904" cy="370027"/>
          </a:xfrm>
        </p:grpSpPr>
        <p:sp>
          <p:nvSpPr>
            <p:cNvPr id="14636" name="Google Shape;14636;p60"/>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60"/>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60"/>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60"/>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60"/>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60"/>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60"/>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3" name="Google Shape;14643;p60"/>
          <p:cNvGrpSpPr/>
          <p:nvPr/>
        </p:nvGrpSpPr>
        <p:grpSpPr>
          <a:xfrm>
            <a:off x="4946819" y="3383229"/>
            <a:ext cx="370132" cy="334223"/>
            <a:chOff x="4946819" y="3383229"/>
            <a:chExt cx="370132" cy="334223"/>
          </a:xfrm>
        </p:grpSpPr>
        <p:sp>
          <p:nvSpPr>
            <p:cNvPr id="14644" name="Google Shape;14644;p60"/>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60"/>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60"/>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60"/>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60"/>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60"/>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60"/>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60"/>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60"/>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60"/>
          <p:cNvGrpSpPr/>
          <p:nvPr/>
        </p:nvGrpSpPr>
        <p:grpSpPr>
          <a:xfrm>
            <a:off x="3038403" y="1539234"/>
            <a:ext cx="375482" cy="316072"/>
            <a:chOff x="3038403" y="1539234"/>
            <a:chExt cx="375482" cy="316072"/>
          </a:xfrm>
        </p:grpSpPr>
        <p:sp>
          <p:nvSpPr>
            <p:cNvPr id="14654" name="Google Shape;14654;p60"/>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55" name="Google Shape;14655;p60"/>
            <p:cNvGrpSpPr/>
            <p:nvPr/>
          </p:nvGrpSpPr>
          <p:grpSpPr>
            <a:xfrm>
              <a:off x="3038403" y="1539234"/>
              <a:ext cx="375482" cy="316072"/>
              <a:chOff x="3038403" y="1539234"/>
              <a:chExt cx="375482" cy="316072"/>
            </a:xfrm>
          </p:grpSpPr>
          <p:sp>
            <p:nvSpPr>
              <p:cNvPr id="14656" name="Google Shape;14656;p60"/>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60"/>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60"/>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60"/>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60"/>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60"/>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60"/>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60"/>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60"/>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65" name="Google Shape;14665;p60"/>
          <p:cNvGrpSpPr/>
          <p:nvPr/>
        </p:nvGrpSpPr>
        <p:grpSpPr>
          <a:xfrm>
            <a:off x="6332865" y="2906131"/>
            <a:ext cx="360846" cy="370184"/>
            <a:chOff x="6332865" y="2906131"/>
            <a:chExt cx="360846" cy="370184"/>
          </a:xfrm>
        </p:grpSpPr>
        <p:sp>
          <p:nvSpPr>
            <p:cNvPr id="14666" name="Google Shape;14666;p60"/>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60"/>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60"/>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60"/>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60"/>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60"/>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60"/>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60"/>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60"/>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60"/>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60"/>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7" name="Google Shape;14677;p60"/>
          <p:cNvGrpSpPr/>
          <p:nvPr/>
        </p:nvGrpSpPr>
        <p:grpSpPr>
          <a:xfrm>
            <a:off x="4135079" y="1518066"/>
            <a:ext cx="370132" cy="358223"/>
            <a:chOff x="4135079" y="1518066"/>
            <a:chExt cx="370132" cy="358223"/>
          </a:xfrm>
        </p:grpSpPr>
        <p:sp>
          <p:nvSpPr>
            <p:cNvPr id="14678" name="Google Shape;14678;p60"/>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60"/>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60"/>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60"/>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60"/>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60"/>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60"/>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60"/>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60"/>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60"/>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60"/>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60"/>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60"/>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60"/>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60"/>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60"/>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60"/>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60"/>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60"/>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60"/>
          <p:cNvGrpSpPr/>
          <p:nvPr/>
        </p:nvGrpSpPr>
        <p:grpSpPr>
          <a:xfrm>
            <a:off x="6878869" y="1980134"/>
            <a:ext cx="361240" cy="370158"/>
            <a:chOff x="6878869" y="1980134"/>
            <a:chExt cx="361240" cy="370158"/>
          </a:xfrm>
        </p:grpSpPr>
        <p:sp>
          <p:nvSpPr>
            <p:cNvPr id="14698" name="Google Shape;14698;p60"/>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60"/>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60"/>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60"/>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60"/>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60"/>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60"/>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60"/>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60"/>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60"/>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60"/>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60"/>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60"/>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1" name="Google Shape;14711;p60"/>
          <p:cNvGrpSpPr/>
          <p:nvPr/>
        </p:nvGrpSpPr>
        <p:grpSpPr>
          <a:xfrm>
            <a:off x="2493999" y="2550033"/>
            <a:ext cx="370132" cy="259467"/>
            <a:chOff x="2493999" y="2550033"/>
            <a:chExt cx="370132" cy="259467"/>
          </a:xfrm>
        </p:grpSpPr>
        <p:sp>
          <p:nvSpPr>
            <p:cNvPr id="14712" name="Google Shape;14712;p60"/>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60"/>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60"/>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60"/>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60"/>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60"/>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60"/>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60"/>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60"/>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60"/>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60"/>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60"/>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60"/>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60"/>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60"/>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60"/>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60"/>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60"/>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60"/>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1" name="Google Shape;14731;p60"/>
          <p:cNvGrpSpPr/>
          <p:nvPr/>
        </p:nvGrpSpPr>
        <p:grpSpPr>
          <a:xfrm>
            <a:off x="1699703" y="3365261"/>
            <a:ext cx="281054" cy="370158"/>
            <a:chOff x="1699703" y="3365261"/>
            <a:chExt cx="281054" cy="370158"/>
          </a:xfrm>
        </p:grpSpPr>
        <p:sp>
          <p:nvSpPr>
            <p:cNvPr id="14732" name="Google Shape;14732;p60"/>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60"/>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60"/>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60"/>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60"/>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60"/>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60"/>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60"/>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60"/>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60"/>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60"/>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60"/>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60"/>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5" name="Google Shape;14745;p60"/>
          <p:cNvGrpSpPr/>
          <p:nvPr/>
        </p:nvGrpSpPr>
        <p:grpSpPr>
          <a:xfrm>
            <a:off x="7966810" y="1519430"/>
            <a:ext cx="369974" cy="355626"/>
            <a:chOff x="7966810" y="1519430"/>
            <a:chExt cx="369974" cy="355626"/>
          </a:xfrm>
        </p:grpSpPr>
        <p:sp>
          <p:nvSpPr>
            <p:cNvPr id="14746" name="Google Shape;14746;p60"/>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60"/>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60"/>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60"/>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60"/>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60"/>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60"/>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60"/>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60"/>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60"/>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60"/>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60"/>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60"/>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60"/>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60"/>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60"/>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2" name="Google Shape;14762;p60"/>
          <p:cNvGrpSpPr/>
          <p:nvPr/>
        </p:nvGrpSpPr>
        <p:grpSpPr>
          <a:xfrm>
            <a:off x="2792628" y="3365340"/>
            <a:ext cx="290445" cy="370079"/>
            <a:chOff x="2792628" y="3365340"/>
            <a:chExt cx="290445" cy="370079"/>
          </a:xfrm>
        </p:grpSpPr>
        <p:sp>
          <p:nvSpPr>
            <p:cNvPr id="14763" name="Google Shape;14763;p60"/>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60"/>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60"/>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60"/>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60"/>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60"/>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60"/>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60"/>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60"/>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60"/>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60"/>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60"/>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60"/>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60"/>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7" name="Google Shape;14777;p60"/>
          <p:cNvGrpSpPr/>
          <p:nvPr/>
        </p:nvGrpSpPr>
        <p:grpSpPr>
          <a:xfrm>
            <a:off x="1389585" y="1988317"/>
            <a:ext cx="388125" cy="353790"/>
            <a:chOff x="1389585" y="1988317"/>
            <a:chExt cx="388125" cy="353790"/>
          </a:xfrm>
        </p:grpSpPr>
        <p:sp>
          <p:nvSpPr>
            <p:cNvPr id="14778" name="Google Shape;14778;p60"/>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60"/>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60"/>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60"/>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60"/>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60"/>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60"/>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60"/>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60"/>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60"/>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60"/>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60"/>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60"/>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60"/>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60"/>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60"/>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60"/>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60"/>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60"/>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60"/>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60"/>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60"/>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0" name="Google Shape;14800;p60"/>
          <p:cNvGrpSpPr/>
          <p:nvPr/>
        </p:nvGrpSpPr>
        <p:grpSpPr>
          <a:xfrm>
            <a:off x="2492924" y="1512190"/>
            <a:ext cx="370158" cy="370158"/>
            <a:chOff x="2492924" y="1512190"/>
            <a:chExt cx="370158" cy="370158"/>
          </a:xfrm>
        </p:grpSpPr>
        <p:sp>
          <p:nvSpPr>
            <p:cNvPr id="14801" name="Google Shape;14801;p60"/>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60"/>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60"/>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60"/>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60"/>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60"/>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60"/>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60"/>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60"/>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60"/>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60"/>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60"/>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60"/>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60"/>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60"/>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60"/>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60"/>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60"/>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60"/>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60"/>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60"/>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60"/>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3" name="Google Shape;14823;p60"/>
          <p:cNvGrpSpPr/>
          <p:nvPr/>
        </p:nvGrpSpPr>
        <p:grpSpPr>
          <a:xfrm>
            <a:off x="1933569" y="1512243"/>
            <a:ext cx="393975" cy="370105"/>
            <a:chOff x="1933569" y="1512243"/>
            <a:chExt cx="393975" cy="370105"/>
          </a:xfrm>
        </p:grpSpPr>
        <p:sp>
          <p:nvSpPr>
            <p:cNvPr id="14824" name="Google Shape;14824;p60"/>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60"/>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60"/>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60"/>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60"/>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60"/>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60"/>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60"/>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60"/>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60"/>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60"/>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60"/>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60"/>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60"/>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60"/>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60"/>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60"/>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60"/>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60"/>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60"/>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60"/>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60"/>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60"/>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60"/>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60"/>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60"/>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60"/>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60"/>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2" name="Google Shape;14852;p60"/>
          <p:cNvGrpSpPr/>
          <p:nvPr/>
        </p:nvGrpSpPr>
        <p:grpSpPr>
          <a:xfrm>
            <a:off x="2236106" y="3365392"/>
            <a:ext cx="306471" cy="370000"/>
            <a:chOff x="2236106" y="3365392"/>
            <a:chExt cx="306471" cy="370000"/>
          </a:xfrm>
        </p:grpSpPr>
        <p:sp>
          <p:nvSpPr>
            <p:cNvPr id="14853" name="Google Shape;14853;p60"/>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60"/>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60"/>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60"/>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60"/>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60"/>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60"/>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60"/>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60"/>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60"/>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60"/>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60"/>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60"/>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60"/>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7" name="Google Shape;14867;p60"/>
          <p:cNvGrpSpPr/>
          <p:nvPr/>
        </p:nvGrpSpPr>
        <p:grpSpPr>
          <a:xfrm>
            <a:off x="5492823" y="3385563"/>
            <a:ext cx="375325" cy="329606"/>
            <a:chOff x="5492823" y="3385563"/>
            <a:chExt cx="375325" cy="329606"/>
          </a:xfrm>
        </p:grpSpPr>
        <p:sp>
          <p:nvSpPr>
            <p:cNvPr id="14868" name="Google Shape;14868;p60"/>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60"/>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60"/>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60"/>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60"/>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60"/>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60"/>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60"/>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60"/>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60"/>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60"/>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60"/>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60"/>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60"/>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60"/>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60"/>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60"/>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60"/>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60"/>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60"/>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8" name="Google Shape;14888;p60"/>
          <p:cNvGrpSpPr/>
          <p:nvPr/>
        </p:nvGrpSpPr>
        <p:grpSpPr>
          <a:xfrm>
            <a:off x="3041787" y="2001118"/>
            <a:ext cx="370158" cy="328164"/>
            <a:chOff x="3041787" y="2001118"/>
            <a:chExt cx="370158" cy="328164"/>
          </a:xfrm>
        </p:grpSpPr>
        <p:sp>
          <p:nvSpPr>
            <p:cNvPr id="14889" name="Google Shape;14889;p60"/>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60"/>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60"/>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60"/>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60"/>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60"/>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60"/>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60"/>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60"/>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60"/>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60"/>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60"/>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60"/>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60"/>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60"/>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60"/>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60"/>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60"/>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7" name="Google Shape;14907;p60"/>
          <p:cNvGrpSpPr/>
          <p:nvPr/>
        </p:nvGrpSpPr>
        <p:grpSpPr>
          <a:xfrm>
            <a:off x="5779884" y="2039125"/>
            <a:ext cx="372309" cy="328216"/>
            <a:chOff x="5779884" y="2039125"/>
            <a:chExt cx="372309" cy="328216"/>
          </a:xfrm>
        </p:grpSpPr>
        <p:sp>
          <p:nvSpPr>
            <p:cNvPr id="14908" name="Google Shape;14908;p60"/>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60"/>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60"/>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60"/>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60"/>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60"/>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60"/>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60"/>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60"/>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60"/>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60"/>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60"/>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60"/>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24"/>
        <p:cNvGrpSpPr/>
        <p:nvPr/>
      </p:nvGrpSpPr>
      <p:grpSpPr>
        <a:xfrm>
          <a:off x="0" y="0"/>
          <a:ext cx="0" cy="0"/>
          <a:chOff x="0" y="0"/>
          <a:chExt cx="0" cy="0"/>
        </a:xfrm>
      </p:grpSpPr>
      <p:sp>
        <p:nvSpPr>
          <p:cNvPr id="14925" name="Google Shape;14925;p61"/>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4926" name="Google Shape;14926;p61"/>
          <p:cNvGrpSpPr/>
          <p:nvPr/>
        </p:nvGrpSpPr>
        <p:grpSpPr>
          <a:xfrm>
            <a:off x="878066" y="1981993"/>
            <a:ext cx="354610" cy="372358"/>
            <a:chOff x="878066" y="1981993"/>
            <a:chExt cx="354610" cy="372358"/>
          </a:xfrm>
        </p:grpSpPr>
        <p:sp>
          <p:nvSpPr>
            <p:cNvPr id="14927" name="Google Shape;14927;p61"/>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61"/>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61"/>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61"/>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61"/>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61"/>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61"/>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61"/>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61"/>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61"/>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61"/>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61"/>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61"/>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61"/>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1" name="Google Shape;14941;p61"/>
          <p:cNvGrpSpPr/>
          <p:nvPr/>
        </p:nvGrpSpPr>
        <p:grpSpPr>
          <a:xfrm>
            <a:off x="1345794" y="1982386"/>
            <a:ext cx="371650" cy="371624"/>
            <a:chOff x="1345794" y="1982386"/>
            <a:chExt cx="371650" cy="371624"/>
          </a:xfrm>
        </p:grpSpPr>
        <p:sp>
          <p:nvSpPr>
            <p:cNvPr id="14942" name="Google Shape;14942;p61"/>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61"/>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61"/>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61"/>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61"/>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61"/>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61"/>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61"/>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61"/>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61"/>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61"/>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61"/>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61"/>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61"/>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61"/>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61"/>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61"/>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61"/>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61"/>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61"/>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61"/>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61"/>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61"/>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61"/>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61"/>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61"/>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61"/>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61"/>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61"/>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61"/>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61"/>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61"/>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61"/>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61"/>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61"/>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61"/>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61"/>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9" name="Google Shape;14979;p61"/>
          <p:cNvGrpSpPr/>
          <p:nvPr/>
        </p:nvGrpSpPr>
        <p:grpSpPr>
          <a:xfrm>
            <a:off x="1821465" y="1981993"/>
            <a:ext cx="372410" cy="372410"/>
            <a:chOff x="1821465" y="1981993"/>
            <a:chExt cx="372410" cy="372410"/>
          </a:xfrm>
        </p:grpSpPr>
        <p:sp>
          <p:nvSpPr>
            <p:cNvPr id="14980" name="Google Shape;14980;p61"/>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61"/>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61"/>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61"/>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61"/>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61"/>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61"/>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61"/>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61"/>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61"/>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61"/>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61"/>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61"/>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61"/>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4" name="Google Shape;14994;p61"/>
          <p:cNvGrpSpPr/>
          <p:nvPr/>
        </p:nvGrpSpPr>
        <p:grpSpPr>
          <a:xfrm>
            <a:off x="2276348" y="1981809"/>
            <a:ext cx="415901" cy="372699"/>
            <a:chOff x="2276348" y="1981809"/>
            <a:chExt cx="415901" cy="372699"/>
          </a:xfrm>
        </p:grpSpPr>
        <p:sp>
          <p:nvSpPr>
            <p:cNvPr id="14995" name="Google Shape;14995;p61"/>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61"/>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61"/>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61"/>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61"/>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61"/>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61"/>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2" name="Google Shape;15002;p61"/>
          <p:cNvGrpSpPr/>
          <p:nvPr/>
        </p:nvGrpSpPr>
        <p:grpSpPr>
          <a:xfrm>
            <a:off x="2774354" y="2009990"/>
            <a:ext cx="372017" cy="316310"/>
            <a:chOff x="2774354" y="2009990"/>
            <a:chExt cx="372017" cy="316310"/>
          </a:xfrm>
        </p:grpSpPr>
        <p:sp>
          <p:nvSpPr>
            <p:cNvPr id="15003" name="Google Shape;15003;p61"/>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61"/>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61"/>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61"/>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61"/>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61"/>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61"/>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61"/>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61"/>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61"/>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61"/>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61"/>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61"/>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61"/>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61"/>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61"/>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61"/>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61"/>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61"/>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61"/>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61"/>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61"/>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61"/>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61"/>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61"/>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61"/>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9" name="Google Shape;15029;p61"/>
          <p:cNvGrpSpPr/>
          <p:nvPr/>
        </p:nvGrpSpPr>
        <p:grpSpPr>
          <a:xfrm>
            <a:off x="3722682" y="1981993"/>
            <a:ext cx="375818" cy="372043"/>
            <a:chOff x="3722682" y="1981993"/>
            <a:chExt cx="375818" cy="372043"/>
          </a:xfrm>
        </p:grpSpPr>
        <p:sp>
          <p:nvSpPr>
            <p:cNvPr id="15030" name="Google Shape;15030;p61"/>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61"/>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61"/>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61"/>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61"/>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61"/>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61"/>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61"/>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61"/>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61"/>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61"/>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61"/>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61"/>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61"/>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61"/>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5" name="Google Shape;15045;p61"/>
          <p:cNvGrpSpPr/>
          <p:nvPr/>
        </p:nvGrpSpPr>
        <p:grpSpPr>
          <a:xfrm>
            <a:off x="4201394" y="1981809"/>
            <a:ext cx="373538" cy="372305"/>
            <a:chOff x="4201394" y="1981809"/>
            <a:chExt cx="373538" cy="372305"/>
          </a:xfrm>
        </p:grpSpPr>
        <p:sp>
          <p:nvSpPr>
            <p:cNvPr id="15046" name="Google Shape;15046;p61"/>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61"/>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61"/>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61"/>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61"/>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61"/>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61"/>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61"/>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61"/>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61"/>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61"/>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61"/>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61"/>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61"/>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61"/>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61"/>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2" name="Google Shape;15062;p61"/>
          <p:cNvGrpSpPr/>
          <p:nvPr/>
        </p:nvGrpSpPr>
        <p:grpSpPr>
          <a:xfrm>
            <a:off x="4659658" y="1500266"/>
            <a:ext cx="422743" cy="377784"/>
            <a:chOff x="4659658" y="1500266"/>
            <a:chExt cx="422743" cy="377784"/>
          </a:xfrm>
        </p:grpSpPr>
        <p:sp>
          <p:nvSpPr>
            <p:cNvPr id="15063" name="Google Shape;15063;p61"/>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61"/>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61"/>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61"/>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61"/>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61"/>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61"/>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61"/>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61"/>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61"/>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61"/>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61"/>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61"/>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61"/>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61"/>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61"/>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61"/>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0" name="Google Shape;15080;p61"/>
          <p:cNvGrpSpPr/>
          <p:nvPr/>
        </p:nvGrpSpPr>
        <p:grpSpPr>
          <a:xfrm>
            <a:off x="5211406" y="1513504"/>
            <a:ext cx="260394" cy="351202"/>
            <a:chOff x="5211406" y="1513504"/>
            <a:chExt cx="260394" cy="351202"/>
          </a:xfrm>
        </p:grpSpPr>
        <p:sp>
          <p:nvSpPr>
            <p:cNvPr id="15081" name="Google Shape;15081;p61"/>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61"/>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61"/>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61"/>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61"/>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61"/>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61"/>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61"/>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61"/>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61"/>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61"/>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61"/>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61"/>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4" name="Google Shape;15094;p61"/>
          <p:cNvGrpSpPr/>
          <p:nvPr/>
        </p:nvGrpSpPr>
        <p:grpSpPr>
          <a:xfrm>
            <a:off x="5632602" y="1513216"/>
            <a:ext cx="366722" cy="351779"/>
            <a:chOff x="5632602" y="1513216"/>
            <a:chExt cx="366722" cy="351779"/>
          </a:xfrm>
        </p:grpSpPr>
        <p:sp>
          <p:nvSpPr>
            <p:cNvPr id="15095" name="Google Shape;15095;p61"/>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61"/>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61"/>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61"/>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61"/>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61"/>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61"/>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61"/>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3" name="Google Shape;15103;p61"/>
          <p:cNvGrpSpPr/>
          <p:nvPr/>
        </p:nvGrpSpPr>
        <p:grpSpPr>
          <a:xfrm>
            <a:off x="6089372" y="1527136"/>
            <a:ext cx="401902" cy="323965"/>
            <a:chOff x="6089372" y="1527136"/>
            <a:chExt cx="401902" cy="323965"/>
          </a:xfrm>
        </p:grpSpPr>
        <p:sp>
          <p:nvSpPr>
            <p:cNvPr id="15104" name="Google Shape;15104;p61"/>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61"/>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61"/>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61"/>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61"/>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61"/>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61"/>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61"/>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61"/>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61"/>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61"/>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61"/>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61"/>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61"/>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61"/>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61"/>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61"/>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61"/>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61"/>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61"/>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61"/>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61"/>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61"/>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61"/>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61"/>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61"/>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61"/>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61"/>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61"/>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61"/>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4" name="Google Shape;15134;p61"/>
          <p:cNvGrpSpPr/>
          <p:nvPr/>
        </p:nvGrpSpPr>
        <p:grpSpPr>
          <a:xfrm>
            <a:off x="6579435" y="1527897"/>
            <a:ext cx="370103" cy="322445"/>
            <a:chOff x="6579435" y="1527897"/>
            <a:chExt cx="370103" cy="322445"/>
          </a:xfrm>
        </p:grpSpPr>
        <p:sp>
          <p:nvSpPr>
            <p:cNvPr id="15135" name="Google Shape;15135;p61"/>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61"/>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61"/>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61"/>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61"/>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61"/>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61"/>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61"/>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61"/>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61"/>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61"/>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61"/>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61"/>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61"/>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61"/>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61"/>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61"/>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61"/>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61"/>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61"/>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61"/>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6" name="Google Shape;15156;p61"/>
          <p:cNvGrpSpPr/>
          <p:nvPr/>
        </p:nvGrpSpPr>
        <p:grpSpPr>
          <a:xfrm>
            <a:off x="6988887" y="1538854"/>
            <a:ext cx="499920" cy="300136"/>
            <a:chOff x="6988887" y="1538854"/>
            <a:chExt cx="499920" cy="300136"/>
          </a:xfrm>
        </p:grpSpPr>
        <p:sp>
          <p:nvSpPr>
            <p:cNvPr id="15157" name="Google Shape;15157;p61"/>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61"/>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61"/>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61"/>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61"/>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61"/>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61"/>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61"/>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61"/>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61"/>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61"/>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61"/>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61"/>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0" name="Google Shape;15170;p61"/>
          <p:cNvGrpSpPr/>
          <p:nvPr/>
        </p:nvGrpSpPr>
        <p:grpSpPr>
          <a:xfrm>
            <a:off x="8050359" y="1520687"/>
            <a:ext cx="279321" cy="336837"/>
            <a:chOff x="8050359" y="1520687"/>
            <a:chExt cx="279321" cy="336837"/>
          </a:xfrm>
        </p:grpSpPr>
        <p:sp>
          <p:nvSpPr>
            <p:cNvPr id="15171" name="Google Shape;15171;p61"/>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61"/>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61"/>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61"/>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61"/>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61"/>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61"/>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61"/>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61"/>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61"/>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61"/>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61"/>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61"/>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4" name="Google Shape;15184;p61"/>
          <p:cNvGrpSpPr/>
          <p:nvPr/>
        </p:nvGrpSpPr>
        <p:grpSpPr>
          <a:xfrm>
            <a:off x="6093907" y="2461832"/>
            <a:ext cx="364441" cy="339091"/>
            <a:chOff x="6093907" y="2461832"/>
            <a:chExt cx="364441" cy="339091"/>
          </a:xfrm>
        </p:grpSpPr>
        <p:sp>
          <p:nvSpPr>
            <p:cNvPr id="15185" name="Google Shape;15185;p61"/>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61"/>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61"/>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61"/>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61"/>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61"/>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61"/>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61"/>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61"/>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61"/>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5" name="Google Shape;15195;p61"/>
          <p:cNvGrpSpPr/>
          <p:nvPr/>
        </p:nvGrpSpPr>
        <p:grpSpPr>
          <a:xfrm>
            <a:off x="4676331" y="1980866"/>
            <a:ext cx="377680" cy="377680"/>
            <a:chOff x="4676331" y="1980866"/>
            <a:chExt cx="377680" cy="377680"/>
          </a:xfrm>
        </p:grpSpPr>
        <p:sp>
          <p:nvSpPr>
            <p:cNvPr id="15196" name="Google Shape;15196;p61"/>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61"/>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61"/>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61"/>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61"/>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61"/>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61"/>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61"/>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61"/>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61"/>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61"/>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61"/>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61"/>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61"/>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61"/>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61"/>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61"/>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61"/>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61"/>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5" name="Google Shape;15215;p61"/>
          <p:cNvGrpSpPr/>
          <p:nvPr/>
        </p:nvGrpSpPr>
        <p:grpSpPr>
          <a:xfrm>
            <a:off x="7526242" y="1522968"/>
            <a:ext cx="357651" cy="332275"/>
            <a:chOff x="7526242" y="1522968"/>
            <a:chExt cx="357651" cy="332275"/>
          </a:xfrm>
        </p:grpSpPr>
        <p:sp>
          <p:nvSpPr>
            <p:cNvPr id="15216" name="Google Shape;15216;p61"/>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61"/>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61"/>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61"/>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61"/>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61"/>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61"/>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61"/>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61"/>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61"/>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61"/>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61"/>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61"/>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61"/>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61"/>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61"/>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2" name="Google Shape;15232;p61"/>
          <p:cNvGrpSpPr/>
          <p:nvPr/>
        </p:nvGrpSpPr>
        <p:grpSpPr>
          <a:xfrm>
            <a:off x="3250786" y="1982386"/>
            <a:ext cx="371650" cy="371624"/>
            <a:chOff x="3250786" y="1982386"/>
            <a:chExt cx="371650" cy="371624"/>
          </a:xfrm>
        </p:grpSpPr>
        <p:sp>
          <p:nvSpPr>
            <p:cNvPr id="15233" name="Google Shape;15233;p61"/>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61"/>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61"/>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61"/>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61"/>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61"/>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61"/>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61"/>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61"/>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61"/>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61"/>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61"/>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61"/>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61"/>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61"/>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61"/>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61"/>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61"/>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61"/>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61"/>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61"/>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61"/>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61"/>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61"/>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61"/>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61"/>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61"/>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61"/>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61"/>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61"/>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3" name="Google Shape;15263;p61"/>
          <p:cNvGrpSpPr/>
          <p:nvPr/>
        </p:nvGrpSpPr>
        <p:grpSpPr>
          <a:xfrm>
            <a:off x="1342386" y="2916322"/>
            <a:ext cx="373538" cy="331515"/>
            <a:chOff x="1342386" y="2916322"/>
            <a:chExt cx="373538" cy="331515"/>
          </a:xfrm>
        </p:grpSpPr>
        <p:sp>
          <p:nvSpPr>
            <p:cNvPr id="15264" name="Google Shape;15264;p61"/>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61"/>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61"/>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61"/>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61"/>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61"/>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61"/>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61"/>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61"/>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61"/>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61"/>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5" name="Google Shape;15275;p61"/>
          <p:cNvGrpSpPr/>
          <p:nvPr/>
        </p:nvGrpSpPr>
        <p:grpSpPr>
          <a:xfrm>
            <a:off x="2294122" y="2946600"/>
            <a:ext cx="373931" cy="271351"/>
            <a:chOff x="2294122" y="2946600"/>
            <a:chExt cx="373931" cy="271351"/>
          </a:xfrm>
        </p:grpSpPr>
        <p:sp>
          <p:nvSpPr>
            <p:cNvPr id="15276" name="Google Shape;15276;p61"/>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61"/>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61"/>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61"/>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61"/>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61"/>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61"/>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61"/>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61"/>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61"/>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61"/>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61"/>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61"/>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61"/>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61"/>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61"/>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61"/>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61"/>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61"/>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61"/>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61"/>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61"/>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61"/>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61"/>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61"/>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61"/>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61"/>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61"/>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61"/>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61"/>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6" name="Google Shape;15306;p61"/>
          <p:cNvGrpSpPr/>
          <p:nvPr/>
        </p:nvGrpSpPr>
        <p:grpSpPr>
          <a:xfrm>
            <a:off x="2769819" y="2907251"/>
            <a:ext cx="373905" cy="349682"/>
            <a:chOff x="2769819" y="2907251"/>
            <a:chExt cx="373905" cy="349682"/>
          </a:xfrm>
        </p:grpSpPr>
        <p:sp>
          <p:nvSpPr>
            <p:cNvPr id="15307" name="Google Shape;15307;p61"/>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61"/>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61"/>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61"/>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61"/>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61"/>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61"/>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61"/>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61"/>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61"/>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61"/>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61"/>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61"/>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61"/>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61"/>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61"/>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61"/>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4" name="Google Shape;15324;p61"/>
          <p:cNvGrpSpPr/>
          <p:nvPr/>
        </p:nvGrpSpPr>
        <p:grpSpPr>
          <a:xfrm>
            <a:off x="3246251" y="2895245"/>
            <a:ext cx="375792" cy="373800"/>
            <a:chOff x="3246251" y="2895245"/>
            <a:chExt cx="375792" cy="373800"/>
          </a:xfrm>
        </p:grpSpPr>
        <p:sp>
          <p:nvSpPr>
            <p:cNvPr id="15325" name="Google Shape;15325;p61"/>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61"/>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61"/>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61"/>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61"/>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61"/>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61"/>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61"/>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61"/>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61"/>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61"/>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61"/>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61"/>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61"/>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9" name="Google Shape;15339;p61"/>
          <p:cNvGrpSpPr/>
          <p:nvPr/>
        </p:nvGrpSpPr>
        <p:grpSpPr>
          <a:xfrm>
            <a:off x="3791182" y="2895454"/>
            <a:ext cx="234650" cy="373590"/>
            <a:chOff x="3791182" y="2895454"/>
            <a:chExt cx="234650" cy="373590"/>
          </a:xfrm>
        </p:grpSpPr>
        <p:sp>
          <p:nvSpPr>
            <p:cNvPr id="15340" name="Google Shape;15340;p61"/>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61"/>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61"/>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61"/>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61"/>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61"/>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61"/>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61"/>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61"/>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9" name="Google Shape;15349;p61"/>
          <p:cNvGrpSpPr/>
          <p:nvPr/>
        </p:nvGrpSpPr>
        <p:grpSpPr>
          <a:xfrm>
            <a:off x="7042995" y="2489463"/>
            <a:ext cx="364441" cy="256225"/>
            <a:chOff x="7042995" y="2489463"/>
            <a:chExt cx="364441" cy="256225"/>
          </a:xfrm>
        </p:grpSpPr>
        <p:sp>
          <p:nvSpPr>
            <p:cNvPr id="15350" name="Google Shape;15350;p61"/>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61"/>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61"/>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61"/>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61"/>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61"/>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61"/>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61"/>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61"/>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9" name="Google Shape;15359;p61"/>
          <p:cNvGrpSpPr/>
          <p:nvPr/>
        </p:nvGrpSpPr>
        <p:grpSpPr>
          <a:xfrm>
            <a:off x="7517172" y="2437007"/>
            <a:ext cx="364284" cy="361243"/>
            <a:chOff x="7517172" y="2437007"/>
            <a:chExt cx="364284" cy="361243"/>
          </a:xfrm>
        </p:grpSpPr>
        <p:sp>
          <p:nvSpPr>
            <p:cNvPr id="15360" name="Google Shape;15360;p61"/>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61"/>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61"/>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61"/>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61"/>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61"/>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61"/>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61"/>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61"/>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61"/>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61"/>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61"/>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61"/>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61"/>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61"/>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61"/>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61"/>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61"/>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61"/>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61"/>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61"/>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1" name="Google Shape;15381;p61"/>
          <p:cNvGrpSpPr/>
          <p:nvPr/>
        </p:nvGrpSpPr>
        <p:grpSpPr>
          <a:xfrm>
            <a:off x="8006475" y="2436954"/>
            <a:ext cx="335290" cy="361321"/>
            <a:chOff x="8006475" y="2436954"/>
            <a:chExt cx="335290" cy="361321"/>
          </a:xfrm>
        </p:grpSpPr>
        <p:sp>
          <p:nvSpPr>
            <p:cNvPr id="15382" name="Google Shape;15382;p61"/>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61"/>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61"/>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61"/>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61"/>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61"/>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61"/>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61"/>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61"/>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61"/>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61"/>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61"/>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61"/>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61"/>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61"/>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61"/>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61"/>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61"/>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61"/>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1" name="Google Shape;15401;p61"/>
          <p:cNvGrpSpPr/>
          <p:nvPr/>
        </p:nvGrpSpPr>
        <p:grpSpPr>
          <a:xfrm>
            <a:off x="5596661" y="2909139"/>
            <a:ext cx="394326" cy="349682"/>
            <a:chOff x="5596661" y="2909139"/>
            <a:chExt cx="394326" cy="349682"/>
          </a:xfrm>
        </p:grpSpPr>
        <p:sp>
          <p:nvSpPr>
            <p:cNvPr id="15402" name="Google Shape;15402;p61"/>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61"/>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61"/>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61"/>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61"/>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61"/>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61"/>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61"/>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61"/>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61"/>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61"/>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61"/>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61"/>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61"/>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61"/>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61"/>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8" name="Google Shape;15418;p61"/>
          <p:cNvGrpSpPr/>
          <p:nvPr/>
        </p:nvGrpSpPr>
        <p:grpSpPr>
          <a:xfrm>
            <a:off x="874658" y="2914408"/>
            <a:ext cx="356891" cy="335709"/>
            <a:chOff x="874658" y="2914408"/>
            <a:chExt cx="356891" cy="335709"/>
          </a:xfrm>
        </p:grpSpPr>
        <p:sp>
          <p:nvSpPr>
            <p:cNvPr id="15419" name="Google Shape;15419;p61"/>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61"/>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61"/>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61"/>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61"/>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61"/>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61"/>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61"/>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61"/>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61"/>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61"/>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61"/>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61"/>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61"/>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61"/>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61"/>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61"/>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61"/>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61"/>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61"/>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9" name="Google Shape;15439;p61"/>
          <p:cNvGrpSpPr/>
          <p:nvPr/>
        </p:nvGrpSpPr>
        <p:grpSpPr>
          <a:xfrm>
            <a:off x="4230912" y="2929193"/>
            <a:ext cx="308813" cy="306165"/>
            <a:chOff x="4230912" y="2929193"/>
            <a:chExt cx="308813" cy="306165"/>
          </a:xfrm>
        </p:grpSpPr>
        <p:sp>
          <p:nvSpPr>
            <p:cNvPr id="15440" name="Google Shape;15440;p61"/>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61"/>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61"/>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61"/>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61"/>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61"/>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61"/>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61"/>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61"/>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61"/>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61"/>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61"/>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61"/>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61"/>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61"/>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61"/>
          <p:cNvGrpSpPr/>
          <p:nvPr/>
        </p:nvGrpSpPr>
        <p:grpSpPr>
          <a:xfrm>
            <a:off x="4627886" y="3401089"/>
            <a:ext cx="409111" cy="267944"/>
            <a:chOff x="4627886" y="3401089"/>
            <a:chExt cx="409111" cy="267944"/>
          </a:xfrm>
        </p:grpSpPr>
        <p:sp>
          <p:nvSpPr>
            <p:cNvPr id="15456" name="Google Shape;15456;p61"/>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61"/>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61"/>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61"/>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61"/>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61"/>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61"/>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61"/>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61"/>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61"/>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61"/>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7" name="Google Shape;15467;p61"/>
          <p:cNvGrpSpPr/>
          <p:nvPr/>
        </p:nvGrpSpPr>
        <p:grpSpPr>
          <a:xfrm>
            <a:off x="4652476" y="2898915"/>
            <a:ext cx="386016" cy="384495"/>
            <a:chOff x="4652476" y="2898915"/>
            <a:chExt cx="386016" cy="384495"/>
          </a:xfrm>
        </p:grpSpPr>
        <p:sp>
          <p:nvSpPr>
            <p:cNvPr id="15468" name="Google Shape;15468;p61"/>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61"/>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61"/>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61"/>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61"/>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61"/>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61"/>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61"/>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61"/>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7" name="Google Shape;15477;p61"/>
          <p:cNvGrpSpPr/>
          <p:nvPr/>
        </p:nvGrpSpPr>
        <p:grpSpPr>
          <a:xfrm>
            <a:off x="5156931" y="2922194"/>
            <a:ext cx="324699" cy="347611"/>
            <a:chOff x="5156931" y="2922194"/>
            <a:chExt cx="324699" cy="347611"/>
          </a:xfrm>
        </p:grpSpPr>
        <p:sp>
          <p:nvSpPr>
            <p:cNvPr id="15478" name="Google Shape;15478;p61"/>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61"/>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61"/>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61"/>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61"/>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61"/>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61"/>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61"/>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61"/>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61"/>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61"/>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61"/>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61"/>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61"/>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61"/>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61"/>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4" name="Google Shape;15494;p61"/>
          <p:cNvGrpSpPr/>
          <p:nvPr/>
        </p:nvGrpSpPr>
        <p:grpSpPr>
          <a:xfrm>
            <a:off x="6086331" y="2905337"/>
            <a:ext cx="364441" cy="364834"/>
            <a:chOff x="6086331" y="2905337"/>
            <a:chExt cx="364441" cy="364834"/>
          </a:xfrm>
        </p:grpSpPr>
        <p:sp>
          <p:nvSpPr>
            <p:cNvPr id="15495" name="Google Shape;15495;p61"/>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61"/>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61"/>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61"/>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61"/>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61"/>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1" name="Google Shape;15501;p61"/>
          <p:cNvGrpSpPr/>
          <p:nvPr/>
        </p:nvGrpSpPr>
        <p:grpSpPr>
          <a:xfrm>
            <a:off x="6554059" y="2907251"/>
            <a:ext cx="377706" cy="377680"/>
            <a:chOff x="6554059" y="2907251"/>
            <a:chExt cx="377706" cy="377680"/>
          </a:xfrm>
        </p:grpSpPr>
        <p:sp>
          <p:nvSpPr>
            <p:cNvPr id="15502" name="Google Shape;15502;p61"/>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61"/>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61"/>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61"/>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61"/>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61"/>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61"/>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61"/>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61"/>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61"/>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61"/>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61"/>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61"/>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61"/>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61"/>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61"/>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61"/>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61"/>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61"/>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61"/>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61"/>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3" name="Google Shape;15523;p61"/>
          <p:cNvGrpSpPr/>
          <p:nvPr/>
        </p:nvGrpSpPr>
        <p:grpSpPr>
          <a:xfrm>
            <a:off x="7491796" y="2945446"/>
            <a:ext cx="400801" cy="317542"/>
            <a:chOff x="7491796" y="2945446"/>
            <a:chExt cx="400801" cy="317542"/>
          </a:xfrm>
        </p:grpSpPr>
        <p:sp>
          <p:nvSpPr>
            <p:cNvPr id="15524" name="Google Shape;15524;p61"/>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61"/>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61"/>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61"/>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61"/>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61"/>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61"/>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61"/>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61"/>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61"/>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61"/>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61"/>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61"/>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61"/>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61"/>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61"/>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61"/>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61"/>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61"/>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61"/>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61"/>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61"/>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6" name="Google Shape;15546;p61"/>
          <p:cNvGrpSpPr/>
          <p:nvPr/>
        </p:nvGrpSpPr>
        <p:grpSpPr>
          <a:xfrm>
            <a:off x="7045643" y="2907723"/>
            <a:ext cx="345304" cy="365857"/>
            <a:chOff x="7045643" y="2907723"/>
            <a:chExt cx="345304" cy="365857"/>
          </a:xfrm>
        </p:grpSpPr>
        <p:sp>
          <p:nvSpPr>
            <p:cNvPr id="15547" name="Google Shape;15547;p61"/>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61"/>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61"/>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61"/>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61"/>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61"/>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61"/>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61"/>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61"/>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61"/>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61"/>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61"/>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61"/>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61"/>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61"/>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61"/>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61"/>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61"/>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61"/>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6" name="Google Shape;15566;p61"/>
          <p:cNvGrpSpPr/>
          <p:nvPr/>
        </p:nvGrpSpPr>
        <p:grpSpPr>
          <a:xfrm>
            <a:off x="7992843" y="2907251"/>
            <a:ext cx="347794" cy="366328"/>
            <a:chOff x="7992843" y="2907251"/>
            <a:chExt cx="347794" cy="366328"/>
          </a:xfrm>
        </p:grpSpPr>
        <p:sp>
          <p:nvSpPr>
            <p:cNvPr id="15567" name="Google Shape;15567;p61"/>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61"/>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61"/>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61"/>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61"/>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61"/>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61"/>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61"/>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61"/>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61"/>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61"/>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61"/>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61"/>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61"/>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61"/>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61"/>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61"/>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61"/>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61"/>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61"/>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61"/>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61"/>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61"/>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61"/>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61"/>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61"/>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61"/>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61"/>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61"/>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61"/>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61"/>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61"/>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61"/>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0" name="Google Shape;15600;p61"/>
          <p:cNvGrpSpPr/>
          <p:nvPr/>
        </p:nvGrpSpPr>
        <p:grpSpPr>
          <a:xfrm>
            <a:off x="873898" y="1512377"/>
            <a:ext cx="398127" cy="353457"/>
            <a:chOff x="873898" y="1512377"/>
            <a:chExt cx="398127" cy="353457"/>
          </a:xfrm>
        </p:grpSpPr>
        <p:sp>
          <p:nvSpPr>
            <p:cNvPr id="15601" name="Google Shape;15601;p61"/>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61"/>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61"/>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61"/>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61"/>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61"/>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61"/>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61"/>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61"/>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61"/>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61"/>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61"/>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61"/>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61"/>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61"/>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61"/>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61"/>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61"/>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61"/>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0" name="Google Shape;15620;p61"/>
          <p:cNvGrpSpPr/>
          <p:nvPr/>
        </p:nvGrpSpPr>
        <p:grpSpPr>
          <a:xfrm>
            <a:off x="1424125" y="1515680"/>
            <a:ext cx="246762" cy="347139"/>
            <a:chOff x="1424125" y="1515680"/>
            <a:chExt cx="246762" cy="347139"/>
          </a:xfrm>
        </p:grpSpPr>
        <p:sp>
          <p:nvSpPr>
            <p:cNvPr id="15621" name="Google Shape;15621;p61"/>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61"/>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61"/>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61"/>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61"/>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61"/>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61"/>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61"/>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61"/>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61"/>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61"/>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61"/>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61"/>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61"/>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61"/>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61"/>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61"/>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61"/>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61"/>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61"/>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1" name="Google Shape;15641;p61"/>
          <p:cNvGrpSpPr/>
          <p:nvPr/>
        </p:nvGrpSpPr>
        <p:grpSpPr>
          <a:xfrm>
            <a:off x="2319498" y="1512744"/>
            <a:ext cx="352697" cy="352723"/>
            <a:chOff x="2319498" y="1512744"/>
            <a:chExt cx="352697" cy="352723"/>
          </a:xfrm>
        </p:grpSpPr>
        <p:sp>
          <p:nvSpPr>
            <p:cNvPr id="15642" name="Google Shape;15642;p61"/>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61"/>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61"/>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61"/>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61"/>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61"/>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61"/>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61"/>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61"/>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61"/>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61"/>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61"/>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61"/>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61"/>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61"/>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61"/>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61"/>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61"/>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61"/>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1" name="Google Shape;15661;p61"/>
          <p:cNvGrpSpPr/>
          <p:nvPr/>
        </p:nvGrpSpPr>
        <p:grpSpPr>
          <a:xfrm>
            <a:off x="4236601" y="1512666"/>
            <a:ext cx="312981" cy="352697"/>
            <a:chOff x="4236601" y="1512666"/>
            <a:chExt cx="312981" cy="352697"/>
          </a:xfrm>
        </p:grpSpPr>
        <p:sp>
          <p:nvSpPr>
            <p:cNvPr id="15662" name="Google Shape;15662;p61"/>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61"/>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61"/>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61"/>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61"/>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61"/>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61"/>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61"/>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61"/>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61"/>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61"/>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61"/>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61"/>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61"/>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6" name="Google Shape;15676;p61"/>
          <p:cNvGrpSpPr/>
          <p:nvPr/>
        </p:nvGrpSpPr>
        <p:grpSpPr>
          <a:xfrm>
            <a:off x="849675" y="3347716"/>
            <a:ext cx="346300" cy="375818"/>
            <a:chOff x="849675" y="3347716"/>
            <a:chExt cx="346300" cy="375818"/>
          </a:xfrm>
        </p:grpSpPr>
        <p:sp>
          <p:nvSpPr>
            <p:cNvPr id="15677" name="Google Shape;15677;p61"/>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61"/>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61"/>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61"/>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61"/>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61"/>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61"/>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61"/>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61"/>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61"/>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61"/>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61"/>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61"/>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61"/>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61"/>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61"/>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61"/>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4" name="Google Shape;15694;p61"/>
          <p:cNvGrpSpPr/>
          <p:nvPr/>
        </p:nvGrpSpPr>
        <p:grpSpPr>
          <a:xfrm>
            <a:off x="1324219" y="3399202"/>
            <a:ext cx="376578" cy="272846"/>
            <a:chOff x="1324219" y="3399202"/>
            <a:chExt cx="376578" cy="272846"/>
          </a:xfrm>
        </p:grpSpPr>
        <p:sp>
          <p:nvSpPr>
            <p:cNvPr id="15695" name="Google Shape;15695;p61"/>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61"/>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61"/>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61"/>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61"/>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61"/>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61"/>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61"/>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61"/>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61"/>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61"/>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61"/>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61"/>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61"/>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61"/>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61"/>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61"/>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61"/>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61"/>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61"/>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61"/>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61"/>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61"/>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61"/>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61"/>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61"/>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61"/>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61"/>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61"/>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61"/>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61"/>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61"/>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61"/>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8" name="Google Shape;15728;p61"/>
          <p:cNvGrpSpPr/>
          <p:nvPr/>
        </p:nvGrpSpPr>
        <p:grpSpPr>
          <a:xfrm>
            <a:off x="1798763" y="3395401"/>
            <a:ext cx="376185" cy="280448"/>
            <a:chOff x="1798763" y="3395401"/>
            <a:chExt cx="376185" cy="280448"/>
          </a:xfrm>
        </p:grpSpPr>
        <p:sp>
          <p:nvSpPr>
            <p:cNvPr id="15729" name="Google Shape;15729;p61"/>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61"/>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61"/>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61"/>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61"/>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61"/>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61"/>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61"/>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61"/>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61"/>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61"/>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61"/>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61"/>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61"/>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61"/>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61"/>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61"/>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61"/>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61"/>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61"/>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61"/>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61"/>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61"/>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61"/>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61"/>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61"/>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61"/>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61"/>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61"/>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61"/>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61"/>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0" name="Google Shape;15760;p61"/>
          <p:cNvGrpSpPr/>
          <p:nvPr/>
        </p:nvGrpSpPr>
        <p:grpSpPr>
          <a:xfrm>
            <a:off x="2273307" y="3378754"/>
            <a:ext cx="375818" cy="313374"/>
            <a:chOff x="2273307" y="3378754"/>
            <a:chExt cx="375818" cy="313374"/>
          </a:xfrm>
        </p:grpSpPr>
        <p:sp>
          <p:nvSpPr>
            <p:cNvPr id="15761" name="Google Shape;15761;p61"/>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61"/>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61"/>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61"/>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61"/>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61"/>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61"/>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61"/>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61"/>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61"/>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61"/>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61"/>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61"/>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61"/>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61"/>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61"/>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61"/>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61"/>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61"/>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61"/>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61"/>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61"/>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61"/>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61"/>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61"/>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61"/>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61"/>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61"/>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61"/>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61"/>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61"/>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61"/>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61"/>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61"/>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61"/>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61"/>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61"/>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61"/>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61"/>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61"/>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61"/>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61"/>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61"/>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61"/>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61"/>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61"/>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61"/>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61"/>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61"/>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61"/>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61"/>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61"/>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61"/>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61"/>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61"/>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61"/>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61"/>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61"/>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61"/>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61"/>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61"/>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61"/>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61"/>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61"/>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61"/>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61"/>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61"/>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61"/>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61"/>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61"/>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61"/>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61"/>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61"/>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61"/>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61"/>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61"/>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61"/>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61"/>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61"/>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61"/>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61"/>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61"/>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61"/>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61"/>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5" name="Google Shape;15845;p61"/>
          <p:cNvGrpSpPr/>
          <p:nvPr/>
        </p:nvGrpSpPr>
        <p:grpSpPr>
          <a:xfrm>
            <a:off x="2747484" y="3359460"/>
            <a:ext cx="377706" cy="352330"/>
            <a:chOff x="2747484" y="3359460"/>
            <a:chExt cx="377706" cy="352330"/>
          </a:xfrm>
        </p:grpSpPr>
        <p:sp>
          <p:nvSpPr>
            <p:cNvPr id="15846" name="Google Shape;15846;p61"/>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61"/>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61"/>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61"/>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61"/>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61"/>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61"/>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61"/>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61"/>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61"/>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61"/>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61"/>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61"/>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61"/>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61"/>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1" name="Google Shape;15861;p61"/>
          <p:cNvGrpSpPr/>
          <p:nvPr/>
        </p:nvGrpSpPr>
        <p:grpSpPr>
          <a:xfrm>
            <a:off x="3696205" y="3371938"/>
            <a:ext cx="375792" cy="327373"/>
            <a:chOff x="3696205" y="3371938"/>
            <a:chExt cx="375792" cy="327373"/>
          </a:xfrm>
        </p:grpSpPr>
        <p:sp>
          <p:nvSpPr>
            <p:cNvPr id="15862" name="Google Shape;15862;p61"/>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61"/>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61"/>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61"/>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61"/>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61"/>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61"/>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61"/>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61"/>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61"/>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61"/>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61"/>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61"/>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61"/>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61"/>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61"/>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61"/>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61"/>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61"/>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61"/>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61"/>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61"/>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61"/>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5" name="Google Shape;15885;p61"/>
          <p:cNvGrpSpPr/>
          <p:nvPr/>
        </p:nvGrpSpPr>
        <p:grpSpPr>
          <a:xfrm>
            <a:off x="6567324" y="2436849"/>
            <a:ext cx="366722" cy="342892"/>
            <a:chOff x="6567324" y="2436849"/>
            <a:chExt cx="366722" cy="342892"/>
          </a:xfrm>
        </p:grpSpPr>
        <p:sp>
          <p:nvSpPr>
            <p:cNvPr id="15886" name="Google Shape;15886;p61"/>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61"/>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61"/>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61"/>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61"/>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61"/>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61"/>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61"/>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61"/>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61"/>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61"/>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61"/>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8" name="Google Shape;15898;p61"/>
          <p:cNvGrpSpPr/>
          <p:nvPr/>
        </p:nvGrpSpPr>
        <p:grpSpPr>
          <a:xfrm>
            <a:off x="4208970" y="3361347"/>
            <a:ext cx="299349" cy="348188"/>
            <a:chOff x="4208970" y="3361347"/>
            <a:chExt cx="299349" cy="348188"/>
          </a:xfrm>
        </p:grpSpPr>
        <p:sp>
          <p:nvSpPr>
            <p:cNvPr id="15899" name="Google Shape;15899;p61"/>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61"/>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61"/>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61"/>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61"/>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61"/>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61"/>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61"/>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61"/>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61"/>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61"/>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61"/>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61"/>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61"/>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61"/>
          <p:cNvGrpSpPr/>
          <p:nvPr/>
        </p:nvGrpSpPr>
        <p:grpSpPr>
          <a:xfrm>
            <a:off x="2786833" y="1512351"/>
            <a:ext cx="366722" cy="353667"/>
            <a:chOff x="2786833" y="1512351"/>
            <a:chExt cx="366722" cy="353667"/>
          </a:xfrm>
        </p:grpSpPr>
        <p:sp>
          <p:nvSpPr>
            <p:cNvPr id="15914" name="Google Shape;15914;p61"/>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61"/>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61"/>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61"/>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61"/>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61"/>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61"/>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61"/>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61"/>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61"/>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61"/>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61"/>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61"/>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61"/>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61"/>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61"/>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61"/>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61"/>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61"/>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61"/>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4" name="Google Shape;15934;p61"/>
          <p:cNvGrpSpPr/>
          <p:nvPr/>
        </p:nvGrpSpPr>
        <p:grpSpPr>
          <a:xfrm>
            <a:off x="1845321" y="1512744"/>
            <a:ext cx="352723" cy="353090"/>
            <a:chOff x="1845321" y="1512744"/>
            <a:chExt cx="352723" cy="353090"/>
          </a:xfrm>
        </p:grpSpPr>
        <p:sp>
          <p:nvSpPr>
            <p:cNvPr id="15935" name="Google Shape;15935;p61"/>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61"/>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61"/>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61"/>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61"/>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61"/>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61"/>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61"/>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61"/>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61"/>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61"/>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6" name="Google Shape;15946;p61"/>
          <p:cNvGrpSpPr/>
          <p:nvPr/>
        </p:nvGrpSpPr>
        <p:grpSpPr>
          <a:xfrm>
            <a:off x="3214452" y="3340533"/>
            <a:ext cx="392465" cy="389896"/>
            <a:chOff x="3214452" y="3340533"/>
            <a:chExt cx="392465" cy="389896"/>
          </a:xfrm>
        </p:grpSpPr>
        <p:sp>
          <p:nvSpPr>
            <p:cNvPr id="15947" name="Google Shape;15947;p61"/>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61"/>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61"/>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61"/>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61"/>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61"/>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61"/>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61"/>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61"/>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61"/>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61"/>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61"/>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61"/>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61"/>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61"/>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61"/>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61"/>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61"/>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61"/>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61"/>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61"/>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61"/>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61"/>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61"/>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61"/>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2" name="Google Shape;15972;p61"/>
          <p:cNvGrpSpPr/>
          <p:nvPr/>
        </p:nvGrpSpPr>
        <p:grpSpPr>
          <a:xfrm>
            <a:off x="3327229" y="1499899"/>
            <a:ext cx="234650" cy="378440"/>
            <a:chOff x="3327229" y="1499899"/>
            <a:chExt cx="234650" cy="378440"/>
          </a:xfrm>
        </p:grpSpPr>
        <p:sp>
          <p:nvSpPr>
            <p:cNvPr id="15973" name="Google Shape;15973;p61"/>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61"/>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61"/>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61"/>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61"/>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61"/>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61"/>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61"/>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61"/>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61"/>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61"/>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61"/>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61"/>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61"/>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61"/>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61"/>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61"/>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61"/>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61"/>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61"/>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61"/>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4" name="Google Shape;15994;p61"/>
          <p:cNvGrpSpPr/>
          <p:nvPr/>
        </p:nvGrpSpPr>
        <p:grpSpPr>
          <a:xfrm>
            <a:off x="3735553" y="1530151"/>
            <a:ext cx="366722" cy="317962"/>
            <a:chOff x="3735553" y="1530151"/>
            <a:chExt cx="366722" cy="317962"/>
          </a:xfrm>
        </p:grpSpPr>
        <p:sp>
          <p:nvSpPr>
            <p:cNvPr id="15995" name="Google Shape;15995;p61"/>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61"/>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61"/>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61"/>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61"/>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61"/>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61"/>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61"/>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61"/>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61"/>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61"/>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61"/>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7" name="Google Shape;16007;p61"/>
          <p:cNvGrpSpPr/>
          <p:nvPr/>
        </p:nvGrpSpPr>
        <p:grpSpPr>
          <a:xfrm>
            <a:off x="866322" y="2469775"/>
            <a:ext cx="379226" cy="322733"/>
            <a:chOff x="866322" y="2469775"/>
            <a:chExt cx="379226" cy="322733"/>
          </a:xfrm>
        </p:grpSpPr>
        <p:sp>
          <p:nvSpPr>
            <p:cNvPr id="16008" name="Google Shape;16008;p61"/>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61"/>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61"/>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61"/>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61"/>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61"/>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61"/>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61"/>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61"/>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61"/>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61"/>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61"/>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61"/>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61"/>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61"/>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61"/>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61"/>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61"/>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61"/>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61"/>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61"/>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61"/>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61"/>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61"/>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61"/>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61"/>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4" name="Google Shape;16034;p61"/>
          <p:cNvGrpSpPr/>
          <p:nvPr/>
        </p:nvGrpSpPr>
        <p:grpSpPr>
          <a:xfrm>
            <a:off x="1328387" y="2500814"/>
            <a:ext cx="404183" cy="289151"/>
            <a:chOff x="1328387" y="2500814"/>
            <a:chExt cx="404183" cy="289151"/>
          </a:xfrm>
        </p:grpSpPr>
        <p:sp>
          <p:nvSpPr>
            <p:cNvPr id="16035" name="Google Shape;16035;p61"/>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61"/>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61"/>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61"/>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61"/>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61"/>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61"/>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61"/>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61"/>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61"/>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61"/>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61"/>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61"/>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61"/>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61"/>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61"/>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61"/>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61"/>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61"/>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61"/>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61"/>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61"/>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61"/>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61"/>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61"/>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61"/>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61"/>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61"/>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61"/>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4" name="Google Shape;16064;p61"/>
          <p:cNvGrpSpPr/>
          <p:nvPr/>
        </p:nvGrpSpPr>
        <p:grpSpPr>
          <a:xfrm>
            <a:off x="1821465" y="2495702"/>
            <a:ext cx="365988" cy="270801"/>
            <a:chOff x="1821465" y="2495702"/>
            <a:chExt cx="365988" cy="270801"/>
          </a:xfrm>
        </p:grpSpPr>
        <p:sp>
          <p:nvSpPr>
            <p:cNvPr id="16065" name="Google Shape;16065;p61"/>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61"/>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61"/>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61"/>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61"/>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61"/>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61"/>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61"/>
          <p:cNvGrpSpPr/>
          <p:nvPr/>
        </p:nvGrpSpPr>
        <p:grpSpPr>
          <a:xfrm>
            <a:off x="3725723" y="2455776"/>
            <a:ext cx="354977" cy="351202"/>
            <a:chOff x="3725723" y="2455776"/>
            <a:chExt cx="354977" cy="351202"/>
          </a:xfrm>
        </p:grpSpPr>
        <p:sp>
          <p:nvSpPr>
            <p:cNvPr id="16073" name="Google Shape;16073;p61"/>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61"/>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61"/>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61"/>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61"/>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61"/>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61"/>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61"/>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61"/>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61"/>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61"/>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61"/>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61"/>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6" name="Google Shape;16086;p61"/>
          <p:cNvGrpSpPr/>
          <p:nvPr/>
        </p:nvGrpSpPr>
        <p:grpSpPr>
          <a:xfrm>
            <a:off x="5226165" y="1977641"/>
            <a:ext cx="230482" cy="388847"/>
            <a:chOff x="5226165" y="1977641"/>
            <a:chExt cx="230482" cy="388847"/>
          </a:xfrm>
        </p:grpSpPr>
        <p:sp>
          <p:nvSpPr>
            <p:cNvPr id="16087" name="Google Shape;16087;p61"/>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61"/>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61"/>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61"/>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61"/>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61"/>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61"/>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61"/>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61"/>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61"/>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61"/>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61"/>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9" name="Google Shape;16099;p61"/>
          <p:cNvGrpSpPr/>
          <p:nvPr/>
        </p:nvGrpSpPr>
        <p:grpSpPr>
          <a:xfrm>
            <a:off x="5632602" y="2025510"/>
            <a:ext cx="370130" cy="287264"/>
            <a:chOff x="5632602" y="2025510"/>
            <a:chExt cx="370130" cy="287264"/>
          </a:xfrm>
        </p:grpSpPr>
        <p:sp>
          <p:nvSpPr>
            <p:cNvPr id="16100" name="Google Shape;16100;p61"/>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61"/>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61"/>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61"/>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61"/>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61"/>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61"/>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61"/>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61"/>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61"/>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61"/>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61"/>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61"/>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61"/>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61"/>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61"/>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61"/>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61"/>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8" name="Google Shape;16118;p61"/>
          <p:cNvGrpSpPr/>
          <p:nvPr/>
        </p:nvGrpSpPr>
        <p:grpSpPr>
          <a:xfrm>
            <a:off x="4212378" y="2456537"/>
            <a:ext cx="331515" cy="330021"/>
            <a:chOff x="4212378" y="2456537"/>
            <a:chExt cx="331515" cy="330021"/>
          </a:xfrm>
        </p:grpSpPr>
        <p:sp>
          <p:nvSpPr>
            <p:cNvPr id="16119" name="Google Shape;16119;p61"/>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61"/>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61"/>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61"/>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61"/>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61"/>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61"/>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61"/>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61"/>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8" name="Google Shape;16128;p61"/>
          <p:cNvGrpSpPr/>
          <p:nvPr/>
        </p:nvGrpSpPr>
        <p:grpSpPr>
          <a:xfrm>
            <a:off x="6176013" y="1977825"/>
            <a:ext cx="235411" cy="347427"/>
            <a:chOff x="6176013" y="1977825"/>
            <a:chExt cx="235411" cy="347427"/>
          </a:xfrm>
        </p:grpSpPr>
        <p:sp>
          <p:nvSpPr>
            <p:cNvPr id="16129" name="Google Shape;16129;p61"/>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61"/>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61"/>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61"/>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61"/>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61"/>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61"/>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61"/>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61"/>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61"/>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61"/>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61"/>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61"/>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61"/>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61"/>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61"/>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61"/>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6" name="Google Shape;16146;p61"/>
          <p:cNvGrpSpPr/>
          <p:nvPr/>
        </p:nvGrpSpPr>
        <p:grpSpPr>
          <a:xfrm>
            <a:off x="6652077" y="1977458"/>
            <a:ext cx="235778" cy="347794"/>
            <a:chOff x="6652077" y="1977458"/>
            <a:chExt cx="235778" cy="347794"/>
          </a:xfrm>
        </p:grpSpPr>
        <p:sp>
          <p:nvSpPr>
            <p:cNvPr id="16147" name="Google Shape;16147;p61"/>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61"/>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61"/>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61"/>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61"/>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61"/>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61"/>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61"/>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61"/>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61"/>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61"/>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61"/>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61"/>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61"/>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61"/>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61"/>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3" name="Google Shape;16163;p61"/>
          <p:cNvGrpSpPr/>
          <p:nvPr/>
        </p:nvGrpSpPr>
        <p:grpSpPr>
          <a:xfrm>
            <a:off x="7072513" y="1997512"/>
            <a:ext cx="394352" cy="308052"/>
            <a:chOff x="7072513" y="1997512"/>
            <a:chExt cx="394352" cy="308052"/>
          </a:xfrm>
        </p:grpSpPr>
        <p:sp>
          <p:nvSpPr>
            <p:cNvPr id="16164" name="Google Shape;16164;p61"/>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61"/>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61"/>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61"/>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61"/>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61"/>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61"/>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61"/>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61"/>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61"/>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61"/>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5" name="Google Shape;16175;p61"/>
          <p:cNvGrpSpPr/>
          <p:nvPr/>
        </p:nvGrpSpPr>
        <p:grpSpPr>
          <a:xfrm>
            <a:off x="7576208" y="1977825"/>
            <a:ext cx="292533" cy="347454"/>
            <a:chOff x="7576208" y="1977825"/>
            <a:chExt cx="292533" cy="347454"/>
          </a:xfrm>
        </p:grpSpPr>
        <p:sp>
          <p:nvSpPr>
            <p:cNvPr id="16176" name="Google Shape;16176;p61"/>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61"/>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61"/>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61"/>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61"/>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61"/>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61"/>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61"/>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61"/>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61"/>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61"/>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61"/>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61"/>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9" name="Google Shape;16189;p61"/>
          <p:cNvGrpSpPr/>
          <p:nvPr/>
        </p:nvGrpSpPr>
        <p:grpSpPr>
          <a:xfrm>
            <a:off x="8023882" y="1977458"/>
            <a:ext cx="320557" cy="347794"/>
            <a:chOff x="8023882" y="1977458"/>
            <a:chExt cx="320557" cy="347794"/>
          </a:xfrm>
        </p:grpSpPr>
        <p:sp>
          <p:nvSpPr>
            <p:cNvPr id="16190" name="Google Shape;16190;p61"/>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61"/>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61"/>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61"/>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61"/>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61"/>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61"/>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61"/>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61"/>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61"/>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61"/>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61"/>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61"/>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61"/>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61"/>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61"/>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61"/>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61"/>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61"/>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61"/>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61"/>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61"/>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61"/>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61"/>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61"/>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61"/>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61"/>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61"/>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61"/>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61"/>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61"/>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61"/>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61"/>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61"/>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61"/>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61"/>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61"/>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61"/>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61"/>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61"/>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0" name="Google Shape;16230;p61"/>
          <p:cNvGrpSpPr/>
          <p:nvPr/>
        </p:nvGrpSpPr>
        <p:grpSpPr>
          <a:xfrm>
            <a:off x="5627674" y="2444819"/>
            <a:ext cx="345147" cy="342630"/>
            <a:chOff x="5627674" y="2444819"/>
            <a:chExt cx="345147" cy="342630"/>
          </a:xfrm>
        </p:grpSpPr>
        <p:sp>
          <p:nvSpPr>
            <p:cNvPr id="16231" name="Google Shape;16231;p61"/>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61"/>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61"/>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61"/>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61"/>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6" name="Google Shape;16236;p61"/>
          <p:cNvGrpSpPr/>
          <p:nvPr/>
        </p:nvGrpSpPr>
        <p:grpSpPr>
          <a:xfrm>
            <a:off x="4653996" y="2440257"/>
            <a:ext cx="396607" cy="348555"/>
            <a:chOff x="4653996" y="2440257"/>
            <a:chExt cx="396607" cy="348555"/>
          </a:xfrm>
        </p:grpSpPr>
        <p:sp>
          <p:nvSpPr>
            <p:cNvPr id="16237" name="Google Shape;16237;p61"/>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61"/>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61"/>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61"/>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61"/>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61"/>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61"/>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61"/>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61"/>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61"/>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61"/>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61"/>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61"/>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61"/>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61"/>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61"/>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61"/>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61"/>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5" name="Google Shape;16255;p61"/>
          <p:cNvGrpSpPr/>
          <p:nvPr/>
        </p:nvGrpSpPr>
        <p:grpSpPr>
          <a:xfrm>
            <a:off x="1854391" y="2895140"/>
            <a:ext cx="301630" cy="374272"/>
            <a:chOff x="1854391" y="2895140"/>
            <a:chExt cx="301630" cy="374272"/>
          </a:xfrm>
        </p:grpSpPr>
        <p:sp>
          <p:nvSpPr>
            <p:cNvPr id="16256" name="Google Shape;16256;p61"/>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61"/>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61"/>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61"/>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61"/>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61"/>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61"/>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61"/>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61"/>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61"/>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61"/>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61"/>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61"/>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61"/>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61"/>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61"/>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61"/>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61"/>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61"/>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61"/>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61"/>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61"/>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61"/>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61"/>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61"/>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61"/>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61"/>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61"/>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61"/>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61"/>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61"/>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61"/>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61"/>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61"/>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61"/>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61"/>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61"/>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61"/>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61"/>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61"/>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61"/>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61"/>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61"/>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61"/>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61"/>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61"/>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61"/>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61"/>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61"/>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5" name="Google Shape;16305;p61"/>
          <p:cNvGrpSpPr/>
          <p:nvPr/>
        </p:nvGrpSpPr>
        <p:grpSpPr>
          <a:xfrm>
            <a:off x="5172817" y="2438370"/>
            <a:ext cx="289518" cy="357651"/>
            <a:chOff x="5172817" y="2438370"/>
            <a:chExt cx="289518" cy="357651"/>
          </a:xfrm>
        </p:grpSpPr>
        <p:sp>
          <p:nvSpPr>
            <p:cNvPr id="16306" name="Google Shape;16306;p61"/>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61"/>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61"/>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61"/>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61"/>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61"/>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61"/>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61"/>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61"/>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61"/>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61"/>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7" name="Google Shape;16317;p61"/>
          <p:cNvGrpSpPr/>
          <p:nvPr/>
        </p:nvGrpSpPr>
        <p:grpSpPr>
          <a:xfrm>
            <a:off x="3234506" y="2484534"/>
            <a:ext cx="388297" cy="293320"/>
            <a:chOff x="3234506" y="2484534"/>
            <a:chExt cx="388297" cy="293320"/>
          </a:xfrm>
        </p:grpSpPr>
        <p:sp>
          <p:nvSpPr>
            <p:cNvPr id="16318" name="Google Shape;16318;p61"/>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61"/>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61"/>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61"/>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61"/>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61"/>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61"/>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61"/>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61"/>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61"/>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61"/>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61"/>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61"/>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61"/>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61"/>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61"/>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4" name="Google Shape;16334;p61"/>
          <p:cNvGrpSpPr/>
          <p:nvPr/>
        </p:nvGrpSpPr>
        <p:grpSpPr>
          <a:xfrm>
            <a:off x="6065149" y="3367036"/>
            <a:ext cx="362553" cy="356498"/>
            <a:chOff x="6065149" y="3367036"/>
            <a:chExt cx="362553" cy="356498"/>
          </a:xfrm>
        </p:grpSpPr>
        <p:sp>
          <p:nvSpPr>
            <p:cNvPr id="16335" name="Google Shape;16335;p61"/>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61"/>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61"/>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61"/>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61"/>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0" name="Google Shape;16340;p61"/>
          <p:cNvGrpSpPr/>
          <p:nvPr/>
        </p:nvGrpSpPr>
        <p:grpSpPr>
          <a:xfrm>
            <a:off x="2866317" y="3817357"/>
            <a:ext cx="362920" cy="356865"/>
            <a:chOff x="2866317" y="3817357"/>
            <a:chExt cx="362920" cy="356865"/>
          </a:xfrm>
        </p:grpSpPr>
        <p:sp>
          <p:nvSpPr>
            <p:cNvPr id="16341" name="Google Shape;16341;p61"/>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61"/>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61"/>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4" name="Google Shape;16344;p61"/>
          <p:cNvGrpSpPr/>
          <p:nvPr/>
        </p:nvGrpSpPr>
        <p:grpSpPr>
          <a:xfrm>
            <a:off x="6540821" y="3367036"/>
            <a:ext cx="362553" cy="356498"/>
            <a:chOff x="6540821" y="3367036"/>
            <a:chExt cx="362553" cy="356498"/>
          </a:xfrm>
        </p:grpSpPr>
        <p:sp>
          <p:nvSpPr>
            <p:cNvPr id="16345" name="Google Shape;16345;p61"/>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61"/>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61"/>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61"/>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61"/>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61"/>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61"/>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2" name="Google Shape;16352;p61"/>
          <p:cNvGrpSpPr/>
          <p:nvPr/>
        </p:nvGrpSpPr>
        <p:grpSpPr>
          <a:xfrm>
            <a:off x="2302458" y="2474704"/>
            <a:ext cx="354479" cy="312561"/>
            <a:chOff x="2302458" y="2474704"/>
            <a:chExt cx="354479" cy="312561"/>
          </a:xfrm>
        </p:grpSpPr>
        <p:sp>
          <p:nvSpPr>
            <p:cNvPr id="16353" name="Google Shape;16353;p61"/>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61"/>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61"/>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61"/>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61"/>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61"/>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61"/>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61"/>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61"/>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61"/>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61"/>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61"/>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5" name="Google Shape;16365;p61"/>
          <p:cNvGrpSpPr/>
          <p:nvPr/>
        </p:nvGrpSpPr>
        <p:grpSpPr>
          <a:xfrm>
            <a:off x="2831110" y="2442538"/>
            <a:ext cx="246002" cy="348922"/>
            <a:chOff x="2831110" y="2442538"/>
            <a:chExt cx="246002" cy="348922"/>
          </a:xfrm>
        </p:grpSpPr>
        <p:sp>
          <p:nvSpPr>
            <p:cNvPr id="16366" name="Google Shape;16366;p61"/>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61"/>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61"/>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61"/>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61"/>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61"/>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61"/>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61"/>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61"/>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61"/>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61"/>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61"/>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61"/>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61"/>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0" name="Google Shape;16380;p61"/>
          <p:cNvGrpSpPr/>
          <p:nvPr/>
        </p:nvGrpSpPr>
        <p:grpSpPr>
          <a:xfrm>
            <a:off x="3314750" y="3817357"/>
            <a:ext cx="362920" cy="356865"/>
            <a:chOff x="3314750" y="3817357"/>
            <a:chExt cx="362920" cy="356865"/>
          </a:xfrm>
        </p:grpSpPr>
        <p:sp>
          <p:nvSpPr>
            <p:cNvPr id="16381" name="Google Shape;16381;p61"/>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61"/>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61"/>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61"/>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61"/>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6" name="Google Shape;16386;p61"/>
          <p:cNvGrpSpPr/>
          <p:nvPr/>
        </p:nvGrpSpPr>
        <p:grpSpPr>
          <a:xfrm>
            <a:off x="7016492" y="3367036"/>
            <a:ext cx="362947" cy="356498"/>
            <a:chOff x="7016492" y="3367036"/>
            <a:chExt cx="362947" cy="356498"/>
          </a:xfrm>
        </p:grpSpPr>
        <p:sp>
          <p:nvSpPr>
            <p:cNvPr id="16387" name="Google Shape;16387;p61"/>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61"/>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61"/>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61"/>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61"/>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61"/>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3" name="Google Shape;16393;p61"/>
          <p:cNvGrpSpPr/>
          <p:nvPr/>
        </p:nvGrpSpPr>
        <p:grpSpPr>
          <a:xfrm>
            <a:off x="3763184" y="3817357"/>
            <a:ext cx="363314" cy="356576"/>
            <a:chOff x="3763184" y="3817357"/>
            <a:chExt cx="363314" cy="356576"/>
          </a:xfrm>
        </p:grpSpPr>
        <p:sp>
          <p:nvSpPr>
            <p:cNvPr id="16394" name="Google Shape;16394;p61"/>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61"/>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61"/>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61"/>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61"/>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9" name="Google Shape;16399;p61"/>
          <p:cNvGrpSpPr/>
          <p:nvPr/>
        </p:nvGrpSpPr>
        <p:grpSpPr>
          <a:xfrm>
            <a:off x="5108852" y="3817357"/>
            <a:ext cx="362947" cy="356576"/>
            <a:chOff x="5108852" y="3817357"/>
            <a:chExt cx="362947" cy="356576"/>
          </a:xfrm>
        </p:grpSpPr>
        <p:sp>
          <p:nvSpPr>
            <p:cNvPr id="16400" name="Google Shape;16400;p61"/>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61"/>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61"/>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61"/>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4" name="Google Shape;16404;p61"/>
          <p:cNvGrpSpPr/>
          <p:nvPr/>
        </p:nvGrpSpPr>
        <p:grpSpPr>
          <a:xfrm>
            <a:off x="6005720" y="3817357"/>
            <a:ext cx="362947" cy="356576"/>
            <a:chOff x="6005720" y="3817357"/>
            <a:chExt cx="362947" cy="356576"/>
          </a:xfrm>
        </p:grpSpPr>
        <p:sp>
          <p:nvSpPr>
            <p:cNvPr id="16405" name="Google Shape;16405;p61"/>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61"/>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61"/>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61"/>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9" name="Google Shape;16409;p61"/>
          <p:cNvGrpSpPr/>
          <p:nvPr/>
        </p:nvGrpSpPr>
        <p:grpSpPr>
          <a:xfrm>
            <a:off x="5589452" y="3367036"/>
            <a:ext cx="362580" cy="356498"/>
            <a:chOff x="5589452" y="3367036"/>
            <a:chExt cx="362580" cy="356498"/>
          </a:xfrm>
        </p:grpSpPr>
        <p:sp>
          <p:nvSpPr>
            <p:cNvPr id="16410" name="Google Shape;16410;p61"/>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61"/>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61"/>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3" name="Google Shape;16413;p61"/>
          <p:cNvGrpSpPr/>
          <p:nvPr/>
        </p:nvGrpSpPr>
        <p:grpSpPr>
          <a:xfrm>
            <a:off x="4211985" y="3817357"/>
            <a:ext cx="362947" cy="356576"/>
            <a:chOff x="4211985" y="3817357"/>
            <a:chExt cx="362947" cy="356576"/>
          </a:xfrm>
        </p:grpSpPr>
        <p:sp>
          <p:nvSpPr>
            <p:cNvPr id="16414" name="Google Shape;16414;p61"/>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61"/>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61"/>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7" name="Google Shape;16417;p61"/>
          <p:cNvGrpSpPr/>
          <p:nvPr/>
        </p:nvGrpSpPr>
        <p:grpSpPr>
          <a:xfrm>
            <a:off x="4660419" y="3817357"/>
            <a:ext cx="362947" cy="356576"/>
            <a:chOff x="4660419" y="3817357"/>
            <a:chExt cx="362947" cy="356576"/>
          </a:xfrm>
        </p:grpSpPr>
        <p:sp>
          <p:nvSpPr>
            <p:cNvPr id="16418" name="Google Shape;16418;p61"/>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61"/>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61"/>
            <p:cNvSpPr/>
            <p:nvPr/>
          </p:nvSpPr>
          <p:spPr>
            <a:xfrm>
              <a:off x="4702441" y="3871098"/>
              <a:ext cx="271351" cy="249016"/>
            </a:xfrm>
            <a:custGeom>
              <a:avLst/>
              <a:gdLst/>
              <a:ahLst/>
              <a:cxnLst/>
              <a:rect l="l" t="t" r="r" b="b"/>
              <a:pathLst>
                <a:path w="10351" h="9499" extrusionOk="0">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61"/>
            <p:cNvSpPr/>
            <p:nvPr/>
          </p:nvSpPr>
          <p:spPr>
            <a:xfrm>
              <a:off x="4727791" y="3894351"/>
              <a:ext cx="220652" cy="202668"/>
            </a:xfrm>
            <a:custGeom>
              <a:avLst/>
              <a:gdLst/>
              <a:ahLst/>
              <a:cxnLst/>
              <a:rect l="l" t="t" r="r" b="b"/>
              <a:pathLst>
                <a:path w="8417" h="7731" extrusionOk="0">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61"/>
            <p:cNvSpPr/>
            <p:nvPr/>
          </p:nvSpPr>
          <p:spPr>
            <a:xfrm>
              <a:off x="4765619" y="3922742"/>
              <a:ext cx="147250" cy="144025"/>
            </a:xfrm>
            <a:custGeom>
              <a:avLst/>
              <a:gdLst/>
              <a:ahLst/>
              <a:cxnLst/>
              <a:rect l="l" t="t" r="r" b="b"/>
              <a:pathLst>
                <a:path w="5617" h="5494" extrusionOk="0">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3" name="Google Shape;16423;p61"/>
          <p:cNvGrpSpPr/>
          <p:nvPr/>
        </p:nvGrpSpPr>
        <p:grpSpPr>
          <a:xfrm>
            <a:off x="5557286" y="3817357"/>
            <a:ext cx="362947" cy="356576"/>
            <a:chOff x="5557286" y="3817357"/>
            <a:chExt cx="362947" cy="356576"/>
          </a:xfrm>
        </p:grpSpPr>
        <p:sp>
          <p:nvSpPr>
            <p:cNvPr id="16424" name="Google Shape;16424;p61"/>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61"/>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61"/>
            <p:cNvSpPr/>
            <p:nvPr/>
          </p:nvSpPr>
          <p:spPr>
            <a:xfrm>
              <a:off x="5601563" y="3894456"/>
              <a:ext cx="268337" cy="202563"/>
            </a:xfrm>
            <a:custGeom>
              <a:avLst/>
              <a:gdLst/>
              <a:ahLst/>
              <a:cxnLst/>
              <a:rect l="l" t="t" r="r" b="b"/>
              <a:pathLst>
                <a:path w="10236" h="7727" extrusionOk="0">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61"/>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8" name="Google Shape;16428;p61"/>
          <p:cNvGrpSpPr/>
          <p:nvPr/>
        </p:nvGrpSpPr>
        <p:grpSpPr>
          <a:xfrm>
            <a:off x="7488021" y="3362475"/>
            <a:ext cx="372017" cy="365621"/>
            <a:chOff x="7488021" y="3362475"/>
            <a:chExt cx="372017" cy="365621"/>
          </a:xfrm>
        </p:grpSpPr>
        <p:sp>
          <p:nvSpPr>
            <p:cNvPr id="16429" name="Google Shape;16429;p61"/>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61"/>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61"/>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61"/>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61"/>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61"/>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61"/>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61"/>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61"/>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61"/>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9" name="Google Shape;16439;p61"/>
          <p:cNvGrpSpPr/>
          <p:nvPr/>
        </p:nvGrpSpPr>
        <p:grpSpPr>
          <a:xfrm>
            <a:off x="5113781" y="3367036"/>
            <a:ext cx="362553" cy="356498"/>
            <a:chOff x="5113781" y="3367036"/>
            <a:chExt cx="362553" cy="356498"/>
          </a:xfrm>
        </p:grpSpPr>
        <p:sp>
          <p:nvSpPr>
            <p:cNvPr id="16440" name="Google Shape;16440;p61"/>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61"/>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2" name="Google Shape;16442;p61"/>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43" name="Google Shape;16443;p61"/>
          <p:cNvGrpSpPr/>
          <p:nvPr/>
        </p:nvGrpSpPr>
        <p:grpSpPr>
          <a:xfrm>
            <a:off x="7968621" y="3365489"/>
            <a:ext cx="375818" cy="357651"/>
            <a:chOff x="7968621" y="3365489"/>
            <a:chExt cx="375818" cy="357651"/>
          </a:xfrm>
        </p:grpSpPr>
        <p:sp>
          <p:nvSpPr>
            <p:cNvPr id="16444" name="Google Shape;16444;p61"/>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61"/>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61"/>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61"/>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61"/>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61"/>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61"/>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61"/>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61"/>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61"/>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61"/>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61"/>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459"/>
        <p:cNvGrpSpPr/>
        <p:nvPr/>
      </p:nvGrpSpPr>
      <p:grpSpPr>
        <a:xfrm>
          <a:off x="0" y="0"/>
          <a:ext cx="0" cy="0"/>
          <a:chOff x="0" y="0"/>
          <a:chExt cx="0" cy="0"/>
        </a:xfrm>
      </p:grpSpPr>
      <p:pic>
        <p:nvPicPr>
          <p:cNvPr id="16460" name="Google Shape;16460;p6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Boy Scouts Newsletter">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72</TotalTime>
  <Words>1095</Words>
  <Application>Microsoft Office PowerPoint</Application>
  <PresentationFormat>On-screen Show (16:9)</PresentationFormat>
  <Paragraphs>193</Paragraphs>
  <Slides>36</Slides>
  <Notes>36</Notes>
  <HiddenSlides>0</HiddenSlides>
  <MMClips>0</MMClips>
  <ScaleCrop>false</ScaleCrop>
  <HeadingPairs>
    <vt:vector size="6" baseType="variant">
      <vt:variant>
        <vt:lpstr>Fonts Used</vt:lpstr>
      </vt:variant>
      <vt:variant>
        <vt:i4>6</vt:i4>
      </vt:variant>
      <vt:variant>
        <vt:lpstr>Theme</vt:lpstr>
      </vt:variant>
      <vt:variant>
        <vt:i4>2</vt:i4>
      </vt:variant>
      <vt:variant>
        <vt:lpstr>Slide Titles</vt:lpstr>
      </vt:variant>
      <vt:variant>
        <vt:i4>36</vt:i4>
      </vt:variant>
    </vt:vector>
  </HeadingPairs>
  <TitlesOfParts>
    <vt:vector size="44" baseType="lpstr">
      <vt:lpstr>Arial</vt:lpstr>
      <vt:lpstr>Muli</vt:lpstr>
      <vt:lpstr>Comfortaa</vt:lpstr>
      <vt:lpstr>Proxima Nova Semibold</vt:lpstr>
      <vt:lpstr>Comfortaa Light</vt:lpstr>
      <vt:lpstr>Proxima Nova</vt:lpstr>
      <vt:lpstr>Boy Scouts Newsletter</vt:lpstr>
      <vt:lpstr>SlidesGo Final Pages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01</vt:lpstr>
      <vt:lpstr>2nd Announcement</vt:lpstr>
      <vt:lpstr>In Depth</vt:lpstr>
      <vt:lpstr>In Depth</vt:lpstr>
      <vt:lpstr>Sector News</vt:lpstr>
      <vt:lpstr>In Brief</vt:lpstr>
      <vt:lpstr>News</vt:lpstr>
      <vt:lpstr>Reviews from Kids</vt:lpstr>
      <vt:lpstr>Welcome!</vt:lpstr>
      <vt:lpstr>Welcome!</vt:lpstr>
      <vt:lpstr>Welcome!</vt:lpstr>
      <vt:lpstr>Events</vt:lpstr>
      <vt:lpstr>Upcoming Events</vt:lpstr>
      <vt:lpstr>Thanks!</vt:lpstr>
      <vt:lpstr>Alternative Resources</vt:lpstr>
      <vt:lpstr>Alternative Icons</vt:lpstr>
      <vt:lpstr>Resources</vt:lpstr>
      <vt:lpstr>Instructions for use</vt:lpstr>
      <vt:lpstr>Fonts &amp; colors used</vt:lpstr>
      <vt:lpstr>Use our editable graphic resources...</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Aya Ayed Mohammad Obaid</cp:lastModifiedBy>
  <cp:revision>3</cp:revision>
  <dcterms:modified xsi:type="dcterms:W3CDTF">2025-04-12T10:06:21Z</dcterms:modified>
</cp:coreProperties>
</file>